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xml" ContentType="application/vnd.openxmlformats-officedocument.presentationml.notesSlide+xml"/>
  <Override PartName="/ppt/tags/tag13.xml" ContentType="application/vnd.openxmlformats-officedocument.presentationml.tags+xml"/>
  <Override PartName="/ppt/notesSlides/notesSlide2.xml" ContentType="application/vnd.openxmlformats-officedocument.presentationml.notesSlide+xml"/>
  <Override PartName="/ppt/tags/tag14.xml" ContentType="application/vnd.openxmlformats-officedocument.presentationml.tags+xml"/>
  <Override PartName="/ppt/notesSlides/notesSlide3.xml" ContentType="application/vnd.openxmlformats-officedocument.presentationml.notesSlide+xml"/>
  <Override PartName="/ppt/tags/tag15.xml" ContentType="application/vnd.openxmlformats-officedocument.presentationml.tags+xml"/>
  <Override PartName="/ppt/notesSlides/notesSlide4.xml" ContentType="application/vnd.openxmlformats-officedocument.presentationml.notesSlide+xml"/>
  <Override PartName="/ppt/tags/tag16.xml" ContentType="application/vnd.openxmlformats-officedocument.presentationml.tags+xml"/>
  <Override PartName="/ppt/notesSlides/notesSlide5.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6.xml" ContentType="application/vnd.openxmlformats-officedocument.presentationml.notesSlide+xml"/>
  <Override PartName="/ppt/tags/tag22.xml" ContentType="application/vnd.openxmlformats-officedocument.presentationml.tags+xml"/>
  <Override PartName="/ppt/notesSlides/notesSlide7.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8.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9.xml" ContentType="application/vnd.openxmlformats-officedocument.presentationml.notesSlide+xml"/>
  <Override PartName="/ppt/tags/tag30.xml" ContentType="application/vnd.openxmlformats-officedocument.presentationml.tags+xml"/>
  <Override PartName="/ppt/notesSlides/notesSlide10.xml" ContentType="application/vnd.openxmlformats-officedocument.presentationml.notesSlide+xml"/>
  <Override PartName="/ppt/tags/tag31.xml" ContentType="application/vnd.openxmlformats-officedocument.presentationml.tags+xml"/>
  <Override PartName="/ppt/notesSlides/notesSlide11.xml" ContentType="application/vnd.openxmlformats-officedocument.presentationml.notesSlide+xml"/>
  <Override PartName="/ppt/tags/tag32.xml" ContentType="application/vnd.openxmlformats-officedocument.presentationml.tags+xml"/>
  <Override PartName="/ppt/notesSlides/notesSlide12.xml" ContentType="application/vnd.openxmlformats-officedocument.presentationml.notesSlide+xml"/>
  <Override PartName="/ppt/tags/tag33.xml" ContentType="application/vnd.openxmlformats-officedocument.presentationml.tags+xml"/>
  <Override PartName="/ppt/notesSlides/notesSlide13.xml" ContentType="application/vnd.openxmlformats-officedocument.presentationml.notesSlide+xml"/>
  <Override PartName="/ppt/tags/tag34.xml" ContentType="application/vnd.openxmlformats-officedocument.presentationml.tags+xml"/>
  <Override PartName="/ppt/notesSlides/notesSlide14.xml" ContentType="application/vnd.openxmlformats-officedocument.presentationml.notesSlide+xml"/>
  <Override PartName="/ppt/tags/tag35.xml" ContentType="application/vnd.openxmlformats-officedocument.presentationml.tags+xml"/>
  <Override PartName="/ppt/notesSlides/notesSlide15.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16.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17.xml" ContentType="application/vnd.openxmlformats-officedocument.presentationml.notesSlide+xml"/>
  <Override PartName="/ppt/tags/tag45.xml" ContentType="application/vnd.openxmlformats-officedocument.presentationml.tags+xml"/>
  <Override PartName="/ppt/notesSlides/notesSlide18.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19.xml" ContentType="application/vnd.openxmlformats-officedocument.presentationml.notesSlide+xml"/>
  <Override PartName="/ppt/tags/tag70.xml" ContentType="application/vnd.openxmlformats-officedocument.presentationml.tags+xml"/>
  <Override PartName="/ppt/notesSlides/notesSlide20.xml" ContentType="application/vnd.openxmlformats-officedocument.presentationml.notesSlide+xml"/>
  <Override PartName="/ppt/tags/tag71.xml" ContentType="application/vnd.openxmlformats-officedocument.presentationml.tags+xml"/>
  <Override PartName="/ppt/notesSlides/notesSlide21.xml" ContentType="application/vnd.openxmlformats-officedocument.presentationml.notesSlide+xml"/>
  <Override PartName="/ppt/tags/tag72.xml" ContentType="application/vnd.openxmlformats-officedocument.presentationml.tags+xml"/>
  <Override PartName="/ppt/notesSlides/notesSlide22.xml" ContentType="application/vnd.openxmlformats-officedocument.presentationml.notesSlide+xml"/>
  <Override PartName="/ppt/tags/tag73.xml" ContentType="application/vnd.openxmlformats-officedocument.presentationml.tags+xml"/>
  <Override PartName="/ppt/notesSlides/notesSlide23.xml" ContentType="application/vnd.openxmlformats-officedocument.presentationml.notesSlide+xml"/>
  <Override PartName="/ppt/tags/tag74.xml" ContentType="application/vnd.openxmlformats-officedocument.presentationml.tags+xml"/>
  <Override PartName="/ppt/notesSlides/notesSlide24.xml" ContentType="application/vnd.openxmlformats-officedocument.presentationml.notesSlide+xml"/>
  <Override PartName="/ppt/tags/tag75.xml" ContentType="application/vnd.openxmlformats-officedocument.presentationml.tags+xml"/>
  <Override PartName="/ppt/notesSlides/notesSlide25.xml" ContentType="application/vnd.openxmlformats-officedocument.presentationml.notesSlide+xml"/>
  <Override PartName="/ppt/tags/tag76.xml" ContentType="application/vnd.openxmlformats-officedocument.presentationml.tags+xml"/>
  <Override PartName="/ppt/notesSlides/notesSlide26.xml" ContentType="application/vnd.openxmlformats-officedocument.presentationml.notesSlide+xml"/>
  <Override PartName="/ppt/tags/tag77.xml" ContentType="application/vnd.openxmlformats-officedocument.presentationml.tags+xml"/>
  <Override PartName="/ppt/notesSlides/notesSlide27.xml" ContentType="application/vnd.openxmlformats-officedocument.presentationml.notesSlide+xml"/>
  <Override PartName="/ppt/tags/tag78.xml" ContentType="application/vnd.openxmlformats-officedocument.presentationml.tags+xml"/>
  <Override PartName="/ppt/notesSlides/notesSlide28.xml" ContentType="application/vnd.openxmlformats-officedocument.presentationml.notesSlide+xml"/>
  <Override PartName="/ppt/tags/tag79.xml" ContentType="application/vnd.openxmlformats-officedocument.presentationml.tags+xml"/>
  <Override PartName="/ppt/notesSlides/notesSlide29.xml" ContentType="application/vnd.openxmlformats-officedocument.presentationml.notesSlide+xml"/>
  <Override PartName="/ppt/tags/tag80.xml" ContentType="application/vnd.openxmlformats-officedocument.presentationml.tags+xml"/>
  <Override PartName="/ppt/notesSlides/notesSlide30.xml" ContentType="application/vnd.openxmlformats-officedocument.presentationml.notesSlide+xml"/>
  <Override PartName="/ppt/tags/tag81.xml" ContentType="application/vnd.openxmlformats-officedocument.presentationml.tags+xml"/>
  <Override PartName="/ppt/notesSlides/notesSlide31.xml" ContentType="application/vnd.openxmlformats-officedocument.presentationml.notesSlide+xml"/>
  <Override PartName="/ppt/tags/tag82.xml" ContentType="application/vnd.openxmlformats-officedocument.presentationml.tags+xml"/>
  <Override PartName="/ppt/notesSlides/notesSlide32.xml" ContentType="application/vnd.openxmlformats-officedocument.presentationml.notesSlide+xml"/>
  <Override PartName="/ppt/tags/tag83.xml" ContentType="application/vnd.openxmlformats-officedocument.presentationml.tags+xml"/>
  <Override PartName="/ppt/notesSlides/notesSlide33.xml" ContentType="application/vnd.openxmlformats-officedocument.presentationml.notesSlide+xml"/>
  <Override PartName="/ppt/tags/tag84.xml" ContentType="application/vnd.openxmlformats-officedocument.presentationml.tags+xml"/>
  <Override PartName="/ppt/notesSlides/notesSlide34.xml" ContentType="application/vnd.openxmlformats-officedocument.presentationml.notesSlide+xml"/>
  <Override PartName="/ppt/tags/tag85.xml" ContentType="application/vnd.openxmlformats-officedocument.presentationml.tags+xml"/>
  <Override PartName="/ppt/notesSlides/notesSlide35.xml" ContentType="application/vnd.openxmlformats-officedocument.presentationml.notesSlide+xml"/>
  <Override PartName="/ppt/tags/tag86.xml" ContentType="application/vnd.openxmlformats-officedocument.presentationml.tags+xml"/>
  <Override PartName="/ppt/notesSlides/notesSlide36.xml" ContentType="application/vnd.openxmlformats-officedocument.presentationml.notesSlide+xml"/>
  <Override PartName="/ppt/tags/tag87.xml" ContentType="application/vnd.openxmlformats-officedocument.presentationml.tags+xml"/>
  <Override PartName="/ppt/notesSlides/notesSlide37.xml" ContentType="application/vnd.openxmlformats-officedocument.presentationml.notesSlide+xml"/>
  <Override PartName="/ppt/tags/tag88.xml" ContentType="application/vnd.openxmlformats-officedocument.presentationml.tags+xml"/>
  <Override PartName="/ppt/notesSlides/notesSlide38.xml" ContentType="application/vnd.openxmlformats-officedocument.presentationml.notesSlide+xml"/>
  <Override PartName="/ppt/tags/tag89.xml" ContentType="application/vnd.openxmlformats-officedocument.presentationml.tags+xml"/>
  <Override PartName="/ppt/notesSlides/notesSlide39.xml" ContentType="application/vnd.openxmlformats-officedocument.presentationml.notesSlide+xml"/>
  <Override PartName="/ppt/tags/tag90.xml" ContentType="application/vnd.openxmlformats-officedocument.presentationml.tags+xml"/>
  <Override PartName="/ppt/notesSlides/notesSlide40.xml" ContentType="application/vnd.openxmlformats-officedocument.presentationml.notesSlide+xml"/>
  <Override PartName="/ppt/tags/tag91.xml" ContentType="application/vnd.openxmlformats-officedocument.presentationml.tags+xml"/>
  <Override PartName="/ppt/notesSlides/notesSlide41.xml" ContentType="application/vnd.openxmlformats-officedocument.presentationml.notesSlide+xml"/>
  <Override PartName="/ppt/tags/tag92.xml" ContentType="application/vnd.openxmlformats-officedocument.presentationml.tags+xml"/>
  <Override PartName="/ppt/notesSlides/notesSlide42.xml" ContentType="application/vnd.openxmlformats-officedocument.presentationml.notesSlide+xml"/>
  <Override PartName="/ppt/tags/tag93.xml" ContentType="application/vnd.openxmlformats-officedocument.presentationml.tags+xml"/>
  <Override PartName="/ppt/notesSlides/notesSlide43.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notesSlides/notesSlide44.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notesSlides/notesSlide45.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notesSlides/notesSlide46.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notesSlides/notesSlide47.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notesSlides/notesSlide48.xml" ContentType="application/vnd.openxmlformats-officedocument.presentationml.notesSlide+xml"/>
  <Override PartName="/ppt/tags/tag114.xml" ContentType="application/vnd.openxmlformats-officedocument.presentationml.tags+xml"/>
  <Override PartName="/ppt/notesSlides/notesSlide49.xml" ContentType="application/vnd.openxmlformats-officedocument.presentationml.notesSlide+xml"/>
  <Override PartName="/ppt/tags/tag115.xml" ContentType="application/vnd.openxmlformats-officedocument.presentationml.tags+xml"/>
  <Override PartName="/ppt/notesSlides/notesSlide50.xml" ContentType="application/vnd.openxmlformats-officedocument.presentationml.notesSlide+xml"/>
  <Override PartName="/ppt/tags/tag116.xml" ContentType="application/vnd.openxmlformats-officedocument.presentationml.tags+xml"/>
  <Override PartName="/ppt/notesSlides/notesSlide51.xml" ContentType="application/vnd.openxmlformats-officedocument.presentationml.notesSlide+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notesSlides/notesSlide52.xml" ContentType="application/vnd.openxmlformats-officedocument.presentationml.notesSlide+xml"/>
  <Override PartName="/ppt/tags/tag135.xml" ContentType="application/vnd.openxmlformats-officedocument.presentationml.tags+xml"/>
  <Override PartName="/ppt/notesSlides/notesSlide53.xml" ContentType="application/vnd.openxmlformats-officedocument.presentationml.notesSlide+xml"/>
  <Override PartName="/ppt/tags/tag136.xml" ContentType="application/vnd.openxmlformats-officedocument.presentationml.tags+xml"/>
  <Override PartName="/ppt/notesSlides/notesSlide54.xml" ContentType="application/vnd.openxmlformats-officedocument.presentationml.notesSlide+xml"/>
  <Override PartName="/ppt/tags/tag137.xml" ContentType="application/vnd.openxmlformats-officedocument.presentationml.tags+xml"/>
  <Override PartName="/ppt/notesSlides/notesSlide55.xml" ContentType="application/vnd.openxmlformats-officedocument.presentationml.notesSlide+xml"/>
  <Override PartName="/ppt/tags/tag138.xml" ContentType="application/vnd.openxmlformats-officedocument.presentationml.tags+xml"/>
  <Override PartName="/ppt/tags/tag139.xml" ContentType="application/vnd.openxmlformats-officedocument.presentationml.tags+xml"/>
  <Override PartName="/ppt/notesSlides/notesSlide56.xml" ContentType="application/vnd.openxmlformats-officedocument.presentationml.notesSlide+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notesSlides/notesSlide57.xml" ContentType="application/vnd.openxmlformats-officedocument.presentationml.notesSlide+xml"/>
  <Override PartName="/ppt/tags/tag143.xml" ContentType="application/vnd.openxmlformats-officedocument.presentationml.tags+xml"/>
  <Override PartName="/ppt/notesSlides/notesSlide58.xml" ContentType="application/vnd.openxmlformats-officedocument.presentationml.notesSlide+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notesSlides/notesSlide59.xml" ContentType="application/vnd.openxmlformats-officedocument.presentationml.notesSlide+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notesSlides/notesSlide60.xml" ContentType="application/vnd.openxmlformats-officedocument.presentationml.notesSlide+xml"/>
  <Override PartName="/ppt/tags/tag152.xml" ContentType="application/vnd.openxmlformats-officedocument.presentationml.tags+xml"/>
  <Override PartName="/ppt/tags/tag153.xml" ContentType="application/vnd.openxmlformats-officedocument.presentationml.tags+xml"/>
  <Override PartName="/ppt/notesSlides/notesSlide61.xml" ContentType="application/vnd.openxmlformats-officedocument.presentationml.notesSlide+xml"/>
  <Override PartName="/ppt/tags/tag154.xml" ContentType="application/vnd.openxmlformats-officedocument.presentationml.tags+xml"/>
  <Override PartName="/ppt/notesSlides/notesSlide62.xml" ContentType="application/vnd.openxmlformats-officedocument.presentationml.notesSlide+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notesSlides/notesSlide63.xml" ContentType="application/vnd.openxmlformats-officedocument.presentationml.notesSlide+xml"/>
  <Override PartName="/ppt/tags/tag158.xml" ContentType="application/vnd.openxmlformats-officedocument.presentationml.tags+xml"/>
  <Override PartName="/ppt/notesSlides/notesSlide64.xml" ContentType="application/vnd.openxmlformats-officedocument.presentationml.notesSlide+xml"/>
  <Override PartName="/ppt/tags/tag159.xml" ContentType="application/vnd.openxmlformats-officedocument.presentationml.tags+xml"/>
  <Override PartName="/ppt/notesSlides/notesSlide65.xml" ContentType="application/vnd.openxmlformats-officedocument.presentationml.notesSlide+xml"/>
  <Override PartName="/ppt/tags/tag160.xml" ContentType="application/vnd.openxmlformats-officedocument.presentationml.tags+xml"/>
  <Override PartName="/ppt/notesSlides/notesSlide66.xml" ContentType="application/vnd.openxmlformats-officedocument.presentationml.notesSlide+xml"/>
  <Override PartName="/ppt/tags/tag161.xml" ContentType="application/vnd.openxmlformats-officedocument.presentationml.tags+xml"/>
  <Override PartName="/ppt/notesSlides/notesSlide67.xml" ContentType="application/vnd.openxmlformats-officedocument.presentationml.notesSlide+xml"/>
  <Override PartName="/ppt/tags/tag162.xml" ContentType="application/vnd.openxmlformats-officedocument.presentationml.tags+xml"/>
  <Override PartName="/ppt/notesSlides/notesSlide68.xml" ContentType="application/vnd.openxmlformats-officedocument.presentationml.notesSlide+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notesSlides/notesSlide69.xml" ContentType="application/vnd.openxmlformats-officedocument.presentationml.notesSlide+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notesSlides/notesSlide70.xml" ContentType="application/vnd.openxmlformats-officedocument.presentationml.notesSlide+xml"/>
  <Override PartName="/ppt/tags/tag195.xml" ContentType="application/vnd.openxmlformats-officedocument.presentationml.tags+xml"/>
  <Override PartName="/ppt/notesSlides/notesSlide71.xml" ContentType="application/vnd.openxmlformats-officedocument.presentationml.notesSlide+xml"/>
  <Override PartName="/ppt/tags/tag196.xml" ContentType="application/vnd.openxmlformats-officedocument.presentationml.tags+xml"/>
  <Override PartName="/ppt/notesSlides/notesSlide72.xml" ContentType="application/vnd.openxmlformats-officedocument.presentationml.notesSlide+xml"/>
  <Override PartName="/ppt/tags/tag197.xml" ContentType="application/vnd.openxmlformats-officedocument.presentationml.tags+xml"/>
  <Override PartName="/ppt/notesSlides/notesSlide73.xml" ContentType="application/vnd.openxmlformats-officedocument.presentationml.notesSlide+xml"/>
  <Override PartName="/ppt/tags/tag198.xml" ContentType="application/vnd.openxmlformats-officedocument.presentationml.tags+xml"/>
  <Override PartName="/ppt/notesSlides/notesSlide74.xml" ContentType="application/vnd.openxmlformats-officedocument.presentationml.notesSlide+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11" r:id="rId2"/>
    <p:sldMasterId id="2147483723" r:id="rId3"/>
    <p:sldMasterId id="2147483736" r:id="rId4"/>
    <p:sldMasterId id="2147483761" r:id="rId5"/>
    <p:sldMasterId id="2147483749" r:id="rId6"/>
  </p:sldMasterIdLst>
  <p:notesMasterIdLst>
    <p:notesMasterId r:id="rId166"/>
  </p:notesMasterIdLst>
  <p:sldIdLst>
    <p:sldId id="631" r:id="rId7"/>
    <p:sldId id="267" r:id="rId8"/>
    <p:sldId id="290" r:id="rId9"/>
    <p:sldId id="630" r:id="rId10"/>
    <p:sldId id="634" r:id="rId11"/>
    <p:sldId id="256" r:id="rId12"/>
    <p:sldId id="268" r:id="rId13"/>
    <p:sldId id="269" r:id="rId14"/>
    <p:sldId id="441" r:id="rId15"/>
    <p:sldId id="442" r:id="rId16"/>
    <p:sldId id="443" r:id="rId17"/>
    <p:sldId id="444" r:id="rId18"/>
    <p:sldId id="482" r:id="rId19"/>
    <p:sldId id="601" r:id="rId20"/>
    <p:sldId id="483" r:id="rId21"/>
    <p:sldId id="484" r:id="rId22"/>
    <p:sldId id="602" r:id="rId23"/>
    <p:sldId id="485" r:id="rId24"/>
    <p:sldId id="603" r:id="rId25"/>
    <p:sldId id="486" r:id="rId26"/>
    <p:sldId id="617" r:id="rId27"/>
    <p:sldId id="615" r:id="rId28"/>
    <p:sldId id="618" r:id="rId29"/>
    <p:sldId id="616" r:id="rId30"/>
    <p:sldId id="487" r:id="rId31"/>
    <p:sldId id="557" r:id="rId32"/>
    <p:sldId id="556" r:id="rId33"/>
    <p:sldId id="489" r:id="rId34"/>
    <p:sldId id="291" r:id="rId35"/>
    <p:sldId id="287" r:id="rId36"/>
    <p:sldId id="288" r:id="rId37"/>
    <p:sldId id="289" r:id="rId38"/>
    <p:sldId id="257" r:id="rId39"/>
    <p:sldId id="270" r:id="rId40"/>
    <p:sldId id="456" r:id="rId41"/>
    <p:sldId id="457" r:id="rId42"/>
    <p:sldId id="593" r:id="rId43"/>
    <p:sldId id="614" r:id="rId44"/>
    <p:sldId id="595" r:id="rId45"/>
    <p:sldId id="613" r:id="rId46"/>
    <p:sldId id="594" r:id="rId47"/>
    <p:sldId id="645" r:id="rId48"/>
    <p:sldId id="646" r:id="rId49"/>
    <p:sldId id="458" r:id="rId50"/>
    <p:sldId id="271" r:id="rId51"/>
    <p:sldId id="565" r:id="rId52"/>
    <p:sldId id="566" r:id="rId53"/>
    <p:sldId id="632" r:id="rId54"/>
    <p:sldId id="633" r:id="rId55"/>
    <p:sldId id="567" r:id="rId56"/>
    <p:sldId id="490" r:id="rId57"/>
    <p:sldId id="493" r:id="rId58"/>
    <p:sldId id="494" r:id="rId59"/>
    <p:sldId id="495" r:id="rId60"/>
    <p:sldId id="459" r:id="rId61"/>
    <p:sldId id="460" r:id="rId62"/>
    <p:sldId id="461" r:id="rId63"/>
    <p:sldId id="462" r:id="rId64"/>
    <p:sldId id="463" r:id="rId65"/>
    <p:sldId id="464" r:id="rId66"/>
    <p:sldId id="465" r:id="rId67"/>
    <p:sldId id="515" r:id="rId68"/>
    <p:sldId id="466" r:id="rId69"/>
    <p:sldId id="467" r:id="rId70"/>
    <p:sldId id="468" r:id="rId71"/>
    <p:sldId id="469" r:id="rId72"/>
    <p:sldId id="470" r:id="rId73"/>
    <p:sldId id="471" r:id="rId74"/>
    <p:sldId id="472" r:id="rId75"/>
    <p:sldId id="473" r:id="rId76"/>
    <p:sldId id="474" r:id="rId77"/>
    <p:sldId id="475" r:id="rId78"/>
    <p:sldId id="476" r:id="rId79"/>
    <p:sldId id="477" r:id="rId80"/>
    <p:sldId id="505" r:id="rId81"/>
    <p:sldId id="528" r:id="rId82"/>
    <p:sldId id="272" r:id="rId83"/>
    <p:sldId id="445" r:id="rId84"/>
    <p:sldId id="620" r:id="rId85"/>
    <p:sldId id="446" r:id="rId86"/>
    <p:sldId id="621" r:id="rId87"/>
    <p:sldId id="447" r:id="rId88"/>
    <p:sldId id="273" r:id="rId89"/>
    <p:sldId id="516" r:id="rId90"/>
    <p:sldId id="604" r:id="rId91"/>
    <p:sldId id="518" r:id="rId92"/>
    <p:sldId id="517" r:id="rId93"/>
    <p:sldId id="519" r:id="rId94"/>
    <p:sldId id="605" r:id="rId95"/>
    <p:sldId id="606" r:id="rId96"/>
    <p:sldId id="635" r:id="rId97"/>
    <p:sldId id="637" r:id="rId98"/>
    <p:sldId id="639" r:id="rId99"/>
    <p:sldId id="640" r:id="rId100"/>
    <p:sldId id="641" r:id="rId101"/>
    <p:sldId id="636" r:id="rId102"/>
    <p:sldId id="638" r:id="rId103"/>
    <p:sldId id="642" r:id="rId104"/>
    <p:sldId id="643" r:id="rId105"/>
    <p:sldId id="644" r:id="rId106"/>
    <p:sldId id="521" r:id="rId107"/>
    <p:sldId id="522" r:id="rId108"/>
    <p:sldId id="523" r:id="rId109"/>
    <p:sldId id="619" r:id="rId110"/>
    <p:sldId id="623" r:id="rId111"/>
    <p:sldId id="524" r:id="rId112"/>
    <p:sldId id="624" r:id="rId113"/>
    <p:sldId id="625" r:id="rId114"/>
    <p:sldId id="626" r:id="rId115"/>
    <p:sldId id="526" r:id="rId116"/>
    <p:sldId id="592" r:id="rId117"/>
    <p:sldId id="610" r:id="rId118"/>
    <p:sldId id="609" r:id="rId119"/>
    <p:sldId id="611" r:id="rId120"/>
    <p:sldId id="527" r:id="rId121"/>
    <p:sldId id="261" r:id="rId122"/>
    <p:sldId id="274" r:id="rId123"/>
    <p:sldId id="500" r:id="rId124"/>
    <p:sldId id="262" r:id="rId125"/>
    <p:sldId id="501" r:id="rId126"/>
    <p:sldId id="502" r:id="rId127"/>
    <p:sldId id="275" r:id="rId128"/>
    <p:sldId id="569" r:id="rId129"/>
    <p:sldId id="530" r:id="rId130"/>
    <p:sldId id="531" r:id="rId131"/>
    <p:sldId id="532" r:id="rId132"/>
    <p:sldId id="533" r:id="rId133"/>
    <p:sldId id="534" r:id="rId134"/>
    <p:sldId id="536" r:id="rId135"/>
    <p:sldId id="480" r:id="rId136"/>
    <p:sldId id="578" r:id="rId137"/>
    <p:sldId id="591" r:id="rId138"/>
    <p:sldId id="276" r:id="rId139"/>
    <p:sldId id="264" r:id="rId140"/>
    <p:sldId id="277" r:id="rId141"/>
    <p:sldId id="580" r:id="rId142"/>
    <p:sldId id="582" r:id="rId143"/>
    <p:sldId id="581" r:id="rId144"/>
    <p:sldId id="583" r:id="rId145"/>
    <p:sldId id="265" r:id="rId146"/>
    <p:sldId id="579" r:id="rId147"/>
    <p:sldId id="278" r:id="rId148"/>
    <p:sldId id="481" r:id="rId149"/>
    <p:sldId id="627" r:id="rId150"/>
    <p:sldId id="266" r:id="rId151"/>
    <p:sldId id="628" r:id="rId152"/>
    <p:sldId id="284" r:id="rId153"/>
    <p:sldId id="285" r:id="rId154"/>
    <p:sldId id="286" r:id="rId155"/>
    <p:sldId id="281" r:id="rId156"/>
    <p:sldId id="545" r:id="rId157"/>
    <p:sldId id="555" r:id="rId158"/>
    <p:sldId id="420" r:id="rId159"/>
    <p:sldId id="413" r:id="rId160"/>
    <p:sldId id="421" r:id="rId161"/>
    <p:sldId id="422" r:id="rId162"/>
    <p:sldId id="423" r:id="rId163"/>
    <p:sldId id="629" r:id="rId164"/>
    <p:sldId id="440" r:id="rId165"/>
  </p:sldIdLst>
  <p:sldSz cx="9144000" cy="6858000" type="screen4x3"/>
  <p:notesSz cx="7010400" cy="9236075"/>
  <p:custDataLst>
    <p:tags r:id="rId167"/>
  </p:custDataLst>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9C5326"/>
    <a:srgbClr val="B24C3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54" autoAdjust="0"/>
    <p:restoredTop sz="87444" autoAdjust="0"/>
  </p:normalViewPr>
  <p:slideViewPr>
    <p:cSldViewPr>
      <p:cViewPr varScale="1">
        <p:scale>
          <a:sx n="73" d="100"/>
          <a:sy n="73" d="100"/>
        </p:scale>
        <p:origin x="-117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117" Type="http://schemas.openxmlformats.org/officeDocument/2006/relationships/slide" Target="slides/slide111.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slide" Target="slides/slide106.xml"/><Relationship Id="rId133" Type="http://schemas.openxmlformats.org/officeDocument/2006/relationships/slide" Target="slides/slide127.xml"/><Relationship Id="rId138" Type="http://schemas.openxmlformats.org/officeDocument/2006/relationships/slide" Target="slides/slide132.xml"/><Relationship Id="rId154" Type="http://schemas.openxmlformats.org/officeDocument/2006/relationships/slide" Target="slides/slide148.xml"/><Relationship Id="rId159" Type="http://schemas.openxmlformats.org/officeDocument/2006/relationships/slide" Target="slides/slide153.xml"/><Relationship Id="rId170" Type="http://schemas.openxmlformats.org/officeDocument/2006/relationships/theme" Target="theme/theme1.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slide" Target="slides/slide117.xml"/><Relationship Id="rId128" Type="http://schemas.openxmlformats.org/officeDocument/2006/relationships/slide" Target="slides/slide122.xml"/><Relationship Id="rId144" Type="http://schemas.openxmlformats.org/officeDocument/2006/relationships/slide" Target="slides/slide138.xml"/><Relationship Id="rId149" Type="http://schemas.openxmlformats.org/officeDocument/2006/relationships/slide" Target="slides/slide143.xml"/><Relationship Id="rId5" Type="http://schemas.openxmlformats.org/officeDocument/2006/relationships/slideMaster" Target="slideMasters/slideMaster5.xml"/><Relationship Id="rId90" Type="http://schemas.openxmlformats.org/officeDocument/2006/relationships/slide" Target="slides/slide84.xml"/><Relationship Id="rId95" Type="http://schemas.openxmlformats.org/officeDocument/2006/relationships/slide" Target="slides/slide89.xml"/><Relationship Id="rId160" Type="http://schemas.openxmlformats.org/officeDocument/2006/relationships/slide" Target="slides/slide154.xml"/><Relationship Id="rId165" Type="http://schemas.openxmlformats.org/officeDocument/2006/relationships/slide" Target="slides/slide15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113" Type="http://schemas.openxmlformats.org/officeDocument/2006/relationships/slide" Target="slides/slide107.xml"/><Relationship Id="rId118" Type="http://schemas.openxmlformats.org/officeDocument/2006/relationships/slide" Target="slides/slide112.xml"/><Relationship Id="rId134" Type="http://schemas.openxmlformats.org/officeDocument/2006/relationships/slide" Target="slides/slide128.xml"/><Relationship Id="rId139" Type="http://schemas.openxmlformats.org/officeDocument/2006/relationships/slide" Target="slides/slide133.xml"/><Relationship Id="rId80" Type="http://schemas.openxmlformats.org/officeDocument/2006/relationships/slide" Target="slides/slide74.xml"/><Relationship Id="rId85" Type="http://schemas.openxmlformats.org/officeDocument/2006/relationships/slide" Target="slides/slide79.xml"/><Relationship Id="rId150" Type="http://schemas.openxmlformats.org/officeDocument/2006/relationships/slide" Target="slides/slide144.xml"/><Relationship Id="rId155" Type="http://schemas.openxmlformats.org/officeDocument/2006/relationships/slide" Target="slides/slide149.xml"/><Relationship Id="rId171" Type="http://schemas.openxmlformats.org/officeDocument/2006/relationships/tableStyles" Target="tableStyles.xml"/><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slide" Target="slides/slide27.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slide" Target="slides/slide97.xml"/><Relationship Id="rId108" Type="http://schemas.openxmlformats.org/officeDocument/2006/relationships/slide" Target="slides/slide102.xml"/><Relationship Id="rId124" Type="http://schemas.openxmlformats.org/officeDocument/2006/relationships/slide" Target="slides/slide118.xml"/><Relationship Id="rId129" Type="http://schemas.openxmlformats.org/officeDocument/2006/relationships/slide" Target="slides/slide123.xml"/><Relationship Id="rId54" Type="http://schemas.openxmlformats.org/officeDocument/2006/relationships/slide" Target="slides/slide48.xml"/><Relationship Id="rId70" Type="http://schemas.openxmlformats.org/officeDocument/2006/relationships/slide" Target="slides/slide64.xml"/><Relationship Id="rId75" Type="http://schemas.openxmlformats.org/officeDocument/2006/relationships/slide" Target="slides/slide69.xml"/><Relationship Id="rId91" Type="http://schemas.openxmlformats.org/officeDocument/2006/relationships/slide" Target="slides/slide85.xml"/><Relationship Id="rId96" Type="http://schemas.openxmlformats.org/officeDocument/2006/relationships/slide" Target="slides/slide90.xml"/><Relationship Id="rId140" Type="http://schemas.openxmlformats.org/officeDocument/2006/relationships/slide" Target="slides/slide134.xml"/><Relationship Id="rId145" Type="http://schemas.openxmlformats.org/officeDocument/2006/relationships/slide" Target="slides/slide139.xml"/><Relationship Id="rId161" Type="http://schemas.openxmlformats.org/officeDocument/2006/relationships/slide" Target="slides/slide155.xml"/><Relationship Id="rId16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slide" Target="slides/slide100.xml"/><Relationship Id="rId114" Type="http://schemas.openxmlformats.org/officeDocument/2006/relationships/slide" Target="slides/slide108.xml"/><Relationship Id="rId119" Type="http://schemas.openxmlformats.org/officeDocument/2006/relationships/slide" Target="slides/slide113.xml"/><Relationship Id="rId127" Type="http://schemas.openxmlformats.org/officeDocument/2006/relationships/slide" Target="slides/slide12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slide" Target="slides/slide116.xml"/><Relationship Id="rId130" Type="http://schemas.openxmlformats.org/officeDocument/2006/relationships/slide" Target="slides/slide124.xml"/><Relationship Id="rId135" Type="http://schemas.openxmlformats.org/officeDocument/2006/relationships/slide" Target="slides/slide129.xml"/><Relationship Id="rId143" Type="http://schemas.openxmlformats.org/officeDocument/2006/relationships/slide" Target="slides/slide137.xml"/><Relationship Id="rId148" Type="http://schemas.openxmlformats.org/officeDocument/2006/relationships/slide" Target="slides/slide142.xml"/><Relationship Id="rId151" Type="http://schemas.openxmlformats.org/officeDocument/2006/relationships/slide" Target="slides/slide145.xml"/><Relationship Id="rId156" Type="http://schemas.openxmlformats.org/officeDocument/2006/relationships/slide" Target="slides/slide150.xml"/><Relationship Id="rId164" Type="http://schemas.openxmlformats.org/officeDocument/2006/relationships/slide" Target="slides/slide158.xml"/><Relationship Id="rId16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slide" Target="slides/slide114.xml"/><Relationship Id="rId125" Type="http://schemas.openxmlformats.org/officeDocument/2006/relationships/slide" Target="slides/slide119.xml"/><Relationship Id="rId141" Type="http://schemas.openxmlformats.org/officeDocument/2006/relationships/slide" Target="slides/slide135.xml"/><Relationship Id="rId146" Type="http://schemas.openxmlformats.org/officeDocument/2006/relationships/slide" Target="slides/slide140.xml"/><Relationship Id="rId167" Type="http://schemas.openxmlformats.org/officeDocument/2006/relationships/tags" Target="tags/tag1.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162" Type="http://schemas.openxmlformats.org/officeDocument/2006/relationships/slide" Target="slides/slide156.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 Id="rId131" Type="http://schemas.openxmlformats.org/officeDocument/2006/relationships/slide" Target="slides/slide125.xml"/><Relationship Id="rId136" Type="http://schemas.openxmlformats.org/officeDocument/2006/relationships/slide" Target="slides/slide130.xml"/><Relationship Id="rId157" Type="http://schemas.openxmlformats.org/officeDocument/2006/relationships/slide" Target="slides/slide151.xml"/><Relationship Id="rId61" Type="http://schemas.openxmlformats.org/officeDocument/2006/relationships/slide" Target="slides/slide55.xml"/><Relationship Id="rId82" Type="http://schemas.openxmlformats.org/officeDocument/2006/relationships/slide" Target="slides/slide76.xml"/><Relationship Id="rId152" Type="http://schemas.openxmlformats.org/officeDocument/2006/relationships/slide" Target="slides/slide14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26" Type="http://schemas.openxmlformats.org/officeDocument/2006/relationships/slide" Target="slides/slide120.xml"/><Relationship Id="rId147" Type="http://schemas.openxmlformats.org/officeDocument/2006/relationships/slide" Target="slides/slide141.xml"/><Relationship Id="rId168"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slide" Target="slides/slide115.xml"/><Relationship Id="rId142" Type="http://schemas.openxmlformats.org/officeDocument/2006/relationships/slide" Target="slides/slide136.xml"/><Relationship Id="rId163" Type="http://schemas.openxmlformats.org/officeDocument/2006/relationships/slide" Target="slides/slide157.xml"/><Relationship Id="rId3" Type="http://schemas.openxmlformats.org/officeDocument/2006/relationships/slideMaster" Target="slideMasters/slideMaster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116" Type="http://schemas.openxmlformats.org/officeDocument/2006/relationships/slide" Target="slides/slide110.xml"/><Relationship Id="rId137" Type="http://schemas.openxmlformats.org/officeDocument/2006/relationships/slide" Target="slides/slide131.xml"/><Relationship Id="rId158" Type="http://schemas.openxmlformats.org/officeDocument/2006/relationships/slide" Target="slides/slide152.xml"/><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slide" Target="slides/slide77.xml"/><Relationship Id="rId88" Type="http://schemas.openxmlformats.org/officeDocument/2006/relationships/slide" Target="slides/slide82.xml"/><Relationship Id="rId111" Type="http://schemas.openxmlformats.org/officeDocument/2006/relationships/slide" Target="slides/slide105.xml"/><Relationship Id="rId132" Type="http://schemas.openxmlformats.org/officeDocument/2006/relationships/slide" Target="slides/slide126.xml"/><Relationship Id="rId153" Type="http://schemas.openxmlformats.org/officeDocument/2006/relationships/slide" Target="slides/slide14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9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94.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0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fontAlgn="auto">
              <a:spcBef>
                <a:spcPts val="0"/>
              </a:spcBef>
              <a:spcAft>
                <a:spcPts val="0"/>
              </a:spcAft>
              <a:defRPr sz="1200" smtClean="0">
                <a:latin typeface="+mn-lt"/>
                <a:cs typeface="+mn-cs"/>
              </a:defRPr>
            </a:lvl1pPr>
          </a:lstStyle>
          <a:p>
            <a:pPr>
              <a:defRPr/>
            </a:pPr>
            <a:fld id="{90BDCEC8-2C55-4F1C-980F-AC961153455A}" type="datetimeFigureOut">
              <a:rPr lang="en-US"/>
              <a:pPr>
                <a:defRPr/>
              </a:pPr>
              <a:t>1/16/2013</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2830" tIns="46415" rIns="92830" bIns="46415" rtlCol="0" anchor="ctr"/>
          <a:lstStyle/>
          <a:p>
            <a:pPr lvl="0"/>
            <a:endParaRPr lang="en-US" noProof="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fontAlgn="auto">
              <a:spcBef>
                <a:spcPts val="0"/>
              </a:spcBef>
              <a:spcAft>
                <a:spcPts val="0"/>
              </a:spcAft>
              <a:defRPr sz="1200" smtClean="0">
                <a:latin typeface="+mn-lt"/>
                <a:cs typeface="+mn-cs"/>
              </a:defRPr>
            </a:lvl1pPr>
          </a:lstStyle>
          <a:p>
            <a:pPr>
              <a:defRPr/>
            </a:pPr>
            <a:fld id="{4E521378-DA05-42CC-9C5F-F4D4623EE315}" type="slidenum">
              <a:rPr lang="en-US"/>
              <a:pPr>
                <a:defRPr/>
              </a:pPr>
              <a:t>‹#›</a:t>
            </a:fld>
            <a:endParaRPr lang="en-US"/>
          </a:p>
        </p:txBody>
      </p:sp>
    </p:spTree>
    <p:extLst>
      <p:ext uri="{BB962C8B-B14F-4D97-AF65-F5344CB8AC3E}">
        <p14:creationId xmlns:p14="http://schemas.microsoft.com/office/powerpoint/2010/main" val="113658819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8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88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fontAlgn="base">
              <a:spcBef>
                <a:spcPct val="0"/>
              </a:spcBef>
              <a:spcAft>
                <a:spcPct val="0"/>
              </a:spcAft>
              <a:defRPr>
                <a:solidFill>
                  <a:schemeClr val="tx1"/>
                </a:solidFill>
                <a:latin typeface="Calibri" pitchFamily="34" charset="0"/>
              </a:defRPr>
            </a:lvl6pPr>
            <a:lvl7pPr marL="3016971" indent="-232075" fontAlgn="base">
              <a:spcBef>
                <a:spcPct val="0"/>
              </a:spcBef>
              <a:spcAft>
                <a:spcPct val="0"/>
              </a:spcAft>
              <a:defRPr>
                <a:solidFill>
                  <a:schemeClr val="tx1"/>
                </a:solidFill>
                <a:latin typeface="Calibri" pitchFamily="34" charset="0"/>
              </a:defRPr>
            </a:lvl7pPr>
            <a:lvl8pPr marL="3481121" indent="-232075" fontAlgn="base">
              <a:spcBef>
                <a:spcPct val="0"/>
              </a:spcBef>
              <a:spcAft>
                <a:spcPct val="0"/>
              </a:spcAft>
              <a:defRPr>
                <a:solidFill>
                  <a:schemeClr val="tx1"/>
                </a:solidFill>
                <a:latin typeface="Calibri" pitchFamily="34" charset="0"/>
              </a:defRPr>
            </a:lvl8pPr>
            <a:lvl9pPr marL="3945270" indent="-232075"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58C22B5D-6335-4A2B-8996-E3F310DE1FED}" type="slidenum">
              <a:rPr lang="en-US"/>
              <a:pPr fontAlgn="base">
                <a:spcBef>
                  <a:spcPct val="0"/>
                </a:spcBef>
                <a:spcAft>
                  <a:spcPct val="0"/>
                </a:spcAft>
              </a:pPr>
              <a:t>9</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97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fontAlgn="base">
              <a:spcBef>
                <a:spcPct val="0"/>
              </a:spcBef>
              <a:spcAft>
                <a:spcPct val="0"/>
              </a:spcAft>
              <a:defRPr>
                <a:solidFill>
                  <a:schemeClr val="tx1"/>
                </a:solidFill>
                <a:latin typeface="Calibri" pitchFamily="34" charset="0"/>
              </a:defRPr>
            </a:lvl6pPr>
            <a:lvl7pPr marL="3016971" indent="-232075" fontAlgn="base">
              <a:spcBef>
                <a:spcPct val="0"/>
              </a:spcBef>
              <a:spcAft>
                <a:spcPct val="0"/>
              </a:spcAft>
              <a:defRPr>
                <a:solidFill>
                  <a:schemeClr val="tx1"/>
                </a:solidFill>
                <a:latin typeface="Calibri" pitchFamily="34" charset="0"/>
              </a:defRPr>
            </a:lvl7pPr>
            <a:lvl8pPr marL="3481121" indent="-232075" fontAlgn="base">
              <a:spcBef>
                <a:spcPct val="0"/>
              </a:spcBef>
              <a:spcAft>
                <a:spcPct val="0"/>
              </a:spcAft>
              <a:defRPr>
                <a:solidFill>
                  <a:schemeClr val="tx1"/>
                </a:solidFill>
                <a:latin typeface="Calibri" pitchFamily="34" charset="0"/>
              </a:defRPr>
            </a:lvl8pPr>
            <a:lvl9pPr marL="3945270" indent="-232075"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1B2E68C-644E-45E7-A629-3BAF1EE0A4BE}" type="slidenum">
              <a:rPr lang="en-US"/>
              <a:pPr fontAlgn="base">
                <a:spcBef>
                  <a:spcPct val="0"/>
                </a:spcBef>
                <a:spcAft>
                  <a:spcPct val="0"/>
                </a:spcAft>
              </a:pPr>
              <a:t>21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8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98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fontAlgn="base">
              <a:spcBef>
                <a:spcPct val="0"/>
              </a:spcBef>
              <a:spcAft>
                <a:spcPct val="0"/>
              </a:spcAft>
              <a:defRPr>
                <a:solidFill>
                  <a:schemeClr val="tx1"/>
                </a:solidFill>
                <a:latin typeface="Calibri" pitchFamily="34" charset="0"/>
              </a:defRPr>
            </a:lvl6pPr>
            <a:lvl7pPr marL="3016971" indent="-232075" fontAlgn="base">
              <a:spcBef>
                <a:spcPct val="0"/>
              </a:spcBef>
              <a:spcAft>
                <a:spcPct val="0"/>
              </a:spcAft>
              <a:defRPr>
                <a:solidFill>
                  <a:schemeClr val="tx1"/>
                </a:solidFill>
                <a:latin typeface="Calibri" pitchFamily="34" charset="0"/>
              </a:defRPr>
            </a:lvl7pPr>
            <a:lvl8pPr marL="3481121" indent="-232075" fontAlgn="base">
              <a:spcBef>
                <a:spcPct val="0"/>
              </a:spcBef>
              <a:spcAft>
                <a:spcPct val="0"/>
              </a:spcAft>
              <a:defRPr>
                <a:solidFill>
                  <a:schemeClr val="tx1"/>
                </a:solidFill>
                <a:latin typeface="Calibri" pitchFamily="34" charset="0"/>
              </a:defRPr>
            </a:lvl8pPr>
            <a:lvl9pPr marL="3945270" indent="-232075"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661CBFCF-99DC-4E1E-A843-3654A9B863E6}" type="slidenum">
              <a:rPr lang="en-US"/>
              <a:pPr fontAlgn="base">
                <a:spcBef>
                  <a:spcPct val="0"/>
                </a:spcBef>
                <a:spcAft>
                  <a:spcPct val="0"/>
                </a:spcAft>
              </a:pPr>
              <a:t>22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9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99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fontAlgn="base">
              <a:spcBef>
                <a:spcPct val="0"/>
              </a:spcBef>
              <a:spcAft>
                <a:spcPct val="0"/>
              </a:spcAft>
              <a:defRPr>
                <a:solidFill>
                  <a:schemeClr val="tx1"/>
                </a:solidFill>
                <a:latin typeface="Calibri" pitchFamily="34" charset="0"/>
              </a:defRPr>
            </a:lvl6pPr>
            <a:lvl7pPr marL="3016971" indent="-232075" fontAlgn="base">
              <a:spcBef>
                <a:spcPct val="0"/>
              </a:spcBef>
              <a:spcAft>
                <a:spcPct val="0"/>
              </a:spcAft>
              <a:defRPr>
                <a:solidFill>
                  <a:schemeClr val="tx1"/>
                </a:solidFill>
                <a:latin typeface="Calibri" pitchFamily="34" charset="0"/>
              </a:defRPr>
            </a:lvl7pPr>
            <a:lvl8pPr marL="3481121" indent="-232075" fontAlgn="base">
              <a:spcBef>
                <a:spcPct val="0"/>
              </a:spcBef>
              <a:spcAft>
                <a:spcPct val="0"/>
              </a:spcAft>
              <a:defRPr>
                <a:solidFill>
                  <a:schemeClr val="tx1"/>
                </a:solidFill>
                <a:latin typeface="Calibri" pitchFamily="34" charset="0"/>
              </a:defRPr>
            </a:lvl8pPr>
            <a:lvl9pPr marL="3945270" indent="-232075"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1A168381-AEDE-4200-AEB7-769B7827EAFA}" type="slidenum">
              <a:rPr lang="en-US"/>
              <a:pPr fontAlgn="base">
                <a:spcBef>
                  <a:spcPct val="0"/>
                </a:spcBef>
                <a:spcAft>
                  <a:spcPct val="0"/>
                </a:spcAft>
              </a:pPr>
              <a:t>23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00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fontAlgn="base">
              <a:spcBef>
                <a:spcPct val="0"/>
              </a:spcBef>
              <a:spcAft>
                <a:spcPct val="0"/>
              </a:spcAft>
              <a:defRPr>
                <a:solidFill>
                  <a:schemeClr val="tx1"/>
                </a:solidFill>
                <a:latin typeface="Calibri" pitchFamily="34" charset="0"/>
              </a:defRPr>
            </a:lvl6pPr>
            <a:lvl7pPr marL="3016971" indent="-232075" fontAlgn="base">
              <a:spcBef>
                <a:spcPct val="0"/>
              </a:spcBef>
              <a:spcAft>
                <a:spcPct val="0"/>
              </a:spcAft>
              <a:defRPr>
                <a:solidFill>
                  <a:schemeClr val="tx1"/>
                </a:solidFill>
                <a:latin typeface="Calibri" pitchFamily="34" charset="0"/>
              </a:defRPr>
            </a:lvl7pPr>
            <a:lvl8pPr marL="3481121" indent="-232075" fontAlgn="base">
              <a:spcBef>
                <a:spcPct val="0"/>
              </a:spcBef>
              <a:spcAft>
                <a:spcPct val="0"/>
              </a:spcAft>
              <a:defRPr>
                <a:solidFill>
                  <a:schemeClr val="tx1"/>
                </a:solidFill>
                <a:latin typeface="Calibri" pitchFamily="34" charset="0"/>
              </a:defRPr>
            </a:lvl8pPr>
            <a:lvl9pPr marL="3945270" indent="-232075"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2F16B51-4ED6-4CB6-9C25-07E5A68FA382}" type="slidenum">
              <a:rPr lang="en-US"/>
              <a:pPr fontAlgn="base">
                <a:spcBef>
                  <a:spcPct val="0"/>
                </a:spcBef>
                <a:spcAft>
                  <a:spcPct val="0"/>
                </a:spcAft>
              </a:pPr>
              <a:t>24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1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01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fontAlgn="base">
              <a:spcBef>
                <a:spcPct val="0"/>
              </a:spcBef>
              <a:spcAft>
                <a:spcPct val="0"/>
              </a:spcAft>
              <a:defRPr>
                <a:solidFill>
                  <a:schemeClr val="tx1"/>
                </a:solidFill>
                <a:latin typeface="Calibri" pitchFamily="34" charset="0"/>
              </a:defRPr>
            </a:lvl6pPr>
            <a:lvl7pPr marL="3016971" indent="-232075" fontAlgn="base">
              <a:spcBef>
                <a:spcPct val="0"/>
              </a:spcBef>
              <a:spcAft>
                <a:spcPct val="0"/>
              </a:spcAft>
              <a:defRPr>
                <a:solidFill>
                  <a:schemeClr val="tx1"/>
                </a:solidFill>
                <a:latin typeface="Calibri" pitchFamily="34" charset="0"/>
              </a:defRPr>
            </a:lvl7pPr>
            <a:lvl8pPr marL="3481121" indent="-232075" fontAlgn="base">
              <a:spcBef>
                <a:spcPct val="0"/>
              </a:spcBef>
              <a:spcAft>
                <a:spcPct val="0"/>
              </a:spcAft>
              <a:defRPr>
                <a:solidFill>
                  <a:schemeClr val="tx1"/>
                </a:solidFill>
                <a:latin typeface="Calibri" pitchFamily="34" charset="0"/>
              </a:defRPr>
            </a:lvl8pPr>
            <a:lvl9pPr marL="3945270" indent="-232075"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E9671F65-9074-41E8-AD11-E12FB45913A5}" type="slidenum">
              <a:rPr lang="en-US"/>
              <a:pPr fontAlgn="base">
                <a:spcBef>
                  <a:spcPct val="0"/>
                </a:spcBef>
                <a:spcAft>
                  <a:spcPct val="0"/>
                </a:spcAft>
              </a:pPr>
              <a:t>25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2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02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fontAlgn="base">
              <a:spcBef>
                <a:spcPct val="0"/>
              </a:spcBef>
              <a:spcAft>
                <a:spcPct val="0"/>
              </a:spcAft>
              <a:defRPr>
                <a:solidFill>
                  <a:schemeClr val="tx1"/>
                </a:solidFill>
                <a:latin typeface="Calibri" pitchFamily="34" charset="0"/>
              </a:defRPr>
            </a:lvl6pPr>
            <a:lvl7pPr marL="3016971" indent="-232075" fontAlgn="base">
              <a:spcBef>
                <a:spcPct val="0"/>
              </a:spcBef>
              <a:spcAft>
                <a:spcPct val="0"/>
              </a:spcAft>
              <a:defRPr>
                <a:solidFill>
                  <a:schemeClr val="tx1"/>
                </a:solidFill>
                <a:latin typeface="Calibri" pitchFamily="34" charset="0"/>
              </a:defRPr>
            </a:lvl7pPr>
            <a:lvl8pPr marL="3481121" indent="-232075" fontAlgn="base">
              <a:spcBef>
                <a:spcPct val="0"/>
              </a:spcBef>
              <a:spcAft>
                <a:spcPct val="0"/>
              </a:spcAft>
              <a:defRPr>
                <a:solidFill>
                  <a:schemeClr val="tx1"/>
                </a:solidFill>
                <a:latin typeface="Calibri" pitchFamily="34" charset="0"/>
              </a:defRPr>
            </a:lvl8pPr>
            <a:lvl9pPr marL="3945270" indent="-232075"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663ED46A-9DE2-4FF5-BE18-DD18A8921B20}" type="slidenum">
              <a:rPr lang="en-US"/>
              <a:pPr fontAlgn="base">
                <a:spcBef>
                  <a:spcPct val="0"/>
                </a:spcBef>
                <a:spcAft>
                  <a:spcPct val="0"/>
                </a:spcAft>
              </a:pPr>
              <a:t>26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3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03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fontAlgn="base">
              <a:spcBef>
                <a:spcPct val="0"/>
              </a:spcBef>
              <a:spcAft>
                <a:spcPct val="0"/>
              </a:spcAft>
              <a:defRPr>
                <a:solidFill>
                  <a:schemeClr val="tx1"/>
                </a:solidFill>
                <a:latin typeface="Calibri" pitchFamily="34" charset="0"/>
              </a:defRPr>
            </a:lvl6pPr>
            <a:lvl7pPr marL="3016971" indent="-232075" fontAlgn="base">
              <a:spcBef>
                <a:spcPct val="0"/>
              </a:spcBef>
              <a:spcAft>
                <a:spcPct val="0"/>
              </a:spcAft>
              <a:defRPr>
                <a:solidFill>
                  <a:schemeClr val="tx1"/>
                </a:solidFill>
                <a:latin typeface="Calibri" pitchFamily="34" charset="0"/>
              </a:defRPr>
            </a:lvl7pPr>
            <a:lvl8pPr marL="3481121" indent="-232075" fontAlgn="base">
              <a:spcBef>
                <a:spcPct val="0"/>
              </a:spcBef>
              <a:spcAft>
                <a:spcPct val="0"/>
              </a:spcAft>
              <a:defRPr>
                <a:solidFill>
                  <a:schemeClr val="tx1"/>
                </a:solidFill>
                <a:latin typeface="Calibri" pitchFamily="34" charset="0"/>
              </a:defRPr>
            </a:lvl8pPr>
            <a:lvl9pPr marL="3945270" indent="-232075"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98F4EC2-4E17-4BD5-9428-D674399E6678}" type="slidenum">
              <a:rPr lang="en-US"/>
              <a:pPr fontAlgn="base">
                <a:spcBef>
                  <a:spcPct val="0"/>
                </a:spcBef>
                <a:spcAft>
                  <a:spcPct val="0"/>
                </a:spcAft>
              </a:pPr>
              <a:t>28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04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fontAlgn="base">
              <a:spcBef>
                <a:spcPct val="0"/>
              </a:spcBef>
              <a:spcAft>
                <a:spcPct val="0"/>
              </a:spcAft>
              <a:defRPr>
                <a:solidFill>
                  <a:schemeClr val="tx1"/>
                </a:solidFill>
                <a:latin typeface="Calibri" pitchFamily="34" charset="0"/>
              </a:defRPr>
            </a:lvl6pPr>
            <a:lvl7pPr marL="3016971" indent="-232075" fontAlgn="base">
              <a:spcBef>
                <a:spcPct val="0"/>
              </a:spcBef>
              <a:spcAft>
                <a:spcPct val="0"/>
              </a:spcAft>
              <a:defRPr>
                <a:solidFill>
                  <a:schemeClr val="tx1"/>
                </a:solidFill>
                <a:latin typeface="Calibri" pitchFamily="34" charset="0"/>
              </a:defRPr>
            </a:lvl7pPr>
            <a:lvl8pPr marL="3481121" indent="-232075" fontAlgn="base">
              <a:spcBef>
                <a:spcPct val="0"/>
              </a:spcBef>
              <a:spcAft>
                <a:spcPct val="0"/>
              </a:spcAft>
              <a:defRPr>
                <a:solidFill>
                  <a:schemeClr val="tx1"/>
                </a:solidFill>
                <a:latin typeface="Calibri" pitchFamily="34" charset="0"/>
              </a:defRPr>
            </a:lvl8pPr>
            <a:lvl9pPr marL="3945270" indent="-232075"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758AD7F2-DFDD-4CE1-8F98-D97C0459EE84}" type="slidenum">
              <a:rPr lang="en-US"/>
              <a:pPr fontAlgn="base">
                <a:spcBef>
                  <a:spcPct val="0"/>
                </a:spcBef>
                <a:spcAft>
                  <a:spcPct val="0"/>
                </a:spcAft>
              </a:pPr>
              <a:t>35</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05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fontAlgn="base">
              <a:spcBef>
                <a:spcPct val="0"/>
              </a:spcBef>
              <a:spcAft>
                <a:spcPct val="0"/>
              </a:spcAft>
              <a:defRPr>
                <a:solidFill>
                  <a:schemeClr val="tx1"/>
                </a:solidFill>
                <a:latin typeface="Calibri" pitchFamily="34" charset="0"/>
              </a:defRPr>
            </a:lvl6pPr>
            <a:lvl7pPr marL="3016971" indent="-232075" fontAlgn="base">
              <a:spcBef>
                <a:spcPct val="0"/>
              </a:spcBef>
              <a:spcAft>
                <a:spcPct val="0"/>
              </a:spcAft>
              <a:defRPr>
                <a:solidFill>
                  <a:schemeClr val="tx1"/>
                </a:solidFill>
                <a:latin typeface="Calibri" pitchFamily="34" charset="0"/>
              </a:defRPr>
            </a:lvl7pPr>
            <a:lvl8pPr marL="3481121" indent="-232075" fontAlgn="base">
              <a:spcBef>
                <a:spcPct val="0"/>
              </a:spcBef>
              <a:spcAft>
                <a:spcPct val="0"/>
              </a:spcAft>
              <a:defRPr>
                <a:solidFill>
                  <a:schemeClr val="tx1"/>
                </a:solidFill>
                <a:latin typeface="Calibri" pitchFamily="34" charset="0"/>
              </a:defRPr>
            </a:lvl8pPr>
            <a:lvl9pPr marL="3945270" indent="-232075"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7871B531-2B3F-401A-9101-72B7A210EFFF}" type="slidenum">
              <a:rPr lang="en-US"/>
              <a:pPr fontAlgn="base">
                <a:spcBef>
                  <a:spcPct val="0"/>
                </a:spcBef>
                <a:spcAft>
                  <a:spcPct val="0"/>
                </a:spcAft>
              </a:pPr>
              <a:t>36</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6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06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fontAlgn="base">
              <a:spcBef>
                <a:spcPct val="0"/>
              </a:spcBef>
              <a:spcAft>
                <a:spcPct val="0"/>
              </a:spcAft>
              <a:defRPr>
                <a:solidFill>
                  <a:schemeClr val="tx1"/>
                </a:solidFill>
                <a:latin typeface="Calibri" pitchFamily="34" charset="0"/>
              </a:defRPr>
            </a:lvl6pPr>
            <a:lvl7pPr marL="3016971" indent="-232075" fontAlgn="base">
              <a:spcBef>
                <a:spcPct val="0"/>
              </a:spcBef>
              <a:spcAft>
                <a:spcPct val="0"/>
              </a:spcAft>
              <a:defRPr>
                <a:solidFill>
                  <a:schemeClr val="tx1"/>
                </a:solidFill>
                <a:latin typeface="Calibri" pitchFamily="34" charset="0"/>
              </a:defRPr>
            </a:lvl7pPr>
            <a:lvl8pPr marL="3481121" indent="-232075" fontAlgn="base">
              <a:spcBef>
                <a:spcPct val="0"/>
              </a:spcBef>
              <a:spcAft>
                <a:spcPct val="0"/>
              </a:spcAft>
              <a:defRPr>
                <a:solidFill>
                  <a:schemeClr val="tx1"/>
                </a:solidFill>
                <a:latin typeface="Calibri" pitchFamily="34" charset="0"/>
              </a:defRPr>
            </a:lvl8pPr>
            <a:lvl9pPr marL="3945270" indent="-232075"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A75BEA55-789A-4FD2-8D66-20AC58B242B6}" type="slidenum">
              <a:rPr lang="en-US"/>
              <a:pPr fontAlgn="base">
                <a:spcBef>
                  <a:spcPct val="0"/>
                </a:spcBef>
                <a:spcAft>
                  <a:spcPct val="0"/>
                </a:spcAft>
              </a:pPr>
              <a:t>51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89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fontAlgn="base">
              <a:spcBef>
                <a:spcPct val="0"/>
              </a:spcBef>
              <a:spcAft>
                <a:spcPct val="0"/>
              </a:spcAft>
              <a:defRPr>
                <a:solidFill>
                  <a:schemeClr val="tx1"/>
                </a:solidFill>
                <a:latin typeface="Calibri" pitchFamily="34" charset="0"/>
              </a:defRPr>
            </a:lvl6pPr>
            <a:lvl7pPr marL="3016971" indent="-232075" fontAlgn="base">
              <a:spcBef>
                <a:spcPct val="0"/>
              </a:spcBef>
              <a:spcAft>
                <a:spcPct val="0"/>
              </a:spcAft>
              <a:defRPr>
                <a:solidFill>
                  <a:schemeClr val="tx1"/>
                </a:solidFill>
                <a:latin typeface="Calibri" pitchFamily="34" charset="0"/>
              </a:defRPr>
            </a:lvl7pPr>
            <a:lvl8pPr marL="3481121" indent="-232075" fontAlgn="base">
              <a:spcBef>
                <a:spcPct val="0"/>
              </a:spcBef>
              <a:spcAft>
                <a:spcPct val="0"/>
              </a:spcAft>
              <a:defRPr>
                <a:solidFill>
                  <a:schemeClr val="tx1"/>
                </a:solidFill>
                <a:latin typeface="Calibri" pitchFamily="34" charset="0"/>
              </a:defRPr>
            </a:lvl8pPr>
            <a:lvl9pPr marL="3945270" indent="-232075"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BC60B7A-3ED3-4490-8211-EADA742A3C48}" type="slidenum">
              <a:rPr lang="en-US"/>
              <a:pPr fontAlgn="base">
                <a:spcBef>
                  <a:spcPct val="0"/>
                </a:spcBef>
                <a:spcAft>
                  <a:spcPct val="0"/>
                </a:spcAft>
              </a:pPr>
              <a:t>10</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07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fontAlgn="base">
              <a:spcBef>
                <a:spcPct val="0"/>
              </a:spcBef>
              <a:spcAft>
                <a:spcPct val="0"/>
              </a:spcAft>
              <a:defRPr>
                <a:solidFill>
                  <a:schemeClr val="tx1"/>
                </a:solidFill>
                <a:latin typeface="Calibri" pitchFamily="34" charset="0"/>
              </a:defRPr>
            </a:lvl6pPr>
            <a:lvl7pPr marL="3016971" indent="-232075" fontAlgn="base">
              <a:spcBef>
                <a:spcPct val="0"/>
              </a:spcBef>
              <a:spcAft>
                <a:spcPct val="0"/>
              </a:spcAft>
              <a:defRPr>
                <a:solidFill>
                  <a:schemeClr val="tx1"/>
                </a:solidFill>
                <a:latin typeface="Calibri" pitchFamily="34" charset="0"/>
              </a:defRPr>
            </a:lvl7pPr>
            <a:lvl8pPr marL="3481121" indent="-232075" fontAlgn="base">
              <a:spcBef>
                <a:spcPct val="0"/>
              </a:spcBef>
              <a:spcAft>
                <a:spcPct val="0"/>
              </a:spcAft>
              <a:defRPr>
                <a:solidFill>
                  <a:schemeClr val="tx1"/>
                </a:solidFill>
                <a:latin typeface="Calibri" pitchFamily="34" charset="0"/>
              </a:defRPr>
            </a:lvl8pPr>
            <a:lvl9pPr marL="3945270" indent="-232075"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C467F7F0-AFBA-4C11-8D41-0EAD94595DA1}" type="slidenum">
              <a:rPr lang="en-US"/>
              <a:pPr fontAlgn="base">
                <a:spcBef>
                  <a:spcPct val="0"/>
                </a:spcBef>
                <a:spcAft>
                  <a:spcPct val="0"/>
                </a:spcAft>
              </a:pPr>
              <a:t>52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08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fontAlgn="base">
              <a:spcBef>
                <a:spcPct val="0"/>
              </a:spcBef>
              <a:spcAft>
                <a:spcPct val="0"/>
              </a:spcAft>
              <a:defRPr>
                <a:solidFill>
                  <a:schemeClr val="tx1"/>
                </a:solidFill>
                <a:latin typeface="Calibri" pitchFamily="34" charset="0"/>
              </a:defRPr>
            </a:lvl6pPr>
            <a:lvl7pPr marL="3016971" indent="-232075" fontAlgn="base">
              <a:spcBef>
                <a:spcPct val="0"/>
              </a:spcBef>
              <a:spcAft>
                <a:spcPct val="0"/>
              </a:spcAft>
              <a:defRPr>
                <a:solidFill>
                  <a:schemeClr val="tx1"/>
                </a:solidFill>
                <a:latin typeface="Calibri" pitchFamily="34" charset="0"/>
              </a:defRPr>
            </a:lvl7pPr>
            <a:lvl8pPr marL="3481121" indent="-232075" fontAlgn="base">
              <a:spcBef>
                <a:spcPct val="0"/>
              </a:spcBef>
              <a:spcAft>
                <a:spcPct val="0"/>
              </a:spcAft>
              <a:defRPr>
                <a:solidFill>
                  <a:schemeClr val="tx1"/>
                </a:solidFill>
                <a:latin typeface="Calibri" pitchFamily="34" charset="0"/>
              </a:defRPr>
            </a:lvl8pPr>
            <a:lvl9pPr marL="3945270" indent="-232075"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ED6E2774-8D15-48F7-94FB-3EB064A50057}" type="slidenum">
              <a:rPr lang="en-US"/>
              <a:pPr fontAlgn="base">
                <a:spcBef>
                  <a:spcPct val="0"/>
                </a:spcBef>
                <a:spcAft>
                  <a:spcPct val="0"/>
                </a:spcAft>
              </a:pPr>
              <a:t>53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9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09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fontAlgn="base">
              <a:spcBef>
                <a:spcPct val="0"/>
              </a:spcBef>
              <a:spcAft>
                <a:spcPct val="0"/>
              </a:spcAft>
              <a:defRPr>
                <a:solidFill>
                  <a:schemeClr val="tx1"/>
                </a:solidFill>
                <a:latin typeface="Calibri" pitchFamily="34" charset="0"/>
              </a:defRPr>
            </a:lvl6pPr>
            <a:lvl7pPr marL="3016971" indent="-232075" fontAlgn="base">
              <a:spcBef>
                <a:spcPct val="0"/>
              </a:spcBef>
              <a:spcAft>
                <a:spcPct val="0"/>
              </a:spcAft>
              <a:defRPr>
                <a:solidFill>
                  <a:schemeClr val="tx1"/>
                </a:solidFill>
                <a:latin typeface="Calibri" pitchFamily="34" charset="0"/>
              </a:defRPr>
            </a:lvl7pPr>
            <a:lvl8pPr marL="3481121" indent="-232075" fontAlgn="base">
              <a:spcBef>
                <a:spcPct val="0"/>
              </a:spcBef>
              <a:spcAft>
                <a:spcPct val="0"/>
              </a:spcAft>
              <a:defRPr>
                <a:solidFill>
                  <a:schemeClr val="tx1"/>
                </a:solidFill>
                <a:latin typeface="Calibri" pitchFamily="34" charset="0"/>
              </a:defRPr>
            </a:lvl8pPr>
            <a:lvl9pPr marL="3945270" indent="-232075"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B6F56C4D-7CE6-41AD-BBBA-14AF68631B55}" type="slidenum">
              <a:rPr lang="en-US"/>
              <a:pPr fontAlgn="base">
                <a:spcBef>
                  <a:spcPct val="0"/>
                </a:spcBef>
                <a:spcAft>
                  <a:spcPct val="0"/>
                </a:spcAft>
              </a:pPr>
              <a:t>54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0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10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fontAlgn="base">
              <a:spcBef>
                <a:spcPct val="0"/>
              </a:spcBef>
              <a:spcAft>
                <a:spcPct val="0"/>
              </a:spcAft>
              <a:defRPr>
                <a:solidFill>
                  <a:schemeClr val="tx1"/>
                </a:solidFill>
                <a:latin typeface="Calibri" pitchFamily="34" charset="0"/>
              </a:defRPr>
            </a:lvl6pPr>
            <a:lvl7pPr marL="3016971" indent="-232075" fontAlgn="base">
              <a:spcBef>
                <a:spcPct val="0"/>
              </a:spcBef>
              <a:spcAft>
                <a:spcPct val="0"/>
              </a:spcAft>
              <a:defRPr>
                <a:solidFill>
                  <a:schemeClr val="tx1"/>
                </a:solidFill>
                <a:latin typeface="Calibri" pitchFamily="34" charset="0"/>
              </a:defRPr>
            </a:lvl7pPr>
            <a:lvl8pPr marL="3481121" indent="-232075" fontAlgn="base">
              <a:spcBef>
                <a:spcPct val="0"/>
              </a:spcBef>
              <a:spcAft>
                <a:spcPct val="0"/>
              </a:spcAft>
              <a:defRPr>
                <a:solidFill>
                  <a:schemeClr val="tx1"/>
                </a:solidFill>
                <a:latin typeface="Calibri" pitchFamily="34" charset="0"/>
              </a:defRPr>
            </a:lvl8pPr>
            <a:lvl9pPr marL="3945270" indent="-232075"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01144B8-CC23-42FA-AE88-12FC6523CEA3}" type="slidenum">
              <a:rPr lang="en-US"/>
              <a:pPr fontAlgn="base">
                <a:spcBef>
                  <a:spcPct val="0"/>
                </a:spcBef>
                <a:spcAft>
                  <a:spcPct val="0"/>
                </a:spcAft>
              </a:pPr>
              <a:t>55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1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11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fontAlgn="base">
              <a:spcBef>
                <a:spcPct val="0"/>
              </a:spcBef>
              <a:spcAft>
                <a:spcPct val="0"/>
              </a:spcAft>
              <a:defRPr>
                <a:solidFill>
                  <a:schemeClr val="tx1"/>
                </a:solidFill>
                <a:latin typeface="Calibri" pitchFamily="34" charset="0"/>
              </a:defRPr>
            </a:lvl6pPr>
            <a:lvl7pPr marL="3016971" indent="-232075" fontAlgn="base">
              <a:spcBef>
                <a:spcPct val="0"/>
              </a:spcBef>
              <a:spcAft>
                <a:spcPct val="0"/>
              </a:spcAft>
              <a:defRPr>
                <a:solidFill>
                  <a:schemeClr val="tx1"/>
                </a:solidFill>
                <a:latin typeface="Calibri" pitchFamily="34" charset="0"/>
              </a:defRPr>
            </a:lvl7pPr>
            <a:lvl8pPr marL="3481121" indent="-232075" fontAlgn="base">
              <a:spcBef>
                <a:spcPct val="0"/>
              </a:spcBef>
              <a:spcAft>
                <a:spcPct val="0"/>
              </a:spcAft>
              <a:defRPr>
                <a:solidFill>
                  <a:schemeClr val="tx1"/>
                </a:solidFill>
                <a:latin typeface="Calibri" pitchFamily="34" charset="0"/>
              </a:defRPr>
            </a:lvl8pPr>
            <a:lvl9pPr marL="3945270" indent="-232075"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B7ECBE20-B146-4F4E-ADF4-C01B3D41C96E}" type="slidenum">
              <a:rPr lang="en-US"/>
              <a:pPr fontAlgn="base">
                <a:spcBef>
                  <a:spcPct val="0"/>
                </a:spcBef>
                <a:spcAft>
                  <a:spcPct val="0"/>
                </a:spcAft>
              </a:pPr>
              <a:t>56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12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fontAlgn="base">
              <a:spcBef>
                <a:spcPct val="0"/>
              </a:spcBef>
              <a:spcAft>
                <a:spcPct val="0"/>
              </a:spcAft>
              <a:defRPr>
                <a:solidFill>
                  <a:schemeClr val="tx1"/>
                </a:solidFill>
                <a:latin typeface="Calibri" pitchFamily="34" charset="0"/>
              </a:defRPr>
            </a:lvl6pPr>
            <a:lvl7pPr marL="3016971" indent="-232075" fontAlgn="base">
              <a:spcBef>
                <a:spcPct val="0"/>
              </a:spcBef>
              <a:spcAft>
                <a:spcPct val="0"/>
              </a:spcAft>
              <a:defRPr>
                <a:solidFill>
                  <a:schemeClr val="tx1"/>
                </a:solidFill>
                <a:latin typeface="Calibri" pitchFamily="34" charset="0"/>
              </a:defRPr>
            </a:lvl7pPr>
            <a:lvl8pPr marL="3481121" indent="-232075" fontAlgn="base">
              <a:spcBef>
                <a:spcPct val="0"/>
              </a:spcBef>
              <a:spcAft>
                <a:spcPct val="0"/>
              </a:spcAft>
              <a:defRPr>
                <a:solidFill>
                  <a:schemeClr val="tx1"/>
                </a:solidFill>
                <a:latin typeface="Calibri" pitchFamily="34" charset="0"/>
              </a:defRPr>
            </a:lvl8pPr>
            <a:lvl9pPr marL="3945270" indent="-232075"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81EA4D8-8BF5-4DE3-BC90-1C434E15D60E}" type="slidenum">
              <a:rPr lang="en-US"/>
              <a:pPr fontAlgn="base">
                <a:spcBef>
                  <a:spcPct val="0"/>
                </a:spcBef>
                <a:spcAft>
                  <a:spcPct val="0"/>
                </a:spcAft>
              </a:pPr>
              <a:t>57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4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14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fontAlgn="base">
              <a:spcBef>
                <a:spcPct val="0"/>
              </a:spcBef>
              <a:spcAft>
                <a:spcPct val="0"/>
              </a:spcAft>
              <a:defRPr>
                <a:solidFill>
                  <a:schemeClr val="tx1"/>
                </a:solidFill>
                <a:latin typeface="Calibri" pitchFamily="34" charset="0"/>
              </a:defRPr>
            </a:lvl6pPr>
            <a:lvl7pPr marL="3016971" indent="-232075" fontAlgn="base">
              <a:spcBef>
                <a:spcPct val="0"/>
              </a:spcBef>
              <a:spcAft>
                <a:spcPct val="0"/>
              </a:spcAft>
              <a:defRPr>
                <a:solidFill>
                  <a:schemeClr val="tx1"/>
                </a:solidFill>
                <a:latin typeface="Calibri" pitchFamily="34" charset="0"/>
              </a:defRPr>
            </a:lvl7pPr>
            <a:lvl8pPr marL="3481121" indent="-232075" fontAlgn="base">
              <a:spcBef>
                <a:spcPct val="0"/>
              </a:spcBef>
              <a:spcAft>
                <a:spcPct val="0"/>
              </a:spcAft>
              <a:defRPr>
                <a:solidFill>
                  <a:schemeClr val="tx1"/>
                </a:solidFill>
                <a:latin typeface="Calibri" pitchFamily="34" charset="0"/>
              </a:defRPr>
            </a:lvl8pPr>
            <a:lvl9pPr marL="3945270" indent="-232075"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4A4A537B-3E7D-4A0D-B605-EA0073D564F0}" type="slidenum">
              <a:rPr lang="en-US"/>
              <a:pPr fontAlgn="base">
                <a:spcBef>
                  <a:spcPct val="0"/>
                </a:spcBef>
                <a:spcAft>
                  <a:spcPct val="0"/>
                </a:spcAft>
              </a:pPr>
              <a:t>58</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15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fontAlgn="base">
              <a:spcBef>
                <a:spcPct val="0"/>
              </a:spcBef>
              <a:spcAft>
                <a:spcPct val="0"/>
              </a:spcAft>
              <a:defRPr>
                <a:solidFill>
                  <a:schemeClr val="tx1"/>
                </a:solidFill>
                <a:latin typeface="Calibri" pitchFamily="34" charset="0"/>
              </a:defRPr>
            </a:lvl6pPr>
            <a:lvl7pPr marL="3016971" indent="-232075" fontAlgn="base">
              <a:spcBef>
                <a:spcPct val="0"/>
              </a:spcBef>
              <a:spcAft>
                <a:spcPct val="0"/>
              </a:spcAft>
              <a:defRPr>
                <a:solidFill>
                  <a:schemeClr val="tx1"/>
                </a:solidFill>
                <a:latin typeface="Calibri" pitchFamily="34" charset="0"/>
              </a:defRPr>
            </a:lvl7pPr>
            <a:lvl8pPr marL="3481121" indent="-232075" fontAlgn="base">
              <a:spcBef>
                <a:spcPct val="0"/>
              </a:spcBef>
              <a:spcAft>
                <a:spcPct val="0"/>
              </a:spcAft>
              <a:defRPr>
                <a:solidFill>
                  <a:schemeClr val="tx1"/>
                </a:solidFill>
                <a:latin typeface="Calibri" pitchFamily="34" charset="0"/>
              </a:defRPr>
            </a:lvl8pPr>
            <a:lvl9pPr marL="3945270" indent="-232075"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7AD2BACE-3924-4B5F-8798-01312BEDE5EC}" type="slidenum">
              <a:rPr lang="en-US"/>
              <a:pPr fontAlgn="base">
                <a:spcBef>
                  <a:spcPct val="0"/>
                </a:spcBef>
                <a:spcAft>
                  <a:spcPct val="0"/>
                </a:spcAft>
              </a:pPr>
              <a:t>59</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6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16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fontAlgn="base">
              <a:spcBef>
                <a:spcPct val="0"/>
              </a:spcBef>
              <a:spcAft>
                <a:spcPct val="0"/>
              </a:spcAft>
              <a:defRPr>
                <a:solidFill>
                  <a:schemeClr val="tx1"/>
                </a:solidFill>
                <a:latin typeface="Calibri" pitchFamily="34" charset="0"/>
              </a:defRPr>
            </a:lvl6pPr>
            <a:lvl7pPr marL="3016971" indent="-232075" fontAlgn="base">
              <a:spcBef>
                <a:spcPct val="0"/>
              </a:spcBef>
              <a:spcAft>
                <a:spcPct val="0"/>
              </a:spcAft>
              <a:defRPr>
                <a:solidFill>
                  <a:schemeClr val="tx1"/>
                </a:solidFill>
                <a:latin typeface="Calibri" pitchFamily="34" charset="0"/>
              </a:defRPr>
            </a:lvl7pPr>
            <a:lvl8pPr marL="3481121" indent="-232075" fontAlgn="base">
              <a:spcBef>
                <a:spcPct val="0"/>
              </a:spcBef>
              <a:spcAft>
                <a:spcPct val="0"/>
              </a:spcAft>
              <a:defRPr>
                <a:solidFill>
                  <a:schemeClr val="tx1"/>
                </a:solidFill>
                <a:latin typeface="Calibri" pitchFamily="34" charset="0"/>
              </a:defRPr>
            </a:lvl8pPr>
            <a:lvl9pPr marL="3945270" indent="-232075"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B6470E7E-A319-4728-8582-AFDAB457D3A2}" type="slidenum">
              <a:rPr lang="en-US"/>
              <a:pPr fontAlgn="base">
                <a:spcBef>
                  <a:spcPct val="0"/>
                </a:spcBef>
                <a:spcAft>
                  <a:spcPct val="0"/>
                </a:spcAft>
              </a:pPr>
              <a:t>60</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7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17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fontAlgn="base">
              <a:spcBef>
                <a:spcPct val="0"/>
              </a:spcBef>
              <a:spcAft>
                <a:spcPct val="0"/>
              </a:spcAft>
              <a:defRPr>
                <a:solidFill>
                  <a:schemeClr val="tx1"/>
                </a:solidFill>
                <a:latin typeface="Calibri" pitchFamily="34" charset="0"/>
              </a:defRPr>
            </a:lvl6pPr>
            <a:lvl7pPr marL="3016971" indent="-232075" fontAlgn="base">
              <a:spcBef>
                <a:spcPct val="0"/>
              </a:spcBef>
              <a:spcAft>
                <a:spcPct val="0"/>
              </a:spcAft>
              <a:defRPr>
                <a:solidFill>
                  <a:schemeClr val="tx1"/>
                </a:solidFill>
                <a:latin typeface="Calibri" pitchFamily="34" charset="0"/>
              </a:defRPr>
            </a:lvl7pPr>
            <a:lvl8pPr marL="3481121" indent="-232075" fontAlgn="base">
              <a:spcBef>
                <a:spcPct val="0"/>
              </a:spcBef>
              <a:spcAft>
                <a:spcPct val="0"/>
              </a:spcAft>
              <a:defRPr>
                <a:solidFill>
                  <a:schemeClr val="tx1"/>
                </a:solidFill>
                <a:latin typeface="Calibri" pitchFamily="34" charset="0"/>
              </a:defRPr>
            </a:lvl8pPr>
            <a:lvl9pPr marL="3945270" indent="-232075"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3F9FB5E-0C4F-412F-8E43-C3E05CC8B7F1}" type="slidenum">
              <a:rPr lang="en-US"/>
              <a:pPr fontAlgn="base">
                <a:spcBef>
                  <a:spcPct val="0"/>
                </a:spcBef>
                <a:spcAft>
                  <a:spcPct val="0"/>
                </a:spcAft>
              </a:pPr>
              <a:t>61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90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fontAlgn="base">
              <a:spcBef>
                <a:spcPct val="0"/>
              </a:spcBef>
              <a:spcAft>
                <a:spcPct val="0"/>
              </a:spcAft>
              <a:defRPr>
                <a:solidFill>
                  <a:schemeClr val="tx1"/>
                </a:solidFill>
                <a:latin typeface="Calibri" pitchFamily="34" charset="0"/>
              </a:defRPr>
            </a:lvl6pPr>
            <a:lvl7pPr marL="3016971" indent="-232075" fontAlgn="base">
              <a:spcBef>
                <a:spcPct val="0"/>
              </a:spcBef>
              <a:spcAft>
                <a:spcPct val="0"/>
              </a:spcAft>
              <a:defRPr>
                <a:solidFill>
                  <a:schemeClr val="tx1"/>
                </a:solidFill>
                <a:latin typeface="Calibri" pitchFamily="34" charset="0"/>
              </a:defRPr>
            </a:lvl7pPr>
            <a:lvl8pPr marL="3481121" indent="-232075" fontAlgn="base">
              <a:spcBef>
                <a:spcPct val="0"/>
              </a:spcBef>
              <a:spcAft>
                <a:spcPct val="0"/>
              </a:spcAft>
              <a:defRPr>
                <a:solidFill>
                  <a:schemeClr val="tx1"/>
                </a:solidFill>
                <a:latin typeface="Calibri" pitchFamily="34" charset="0"/>
              </a:defRPr>
            </a:lvl8pPr>
            <a:lvl9pPr marL="3945270" indent="-232075"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5865EE54-4470-4BBE-81B8-4E9DF3E77613}" type="slidenum">
              <a:rPr lang="en-US"/>
              <a:pPr fontAlgn="base">
                <a:spcBef>
                  <a:spcPct val="0"/>
                </a:spcBef>
                <a:spcAft>
                  <a:spcPct val="0"/>
                </a:spcAft>
              </a:pPr>
              <a:t>11</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8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18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fontAlgn="base">
              <a:spcBef>
                <a:spcPct val="0"/>
              </a:spcBef>
              <a:spcAft>
                <a:spcPct val="0"/>
              </a:spcAft>
              <a:defRPr>
                <a:solidFill>
                  <a:schemeClr val="tx1"/>
                </a:solidFill>
                <a:latin typeface="Calibri" pitchFamily="34" charset="0"/>
              </a:defRPr>
            </a:lvl6pPr>
            <a:lvl7pPr marL="3016971" indent="-232075" fontAlgn="base">
              <a:spcBef>
                <a:spcPct val="0"/>
              </a:spcBef>
              <a:spcAft>
                <a:spcPct val="0"/>
              </a:spcAft>
              <a:defRPr>
                <a:solidFill>
                  <a:schemeClr val="tx1"/>
                </a:solidFill>
                <a:latin typeface="Calibri" pitchFamily="34" charset="0"/>
              </a:defRPr>
            </a:lvl7pPr>
            <a:lvl8pPr marL="3481121" indent="-232075" fontAlgn="base">
              <a:spcBef>
                <a:spcPct val="0"/>
              </a:spcBef>
              <a:spcAft>
                <a:spcPct val="0"/>
              </a:spcAft>
              <a:defRPr>
                <a:solidFill>
                  <a:schemeClr val="tx1"/>
                </a:solidFill>
                <a:latin typeface="Calibri" pitchFamily="34" charset="0"/>
              </a:defRPr>
            </a:lvl8pPr>
            <a:lvl9pPr marL="3945270" indent="-232075"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AE5D74F3-F929-4629-A3E7-1D6D79B0C328}" type="slidenum">
              <a:rPr lang="en-US"/>
              <a:pPr fontAlgn="base">
                <a:spcBef>
                  <a:spcPct val="0"/>
                </a:spcBef>
                <a:spcAft>
                  <a:spcPct val="0"/>
                </a:spcAft>
              </a:pPr>
              <a:t>62</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9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19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fontAlgn="base">
              <a:spcBef>
                <a:spcPct val="0"/>
              </a:spcBef>
              <a:spcAft>
                <a:spcPct val="0"/>
              </a:spcAft>
              <a:defRPr>
                <a:solidFill>
                  <a:schemeClr val="tx1"/>
                </a:solidFill>
                <a:latin typeface="Calibri" pitchFamily="34" charset="0"/>
              </a:defRPr>
            </a:lvl6pPr>
            <a:lvl7pPr marL="3016971" indent="-232075" fontAlgn="base">
              <a:spcBef>
                <a:spcPct val="0"/>
              </a:spcBef>
              <a:spcAft>
                <a:spcPct val="0"/>
              </a:spcAft>
              <a:defRPr>
                <a:solidFill>
                  <a:schemeClr val="tx1"/>
                </a:solidFill>
                <a:latin typeface="Calibri" pitchFamily="34" charset="0"/>
              </a:defRPr>
            </a:lvl7pPr>
            <a:lvl8pPr marL="3481121" indent="-232075" fontAlgn="base">
              <a:spcBef>
                <a:spcPct val="0"/>
              </a:spcBef>
              <a:spcAft>
                <a:spcPct val="0"/>
              </a:spcAft>
              <a:defRPr>
                <a:solidFill>
                  <a:schemeClr val="tx1"/>
                </a:solidFill>
                <a:latin typeface="Calibri" pitchFamily="34" charset="0"/>
              </a:defRPr>
            </a:lvl8pPr>
            <a:lvl9pPr marL="3945270" indent="-232075"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B0C99539-028D-40BE-8F33-910D4073B93F}" type="slidenum">
              <a:rPr lang="en-US"/>
              <a:pPr fontAlgn="base">
                <a:spcBef>
                  <a:spcPct val="0"/>
                </a:spcBef>
                <a:spcAft>
                  <a:spcPct val="0"/>
                </a:spcAft>
              </a:pPr>
              <a:t>63</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0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20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fontAlgn="base">
              <a:spcBef>
                <a:spcPct val="0"/>
              </a:spcBef>
              <a:spcAft>
                <a:spcPct val="0"/>
              </a:spcAft>
              <a:defRPr>
                <a:solidFill>
                  <a:schemeClr val="tx1"/>
                </a:solidFill>
                <a:latin typeface="Calibri" pitchFamily="34" charset="0"/>
              </a:defRPr>
            </a:lvl6pPr>
            <a:lvl7pPr marL="3016971" indent="-232075" fontAlgn="base">
              <a:spcBef>
                <a:spcPct val="0"/>
              </a:spcBef>
              <a:spcAft>
                <a:spcPct val="0"/>
              </a:spcAft>
              <a:defRPr>
                <a:solidFill>
                  <a:schemeClr val="tx1"/>
                </a:solidFill>
                <a:latin typeface="Calibri" pitchFamily="34" charset="0"/>
              </a:defRPr>
            </a:lvl7pPr>
            <a:lvl8pPr marL="3481121" indent="-232075" fontAlgn="base">
              <a:spcBef>
                <a:spcPct val="0"/>
              </a:spcBef>
              <a:spcAft>
                <a:spcPct val="0"/>
              </a:spcAft>
              <a:defRPr>
                <a:solidFill>
                  <a:schemeClr val="tx1"/>
                </a:solidFill>
                <a:latin typeface="Calibri" pitchFamily="34" charset="0"/>
              </a:defRPr>
            </a:lvl8pPr>
            <a:lvl9pPr marL="3945270" indent="-232075"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FCDA8E18-0635-4DD6-B430-DD6A589A1494}" type="slidenum">
              <a:rPr lang="en-US"/>
              <a:pPr fontAlgn="base">
                <a:spcBef>
                  <a:spcPct val="0"/>
                </a:spcBef>
                <a:spcAft>
                  <a:spcPct val="0"/>
                </a:spcAft>
              </a:pPr>
              <a:t>64</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1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21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fontAlgn="base">
              <a:spcBef>
                <a:spcPct val="0"/>
              </a:spcBef>
              <a:spcAft>
                <a:spcPct val="0"/>
              </a:spcAft>
              <a:defRPr>
                <a:solidFill>
                  <a:schemeClr val="tx1"/>
                </a:solidFill>
                <a:latin typeface="Calibri" pitchFamily="34" charset="0"/>
              </a:defRPr>
            </a:lvl6pPr>
            <a:lvl7pPr marL="3016971" indent="-232075" fontAlgn="base">
              <a:spcBef>
                <a:spcPct val="0"/>
              </a:spcBef>
              <a:spcAft>
                <a:spcPct val="0"/>
              </a:spcAft>
              <a:defRPr>
                <a:solidFill>
                  <a:schemeClr val="tx1"/>
                </a:solidFill>
                <a:latin typeface="Calibri" pitchFamily="34" charset="0"/>
              </a:defRPr>
            </a:lvl7pPr>
            <a:lvl8pPr marL="3481121" indent="-232075" fontAlgn="base">
              <a:spcBef>
                <a:spcPct val="0"/>
              </a:spcBef>
              <a:spcAft>
                <a:spcPct val="0"/>
              </a:spcAft>
              <a:defRPr>
                <a:solidFill>
                  <a:schemeClr val="tx1"/>
                </a:solidFill>
                <a:latin typeface="Calibri" pitchFamily="34" charset="0"/>
              </a:defRPr>
            </a:lvl8pPr>
            <a:lvl9pPr marL="3945270" indent="-232075"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01372B0E-E75F-49B2-8E97-D3BE01F2FF4C}" type="slidenum">
              <a:rPr lang="en-US"/>
              <a:pPr fontAlgn="base">
                <a:spcBef>
                  <a:spcPct val="0"/>
                </a:spcBef>
                <a:spcAft>
                  <a:spcPct val="0"/>
                </a:spcAft>
              </a:pPr>
              <a:t>65</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2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22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fontAlgn="base">
              <a:spcBef>
                <a:spcPct val="0"/>
              </a:spcBef>
              <a:spcAft>
                <a:spcPct val="0"/>
              </a:spcAft>
              <a:defRPr>
                <a:solidFill>
                  <a:schemeClr val="tx1"/>
                </a:solidFill>
                <a:latin typeface="Calibri" pitchFamily="34" charset="0"/>
              </a:defRPr>
            </a:lvl6pPr>
            <a:lvl7pPr marL="3016971" indent="-232075" fontAlgn="base">
              <a:spcBef>
                <a:spcPct val="0"/>
              </a:spcBef>
              <a:spcAft>
                <a:spcPct val="0"/>
              </a:spcAft>
              <a:defRPr>
                <a:solidFill>
                  <a:schemeClr val="tx1"/>
                </a:solidFill>
                <a:latin typeface="Calibri" pitchFamily="34" charset="0"/>
              </a:defRPr>
            </a:lvl7pPr>
            <a:lvl8pPr marL="3481121" indent="-232075" fontAlgn="base">
              <a:spcBef>
                <a:spcPct val="0"/>
              </a:spcBef>
              <a:spcAft>
                <a:spcPct val="0"/>
              </a:spcAft>
              <a:defRPr>
                <a:solidFill>
                  <a:schemeClr val="tx1"/>
                </a:solidFill>
                <a:latin typeface="Calibri" pitchFamily="34" charset="0"/>
              </a:defRPr>
            </a:lvl8pPr>
            <a:lvl9pPr marL="3945270" indent="-232075"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49E7E01F-EC28-4E77-B98F-75D5DDAFDF6C}" type="slidenum">
              <a:rPr lang="en-US"/>
              <a:pPr fontAlgn="base">
                <a:spcBef>
                  <a:spcPct val="0"/>
                </a:spcBef>
                <a:spcAft>
                  <a:spcPct val="0"/>
                </a:spcAft>
              </a:pPr>
              <a:t>66</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3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23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fontAlgn="base">
              <a:spcBef>
                <a:spcPct val="0"/>
              </a:spcBef>
              <a:spcAft>
                <a:spcPct val="0"/>
              </a:spcAft>
              <a:defRPr>
                <a:solidFill>
                  <a:schemeClr val="tx1"/>
                </a:solidFill>
                <a:latin typeface="Calibri" pitchFamily="34" charset="0"/>
              </a:defRPr>
            </a:lvl6pPr>
            <a:lvl7pPr marL="3016971" indent="-232075" fontAlgn="base">
              <a:spcBef>
                <a:spcPct val="0"/>
              </a:spcBef>
              <a:spcAft>
                <a:spcPct val="0"/>
              </a:spcAft>
              <a:defRPr>
                <a:solidFill>
                  <a:schemeClr val="tx1"/>
                </a:solidFill>
                <a:latin typeface="Calibri" pitchFamily="34" charset="0"/>
              </a:defRPr>
            </a:lvl7pPr>
            <a:lvl8pPr marL="3481121" indent="-232075" fontAlgn="base">
              <a:spcBef>
                <a:spcPct val="0"/>
              </a:spcBef>
              <a:spcAft>
                <a:spcPct val="0"/>
              </a:spcAft>
              <a:defRPr>
                <a:solidFill>
                  <a:schemeClr val="tx1"/>
                </a:solidFill>
                <a:latin typeface="Calibri" pitchFamily="34" charset="0"/>
              </a:defRPr>
            </a:lvl8pPr>
            <a:lvl9pPr marL="3945270" indent="-232075"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7914A615-3C1B-44DA-AC9D-A0FDD0A191E4}" type="slidenum">
              <a:rPr lang="en-US"/>
              <a:pPr fontAlgn="base">
                <a:spcBef>
                  <a:spcPct val="0"/>
                </a:spcBef>
                <a:spcAft>
                  <a:spcPct val="0"/>
                </a:spcAft>
              </a:pPr>
              <a:t>67</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4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24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fontAlgn="base">
              <a:spcBef>
                <a:spcPct val="0"/>
              </a:spcBef>
              <a:spcAft>
                <a:spcPct val="0"/>
              </a:spcAft>
              <a:defRPr>
                <a:solidFill>
                  <a:schemeClr val="tx1"/>
                </a:solidFill>
                <a:latin typeface="Calibri" pitchFamily="34" charset="0"/>
              </a:defRPr>
            </a:lvl6pPr>
            <a:lvl7pPr marL="3016971" indent="-232075" fontAlgn="base">
              <a:spcBef>
                <a:spcPct val="0"/>
              </a:spcBef>
              <a:spcAft>
                <a:spcPct val="0"/>
              </a:spcAft>
              <a:defRPr>
                <a:solidFill>
                  <a:schemeClr val="tx1"/>
                </a:solidFill>
                <a:latin typeface="Calibri" pitchFamily="34" charset="0"/>
              </a:defRPr>
            </a:lvl7pPr>
            <a:lvl8pPr marL="3481121" indent="-232075" fontAlgn="base">
              <a:spcBef>
                <a:spcPct val="0"/>
              </a:spcBef>
              <a:spcAft>
                <a:spcPct val="0"/>
              </a:spcAft>
              <a:defRPr>
                <a:solidFill>
                  <a:schemeClr val="tx1"/>
                </a:solidFill>
                <a:latin typeface="Calibri" pitchFamily="34" charset="0"/>
              </a:defRPr>
            </a:lvl8pPr>
            <a:lvl9pPr marL="3945270" indent="-232075"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20DD1A5-F2BC-42B1-B676-2E2BD878FC4E}" type="slidenum">
              <a:rPr lang="en-US"/>
              <a:pPr fontAlgn="base">
                <a:spcBef>
                  <a:spcPct val="0"/>
                </a:spcBef>
                <a:spcAft>
                  <a:spcPct val="0"/>
                </a:spcAft>
              </a:pPr>
              <a:t>68</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25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fontAlgn="base">
              <a:spcBef>
                <a:spcPct val="0"/>
              </a:spcBef>
              <a:spcAft>
                <a:spcPct val="0"/>
              </a:spcAft>
              <a:defRPr>
                <a:solidFill>
                  <a:schemeClr val="tx1"/>
                </a:solidFill>
                <a:latin typeface="Calibri" pitchFamily="34" charset="0"/>
              </a:defRPr>
            </a:lvl6pPr>
            <a:lvl7pPr marL="3016971" indent="-232075" fontAlgn="base">
              <a:spcBef>
                <a:spcPct val="0"/>
              </a:spcBef>
              <a:spcAft>
                <a:spcPct val="0"/>
              </a:spcAft>
              <a:defRPr>
                <a:solidFill>
                  <a:schemeClr val="tx1"/>
                </a:solidFill>
                <a:latin typeface="Calibri" pitchFamily="34" charset="0"/>
              </a:defRPr>
            </a:lvl7pPr>
            <a:lvl8pPr marL="3481121" indent="-232075" fontAlgn="base">
              <a:spcBef>
                <a:spcPct val="0"/>
              </a:spcBef>
              <a:spcAft>
                <a:spcPct val="0"/>
              </a:spcAft>
              <a:defRPr>
                <a:solidFill>
                  <a:schemeClr val="tx1"/>
                </a:solidFill>
                <a:latin typeface="Calibri" pitchFamily="34" charset="0"/>
              </a:defRPr>
            </a:lvl8pPr>
            <a:lvl9pPr marL="3945270" indent="-232075"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E05B4112-2070-48C3-943E-4A6F6B975E69}" type="slidenum">
              <a:rPr lang="en-US"/>
              <a:pPr fontAlgn="base">
                <a:spcBef>
                  <a:spcPct val="0"/>
                </a:spcBef>
                <a:spcAft>
                  <a:spcPct val="0"/>
                </a:spcAft>
              </a:pPr>
              <a:t>69</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6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26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fontAlgn="base">
              <a:spcBef>
                <a:spcPct val="0"/>
              </a:spcBef>
              <a:spcAft>
                <a:spcPct val="0"/>
              </a:spcAft>
              <a:defRPr>
                <a:solidFill>
                  <a:schemeClr val="tx1"/>
                </a:solidFill>
                <a:latin typeface="Calibri" pitchFamily="34" charset="0"/>
              </a:defRPr>
            </a:lvl6pPr>
            <a:lvl7pPr marL="3016971" indent="-232075" fontAlgn="base">
              <a:spcBef>
                <a:spcPct val="0"/>
              </a:spcBef>
              <a:spcAft>
                <a:spcPct val="0"/>
              </a:spcAft>
              <a:defRPr>
                <a:solidFill>
                  <a:schemeClr val="tx1"/>
                </a:solidFill>
                <a:latin typeface="Calibri" pitchFamily="34" charset="0"/>
              </a:defRPr>
            </a:lvl7pPr>
            <a:lvl8pPr marL="3481121" indent="-232075" fontAlgn="base">
              <a:spcBef>
                <a:spcPct val="0"/>
              </a:spcBef>
              <a:spcAft>
                <a:spcPct val="0"/>
              </a:spcAft>
              <a:defRPr>
                <a:solidFill>
                  <a:schemeClr val="tx1"/>
                </a:solidFill>
                <a:latin typeface="Calibri" pitchFamily="34" charset="0"/>
              </a:defRPr>
            </a:lvl8pPr>
            <a:lvl9pPr marL="3945270" indent="-232075"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1B0CFB72-E88D-4DA4-A255-85C94EAC7542}" type="slidenum">
              <a:rPr lang="en-US"/>
              <a:pPr fontAlgn="base">
                <a:spcBef>
                  <a:spcPct val="0"/>
                </a:spcBef>
                <a:spcAft>
                  <a:spcPct val="0"/>
                </a:spcAft>
              </a:pPr>
              <a:t>70</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7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27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fontAlgn="base">
              <a:spcBef>
                <a:spcPct val="0"/>
              </a:spcBef>
              <a:spcAft>
                <a:spcPct val="0"/>
              </a:spcAft>
              <a:defRPr>
                <a:solidFill>
                  <a:schemeClr val="tx1"/>
                </a:solidFill>
                <a:latin typeface="Calibri" pitchFamily="34" charset="0"/>
              </a:defRPr>
            </a:lvl6pPr>
            <a:lvl7pPr marL="3016971" indent="-232075" fontAlgn="base">
              <a:spcBef>
                <a:spcPct val="0"/>
              </a:spcBef>
              <a:spcAft>
                <a:spcPct val="0"/>
              </a:spcAft>
              <a:defRPr>
                <a:solidFill>
                  <a:schemeClr val="tx1"/>
                </a:solidFill>
                <a:latin typeface="Calibri" pitchFamily="34" charset="0"/>
              </a:defRPr>
            </a:lvl7pPr>
            <a:lvl8pPr marL="3481121" indent="-232075" fontAlgn="base">
              <a:spcBef>
                <a:spcPct val="0"/>
              </a:spcBef>
              <a:spcAft>
                <a:spcPct val="0"/>
              </a:spcAft>
              <a:defRPr>
                <a:solidFill>
                  <a:schemeClr val="tx1"/>
                </a:solidFill>
                <a:latin typeface="Calibri" pitchFamily="34" charset="0"/>
              </a:defRPr>
            </a:lvl8pPr>
            <a:lvl9pPr marL="3945270" indent="-232075"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3B9D27BE-3886-468E-8A8E-D4AD25F3223F}" type="slidenum">
              <a:rPr lang="en-US"/>
              <a:pPr fontAlgn="base">
                <a:spcBef>
                  <a:spcPct val="0"/>
                </a:spcBef>
                <a:spcAft>
                  <a:spcPct val="0"/>
                </a:spcAft>
              </a:pPr>
              <a:t>71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91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fontAlgn="base">
              <a:spcBef>
                <a:spcPct val="0"/>
              </a:spcBef>
              <a:spcAft>
                <a:spcPct val="0"/>
              </a:spcAft>
              <a:defRPr>
                <a:solidFill>
                  <a:schemeClr val="tx1"/>
                </a:solidFill>
                <a:latin typeface="Calibri" pitchFamily="34" charset="0"/>
              </a:defRPr>
            </a:lvl6pPr>
            <a:lvl7pPr marL="3016971" indent="-232075" fontAlgn="base">
              <a:spcBef>
                <a:spcPct val="0"/>
              </a:spcBef>
              <a:spcAft>
                <a:spcPct val="0"/>
              </a:spcAft>
              <a:defRPr>
                <a:solidFill>
                  <a:schemeClr val="tx1"/>
                </a:solidFill>
                <a:latin typeface="Calibri" pitchFamily="34" charset="0"/>
              </a:defRPr>
            </a:lvl7pPr>
            <a:lvl8pPr marL="3481121" indent="-232075" fontAlgn="base">
              <a:spcBef>
                <a:spcPct val="0"/>
              </a:spcBef>
              <a:spcAft>
                <a:spcPct val="0"/>
              </a:spcAft>
              <a:defRPr>
                <a:solidFill>
                  <a:schemeClr val="tx1"/>
                </a:solidFill>
                <a:latin typeface="Calibri" pitchFamily="34" charset="0"/>
              </a:defRPr>
            </a:lvl8pPr>
            <a:lvl9pPr marL="3945270" indent="-232075"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82E7F64-50F2-44D0-9810-C2B6CFA53220}" type="slidenum">
              <a:rPr lang="en-US"/>
              <a:pPr fontAlgn="base">
                <a:spcBef>
                  <a:spcPct val="0"/>
                </a:spcBef>
                <a:spcAft>
                  <a:spcPct val="0"/>
                </a:spcAft>
              </a:pPr>
              <a:t>12</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8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28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fontAlgn="base">
              <a:spcBef>
                <a:spcPct val="0"/>
              </a:spcBef>
              <a:spcAft>
                <a:spcPct val="0"/>
              </a:spcAft>
              <a:defRPr>
                <a:solidFill>
                  <a:schemeClr val="tx1"/>
                </a:solidFill>
                <a:latin typeface="Calibri" pitchFamily="34" charset="0"/>
              </a:defRPr>
            </a:lvl6pPr>
            <a:lvl7pPr marL="3016971" indent="-232075" fontAlgn="base">
              <a:spcBef>
                <a:spcPct val="0"/>
              </a:spcBef>
              <a:spcAft>
                <a:spcPct val="0"/>
              </a:spcAft>
              <a:defRPr>
                <a:solidFill>
                  <a:schemeClr val="tx1"/>
                </a:solidFill>
                <a:latin typeface="Calibri" pitchFamily="34" charset="0"/>
              </a:defRPr>
            </a:lvl7pPr>
            <a:lvl8pPr marL="3481121" indent="-232075" fontAlgn="base">
              <a:spcBef>
                <a:spcPct val="0"/>
              </a:spcBef>
              <a:spcAft>
                <a:spcPct val="0"/>
              </a:spcAft>
              <a:defRPr>
                <a:solidFill>
                  <a:schemeClr val="tx1"/>
                </a:solidFill>
                <a:latin typeface="Calibri" pitchFamily="34" charset="0"/>
              </a:defRPr>
            </a:lvl8pPr>
            <a:lvl9pPr marL="3945270" indent="-232075"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4A02F772-7F5E-4A87-B3E7-16F7AB3DC41A}" type="slidenum">
              <a:rPr lang="en-US"/>
              <a:pPr fontAlgn="base">
                <a:spcBef>
                  <a:spcPct val="0"/>
                </a:spcBef>
                <a:spcAft>
                  <a:spcPct val="0"/>
                </a:spcAft>
              </a:pPr>
              <a:t>72</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9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29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fontAlgn="base">
              <a:spcBef>
                <a:spcPct val="0"/>
              </a:spcBef>
              <a:spcAft>
                <a:spcPct val="0"/>
              </a:spcAft>
              <a:defRPr>
                <a:solidFill>
                  <a:schemeClr val="tx1"/>
                </a:solidFill>
                <a:latin typeface="Calibri" pitchFamily="34" charset="0"/>
              </a:defRPr>
            </a:lvl6pPr>
            <a:lvl7pPr marL="3016971" indent="-232075" fontAlgn="base">
              <a:spcBef>
                <a:spcPct val="0"/>
              </a:spcBef>
              <a:spcAft>
                <a:spcPct val="0"/>
              </a:spcAft>
              <a:defRPr>
                <a:solidFill>
                  <a:schemeClr val="tx1"/>
                </a:solidFill>
                <a:latin typeface="Calibri" pitchFamily="34" charset="0"/>
              </a:defRPr>
            </a:lvl7pPr>
            <a:lvl8pPr marL="3481121" indent="-232075" fontAlgn="base">
              <a:spcBef>
                <a:spcPct val="0"/>
              </a:spcBef>
              <a:spcAft>
                <a:spcPct val="0"/>
              </a:spcAft>
              <a:defRPr>
                <a:solidFill>
                  <a:schemeClr val="tx1"/>
                </a:solidFill>
                <a:latin typeface="Calibri" pitchFamily="34" charset="0"/>
              </a:defRPr>
            </a:lvl8pPr>
            <a:lvl9pPr marL="3945270" indent="-232075"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5AF902FA-B7EB-4D0A-81C4-F9C7459A563D}" type="slidenum">
              <a:rPr lang="en-US"/>
              <a:pPr fontAlgn="base">
                <a:spcBef>
                  <a:spcPct val="0"/>
                </a:spcBef>
                <a:spcAft>
                  <a:spcPct val="0"/>
                </a:spcAft>
              </a:pPr>
              <a:t>73</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0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30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fontAlgn="base">
              <a:spcBef>
                <a:spcPct val="0"/>
              </a:spcBef>
              <a:spcAft>
                <a:spcPct val="0"/>
              </a:spcAft>
              <a:defRPr>
                <a:solidFill>
                  <a:schemeClr val="tx1"/>
                </a:solidFill>
                <a:latin typeface="Calibri" pitchFamily="34" charset="0"/>
              </a:defRPr>
            </a:lvl6pPr>
            <a:lvl7pPr marL="3016971" indent="-232075" fontAlgn="base">
              <a:spcBef>
                <a:spcPct val="0"/>
              </a:spcBef>
              <a:spcAft>
                <a:spcPct val="0"/>
              </a:spcAft>
              <a:defRPr>
                <a:solidFill>
                  <a:schemeClr val="tx1"/>
                </a:solidFill>
                <a:latin typeface="Calibri" pitchFamily="34" charset="0"/>
              </a:defRPr>
            </a:lvl7pPr>
            <a:lvl8pPr marL="3481121" indent="-232075" fontAlgn="base">
              <a:spcBef>
                <a:spcPct val="0"/>
              </a:spcBef>
              <a:spcAft>
                <a:spcPct val="0"/>
              </a:spcAft>
              <a:defRPr>
                <a:solidFill>
                  <a:schemeClr val="tx1"/>
                </a:solidFill>
                <a:latin typeface="Calibri" pitchFamily="34" charset="0"/>
              </a:defRPr>
            </a:lvl8pPr>
            <a:lvl9pPr marL="3945270" indent="-232075"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265A8C4-0A0F-45D3-B496-B4B891EDA7B5}" type="slidenum">
              <a:rPr lang="en-US"/>
              <a:pPr fontAlgn="base">
                <a:spcBef>
                  <a:spcPct val="0"/>
                </a:spcBef>
                <a:spcAft>
                  <a:spcPct val="0"/>
                </a:spcAft>
              </a:pPr>
              <a:t>74</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1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31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fontAlgn="base">
              <a:spcBef>
                <a:spcPct val="0"/>
              </a:spcBef>
              <a:spcAft>
                <a:spcPct val="0"/>
              </a:spcAft>
              <a:defRPr>
                <a:solidFill>
                  <a:schemeClr val="tx1"/>
                </a:solidFill>
                <a:latin typeface="Calibri" pitchFamily="34" charset="0"/>
              </a:defRPr>
            </a:lvl6pPr>
            <a:lvl7pPr marL="3016971" indent="-232075" fontAlgn="base">
              <a:spcBef>
                <a:spcPct val="0"/>
              </a:spcBef>
              <a:spcAft>
                <a:spcPct val="0"/>
              </a:spcAft>
              <a:defRPr>
                <a:solidFill>
                  <a:schemeClr val="tx1"/>
                </a:solidFill>
                <a:latin typeface="Calibri" pitchFamily="34" charset="0"/>
              </a:defRPr>
            </a:lvl7pPr>
            <a:lvl8pPr marL="3481121" indent="-232075" fontAlgn="base">
              <a:spcBef>
                <a:spcPct val="0"/>
              </a:spcBef>
              <a:spcAft>
                <a:spcPct val="0"/>
              </a:spcAft>
              <a:defRPr>
                <a:solidFill>
                  <a:schemeClr val="tx1"/>
                </a:solidFill>
                <a:latin typeface="Calibri" pitchFamily="34" charset="0"/>
              </a:defRPr>
            </a:lvl8pPr>
            <a:lvl9pPr marL="3945270" indent="-232075"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CC8CE00B-10B2-40E2-AABE-6057241831A2}" type="slidenum">
              <a:rPr lang="en-US"/>
              <a:pPr fontAlgn="base">
                <a:spcBef>
                  <a:spcPct val="0"/>
                </a:spcBef>
                <a:spcAft>
                  <a:spcPct val="0"/>
                </a:spcAft>
              </a:pPr>
              <a:t>75</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2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32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fontAlgn="base">
              <a:spcBef>
                <a:spcPct val="0"/>
              </a:spcBef>
              <a:spcAft>
                <a:spcPct val="0"/>
              </a:spcAft>
              <a:defRPr>
                <a:solidFill>
                  <a:schemeClr val="tx1"/>
                </a:solidFill>
                <a:latin typeface="Calibri" pitchFamily="34" charset="0"/>
              </a:defRPr>
            </a:lvl6pPr>
            <a:lvl7pPr marL="3016971" indent="-232075" fontAlgn="base">
              <a:spcBef>
                <a:spcPct val="0"/>
              </a:spcBef>
              <a:spcAft>
                <a:spcPct val="0"/>
              </a:spcAft>
              <a:defRPr>
                <a:solidFill>
                  <a:schemeClr val="tx1"/>
                </a:solidFill>
                <a:latin typeface="Calibri" pitchFamily="34" charset="0"/>
              </a:defRPr>
            </a:lvl7pPr>
            <a:lvl8pPr marL="3481121" indent="-232075" fontAlgn="base">
              <a:spcBef>
                <a:spcPct val="0"/>
              </a:spcBef>
              <a:spcAft>
                <a:spcPct val="0"/>
              </a:spcAft>
              <a:defRPr>
                <a:solidFill>
                  <a:schemeClr val="tx1"/>
                </a:solidFill>
                <a:latin typeface="Calibri" pitchFamily="34" charset="0"/>
              </a:defRPr>
            </a:lvl8pPr>
            <a:lvl9pPr marL="3945270" indent="-232075"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E4C5D7B4-171B-4A68-A39C-B8FA00D09A70}" type="slidenum">
              <a:rPr lang="en-US"/>
              <a:pPr fontAlgn="base">
                <a:spcBef>
                  <a:spcPct val="0"/>
                </a:spcBef>
                <a:spcAft>
                  <a:spcPct val="0"/>
                </a:spcAft>
              </a:pPr>
              <a:t>78</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3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33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fontAlgn="base">
              <a:spcBef>
                <a:spcPct val="0"/>
              </a:spcBef>
              <a:spcAft>
                <a:spcPct val="0"/>
              </a:spcAft>
              <a:defRPr>
                <a:solidFill>
                  <a:schemeClr val="tx1"/>
                </a:solidFill>
                <a:latin typeface="Calibri" pitchFamily="34" charset="0"/>
              </a:defRPr>
            </a:lvl6pPr>
            <a:lvl7pPr marL="3016971" indent="-232075" fontAlgn="base">
              <a:spcBef>
                <a:spcPct val="0"/>
              </a:spcBef>
              <a:spcAft>
                <a:spcPct val="0"/>
              </a:spcAft>
              <a:defRPr>
                <a:solidFill>
                  <a:schemeClr val="tx1"/>
                </a:solidFill>
                <a:latin typeface="Calibri" pitchFamily="34" charset="0"/>
              </a:defRPr>
            </a:lvl7pPr>
            <a:lvl8pPr marL="3481121" indent="-232075" fontAlgn="base">
              <a:spcBef>
                <a:spcPct val="0"/>
              </a:spcBef>
              <a:spcAft>
                <a:spcPct val="0"/>
              </a:spcAft>
              <a:defRPr>
                <a:solidFill>
                  <a:schemeClr val="tx1"/>
                </a:solidFill>
                <a:latin typeface="Calibri" pitchFamily="34" charset="0"/>
              </a:defRPr>
            </a:lvl8pPr>
            <a:lvl9pPr marL="3945270" indent="-232075"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AC80BA71-AFA0-467E-A4B3-B72BD3A66CFE}" type="slidenum">
              <a:rPr lang="en-US"/>
              <a:pPr fontAlgn="base">
                <a:spcBef>
                  <a:spcPct val="0"/>
                </a:spcBef>
                <a:spcAft>
                  <a:spcPct val="0"/>
                </a:spcAft>
              </a:pPr>
              <a:t>80</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4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34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fontAlgn="base">
              <a:spcBef>
                <a:spcPct val="0"/>
              </a:spcBef>
              <a:spcAft>
                <a:spcPct val="0"/>
              </a:spcAft>
              <a:defRPr>
                <a:solidFill>
                  <a:schemeClr val="tx1"/>
                </a:solidFill>
                <a:latin typeface="Calibri" pitchFamily="34" charset="0"/>
              </a:defRPr>
            </a:lvl6pPr>
            <a:lvl7pPr marL="3016971" indent="-232075" fontAlgn="base">
              <a:spcBef>
                <a:spcPct val="0"/>
              </a:spcBef>
              <a:spcAft>
                <a:spcPct val="0"/>
              </a:spcAft>
              <a:defRPr>
                <a:solidFill>
                  <a:schemeClr val="tx1"/>
                </a:solidFill>
                <a:latin typeface="Calibri" pitchFamily="34" charset="0"/>
              </a:defRPr>
            </a:lvl7pPr>
            <a:lvl8pPr marL="3481121" indent="-232075" fontAlgn="base">
              <a:spcBef>
                <a:spcPct val="0"/>
              </a:spcBef>
              <a:spcAft>
                <a:spcPct val="0"/>
              </a:spcAft>
              <a:defRPr>
                <a:solidFill>
                  <a:schemeClr val="tx1"/>
                </a:solidFill>
                <a:latin typeface="Calibri" pitchFamily="34" charset="0"/>
              </a:defRPr>
            </a:lvl8pPr>
            <a:lvl9pPr marL="3945270" indent="-232075"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FB08D291-A3EC-4632-BF1C-0211A11B62CA}" type="slidenum">
              <a:rPr lang="en-US"/>
              <a:pPr fontAlgn="base">
                <a:spcBef>
                  <a:spcPct val="0"/>
                </a:spcBef>
                <a:spcAft>
                  <a:spcPct val="0"/>
                </a:spcAft>
              </a:pPr>
              <a:t>82</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35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fontAlgn="base">
              <a:spcBef>
                <a:spcPct val="0"/>
              </a:spcBef>
              <a:spcAft>
                <a:spcPct val="0"/>
              </a:spcAft>
              <a:defRPr>
                <a:solidFill>
                  <a:schemeClr val="tx1"/>
                </a:solidFill>
                <a:latin typeface="Calibri" pitchFamily="34" charset="0"/>
              </a:defRPr>
            </a:lvl6pPr>
            <a:lvl7pPr marL="3016971" indent="-232075" fontAlgn="base">
              <a:spcBef>
                <a:spcPct val="0"/>
              </a:spcBef>
              <a:spcAft>
                <a:spcPct val="0"/>
              </a:spcAft>
              <a:defRPr>
                <a:solidFill>
                  <a:schemeClr val="tx1"/>
                </a:solidFill>
                <a:latin typeface="Calibri" pitchFamily="34" charset="0"/>
              </a:defRPr>
            </a:lvl7pPr>
            <a:lvl8pPr marL="3481121" indent="-232075" fontAlgn="base">
              <a:spcBef>
                <a:spcPct val="0"/>
              </a:spcBef>
              <a:spcAft>
                <a:spcPct val="0"/>
              </a:spcAft>
              <a:defRPr>
                <a:solidFill>
                  <a:schemeClr val="tx1"/>
                </a:solidFill>
                <a:latin typeface="Calibri" pitchFamily="34" charset="0"/>
              </a:defRPr>
            </a:lvl8pPr>
            <a:lvl9pPr marL="3945270" indent="-232075"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0D869286-8B34-4FE5-8120-A3AD6B2619CD}" type="slidenum">
              <a:rPr lang="en-US"/>
              <a:pPr fontAlgn="base">
                <a:spcBef>
                  <a:spcPct val="0"/>
                </a:spcBef>
                <a:spcAft>
                  <a:spcPct val="0"/>
                </a:spcAft>
              </a:pPr>
              <a:t>84</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36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fontAlgn="base">
              <a:spcBef>
                <a:spcPct val="0"/>
              </a:spcBef>
              <a:spcAft>
                <a:spcPct val="0"/>
              </a:spcAft>
              <a:defRPr>
                <a:solidFill>
                  <a:schemeClr val="tx1"/>
                </a:solidFill>
                <a:latin typeface="Calibri" pitchFamily="34" charset="0"/>
              </a:defRPr>
            </a:lvl6pPr>
            <a:lvl7pPr marL="3016971" indent="-232075" fontAlgn="base">
              <a:spcBef>
                <a:spcPct val="0"/>
              </a:spcBef>
              <a:spcAft>
                <a:spcPct val="0"/>
              </a:spcAft>
              <a:defRPr>
                <a:solidFill>
                  <a:schemeClr val="tx1"/>
                </a:solidFill>
                <a:latin typeface="Calibri" pitchFamily="34" charset="0"/>
              </a:defRPr>
            </a:lvl7pPr>
            <a:lvl8pPr marL="3481121" indent="-232075" fontAlgn="base">
              <a:spcBef>
                <a:spcPct val="0"/>
              </a:spcBef>
              <a:spcAft>
                <a:spcPct val="0"/>
              </a:spcAft>
              <a:defRPr>
                <a:solidFill>
                  <a:schemeClr val="tx1"/>
                </a:solidFill>
                <a:latin typeface="Calibri" pitchFamily="34" charset="0"/>
              </a:defRPr>
            </a:lvl8pPr>
            <a:lvl9pPr marL="3945270" indent="-232075"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F3B4AB16-00B9-4C0F-AB2B-E8ADC4352D44}" type="slidenum">
              <a:rPr lang="en-US"/>
              <a:pPr fontAlgn="base">
                <a:spcBef>
                  <a:spcPct val="0"/>
                </a:spcBef>
                <a:spcAft>
                  <a:spcPct val="0"/>
                </a:spcAft>
              </a:pPr>
              <a:t>86</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7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37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fontAlgn="base">
              <a:spcBef>
                <a:spcPct val="0"/>
              </a:spcBef>
              <a:spcAft>
                <a:spcPct val="0"/>
              </a:spcAft>
              <a:defRPr>
                <a:solidFill>
                  <a:schemeClr val="tx1"/>
                </a:solidFill>
                <a:latin typeface="Calibri" pitchFamily="34" charset="0"/>
              </a:defRPr>
            </a:lvl6pPr>
            <a:lvl7pPr marL="3016971" indent="-232075" fontAlgn="base">
              <a:spcBef>
                <a:spcPct val="0"/>
              </a:spcBef>
              <a:spcAft>
                <a:spcPct val="0"/>
              </a:spcAft>
              <a:defRPr>
                <a:solidFill>
                  <a:schemeClr val="tx1"/>
                </a:solidFill>
                <a:latin typeface="Calibri" pitchFamily="34" charset="0"/>
              </a:defRPr>
            </a:lvl7pPr>
            <a:lvl8pPr marL="3481121" indent="-232075" fontAlgn="base">
              <a:spcBef>
                <a:spcPct val="0"/>
              </a:spcBef>
              <a:spcAft>
                <a:spcPct val="0"/>
              </a:spcAft>
              <a:defRPr>
                <a:solidFill>
                  <a:schemeClr val="tx1"/>
                </a:solidFill>
                <a:latin typeface="Calibri" pitchFamily="34" charset="0"/>
              </a:defRPr>
            </a:lvl8pPr>
            <a:lvl9pPr marL="3945270" indent="-232075"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7A0C970-A615-4C21-B703-BD7A911F9100}" type="slidenum">
              <a:rPr lang="en-US"/>
              <a:pPr fontAlgn="base">
                <a:spcBef>
                  <a:spcPct val="0"/>
                </a:spcBef>
                <a:spcAft>
                  <a:spcPct val="0"/>
                </a:spcAft>
              </a:pPr>
              <a:t>87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2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92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fontAlgn="base">
              <a:spcBef>
                <a:spcPct val="0"/>
              </a:spcBef>
              <a:spcAft>
                <a:spcPct val="0"/>
              </a:spcAft>
              <a:defRPr>
                <a:solidFill>
                  <a:schemeClr val="tx1"/>
                </a:solidFill>
                <a:latin typeface="Calibri" pitchFamily="34" charset="0"/>
              </a:defRPr>
            </a:lvl6pPr>
            <a:lvl7pPr marL="3016971" indent="-232075" fontAlgn="base">
              <a:spcBef>
                <a:spcPct val="0"/>
              </a:spcBef>
              <a:spcAft>
                <a:spcPct val="0"/>
              </a:spcAft>
              <a:defRPr>
                <a:solidFill>
                  <a:schemeClr val="tx1"/>
                </a:solidFill>
                <a:latin typeface="Calibri" pitchFamily="34" charset="0"/>
              </a:defRPr>
            </a:lvl7pPr>
            <a:lvl8pPr marL="3481121" indent="-232075" fontAlgn="base">
              <a:spcBef>
                <a:spcPct val="0"/>
              </a:spcBef>
              <a:spcAft>
                <a:spcPct val="0"/>
              </a:spcAft>
              <a:defRPr>
                <a:solidFill>
                  <a:schemeClr val="tx1"/>
                </a:solidFill>
                <a:latin typeface="Calibri" pitchFamily="34" charset="0"/>
              </a:defRPr>
            </a:lvl8pPr>
            <a:lvl9pPr marL="3945270" indent="-232075"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7449B887-C607-4887-B63B-0040F818B877}" type="slidenum">
              <a:rPr lang="en-US"/>
              <a:pPr fontAlgn="base">
                <a:spcBef>
                  <a:spcPct val="0"/>
                </a:spcBef>
                <a:spcAft>
                  <a:spcPct val="0"/>
                </a:spcAft>
              </a:pPr>
              <a:t>13</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8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38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fontAlgn="base">
              <a:spcBef>
                <a:spcPct val="0"/>
              </a:spcBef>
              <a:spcAft>
                <a:spcPct val="0"/>
              </a:spcAft>
              <a:defRPr>
                <a:solidFill>
                  <a:schemeClr val="tx1"/>
                </a:solidFill>
                <a:latin typeface="Calibri" pitchFamily="34" charset="0"/>
              </a:defRPr>
            </a:lvl6pPr>
            <a:lvl7pPr marL="3016971" indent="-232075" fontAlgn="base">
              <a:spcBef>
                <a:spcPct val="0"/>
              </a:spcBef>
              <a:spcAft>
                <a:spcPct val="0"/>
              </a:spcAft>
              <a:defRPr>
                <a:solidFill>
                  <a:schemeClr val="tx1"/>
                </a:solidFill>
                <a:latin typeface="Calibri" pitchFamily="34" charset="0"/>
              </a:defRPr>
            </a:lvl7pPr>
            <a:lvl8pPr marL="3481121" indent="-232075" fontAlgn="base">
              <a:spcBef>
                <a:spcPct val="0"/>
              </a:spcBef>
              <a:spcAft>
                <a:spcPct val="0"/>
              </a:spcAft>
              <a:defRPr>
                <a:solidFill>
                  <a:schemeClr val="tx1"/>
                </a:solidFill>
                <a:latin typeface="Calibri" pitchFamily="34" charset="0"/>
              </a:defRPr>
            </a:lvl8pPr>
            <a:lvl9pPr marL="3945270" indent="-232075"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E4C845C3-954B-4773-98E4-8B228FC93DF0}" type="slidenum">
              <a:rPr lang="en-US"/>
              <a:pPr fontAlgn="base">
                <a:spcBef>
                  <a:spcPct val="0"/>
                </a:spcBef>
                <a:spcAft>
                  <a:spcPct val="0"/>
                </a:spcAft>
              </a:pPr>
              <a:t>88</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9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396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fontAlgn="base">
              <a:spcBef>
                <a:spcPct val="0"/>
              </a:spcBef>
              <a:spcAft>
                <a:spcPct val="0"/>
              </a:spcAft>
              <a:defRPr>
                <a:solidFill>
                  <a:schemeClr val="tx1"/>
                </a:solidFill>
                <a:latin typeface="Calibri" pitchFamily="34" charset="0"/>
              </a:defRPr>
            </a:lvl6pPr>
            <a:lvl7pPr marL="3016971" indent="-232075" fontAlgn="base">
              <a:spcBef>
                <a:spcPct val="0"/>
              </a:spcBef>
              <a:spcAft>
                <a:spcPct val="0"/>
              </a:spcAft>
              <a:defRPr>
                <a:solidFill>
                  <a:schemeClr val="tx1"/>
                </a:solidFill>
                <a:latin typeface="Calibri" pitchFamily="34" charset="0"/>
              </a:defRPr>
            </a:lvl7pPr>
            <a:lvl8pPr marL="3481121" indent="-232075" fontAlgn="base">
              <a:spcBef>
                <a:spcPct val="0"/>
              </a:spcBef>
              <a:spcAft>
                <a:spcPct val="0"/>
              </a:spcAft>
              <a:defRPr>
                <a:solidFill>
                  <a:schemeClr val="tx1"/>
                </a:solidFill>
                <a:latin typeface="Calibri" pitchFamily="34" charset="0"/>
              </a:defRPr>
            </a:lvl8pPr>
            <a:lvl9pPr marL="3945270" indent="-232075"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70C445C-F808-45DA-8635-311926B3D5C9}" type="slidenum">
              <a:rPr lang="en-US"/>
              <a:pPr fontAlgn="base">
                <a:spcBef>
                  <a:spcPct val="0"/>
                </a:spcBef>
                <a:spcAft>
                  <a:spcPct val="0"/>
                </a:spcAft>
              </a:pPr>
              <a:t>89</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0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40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fontAlgn="base">
              <a:spcBef>
                <a:spcPct val="0"/>
              </a:spcBef>
              <a:spcAft>
                <a:spcPct val="0"/>
              </a:spcAft>
              <a:defRPr>
                <a:solidFill>
                  <a:schemeClr val="tx1"/>
                </a:solidFill>
                <a:latin typeface="Calibri" pitchFamily="34" charset="0"/>
              </a:defRPr>
            </a:lvl6pPr>
            <a:lvl7pPr marL="3016971" indent="-232075" fontAlgn="base">
              <a:spcBef>
                <a:spcPct val="0"/>
              </a:spcBef>
              <a:spcAft>
                <a:spcPct val="0"/>
              </a:spcAft>
              <a:defRPr>
                <a:solidFill>
                  <a:schemeClr val="tx1"/>
                </a:solidFill>
                <a:latin typeface="Calibri" pitchFamily="34" charset="0"/>
              </a:defRPr>
            </a:lvl7pPr>
            <a:lvl8pPr marL="3481121" indent="-232075" fontAlgn="base">
              <a:spcBef>
                <a:spcPct val="0"/>
              </a:spcBef>
              <a:spcAft>
                <a:spcPct val="0"/>
              </a:spcAft>
              <a:defRPr>
                <a:solidFill>
                  <a:schemeClr val="tx1"/>
                </a:solidFill>
                <a:latin typeface="Calibri" pitchFamily="34" charset="0"/>
              </a:defRPr>
            </a:lvl8pPr>
            <a:lvl9pPr marL="3945270" indent="-232075"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F2556DC4-72DF-4A31-A1FE-A3CA11EFEC1B}" type="slidenum">
              <a:rPr lang="en-US"/>
              <a:pPr fontAlgn="base">
                <a:spcBef>
                  <a:spcPct val="0"/>
                </a:spcBef>
                <a:spcAft>
                  <a:spcPct val="0"/>
                </a:spcAft>
              </a:pPr>
              <a:t>101</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1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416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fontAlgn="base">
              <a:spcBef>
                <a:spcPct val="0"/>
              </a:spcBef>
              <a:spcAft>
                <a:spcPct val="0"/>
              </a:spcAft>
              <a:defRPr>
                <a:solidFill>
                  <a:schemeClr val="tx1"/>
                </a:solidFill>
                <a:latin typeface="Calibri" pitchFamily="34" charset="0"/>
              </a:defRPr>
            </a:lvl6pPr>
            <a:lvl7pPr marL="3016971" indent="-232075" fontAlgn="base">
              <a:spcBef>
                <a:spcPct val="0"/>
              </a:spcBef>
              <a:spcAft>
                <a:spcPct val="0"/>
              </a:spcAft>
              <a:defRPr>
                <a:solidFill>
                  <a:schemeClr val="tx1"/>
                </a:solidFill>
                <a:latin typeface="Calibri" pitchFamily="34" charset="0"/>
              </a:defRPr>
            </a:lvl7pPr>
            <a:lvl8pPr marL="3481121" indent="-232075" fontAlgn="base">
              <a:spcBef>
                <a:spcPct val="0"/>
              </a:spcBef>
              <a:spcAft>
                <a:spcPct val="0"/>
              </a:spcAft>
              <a:defRPr>
                <a:solidFill>
                  <a:schemeClr val="tx1"/>
                </a:solidFill>
                <a:latin typeface="Calibri" pitchFamily="34" charset="0"/>
              </a:defRPr>
            </a:lvl8pPr>
            <a:lvl9pPr marL="3945270" indent="-232075"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1E4286C2-B601-4D7C-BBB1-06EFA64C15EE}" type="slidenum">
              <a:rPr lang="en-US"/>
              <a:pPr fontAlgn="base">
                <a:spcBef>
                  <a:spcPct val="0"/>
                </a:spcBef>
                <a:spcAft>
                  <a:spcPct val="0"/>
                </a:spcAft>
              </a:pPr>
              <a:t>102</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2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426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fontAlgn="base">
              <a:spcBef>
                <a:spcPct val="0"/>
              </a:spcBef>
              <a:spcAft>
                <a:spcPct val="0"/>
              </a:spcAft>
              <a:defRPr>
                <a:solidFill>
                  <a:schemeClr val="tx1"/>
                </a:solidFill>
                <a:latin typeface="Calibri" pitchFamily="34" charset="0"/>
              </a:defRPr>
            </a:lvl6pPr>
            <a:lvl7pPr marL="3016971" indent="-232075" fontAlgn="base">
              <a:spcBef>
                <a:spcPct val="0"/>
              </a:spcBef>
              <a:spcAft>
                <a:spcPct val="0"/>
              </a:spcAft>
              <a:defRPr>
                <a:solidFill>
                  <a:schemeClr val="tx1"/>
                </a:solidFill>
                <a:latin typeface="Calibri" pitchFamily="34" charset="0"/>
              </a:defRPr>
            </a:lvl7pPr>
            <a:lvl8pPr marL="3481121" indent="-232075" fontAlgn="base">
              <a:spcBef>
                <a:spcPct val="0"/>
              </a:spcBef>
              <a:spcAft>
                <a:spcPct val="0"/>
              </a:spcAft>
              <a:defRPr>
                <a:solidFill>
                  <a:schemeClr val="tx1"/>
                </a:solidFill>
                <a:latin typeface="Calibri" pitchFamily="34" charset="0"/>
              </a:defRPr>
            </a:lvl8pPr>
            <a:lvl9pPr marL="3945270" indent="-232075"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C01AAB0A-E5CC-4288-9AFC-51D122171183}" type="slidenum">
              <a:rPr lang="en-US"/>
              <a:pPr fontAlgn="base">
                <a:spcBef>
                  <a:spcPct val="0"/>
                </a:spcBef>
                <a:spcAft>
                  <a:spcPct val="0"/>
                </a:spcAft>
              </a:pPr>
              <a:t>103</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43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fontAlgn="base">
              <a:spcBef>
                <a:spcPct val="0"/>
              </a:spcBef>
              <a:spcAft>
                <a:spcPct val="0"/>
              </a:spcAft>
              <a:defRPr>
                <a:solidFill>
                  <a:schemeClr val="tx1"/>
                </a:solidFill>
                <a:latin typeface="Calibri" pitchFamily="34" charset="0"/>
              </a:defRPr>
            </a:lvl6pPr>
            <a:lvl7pPr marL="3016971" indent="-232075" fontAlgn="base">
              <a:spcBef>
                <a:spcPct val="0"/>
              </a:spcBef>
              <a:spcAft>
                <a:spcPct val="0"/>
              </a:spcAft>
              <a:defRPr>
                <a:solidFill>
                  <a:schemeClr val="tx1"/>
                </a:solidFill>
                <a:latin typeface="Calibri" pitchFamily="34" charset="0"/>
              </a:defRPr>
            </a:lvl7pPr>
            <a:lvl8pPr marL="3481121" indent="-232075" fontAlgn="base">
              <a:spcBef>
                <a:spcPct val="0"/>
              </a:spcBef>
              <a:spcAft>
                <a:spcPct val="0"/>
              </a:spcAft>
              <a:defRPr>
                <a:solidFill>
                  <a:schemeClr val="tx1"/>
                </a:solidFill>
                <a:latin typeface="Calibri" pitchFamily="34" charset="0"/>
              </a:defRPr>
            </a:lvl8pPr>
            <a:lvl9pPr marL="3945270" indent="-232075"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69C33BCF-FC5A-4270-907B-AC4D8C703876}" type="slidenum">
              <a:rPr lang="en-US"/>
              <a:pPr fontAlgn="base">
                <a:spcBef>
                  <a:spcPct val="0"/>
                </a:spcBef>
                <a:spcAft>
                  <a:spcPct val="0"/>
                </a:spcAft>
              </a:pPr>
              <a:t>104</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4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447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fontAlgn="base">
              <a:spcBef>
                <a:spcPct val="0"/>
              </a:spcBef>
              <a:spcAft>
                <a:spcPct val="0"/>
              </a:spcAft>
              <a:defRPr>
                <a:solidFill>
                  <a:schemeClr val="tx1"/>
                </a:solidFill>
                <a:latin typeface="Calibri" pitchFamily="34" charset="0"/>
              </a:defRPr>
            </a:lvl6pPr>
            <a:lvl7pPr marL="3016971" indent="-232075" fontAlgn="base">
              <a:spcBef>
                <a:spcPct val="0"/>
              </a:spcBef>
              <a:spcAft>
                <a:spcPct val="0"/>
              </a:spcAft>
              <a:defRPr>
                <a:solidFill>
                  <a:schemeClr val="tx1"/>
                </a:solidFill>
                <a:latin typeface="Calibri" pitchFamily="34" charset="0"/>
              </a:defRPr>
            </a:lvl7pPr>
            <a:lvl8pPr marL="3481121" indent="-232075" fontAlgn="base">
              <a:spcBef>
                <a:spcPct val="0"/>
              </a:spcBef>
              <a:spcAft>
                <a:spcPct val="0"/>
              </a:spcAft>
              <a:defRPr>
                <a:solidFill>
                  <a:schemeClr val="tx1"/>
                </a:solidFill>
                <a:latin typeface="Calibri" pitchFamily="34" charset="0"/>
              </a:defRPr>
            </a:lvl8pPr>
            <a:lvl9pPr marL="3945270" indent="-232075"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024717D0-D3AB-4657-A4B1-06758B0A2AC9}" type="slidenum">
              <a:rPr lang="en-US"/>
              <a:pPr fontAlgn="base">
                <a:spcBef>
                  <a:spcPct val="0"/>
                </a:spcBef>
                <a:spcAft>
                  <a:spcPct val="0"/>
                </a:spcAft>
              </a:pPr>
              <a:t>106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457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fontAlgn="base">
              <a:spcBef>
                <a:spcPct val="0"/>
              </a:spcBef>
              <a:spcAft>
                <a:spcPct val="0"/>
              </a:spcAft>
              <a:defRPr>
                <a:solidFill>
                  <a:schemeClr val="tx1"/>
                </a:solidFill>
                <a:latin typeface="Calibri" pitchFamily="34" charset="0"/>
              </a:defRPr>
            </a:lvl6pPr>
            <a:lvl7pPr marL="3016971" indent="-232075" fontAlgn="base">
              <a:spcBef>
                <a:spcPct val="0"/>
              </a:spcBef>
              <a:spcAft>
                <a:spcPct val="0"/>
              </a:spcAft>
              <a:defRPr>
                <a:solidFill>
                  <a:schemeClr val="tx1"/>
                </a:solidFill>
                <a:latin typeface="Calibri" pitchFamily="34" charset="0"/>
              </a:defRPr>
            </a:lvl7pPr>
            <a:lvl8pPr marL="3481121" indent="-232075" fontAlgn="base">
              <a:spcBef>
                <a:spcPct val="0"/>
              </a:spcBef>
              <a:spcAft>
                <a:spcPct val="0"/>
              </a:spcAft>
              <a:defRPr>
                <a:solidFill>
                  <a:schemeClr val="tx1"/>
                </a:solidFill>
                <a:latin typeface="Calibri" pitchFamily="34" charset="0"/>
              </a:defRPr>
            </a:lvl8pPr>
            <a:lvl9pPr marL="3945270" indent="-232075"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1D36A157-198B-45DD-84BE-4C6C874DA025}" type="slidenum">
              <a:rPr lang="en-US"/>
              <a:pPr fontAlgn="base">
                <a:spcBef>
                  <a:spcPct val="0"/>
                </a:spcBef>
                <a:spcAft>
                  <a:spcPct val="0"/>
                </a:spcAft>
              </a:pPr>
              <a:t>109</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6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46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fontAlgn="base">
              <a:spcBef>
                <a:spcPct val="0"/>
              </a:spcBef>
              <a:spcAft>
                <a:spcPct val="0"/>
              </a:spcAft>
              <a:defRPr>
                <a:solidFill>
                  <a:schemeClr val="tx1"/>
                </a:solidFill>
                <a:latin typeface="Calibri" pitchFamily="34" charset="0"/>
              </a:defRPr>
            </a:lvl6pPr>
            <a:lvl7pPr marL="3016971" indent="-232075" fontAlgn="base">
              <a:spcBef>
                <a:spcPct val="0"/>
              </a:spcBef>
              <a:spcAft>
                <a:spcPct val="0"/>
              </a:spcAft>
              <a:defRPr>
                <a:solidFill>
                  <a:schemeClr val="tx1"/>
                </a:solidFill>
                <a:latin typeface="Calibri" pitchFamily="34" charset="0"/>
              </a:defRPr>
            </a:lvl7pPr>
            <a:lvl8pPr marL="3481121" indent="-232075" fontAlgn="base">
              <a:spcBef>
                <a:spcPct val="0"/>
              </a:spcBef>
              <a:spcAft>
                <a:spcPct val="0"/>
              </a:spcAft>
              <a:defRPr>
                <a:solidFill>
                  <a:schemeClr val="tx1"/>
                </a:solidFill>
                <a:latin typeface="Calibri" pitchFamily="34" charset="0"/>
              </a:defRPr>
            </a:lvl8pPr>
            <a:lvl9pPr marL="3945270" indent="-232075"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653411A8-9F46-472A-BF41-2B86875CFE83}" type="slidenum">
              <a:rPr lang="en-US"/>
              <a:pPr fontAlgn="base">
                <a:spcBef>
                  <a:spcPct val="0"/>
                </a:spcBef>
                <a:spcAft>
                  <a:spcPct val="0"/>
                </a:spcAft>
              </a:pPr>
              <a:t>110</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7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47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fontAlgn="base">
              <a:spcBef>
                <a:spcPct val="0"/>
              </a:spcBef>
              <a:spcAft>
                <a:spcPct val="0"/>
              </a:spcAft>
              <a:defRPr>
                <a:solidFill>
                  <a:schemeClr val="tx1"/>
                </a:solidFill>
                <a:latin typeface="Calibri" pitchFamily="34" charset="0"/>
              </a:defRPr>
            </a:lvl6pPr>
            <a:lvl7pPr marL="3016971" indent="-232075" fontAlgn="base">
              <a:spcBef>
                <a:spcPct val="0"/>
              </a:spcBef>
              <a:spcAft>
                <a:spcPct val="0"/>
              </a:spcAft>
              <a:defRPr>
                <a:solidFill>
                  <a:schemeClr val="tx1"/>
                </a:solidFill>
                <a:latin typeface="Calibri" pitchFamily="34" charset="0"/>
              </a:defRPr>
            </a:lvl7pPr>
            <a:lvl8pPr marL="3481121" indent="-232075" fontAlgn="base">
              <a:spcBef>
                <a:spcPct val="0"/>
              </a:spcBef>
              <a:spcAft>
                <a:spcPct val="0"/>
              </a:spcAft>
              <a:defRPr>
                <a:solidFill>
                  <a:schemeClr val="tx1"/>
                </a:solidFill>
                <a:latin typeface="Calibri" pitchFamily="34" charset="0"/>
              </a:defRPr>
            </a:lvl8pPr>
            <a:lvl9pPr marL="3945270" indent="-232075"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A144D76-3B05-4559-AFA5-94346E2098B4}" type="slidenum">
              <a:rPr lang="en-US"/>
              <a:pPr fontAlgn="base">
                <a:spcBef>
                  <a:spcPct val="0"/>
                </a:spcBef>
                <a:spcAft>
                  <a:spcPct val="0"/>
                </a:spcAft>
              </a:pPr>
              <a:t>115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93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fontAlgn="base">
              <a:spcBef>
                <a:spcPct val="0"/>
              </a:spcBef>
              <a:spcAft>
                <a:spcPct val="0"/>
              </a:spcAft>
              <a:defRPr>
                <a:solidFill>
                  <a:schemeClr val="tx1"/>
                </a:solidFill>
                <a:latin typeface="Calibri" pitchFamily="34" charset="0"/>
              </a:defRPr>
            </a:lvl6pPr>
            <a:lvl7pPr marL="3016971" indent="-232075" fontAlgn="base">
              <a:spcBef>
                <a:spcPct val="0"/>
              </a:spcBef>
              <a:spcAft>
                <a:spcPct val="0"/>
              </a:spcAft>
              <a:defRPr>
                <a:solidFill>
                  <a:schemeClr val="tx1"/>
                </a:solidFill>
                <a:latin typeface="Calibri" pitchFamily="34" charset="0"/>
              </a:defRPr>
            </a:lvl7pPr>
            <a:lvl8pPr marL="3481121" indent="-232075" fontAlgn="base">
              <a:spcBef>
                <a:spcPct val="0"/>
              </a:spcBef>
              <a:spcAft>
                <a:spcPct val="0"/>
              </a:spcAft>
              <a:defRPr>
                <a:solidFill>
                  <a:schemeClr val="tx1"/>
                </a:solidFill>
                <a:latin typeface="Calibri" pitchFamily="34" charset="0"/>
              </a:defRPr>
            </a:lvl8pPr>
            <a:lvl9pPr marL="3945270" indent="-232075"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8D0D31B0-5B35-4115-A5D2-097D771F7DF0}" type="slidenum">
              <a:rPr lang="en-US"/>
              <a:pPr fontAlgn="base">
                <a:spcBef>
                  <a:spcPct val="0"/>
                </a:spcBef>
                <a:spcAft>
                  <a:spcPct val="0"/>
                </a:spcAft>
              </a:pPr>
              <a:t>15</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8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488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fontAlgn="base">
              <a:spcBef>
                <a:spcPct val="0"/>
              </a:spcBef>
              <a:spcAft>
                <a:spcPct val="0"/>
              </a:spcAft>
              <a:defRPr>
                <a:solidFill>
                  <a:schemeClr val="tx1"/>
                </a:solidFill>
                <a:latin typeface="Calibri" pitchFamily="34" charset="0"/>
              </a:defRPr>
            </a:lvl6pPr>
            <a:lvl7pPr marL="3016971" indent="-232075" fontAlgn="base">
              <a:spcBef>
                <a:spcPct val="0"/>
              </a:spcBef>
              <a:spcAft>
                <a:spcPct val="0"/>
              </a:spcAft>
              <a:defRPr>
                <a:solidFill>
                  <a:schemeClr val="tx1"/>
                </a:solidFill>
                <a:latin typeface="Calibri" pitchFamily="34" charset="0"/>
              </a:defRPr>
            </a:lvl7pPr>
            <a:lvl8pPr marL="3481121" indent="-232075" fontAlgn="base">
              <a:spcBef>
                <a:spcPct val="0"/>
              </a:spcBef>
              <a:spcAft>
                <a:spcPct val="0"/>
              </a:spcAft>
              <a:defRPr>
                <a:solidFill>
                  <a:schemeClr val="tx1"/>
                </a:solidFill>
                <a:latin typeface="Calibri" pitchFamily="34" charset="0"/>
              </a:defRPr>
            </a:lvl8pPr>
            <a:lvl9pPr marL="3945270" indent="-232075"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421E5D27-2EEC-40FE-A1CD-1DAA4BF5DE1F}" type="slidenum">
              <a:rPr lang="en-US"/>
              <a:pPr fontAlgn="base">
                <a:spcBef>
                  <a:spcPct val="0"/>
                </a:spcBef>
                <a:spcAft>
                  <a:spcPct val="0"/>
                </a:spcAft>
              </a:pPr>
              <a:t>118</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9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49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fontAlgn="base">
              <a:spcBef>
                <a:spcPct val="0"/>
              </a:spcBef>
              <a:spcAft>
                <a:spcPct val="0"/>
              </a:spcAft>
              <a:defRPr>
                <a:solidFill>
                  <a:schemeClr val="tx1"/>
                </a:solidFill>
                <a:latin typeface="Calibri" pitchFamily="34" charset="0"/>
              </a:defRPr>
            </a:lvl6pPr>
            <a:lvl7pPr marL="3016971" indent="-232075" fontAlgn="base">
              <a:spcBef>
                <a:spcPct val="0"/>
              </a:spcBef>
              <a:spcAft>
                <a:spcPct val="0"/>
              </a:spcAft>
              <a:defRPr>
                <a:solidFill>
                  <a:schemeClr val="tx1"/>
                </a:solidFill>
                <a:latin typeface="Calibri" pitchFamily="34" charset="0"/>
              </a:defRPr>
            </a:lvl7pPr>
            <a:lvl8pPr marL="3481121" indent="-232075" fontAlgn="base">
              <a:spcBef>
                <a:spcPct val="0"/>
              </a:spcBef>
              <a:spcAft>
                <a:spcPct val="0"/>
              </a:spcAft>
              <a:defRPr>
                <a:solidFill>
                  <a:schemeClr val="tx1"/>
                </a:solidFill>
                <a:latin typeface="Calibri" pitchFamily="34" charset="0"/>
              </a:defRPr>
            </a:lvl8pPr>
            <a:lvl9pPr marL="3945270" indent="-232075"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67660F5B-2308-49F9-93D4-14AFB61254E4}" type="slidenum">
              <a:rPr lang="en-US"/>
              <a:pPr fontAlgn="base">
                <a:spcBef>
                  <a:spcPct val="0"/>
                </a:spcBef>
                <a:spcAft>
                  <a:spcPct val="0"/>
                </a:spcAft>
              </a:pPr>
              <a:t>120</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0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508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fontAlgn="base">
              <a:spcBef>
                <a:spcPct val="0"/>
              </a:spcBef>
              <a:spcAft>
                <a:spcPct val="0"/>
              </a:spcAft>
              <a:defRPr>
                <a:solidFill>
                  <a:schemeClr val="tx1"/>
                </a:solidFill>
                <a:latin typeface="Calibri" pitchFamily="34" charset="0"/>
              </a:defRPr>
            </a:lvl6pPr>
            <a:lvl7pPr marL="3016971" indent="-232075" fontAlgn="base">
              <a:spcBef>
                <a:spcPct val="0"/>
              </a:spcBef>
              <a:spcAft>
                <a:spcPct val="0"/>
              </a:spcAft>
              <a:defRPr>
                <a:solidFill>
                  <a:schemeClr val="tx1"/>
                </a:solidFill>
                <a:latin typeface="Calibri" pitchFamily="34" charset="0"/>
              </a:defRPr>
            </a:lvl7pPr>
            <a:lvl8pPr marL="3481121" indent="-232075" fontAlgn="base">
              <a:spcBef>
                <a:spcPct val="0"/>
              </a:spcBef>
              <a:spcAft>
                <a:spcPct val="0"/>
              </a:spcAft>
              <a:defRPr>
                <a:solidFill>
                  <a:schemeClr val="tx1"/>
                </a:solidFill>
                <a:latin typeface="Calibri" pitchFamily="34" charset="0"/>
              </a:defRPr>
            </a:lvl8pPr>
            <a:lvl9pPr marL="3945270" indent="-232075"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F107FE56-A1EF-4233-9619-C5A919288BB9}" type="slidenum">
              <a:rPr lang="en-US"/>
              <a:pPr fontAlgn="base">
                <a:spcBef>
                  <a:spcPct val="0"/>
                </a:spcBef>
                <a:spcAft>
                  <a:spcPct val="0"/>
                </a:spcAft>
              </a:pPr>
              <a:t>121</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1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519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fontAlgn="base">
              <a:spcBef>
                <a:spcPct val="0"/>
              </a:spcBef>
              <a:spcAft>
                <a:spcPct val="0"/>
              </a:spcAft>
              <a:defRPr>
                <a:solidFill>
                  <a:schemeClr val="tx1"/>
                </a:solidFill>
                <a:latin typeface="Calibri" pitchFamily="34" charset="0"/>
              </a:defRPr>
            </a:lvl6pPr>
            <a:lvl7pPr marL="3016971" indent="-232075" fontAlgn="base">
              <a:spcBef>
                <a:spcPct val="0"/>
              </a:spcBef>
              <a:spcAft>
                <a:spcPct val="0"/>
              </a:spcAft>
              <a:defRPr>
                <a:solidFill>
                  <a:schemeClr val="tx1"/>
                </a:solidFill>
                <a:latin typeface="Calibri" pitchFamily="34" charset="0"/>
              </a:defRPr>
            </a:lvl7pPr>
            <a:lvl8pPr marL="3481121" indent="-232075" fontAlgn="base">
              <a:spcBef>
                <a:spcPct val="0"/>
              </a:spcBef>
              <a:spcAft>
                <a:spcPct val="0"/>
              </a:spcAft>
              <a:defRPr>
                <a:solidFill>
                  <a:schemeClr val="tx1"/>
                </a:solidFill>
                <a:latin typeface="Calibri" pitchFamily="34" charset="0"/>
              </a:defRPr>
            </a:lvl8pPr>
            <a:lvl9pPr marL="3945270" indent="-232075"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CA67F1D-D6BE-4229-A29C-88538329BA2F}" type="slidenum">
              <a:rPr lang="en-US"/>
              <a:pPr fontAlgn="base">
                <a:spcBef>
                  <a:spcPct val="0"/>
                </a:spcBef>
                <a:spcAft>
                  <a:spcPct val="0"/>
                </a:spcAft>
              </a:pPr>
              <a:t>124</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2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52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fontAlgn="base">
              <a:spcBef>
                <a:spcPct val="0"/>
              </a:spcBef>
              <a:spcAft>
                <a:spcPct val="0"/>
              </a:spcAft>
              <a:defRPr>
                <a:solidFill>
                  <a:schemeClr val="tx1"/>
                </a:solidFill>
                <a:latin typeface="Calibri" pitchFamily="34" charset="0"/>
              </a:defRPr>
            </a:lvl6pPr>
            <a:lvl7pPr marL="3016971" indent="-232075" fontAlgn="base">
              <a:spcBef>
                <a:spcPct val="0"/>
              </a:spcBef>
              <a:spcAft>
                <a:spcPct val="0"/>
              </a:spcAft>
              <a:defRPr>
                <a:solidFill>
                  <a:schemeClr val="tx1"/>
                </a:solidFill>
                <a:latin typeface="Calibri" pitchFamily="34" charset="0"/>
              </a:defRPr>
            </a:lvl7pPr>
            <a:lvl8pPr marL="3481121" indent="-232075" fontAlgn="base">
              <a:spcBef>
                <a:spcPct val="0"/>
              </a:spcBef>
              <a:spcAft>
                <a:spcPct val="0"/>
              </a:spcAft>
              <a:defRPr>
                <a:solidFill>
                  <a:schemeClr val="tx1"/>
                </a:solidFill>
                <a:latin typeface="Calibri" pitchFamily="34" charset="0"/>
              </a:defRPr>
            </a:lvl8pPr>
            <a:lvl9pPr marL="3945270" indent="-232075"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EA2BF296-053C-40A6-8C02-0374ABE2E306}" type="slidenum">
              <a:rPr lang="en-US"/>
              <a:pPr fontAlgn="base">
                <a:spcBef>
                  <a:spcPct val="0"/>
                </a:spcBef>
                <a:spcAft>
                  <a:spcPct val="0"/>
                </a:spcAft>
              </a:pPr>
              <a:t>125</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3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53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fontAlgn="base">
              <a:spcBef>
                <a:spcPct val="0"/>
              </a:spcBef>
              <a:spcAft>
                <a:spcPct val="0"/>
              </a:spcAft>
              <a:defRPr>
                <a:solidFill>
                  <a:schemeClr val="tx1"/>
                </a:solidFill>
                <a:latin typeface="Calibri" pitchFamily="34" charset="0"/>
              </a:defRPr>
            </a:lvl6pPr>
            <a:lvl7pPr marL="3016971" indent="-232075" fontAlgn="base">
              <a:spcBef>
                <a:spcPct val="0"/>
              </a:spcBef>
              <a:spcAft>
                <a:spcPct val="0"/>
              </a:spcAft>
              <a:defRPr>
                <a:solidFill>
                  <a:schemeClr val="tx1"/>
                </a:solidFill>
                <a:latin typeface="Calibri" pitchFamily="34" charset="0"/>
              </a:defRPr>
            </a:lvl7pPr>
            <a:lvl8pPr marL="3481121" indent="-232075" fontAlgn="base">
              <a:spcBef>
                <a:spcPct val="0"/>
              </a:spcBef>
              <a:spcAft>
                <a:spcPct val="0"/>
              </a:spcAft>
              <a:defRPr>
                <a:solidFill>
                  <a:schemeClr val="tx1"/>
                </a:solidFill>
                <a:latin typeface="Calibri" pitchFamily="34" charset="0"/>
              </a:defRPr>
            </a:lvl8pPr>
            <a:lvl9pPr marL="3945270" indent="-232075"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EDDF544-9123-4EA7-9C54-026912A54963}" type="slidenum">
              <a:rPr lang="en-US"/>
              <a:pPr fontAlgn="base">
                <a:spcBef>
                  <a:spcPct val="0"/>
                </a:spcBef>
                <a:spcAft>
                  <a:spcPct val="0"/>
                </a:spcAft>
              </a:pPr>
              <a:t>126</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4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549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fontAlgn="base">
              <a:spcBef>
                <a:spcPct val="0"/>
              </a:spcBef>
              <a:spcAft>
                <a:spcPct val="0"/>
              </a:spcAft>
              <a:defRPr>
                <a:solidFill>
                  <a:schemeClr val="tx1"/>
                </a:solidFill>
                <a:latin typeface="Calibri" pitchFamily="34" charset="0"/>
              </a:defRPr>
            </a:lvl6pPr>
            <a:lvl7pPr marL="3016971" indent="-232075" fontAlgn="base">
              <a:spcBef>
                <a:spcPct val="0"/>
              </a:spcBef>
              <a:spcAft>
                <a:spcPct val="0"/>
              </a:spcAft>
              <a:defRPr>
                <a:solidFill>
                  <a:schemeClr val="tx1"/>
                </a:solidFill>
                <a:latin typeface="Calibri" pitchFamily="34" charset="0"/>
              </a:defRPr>
            </a:lvl7pPr>
            <a:lvl8pPr marL="3481121" indent="-232075" fontAlgn="base">
              <a:spcBef>
                <a:spcPct val="0"/>
              </a:spcBef>
              <a:spcAft>
                <a:spcPct val="0"/>
              </a:spcAft>
              <a:defRPr>
                <a:solidFill>
                  <a:schemeClr val="tx1"/>
                </a:solidFill>
                <a:latin typeface="Calibri" pitchFamily="34" charset="0"/>
              </a:defRPr>
            </a:lvl8pPr>
            <a:lvl9pPr marL="3945270" indent="-232075"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005477BD-1A5F-4BF0-9291-BE064347C3E1}" type="slidenum">
              <a:rPr lang="en-US"/>
              <a:pPr fontAlgn="base">
                <a:spcBef>
                  <a:spcPct val="0"/>
                </a:spcBef>
                <a:spcAft>
                  <a:spcPct val="0"/>
                </a:spcAft>
              </a:pPr>
              <a:t>127</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560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fontAlgn="base">
              <a:spcBef>
                <a:spcPct val="0"/>
              </a:spcBef>
              <a:spcAft>
                <a:spcPct val="0"/>
              </a:spcAft>
              <a:defRPr>
                <a:solidFill>
                  <a:schemeClr val="tx1"/>
                </a:solidFill>
                <a:latin typeface="Calibri" pitchFamily="34" charset="0"/>
              </a:defRPr>
            </a:lvl6pPr>
            <a:lvl7pPr marL="3016971" indent="-232075" fontAlgn="base">
              <a:spcBef>
                <a:spcPct val="0"/>
              </a:spcBef>
              <a:spcAft>
                <a:spcPct val="0"/>
              </a:spcAft>
              <a:defRPr>
                <a:solidFill>
                  <a:schemeClr val="tx1"/>
                </a:solidFill>
                <a:latin typeface="Calibri" pitchFamily="34" charset="0"/>
              </a:defRPr>
            </a:lvl7pPr>
            <a:lvl8pPr marL="3481121" indent="-232075" fontAlgn="base">
              <a:spcBef>
                <a:spcPct val="0"/>
              </a:spcBef>
              <a:spcAft>
                <a:spcPct val="0"/>
              </a:spcAft>
              <a:defRPr>
                <a:solidFill>
                  <a:schemeClr val="tx1"/>
                </a:solidFill>
                <a:latin typeface="Calibri" pitchFamily="34" charset="0"/>
              </a:defRPr>
            </a:lvl8pPr>
            <a:lvl9pPr marL="3945270" indent="-232075"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8CB6FDB5-B5F2-4365-8299-44AEF19FE1BD}" type="slidenum">
              <a:rPr lang="en-US"/>
              <a:pPr fontAlgn="base">
                <a:spcBef>
                  <a:spcPct val="0"/>
                </a:spcBef>
                <a:spcAft>
                  <a:spcPct val="0"/>
                </a:spcAft>
              </a:pPr>
              <a:t>128</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7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57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fontAlgn="base">
              <a:spcBef>
                <a:spcPct val="0"/>
              </a:spcBef>
              <a:spcAft>
                <a:spcPct val="0"/>
              </a:spcAft>
              <a:defRPr>
                <a:solidFill>
                  <a:schemeClr val="tx1"/>
                </a:solidFill>
                <a:latin typeface="Calibri" pitchFamily="34" charset="0"/>
              </a:defRPr>
            </a:lvl6pPr>
            <a:lvl7pPr marL="3016971" indent="-232075" fontAlgn="base">
              <a:spcBef>
                <a:spcPct val="0"/>
              </a:spcBef>
              <a:spcAft>
                <a:spcPct val="0"/>
              </a:spcAft>
              <a:defRPr>
                <a:solidFill>
                  <a:schemeClr val="tx1"/>
                </a:solidFill>
                <a:latin typeface="Calibri" pitchFamily="34" charset="0"/>
              </a:defRPr>
            </a:lvl7pPr>
            <a:lvl8pPr marL="3481121" indent="-232075" fontAlgn="base">
              <a:spcBef>
                <a:spcPct val="0"/>
              </a:spcBef>
              <a:spcAft>
                <a:spcPct val="0"/>
              </a:spcAft>
              <a:defRPr>
                <a:solidFill>
                  <a:schemeClr val="tx1"/>
                </a:solidFill>
                <a:latin typeface="Calibri" pitchFamily="34" charset="0"/>
              </a:defRPr>
            </a:lvl8pPr>
            <a:lvl9pPr marL="3945270" indent="-232075"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C6CE0A00-31F4-4D56-8618-ED7C277F6BE0}" type="slidenum">
              <a:rPr lang="en-US"/>
              <a:pPr fontAlgn="base">
                <a:spcBef>
                  <a:spcPct val="0"/>
                </a:spcBef>
                <a:spcAft>
                  <a:spcPct val="0"/>
                </a:spcAft>
              </a:pPr>
              <a:t>129</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8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580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fontAlgn="base">
              <a:spcBef>
                <a:spcPct val="0"/>
              </a:spcBef>
              <a:spcAft>
                <a:spcPct val="0"/>
              </a:spcAft>
              <a:defRPr>
                <a:solidFill>
                  <a:schemeClr val="tx1"/>
                </a:solidFill>
                <a:latin typeface="Calibri" pitchFamily="34" charset="0"/>
              </a:defRPr>
            </a:lvl6pPr>
            <a:lvl7pPr marL="3016971" indent="-232075" fontAlgn="base">
              <a:spcBef>
                <a:spcPct val="0"/>
              </a:spcBef>
              <a:spcAft>
                <a:spcPct val="0"/>
              </a:spcAft>
              <a:defRPr>
                <a:solidFill>
                  <a:schemeClr val="tx1"/>
                </a:solidFill>
                <a:latin typeface="Calibri" pitchFamily="34" charset="0"/>
              </a:defRPr>
            </a:lvl7pPr>
            <a:lvl8pPr marL="3481121" indent="-232075" fontAlgn="base">
              <a:spcBef>
                <a:spcPct val="0"/>
              </a:spcBef>
              <a:spcAft>
                <a:spcPct val="0"/>
              </a:spcAft>
              <a:defRPr>
                <a:solidFill>
                  <a:schemeClr val="tx1"/>
                </a:solidFill>
                <a:latin typeface="Calibri" pitchFamily="34" charset="0"/>
              </a:defRPr>
            </a:lvl8pPr>
            <a:lvl9pPr marL="3945270" indent="-232075"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766DE55B-F255-4D61-9362-1E6DD06BA7C2}" type="slidenum">
              <a:rPr lang="en-US"/>
              <a:pPr fontAlgn="base">
                <a:spcBef>
                  <a:spcPct val="0"/>
                </a:spcBef>
                <a:spcAft>
                  <a:spcPct val="0"/>
                </a:spcAft>
              </a:pPr>
              <a:t>143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94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fontAlgn="base">
              <a:spcBef>
                <a:spcPct val="0"/>
              </a:spcBef>
              <a:spcAft>
                <a:spcPct val="0"/>
              </a:spcAft>
              <a:defRPr>
                <a:solidFill>
                  <a:schemeClr val="tx1"/>
                </a:solidFill>
                <a:latin typeface="Calibri" pitchFamily="34" charset="0"/>
              </a:defRPr>
            </a:lvl6pPr>
            <a:lvl7pPr marL="3016971" indent="-232075" fontAlgn="base">
              <a:spcBef>
                <a:spcPct val="0"/>
              </a:spcBef>
              <a:spcAft>
                <a:spcPct val="0"/>
              </a:spcAft>
              <a:defRPr>
                <a:solidFill>
                  <a:schemeClr val="tx1"/>
                </a:solidFill>
                <a:latin typeface="Calibri" pitchFamily="34" charset="0"/>
              </a:defRPr>
            </a:lvl7pPr>
            <a:lvl8pPr marL="3481121" indent="-232075" fontAlgn="base">
              <a:spcBef>
                <a:spcPct val="0"/>
              </a:spcBef>
              <a:spcAft>
                <a:spcPct val="0"/>
              </a:spcAft>
              <a:defRPr>
                <a:solidFill>
                  <a:schemeClr val="tx1"/>
                </a:solidFill>
                <a:latin typeface="Calibri" pitchFamily="34" charset="0"/>
              </a:defRPr>
            </a:lvl8pPr>
            <a:lvl9pPr marL="3945270" indent="-232075"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7D847B5B-1C4F-4203-8C7D-78D3E3F8A504}" type="slidenum">
              <a:rPr lang="en-US"/>
              <a:pPr fontAlgn="base">
                <a:spcBef>
                  <a:spcPct val="0"/>
                </a:spcBef>
                <a:spcAft>
                  <a:spcPct val="0"/>
                </a:spcAft>
              </a:pPr>
              <a:t>16</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9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590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fontAlgn="base">
              <a:spcBef>
                <a:spcPct val="0"/>
              </a:spcBef>
              <a:spcAft>
                <a:spcPct val="0"/>
              </a:spcAft>
              <a:defRPr>
                <a:solidFill>
                  <a:schemeClr val="tx1"/>
                </a:solidFill>
                <a:latin typeface="Calibri" pitchFamily="34" charset="0"/>
              </a:defRPr>
            </a:lvl6pPr>
            <a:lvl7pPr marL="3016971" indent="-232075" fontAlgn="base">
              <a:spcBef>
                <a:spcPct val="0"/>
              </a:spcBef>
              <a:spcAft>
                <a:spcPct val="0"/>
              </a:spcAft>
              <a:defRPr>
                <a:solidFill>
                  <a:schemeClr val="tx1"/>
                </a:solidFill>
                <a:latin typeface="Calibri" pitchFamily="34" charset="0"/>
              </a:defRPr>
            </a:lvl7pPr>
            <a:lvl8pPr marL="3481121" indent="-232075" fontAlgn="base">
              <a:spcBef>
                <a:spcPct val="0"/>
              </a:spcBef>
              <a:spcAft>
                <a:spcPct val="0"/>
              </a:spcAft>
              <a:defRPr>
                <a:solidFill>
                  <a:schemeClr val="tx1"/>
                </a:solidFill>
                <a:latin typeface="Calibri" pitchFamily="34" charset="0"/>
              </a:defRPr>
            </a:lvl8pPr>
            <a:lvl9pPr marL="3945270" indent="-232075"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6CD0584B-BF9E-4BD0-B5E6-3325F6B1C4CA}" type="slidenum">
              <a:rPr lang="en-US"/>
              <a:pPr fontAlgn="base">
                <a:spcBef>
                  <a:spcPct val="0"/>
                </a:spcBef>
                <a:spcAft>
                  <a:spcPct val="0"/>
                </a:spcAft>
              </a:pPr>
              <a:t>153</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0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60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fontAlgn="base">
              <a:spcBef>
                <a:spcPct val="0"/>
              </a:spcBef>
              <a:spcAft>
                <a:spcPct val="0"/>
              </a:spcAft>
              <a:defRPr>
                <a:solidFill>
                  <a:schemeClr val="tx1"/>
                </a:solidFill>
                <a:latin typeface="Calibri" pitchFamily="34" charset="0"/>
              </a:defRPr>
            </a:lvl6pPr>
            <a:lvl7pPr marL="3016971" indent="-232075" fontAlgn="base">
              <a:spcBef>
                <a:spcPct val="0"/>
              </a:spcBef>
              <a:spcAft>
                <a:spcPct val="0"/>
              </a:spcAft>
              <a:defRPr>
                <a:solidFill>
                  <a:schemeClr val="tx1"/>
                </a:solidFill>
                <a:latin typeface="Calibri" pitchFamily="34" charset="0"/>
              </a:defRPr>
            </a:lvl7pPr>
            <a:lvl8pPr marL="3481121" indent="-232075" fontAlgn="base">
              <a:spcBef>
                <a:spcPct val="0"/>
              </a:spcBef>
              <a:spcAft>
                <a:spcPct val="0"/>
              </a:spcAft>
              <a:defRPr>
                <a:solidFill>
                  <a:schemeClr val="tx1"/>
                </a:solidFill>
                <a:latin typeface="Calibri" pitchFamily="34" charset="0"/>
              </a:defRPr>
            </a:lvl8pPr>
            <a:lvl9pPr marL="3945270" indent="-232075"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F9641D16-8C83-4FB6-98BE-0925F59026BF}" type="slidenum">
              <a:rPr lang="en-US"/>
              <a:pPr fontAlgn="base">
                <a:spcBef>
                  <a:spcPct val="0"/>
                </a:spcBef>
                <a:spcAft>
                  <a:spcPct val="0"/>
                </a:spcAft>
              </a:pPr>
              <a:t>154</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1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61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fontAlgn="base">
              <a:spcBef>
                <a:spcPct val="0"/>
              </a:spcBef>
              <a:spcAft>
                <a:spcPct val="0"/>
              </a:spcAft>
              <a:defRPr>
                <a:solidFill>
                  <a:schemeClr val="tx1"/>
                </a:solidFill>
                <a:latin typeface="Calibri" pitchFamily="34" charset="0"/>
              </a:defRPr>
            </a:lvl6pPr>
            <a:lvl7pPr marL="3016971" indent="-232075" fontAlgn="base">
              <a:spcBef>
                <a:spcPct val="0"/>
              </a:spcBef>
              <a:spcAft>
                <a:spcPct val="0"/>
              </a:spcAft>
              <a:defRPr>
                <a:solidFill>
                  <a:schemeClr val="tx1"/>
                </a:solidFill>
                <a:latin typeface="Calibri" pitchFamily="34" charset="0"/>
              </a:defRPr>
            </a:lvl7pPr>
            <a:lvl8pPr marL="3481121" indent="-232075" fontAlgn="base">
              <a:spcBef>
                <a:spcPct val="0"/>
              </a:spcBef>
              <a:spcAft>
                <a:spcPct val="0"/>
              </a:spcAft>
              <a:defRPr>
                <a:solidFill>
                  <a:schemeClr val="tx1"/>
                </a:solidFill>
                <a:latin typeface="Calibri" pitchFamily="34" charset="0"/>
              </a:defRPr>
            </a:lvl8pPr>
            <a:lvl9pPr marL="3945270" indent="-232075"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E87D0C35-C1EA-42E9-9B28-6DA62E22F077}" type="slidenum">
              <a:rPr lang="en-US"/>
              <a:pPr fontAlgn="base">
                <a:spcBef>
                  <a:spcPct val="0"/>
                </a:spcBef>
                <a:spcAft>
                  <a:spcPct val="0"/>
                </a:spcAft>
              </a:pPr>
              <a:t>155</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2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62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fontAlgn="base">
              <a:spcBef>
                <a:spcPct val="0"/>
              </a:spcBef>
              <a:spcAft>
                <a:spcPct val="0"/>
              </a:spcAft>
              <a:defRPr>
                <a:solidFill>
                  <a:schemeClr val="tx1"/>
                </a:solidFill>
                <a:latin typeface="Calibri" pitchFamily="34" charset="0"/>
              </a:defRPr>
            </a:lvl6pPr>
            <a:lvl7pPr marL="3016971" indent="-232075" fontAlgn="base">
              <a:spcBef>
                <a:spcPct val="0"/>
              </a:spcBef>
              <a:spcAft>
                <a:spcPct val="0"/>
              </a:spcAft>
              <a:defRPr>
                <a:solidFill>
                  <a:schemeClr val="tx1"/>
                </a:solidFill>
                <a:latin typeface="Calibri" pitchFamily="34" charset="0"/>
              </a:defRPr>
            </a:lvl7pPr>
            <a:lvl8pPr marL="3481121" indent="-232075" fontAlgn="base">
              <a:spcBef>
                <a:spcPct val="0"/>
              </a:spcBef>
              <a:spcAft>
                <a:spcPct val="0"/>
              </a:spcAft>
              <a:defRPr>
                <a:solidFill>
                  <a:schemeClr val="tx1"/>
                </a:solidFill>
                <a:latin typeface="Calibri" pitchFamily="34" charset="0"/>
              </a:defRPr>
            </a:lvl8pPr>
            <a:lvl9pPr marL="3945270" indent="-232075"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6CF2B3A4-552D-43D7-A980-ACE78A8C5C26}" type="slidenum">
              <a:rPr lang="en-US"/>
              <a:pPr fontAlgn="base">
                <a:spcBef>
                  <a:spcPct val="0"/>
                </a:spcBef>
                <a:spcAft>
                  <a:spcPct val="0"/>
                </a:spcAft>
              </a:pPr>
              <a:t>156</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3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63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fontAlgn="base">
              <a:spcBef>
                <a:spcPct val="0"/>
              </a:spcBef>
              <a:spcAft>
                <a:spcPct val="0"/>
              </a:spcAft>
              <a:defRPr>
                <a:solidFill>
                  <a:schemeClr val="tx1"/>
                </a:solidFill>
                <a:latin typeface="Calibri" pitchFamily="34" charset="0"/>
              </a:defRPr>
            </a:lvl6pPr>
            <a:lvl7pPr marL="3016971" indent="-232075" fontAlgn="base">
              <a:spcBef>
                <a:spcPct val="0"/>
              </a:spcBef>
              <a:spcAft>
                <a:spcPct val="0"/>
              </a:spcAft>
              <a:defRPr>
                <a:solidFill>
                  <a:schemeClr val="tx1"/>
                </a:solidFill>
                <a:latin typeface="Calibri" pitchFamily="34" charset="0"/>
              </a:defRPr>
            </a:lvl7pPr>
            <a:lvl8pPr marL="3481121" indent="-232075" fontAlgn="base">
              <a:spcBef>
                <a:spcPct val="0"/>
              </a:spcBef>
              <a:spcAft>
                <a:spcPct val="0"/>
              </a:spcAft>
              <a:defRPr>
                <a:solidFill>
                  <a:schemeClr val="tx1"/>
                </a:solidFill>
                <a:latin typeface="Calibri" pitchFamily="34" charset="0"/>
              </a:defRPr>
            </a:lvl8pPr>
            <a:lvl9pPr marL="3945270" indent="-232075"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897F6F17-6EF5-4670-B9FF-BAA848061F09}" type="slidenum">
              <a:rPr lang="en-US"/>
              <a:pPr fontAlgn="base">
                <a:spcBef>
                  <a:spcPct val="0"/>
                </a:spcBef>
                <a:spcAft>
                  <a:spcPct val="0"/>
                </a:spcAft>
              </a:pPr>
              <a:t>157</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4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64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fontAlgn="base">
              <a:spcBef>
                <a:spcPct val="0"/>
              </a:spcBef>
              <a:spcAft>
                <a:spcPct val="0"/>
              </a:spcAft>
              <a:defRPr>
                <a:solidFill>
                  <a:schemeClr val="tx1"/>
                </a:solidFill>
                <a:latin typeface="Calibri" pitchFamily="34" charset="0"/>
              </a:defRPr>
            </a:lvl6pPr>
            <a:lvl7pPr marL="3016971" indent="-232075" fontAlgn="base">
              <a:spcBef>
                <a:spcPct val="0"/>
              </a:spcBef>
              <a:spcAft>
                <a:spcPct val="0"/>
              </a:spcAft>
              <a:defRPr>
                <a:solidFill>
                  <a:schemeClr val="tx1"/>
                </a:solidFill>
                <a:latin typeface="Calibri" pitchFamily="34" charset="0"/>
              </a:defRPr>
            </a:lvl7pPr>
            <a:lvl8pPr marL="3481121" indent="-232075" fontAlgn="base">
              <a:spcBef>
                <a:spcPct val="0"/>
              </a:spcBef>
              <a:spcAft>
                <a:spcPct val="0"/>
              </a:spcAft>
              <a:defRPr>
                <a:solidFill>
                  <a:schemeClr val="tx1"/>
                </a:solidFill>
                <a:latin typeface="Calibri" pitchFamily="34" charset="0"/>
              </a:defRPr>
            </a:lvl8pPr>
            <a:lvl9pPr marL="3945270" indent="-232075"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9771D3F-4FFA-4A38-876F-C63730473032}" type="slidenum">
              <a:rPr lang="en-US"/>
              <a:pPr fontAlgn="base">
                <a:spcBef>
                  <a:spcPct val="0"/>
                </a:spcBef>
                <a:spcAft>
                  <a:spcPct val="0"/>
                </a:spcAft>
              </a:pPr>
              <a:t>159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95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fontAlgn="base">
              <a:spcBef>
                <a:spcPct val="0"/>
              </a:spcBef>
              <a:spcAft>
                <a:spcPct val="0"/>
              </a:spcAft>
              <a:defRPr>
                <a:solidFill>
                  <a:schemeClr val="tx1"/>
                </a:solidFill>
                <a:latin typeface="Calibri" pitchFamily="34" charset="0"/>
              </a:defRPr>
            </a:lvl6pPr>
            <a:lvl7pPr marL="3016971" indent="-232075" fontAlgn="base">
              <a:spcBef>
                <a:spcPct val="0"/>
              </a:spcBef>
              <a:spcAft>
                <a:spcPct val="0"/>
              </a:spcAft>
              <a:defRPr>
                <a:solidFill>
                  <a:schemeClr val="tx1"/>
                </a:solidFill>
                <a:latin typeface="Calibri" pitchFamily="34" charset="0"/>
              </a:defRPr>
            </a:lvl7pPr>
            <a:lvl8pPr marL="3481121" indent="-232075" fontAlgn="base">
              <a:spcBef>
                <a:spcPct val="0"/>
              </a:spcBef>
              <a:spcAft>
                <a:spcPct val="0"/>
              </a:spcAft>
              <a:defRPr>
                <a:solidFill>
                  <a:schemeClr val="tx1"/>
                </a:solidFill>
                <a:latin typeface="Calibri" pitchFamily="34" charset="0"/>
              </a:defRPr>
            </a:lvl8pPr>
            <a:lvl9pPr marL="3945270" indent="-232075"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AF888C6E-A881-4D43-BE33-8475451CA4B4}" type="slidenum">
              <a:rPr lang="en-US"/>
              <a:pPr fontAlgn="base">
                <a:spcBef>
                  <a:spcPct val="0"/>
                </a:spcBef>
                <a:spcAft>
                  <a:spcPct val="0"/>
                </a:spcAft>
              </a:pPr>
              <a:t>18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6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96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fontAlgn="base">
              <a:spcBef>
                <a:spcPct val="0"/>
              </a:spcBef>
              <a:spcAft>
                <a:spcPct val="0"/>
              </a:spcAft>
              <a:defRPr>
                <a:solidFill>
                  <a:schemeClr val="tx1"/>
                </a:solidFill>
                <a:latin typeface="Calibri" pitchFamily="34" charset="0"/>
              </a:defRPr>
            </a:lvl6pPr>
            <a:lvl7pPr marL="3016971" indent="-232075" fontAlgn="base">
              <a:spcBef>
                <a:spcPct val="0"/>
              </a:spcBef>
              <a:spcAft>
                <a:spcPct val="0"/>
              </a:spcAft>
              <a:defRPr>
                <a:solidFill>
                  <a:schemeClr val="tx1"/>
                </a:solidFill>
                <a:latin typeface="Calibri" pitchFamily="34" charset="0"/>
              </a:defRPr>
            </a:lvl7pPr>
            <a:lvl8pPr marL="3481121" indent="-232075" fontAlgn="base">
              <a:spcBef>
                <a:spcPct val="0"/>
              </a:spcBef>
              <a:spcAft>
                <a:spcPct val="0"/>
              </a:spcAft>
              <a:defRPr>
                <a:solidFill>
                  <a:schemeClr val="tx1"/>
                </a:solidFill>
                <a:latin typeface="Calibri" pitchFamily="34" charset="0"/>
              </a:defRPr>
            </a:lvl8pPr>
            <a:lvl9pPr marL="3945270" indent="-232075"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7B2ABA4F-319A-4645-B429-A424468A5840}" type="slidenum">
              <a:rPr lang="en-US"/>
              <a:pPr fontAlgn="base">
                <a:spcBef>
                  <a:spcPct val="0"/>
                </a:spcBef>
                <a:spcAft>
                  <a:spcPct val="0"/>
                </a:spcAft>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email">
            <a:alphaModFix amt="8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52400"/>
            <a:ext cx="3352800" cy="2362200"/>
          </a:xfrm>
        </p:spPr>
        <p:txBody>
          <a:bodyPr/>
          <a:lstStyle/>
          <a:p>
            <a:r>
              <a:rPr lang="en-US" smtClean="0"/>
              <a:t>Click to edit Master title style</a:t>
            </a:r>
            <a:endParaRPr lang="en-US"/>
          </a:p>
        </p:txBody>
      </p:sp>
      <p:sp>
        <p:nvSpPr>
          <p:cNvPr id="3" name="Subtitle 2"/>
          <p:cNvSpPr>
            <a:spLocks noGrp="1"/>
          </p:cNvSpPr>
          <p:nvPr>
            <p:ph type="subTitle" idx="1"/>
          </p:nvPr>
        </p:nvSpPr>
        <p:spPr>
          <a:xfrm>
            <a:off x="5943600" y="3886200"/>
            <a:ext cx="3048000" cy="27432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107254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434F26D-A806-4A7A-91A3-088D77C11C79}" type="datetimeFigureOut">
              <a:rPr lang="en-US"/>
              <a:pPr>
                <a:defRPr/>
              </a:pPr>
              <a:t>1/16/2013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0541FA8-ABC2-41C4-9847-F0B37CB0310F}" type="slidenum">
              <a:rPr lang="en-US"/>
              <a:pPr>
                <a:defRPr/>
              </a:pPr>
              <a:t>‹#›</a:t>
            </a:fld>
            <a:endParaRPr lang="en-US"/>
          </a:p>
        </p:txBody>
      </p:sp>
    </p:spTree>
    <p:extLst>
      <p:ext uri="{BB962C8B-B14F-4D97-AF65-F5344CB8AC3E}">
        <p14:creationId xmlns:p14="http://schemas.microsoft.com/office/powerpoint/2010/main" val="2393048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53A2281-8806-4924-9104-A5E8E5053A7F}" type="datetimeFigureOut">
              <a:rPr lang="en-US"/>
              <a:pPr>
                <a:defRPr/>
              </a:pPr>
              <a:t>1/16/2013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4402A0-C998-4E49-841A-3CB35F939159}" type="slidenum">
              <a:rPr lang="en-US"/>
              <a:pPr>
                <a:defRPr/>
              </a:pPr>
              <a:t>‹#›</a:t>
            </a:fld>
            <a:endParaRPr lang="en-US"/>
          </a:p>
        </p:txBody>
      </p:sp>
    </p:spTree>
    <p:extLst>
      <p:ext uri="{BB962C8B-B14F-4D97-AF65-F5344CB8AC3E}">
        <p14:creationId xmlns:p14="http://schemas.microsoft.com/office/powerpoint/2010/main" val="7452900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tion Header with Picture">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4775376"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4775376"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Picture Placeholder 7"/>
          <p:cNvSpPr>
            <a:spLocks noGrp="1"/>
          </p:cNvSpPr>
          <p:nvPr>
            <p:ph type="pic" sz="quarter" idx="13"/>
          </p:nvPr>
        </p:nvSpPr>
        <p:spPr>
          <a:xfrm>
            <a:off x="5632450" y="1614488"/>
            <a:ext cx="2879725" cy="4154487"/>
          </a:xfrm>
        </p:spPr>
        <p:txBody>
          <a:bodyPr rtlCol="0">
            <a:normAutofit/>
          </a:bodyPr>
          <a:lstStyle/>
          <a:p>
            <a:pPr lvl="0"/>
            <a:r>
              <a:rPr lang="en-US" noProof="0" smtClean="0"/>
              <a:t>Click icon to add picture</a:t>
            </a:r>
            <a:endParaRPr lang="en-US" noProof="0"/>
          </a:p>
        </p:txBody>
      </p:sp>
      <p:sp>
        <p:nvSpPr>
          <p:cNvPr id="5" name="Date Placeholder 3"/>
          <p:cNvSpPr>
            <a:spLocks noGrp="1"/>
          </p:cNvSpPr>
          <p:nvPr>
            <p:ph type="dt" sz="half" idx="14"/>
          </p:nvPr>
        </p:nvSpPr>
        <p:spPr/>
        <p:txBody>
          <a:bodyPr/>
          <a:lstStyle>
            <a:lvl1pPr>
              <a:defRPr/>
            </a:lvl1pPr>
          </a:lstStyle>
          <a:p>
            <a:pPr>
              <a:defRPr/>
            </a:pPr>
            <a:fld id="{4499A883-3BAB-46B6-9677-623DB99238AB}" type="datetimeFigureOut">
              <a:rPr lang="en-US"/>
              <a:pPr>
                <a:defRPr/>
              </a:pPr>
              <a:t>1/16/2013</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A154CD8A-321D-4484-92D9-12FDDB84D4BD}" type="slidenum">
              <a:rPr lang="en-US"/>
              <a:pPr>
                <a:defRPr/>
              </a:pPr>
              <a:t>‹#›</a:t>
            </a:fld>
            <a:endParaRPr lang="en-US"/>
          </a:p>
        </p:txBody>
      </p:sp>
    </p:spTree>
    <p:extLst>
      <p:ext uri="{BB962C8B-B14F-4D97-AF65-F5344CB8AC3E}">
        <p14:creationId xmlns:p14="http://schemas.microsoft.com/office/powerpoint/2010/main" val="10275831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over Picture">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Click to edit Master title style</a:t>
            </a:r>
            <a:endParaRPr lang="en-US"/>
          </a:p>
        </p:txBody>
      </p:sp>
      <p:sp>
        <p:nvSpPr>
          <p:cNvPr id="7" name="Text Placeholder 6"/>
          <p:cNvSpPr>
            <a:spLocks noGrp="1"/>
          </p:cNvSpPr>
          <p:nvPr>
            <p:ph type="body" sz="quarter" idx="10"/>
          </p:nvPr>
        </p:nvSpPr>
        <p:spPr>
          <a:xfrm>
            <a:off x="457200" y="1592263"/>
            <a:ext cx="8229600" cy="2482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Picture Placeholder 8"/>
          <p:cNvSpPr>
            <a:spLocks noGrp="1"/>
          </p:cNvSpPr>
          <p:nvPr>
            <p:ph type="pic" sz="quarter" idx="11"/>
          </p:nvPr>
        </p:nvSpPr>
        <p:spPr>
          <a:xfrm>
            <a:off x="457200" y="4233333"/>
            <a:ext cx="8229600" cy="2200805"/>
          </a:xfrm>
        </p:spPr>
        <p:txBody>
          <a:bodyPr rtlCol="0">
            <a:normAutofit/>
          </a:bodyPr>
          <a:lstStyle/>
          <a:p>
            <a:pPr lvl="0"/>
            <a:r>
              <a:rPr lang="en-US" noProof="0" smtClean="0"/>
              <a:t>Click icon to add picture</a:t>
            </a:r>
            <a:endParaRPr lang="en-US" noProof="0"/>
          </a:p>
        </p:txBody>
      </p:sp>
    </p:spTree>
    <p:extLst>
      <p:ext uri="{BB962C8B-B14F-4D97-AF65-F5344CB8AC3E}">
        <p14:creationId xmlns:p14="http://schemas.microsoft.com/office/powerpoint/2010/main" val="4063961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7B312E8-0593-40E5-84A0-6BB0CA293CF3}" type="datetimeFigureOut">
              <a:rPr lang="en-US"/>
              <a:pPr>
                <a:defRPr/>
              </a:pPr>
              <a:t>1/16/2013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6C95DF1-C0FE-4FF2-97B6-42F1F4EB08BF}" type="slidenum">
              <a:rPr lang="en-US"/>
              <a:pPr>
                <a:defRPr/>
              </a:pPr>
              <a:t>‹#›</a:t>
            </a:fld>
            <a:endParaRPr lang="en-US"/>
          </a:p>
        </p:txBody>
      </p:sp>
    </p:spTree>
    <p:extLst>
      <p:ext uri="{BB962C8B-B14F-4D97-AF65-F5344CB8AC3E}">
        <p14:creationId xmlns:p14="http://schemas.microsoft.com/office/powerpoint/2010/main" val="6267749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email">
            <a:lum/>
            <a:extLst>
              <a:ext uri="{28A0092B-C50C-407E-A947-70E740481C1C}">
                <a14:useLocalDpi xmlns:a14="http://schemas.microsoft.com/office/drawing/2010/main"/>
              </a:ext>
            </a:extLst>
          </a:blip>
          <a:srcRect/>
          <a:stretch>
            <a:fillRect l="10000" t="76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04800"/>
            <a:ext cx="6400800" cy="1752600"/>
          </a:xfrm>
        </p:spPr>
        <p:txBody>
          <a:bodyPr anchor="b"/>
          <a:lstStyle>
            <a:lvl1pPr marL="0" indent="0" algn="ctr">
              <a:buNone/>
              <a:defRPr>
                <a:solidFill>
                  <a:srgbClr val="248EEE"/>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546578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219384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B9F8845-889E-41FF-8746-AD98E8390FC4}" type="datetimeFigureOut">
              <a:rPr lang="en-US"/>
              <a:pPr>
                <a:defRPr/>
              </a:pPr>
              <a:t>1/16/2013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BE499BB-5FB2-45AF-AAAB-B0383FC7F3DF}" type="slidenum">
              <a:rPr lang="en-US"/>
              <a:pPr>
                <a:defRPr/>
              </a:pPr>
              <a:t>‹#›</a:t>
            </a:fld>
            <a:endParaRPr lang="en-US"/>
          </a:p>
        </p:txBody>
      </p:sp>
    </p:spTree>
    <p:extLst>
      <p:ext uri="{BB962C8B-B14F-4D97-AF65-F5344CB8AC3E}">
        <p14:creationId xmlns:p14="http://schemas.microsoft.com/office/powerpoint/2010/main" val="4085448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816F181-8348-4916-A78B-7BF7952930B7}" type="datetimeFigureOut">
              <a:rPr lang="en-US"/>
              <a:pPr>
                <a:defRPr/>
              </a:pPr>
              <a:t>1/16/2013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EF8FA6B-EC43-4828-A9C6-2BD1372C4D2D}" type="slidenum">
              <a:rPr lang="en-US"/>
              <a:pPr>
                <a:defRPr/>
              </a:pPr>
              <a:t>‹#›</a:t>
            </a:fld>
            <a:endParaRPr lang="en-US"/>
          </a:p>
        </p:txBody>
      </p:sp>
    </p:spTree>
    <p:extLst>
      <p:ext uri="{BB962C8B-B14F-4D97-AF65-F5344CB8AC3E}">
        <p14:creationId xmlns:p14="http://schemas.microsoft.com/office/powerpoint/2010/main" val="18265063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C54D4F2-DE82-4FC1-92D6-5A83B5F88A04}" type="datetimeFigureOut">
              <a:rPr lang="en-US"/>
              <a:pPr>
                <a:defRPr/>
              </a:pPr>
              <a:t>1/16/2013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F844397-0E9C-41EC-ACB7-1A0C3ED49005}" type="slidenum">
              <a:rPr lang="en-US"/>
              <a:pPr>
                <a:defRPr/>
              </a:pPr>
              <a:t>‹#›</a:t>
            </a:fld>
            <a:endParaRPr lang="en-US"/>
          </a:p>
        </p:txBody>
      </p:sp>
    </p:spTree>
    <p:extLst>
      <p:ext uri="{BB962C8B-B14F-4D97-AF65-F5344CB8AC3E}">
        <p14:creationId xmlns:p14="http://schemas.microsoft.com/office/powerpoint/2010/main" val="2704010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AC1301B-2AB5-40B1-8CDD-24196678131A}" type="datetimeFigureOut">
              <a:rPr lang="en-US"/>
              <a:pPr>
                <a:defRPr/>
              </a:pPr>
              <a:t>1/16/2013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1CE6685-CAD2-4A29-95D5-B88ED5852C1E}" type="slidenum">
              <a:rPr lang="en-US"/>
              <a:pPr>
                <a:defRPr/>
              </a:pPr>
              <a:t>‹#›</a:t>
            </a:fld>
            <a:endParaRPr lang="en-US"/>
          </a:p>
        </p:txBody>
      </p:sp>
    </p:spTree>
    <p:extLst>
      <p:ext uri="{BB962C8B-B14F-4D97-AF65-F5344CB8AC3E}">
        <p14:creationId xmlns:p14="http://schemas.microsoft.com/office/powerpoint/2010/main" val="1489982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2DE4DA7-D060-4F7B-A551-16AB8FDA4378}" type="datetimeFigureOut">
              <a:rPr lang="en-US"/>
              <a:pPr>
                <a:defRPr/>
              </a:pPr>
              <a:t>1/16/2013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A94A5F5-5C61-4F84-8E45-CCD71DCF80B3}" type="slidenum">
              <a:rPr lang="en-US"/>
              <a:pPr>
                <a:defRPr/>
              </a:pPr>
              <a:t>‹#›</a:t>
            </a:fld>
            <a:endParaRPr lang="en-US"/>
          </a:p>
        </p:txBody>
      </p:sp>
    </p:spTree>
    <p:extLst>
      <p:ext uri="{BB962C8B-B14F-4D97-AF65-F5344CB8AC3E}">
        <p14:creationId xmlns:p14="http://schemas.microsoft.com/office/powerpoint/2010/main" val="33261699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DD30410-DF9A-473A-B8F6-AD9D2612D5B1}" type="datetimeFigureOut">
              <a:rPr lang="en-US"/>
              <a:pPr>
                <a:defRPr/>
              </a:pPr>
              <a:t>1/16/2013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9347223-D1F6-4D49-A093-DE1B0743A752}" type="slidenum">
              <a:rPr lang="en-US"/>
              <a:pPr>
                <a:defRPr/>
              </a:pPr>
              <a:t>‹#›</a:t>
            </a:fld>
            <a:endParaRPr lang="en-US"/>
          </a:p>
        </p:txBody>
      </p:sp>
    </p:spTree>
    <p:extLst>
      <p:ext uri="{BB962C8B-B14F-4D97-AF65-F5344CB8AC3E}">
        <p14:creationId xmlns:p14="http://schemas.microsoft.com/office/powerpoint/2010/main" val="35309888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AB4583F-8CA0-4606-A861-B915F2F144EF}" type="datetimeFigureOut">
              <a:rPr lang="en-US"/>
              <a:pPr>
                <a:defRPr/>
              </a:pPr>
              <a:t>1/16/2013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56FFF95-ECC2-46B6-B6F1-1B468DB163DD}" type="slidenum">
              <a:rPr lang="en-US"/>
              <a:pPr>
                <a:defRPr/>
              </a:pPr>
              <a:t>‹#›</a:t>
            </a:fld>
            <a:endParaRPr lang="en-US"/>
          </a:p>
        </p:txBody>
      </p:sp>
    </p:spTree>
    <p:extLst>
      <p:ext uri="{BB962C8B-B14F-4D97-AF65-F5344CB8AC3E}">
        <p14:creationId xmlns:p14="http://schemas.microsoft.com/office/powerpoint/2010/main" val="1478526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03AB23B-AD1C-4D4D-837C-C5FA93B661ED}" type="datetimeFigureOut">
              <a:rPr lang="en-US"/>
              <a:pPr>
                <a:defRPr/>
              </a:pPr>
              <a:t>1/16/2013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6C9B4CC-E073-4F88-A9B0-FA1FD2042207}" type="slidenum">
              <a:rPr lang="en-US"/>
              <a:pPr>
                <a:defRPr/>
              </a:pPr>
              <a:t>‹#›</a:t>
            </a:fld>
            <a:endParaRPr lang="en-US"/>
          </a:p>
        </p:txBody>
      </p:sp>
    </p:spTree>
    <p:extLst>
      <p:ext uri="{BB962C8B-B14F-4D97-AF65-F5344CB8AC3E}">
        <p14:creationId xmlns:p14="http://schemas.microsoft.com/office/powerpoint/2010/main" val="5307853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37C2759-111E-40BC-8649-18F76D6418CE}" type="datetimeFigureOut">
              <a:rPr lang="en-US"/>
              <a:pPr>
                <a:defRPr/>
              </a:pPr>
              <a:t>1/16/2013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BBEB908-DC53-47B9-8ABB-BCD0D34B0F20}" type="slidenum">
              <a:rPr lang="en-US"/>
              <a:pPr>
                <a:defRPr/>
              </a:pPr>
              <a:t>‹#›</a:t>
            </a:fld>
            <a:endParaRPr lang="en-US"/>
          </a:p>
        </p:txBody>
      </p:sp>
    </p:spTree>
    <p:extLst>
      <p:ext uri="{BB962C8B-B14F-4D97-AF65-F5344CB8AC3E}">
        <p14:creationId xmlns:p14="http://schemas.microsoft.com/office/powerpoint/2010/main" val="21042708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55EB782-5C67-435F-91FC-4D0D5DC200E6}" type="datetimeFigureOut">
              <a:rPr lang="en-US"/>
              <a:pPr>
                <a:defRPr/>
              </a:pPr>
              <a:t>1/16/2013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08F1F5A-5B6B-42B8-B1E0-92A039FA40E4}" type="slidenum">
              <a:rPr lang="en-US"/>
              <a:pPr>
                <a:defRPr/>
              </a:pPr>
              <a:t>‹#›</a:t>
            </a:fld>
            <a:endParaRPr lang="en-US"/>
          </a:p>
        </p:txBody>
      </p:sp>
    </p:spTree>
    <p:extLst>
      <p:ext uri="{BB962C8B-B14F-4D97-AF65-F5344CB8AC3E}">
        <p14:creationId xmlns:p14="http://schemas.microsoft.com/office/powerpoint/2010/main" val="31012691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269676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4465C51-2549-4373-BCF2-69926B794BC5}" type="datetimeFigureOut">
              <a:rPr lang="en-US"/>
              <a:pPr>
                <a:defRPr/>
              </a:pPr>
              <a:t>1/16/2013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8AE437D-9212-4CAD-93AA-465754C5613D}" type="slidenum">
              <a:rPr lang="en-US"/>
              <a:pPr>
                <a:defRPr/>
              </a:pPr>
              <a:t>‹#›</a:t>
            </a:fld>
            <a:endParaRPr lang="en-US"/>
          </a:p>
        </p:txBody>
      </p:sp>
    </p:spTree>
    <p:extLst>
      <p:ext uri="{BB962C8B-B14F-4D97-AF65-F5344CB8AC3E}">
        <p14:creationId xmlns:p14="http://schemas.microsoft.com/office/powerpoint/2010/main" val="3645367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A854975-18F0-40E7-9460-E7B2CE6FA46D}" type="datetimeFigureOut">
              <a:rPr lang="en-US"/>
              <a:pPr>
                <a:defRPr/>
              </a:pPr>
              <a:t>1/16/2013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FA4BB2-64B4-4067-B426-45597810EA04}" type="slidenum">
              <a:rPr lang="en-US"/>
              <a:pPr>
                <a:defRPr/>
              </a:pPr>
              <a:t>‹#›</a:t>
            </a:fld>
            <a:endParaRPr lang="en-US"/>
          </a:p>
        </p:txBody>
      </p:sp>
    </p:spTree>
    <p:extLst>
      <p:ext uri="{BB962C8B-B14F-4D97-AF65-F5344CB8AC3E}">
        <p14:creationId xmlns:p14="http://schemas.microsoft.com/office/powerpoint/2010/main" val="25736894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51E0937-4214-4FA5-AC1B-51660FBA8B5A}" type="datetimeFigureOut">
              <a:rPr lang="en-US"/>
              <a:pPr>
                <a:defRPr/>
              </a:pPr>
              <a:t>1/16/2013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9B123E8-8C95-4C94-905C-20124149FF16}" type="slidenum">
              <a:rPr lang="en-US"/>
              <a:pPr>
                <a:defRPr/>
              </a:pPr>
              <a:t>‹#›</a:t>
            </a:fld>
            <a:endParaRPr lang="en-US"/>
          </a:p>
        </p:txBody>
      </p:sp>
    </p:spTree>
    <p:extLst>
      <p:ext uri="{BB962C8B-B14F-4D97-AF65-F5344CB8AC3E}">
        <p14:creationId xmlns:p14="http://schemas.microsoft.com/office/powerpoint/2010/main" val="316690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0583922-7014-435E-B18F-28CEFA6E200F}" type="datetimeFigureOut">
              <a:rPr lang="en-US"/>
              <a:pPr>
                <a:defRPr/>
              </a:pPr>
              <a:t>1/16/2013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193E39D-94B8-4C1C-B738-7CC9524C2454}" type="slidenum">
              <a:rPr lang="en-US"/>
              <a:pPr>
                <a:defRPr/>
              </a:pPr>
              <a:t>‹#›</a:t>
            </a:fld>
            <a:endParaRPr lang="en-US"/>
          </a:p>
        </p:txBody>
      </p:sp>
    </p:spTree>
    <p:extLst>
      <p:ext uri="{BB962C8B-B14F-4D97-AF65-F5344CB8AC3E}">
        <p14:creationId xmlns:p14="http://schemas.microsoft.com/office/powerpoint/2010/main" val="42828271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D898E8A-8345-4EBC-A8A6-77E18EA0EAE8}" type="datetimeFigureOut">
              <a:rPr lang="en-US"/>
              <a:pPr>
                <a:defRPr/>
              </a:pPr>
              <a:t>1/16/2013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FB8CC0E-D9A7-4422-99CF-2BD8217B269D}" type="slidenum">
              <a:rPr lang="en-US"/>
              <a:pPr>
                <a:defRPr/>
              </a:pPr>
              <a:t>‹#›</a:t>
            </a:fld>
            <a:endParaRPr lang="en-US"/>
          </a:p>
        </p:txBody>
      </p:sp>
    </p:spTree>
    <p:extLst>
      <p:ext uri="{BB962C8B-B14F-4D97-AF65-F5344CB8AC3E}">
        <p14:creationId xmlns:p14="http://schemas.microsoft.com/office/powerpoint/2010/main" val="38171696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B2D3F2F-DD50-4000-ACD6-F61569D6D079}" type="datetimeFigureOut">
              <a:rPr lang="en-US"/>
              <a:pPr>
                <a:defRPr/>
              </a:pPr>
              <a:t>1/16/2013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3EA2474-004B-4BE5-9004-1A3A032DC355}" type="slidenum">
              <a:rPr lang="en-US"/>
              <a:pPr>
                <a:defRPr/>
              </a:pPr>
              <a:t>‹#›</a:t>
            </a:fld>
            <a:endParaRPr lang="en-US"/>
          </a:p>
        </p:txBody>
      </p:sp>
    </p:spTree>
    <p:extLst>
      <p:ext uri="{BB962C8B-B14F-4D97-AF65-F5344CB8AC3E}">
        <p14:creationId xmlns:p14="http://schemas.microsoft.com/office/powerpoint/2010/main" val="42790197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FE86F14-87D2-4414-93D6-E66DE74897D6}" type="datetimeFigureOut">
              <a:rPr lang="en-US"/>
              <a:pPr>
                <a:defRPr/>
              </a:pPr>
              <a:t>1/16/2013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5C5420B-DC77-4993-953A-0E7E7030AE32}" type="slidenum">
              <a:rPr lang="en-US"/>
              <a:pPr>
                <a:defRPr/>
              </a:pPr>
              <a:t>‹#›</a:t>
            </a:fld>
            <a:endParaRPr lang="en-US"/>
          </a:p>
        </p:txBody>
      </p:sp>
    </p:spTree>
    <p:extLst>
      <p:ext uri="{BB962C8B-B14F-4D97-AF65-F5344CB8AC3E}">
        <p14:creationId xmlns:p14="http://schemas.microsoft.com/office/powerpoint/2010/main" val="39827192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B7A1572-F6B9-4BD5-86BC-F50DDEB8CE71}" type="datetimeFigureOut">
              <a:rPr lang="en-US"/>
              <a:pPr>
                <a:defRPr/>
              </a:pPr>
              <a:t>1/16/2013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E13959B-E9E9-4654-9BA0-89C9DC3CF9A6}" type="slidenum">
              <a:rPr lang="en-US"/>
              <a:pPr>
                <a:defRPr/>
              </a:pPr>
              <a:t>‹#›</a:t>
            </a:fld>
            <a:endParaRPr lang="en-US"/>
          </a:p>
        </p:txBody>
      </p:sp>
    </p:spTree>
    <p:extLst>
      <p:ext uri="{BB962C8B-B14F-4D97-AF65-F5344CB8AC3E}">
        <p14:creationId xmlns:p14="http://schemas.microsoft.com/office/powerpoint/2010/main" val="23876417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A9D0D18-3805-412C-BA29-DE3FE697EA4E}" type="datetimeFigureOut">
              <a:rPr lang="en-US"/>
              <a:pPr>
                <a:defRPr/>
              </a:pPr>
              <a:t>1/16/2013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DD64E24-494D-4484-9CF9-AD9B1CAADA67}" type="slidenum">
              <a:rPr lang="en-US"/>
              <a:pPr>
                <a:defRPr/>
              </a:pPr>
              <a:t>‹#›</a:t>
            </a:fld>
            <a:endParaRPr lang="en-US"/>
          </a:p>
        </p:txBody>
      </p:sp>
    </p:spTree>
    <p:extLst>
      <p:ext uri="{BB962C8B-B14F-4D97-AF65-F5344CB8AC3E}">
        <p14:creationId xmlns:p14="http://schemas.microsoft.com/office/powerpoint/2010/main" val="9804770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54A5DD8-B1A8-4FBB-9F05-28B92F94F3A4}" type="datetimeFigureOut">
              <a:rPr lang="en-US"/>
              <a:pPr>
                <a:defRPr/>
              </a:pPr>
              <a:t>1/16/2013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B76678-07FB-4D8B-A319-1B614EAB51C9}" type="slidenum">
              <a:rPr lang="en-US"/>
              <a:pPr>
                <a:defRPr/>
              </a:pPr>
              <a:t>‹#›</a:t>
            </a:fld>
            <a:endParaRPr lang="en-US"/>
          </a:p>
        </p:txBody>
      </p:sp>
    </p:spTree>
    <p:extLst>
      <p:ext uri="{BB962C8B-B14F-4D97-AF65-F5344CB8AC3E}">
        <p14:creationId xmlns:p14="http://schemas.microsoft.com/office/powerpoint/2010/main" val="26172074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410746C-9DCF-4023-A645-A88EA4138F41}" type="datetimeFigureOut">
              <a:rPr lang="en-US"/>
              <a:pPr>
                <a:defRPr/>
              </a:pPr>
              <a:t>1/16/2013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5924E30-4DBF-446C-8F45-17B1E6378617}" type="slidenum">
              <a:rPr lang="en-US"/>
              <a:pPr>
                <a:defRPr/>
              </a:pPr>
              <a:t>‹#›</a:t>
            </a:fld>
            <a:endParaRPr lang="en-US"/>
          </a:p>
        </p:txBody>
      </p:sp>
    </p:spTree>
    <p:extLst>
      <p:ext uri="{BB962C8B-B14F-4D97-AF65-F5344CB8AC3E}">
        <p14:creationId xmlns:p14="http://schemas.microsoft.com/office/powerpoint/2010/main" val="37263392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Freeform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cs typeface="+mn-cs"/>
            </a:endParaRPr>
          </a:p>
        </p:txBody>
      </p:sp>
      <p:sp>
        <p:nvSpPr>
          <p:cNvPr id="5" name="Freeform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cs typeface="+mn-cs"/>
            </a:endParaRPr>
          </a:p>
        </p:txBody>
      </p:sp>
      <p:sp>
        <p:nvSpPr>
          <p:cNvPr id="9" name="Title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6" name="Date Placeholder 29"/>
          <p:cNvSpPr>
            <a:spLocks noGrp="1"/>
          </p:cNvSpPr>
          <p:nvPr>
            <p:ph type="dt" sz="half" idx="10"/>
          </p:nvPr>
        </p:nvSpPr>
        <p:spPr/>
        <p:txBody>
          <a:bodyPr/>
          <a:lstStyle>
            <a:lvl1pPr>
              <a:defRPr/>
            </a:lvl1pPr>
          </a:lstStyle>
          <a:p>
            <a:pPr>
              <a:defRPr/>
            </a:pPr>
            <a:fld id="{3E294D1E-88C7-4ED4-BE6D-1B7E605824BD}" type="datetimeFigureOut">
              <a:rPr lang="en-US"/>
              <a:pPr>
                <a:defRPr/>
              </a:pPr>
              <a:t>1/16/2013</a:t>
            </a:fld>
            <a:endParaRPr lang="en-US"/>
          </a:p>
        </p:txBody>
      </p:sp>
      <p:sp>
        <p:nvSpPr>
          <p:cNvPr id="7" name="Footer Placeholder 18"/>
          <p:cNvSpPr>
            <a:spLocks noGrp="1"/>
          </p:cNvSpPr>
          <p:nvPr>
            <p:ph type="ftr" sz="quarter" idx="11"/>
          </p:nvPr>
        </p:nvSpPr>
        <p:spPr/>
        <p:txBody>
          <a:bodyPr/>
          <a:lstStyle>
            <a:lvl1pPr>
              <a:defRPr/>
            </a:lvl1pPr>
          </a:lstStyle>
          <a:p>
            <a:pPr>
              <a:defRPr/>
            </a:pPr>
            <a:endParaRPr lang="en-US"/>
          </a:p>
        </p:txBody>
      </p:sp>
      <p:sp>
        <p:nvSpPr>
          <p:cNvPr id="8" name="Slide Number Placeholder 26"/>
          <p:cNvSpPr>
            <a:spLocks noGrp="1"/>
          </p:cNvSpPr>
          <p:nvPr>
            <p:ph type="sldNum" sz="quarter" idx="12"/>
          </p:nvPr>
        </p:nvSpPr>
        <p:spPr/>
        <p:txBody>
          <a:bodyPr/>
          <a:lstStyle>
            <a:lvl1pPr>
              <a:defRPr/>
            </a:lvl1pPr>
          </a:lstStyle>
          <a:p>
            <a:pPr>
              <a:defRPr/>
            </a:pPr>
            <a:fld id="{9C1E4831-147A-41BF-9756-5BE9F811F550}" type="slidenum">
              <a:rPr lang="en-US"/>
              <a:pPr>
                <a:defRPr/>
              </a:pPr>
              <a:t>‹#›</a:t>
            </a:fld>
            <a:endParaRPr lang="en-US"/>
          </a:p>
        </p:txBody>
      </p:sp>
    </p:spTree>
    <p:extLst>
      <p:ext uri="{BB962C8B-B14F-4D97-AF65-F5344CB8AC3E}">
        <p14:creationId xmlns:p14="http://schemas.microsoft.com/office/powerpoint/2010/main" val="3091004712"/>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699D64D1-BD76-464F-B54A-B6B069CF17FB}" type="datetimeFigureOut">
              <a:rPr lang="en-US"/>
              <a:pPr>
                <a:defRPr/>
              </a:pPr>
              <a:t>1/16/2013</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4DFEB317-FF3E-437C-9FC7-8FFE2763097B}" type="slidenum">
              <a:rPr lang="en-US"/>
              <a:pPr>
                <a:defRPr/>
              </a:pPr>
              <a:t>‹#›</a:t>
            </a:fld>
            <a:endParaRPr lang="en-US"/>
          </a:p>
        </p:txBody>
      </p:sp>
    </p:spTree>
    <p:extLst>
      <p:ext uri="{BB962C8B-B14F-4D97-AF65-F5344CB8AC3E}">
        <p14:creationId xmlns:p14="http://schemas.microsoft.com/office/powerpoint/2010/main" val="17064046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Freeform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cs typeface="+mn-cs"/>
            </a:endParaRPr>
          </a:p>
        </p:txBody>
      </p:sp>
      <p:sp>
        <p:nvSpPr>
          <p:cNvPr id="5" name="Freeform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FA749171-C1EC-4CC0-90EB-191F4AA6CFAE}" type="datetimeFigureOut">
              <a:rPr lang="en-US"/>
              <a:pPr>
                <a:defRPr/>
              </a:pPr>
              <a:t>1/16/2013</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12BFC550-7E5A-42A2-B44A-DCE3514C1138}" type="slidenum">
              <a:rPr lang="en-US"/>
              <a:pPr>
                <a:defRPr/>
              </a:pPr>
              <a:t>‹#›</a:t>
            </a:fld>
            <a:endParaRPr lang="en-US"/>
          </a:p>
        </p:txBody>
      </p:sp>
    </p:spTree>
    <p:extLst>
      <p:ext uri="{BB962C8B-B14F-4D97-AF65-F5344CB8AC3E}">
        <p14:creationId xmlns:p14="http://schemas.microsoft.com/office/powerpoint/2010/main" val="286640714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C4E784E-49A0-4C64-9AA7-4DBE104400BA}" type="datetimeFigureOut">
              <a:rPr lang="en-US"/>
              <a:pPr>
                <a:defRPr/>
              </a:pPr>
              <a:t>1/16/2013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8ECE13C-4905-42F9-9B88-20E83DAE8532}" type="slidenum">
              <a:rPr lang="en-US"/>
              <a:pPr>
                <a:defRPr/>
              </a:pPr>
              <a:t>‹#›</a:t>
            </a:fld>
            <a:endParaRPr lang="en-US"/>
          </a:p>
        </p:txBody>
      </p:sp>
    </p:spTree>
    <p:extLst>
      <p:ext uri="{BB962C8B-B14F-4D97-AF65-F5344CB8AC3E}">
        <p14:creationId xmlns:p14="http://schemas.microsoft.com/office/powerpoint/2010/main" val="383024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95DBE283-FD77-46A1-ACC1-C0216FF05170}" type="datetimeFigureOut">
              <a:rPr lang="en-US"/>
              <a:pPr>
                <a:defRPr/>
              </a:pPr>
              <a:t>1/16/2013</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7A85C100-31E9-4200-B844-DF74A2F32FD2}" type="slidenum">
              <a:rPr lang="en-US"/>
              <a:pPr>
                <a:defRPr/>
              </a:pPr>
              <a:t>‹#›</a:t>
            </a:fld>
            <a:endParaRPr lang="en-US"/>
          </a:p>
        </p:txBody>
      </p:sp>
    </p:spTree>
    <p:extLst>
      <p:ext uri="{BB962C8B-B14F-4D97-AF65-F5344CB8AC3E}">
        <p14:creationId xmlns:p14="http://schemas.microsoft.com/office/powerpoint/2010/main" val="1254077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50D7B1F6-AC6C-4690-ABDE-B7CB87CAF301}" type="datetimeFigureOut">
              <a:rPr lang="en-US"/>
              <a:pPr>
                <a:defRPr/>
              </a:pPr>
              <a:t>1/16/2013</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8832C04A-F9B5-4239-BF06-86906602C351}" type="slidenum">
              <a:rPr lang="en-US"/>
              <a:pPr>
                <a:defRPr/>
              </a:pPr>
              <a:t>‹#›</a:t>
            </a:fld>
            <a:endParaRPr lang="en-US"/>
          </a:p>
        </p:txBody>
      </p:sp>
    </p:spTree>
    <p:extLst>
      <p:ext uri="{BB962C8B-B14F-4D97-AF65-F5344CB8AC3E}">
        <p14:creationId xmlns:p14="http://schemas.microsoft.com/office/powerpoint/2010/main" val="13669771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lstStyle>
            <a:lvl1pPr algn="l">
              <a:defRPr sz="4600"/>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8957488D-997C-43E4-97E2-406CC8B18B26}" type="datetimeFigureOut">
              <a:rPr lang="en-US"/>
              <a:pPr>
                <a:defRPr/>
              </a:pPr>
              <a:t>1/16/2013</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88212297-2D0D-43E6-AED9-FE670366B39E}" type="slidenum">
              <a:rPr lang="en-US"/>
              <a:pPr>
                <a:defRPr/>
              </a:pPr>
              <a:t>‹#›</a:t>
            </a:fld>
            <a:endParaRPr lang="en-US"/>
          </a:p>
        </p:txBody>
      </p:sp>
    </p:spTree>
    <p:extLst>
      <p:ext uri="{BB962C8B-B14F-4D97-AF65-F5344CB8AC3E}">
        <p14:creationId xmlns:p14="http://schemas.microsoft.com/office/powerpoint/2010/main" val="20252193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114C64FF-2374-4B87-BEE7-C872750275D8}" type="datetimeFigureOut">
              <a:rPr lang="en-US"/>
              <a:pPr>
                <a:defRPr/>
              </a:pPr>
              <a:t>1/16/2013</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ABAD27AB-9277-4647-B8CC-468ACC081B0B}" type="slidenum">
              <a:rPr lang="en-US"/>
              <a:pPr>
                <a:defRPr/>
              </a:pPr>
              <a:t>‹#›</a:t>
            </a:fld>
            <a:endParaRPr lang="en-US"/>
          </a:p>
        </p:txBody>
      </p:sp>
    </p:spTree>
    <p:extLst>
      <p:ext uri="{BB962C8B-B14F-4D97-AF65-F5344CB8AC3E}">
        <p14:creationId xmlns:p14="http://schemas.microsoft.com/office/powerpoint/2010/main" val="26696177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DC3ADD68-B973-4F62-9293-19E4F8A06020}" type="datetimeFigureOut">
              <a:rPr lang="en-US"/>
              <a:pPr>
                <a:defRPr/>
              </a:pPr>
              <a:t>1/16/2013</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156575" y="6421438"/>
            <a:ext cx="762000" cy="365125"/>
          </a:xfrm>
        </p:spPr>
        <p:txBody>
          <a:bodyPr/>
          <a:lstStyle>
            <a:lvl1pPr>
              <a:defRPr/>
            </a:lvl1pPr>
          </a:lstStyle>
          <a:p>
            <a:pPr>
              <a:defRPr/>
            </a:pPr>
            <a:fld id="{450C1397-015C-46A5-BC59-8B9F9B732DFC}" type="slidenum">
              <a:rPr lang="en-US"/>
              <a:pPr>
                <a:defRPr/>
              </a:pPr>
              <a:t>‹#›</a:t>
            </a:fld>
            <a:endParaRPr lang="en-US"/>
          </a:p>
        </p:txBody>
      </p:sp>
    </p:spTree>
    <p:extLst>
      <p:ext uri="{BB962C8B-B14F-4D97-AF65-F5344CB8AC3E}">
        <p14:creationId xmlns:p14="http://schemas.microsoft.com/office/powerpoint/2010/main" val="34686599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D9BA67C3-AC66-4022-BFC1-5083A72C8612}" type="datetimeFigureOut">
              <a:rPr lang="en-US"/>
              <a:pPr>
                <a:defRPr/>
              </a:pPr>
              <a:t>1/16/2013</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DB6B527E-DE84-47EE-996B-9781B1206F53}" type="slidenum">
              <a:rPr lang="en-US"/>
              <a:pPr>
                <a:defRPr/>
              </a:pPr>
              <a:t>‹#›</a:t>
            </a:fld>
            <a:endParaRPr lang="en-US"/>
          </a:p>
        </p:txBody>
      </p:sp>
    </p:spTree>
    <p:extLst>
      <p:ext uri="{BB962C8B-B14F-4D97-AF65-F5344CB8AC3E}">
        <p14:creationId xmlns:p14="http://schemas.microsoft.com/office/powerpoint/2010/main" val="30247458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4093A566-BC7B-4F28-A1C1-2D070C5A4947}" type="datetimeFigureOut">
              <a:rPr lang="en-US"/>
              <a:pPr>
                <a:defRPr/>
              </a:pPr>
              <a:t>1/16/2013</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60F0A4CA-995D-4237-AE18-48541E8FF68B}" type="slidenum">
              <a:rPr lang="en-US"/>
              <a:pPr>
                <a:defRPr/>
              </a:pPr>
              <a:t>‹#›</a:t>
            </a:fld>
            <a:endParaRPr lang="en-US"/>
          </a:p>
        </p:txBody>
      </p:sp>
    </p:spTree>
    <p:extLst>
      <p:ext uri="{BB962C8B-B14F-4D97-AF65-F5344CB8AC3E}">
        <p14:creationId xmlns:p14="http://schemas.microsoft.com/office/powerpoint/2010/main" val="25766773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A555035-867D-427F-9DC7-04F0EF26DAC0}" type="datetimeFigureOut">
              <a:rPr lang="en-US"/>
              <a:pPr>
                <a:defRPr/>
              </a:pPr>
              <a:t>1/16/2013</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853B74B8-5363-4F73-9719-C124A6A9D67C}" type="slidenum">
              <a:rPr lang="en-US"/>
              <a:pPr>
                <a:defRPr/>
              </a:pPr>
              <a:t>‹#›</a:t>
            </a:fld>
            <a:endParaRPr lang="en-US"/>
          </a:p>
        </p:txBody>
      </p:sp>
    </p:spTree>
    <p:extLst>
      <p:ext uri="{BB962C8B-B14F-4D97-AF65-F5344CB8AC3E}">
        <p14:creationId xmlns:p14="http://schemas.microsoft.com/office/powerpoint/2010/main" val="6107262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32556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457200" y="2514600"/>
            <a:ext cx="7467600" cy="3611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665237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TurningPoi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3"/>
          </p:nvPr>
        </p:nvSpPr>
        <p:spPr>
          <a:xfrm>
            <a:off x="533400" y="2514600"/>
            <a:ext cx="40386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89375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772461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22B4292-1720-42A8-B5FB-BC0E258CE51A}" type="datetimeFigureOut">
              <a:rPr lang="en-US"/>
              <a:pPr>
                <a:defRPr/>
              </a:pPr>
              <a:t>1/16/2013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6E5F9BE-8A2D-48BA-9864-5401312C6318}" type="slidenum">
              <a:rPr lang="en-US"/>
              <a:pPr>
                <a:defRPr/>
              </a:pPr>
              <a:t>‹#›</a:t>
            </a:fld>
            <a:endParaRPr lang="en-US"/>
          </a:p>
        </p:txBody>
      </p:sp>
    </p:spTree>
    <p:extLst>
      <p:ext uri="{BB962C8B-B14F-4D97-AF65-F5344CB8AC3E}">
        <p14:creationId xmlns:p14="http://schemas.microsoft.com/office/powerpoint/2010/main" val="37802150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9FF2270-63B3-4752-800B-FA190BFA0AC4}" type="datetimeFigureOut">
              <a:rPr lang="en-US"/>
              <a:pPr>
                <a:defRPr/>
              </a:pPr>
              <a:t>1/16/2013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921CFE7-4C98-4D7B-B181-681882241C89}" type="slidenum">
              <a:rPr lang="en-US"/>
              <a:pPr>
                <a:defRPr/>
              </a:pPr>
              <a:t>‹#›</a:t>
            </a:fld>
            <a:endParaRPr lang="en-US"/>
          </a:p>
        </p:txBody>
      </p:sp>
    </p:spTree>
    <p:extLst>
      <p:ext uri="{BB962C8B-B14F-4D97-AF65-F5344CB8AC3E}">
        <p14:creationId xmlns:p14="http://schemas.microsoft.com/office/powerpoint/2010/main" val="107129454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0D136BB-AE4F-4109-9E32-BFB52CA0829C}" type="datetimeFigureOut">
              <a:rPr lang="en-US"/>
              <a:pPr>
                <a:defRPr/>
              </a:pPr>
              <a:t>1/16/2013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7CED0F5-3EE8-4897-8AFB-D6E95D8F8F26}" type="slidenum">
              <a:rPr lang="en-US"/>
              <a:pPr>
                <a:defRPr/>
              </a:pPr>
              <a:t>‹#›</a:t>
            </a:fld>
            <a:endParaRPr lang="en-US"/>
          </a:p>
        </p:txBody>
      </p:sp>
    </p:spTree>
    <p:extLst>
      <p:ext uri="{BB962C8B-B14F-4D97-AF65-F5344CB8AC3E}">
        <p14:creationId xmlns:p14="http://schemas.microsoft.com/office/powerpoint/2010/main" val="1387301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EA29904-5CB1-4EB5-AB44-62819F022692}" type="datetimeFigureOut">
              <a:rPr lang="en-US"/>
              <a:pPr>
                <a:defRPr/>
              </a:pPr>
              <a:t>1/16/2013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F232C05-1AD3-40F8-A111-5F61612ADDB0}" type="slidenum">
              <a:rPr lang="en-US"/>
              <a:pPr>
                <a:defRPr/>
              </a:pPr>
              <a:t>‹#›</a:t>
            </a:fld>
            <a:endParaRPr lang="en-US"/>
          </a:p>
        </p:txBody>
      </p:sp>
    </p:spTree>
    <p:extLst>
      <p:ext uri="{BB962C8B-B14F-4D97-AF65-F5344CB8AC3E}">
        <p14:creationId xmlns:p14="http://schemas.microsoft.com/office/powerpoint/2010/main" val="30016864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6DB39B3-02C4-46B5-9767-03DD57975324}" type="datetimeFigureOut">
              <a:rPr lang="en-US"/>
              <a:pPr>
                <a:defRPr/>
              </a:pPr>
              <a:t>1/16/2013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58A95A3-2D90-4FD0-932E-A0C95F067BE9}" type="slidenum">
              <a:rPr lang="en-US"/>
              <a:pPr>
                <a:defRPr/>
              </a:pPr>
              <a:t>‹#›</a:t>
            </a:fld>
            <a:endParaRPr lang="en-US"/>
          </a:p>
        </p:txBody>
      </p:sp>
    </p:spTree>
    <p:extLst>
      <p:ext uri="{BB962C8B-B14F-4D97-AF65-F5344CB8AC3E}">
        <p14:creationId xmlns:p14="http://schemas.microsoft.com/office/powerpoint/2010/main" val="43217226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BD15086-6F62-4E1A-9FF2-2B3C682BC3AF}" type="datetimeFigureOut">
              <a:rPr lang="en-US"/>
              <a:pPr>
                <a:defRPr/>
              </a:pPr>
              <a:t>1/16/2013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7B9C298-49A0-44DE-8E6F-442B3E3837A3}" type="slidenum">
              <a:rPr lang="en-US"/>
              <a:pPr>
                <a:defRPr/>
              </a:pPr>
              <a:t>‹#›</a:t>
            </a:fld>
            <a:endParaRPr lang="en-US"/>
          </a:p>
        </p:txBody>
      </p:sp>
    </p:spTree>
    <p:extLst>
      <p:ext uri="{BB962C8B-B14F-4D97-AF65-F5344CB8AC3E}">
        <p14:creationId xmlns:p14="http://schemas.microsoft.com/office/powerpoint/2010/main" val="3196958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FB3BA1D-A305-4E0A-B693-0CDEE7471832}" type="datetimeFigureOut">
              <a:rPr lang="en-US"/>
              <a:pPr>
                <a:defRPr/>
              </a:pPr>
              <a:t>1/16/2013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2B818BE-53BD-44ED-A1AA-13FEAC012244}" type="slidenum">
              <a:rPr lang="en-US"/>
              <a:pPr>
                <a:defRPr/>
              </a:pPr>
              <a:t>‹#›</a:t>
            </a:fld>
            <a:endParaRPr lang="en-US"/>
          </a:p>
        </p:txBody>
      </p:sp>
    </p:spTree>
    <p:extLst>
      <p:ext uri="{BB962C8B-B14F-4D97-AF65-F5344CB8AC3E}">
        <p14:creationId xmlns:p14="http://schemas.microsoft.com/office/powerpoint/2010/main" val="172738802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48DBBBD-9F2C-4852-80F6-308C22C0C3D7}" type="datetimeFigureOut">
              <a:rPr lang="en-US"/>
              <a:pPr>
                <a:defRPr/>
              </a:pPr>
              <a:t>1/16/2013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3FD0F8D-2FAB-4142-A171-FDE7D95BD18E}" type="slidenum">
              <a:rPr lang="en-US"/>
              <a:pPr>
                <a:defRPr/>
              </a:pPr>
              <a:t>‹#›</a:t>
            </a:fld>
            <a:endParaRPr lang="en-US"/>
          </a:p>
        </p:txBody>
      </p:sp>
    </p:spTree>
    <p:extLst>
      <p:ext uri="{BB962C8B-B14F-4D97-AF65-F5344CB8AC3E}">
        <p14:creationId xmlns:p14="http://schemas.microsoft.com/office/powerpoint/2010/main" val="157945733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49BC6A8-54D2-437F-ACA9-04CF6F481B24}" type="datetimeFigureOut">
              <a:rPr lang="en-US"/>
              <a:pPr>
                <a:defRPr/>
              </a:pPr>
              <a:t>1/16/2013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AF062C8-30EC-4EDF-ADB9-E3AF24F065CC}" type="slidenum">
              <a:rPr lang="en-US"/>
              <a:pPr>
                <a:defRPr/>
              </a:pPr>
              <a:t>‹#›</a:t>
            </a:fld>
            <a:endParaRPr lang="en-US"/>
          </a:p>
        </p:txBody>
      </p:sp>
    </p:spTree>
    <p:extLst>
      <p:ext uri="{BB962C8B-B14F-4D97-AF65-F5344CB8AC3E}">
        <p14:creationId xmlns:p14="http://schemas.microsoft.com/office/powerpoint/2010/main" val="418534722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5FE1DA3-9BA6-4AAC-A69E-DC42FDF22B32}" type="datetimeFigureOut">
              <a:rPr lang="en-US"/>
              <a:pPr>
                <a:defRPr/>
              </a:pPr>
              <a:t>1/16/2013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79FAD06-25D9-46C1-A6E5-D22D4447C5D4}" type="slidenum">
              <a:rPr lang="en-US"/>
              <a:pPr>
                <a:defRPr/>
              </a:pPr>
              <a:t>‹#›</a:t>
            </a:fld>
            <a:endParaRPr lang="en-US"/>
          </a:p>
        </p:txBody>
      </p:sp>
    </p:spTree>
    <p:extLst>
      <p:ext uri="{BB962C8B-B14F-4D97-AF65-F5344CB8AC3E}">
        <p14:creationId xmlns:p14="http://schemas.microsoft.com/office/powerpoint/2010/main" val="3131631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CAD6A73-1DA0-4410-8FBE-6B19BA989624}" type="datetimeFigureOut">
              <a:rPr lang="en-US"/>
              <a:pPr>
                <a:defRPr/>
              </a:pPr>
              <a:t>1/16/2013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707B0C4-9A04-46A4-82E4-B388183FB4A8}" type="slidenum">
              <a:rPr lang="en-US"/>
              <a:pPr>
                <a:defRPr/>
              </a:pPr>
              <a:t>‹#›</a:t>
            </a:fld>
            <a:endParaRPr lang="en-US"/>
          </a:p>
        </p:txBody>
      </p:sp>
    </p:spTree>
    <p:extLst>
      <p:ext uri="{BB962C8B-B14F-4D97-AF65-F5344CB8AC3E}">
        <p14:creationId xmlns:p14="http://schemas.microsoft.com/office/powerpoint/2010/main" val="352573531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65CA467-5433-4D7E-9756-A7937FC0F4A9}" type="datetimeFigureOut">
              <a:rPr lang="en-US"/>
              <a:pPr>
                <a:defRPr/>
              </a:pPr>
              <a:t>1/16/2013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B486CEC-0AB3-41C7-A2D9-F32BB0F7F511}" type="slidenum">
              <a:rPr lang="en-US"/>
              <a:pPr>
                <a:defRPr/>
              </a:pPr>
              <a:t>‹#›</a:t>
            </a:fld>
            <a:endParaRPr lang="en-US"/>
          </a:p>
        </p:txBody>
      </p:sp>
    </p:spTree>
    <p:extLst>
      <p:ext uri="{BB962C8B-B14F-4D97-AF65-F5344CB8AC3E}">
        <p14:creationId xmlns:p14="http://schemas.microsoft.com/office/powerpoint/2010/main" val="197391459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urningPoi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3"/>
          </p:nvPr>
        </p:nvSpPr>
        <p:spPr>
          <a:xfrm>
            <a:off x="533400" y="2514600"/>
            <a:ext cx="40386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7262349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49602A7-B6E0-48CE-AEB0-8F787BBDCC99}" type="datetimeFigureOut">
              <a:rPr lang="en-US"/>
              <a:pPr>
                <a:defRPr/>
              </a:pPr>
              <a:t>1/16/2013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00C70E1-BFF4-4EB3-8E50-159ED1BD54F6}" type="slidenum">
              <a:rPr lang="en-US"/>
              <a:pPr>
                <a:defRPr/>
              </a:pPr>
              <a:t>‹#›</a:t>
            </a:fld>
            <a:endParaRPr lang="en-US"/>
          </a:p>
        </p:txBody>
      </p:sp>
    </p:spTree>
    <p:extLst>
      <p:ext uri="{BB962C8B-B14F-4D97-AF65-F5344CB8AC3E}">
        <p14:creationId xmlns:p14="http://schemas.microsoft.com/office/powerpoint/2010/main" val="2405814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3FA9D3D-FCC2-4B9A-B6C7-29B3CBF6C576}" type="datetimeFigureOut">
              <a:rPr lang="en-US"/>
              <a:pPr>
                <a:defRPr/>
              </a:pPr>
              <a:t>1/16/2013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1508244-AD5B-493B-BF81-EA0226DF61DA}" type="slidenum">
              <a:rPr lang="en-US"/>
              <a:pPr>
                <a:defRPr/>
              </a:pPr>
              <a:t>‹#›</a:t>
            </a:fld>
            <a:endParaRPr lang="en-US"/>
          </a:p>
        </p:txBody>
      </p:sp>
    </p:spTree>
    <p:extLst>
      <p:ext uri="{BB962C8B-B14F-4D97-AF65-F5344CB8AC3E}">
        <p14:creationId xmlns:p14="http://schemas.microsoft.com/office/powerpoint/2010/main" val="337123880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AB30401-DFC9-4F7B-A43A-625140F38E52}" type="datetimeFigureOut">
              <a:rPr lang="en-US"/>
              <a:pPr>
                <a:defRPr/>
              </a:pPr>
              <a:t>1/16/2013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5166A71-FBAE-4876-A725-B052F9E74393}" type="slidenum">
              <a:rPr lang="en-US"/>
              <a:pPr>
                <a:defRPr/>
              </a:pPr>
              <a:t>‹#›</a:t>
            </a:fld>
            <a:endParaRPr lang="en-US"/>
          </a:p>
        </p:txBody>
      </p:sp>
    </p:spTree>
    <p:extLst>
      <p:ext uri="{BB962C8B-B14F-4D97-AF65-F5344CB8AC3E}">
        <p14:creationId xmlns:p14="http://schemas.microsoft.com/office/powerpoint/2010/main" val="24889898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3FC3FE9-7E3D-4A05-BDC9-750ACE3A2236}" type="datetimeFigureOut">
              <a:rPr lang="en-US"/>
              <a:pPr>
                <a:defRPr/>
              </a:pPr>
              <a:t>1/16/2013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E317E89-7AFB-4BD0-9210-ED48B7D7D8CD}" type="slidenum">
              <a:rPr lang="en-US"/>
              <a:pPr>
                <a:defRPr/>
              </a:pPr>
              <a:t>‹#›</a:t>
            </a:fld>
            <a:endParaRPr lang="en-US"/>
          </a:p>
        </p:txBody>
      </p:sp>
    </p:spTree>
    <p:extLst>
      <p:ext uri="{BB962C8B-B14F-4D97-AF65-F5344CB8AC3E}">
        <p14:creationId xmlns:p14="http://schemas.microsoft.com/office/powerpoint/2010/main" val="108771442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0A664FC-C937-428D-A311-C6C1F2FC986A}" type="datetimeFigureOut">
              <a:rPr lang="en-US"/>
              <a:pPr>
                <a:defRPr/>
              </a:pPr>
              <a:t>1/16/2013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C1037A7-F140-49D3-A7E5-B3272F364271}" type="slidenum">
              <a:rPr lang="en-US"/>
              <a:pPr>
                <a:defRPr/>
              </a:pPr>
              <a:t>‹#›</a:t>
            </a:fld>
            <a:endParaRPr lang="en-US"/>
          </a:p>
        </p:txBody>
      </p:sp>
    </p:spTree>
    <p:extLst>
      <p:ext uri="{BB962C8B-B14F-4D97-AF65-F5344CB8AC3E}">
        <p14:creationId xmlns:p14="http://schemas.microsoft.com/office/powerpoint/2010/main" val="46389698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C387B82-4430-476B-9393-07EFC25BBB02}" type="datetimeFigureOut">
              <a:rPr lang="en-US"/>
              <a:pPr>
                <a:defRPr/>
              </a:pPr>
              <a:t>1/16/2013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73B4E58-9A91-48F3-93AC-3BEE5DDDEAD4}" type="slidenum">
              <a:rPr lang="en-US"/>
              <a:pPr>
                <a:defRPr/>
              </a:pPr>
              <a:t>‹#›</a:t>
            </a:fld>
            <a:endParaRPr lang="en-US"/>
          </a:p>
        </p:txBody>
      </p:sp>
    </p:spTree>
    <p:extLst>
      <p:ext uri="{BB962C8B-B14F-4D97-AF65-F5344CB8AC3E}">
        <p14:creationId xmlns:p14="http://schemas.microsoft.com/office/powerpoint/2010/main" val="123767016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BD2FE78-3E39-4F67-BDCE-BF774BF52C71}" type="datetimeFigureOut">
              <a:rPr lang="en-US"/>
              <a:pPr>
                <a:defRPr/>
              </a:pPr>
              <a:t>1/16/2013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70AC4EC-D324-452E-9E35-8333316EDC50}" type="slidenum">
              <a:rPr lang="en-US"/>
              <a:pPr>
                <a:defRPr/>
              </a:pPr>
              <a:t>‹#›</a:t>
            </a:fld>
            <a:endParaRPr lang="en-US"/>
          </a:p>
        </p:txBody>
      </p:sp>
    </p:spTree>
    <p:extLst>
      <p:ext uri="{BB962C8B-B14F-4D97-AF65-F5344CB8AC3E}">
        <p14:creationId xmlns:p14="http://schemas.microsoft.com/office/powerpoint/2010/main" val="176144615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78A5FFE-BDBA-4C6D-868B-7D6C878E6DA1}" type="datetimeFigureOut">
              <a:rPr lang="en-US"/>
              <a:pPr>
                <a:defRPr/>
              </a:pPr>
              <a:t>1/16/2013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BDD1269-AAB9-4AD4-8AE3-6AAD56E44918}" type="slidenum">
              <a:rPr lang="en-US"/>
              <a:pPr>
                <a:defRPr/>
              </a:pPr>
              <a:t>‹#›</a:t>
            </a:fld>
            <a:endParaRPr lang="en-US"/>
          </a:p>
        </p:txBody>
      </p:sp>
    </p:spTree>
    <p:extLst>
      <p:ext uri="{BB962C8B-B14F-4D97-AF65-F5344CB8AC3E}">
        <p14:creationId xmlns:p14="http://schemas.microsoft.com/office/powerpoint/2010/main" val="2338157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325961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6F172FF-1646-46C1-A056-E340D24FC1AF}" type="datetimeFigureOut">
              <a:rPr lang="en-US"/>
              <a:pPr>
                <a:defRPr/>
              </a:pPr>
              <a:t>1/16/2013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33D76CC-CD39-4261-898D-9637C9CE15CA}" type="slidenum">
              <a:rPr lang="en-US"/>
              <a:pPr>
                <a:defRPr/>
              </a:pPr>
              <a:t>‹#›</a:t>
            </a:fld>
            <a:endParaRPr lang="en-US"/>
          </a:p>
        </p:txBody>
      </p:sp>
    </p:spTree>
    <p:extLst>
      <p:ext uri="{BB962C8B-B14F-4D97-AF65-F5344CB8AC3E}">
        <p14:creationId xmlns:p14="http://schemas.microsoft.com/office/powerpoint/2010/main" val="103802782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27D7002-3841-4B11-8BF8-55D006F44536}" type="datetimeFigureOut">
              <a:rPr lang="en-US"/>
              <a:pPr>
                <a:defRPr/>
              </a:pPr>
              <a:t>1/16/2013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225C93D-8579-46E7-9035-D1DA983804A6}" type="slidenum">
              <a:rPr lang="en-US"/>
              <a:pPr>
                <a:defRPr/>
              </a:pPr>
              <a:t>‹#›</a:t>
            </a:fld>
            <a:endParaRPr lang="en-US"/>
          </a:p>
        </p:txBody>
      </p:sp>
    </p:spTree>
    <p:extLst>
      <p:ext uri="{BB962C8B-B14F-4D97-AF65-F5344CB8AC3E}">
        <p14:creationId xmlns:p14="http://schemas.microsoft.com/office/powerpoint/2010/main" val="242193113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7E93E45-3594-4991-9C5C-3DB3001B1DDF}" type="datetimeFigureOut">
              <a:rPr lang="en-US"/>
              <a:pPr>
                <a:defRPr/>
              </a:pPr>
              <a:t>1/16/2013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A7D7D1E-00C3-480D-8C5D-E4C75ACF79B0}" type="slidenum">
              <a:rPr lang="en-US"/>
              <a:pPr>
                <a:defRPr/>
              </a:pPr>
              <a:t>‹#›</a:t>
            </a:fld>
            <a:endParaRPr lang="en-US"/>
          </a:p>
        </p:txBody>
      </p:sp>
    </p:spTree>
    <p:extLst>
      <p:ext uri="{BB962C8B-B14F-4D97-AF65-F5344CB8AC3E}">
        <p14:creationId xmlns:p14="http://schemas.microsoft.com/office/powerpoint/2010/main" val="4276622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C7D010C-FA22-4985-9E2F-36397606A65B}" type="datetimeFigureOut">
              <a:rPr lang="en-US"/>
              <a:pPr>
                <a:defRPr/>
              </a:pPr>
              <a:t>1/16/2013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A54C0FB-E1DF-4D91-AAD0-F4FBF800C0A9}" type="slidenum">
              <a:rPr lang="en-US"/>
              <a:pPr>
                <a:defRPr/>
              </a:pPr>
              <a:t>‹#›</a:t>
            </a:fld>
            <a:endParaRPr lang="en-US"/>
          </a:p>
        </p:txBody>
      </p:sp>
    </p:spTree>
    <p:extLst>
      <p:ext uri="{BB962C8B-B14F-4D97-AF65-F5344CB8AC3E}">
        <p14:creationId xmlns:p14="http://schemas.microsoft.com/office/powerpoint/2010/main" val="3770921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3276600" cy="6324600"/>
          </a:xfrm>
        </p:spPr>
        <p:txBody>
          <a:bodyPr>
            <a:normAutofit/>
          </a:bodyPr>
          <a:lstStyle>
            <a:lvl1pPr algn="ctr">
              <a:defRPr sz="4000" b="1"/>
            </a:lvl1pPr>
          </a:lstStyle>
          <a:p>
            <a:r>
              <a:rPr lang="en-US" smtClean="0"/>
              <a:t>Click to edit Master title style</a:t>
            </a:r>
            <a:endParaRPr lang="en-US" dirty="0"/>
          </a:p>
        </p:txBody>
      </p:sp>
      <p:sp>
        <p:nvSpPr>
          <p:cNvPr id="3" name="Picture Placeholder 2"/>
          <p:cNvSpPr>
            <a:spLocks noGrp="1"/>
          </p:cNvSpPr>
          <p:nvPr>
            <p:ph type="pic" idx="1"/>
          </p:nvPr>
        </p:nvSpPr>
        <p:spPr>
          <a:xfrm>
            <a:off x="3505200" y="304800"/>
            <a:ext cx="5486400" cy="63246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Tree>
    <p:extLst>
      <p:ext uri="{BB962C8B-B14F-4D97-AF65-F5344CB8AC3E}">
        <p14:creationId xmlns:p14="http://schemas.microsoft.com/office/powerpoint/2010/main" val="3810422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2.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4.jpe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5.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email">
            <a:alphaModFix amt="2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DCDF1CF0-6A4D-45A1-80A4-68C764EA2EA3}" type="datetimeFigureOut">
              <a:rPr lang="en-US"/>
              <a:pPr>
                <a:defRPr/>
              </a:pPr>
              <a:t>1/16/2013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F7A35613-028B-4058-BBAE-7C1262E1849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47" r:id="rId1"/>
    <p:sldLayoutId id="2147483791" r:id="rId2"/>
    <p:sldLayoutId id="2147483792" r:id="rId3"/>
    <p:sldLayoutId id="2147483793" r:id="rId4"/>
    <p:sldLayoutId id="2147483848" r:id="rId5"/>
    <p:sldLayoutId id="2147483794" r:id="rId6"/>
    <p:sldLayoutId id="2147483849" r:id="rId7"/>
    <p:sldLayoutId id="2147483795" r:id="rId8"/>
    <p:sldLayoutId id="2147483850" r:id="rId9"/>
    <p:sldLayoutId id="2147483796" r:id="rId10"/>
    <p:sldLayoutId id="2147483797" r:id="rId11"/>
    <p:sldLayoutId id="2147483798" r:id="rId12"/>
    <p:sldLayoutId id="2147483851" r:id="rId13"/>
    <p:sldLayoutId id="2147483799" r:id="rId14"/>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alphaModFix amt="35000"/>
            <a:lum/>
            <a:extLst>
              <a:ext uri="{28A0092B-C50C-407E-A947-70E740481C1C}">
                <a14:useLocalDpi xmlns:a14="http://schemas.microsoft.com/office/drawing/2010/main"/>
              </a:ext>
            </a:extLst>
          </a:blip>
          <a:srcRect/>
          <a:stretch>
            <a:fillRect l="65000" t="90000" r="5000" b="1000"/>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7F5ED4F6-C618-44C0-B7B0-4DF94D3290E4}" type="datetimeFigureOut">
              <a:rPr lang="en-US"/>
              <a:pPr>
                <a:defRPr/>
              </a:pPr>
              <a:t>1/16/2013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93D7CF6A-ABAF-4B97-A032-BC17950A092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52" r:id="rId1"/>
    <p:sldLayoutId id="2147483853"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alphaModFix amt="3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A21B6A24-5FA9-484D-A800-C0A94C116A69}" type="datetimeFigureOut">
              <a:rPr lang="en-US"/>
              <a:pPr>
                <a:defRPr/>
              </a:pPr>
              <a:t>1/16/2013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AD122358-855E-491A-8E92-BB76ECA3904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54"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cs typeface="+mn-cs"/>
            </a:endParaRPr>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cs typeface="+mn-cs"/>
            </a:endParaRPr>
          </a:p>
        </p:txBody>
      </p:sp>
      <p:sp>
        <p:nvSpPr>
          <p:cNvPr id="4100" name="Title Placeholder 8"/>
          <p:cNvSpPr>
            <a:spLocks noGrp="1"/>
          </p:cNvSpPr>
          <p:nvPr>
            <p:ph type="title"/>
          </p:nvPr>
        </p:nvSpPr>
        <p:spPr bwMode="auto">
          <a:xfrm>
            <a:off x="457200" y="274638"/>
            <a:ext cx="7467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p>
            <a:pPr lvl="0"/>
            <a:r>
              <a:rPr lang="en-US" smtClean="0"/>
              <a:t>Click to edit Master title style</a:t>
            </a:r>
          </a:p>
        </p:txBody>
      </p:sp>
      <p:sp>
        <p:nvSpPr>
          <p:cNvPr id="4101" name="Text Placeholder 29"/>
          <p:cNvSpPr>
            <a:spLocks noGrp="1"/>
          </p:cNvSpPr>
          <p:nvPr>
            <p:ph type="body" idx="1"/>
          </p:nvPr>
        </p:nvSpPr>
        <p:spPr bwMode="auto">
          <a:xfrm>
            <a:off x="457200" y="1600200"/>
            <a:ext cx="7467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421438"/>
            <a:ext cx="2133600" cy="365125"/>
          </a:xfrm>
          <a:prstGeom prst="rect">
            <a:avLst/>
          </a:prstGeom>
        </p:spPr>
        <p:txBody>
          <a:bodyPr vert="horz" bIns="0" anchor="b"/>
          <a:lstStyle>
            <a:lvl1pPr algn="l" eaLnBrk="1" fontAlgn="auto" latinLnBrk="0" hangingPunct="1">
              <a:spcBef>
                <a:spcPts val="0"/>
              </a:spcBef>
              <a:spcAft>
                <a:spcPts val="0"/>
              </a:spcAft>
              <a:defRPr kumimoji="0" sz="1000" smtClean="0">
                <a:solidFill>
                  <a:schemeClr val="tx2">
                    <a:shade val="50000"/>
                  </a:schemeClr>
                </a:solidFill>
                <a:latin typeface="+mn-lt"/>
                <a:cs typeface="+mn-cs"/>
              </a:defRPr>
            </a:lvl1pPr>
          </a:lstStyle>
          <a:p>
            <a:pPr>
              <a:defRPr/>
            </a:pPr>
            <a:fld id="{3E9BE8C4-7141-46F4-88B1-1DA3809BC809}" type="datetimeFigureOut">
              <a:rPr lang="en-US"/>
              <a:pPr>
                <a:defRPr/>
              </a:pPr>
              <a:t>1/16/2013</a:t>
            </a:fld>
            <a:endParaRPr lang="en-US"/>
          </a:p>
        </p:txBody>
      </p:sp>
      <p:sp>
        <p:nvSpPr>
          <p:cNvPr id="22" name="Footer Placeholder 21"/>
          <p:cNvSpPr>
            <a:spLocks noGrp="1"/>
          </p:cNvSpPr>
          <p:nvPr>
            <p:ph type="ftr" sz="quarter" idx="3"/>
          </p:nvPr>
        </p:nvSpPr>
        <p:spPr>
          <a:xfrm>
            <a:off x="3124200" y="6421438"/>
            <a:ext cx="2895600" cy="365125"/>
          </a:xfrm>
          <a:prstGeom prst="rect">
            <a:avLst/>
          </a:prstGeom>
        </p:spPr>
        <p:txBody>
          <a:bodyPr vert="horz" lIns="0" rIns="0" bIns="0" anchor="b"/>
          <a:lstStyle>
            <a:lvl1pPr algn="ctr" eaLnBrk="1" fontAlgn="auto" latinLnBrk="0" hangingPunct="1">
              <a:spcBef>
                <a:spcPts val="0"/>
              </a:spcBef>
              <a:spcAft>
                <a:spcPts val="0"/>
              </a:spcAft>
              <a:defRPr kumimoji="0" sz="1000">
                <a:solidFill>
                  <a:schemeClr val="tx2">
                    <a:shade val="50000"/>
                  </a:schemeClr>
                </a:solidFill>
                <a:latin typeface="+mn-lt"/>
                <a:cs typeface="+mn-cs"/>
              </a:defRPr>
            </a:lvl1pPr>
          </a:lstStyle>
          <a:p>
            <a:pPr>
              <a:defRPr/>
            </a:pPr>
            <a:endParaRPr lang="en-US"/>
          </a:p>
        </p:txBody>
      </p:sp>
      <p:sp>
        <p:nvSpPr>
          <p:cNvPr id="18" name="Slide Number Placeholder 17"/>
          <p:cNvSpPr>
            <a:spLocks noGrp="1"/>
          </p:cNvSpPr>
          <p:nvPr>
            <p:ph type="sldNum" sz="quarter" idx="4"/>
          </p:nvPr>
        </p:nvSpPr>
        <p:spPr>
          <a:xfrm>
            <a:off x="8153400" y="6421438"/>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000" smtClean="0">
                <a:solidFill>
                  <a:schemeClr val="tx2">
                    <a:shade val="50000"/>
                  </a:schemeClr>
                </a:solidFill>
                <a:latin typeface="+mn-lt"/>
                <a:cs typeface="+mn-cs"/>
              </a:defRPr>
            </a:lvl1pPr>
          </a:lstStyle>
          <a:p>
            <a:pPr>
              <a:defRPr/>
            </a:pPr>
            <a:fld id="{06E936CD-754E-4B20-9B8E-47C78B304301}"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855" r:id="rId1"/>
    <p:sldLayoutId id="2147483819" r:id="rId2"/>
    <p:sldLayoutId id="2147483856" r:id="rId3"/>
    <p:sldLayoutId id="2147483820" r:id="rId4"/>
    <p:sldLayoutId id="2147483857" r:id="rId5"/>
    <p:sldLayoutId id="2147483821" r:id="rId6"/>
    <p:sldLayoutId id="2147483822" r:id="rId7"/>
    <p:sldLayoutId id="2147483858" r:id="rId8"/>
    <p:sldLayoutId id="2147483859" r:id="rId9"/>
    <p:sldLayoutId id="2147483823" r:id="rId10"/>
    <p:sldLayoutId id="2147483824" r:id="rId11"/>
    <p:sldLayoutId id="2147483860" r:id="rId12"/>
    <p:sldLayoutId id="2147483861" r:id="rId13"/>
  </p:sldLayoutIdLst>
  <p:txStyles>
    <p:titleStyle>
      <a:lvl1pPr algn="l" rtl="0" fontAlgn="base">
        <a:spcBef>
          <a:spcPct val="0"/>
        </a:spcBef>
        <a:spcAft>
          <a:spcPct val="0"/>
        </a:spcAft>
        <a:defRPr sz="4600" kern="1200">
          <a:solidFill>
            <a:schemeClr val="tx1"/>
          </a:solidFill>
          <a:latin typeface="+mj-lt"/>
          <a:ea typeface="+mj-ea"/>
          <a:cs typeface="+mj-cs"/>
        </a:defRPr>
      </a:lvl1pPr>
      <a:lvl2pPr algn="l" rtl="0" fontAlgn="base">
        <a:spcBef>
          <a:spcPct val="0"/>
        </a:spcBef>
        <a:spcAft>
          <a:spcPct val="0"/>
        </a:spcAft>
        <a:defRPr sz="4600">
          <a:solidFill>
            <a:schemeClr val="tx1"/>
          </a:solidFill>
          <a:latin typeface="Franklin Gothic Book" pitchFamily="34" charset="0"/>
        </a:defRPr>
      </a:lvl2pPr>
      <a:lvl3pPr algn="l" rtl="0" fontAlgn="base">
        <a:spcBef>
          <a:spcPct val="0"/>
        </a:spcBef>
        <a:spcAft>
          <a:spcPct val="0"/>
        </a:spcAft>
        <a:defRPr sz="4600">
          <a:solidFill>
            <a:schemeClr val="tx1"/>
          </a:solidFill>
          <a:latin typeface="Franklin Gothic Book" pitchFamily="34" charset="0"/>
        </a:defRPr>
      </a:lvl3pPr>
      <a:lvl4pPr algn="l" rtl="0" fontAlgn="base">
        <a:spcBef>
          <a:spcPct val="0"/>
        </a:spcBef>
        <a:spcAft>
          <a:spcPct val="0"/>
        </a:spcAft>
        <a:defRPr sz="4600">
          <a:solidFill>
            <a:schemeClr val="tx1"/>
          </a:solidFill>
          <a:latin typeface="Franklin Gothic Book" pitchFamily="34" charset="0"/>
        </a:defRPr>
      </a:lvl4pPr>
      <a:lvl5pPr algn="l" rtl="0" fontAlgn="base">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p:titleStyle>
    <p:bodyStyle>
      <a:lvl1pPr marL="419100" indent="-382588" algn="l" rtl="0" fontAlgn="base">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22313" indent="-273050" algn="l" rtl="0" fontAlgn="base">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mn-cs"/>
        </a:defRPr>
      </a:lvl2pPr>
      <a:lvl3pPr marL="1004888" indent="-255588" algn="l" rtl="0" fontAlgn="base">
        <a:spcBef>
          <a:spcPct val="20000"/>
        </a:spcBef>
        <a:spcAft>
          <a:spcPct val="0"/>
        </a:spcAft>
        <a:buClr>
          <a:schemeClr val="accent2"/>
        </a:buClr>
        <a:buSzPct val="85000"/>
        <a:buFont typeface="Arial" charset="0"/>
        <a:buChar char="○"/>
        <a:defRPr sz="2400" kern="1200">
          <a:solidFill>
            <a:schemeClr val="tx1"/>
          </a:solidFill>
          <a:latin typeface="+mn-lt"/>
          <a:ea typeface="+mn-ea"/>
          <a:cs typeface="+mn-cs"/>
        </a:defRPr>
      </a:lvl3pPr>
      <a:lvl4pPr marL="1279525" indent="-236538" algn="l" rtl="0" fontAlgn="base">
        <a:spcBef>
          <a:spcPct val="20000"/>
        </a:spcBef>
        <a:spcAft>
          <a:spcPct val="0"/>
        </a:spcAft>
        <a:buClr>
          <a:srgbClr val="8D89A4"/>
        </a:buClr>
        <a:buSzPct val="90000"/>
        <a:buFont typeface="Wingdings 2" pitchFamily="18" charset="2"/>
        <a:buChar char=""/>
        <a:defRPr sz="2000" kern="1200">
          <a:solidFill>
            <a:schemeClr val="tx1"/>
          </a:solidFill>
          <a:latin typeface="+mn-lt"/>
          <a:ea typeface="+mn-ea"/>
          <a:cs typeface="+mn-cs"/>
        </a:defRPr>
      </a:lvl4pPr>
      <a:lvl5pPr marL="1489075" indent="-182563" algn="l" rtl="0" fontAlgn="base">
        <a:spcBef>
          <a:spcPct val="20000"/>
        </a:spcBef>
        <a:spcAft>
          <a:spcPct val="0"/>
        </a:spcAft>
        <a:buClr>
          <a:srgbClr val="748560"/>
        </a:buClr>
        <a:buSzPct val="100000"/>
        <a:buFont typeface="Arial"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D5E4075E-E4DB-425B-B086-8C748D8A4D75}" type="datetimeFigureOut">
              <a:rPr lang="en-US"/>
              <a:pPr>
                <a:defRPr/>
              </a:pPr>
              <a:t>1/16/2013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3A922751-509F-465F-A92E-95AD19ECE7C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 id="2147483862" r:id="rId12"/>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54137924-B2B9-4697-B909-398DEE18BD4B}" type="datetimeFigureOut">
              <a:rPr lang="en-US"/>
              <a:pPr>
                <a:defRPr/>
              </a:pPr>
              <a:t>1/16/2013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5EC8FC47-BB0C-4A56-9832-E77592D18A9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0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slideLayout" Target="../slideLayouts/slideLayout4.xml"/><Relationship Id="rId1" Type="http://schemas.openxmlformats.org/officeDocument/2006/relationships/tags" Target="../tags/tag133.xml"/></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4.xml"/><Relationship Id="rId1" Type="http://schemas.openxmlformats.org/officeDocument/2006/relationships/tags" Target="../tags/tag134.xml"/><Relationship Id="rId4" Type="http://schemas.openxmlformats.org/officeDocument/2006/relationships/image" Target="../media/image69.jpeg"/></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4.xml"/><Relationship Id="rId1" Type="http://schemas.openxmlformats.org/officeDocument/2006/relationships/tags" Target="../tags/tag135.xml"/><Relationship Id="rId4" Type="http://schemas.openxmlformats.org/officeDocument/2006/relationships/image" Target="../media/image70.jpeg"/></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4.xml"/><Relationship Id="rId1" Type="http://schemas.openxmlformats.org/officeDocument/2006/relationships/tags" Target="../tags/tag136.xml"/><Relationship Id="rId4" Type="http://schemas.openxmlformats.org/officeDocument/2006/relationships/image" Target="../media/image71.jpeg"/></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tags" Target="../tags/tag137.xml"/></Relationships>
</file>

<file path=ppt/slides/_rels/slide10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slideLayout" Target="../slideLayouts/slideLayout2.xml"/><Relationship Id="rId1" Type="http://schemas.openxmlformats.org/officeDocument/2006/relationships/tags" Target="../tags/tag138.xml"/></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4.xml"/><Relationship Id="rId1" Type="http://schemas.openxmlformats.org/officeDocument/2006/relationships/tags" Target="../tags/tag139.xml"/><Relationship Id="rId4" Type="http://schemas.openxmlformats.org/officeDocument/2006/relationships/image" Target="../media/image73.jpeg"/></Relationships>
</file>

<file path=ppt/slides/_rels/slide10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0.xml"/></Relationships>
</file>

<file path=ppt/slides/_rels/slide10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1.xml"/></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4.xml"/><Relationship Id="rId1" Type="http://schemas.openxmlformats.org/officeDocument/2006/relationships/tags" Target="../tags/tag142.xml"/><Relationship Id="rId4" Type="http://schemas.openxmlformats.org/officeDocument/2006/relationships/image" Target="../media/image73.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tags" Target="../tags/tag14.xml"/></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4.xml"/><Relationship Id="rId1" Type="http://schemas.openxmlformats.org/officeDocument/2006/relationships/tags" Target="../tags/tag143.xml"/><Relationship Id="rId4" Type="http://schemas.openxmlformats.org/officeDocument/2006/relationships/image" Target="../media/image74.jpeg"/></Relationships>
</file>

<file path=ppt/slides/_rels/slide11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slideLayout" Target="../slideLayouts/slideLayout4.xml"/><Relationship Id="rId1" Type="http://schemas.openxmlformats.org/officeDocument/2006/relationships/tags" Target="../tags/tag144.xml"/></Relationships>
</file>

<file path=ppt/slides/_rels/slide11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slideLayout" Target="../slideLayouts/slideLayout4.xml"/><Relationship Id="rId1" Type="http://schemas.openxmlformats.org/officeDocument/2006/relationships/tags" Target="../tags/tag145.xml"/></Relationships>
</file>

<file path=ppt/slides/_rels/slide11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slideLayout" Target="../slideLayouts/slideLayout4.xml"/><Relationship Id="rId1" Type="http://schemas.openxmlformats.org/officeDocument/2006/relationships/tags" Target="../tags/tag146.xml"/></Relationships>
</file>

<file path=ppt/slides/_rels/slide11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slideLayout" Target="../slideLayouts/slideLayout4.xml"/><Relationship Id="rId1" Type="http://schemas.openxmlformats.org/officeDocument/2006/relationships/tags" Target="../tags/tag147.xml"/></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4.xml"/><Relationship Id="rId1" Type="http://schemas.openxmlformats.org/officeDocument/2006/relationships/tags" Target="../tags/tag148.xml"/><Relationship Id="rId4" Type="http://schemas.openxmlformats.org/officeDocument/2006/relationships/image" Target="../media/image79.jpeg"/></Relationships>
</file>

<file path=ppt/slides/_rels/slide1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9.xml"/></Relationships>
</file>

<file path=ppt/slides/_rels/slide1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0.xml"/></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3.xml"/><Relationship Id="rId1" Type="http://schemas.openxmlformats.org/officeDocument/2006/relationships/tags" Target="../tags/tag151.xml"/><Relationship Id="rId4" Type="http://schemas.openxmlformats.org/officeDocument/2006/relationships/image" Target="../media/image80.jpeg"/></Relationships>
</file>

<file path=ppt/slides/_rels/slide119.xml.rels><?xml version="1.0" encoding="UTF-8" standalone="yes"?>
<Relationships xmlns="http://schemas.openxmlformats.org/package/2006/relationships"><Relationship Id="rId3" Type="http://schemas.openxmlformats.org/officeDocument/2006/relationships/image" Target="../media/image81.wmf"/><Relationship Id="rId2" Type="http://schemas.openxmlformats.org/officeDocument/2006/relationships/slideLayout" Target="../slideLayouts/slideLayout4.xml"/><Relationship Id="rId1" Type="http://schemas.openxmlformats.org/officeDocument/2006/relationships/tags" Target="../tags/tag15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4.xml"/><Relationship Id="rId1" Type="http://schemas.openxmlformats.org/officeDocument/2006/relationships/tags" Target="../tags/tag153.xml"/><Relationship Id="rId4" Type="http://schemas.openxmlformats.org/officeDocument/2006/relationships/image" Target="../media/image82.jpeg"/></Relationships>
</file>

<file path=ppt/slides/_rels/slide121.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2.xml"/><Relationship Id="rId1" Type="http://schemas.openxmlformats.org/officeDocument/2006/relationships/tags" Target="../tags/tag154.xml"/><Relationship Id="rId4" Type="http://schemas.openxmlformats.org/officeDocument/2006/relationships/image" Target="../media/image83.jpeg"/></Relationships>
</file>

<file path=ppt/slides/_rels/slide1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5.xml"/></Relationships>
</file>

<file path=ppt/slides/_rels/slide123.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slideLayout" Target="../slideLayouts/slideLayout3.xml"/><Relationship Id="rId1" Type="http://schemas.openxmlformats.org/officeDocument/2006/relationships/tags" Target="../tags/tag156.xml"/></Relationships>
</file>

<file path=ppt/slides/_rels/slide124.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2.xml"/><Relationship Id="rId1" Type="http://schemas.openxmlformats.org/officeDocument/2006/relationships/tags" Target="../tags/tag157.xml"/></Relationships>
</file>

<file path=ppt/slides/_rels/slide125.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2.xml"/><Relationship Id="rId1" Type="http://schemas.openxmlformats.org/officeDocument/2006/relationships/tags" Target="../tags/tag158.xml"/></Relationships>
</file>

<file path=ppt/slides/_rels/slide126.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2.xml"/><Relationship Id="rId1" Type="http://schemas.openxmlformats.org/officeDocument/2006/relationships/tags" Target="../tags/tag159.xml"/></Relationships>
</file>

<file path=ppt/slides/_rels/slide127.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2.xml"/><Relationship Id="rId1" Type="http://schemas.openxmlformats.org/officeDocument/2006/relationships/tags" Target="../tags/tag160.xml"/></Relationships>
</file>

<file path=ppt/slides/_rels/slide128.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2.xml"/><Relationship Id="rId1" Type="http://schemas.openxmlformats.org/officeDocument/2006/relationships/tags" Target="../tags/tag161.xml"/></Relationships>
</file>

<file path=ppt/slides/_rels/slide129.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4.xml"/><Relationship Id="rId1" Type="http://schemas.openxmlformats.org/officeDocument/2006/relationships/tags" Target="../tags/tag162.xml"/><Relationship Id="rId4" Type="http://schemas.openxmlformats.org/officeDocument/2006/relationships/image" Target="../media/image85.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16.xml"/></Relationships>
</file>

<file path=ppt/slides/_rels/slide1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3.xml"/></Relationships>
</file>

<file path=ppt/slides/_rels/slide131.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slideLayout" Target="../slideLayouts/slideLayout3.xml"/><Relationship Id="rId1" Type="http://schemas.openxmlformats.org/officeDocument/2006/relationships/tags" Target="../tags/tag164.xml"/></Relationships>
</file>

<file path=ppt/slides/_rels/slide132.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slideLayout" Target="../slideLayouts/slideLayout6.xml"/><Relationship Id="rId1" Type="http://schemas.openxmlformats.org/officeDocument/2006/relationships/tags" Target="../tags/tag165.xml"/></Relationships>
</file>

<file path=ppt/slides/_rels/slide1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6.xml"/></Relationships>
</file>

<file path=ppt/slides/_rels/slide1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7.xml"/></Relationships>
</file>

<file path=ppt/slides/_rels/slide1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8.xml"/></Relationships>
</file>

<file path=ppt/slides/_rels/slide136.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slideLayout" Target="../slideLayouts/slideLayout4.xml"/><Relationship Id="rId1" Type="http://schemas.openxmlformats.org/officeDocument/2006/relationships/tags" Target="../tags/tag169.xml"/></Relationships>
</file>

<file path=ppt/slides/_rels/slide1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VIDEOs\Crane%20Videos\Crane%20vs%20Powerline.wmv" TargetMode="External"/><Relationship Id="rId1" Type="http://schemas.openxmlformats.org/officeDocument/2006/relationships/tags" Target="../tags/tag170.xml"/><Relationship Id="rId4" Type="http://schemas.openxmlformats.org/officeDocument/2006/relationships/image" Target="../media/image89.png"/></Relationships>
</file>

<file path=ppt/slides/_rels/slide13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71.xml"/></Relationships>
</file>

<file path=ppt/slides/_rels/slide139.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slideLayout" Target="../slideLayouts/slideLayout4.xml"/><Relationship Id="rId1" Type="http://schemas.openxmlformats.org/officeDocument/2006/relationships/tags" Target="../tags/tag172.xml"/></Relationships>
</file>

<file path=ppt/slides/_rels/slide14.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tags" Target="../tags/tag18.xml"/><Relationship Id="rId7" Type="http://schemas.openxmlformats.org/officeDocument/2006/relationships/oleObject" Target="../embeddings/oleObject2.bin"/><Relationship Id="rId2" Type="http://schemas.openxmlformats.org/officeDocument/2006/relationships/tags" Target="../tags/tag17.xml"/><Relationship Id="rId1" Type="http://schemas.openxmlformats.org/officeDocument/2006/relationships/vmlDrawing" Target="../drawings/vmlDrawing2.vml"/><Relationship Id="rId6" Type="http://schemas.openxmlformats.org/officeDocument/2006/relationships/slideLayout" Target="../slideLayouts/slideLayout49.xml"/><Relationship Id="rId5" Type="http://schemas.openxmlformats.org/officeDocument/2006/relationships/tags" Target="../tags/tag20.xml"/><Relationship Id="rId4" Type="http://schemas.openxmlformats.org/officeDocument/2006/relationships/tags" Target="../tags/tag19.xml"/></Relationships>
</file>

<file path=ppt/slides/_rels/slide140.xml.rels><?xml version="1.0" encoding="UTF-8" standalone="yes"?>
<Relationships xmlns="http://schemas.openxmlformats.org/package/2006/relationships"><Relationship Id="rId3" Type="http://schemas.openxmlformats.org/officeDocument/2006/relationships/image" Target="../media/image91.wmf"/><Relationship Id="rId2" Type="http://schemas.openxmlformats.org/officeDocument/2006/relationships/slideLayout" Target="../slideLayouts/slideLayout4.xml"/><Relationship Id="rId1" Type="http://schemas.openxmlformats.org/officeDocument/2006/relationships/tags" Target="../tags/tag173.xml"/></Relationships>
</file>

<file path=ppt/slides/_rels/slide141.xml.rels><?xml version="1.0" encoding="UTF-8" standalone="yes"?>
<Relationships xmlns="http://schemas.openxmlformats.org/package/2006/relationships"><Relationship Id="rId3" Type="http://schemas.openxmlformats.org/officeDocument/2006/relationships/image" Target="../media/image91.wmf"/><Relationship Id="rId2" Type="http://schemas.openxmlformats.org/officeDocument/2006/relationships/slideLayout" Target="../slideLayouts/slideLayout4.xml"/><Relationship Id="rId1" Type="http://schemas.openxmlformats.org/officeDocument/2006/relationships/tags" Target="../tags/tag174.xml"/></Relationships>
</file>

<file path=ppt/slides/_rels/slide1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5.xml"/></Relationships>
</file>

<file path=ppt/slides/_rels/slide143.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2.xml"/><Relationship Id="rId1" Type="http://schemas.openxmlformats.org/officeDocument/2006/relationships/tags" Target="../tags/tag176.xml"/></Relationships>
</file>

<file path=ppt/slides/_rels/slide144.xml.rels><?xml version="1.0" encoding="UTF-8" standalone="yes"?>
<Relationships xmlns="http://schemas.openxmlformats.org/package/2006/relationships"><Relationship Id="rId8" Type="http://schemas.openxmlformats.org/officeDocument/2006/relationships/image" Target="../media/image92.emf"/><Relationship Id="rId3" Type="http://schemas.openxmlformats.org/officeDocument/2006/relationships/tags" Target="../tags/tag178.xml"/><Relationship Id="rId7" Type="http://schemas.openxmlformats.org/officeDocument/2006/relationships/oleObject" Target="../embeddings/oleObject12.bin"/><Relationship Id="rId2" Type="http://schemas.openxmlformats.org/officeDocument/2006/relationships/tags" Target="../tags/tag177.xml"/><Relationship Id="rId1" Type="http://schemas.openxmlformats.org/officeDocument/2006/relationships/vmlDrawing" Target="../drawings/vmlDrawing13.vml"/><Relationship Id="rId6" Type="http://schemas.openxmlformats.org/officeDocument/2006/relationships/slideLayout" Target="../slideLayouts/slideLayout49.xml"/><Relationship Id="rId5" Type="http://schemas.openxmlformats.org/officeDocument/2006/relationships/tags" Target="../tags/tag180.xml"/><Relationship Id="rId4" Type="http://schemas.openxmlformats.org/officeDocument/2006/relationships/tags" Target="../tags/tag179.xml"/></Relationships>
</file>

<file path=ppt/slides/_rels/slide145.xml.rels><?xml version="1.0" encoding="UTF-8" standalone="yes"?>
<Relationships xmlns="http://schemas.openxmlformats.org/package/2006/relationships"><Relationship Id="rId3" Type="http://schemas.openxmlformats.org/officeDocument/2006/relationships/image" Target="../media/image93.wmf"/><Relationship Id="rId2" Type="http://schemas.openxmlformats.org/officeDocument/2006/relationships/slideLayout" Target="../slideLayouts/slideLayout4.xml"/><Relationship Id="rId1" Type="http://schemas.openxmlformats.org/officeDocument/2006/relationships/tags" Target="../tags/tag181.xml"/></Relationships>
</file>

<file path=ppt/slides/_rels/slide146.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tags" Target="../tags/tag183.xml"/><Relationship Id="rId7" Type="http://schemas.openxmlformats.org/officeDocument/2006/relationships/tags" Target="../tags/tag187.xml"/><Relationship Id="rId2" Type="http://schemas.openxmlformats.org/officeDocument/2006/relationships/tags" Target="../tags/tag182.xml"/><Relationship Id="rId1" Type="http://schemas.openxmlformats.org/officeDocument/2006/relationships/vmlDrawing" Target="../drawings/vmlDrawing14.vml"/><Relationship Id="rId6" Type="http://schemas.openxmlformats.org/officeDocument/2006/relationships/tags" Target="../tags/tag186.xml"/><Relationship Id="rId5" Type="http://schemas.openxmlformats.org/officeDocument/2006/relationships/tags" Target="../tags/tag185.xml"/><Relationship Id="rId10" Type="http://schemas.openxmlformats.org/officeDocument/2006/relationships/image" Target="../media/image94.emf"/><Relationship Id="rId4" Type="http://schemas.openxmlformats.org/officeDocument/2006/relationships/tags" Target="../tags/tag184.xml"/><Relationship Id="rId9" Type="http://schemas.openxmlformats.org/officeDocument/2006/relationships/oleObject" Target="../embeddings/oleObject13.bin"/></Relationships>
</file>

<file path=ppt/slides/_rels/slide147.xml.rels><?xml version="1.0" encoding="UTF-8" standalone="yes"?>
<Relationships xmlns="http://schemas.openxmlformats.org/package/2006/relationships"><Relationship Id="rId3" Type="http://schemas.openxmlformats.org/officeDocument/2006/relationships/image" Target="../media/image95.wmf"/><Relationship Id="rId2" Type="http://schemas.openxmlformats.org/officeDocument/2006/relationships/slideLayout" Target="../slideLayouts/slideLayout4.xml"/><Relationship Id="rId1" Type="http://schemas.openxmlformats.org/officeDocument/2006/relationships/tags" Target="../tags/tag188.xml"/></Relationships>
</file>

<file path=ppt/slides/_rels/slide148.xml.rels><?xml version="1.0" encoding="UTF-8" standalone="yes"?>
<Relationships xmlns="http://schemas.openxmlformats.org/package/2006/relationships"><Relationship Id="rId3" Type="http://schemas.openxmlformats.org/officeDocument/2006/relationships/image" Target="../media/image96.wmf"/><Relationship Id="rId2" Type="http://schemas.openxmlformats.org/officeDocument/2006/relationships/slideLayout" Target="../slideLayouts/slideLayout4.xml"/><Relationship Id="rId1" Type="http://schemas.openxmlformats.org/officeDocument/2006/relationships/tags" Target="../tags/tag189.xml"/></Relationships>
</file>

<file path=ppt/slides/_rels/slide149.xml.rels><?xml version="1.0" encoding="UTF-8" standalone="yes"?>
<Relationships xmlns="http://schemas.openxmlformats.org/package/2006/relationships"><Relationship Id="rId3" Type="http://schemas.openxmlformats.org/officeDocument/2006/relationships/image" Target="../media/image97.wmf"/><Relationship Id="rId2" Type="http://schemas.openxmlformats.org/officeDocument/2006/relationships/slideLayout" Target="../slideLayouts/slideLayout4.xml"/><Relationship Id="rId1" Type="http://schemas.openxmlformats.org/officeDocument/2006/relationships/tags" Target="../tags/tag190.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21.xml"/><Relationship Id="rId4" Type="http://schemas.openxmlformats.org/officeDocument/2006/relationships/image" Target="../media/image11.jpeg"/></Relationships>
</file>

<file path=ppt/slides/_rels/slide150.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slideLayout" Target="../slideLayouts/slideLayout4.xml"/><Relationship Id="rId1" Type="http://schemas.openxmlformats.org/officeDocument/2006/relationships/tags" Target="../tags/tag191.xml"/></Relationships>
</file>

<file path=ppt/slides/_rels/slide151.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slideLayout" Target="../slideLayouts/slideLayout4.xml"/><Relationship Id="rId1" Type="http://schemas.openxmlformats.org/officeDocument/2006/relationships/tags" Target="../tags/tag192.xml"/></Relationships>
</file>

<file path=ppt/slides/_rels/slide15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93.xml"/></Relationships>
</file>

<file path=ppt/slides/_rels/slide153.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12.xml"/><Relationship Id="rId1" Type="http://schemas.openxmlformats.org/officeDocument/2006/relationships/tags" Target="../tags/tag194.xml"/><Relationship Id="rId4" Type="http://schemas.openxmlformats.org/officeDocument/2006/relationships/image" Target="../media/image100.jpeg"/></Relationships>
</file>

<file path=ppt/slides/_rels/slide154.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2.xml"/><Relationship Id="rId1" Type="http://schemas.openxmlformats.org/officeDocument/2006/relationships/tags" Target="../tags/tag195.xml"/></Relationships>
</file>

<file path=ppt/slides/_rels/slide155.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2.xml"/><Relationship Id="rId1" Type="http://schemas.openxmlformats.org/officeDocument/2006/relationships/tags" Target="../tags/tag196.xml"/></Relationships>
</file>

<file path=ppt/slides/_rels/slide156.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2.xml"/><Relationship Id="rId1" Type="http://schemas.openxmlformats.org/officeDocument/2006/relationships/tags" Target="../tags/tag197.xml"/></Relationships>
</file>

<file path=ppt/slides/_rels/slide157.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2.xml"/><Relationship Id="rId1" Type="http://schemas.openxmlformats.org/officeDocument/2006/relationships/tags" Target="../tags/tag198.xml"/></Relationships>
</file>

<file path=ppt/slides/_rels/slide158.xml.rels><?xml version="1.0" encoding="UTF-8" standalone="yes"?>
<Relationships xmlns="http://schemas.openxmlformats.org/package/2006/relationships"><Relationship Id="rId8" Type="http://schemas.openxmlformats.org/officeDocument/2006/relationships/image" Target="../media/image101.emf"/><Relationship Id="rId3" Type="http://schemas.openxmlformats.org/officeDocument/2006/relationships/tags" Target="../tags/tag200.xml"/><Relationship Id="rId7" Type="http://schemas.openxmlformats.org/officeDocument/2006/relationships/oleObject" Target="../embeddings/oleObject14.bin"/><Relationship Id="rId2" Type="http://schemas.openxmlformats.org/officeDocument/2006/relationships/tags" Target="../tags/tag199.xml"/><Relationship Id="rId1" Type="http://schemas.openxmlformats.org/officeDocument/2006/relationships/vmlDrawing" Target="../drawings/vmlDrawing15.vml"/><Relationship Id="rId6" Type="http://schemas.openxmlformats.org/officeDocument/2006/relationships/slideLayout" Target="../slideLayouts/slideLayout49.xml"/><Relationship Id="rId5" Type="http://schemas.openxmlformats.org/officeDocument/2006/relationships/tags" Target="../tags/tag202.xml"/><Relationship Id="rId4" Type="http://schemas.openxmlformats.org/officeDocument/2006/relationships/tags" Target="../tags/tag201.xml"/></Relationships>
</file>

<file path=ppt/slides/_rels/slide159.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1.xml"/><Relationship Id="rId1" Type="http://schemas.openxmlformats.org/officeDocument/2006/relationships/tags" Target="../tags/tag203.xml"/><Relationship Id="rId5" Type="http://schemas.openxmlformats.org/officeDocument/2006/relationships/image" Target="../media/image5.jpeg"/><Relationship Id="rId4" Type="http://schemas.openxmlformats.org/officeDocument/2006/relationships/audio" Target="../media/audio1.wav"/></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22.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tags" Target="../tags/tag24.xml"/><Relationship Id="rId7" Type="http://schemas.openxmlformats.org/officeDocument/2006/relationships/oleObject" Target="../embeddings/oleObject3.bin"/><Relationship Id="rId2" Type="http://schemas.openxmlformats.org/officeDocument/2006/relationships/tags" Target="../tags/tag23.xml"/><Relationship Id="rId1" Type="http://schemas.openxmlformats.org/officeDocument/2006/relationships/vmlDrawing" Target="../drawings/vmlDrawing3.vml"/><Relationship Id="rId6" Type="http://schemas.openxmlformats.org/officeDocument/2006/relationships/slideLayout" Target="../slideLayouts/slideLayout49.xml"/><Relationship Id="rId5" Type="http://schemas.openxmlformats.org/officeDocument/2006/relationships/tags" Target="../tags/tag26.xml"/><Relationship Id="rId4" Type="http://schemas.openxmlformats.org/officeDocument/2006/relationships/tags" Target="../tags/tag25.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7.xml"/><Relationship Id="rId1" Type="http://schemas.openxmlformats.org/officeDocument/2006/relationships/vmlDrawing" Target="../drawings/vmlDrawing4.vml"/><Relationship Id="rId6" Type="http://schemas.openxmlformats.org/officeDocument/2006/relationships/image" Target="../media/image14.png"/><Relationship Id="rId5" Type="http://schemas.openxmlformats.org/officeDocument/2006/relationships/oleObject" Target="../embeddings/Microsoft_Excel_97-2003_Worksheet1.xls"/><Relationship Id="rId4" Type="http://schemas.openxmlformats.org/officeDocument/2006/relationships/notesSlide" Target="../notesSlides/notesSlide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1.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29.xml"/><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30.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31.xml"/><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32.xml"/><Relationship Id="rId4" Type="http://schemas.openxmlformats.org/officeDocument/2006/relationships/image" Target="../media/image18.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33.xml"/><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34.xml"/><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8.xml"/><Relationship Id="rId1" Type="http://schemas.openxmlformats.org/officeDocument/2006/relationships/tags" Target="../tags/tag35.xml"/><Relationship Id="rId4" Type="http://schemas.openxmlformats.org/officeDocument/2006/relationships/image" Target="../media/image20.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ags" Target="../tags/tag3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37.xml"/><Relationship Id="rId4" Type="http://schemas.openxmlformats.org/officeDocument/2006/relationships/image" Target="../media/image21.wmf"/></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slideLayout" Target="../slideLayouts/slideLayout18.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slideLayout" Target="../slideLayouts/slideLayout6.xml"/><Relationship Id="rId1" Type="http://schemas.openxmlformats.org/officeDocument/2006/relationships/tags" Target="../tags/tag39.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slideLayout" Target="../slideLayouts/slideLayout6.xml"/><Relationship Id="rId1" Type="http://schemas.openxmlformats.org/officeDocument/2006/relationships/tags" Target="../tags/tag40.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jpe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1.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44.xml"/><Relationship Id="rId4" Type="http://schemas.openxmlformats.org/officeDocument/2006/relationships/image" Target="../media/image32.wmf"/></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45.xml"/><Relationship Id="rId4" Type="http://schemas.openxmlformats.org/officeDocument/2006/relationships/image" Target="../media/image33.png"/></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38.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tags" Target="../tags/tag48.xml"/><Relationship Id="rId7" Type="http://schemas.openxmlformats.org/officeDocument/2006/relationships/oleObject" Target="../embeddings/oleObject4.bin"/><Relationship Id="rId2" Type="http://schemas.openxmlformats.org/officeDocument/2006/relationships/tags" Target="../tags/tag47.xml"/><Relationship Id="rId1" Type="http://schemas.openxmlformats.org/officeDocument/2006/relationships/vmlDrawing" Target="../drawings/vmlDrawing5.vml"/><Relationship Id="rId6" Type="http://schemas.openxmlformats.org/officeDocument/2006/relationships/slideLayout" Target="../slideLayouts/slideLayout49.xml"/><Relationship Id="rId5" Type="http://schemas.openxmlformats.org/officeDocument/2006/relationships/tags" Target="../tags/tag50.xml"/><Relationship Id="rId4" Type="http://schemas.openxmlformats.org/officeDocument/2006/relationships/tags" Target="../tags/tag49.xml"/><Relationship Id="rId9" Type="http://schemas.openxmlformats.org/officeDocument/2006/relationships/image" Target="../media/image36.jpe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42.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8" Type="http://schemas.openxmlformats.org/officeDocument/2006/relationships/image" Target="../media/image37.emf"/><Relationship Id="rId3" Type="http://schemas.openxmlformats.org/officeDocument/2006/relationships/tags" Target="../tags/tag53.xml"/><Relationship Id="rId7" Type="http://schemas.openxmlformats.org/officeDocument/2006/relationships/oleObject" Target="../embeddings/oleObject5.bin"/><Relationship Id="rId2" Type="http://schemas.openxmlformats.org/officeDocument/2006/relationships/tags" Target="../tags/tag52.xml"/><Relationship Id="rId1" Type="http://schemas.openxmlformats.org/officeDocument/2006/relationships/vmlDrawing" Target="../drawings/vmlDrawing6.vml"/><Relationship Id="rId6" Type="http://schemas.openxmlformats.org/officeDocument/2006/relationships/slideLayout" Target="../slideLayouts/slideLayout49.xml"/><Relationship Id="rId5" Type="http://schemas.openxmlformats.org/officeDocument/2006/relationships/tags" Target="../tags/tag55.xml"/><Relationship Id="rId4" Type="http://schemas.openxmlformats.org/officeDocument/2006/relationships/tags" Target="../tags/tag54.xml"/><Relationship Id="rId9" Type="http://schemas.openxmlformats.org/officeDocument/2006/relationships/image" Target="../media/image38.jpe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6.xml"/></Relationships>
</file>

<file path=ppt/slides/_rels/slide42.xml.rels><?xml version="1.0" encoding="UTF-8" standalone="yes"?>
<Relationships xmlns="http://schemas.openxmlformats.org/package/2006/relationships"><Relationship Id="rId8" Type="http://schemas.openxmlformats.org/officeDocument/2006/relationships/image" Target="../media/image39.emf"/><Relationship Id="rId3" Type="http://schemas.openxmlformats.org/officeDocument/2006/relationships/tags" Target="../tags/tag58.xml"/><Relationship Id="rId7" Type="http://schemas.openxmlformats.org/officeDocument/2006/relationships/oleObject" Target="../embeddings/oleObject6.bin"/><Relationship Id="rId2" Type="http://schemas.openxmlformats.org/officeDocument/2006/relationships/tags" Target="../tags/tag57.xml"/><Relationship Id="rId1" Type="http://schemas.openxmlformats.org/officeDocument/2006/relationships/vmlDrawing" Target="../drawings/vmlDrawing7.vml"/><Relationship Id="rId6" Type="http://schemas.openxmlformats.org/officeDocument/2006/relationships/slideLayout" Target="../slideLayouts/slideLayout49.xml"/><Relationship Id="rId5" Type="http://schemas.openxmlformats.org/officeDocument/2006/relationships/tags" Target="../tags/tag60.xml"/><Relationship Id="rId4" Type="http://schemas.openxmlformats.org/officeDocument/2006/relationships/tags" Target="../tags/tag59.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1.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2.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3.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4.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7.xml"/><Relationship Id="rId1" Type="http://schemas.openxmlformats.org/officeDocument/2006/relationships/tags" Target="../tags/tag65.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7.xml"/><Relationship Id="rId1" Type="http://schemas.openxmlformats.org/officeDocument/2006/relationships/tags" Target="../tags/tag66.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7.xml"/><Relationship Id="rId1" Type="http://schemas.openxmlformats.org/officeDocument/2006/relationships/tags" Target="../tags/tag67.xml"/></Relationships>
</file>

<file path=ppt/slides/_rels/slide5.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8.emf"/><Relationship Id="rId2" Type="http://schemas.openxmlformats.org/officeDocument/2006/relationships/tags" Target="../tags/tag6.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slideLayout" Target="../slideLayouts/slideLayout49.xml"/><Relationship Id="rId4" Type="http://schemas.openxmlformats.org/officeDocument/2006/relationships/tags" Target="../tags/tag8.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8.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tags" Target="../tags/tag69.xml"/><Relationship Id="rId4" Type="http://schemas.openxmlformats.org/officeDocument/2006/relationships/image" Target="../media/image40.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70.xml"/><Relationship Id="rId4" Type="http://schemas.openxmlformats.org/officeDocument/2006/relationships/image" Target="../media/image41.jpe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2.xml"/><Relationship Id="rId1" Type="http://schemas.openxmlformats.org/officeDocument/2006/relationships/tags" Target="../tags/tag71.xml"/><Relationship Id="rId4" Type="http://schemas.openxmlformats.org/officeDocument/2006/relationships/image" Target="../media/image42.jpe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5.xml"/><Relationship Id="rId1" Type="http://schemas.openxmlformats.org/officeDocument/2006/relationships/tags" Target="../tags/tag7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73.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74.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75.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76.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7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78.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79.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tags" Target="../tags/tag80.xml"/><Relationship Id="rId4" Type="http://schemas.openxmlformats.org/officeDocument/2006/relationships/image" Target="../media/image43.jpe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81.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82.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2.xml"/><Relationship Id="rId1" Type="http://schemas.openxmlformats.org/officeDocument/2006/relationships/tags" Target="../tags/tag83.xml"/><Relationship Id="rId4" Type="http://schemas.openxmlformats.org/officeDocument/2006/relationships/image" Target="../media/image44.jpe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5.xml"/><Relationship Id="rId1" Type="http://schemas.openxmlformats.org/officeDocument/2006/relationships/tags" Target="../tags/tag84.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85.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86.xml"/><Relationship Id="rId4" Type="http://schemas.openxmlformats.org/officeDocument/2006/relationships/image" Target="../media/image45.jpeg"/></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2.xml"/><Relationship Id="rId1" Type="http://schemas.openxmlformats.org/officeDocument/2006/relationships/tags" Target="../tags/tag87.xml"/><Relationship Id="rId4" Type="http://schemas.openxmlformats.org/officeDocument/2006/relationships/image" Target="../media/image46.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0.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5.xml"/><Relationship Id="rId1" Type="http://schemas.openxmlformats.org/officeDocument/2006/relationships/tags" Target="../tags/tag88.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2.xml"/><Relationship Id="rId1" Type="http://schemas.openxmlformats.org/officeDocument/2006/relationships/tags" Target="../tags/tag89.xml"/><Relationship Id="rId4" Type="http://schemas.openxmlformats.org/officeDocument/2006/relationships/image" Target="../media/image47.png"/></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5.xml"/><Relationship Id="rId1" Type="http://schemas.openxmlformats.org/officeDocument/2006/relationships/tags" Target="../tags/tag90.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5.xml"/><Relationship Id="rId1" Type="http://schemas.openxmlformats.org/officeDocument/2006/relationships/tags" Target="../tags/tag91.xml"/><Relationship Id="rId5" Type="http://schemas.openxmlformats.org/officeDocument/2006/relationships/image" Target="../media/image49.jpeg"/><Relationship Id="rId4" Type="http://schemas.openxmlformats.org/officeDocument/2006/relationships/image" Target="../media/image48.jpeg"/></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92.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4.xml"/><Relationship Id="rId1" Type="http://schemas.openxmlformats.org/officeDocument/2006/relationships/tags" Target="../tags/tag93.xml"/><Relationship Id="rId5" Type="http://schemas.openxmlformats.org/officeDocument/2006/relationships/image" Target="../media/image51.png"/><Relationship Id="rId4" Type="http://schemas.openxmlformats.org/officeDocument/2006/relationships/image" Target="../media/image50.png"/></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94.xml"/></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5.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2.xml"/><Relationship Id="rId1" Type="http://schemas.openxmlformats.org/officeDocument/2006/relationships/tags" Target="../tags/tag96.xml"/><Relationship Id="rId4" Type="http://schemas.openxmlformats.org/officeDocument/2006/relationships/image" Target="../media/image52.png"/></Relationships>
</file>

<file path=ppt/slides/_rels/slide79.xml.rels><?xml version="1.0" encoding="UTF-8" standalone="yes"?>
<Relationships xmlns="http://schemas.openxmlformats.org/package/2006/relationships"><Relationship Id="rId8" Type="http://schemas.openxmlformats.org/officeDocument/2006/relationships/image" Target="../media/image53.emf"/><Relationship Id="rId3" Type="http://schemas.openxmlformats.org/officeDocument/2006/relationships/tags" Target="../tags/tag98.xml"/><Relationship Id="rId7" Type="http://schemas.openxmlformats.org/officeDocument/2006/relationships/oleObject" Target="../embeddings/oleObject7.bin"/><Relationship Id="rId2" Type="http://schemas.openxmlformats.org/officeDocument/2006/relationships/tags" Target="../tags/tag97.xml"/><Relationship Id="rId1" Type="http://schemas.openxmlformats.org/officeDocument/2006/relationships/vmlDrawing" Target="../drawings/vmlDrawing8.vml"/><Relationship Id="rId6" Type="http://schemas.openxmlformats.org/officeDocument/2006/relationships/slideLayout" Target="../slideLayouts/slideLayout49.xml"/><Relationship Id="rId5" Type="http://schemas.openxmlformats.org/officeDocument/2006/relationships/tags" Target="../tags/tag100.xml"/><Relationship Id="rId4" Type="http://schemas.openxmlformats.org/officeDocument/2006/relationships/tags" Target="../tags/tag99.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4.xml"/><Relationship Id="rId1" Type="http://schemas.openxmlformats.org/officeDocument/2006/relationships/tags" Target="../tags/tag101.xml"/><Relationship Id="rId4" Type="http://schemas.openxmlformats.org/officeDocument/2006/relationships/image" Target="../media/image52.png"/></Relationships>
</file>

<file path=ppt/slides/_rels/slide81.xml.rels><?xml version="1.0" encoding="UTF-8" standalone="yes"?>
<Relationships xmlns="http://schemas.openxmlformats.org/package/2006/relationships"><Relationship Id="rId8" Type="http://schemas.openxmlformats.org/officeDocument/2006/relationships/image" Target="../media/image54.emf"/><Relationship Id="rId3" Type="http://schemas.openxmlformats.org/officeDocument/2006/relationships/tags" Target="../tags/tag103.xml"/><Relationship Id="rId7" Type="http://schemas.openxmlformats.org/officeDocument/2006/relationships/oleObject" Target="../embeddings/oleObject8.bin"/><Relationship Id="rId2" Type="http://schemas.openxmlformats.org/officeDocument/2006/relationships/tags" Target="../tags/tag102.xml"/><Relationship Id="rId1" Type="http://schemas.openxmlformats.org/officeDocument/2006/relationships/vmlDrawing" Target="../drawings/vmlDrawing9.vml"/><Relationship Id="rId6" Type="http://schemas.openxmlformats.org/officeDocument/2006/relationships/slideLayout" Target="../slideLayouts/slideLayout49.xml"/><Relationship Id="rId5" Type="http://schemas.openxmlformats.org/officeDocument/2006/relationships/tags" Target="../tags/tag105.xml"/><Relationship Id="rId4" Type="http://schemas.openxmlformats.org/officeDocument/2006/relationships/tags" Target="../tags/tag104.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4.xml"/><Relationship Id="rId1" Type="http://schemas.openxmlformats.org/officeDocument/2006/relationships/tags" Target="../tags/tag106.xml"/></Relationships>
</file>

<file path=ppt/slides/_rels/slide8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7.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4.xml"/><Relationship Id="rId1" Type="http://schemas.openxmlformats.org/officeDocument/2006/relationships/tags" Target="../tags/tag108.xml"/><Relationship Id="rId4" Type="http://schemas.openxmlformats.org/officeDocument/2006/relationships/image" Target="../media/image55.jpeg"/></Relationships>
</file>

<file path=ppt/slides/_rels/slide85.xml.rels><?xml version="1.0" encoding="UTF-8" standalone="yes"?>
<Relationships xmlns="http://schemas.openxmlformats.org/package/2006/relationships"><Relationship Id="rId8" Type="http://schemas.openxmlformats.org/officeDocument/2006/relationships/image" Target="../media/image56.emf"/><Relationship Id="rId3" Type="http://schemas.openxmlformats.org/officeDocument/2006/relationships/tags" Target="../tags/tag110.xml"/><Relationship Id="rId7" Type="http://schemas.openxmlformats.org/officeDocument/2006/relationships/oleObject" Target="../embeddings/oleObject9.bin"/><Relationship Id="rId2" Type="http://schemas.openxmlformats.org/officeDocument/2006/relationships/tags" Target="../tags/tag109.xml"/><Relationship Id="rId1" Type="http://schemas.openxmlformats.org/officeDocument/2006/relationships/vmlDrawing" Target="../drawings/vmlDrawing10.vml"/><Relationship Id="rId6" Type="http://schemas.openxmlformats.org/officeDocument/2006/relationships/slideLayout" Target="../slideLayouts/slideLayout49.xml"/><Relationship Id="rId5" Type="http://schemas.openxmlformats.org/officeDocument/2006/relationships/tags" Target="../tags/tag112.xml"/><Relationship Id="rId4" Type="http://schemas.openxmlformats.org/officeDocument/2006/relationships/tags" Target="../tags/tag111.xml"/><Relationship Id="rId9" Type="http://schemas.openxmlformats.org/officeDocument/2006/relationships/image" Target="../media/image57.jpeg"/></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4.xml"/><Relationship Id="rId1" Type="http://schemas.openxmlformats.org/officeDocument/2006/relationships/tags" Target="../tags/tag113.xml"/><Relationship Id="rId4" Type="http://schemas.openxmlformats.org/officeDocument/2006/relationships/image" Target="../media/image58.jpeg"/></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ags" Target="../tags/tag114.xml"/><Relationship Id="rId4" Type="http://schemas.openxmlformats.org/officeDocument/2006/relationships/image" Target="../media/image59.jpeg"/></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ags" Target="../tags/tag115.xml"/><Relationship Id="rId4" Type="http://schemas.openxmlformats.org/officeDocument/2006/relationships/image" Target="../media/image60.jpeg"/></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tags" Target="../tags/tag116.xml"/><Relationship Id="rId4" Type="http://schemas.openxmlformats.org/officeDocument/2006/relationships/image" Target="../media/image6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9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slideLayout" Target="../slideLayouts/slideLayout6.xml"/><Relationship Id="rId1" Type="http://schemas.openxmlformats.org/officeDocument/2006/relationships/tags" Target="../tags/tag117.xml"/></Relationships>
</file>

<file path=ppt/slides/_rels/slide91.xml.rels><?xml version="1.0" encoding="UTF-8" standalone="yes"?>
<Relationships xmlns="http://schemas.openxmlformats.org/package/2006/relationships"><Relationship Id="rId8" Type="http://schemas.openxmlformats.org/officeDocument/2006/relationships/image" Target="../media/image63.emf"/><Relationship Id="rId3" Type="http://schemas.openxmlformats.org/officeDocument/2006/relationships/tags" Target="../tags/tag119.xml"/><Relationship Id="rId7" Type="http://schemas.openxmlformats.org/officeDocument/2006/relationships/oleObject" Target="../embeddings/oleObject10.bin"/><Relationship Id="rId2" Type="http://schemas.openxmlformats.org/officeDocument/2006/relationships/tags" Target="../tags/tag118.xml"/><Relationship Id="rId1" Type="http://schemas.openxmlformats.org/officeDocument/2006/relationships/vmlDrawing" Target="../drawings/vmlDrawing11.vml"/><Relationship Id="rId6" Type="http://schemas.openxmlformats.org/officeDocument/2006/relationships/slideLayout" Target="../slideLayouts/slideLayout48.xml"/><Relationship Id="rId5" Type="http://schemas.openxmlformats.org/officeDocument/2006/relationships/tags" Target="../tags/tag121.xml"/><Relationship Id="rId4" Type="http://schemas.openxmlformats.org/officeDocument/2006/relationships/tags" Target="../tags/tag120.xml"/><Relationship Id="rId9" Type="http://schemas.openxmlformats.org/officeDocument/2006/relationships/image" Target="../media/image64.png"/></Relationships>
</file>

<file path=ppt/slides/_rels/slide9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slideLayout" Target="../slideLayouts/slideLayout4.xml"/><Relationship Id="rId1" Type="http://schemas.openxmlformats.org/officeDocument/2006/relationships/tags" Target="../tags/tag122.xml"/></Relationships>
</file>

<file path=ppt/slides/_rels/slide9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slideLayout" Target="../slideLayouts/slideLayout4.xml"/><Relationship Id="rId1" Type="http://schemas.openxmlformats.org/officeDocument/2006/relationships/tags" Target="../tags/tag123.xml"/></Relationships>
</file>

<file path=ppt/slides/_rels/slide9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slideLayout" Target="../slideLayouts/slideLayout4.xml"/><Relationship Id="rId1" Type="http://schemas.openxmlformats.org/officeDocument/2006/relationships/tags" Target="../tags/tag124.xml"/></Relationships>
</file>

<file path=ppt/slides/_rels/slide9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slideLayout" Target="../slideLayouts/slideLayout4.xml"/><Relationship Id="rId1" Type="http://schemas.openxmlformats.org/officeDocument/2006/relationships/tags" Target="../tags/tag125.xml"/></Relationships>
</file>

<file path=ppt/slides/_rels/slide96.xml.rels><?xml version="1.0" encoding="UTF-8" standalone="yes"?>
<Relationships xmlns="http://schemas.openxmlformats.org/package/2006/relationships"><Relationship Id="rId8" Type="http://schemas.openxmlformats.org/officeDocument/2006/relationships/image" Target="../media/image66.emf"/><Relationship Id="rId3" Type="http://schemas.openxmlformats.org/officeDocument/2006/relationships/tags" Target="../tags/tag127.xml"/><Relationship Id="rId7" Type="http://schemas.openxmlformats.org/officeDocument/2006/relationships/oleObject" Target="../embeddings/oleObject11.bin"/><Relationship Id="rId2" Type="http://schemas.openxmlformats.org/officeDocument/2006/relationships/tags" Target="../tags/tag126.xml"/><Relationship Id="rId1" Type="http://schemas.openxmlformats.org/officeDocument/2006/relationships/vmlDrawing" Target="../drawings/vmlDrawing12.vml"/><Relationship Id="rId6" Type="http://schemas.openxmlformats.org/officeDocument/2006/relationships/slideLayout" Target="../slideLayouts/slideLayout48.xml"/><Relationship Id="rId5" Type="http://schemas.openxmlformats.org/officeDocument/2006/relationships/tags" Target="../tags/tag129.xml"/><Relationship Id="rId4" Type="http://schemas.openxmlformats.org/officeDocument/2006/relationships/tags" Target="../tags/tag128.xml"/><Relationship Id="rId9" Type="http://schemas.openxmlformats.org/officeDocument/2006/relationships/image" Target="../media/image67.png"/></Relationships>
</file>

<file path=ppt/slides/_rels/slide9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slideLayout" Target="../slideLayouts/slideLayout4.xml"/><Relationship Id="rId1" Type="http://schemas.openxmlformats.org/officeDocument/2006/relationships/tags" Target="../tags/tag130.xml"/></Relationships>
</file>

<file path=ppt/slides/_rels/slide98.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slideLayout" Target="../slideLayouts/slideLayout4.xml"/><Relationship Id="rId1" Type="http://schemas.openxmlformats.org/officeDocument/2006/relationships/tags" Target="../tags/tag131.xml"/></Relationships>
</file>

<file path=ppt/slides/_rels/slide9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slideLayout" Target="../slideLayouts/slideLayout4.xml"/><Relationship Id="rId1" Type="http://schemas.openxmlformats.org/officeDocument/2006/relationships/tags" Target="../tags/tag1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ChangeArrowheads="1"/>
          </p:cNvSpPr>
          <p:nvPr/>
        </p:nvSpPr>
        <p:spPr bwMode="auto">
          <a:xfrm>
            <a:off x="914400" y="685800"/>
            <a:ext cx="7315200"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Aft>
                <a:spcPts val="1200"/>
              </a:spcAft>
            </a:pPr>
            <a:r>
              <a:rPr lang="en-US" sz="2800" i="1">
                <a:latin typeface="Arial Rounded MT Bold" pitchFamily="34" charset="0"/>
              </a:rPr>
              <a:t>Moving large, heavy loads is crucial to today's manufacturing and construction industries. </a:t>
            </a:r>
          </a:p>
          <a:p>
            <a:pPr>
              <a:spcAft>
                <a:spcPts val="1200"/>
              </a:spcAft>
            </a:pPr>
            <a:r>
              <a:rPr lang="en-US" sz="2800" i="1">
                <a:latin typeface="Arial Rounded MT Bold" pitchFamily="34" charset="0"/>
              </a:rPr>
              <a:t>Much technology has been developed for these operations, including careful training and extensive workplace precautions. </a:t>
            </a:r>
          </a:p>
          <a:p>
            <a:pPr>
              <a:spcAft>
                <a:spcPts val="1200"/>
              </a:spcAft>
            </a:pPr>
            <a:r>
              <a:rPr lang="en-US" sz="2800" i="1">
                <a:latin typeface="Arial Rounded MT Bold" pitchFamily="34" charset="0"/>
              </a:rPr>
              <a:t>There are significant safety issues to be considered, both for the operators of the diverse "lifting" devices, and for workers in proximity to them.</a:t>
            </a: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Occupational Safety and Health Administration (OSHA)</a:t>
            </a:r>
            <a:endParaRPr lang="en-US" dirty="0"/>
          </a:p>
        </p:txBody>
      </p:sp>
      <p:sp>
        <p:nvSpPr>
          <p:cNvPr id="33795" name="Content Placeholder 2"/>
          <p:cNvSpPr>
            <a:spLocks noGrp="1"/>
          </p:cNvSpPr>
          <p:nvPr>
            <p:ph idx="1"/>
          </p:nvPr>
        </p:nvSpPr>
        <p:spPr/>
        <p:txBody>
          <a:bodyPr/>
          <a:lstStyle/>
          <a:p>
            <a:r>
              <a:rPr lang="en-US" smtClean="0"/>
              <a:t>Code of Federal Regulations (29 CFR):</a:t>
            </a:r>
          </a:p>
          <a:p>
            <a:pPr lvl="1"/>
            <a:r>
              <a:rPr lang="en-US" smtClean="0"/>
              <a:t>General Duty Clause:</a:t>
            </a:r>
          </a:p>
          <a:p>
            <a:pPr lvl="2"/>
            <a:r>
              <a:rPr lang="en-US" smtClean="0"/>
              <a:t>(b) Each employee shall comply with occupational safety and health standards and all rules, regulations, and orders issued pursuant to this Act which are applicable to his own actions and conduct.</a:t>
            </a:r>
          </a:p>
        </p:txBody>
      </p:sp>
    </p:spTree>
    <p:custDataLst>
      <p:tags r:id="rId1"/>
    </p:custData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p:txBody>
          <a:bodyPr/>
          <a:lstStyle/>
          <a:p>
            <a:r>
              <a:rPr lang="en-US" smtClean="0"/>
              <a:t>Worksheet Problem #5</a:t>
            </a:r>
          </a:p>
        </p:txBody>
      </p:sp>
      <p:sp>
        <p:nvSpPr>
          <p:cNvPr id="3" name="Content Placeholder 2"/>
          <p:cNvSpPr>
            <a:spLocks noGrp="1"/>
          </p:cNvSpPr>
          <p:nvPr>
            <p:ph sz="half" idx="1"/>
          </p:nvPr>
        </p:nvSpPr>
        <p:spPr/>
        <p:txBody>
          <a:bodyPr/>
          <a:lstStyle/>
          <a:p>
            <a:r>
              <a:rPr lang="en-US" smtClean="0"/>
              <a:t>What other factors might affect sling capacity?</a:t>
            </a:r>
          </a:p>
          <a:p>
            <a:pPr lvl="1"/>
            <a:r>
              <a:rPr lang="en-US" smtClean="0"/>
              <a:t>Wet environment for synthetic slings</a:t>
            </a:r>
          </a:p>
          <a:p>
            <a:pPr lvl="1"/>
            <a:r>
              <a:rPr lang="en-US" smtClean="0"/>
              <a:t>Dynamic loading as object enters and leaves water</a:t>
            </a:r>
          </a:p>
        </p:txBody>
      </p:sp>
      <p:pic>
        <p:nvPicPr>
          <p:cNvPr id="125956" name="Content Placeholder 4" descr="Submersible.bmp"/>
          <p:cNvPicPr>
            <a:picLocks noGrp="1" noChangeAspect="1"/>
          </p:cNvPicPr>
          <p:nvPr>
            <p:ph sz="half" idx="2"/>
          </p:nvPr>
        </p:nvPicPr>
        <p:blipFill>
          <a:blip r:embed="rId3">
            <a:extLst>
              <a:ext uri="{28A0092B-C50C-407E-A947-70E740481C1C}">
                <a14:useLocalDpi xmlns:a14="http://schemas.microsoft.com/office/drawing/2010/main"/>
              </a:ext>
            </a:extLst>
          </a:blip>
          <a:srcRect/>
          <a:stretch>
            <a:fillRect/>
          </a:stretch>
        </p:blipFill>
        <p:spPr>
          <a:xfrm>
            <a:off x="5214938" y="1878013"/>
            <a:ext cx="2905125" cy="3971925"/>
          </a:xfr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r>
              <a:rPr lang="en-US" smtClean="0"/>
              <a:t>Grade 80 Alloy Chain Slings</a:t>
            </a:r>
          </a:p>
        </p:txBody>
      </p:sp>
      <p:graphicFrame>
        <p:nvGraphicFramePr>
          <p:cNvPr id="4207" name="Group 111"/>
          <p:cNvGraphicFramePr>
            <a:graphicFrameLocks noGrp="1"/>
          </p:cNvGraphicFramePr>
          <p:nvPr>
            <p:ph sz="half" idx="1"/>
          </p:nvPr>
        </p:nvGraphicFramePr>
        <p:xfrm>
          <a:off x="457200" y="1600200"/>
          <a:ext cx="5029200" cy="4729162"/>
        </p:xfrm>
        <a:graphic>
          <a:graphicData uri="http://schemas.openxmlformats.org/drawingml/2006/table">
            <a:tbl>
              <a:tblPr/>
              <a:tblGrid>
                <a:gridCol w="1066800"/>
                <a:gridCol w="990600"/>
                <a:gridCol w="2971800"/>
              </a:tblGrid>
              <a:tr h="518195">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Single</a:t>
                      </a:r>
                      <a:endParaRPr kumimoji="0" lang="en-US" sz="2800" b="0" i="0" u="none" strike="noStrike" cap="none" normalizeH="0" baseline="0" smtClean="0">
                        <a:ln>
                          <a:noFill/>
                        </a:ln>
                        <a:solidFill>
                          <a:schemeClr val="tx1"/>
                        </a:solidFill>
                        <a:effectLst/>
                        <a:latin typeface="Arial" charset="0"/>
                        <a:cs typeface="Arial" charset="0"/>
                      </a:endParaRPr>
                    </a:p>
                  </a:txBody>
                  <a:tcPr marT="45723" marB="4572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82301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Chain Trade Size</a:t>
                      </a:r>
                    </a:p>
                  </a:txBody>
                  <a:tcPr marT="45723" marB="45723"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Chain Size</a:t>
                      </a:r>
                    </a:p>
                  </a:txBody>
                  <a:tcPr marT="45723" marB="45723"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Working Load Limit (lbs)</a:t>
                      </a:r>
                    </a:p>
                  </a:txBody>
                  <a:tcPr marT="45723" marB="45723"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389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9/32”</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.279</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3,500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30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3/8”</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.404</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7,100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389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½”</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.529</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12,000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389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5/8”</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.625</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18,100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389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¾”</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.801</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28,300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30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7/8”</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.881</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34,200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389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1.000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47,700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389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1-1/4”</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1.250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72,300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27023" name="Content Placeholder 52" descr="CMS2008187332948699.jpg"/>
          <p:cNvPicPr>
            <a:picLocks noGrp="1" noChangeAspect="1"/>
          </p:cNvPicPr>
          <p:nvPr>
            <p:ph sz="half" idx="2"/>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rot="19723912">
            <a:off x="5630863" y="2027238"/>
            <a:ext cx="3089275" cy="3763962"/>
          </a:xfrm>
        </p:spPr>
      </p:pic>
      <p:sp>
        <p:nvSpPr>
          <p:cNvPr id="54" name="Rounded Rectangle 53"/>
          <p:cNvSpPr/>
          <p:nvPr/>
        </p:nvSpPr>
        <p:spPr>
          <a:xfrm>
            <a:off x="457200" y="3348038"/>
            <a:ext cx="5029200" cy="457200"/>
          </a:xfrm>
          <a:prstGeom prst="roundRect">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5"/>
          <p:cNvSpPr txBox="1"/>
          <p:nvPr/>
        </p:nvSpPr>
        <p:spPr>
          <a:xfrm>
            <a:off x="914400" y="6335713"/>
            <a:ext cx="7315200" cy="369887"/>
          </a:xfrm>
          <a:prstGeom prst="rect">
            <a:avLst/>
          </a:prstGeom>
          <a:noFill/>
        </p:spPr>
        <p:txBody>
          <a:bodyPr>
            <a:spAutoFit/>
          </a:bodyPr>
          <a:lstStyle/>
          <a:p>
            <a:pPr algn="ctr" fontAlgn="auto">
              <a:spcBef>
                <a:spcPts val="0"/>
              </a:spcBef>
              <a:spcAft>
                <a:spcPts val="0"/>
              </a:spcAft>
              <a:defRPr/>
            </a:pPr>
            <a:r>
              <a:rPr lang="en-US" dirty="0">
                <a:latin typeface="+mn-lt"/>
                <a:cs typeface="+mn-cs"/>
              </a:rPr>
              <a:t>How will </a:t>
            </a:r>
            <a:r>
              <a:rPr lang="en-US" dirty="0">
                <a:solidFill>
                  <a:srgbClr val="FF0000"/>
                </a:solidFill>
                <a:effectLst>
                  <a:outerShdw blurRad="38100" dist="38100" dir="2700000" algn="tl">
                    <a:srgbClr val="000000">
                      <a:alpha val="43137"/>
                    </a:srgbClr>
                  </a:outerShdw>
                </a:effectLst>
                <a:latin typeface="+mn-lt"/>
                <a:cs typeface="+mn-cs"/>
              </a:rPr>
              <a:t>SLING ANGLES </a:t>
            </a:r>
            <a:r>
              <a:rPr lang="en-US" dirty="0">
                <a:latin typeface="+mn-lt"/>
                <a:cs typeface="+mn-cs"/>
              </a:rPr>
              <a:t>affect lifting capacity?</a:t>
            </a:r>
          </a:p>
        </p:txBody>
      </p:sp>
    </p:spTree>
    <p:custDataLst>
      <p:tags r:id="rId1"/>
    </p:custData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8002" name="Rectangle 76"/>
          <p:cNvSpPr>
            <a:spLocks noGrp="1" noChangeArrowheads="1"/>
          </p:cNvSpPr>
          <p:nvPr>
            <p:ph type="title"/>
          </p:nvPr>
        </p:nvSpPr>
        <p:spPr/>
        <p:txBody>
          <a:bodyPr/>
          <a:lstStyle/>
          <a:p>
            <a:r>
              <a:rPr lang="en-US" smtClean="0"/>
              <a:t>Grade 80 Alloy Chain Slings</a:t>
            </a:r>
          </a:p>
        </p:txBody>
      </p:sp>
      <p:graphicFrame>
        <p:nvGraphicFramePr>
          <p:cNvPr id="5330" name="Group 210"/>
          <p:cNvGraphicFramePr>
            <a:graphicFrameLocks noGrp="1"/>
          </p:cNvGraphicFramePr>
          <p:nvPr>
            <p:ph sz="half" idx="1"/>
          </p:nvPr>
        </p:nvGraphicFramePr>
        <p:xfrm>
          <a:off x="457200" y="1600200"/>
          <a:ext cx="5562600" cy="4672011"/>
        </p:xfrm>
        <a:graphic>
          <a:graphicData uri="http://schemas.openxmlformats.org/drawingml/2006/table">
            <a:tbl>
              <a:tblPr/>
              <a:tblGrid>
                <a:gridCol w="762000"/>
                <a:gridCol w="762000"/>
                <a:gridCol w="1028700"/>
                <a:gridCol w="1031875"/>
                <a:gridCol w="1093788"/>
                <a:gridCol w="884237"/>
              </a:tblGrid>
              <a:tr h="518195">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Double</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90</a:t>
                      </a:r>
                      <a:r>
                        <a:rPr kumimoji="0" lang="en-US" sz="2800" b="0" i="0" u="none" strike="noStrike" cap="none" normalizeH="0" baseline="0" smtClean="0">
                          <a:ln>
                            <a:noFill/>
                          </a:ln>
                          <a:solidFill>
                            <a:schemeClr val="tx1"/>
                          </a:solidFill>
                          <a:effectLst/>
                          <a:latin typeface="Arial" charset="0"/>
                          <a:cs typeface="Arial" charset="0"/>
                        </a:rPr>
                        <a:t>°</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60</a:t>
                      </a:r>
                      <a:r>
                        <a:rPr kumimoji="0" lang="en-US" sz="2800" b="0" i="0" u="none" strike="noStrike" cap="none" normalizeH="0" baseline="0" smtClean="0">
                          <a:ln>
                            <a:noFill/>
                          </a:ln>
                          <a:solidFill>
                            <a:schemeClr val="tx1"/>
                          </a:solidFill>
                          <a:effectLst/>
                          <a:latin typeface="Arial" charset="0"/>
                          <a:cs typeface="Arial" charset="0"/>
                        </a:rPr>
                        <a:t>°</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45</a:t>
                      </a:r>
                      <a:r>
                        <a:rPr kumimoji="0" lang="en-US" sz="2800" b="0" i="0" u="none" strike="noStrike" cap="none" normalizeH="0" baseline="0" smtClean="0">
                          <a:ln>
                            <a:noFill/>
                          </a:ln>
                          <a:solidFill>
                            <a:schemeClr val="tx1"/>
                          </a:solidFill>
                          <a:effectLst/>
                          <a:latin typeface="Arial" charset="0"/>
                          <a:cs typeface="Arial" charset="0"/>
                        </a:rPr>
                        <a:t>°</a:t>
                      </a:r>
                      <a:endParaRPr kumimoji="0" lang="en-US" sz="2800" b="0" i="0" u="none" strike="noStrike" cap="none" normalizeH="0" baseline="0" smtClean="0">
                        <a:ln>
                          <a:noFill/>
                        </a:ln>
                        <a:solidFill>
                          <a:schemeClr val="tx1"/>
                        </a:solidFill>
                        <a:effectLst/>
                        <a:latin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30</a:t>
                      </a:r>
                      <a:r>
                        <a:rPr kumimoji="0" lang="en-US" sz="2800" b="0" i="0" u="none" strike="noStrike" cap="none" normalizeH="0" baseline="0" smtClean="0">
                          <a:ln>
                            <a:noFill/>
                          </a:ln>
                          <a:solidFill>
                            <a:schemeClr val="tx1"/>
                          </a:solidFill>
                          <a:effectLst/>
                          <a:latin typeface="Arial" charset="0"/>
                          <a:cs typeface="Arial" charset="0"/>
                        </a:rPr>
                        <a:t>°</a:t>
                      </a:r>
                      <a:endParaRPr kumimoji="0" lang="en-US" sz="2800" b="0" i="0" u="none" strike="noStrike" cap="none" normalizeH="0" baseline="0" smtClean="0">
                        <a:ln>
                          <a:noFill/>
                        </a:ln>
                        <a:solidFill>
                          <a:schemeClr val="tx1"/>
                        </a:solidFill>
                        <a:effectLst/>
                        <a:latin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301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Chain Trade Size</a:t>
                      </a:r>
                    </a:p>
                  </a:txBody>
                  <a:tcPr marT="45723" marB="45723"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Chain Size</a:t>
                      </a:r>
                    </a:p>
                  </a:txBody>
                  <a:tcPr marT="45723" marB="45723"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Working Load Limit (lbs)</a:t>
                      </a:r>
                    </a:p>
                  </a:txBody>
                  <a:tcPr marT="45723" marB="45723"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41595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9/32”</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.279</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7,000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6,100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4,900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3,500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595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3/8”</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.404</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14,200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12,300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10,000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7,100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595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½”</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.529</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24,000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20,800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17,000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12,000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754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5/8”</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.625</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36,200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31,300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25,600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18,100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595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¾”</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.801</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56,600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49,000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40,000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28,300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595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7/8”</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.881</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68,400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59,200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48,400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34,200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595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1.000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95,400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82,600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67,400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47,700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754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1-1/4”</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1.250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144,600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125,200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102,200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72,300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28081" name="Content Placeholder 86" descr="CMS2008187534990765.jpg"/>
          <p:cNvPicPr>
            <a:picLocks noGrp="1" noChangeAspect="1"/>
          </p:cNvPicPr>
          <p:nvPr>
            <p:ph sz="half" idx="2"/>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rot="19921082">
            <a:off x="5816600" y="1971675"/>
            <a:ext cx="3463925" cy="4219575"/>
          </a:xfrm>
        </p:spPr>
      </p:pic>
      <p:sp>
        <p:nvSpPr>
          <p:cNvPr id="88" name="Rounded Rectangle 87"/>
          <p:cNvSpPr/>
          <p:nvPr/>
        </p:nvSpPr>
        <p:spPr>
          <a:xfrm>
            <a:off x="457200" y="3349625"/>
            <a:ext cx="5562600" cy="457200"/>
          </a:xfrm>
          <a:prstGeom prst="roundRect">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5"/>
          <p:cNvSpPr txBox="1"/>
          <p:nvPr/>
        </p:nvSpPr>
        <p:spPr>
          <a:xfrm>
            <a:off x="914400" y="6259513"/>
            <a:ext cx="7315200" cy="369887"/>
          </a:xfrm>
          <a:prstGeom prst="rect">
            <a:avLst/>
          </a:prstGeom>
          <a:noFill/>
        </p:spPr>
        <p:txBody>
          <a:bodyPr>
            <a:spAutoFit/>
          </a:bodyPr>
          <a:lstStyle/>
          <a:p>
            <a:pPr algn="ctr" fontAlgn="auto">
              <a:spcBef>
                <a:spcPts val="0"/>
              </a:spcBef>
              <a:spcAft>
                <a:spcPts val="0"/>
              </a:spcAft>
              <a:defRPr/>
            </a:pPr>
            <a:r>
              <a:rPr lang="en-US" dirty="0">
                <a:latin typeface="+mn-lt"/>
                <a:cs typeface="+mn-cs"/>
              </a:rPr>
              <a:t>How will </a:t>
            </a:r>
            <a:r>
              <a:rPr lang="en-US" dirty="0">
                <a:solidFill>
                  <a:srgbClr val="FF0000"/>
                </a:solidFill>
                <a:effectLst>
                  <a:outerShdw blurRad="38100" dist="38100" dir="2700000" algn="tl">
                    <a:srgbClr val="000000">
                      <a:alpha val="43137"/>
                    </a:srgbClr>
                  </a:outerShdw>
                </a:effectLst>
                <a:latin typeface="+mn-lt"/>
                <a:cs typeface="+mn-cs"/>
              </a:rPr>
              <a:t>SLING ANGLES </a:t>
            </a:r>
            <a:r>
              <a:rPr lang="en-US" dirty="0">
                <a:latin typeface="+mn-lt"/>
                <a:cs typeface="+mn-cs"/>
              </a:rPr>
              <a:t>affect lifting capacity?</a:t>
            </a:r>
          </a:p>
        </p:txBody>
      </p:sp>
    </p:spTree>
    <p:custDataLst>
      <p:tags r:id="rId1"/>
    </p:custData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r>
              <a:rPr lang="en-US" smtClean="0"/>
              <a:t>Grade 80 Alloy Chain Slings</a:t>
            </a:r>
          </a:p>
        </p:txBody>
      </p:sp>
      <p:graphicFrame>
        <p:nvGraphicFramePr>
          <p:cNvPr id="6229" name="Group 85"/>
          <p:cNvGraphicFramePr>
            <a:graphicFrameLocks noGrp="1"/>
          </p:cNvGraphicFramePr>
          <p:nvPr>
            <p:ph sz="half" idx="1"/>
          </p:nvPr>
        </p:nvGraphicFramePr>
        <p:xfrm>
          <a:off x="457200" y="1600200"/>
          <a:ext cx="5638800" cy="4672011"/>
        </p:xfrm>
        <a:graphic>
          <a:graphicData uri="http://schemas.openxmlformats.org/drawingml/2006/table">
            <a:tbl>
              <a:tblPr/>
              <a:tblGrid>
                <a:gridCol w="762000"/>
                <a:gridCol w="762000"/>
                <a:gridCol w="1028700"/>
                <a:gridCol w="1031875"/>
                <a:gridCol w="1093788"/>
                <a:gridCol w="960437"/>
              </a:tblGrid>
              <a:tr h="518195">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T &amp; Q</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90</a:t>
                      </a:r>
                      <a:r>
                        <a:rPr kumimoji="0" lang="en-US" sz="2800" b="0" i="0" u="none" strike="noStrike" cap="none" normalizeH="0" baseline="0" smtClean="0">
                          <a:ln>
                            <a:noFill/>
                          </a:ln>
                          <a:solidFill>
                            <a:schemeClr val="tx1"/>
                          </a:solidFill>
                          <a:effectLst/>
                          <a:latin typeface="Arial" charset="0"/>
                          <a:cs typeface="Arial" charset="0"/>
                        </a:rPr>
                        <a:t>°</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60</a:t>
                      </a:r>
                      <a:r>
                        <a:rPr kumimoji="0" lang="en-US" sz="2800" b="0" i="0" u="none" strike="noStrike" cap="none" normalizeH="0" baseline="0" smtClean="0">
                          <a:ln>
                            <a:noFill/>
                          </a:ln>
                          <a:solidFill>
                            <a:schemeClr val="tx1"/>
                          </a:solidFill>
                          <a:effectLst/>
                          <a:latin typeface="Arial" charset="0"/>
                          <a:cs typeface="Arial" charset="0"/>
                        </a:rPr>
                        <a:t>°</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45</a:t>
                      </a:r>
                      <a:r>
                        <a:rPr kumimoji="0" lang="en-US" sz="2800" b="0" i="0" u="none" strike="noStrike" cap="none" normalizeH="0" baseline="0" smtClean="0">
                          <a:ln>
                            <a:noFill/>
                          </a:ln>
                          <a:solidFill>
                            <a:schemeClr val="tx1"/>
                          </a:solidFill>
                          <a:effectLst/>
                          <a:latin typeface="Arial" charset="0"/>
                          <a:cs typeface="Arial" charset="0"/>
                        </a:rPr>
                        <a:t>°</a:t>
                      </a:r>
                      <a:endParaRPr kumimoji="0" lang="en-US" sz="2800" b="0" i="0" u="none" strike="noStrike" cap="none" normalizeH="0" baseline="0" smtClean="0">
                        <a:ln>
                          <a:noFill/>
                        </a:ln>
                        <a:solidFill>
                          <a:schemeClr val="tx1"/>
                        </a:solidFill>
                        <a:effectLst/>
                        <a:latin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30</a:t>
                      </a:r>
                      <a:r>
                        <a:rPr kumimoji="0" lang="en-US" sz="2800" b="0" i="0" u="none" strike="noStrike" cap="none" normalizeH="0" baseline="0" smtClean="0">
                          <a:ln>
                            <a:noFill/>
                          </a:ln>
                          <a:solidFill>
                            <a:schemeClr val="tx1"/>
                          </a:solidFill>
                          <a:effectLst/>
                          <a:latin typeface="Arial" charset="0"/>
                          <a:cs typeface="Arial" charset="0"/>
                        </a:rPr>
                        <a:t>°</a:t>
                      </a:r>
                      <a:endParaRPr kumimoji="0" lang="en-US" sz="2800" b="0" i="0" u="none" strike="noStrike" cap="none" normalizeH="0" baseline="0" smtClean="0">
                        <a:ln>
                          <a:noFill/>
                        </a:ln>
                        <a:solidFill>
                          <a:schemeClr val="tx1"/>
                        </a:solidFill>
                        <a:effectLst/>
                        <a:latin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301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Chain Trade Size</a:t>
                      </a:r>
                    </a:p>
                  </a:txBody>
                  <a:tcPr marT="45723" marB="45723"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Chain Size</a:t>
                      </a:r>
                    </a:p>
                  </a:txBody>
                  <a:tcPr marT="45723" marB="45723"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Working Load Limit (lbs)</a:t>
                      </a:r>
                    </a:p>
                  </a:txBody>
                  <a:tcPr marT="45723" marB="45723"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41595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9/32”</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.279</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10,500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9,100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7,400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5,200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595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3/8”</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.404</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21,300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18,400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15,100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10,600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595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½”</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.529</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36,000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31,200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25,500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18,000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754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5/8”</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.625</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54,300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47,000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38,400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27,100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595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¾”</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.801</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84,900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73,500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60,000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42,200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595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7/8”</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.881</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102,600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88,900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72,500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51,300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595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1.000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143,100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123,900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101,200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71,500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754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1-1/4”</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1.250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216,900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187,800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153,400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108,400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29105" name="Content Placeholder 88" descr="chain-sling-323886.jpg"/>
          <p:cNvPicPr>
            <a:picLocks noGrp="1" noChangeAspect="1"/>
          </p:cNvPicPr>
          <p:nvPr>
            <p:ph sz="half" idx="2"/>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6172200" y="1720850"/>
            <a:ext cx="2743200" cy="4376738"/>
          </a:xfrm>
        </p:spPr>
      </p:pic>
      <p:sp>
        <p:nvSpPr>
          <p:cNvPr id="90" name="Rounded Rectangle 89"/>
          <p:cNvSpPr/>
          <p:nvPr/>
        </p:nvSpPr>
        <p:spPr>
          <a:xfrm>
            <a:off x="457200" y="3336925"/>
            <a:ext cx="5638800" cy="457200"/>
          </a:xfrm>
          <a:prstGeom prst="roundRect">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5"/>
          <p:cNvSpPr txBox="1"/>
          <p:nvPr/>
        </p:nvSpPr>
        <p:spPr>
          <a:xfrm>
            <a:off x="914400" y="6248400"/>
            <a:ext cx="7315200" cy="369888"/>
          </a:xfrm>
          <a:prstGeom prst="rect">
            <a:avLst/>
          </a:prstGeom>
          <a:noFill/>
        </p:spPr>
        <p:txBody>
          <a:bodyPr>
            <a:spAutoFit/>
          </a:bodyPr>
          <a:lstStyle/>
          <a:p>
            <a:pPr algn="ctr" fontAlgn="auto">
              <a:spcBef>
                <a:spcPts val="0"/>
              </a:spcBef>
              <a:spcAft>
                <a:spcPts val="0"/>
              </a:spcAft>
              <a:defRPr/>
            </a:pPr>
            <a:r>
              <a:rPr lang="en-US" dirty="0">
                <a:latin typeface="+mn-lt"/>
                <a:cs typeface="+mn-cs"/>
              </a:rPr>
              <a:t>How will </a:t>
            </a:r>
            <a:r>
              <a:rPr lang="en-US" dirty="0">
                <a:solidFill>
                  <a:srgbClr val="FF0000"/>
                </a:solidFill>
                <a:effectLst>
                  <a:outerShdw blurRad="38100" dist="38100" dir="2700000" algn="tl">
                    <a:srgbClr val="000000">
                      <a:alpha val="43137"/>
                    </a:srgbClr>
                  </a:outerShdw>
                </a:effectLst>
                <a:latin typeface="+mn-lt"/>
                <a:cs typeface="+mn-cs"/>
              </a:rPr>
              <a:t>SLING ANGLES </a:t>
            </a:r>
            <a:r>
              <a:rPr lang="en-US" dirty="0">
                <a:latin typeface="+mn-lt"/>
                <a:cs typeface="+mn-cs"/>
              </a:rPr>
              <a:t>affect lifting capacity?</a:t>
            </a:r>
          </a:p>
        </p:txBody>
      </p:sp>
    </p:spTree>
    <p:custDataLst>
      <p:tags r:id="rId1"/>
    </p:custData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0050" name="Title 1"/>
          <p:cNvSpPr>
            <a:spLocks noGrp="1"/>
          </p:cNvSpPr>
          <p:nvPr>
            <p:ph type="title"/>
          </p:nvPr>
        </p:nvSpPr>
        <p:spPr/>
        <p:txBody>
          <a:bodyPr/>
          <a:lstStyle/>
          <a:p>
            <a:r>
              <a:rPr lang="en-US" smtClean="0"/>
              <a:t>Wire Rope Slings</a:t>
            </a:r>
          </a:p>
        </p:txBody>
      </p:sp>
      <p:graphicFrame>
        <p:nvGraphicFramePr>
          <p:cNvPr id="9" name="Content Placeholder 8"/>
          <p:cNvGraphicFramePr>
            <a:graphicFrameLocks noGrp="1"/>
          </p:cNvGraphicFramePr>
          <p:nvPr>
            <p:ph idx="1"/>
          </p:nvPr>
        </p:nvGraphicFramePr>
        <p:xfrm>
          <a:off x="457200" y="1600200"/>
          <a:ext cx="8229600" cy="4719638"/>
        </p:xfrm>
        <a:graphic>
          <a:graphicData uri="http://schemas.openxmlformats.org/drawingml/2006/table">
            <a:tbl>
              <a:tblPr firstRow="1" bandRow="1">
                <a:tableStyleId>{5C22544A-7EE6-4342-B048-85BDC9FD1C3A}</a:tableStyleId>
              </a:tblPr>
              <a:tblGrid>
                <a:gridCol w="1371600"/>
                <a:gridCol w="1371600"/>
                <a:gridCol w="1371600"/>
                <a:gridCol w="1371600"/>
                <a:gridCol w="1371600"/>
                <a:gridCol w="1371600"/>
              </a:tblGrid>
              <a:tr h="640123">
                <a:tc gridSpan="6">
                  <a:txBody>
                    <a:bodyPr/>
                    <a:lstStyle/>
                    <a:p>
                      <a:pPr algn="ctr"/>
                      <a:r>
                        <a:rPr lang="en-US" sz="1800" dirty="0" smtClean="0"/>
                        <a:t>Mechanical Splice Slings – Single Part Body – IPS – 6 x 19 IWRC</a:t>
                      </a:r>
                    </a:p>
                    <a:p>
                      <a:pPr algn="ctr"/>
                      <a:r>
                        <a:rPr lang="en-US" sz="1800" dirty="0" smtClean="0"/>
                        <a:t>RATED CAPACITY (lbs.)</a:t>
                      </a:r>
                      <a:endParaRPr lang="en-US" sz="1800" dirty="0"/>
                    </a:p>
                  </a:txBody>
                  <a:tcPr marT="45723" marB="45723"/>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65">
                <a:tc>
                  <a:txBody>
                    <a:bodyPr/>
                    <a:lstStyle/>
                    <a:p>
                      <a:endParaRPr lang="en-US" sz="1800"/>
                    </a:p>
                  </a:txBody>
                  <a:tcPr marT="45723" marB="45723"/>
                </a:tc>
                <a:tc>
                  <a:txBody>
                    <a:bodyPr/>
                    <a:lstStyle/>
                    <a:p>
                      <a:endParaRPr lang="en-US" sz="1800"/>
                    </a:p>
                  </a:txBody>
                  <a:tcPr marT="45723" marB="45723"/>
                </a:tc>
                <a:tc>
                  <a:txBody>
                    <a:bodyPr/>
                    <a:lstStyle/>
                    <a:p>
                      <a:endParaRPr lang="en-US" sz="1800"/>
                    </a:p>
                  </a:txBody>
                  <a:tcPr marT="45723" marB="45723"/>
                </a:tc>
                <a:tc gridSpan="3">
                  <a:txBody>
                    <a:bodyPr/>
                    <a:lstStyle/>
                    <a:p>
                      <a:pPr algn="ctr"/>
                      <a:r>
                        <a:rPr lang="en-US" sz="1800" dirty="0" smtClean="0"/>
                        <a:t>Basket Hitch – Sling Angle</a:t>
                      </a:r>
                      <a:endParaRPr lang="en-US" sz="1800" dirty="0"/>
                    </a:p>
                  </a:txBody>
                  <a:tcPr marT="45723" marB="45723"/>
                </a:tc>
                <a:tc hMerge="1">
                  <a:txBody>
                    <a:bodyPr/>
                    <a:lstStyle/>
                    <a:p>
                      <a:endParaRPr lang="en-US" dirty="0"/>
                    </a:p>
                  </a:txBody>
                  <a:tcPr/>
                </a:tc>
                <a:tc hMerge="1">
                  <a:txBody>
                    <a:bodyPr/>
                    <a:lstStyle/>
                    <a:p>
                      <a:endParaRPr lang="en-US" dirty="0"/>
                    </a:p>
                  </a:txBody>
                  <a:tcPr/>
                </a:tc>
              </a:tr>
              <a:tr h="370865">
                <a:tc>
                  <a:txBody>
                    <a:bodyPr/>
                    <a:lstStyle/>
                    <a:p>
                      <a:pPr algn="ctr"/>
                      <a:r>
                        <a:rPr lang="en-US" sz="1800" dirty="0" smtClean="0"/>
                        <a:t>Size (in.)</a:t>
                      </a:r>
                      <a:endParaRPr lang="en-US" sz="1800" dirty="0"/>
                    </a:p>
                  </a:txBody>
                  <a:tcPr marT="45723" marB="45723"/>
                </a:tc>
                <a:tc>
                  <a:txBody>
                    <a:bodyPr/>
                    <a:lstStyle/>
                    <a:p>
                      <a:pPr algn="ctr"/>
                      <a:r>
                        <a:rPr lang="en-US" sz="1800" dirty="0" smtClean="0"/>
                        <a:t>Vertical</a:t>
                      </a:r>
                      <a:endParaRPr lang="en-US" sz="1800" dirty="0"/>
                    </a:p>
                  </a:txBody>
                  <a:tcPr marT="45723" marB="45723"/>
                </a:tc>
                <a:tc>
                  <a:txBody>
                    <a:bodyPr/>
                    <a:lstStyle/>
                    <a:p>
                      <a:pPr algn="ctr"/>
                      <a:r>
                        <a:rPr lang="en-US" sz="1800" dirty="0" smtClean="0"/>
                        <a:t>Choker</a:t>
                      </a:r>
                      <a:endParaRPr lang="en-US" sz="1800" dirty="0"/>
                    </a:p>
                  </a:txBody>
                  <a:tcPr marT="45723" marB="45723"/>
                </a:tc>
                <a:tc>
                  <a:txBody>
                    <a:bodyPr/>
                    <a:lstStyle/>
                    <a:p>
                      <a:pPr algn="ctr"/>
                      <a:r>
                        <a:rPr lang="en-US" sz="1800" dirty="0" smtClean="0"/>
                        <a:t>90</a:t>
                      </a:r>
                      <a:r>
                        <a:rPr lang="en-US" sz="1800" dirty="0" smtClean="0">
                          <a:latin typeface="Tahoma"/>
                          <a:cs typeface="Tahoma"/>
                        </a:rPr>
                        <a:t>°</a:t>
                      </a:r>
                      <a:endParaRPr lang="en-US" sz="1800" dirty="0"/>
                    </a:p>
                  </a:txBody>
                  <a:tcPr marT="45723" marB="45723"/>
                </a:tc>
                <a:tc>
                  <a:txBody>
                    <a:bodyPr/>
                    <a:lstStyle/>
                    <a:p>
                      <a:pPr algn="ctr"/>
                      <a:r>
                        <a:rPr lang="en-US" sz="1800" dirty="0" smtClean="0"/>
                        <a:t>60</a:t>
                      </a:r>
                      <a:r>
                        <a:rPr lang="en-US" sz="1800" dirty="0" smtClean="0">
                          <a:latin typeface="Tahoma"/>
                          <a:cs typeface="Tahoma"/>
                        </a:rPr>
                        <a:t>°</a:t>
                      </a:r>
                      <a:endParaRPr lang="en-US" sz="1800" dirty="0"/>
                    </a:p>
                  </a:txBody>
                  <a:tcPr marT="45723" marB="45723"/>
                </a:tc>
                <a:tc>
                  <a:txBody>
                    <a:bodyPr/>
                    <a:lstStyle/>
                    <a:p>
                      <a:pPr algn="ctr"/>
                      <a:r>
                        <a:rPr lang="en-US" sz="1800" dirty="0" smtClean="0"/>
                        <a:t>45</a:t>
                      </a:r>
                      <a:r>
                        <a:rPr lang="en-US" sz="1800" dirty="0" smtClean="0">
                          <a:latin typeface="Tahoma"/>
                          <a:cs typeface="Tahoma"/>
                        </a:rPr>
                        <a:t>°</a:t>
                      </a:r>
                      <a:endParaRPr lang="en-US" sz="1800" dirty="0"/>
                    </a:p>
                  </a:txBody>
                  <a:tcPr marT="45723" marB="45723"/>
                </a:tc>
              </a:tr>
              <a:tr h="370865">
                <a:tc>
                  <a:txBody>
                    <a:bodyPr/>
                    <a:lstStyle/>
                    <a:p>
                      <a:pPr algn="ctr"/>
                      <a:r>
                        <a:rPr lang="en-US" sz="1800" dirty="0" smtClean="0"/>
                        <a:t>1</a:t>
                      </a:r>
                      <a:r>
                        <a:rPr lang="en-US" sz="1800" baseline="0" dirty="0" smtClean="0"/>
                        <a:t> / 4</a:t>
                      </a:r>
                      <a:endParaRPr lang="en-US" sz="1800" dirty="0"/>
                    </a:p>
                  </a:txBody>
                  <a:tcPr marT="45723" marB="45723"/>
                </a:tc>
                <a:tc>
                  <a:txBody>
                    <a:bodyPr/>
                    <a:lstStyle/>
                    <a:p>
                      <a:pPr algn="r"/>
                      <a:r>
                        <a:rPr lang="en-US" sz="1800" dirty="0" smtClean="0"/>
                        <a:t>1,120</a:t>
                      </a:r>
                      <a:endParaRPr lang="en-US" sz="1800" dirty="0"/>
                    </a:p>
                  </a:txBody>
                  <a:tcPr marT="45723" marB="45723"/>
                </a:tc>
                <a:tc>
                  <a:txBody>
                    <a:bodyPr/>
                    <a:lstStyle/>
                    <a:p>
                      <a:pPr algn="r"/>
                      <a:r>
                        <a:rPr lang="en-US" sz="1800" dirty="0" smtClean="0"/>
                        <a:t>820</a:t>
                      </a:r>
                      <a:endParaRPr lang="en-US" sz="1800" dirty="0"/>
                    </a:p>
                  </a:txBody>
                  <a:tcPr marT="45723" marB="45723"/>
                </a:tc>
                <a:tc>
                  <a:txBody>
                    <a:bodyPr/>
                    <a:lstStyle/>
                    <a:p>
                      <a:pPr algn="r"/>
                      <a:r>
                        <a:rPr lang="en-US" sz="1800" dirty="0" smtClean="0"/>
                        <a:t>2,200</a:t>
                      </a:r>
                      <a:endParaRPr lang="en-US" sz="1800" dirty="0"/>
                    </a:p>
                  </a:txBody>
                  <a:tcPr marT="45723" marB="45723"/>
                </a:tc>
                <a:tc>
                  <a:txBody>
                    <a:bodyPr/>
                    <a:lstStyle/>
                    <a:p>
                      <a:pPr algn="r"/>
                      <a:r>
                        <a:rPr lang="en-US" sz="1800" dirty="0" smtClean="0"/>
                        <a:t>1,940</a:t>
                      </a:r>
                      <a:endParaRPr lang="en-US" sz="1800" dirty="0"/>
                    </a:p>
                  </a:txBody>
                  <a:tcPr marT="45723" marB="45723"/>
                </a:tc>
                <a:tc>
                  <a:txBody>
                    <a:bodyPr/>
                    <a:lstStyle/>
                    <a:p>
                      <a:pPr algn="r"/>
                      <a:r>
                        <a:rPr lang="en-US" sz="1800" dirty="0" smtClean="0"/>
                        <a:t>1,580</a:t>
                      </a:r>
                      <a:endParaRPr lang="en-US" sz="1800" dirty="0"/>
                    </a:p>
                  </a:txBody>
                  <a:tcPr marT="45723" marB="45723"/>
                </a:tc>
              </a:tr>
              <a:tr h="370865">
                <a:tc>
                  <a:txBody>
                    <a:bodyPr/>
                    <a:lstStyle/>
                    <a:p>
                      <a:pPr algn="ctr"/>
                      <a:r>
                        <a:rPr lang="en-US" sz="1800" dirty="0" smtClean="0"/>
                        <a:t>3 / 8</a:t>
                      </a:r>
                      <a:endParaRPr lang="en-US" sz="1800" dirty="0"/>
                    </a:p>
                  </a:txBody>
                  <a:tcPr marT="45723" marB="45723"/>
                </a:tc>
                <a:tc>
                  <a:txBody>
                    <a:bodyPr/>
                    <a:lstStyle/>
                    <a:p>
                      <a:pPr algn="r"/>
                      <a:r>
                        <a:rPr lang="en-US" sz="1800" dirty="0" smtClean="0"/>
                        <a:t>2,400</a:t>
                      </a:r>
                      <a:endParaRPr lang="en-US" sz="1800" dirty="0"/>
                    </a:p>
                  </a:txBody>
                  <a:tcPr marT="45723" marB="45723"/>
                </a:tc>
                <a:tc>
                  <a:txBody>
                    <a:bodyPr/>
                    <a:lstStyle/>
                    <a:p>
                      <a:pPr algn="r"/>
                      <a:r>
                        <a:rPr lang="en-US" sz="1800" dirty="0" smtClean="0"/>
                        <a:t>1,840</a:t>
                      </a:r>
                      <a:endParaRPr lang="en-US" sz="1800" dirty="0"/>
                    </a:p>
                  </a:txBody>
                  <a:tcPr marT="45723" marB="45723"/>
                </a:tc>
                <a:tc>
                  <a:txBody>
                    <a:bodyPr/>
                    <a:lstStyle/>
                    <a:p>
                      <a:pPr algn="r"/>
                      <a:r>
                        <a:rPr lang="en-US" sz="1800" dirty="0" smtClean="0"/>
                        <a:t>4,800</a:t>
                      </a:r>
                      <a:endParaRPr lang="en-US" sz="1800" dirty="0"/>
                    </a:p>
                  </a:txBody>
                  <a:tcPr marT="45723" marB="45723"/>
                </a:tc>
                <a:tc>
                  <a:txBody>
                    <a:bodyPr/>
                    <a:lstStyle/>
                    <a:p>
                      <a:pPr algn="r"/>
                      <a:r>
                        <a:rPr lang="en-US" sz="1800" dirty="0" smtClean="0"/>
                        <a:t>4,200</a:t>
                      </a:r>
                      <a:endParaRPr lang="en-US" sz="1800" dirty="0"/>
                    </a:p>
                  </a:txBody>
                  <a:tcPr marT="45723" marB="45723"/>
                </a:tc>
                <a:tc>
                  <a:txBody>
                    <a:bodyPr/>
                    <a:lstStyle/>
                    <a:p>
                      <a:pPr algn="r"/>
                      <a:r>
                        <a:rPr lang="en-US" sz="1800" dirty="0" smtClean="0"/>
                        <a:t>3,400</a:t>
                      </a:r>
                      <a:endParaRPr lang="en-US" sz="1800" dirty="0"/>
                    </a:p>
                  </a:txBody>
                  <a:tcPr marT="45723" marB="45723"/>
                </a:tc>
              </a:tr>
              <a:tr h="370865">
                <a:tc>
                  <a:txBody>
                    <a:bodyPr/>
                    <a:lstStyle/>
                    <a:p>
                      <a:pPr algn="ctr"/>
                      <a:r>
                        <a:rPr lang="en-US" sz="1800" dirty="0" smtClean="0"/>
                        <a:t>1 / 2</a:t>
                      </a:r>
                      <a:endParaRPr lang="en-US" sz="1800" dirty="0"/>
                    </a:p>
                  </a:txBody>
                  <a:tcPr marT="45723" marB="45723"/>
                </a:tc>
                <a:tc>
                  <a:txBody>
                    <a:bodyPr/>
                    <a:lstStyle/>
                    <a:p>
                      <a:pPr algn="r"/>
                      <a:r>
                        <a:rPr lang="en-US" sz="1800" dirty="0" smtClean="0"/>
                        <a:t>4,400</a:t>
                      </a:r>
                      <a:endParaRPr lang="en-US" sz="1800" dirty="0"/>
                    </a:p>
                  </a:txBody>
                  <a:tcPr marT="45723" marB="45723"/>
                </a:tc>
                <a:tc>
                  <a:txBody>
                    <a:bodyPr/>
                    <a:lstStyle/>
                    <a:p>
                      <a:pPr algn="r"/>
                      <a:r>
                        <a:rPr lang="en-US" sz="1800" dirty="0" smtClean="0"/>
                        <a:t>3,200</a:t>
                      </a:r>
                      <a:endParaRPr lang="en-US" sz="1800" dirty="0"/>
                    </a:p>
                  </a:txBody>
                  <a:tcPr marT="45723" marB="45723"/>
                </a:tc>
                <a:tc>
                  <a:txBody>
                    <a:bodyPr/>
                    <a:lstStyle/>
                    <a:p>
                      <a:pPr algn="r"/>
                      <a:r>
                        <a:rPr lang="en-US" sz="1800" dirty="0" smtClean="0"/>
                        <a:t>8,800</a:t>
                      </a:r>
                      <a:endParaRPr lang="en-US" sz="1800" dirty="0"/>
                    </a:p>
                  </a:txBody>
                  <a:tcPr marT="45723" marB="45723"/>
                </a:tc>
                <a:tc>
                  <a:txBody>
                    <a:bodyPr/>
                    <a:lstStyle/>
                    <a:p>
                      <a:pPr algn="r"/>
                      <a:r>
                        <a:rPr lang="en-US" sz="1800" dirty="0" smtClean="0"/>
                        <a:t>7,600</a:t>
                      </a:r>
                      <a:endParaRPr lang="en-US" sz="1800" dirty="0"/>
                    </a:p>
                  </a:txBody>
                  <a:tcPr marT="45723" marB="45723"/>
                </a:tc>
                <a:tc>
                  <a:txBody>
                    <a:bodyPr/>
                    <a:lstStyle/>
                    <a:p>
                      <a:pPr algn="r"/>
                      <a:r>
                        <a:rPr lang="en-US" sz="1800" dirty="0" smtClean="0"/>
                        <a:t>6,200</a:t>
                      </a:r>
                      <a:endParaRPr lang="en-US" sz="1800" dirty="0"/>
                    </a:p>
                  </a:txBody>
                  <a:tcPr marT="45723" marB="45723"/>
                </a:tc>
              </a:tr>
              <a:tr h="370865">
                <a:tc>
                  <a:txBody>
                    <a:bodyPr/>
                    <a:lstStyle/>
                    <a:p>
                      <a:pPr algn="ctr"/>
                      <a:r>
                        <a:rPr lang="en-US" sz="1800" dirty="0" smtClean="0"/>
                        <a:t>5 / 8</a:t>
                      </a:r>
                      <a:endParaRPr lang="en-US" sz="1800" dirty="0"/>
                    </a:p>
                  </a:txBody>
                  <a:tcPr marT="45723" marB="45723"/>
                </a:tc>
                <a:tc>
                  <a:txBody>
                    <a:bodyPr/>
                    <a:lstStyle/>
                    <a:p>
                      <a:pPr algn="r"/>
                      <a:r>
                        <a:rPr lang="en-US" sz="1800" dirty="0" smtClean="0"/>
                        <a:t>6,800</a:t>
                      </a:r>
                      <a:endParaRPr lang="en-US" sz="1800" dirty="0"/>
                    </a:p>
                  </a:txBody>
                  <a:tcPr marT="45723" marB="45723"/>
                </a:tc>
                <a:tc>
                  <a:txBody>
                    <a:bodyPr/>
                    <a:lstStyle/>
                    <a:p>
                      <a:pPr algn="r"/>
                      <a:r>
                        <a:rPr lang="en-US" sz="1800" dirty="0" smtClean="0"/>
                        <a:t>5,000</a:t>
                      </a:r>
                      <a:endParaRPr lang="en-US" sz="1800" dirty="0"/>
                    </a:p>
                  </a:txBody>
                  <a:tcPr marT="45723" marB="45723"/>
                </a:tc>
                <a:tc>
                  <a:txBody>
                    <a:bodyPr/>
                    <a:lstStyle/>
                    <a:p>
                      <a:pPr algn="r"/>
                      <a:r>
                        <a:rPr lang="en-US" sz="1800" dirty="0" smtClean="0"/>
                        <a:t>13,600</a:t>
                      </a:r>
                      <a:endParaRPr lang="en-US" sz="1800" dirty="0"/>
                    </a:p>
                  </a:txBody>
                  <a:tcPr marT="45723" marB="45723"/>
                </a:tc>
                <a:tc>
                  <a:txBody>
                    <a:bodyPr/>
                    <a:lstStyle/>
                    <a:p>
                      <a:pPr algn="r"/>
                      <a:r>
                        <a:rPr lang="en-US" sz="1800" dirty="0" smtClean="0"/>
                        <a:t>11,800</a:t>
                      </a:r>
                      <a:endParaRPr lang="en-US" sz="1800" dirty="0"/>
                    </a:p>
                  </a:txBody>
                  <a:tcPr marT="45723" marB="45723"/>
                </a:tc>
                <a:tc>
                  <a:txBody>
                    <a:bodyPr/>
                    <a:lstStyle/>
                    <a:p>
                      <a:pPr algn="r"/>
                      <a:r>
                        <a:rPr lang="en-US" sz="1800" dirty="0" smtClean="0"/>
                        <a:t>9,600</a:t>
                      </a:r>
                      <a:endParaRPr lang="en-US" sz="1800" dirty="0"/>
                    </a:p>
                  </a:txBody>
                  <a:tcPr marT="45723" marB="45723"/>
                </a:tc>
              </a:tr>
              <a:tr h="370865">
                <a:tc>
                  <a:txBody>
                    <a:bodyPr/>
                    <a:lstStyle/>
                    <a:p>
                      <a:pPr algn="ctr"/>
                      <a:r>
                        <a:rPr lang="en-US" sz="1800" dirty="0" smtClean="0"/>
                        <a:t>3 / 4</a:t>
                      </a:r>
                      <a:endParaRPr lang="en-US" sz="1800" dirty="0"/>
                    </a:p>
                  </a:txBody>
                  <a:tcPr marT="45723" marB="45723"/>
                </a:tc>
                <a:tc>
                  <a:txBody>
                    <a:bodyPr/>
                    <a:lstStyle/>
                    <a:p>
                      <a:pPr algn="r"/>
                      <a:r>
                        <a:rPr lang="en-US" sz="1800" dirty="0" smtClean="0"/>
                        <a:t>9,800</a:t>
                      </a:r>
                      <a:endParaRPr lang="en-US" sz="1800" dirty="0"/>
                    </a:p>
                  </a:txBody>
                  <a:tcPr marT="45723" marB="45723"/>
                </a:tc>
                <a:tc>
                  <a:txBody>
                    <a:bodyPr/>
                    <a:lstStyle/>
                    <a:p>
                      <a:pPr algn="r"/>
                      <a:r>
                        <a:rPr lang="en-US" sz="1800" dirty="0" smtClean="0"/>
                        <a:t>7,200</a:t>
                      </a:r>
                      <a:endParaRPr lang="en-US" sz="1800" dirty="0"/>
                    </a:p>
                  </a:txBody>
                  <a:tcPr marT="45723" marB="45723"/>
                </a:tc>
                <a:tc>
                  <a:txBody>
                    <a:bodyPr/>
                    <a:lstStyle/>
                    <a:p>
                      <a:pPr algn="r"/>
                      <a:r>
                        <a:rPr lang="en-US" sz="1800" dirty="0" smtClean="0"/>
                        <a:t>19,600</a:t>
                      </a:r>
                      <a:endParaRPr lang="en-US" sz="1800" dirty="0"/>
                    </a:p>
                  </a:txBody>
                  <a:tcPr marT="45723" marB="45723"/>
                </a:tc>
                <a:tc>
                  <a:txBody>
                    <a:bodyPr/>
                    <a:lstStyle/>
                    <a:p>
                      <a:pPr algn="r"/>
                      <a:r>
                        <a:rPr lang="en-US" sz="1800" dirty="0" smtClean="0"/>
                        <a:t>17,000</a:t>
                      </a:r>
                      <a:endParaRPr lang="en-US" sz="1800" dirty="0"/>
                    </a:p>
                  </a:txBody>
                  <a:tcPr marT="45723" marB="45723"/>
                </a:tc>
                <a:tc>
                  <a:txBody>
                    <a:bodyPr/>
                    <a:lstStyle/>
                    <a:p>
                      <a:pPr algn="r"/>
                      <a:r>
                        <a:rPr lang="en-US" sz="1800" dirty="0" smtClean="0"/>
                        <a:t>13,800</a:t>
                      </a:r>
                      <a:endParaRPr lang="en-US" sz="1800" dirty="0"/>
                    </a:p>
                  </a:txBody>
                  <a:tcPr marT="45723" marB="45723"/>
                </a:tc>
              </a:tr>
              <a:tr h="370865">
                <a:tc>
                  <a:txBody>
                    <a:bodyPr/>
                    <a:lstStyle/>
                    <a:p>
                      <a:pPr algn="ctr"/>
                      <a:r>
                        <a:rPr lang="en-US" sz="1800" dirty="0" smtClean="0"/>
                        <a:t>7 /</a:t>
                      </a:r>
                      <a:r>
                        <a:rPr lang="en-US" sz="1800" baseline="0" dirty="0" smtClean="0"/>
                        <a:t> 8</a:t>
                      </a:r>
                      <a:endParaRPr lang="en-US" sz="1800" dirty="0"/>
                    </a:p>
                  </a:txBody>
                  <a:tcPr marT="45723" marB="45723"/>
                </a:tc>
                <a:tc>
                  <a:txBody>
                    <a:bodyPr/>
                    <a:lstStyle/>
                    <a:p>
                      <a:pPr algn="r"/>
                      <a:r>
                        <a:rPr lang="en-US" sz="1800" dirty="0" smtClean="0"/>
                        <a:t>13,200</a:t>
                      </a:r>
                      <a:endParaRPr lang="en-US" sz="1800" dirty="0"/>
                    </a:p>
                  </a:txBody>
                  <a:tcPr marT="45723" marB="45723"/>
                </a:tc>
                <a:tc>
                  <a:txBody>
                    <a:bodyPr/>
                    <a:lstStyle/>
                    <a:p>
                      <a:pPr algn="r"/>
                      <a:r>
                        <a:rPr lang="en-US" sz="1800" dirty="0" smtClean="0"/>
                        <a:t>9,600</a:t>
                      </a:r>
                      <a:endParaRPr lang="en-US" sz="1800" dirty="0"/>
                    </a:p>
                  </a:txBody>
                  <a:tcPr marT="45723" marB="45723"/>
                </a:tc>
                <a:tc>
                  <a:txBody>
                    <a:bodyPr/>
                    <a:lstStyle/>
                    <a:p>
                      <a:pPr algn="r"/>
                      <a:r>
                        <a:rPr lang="en-US" sz="1800" dirty="0" smtClean="0"/>
                        <a:t>26,000</a:t>
                      </a:r>
                      <a:endParaRPr lang="en-US" sz="1800" dirty="0"/>
                    </a:p>
                  </a:txBody>
                  <a:tcPr marT="45723" marB="45723"/>
                </a:tc>
                <a:tc>
                  <a:txBody>
                    <a:bodyPr/>
                    <a:lstStyle/>
                    <a:p>
                      <a:pPr algn="r"/>
                      <a:r>
                        <a:rPr lang="en-US" sz="1800" dirty="0" smtClean="0"/>
                        <a:t>22,000</a:t>
                      </a:r>
                      <a:endParaRPr lang="en-US" sz="1800" dirty="0"/>
                    </a:p>
                  </a:txBody>
                  <a:tcPr marT="45723" marB="45723"/>
                </a:tc>
                <a:tc>
                  <a:txBody>
                    <a:bodyPr/>
                    <a:lstStyle/>
                    <a:p>
                      <a:pPr algn="r"/>
                      <a:r>
                        <a:rPr lang="en-US" sz="1800" dirty="0" smtClean="0"/>
                        <a:t>18,600</a:t>
                      </a:r>
                      <a:endParaRPr lang="en-US" sz="1800" dirty="0"/>
                    </a:p>
                  </a:txBody>
                  <a:tcPr marT="45723" marB="45723"/>
                </a:tc>
              </a:tr>
              <a:tr h="370865">
                <a:tc>
                  <a:txBody>
                    <a:bodyPr/>
                    <a:lstStyle/>
                    <a:p>
                      <a:pPr algn="ctr"/>
                      <a:r>
                        <a:rPr lang="en-US" sz="1800" dirty="0" smtClean="0"/>
                        <a:t>1</a:t>
                      </a:r>
                      <a:endParaRPr lang="en-US" sz="1800" dirty="0"/>
                    </a:p>
                  </a:txBody>
                  <a:tcPr marT="45723" marB="45723"/>
                </a:tc>
                <a:tc>
                  <a:txBody>
                    <a:bodyPr/>
                    <a:lstStyle/>
                    <a:p>
                      <a:pPr algn="r"/>
                      <a:r>
                        <a:rPr lang="en-US" sz="1800" dirty="0" smtClean="0"/>
                        <a:t>17,000</a:t>
                      </a:r>
                      <a:endParaRPr lang="en-US" sz="1800" dirty="0"/>
                    </a:p>
                  </a:txBody>
                  <a:tcPr marT="45723" marB="45723"/>
                </a:tc>
                <a:tc>
                  <a:txBody>
                    <a:bodyPr/>
                    <a:lstStyle/>
                    <a:p>
                      <a:pPr algn="r"/>
                      <a:r>
                        <a:rPr lang="en-US" sz="1800" dirty="0" smtClean="0"/>
                        <a:t>12,600</a:t>
                      </a:r>
                      <a:endParaRPr lang="en-US" sz="1800" dirty="0"/>
                    </a:p>
                  </a:txBody>
                  <a:tcPr marT="45723" marB="45723"/>
                </a:tc>
                <a:tc>
                  <a:txBody>
                    <a:bodyPr/>
                    <a:lstStyle/>
                    <a:p>
                      <a:pPr algn="r"/>
                      <a:r>
                        <a:rPr lang="en-US" sz="1800" dirty="0" smtClean="0"/>
                        <a:t>34,000</a:t>
                      </a:r>
                      <a:endParaRPr lang="en-US" sz="1800" dirty="0"/>
                    </a:p>
                  </a:txBody>
                  <a:tcPr marT="45723" marB="45723"/>
                </a:tc>
                <a:tc>
                  <a:txBody>
                    <a:bodyPr/>
                    <a:lstStyle/>
                    <a:p>
                      <a:pPr algn="r"/>
                      <a:r>
                        <a:rPr lang="en-US" sz="1800" dirty="0" smtClean="0"/>
                        <a:t>30,000</a:t>
                      </a:r>
                      <a:endParaRPr lang="en-US" sz="1800" dirty="0"/>
                    </a:p>
                  </a:txBody>
                  <a:tcPr marT="45723" marB="45723"/>
                </a:tc>
                <a:tc>
                  <a:txBody>
                    <a:bodyPr/>
                    <a:lstStyle/>
                    <a:p>
                      <a:pPr algn="r"/>
                      <a:r>
                        <a:rPr lang="en-US" sz="1800" dirty="0" smtClean="0"/>
                        <a:t>24,000</a:t>
                      </a:r>
                      <a:endParaRPr lang="en-US" sz="1800" dirty="0"/>
                    </a:p>
                  </a:txBody>
                  <a:tcPr marT="45723" marB="45723"/>
                </a:tc>
              </a:tr>
              <a:tr h="370865">
                <a:tc>
                  <a:txBody>
                    <a:bodyPr/>
                    <a:lstStyle/>
                    <a:p>
                      <a:pPr algn="ctr"/>
                      <a:r>
                        <a:rPr lang="en-US" sz="1800" dirty="0" smtClean="0"/>
                        <a:t>1 – 1 / 8</a:t>
                      </a:r>
                      <a:endParaRPr lang="en-US" sz="1800" dirty="0"/>
                    </a:p>
                  </a:txBody>
                  <a:tcPr marT="45723" marB="45723"/>
                </a:tc>
                <a:tc>
                  <a:txBody>
                    <a:bodyPr/>
                    <a:lstStyle/>
                    <a:p>
                      <a:pPr algn="r"/>
                      <a:r>
                        <a:rPr lang="en-US" sz="1800" dirty="0" smtClean="0"/>
                        <a:t>20,000</a:t>
                      </a:r>
                      <a:endParaRPr lang="en-US" sz="1800" dirty="0"/>
                    </a:p>
                  </a:txBody>
                  <a:tcPr marT="45723" marB="45723"/>
                </a:tc>
                <a:tc>
                  <a:txBody>
                    <a:bodyPr/>
                    <a:lstStyle/>
                    <a:p>
                      <a:pPr algn="r"/>
                      <a:r>
                        <a:rPr lang="en-US" sz="1800" dirty="0" smtClean="0"/>
                        <a:t>15,800</a:t>
                      </a:r>
                      <a:endParaRPr lang="en-US" sz="1800" dirty="0"/>
                    </a:p>
                  </a:txBody>
                  <a:tcPr marT="45723" marB="45723"/>
                </a:tc>
                <a:tc>
                  <a:txBody>
                    <a:bodyPr/>
                    <a:lstStyle/>
                    <a:p>
                      <a:pPr algn="r"/>
                      <a:r>
                        <a:rPr lang="en-US" sz="1800" dirty="0" smtClean="0"/>
                        <a:t>40,000</a:t>
                      </a:r>
                      <a:endParaRPr lang="en-US" sz="1800" dirty="0"/>
                    </a:p>
                  </a:txBody>
                  <a:tcPr marT="45723" marB="45723"/>
                </a:tc>
                <a:tc>
                  <a:txBody>
                    <a:bodyPr/>
                    <a:lstStyle/>
                    <a:p>
                      <a:pPr algn="r"/>
                      <a:r>
                        <a:rPr lang="en-US" sz="1800" dirty="0" smtClean="0"/>
                        <a:t>34,000</a:t>
                      </a:r>
                      <a:endParaRPr lang="en-US" sz="1800" dirty="0"/>
                    </a:p>
                  </a:txBody>
                  <a:tcPr marT="45723" marB="45723"/>
                </a:tc>
                <a:tc>
                  <a:txBody>
                    <a:bodyPr/>
                    <a:lstStyle/>
                    <a:p>
                      <a:pPr algn="r"/>
                      <a:r>
                        <a:rPr lang="en-US" sz="1800" dirty="0" smtClean="0"/>
                        <a:t>28,000</a:t>
                      </a:r>
                      <a:endParaRPr lang="en-US" sz="1800" dirty="0"/>
                    </a:p>
                  </a:txBody>
                  <a:tcPr marT="45723" marB="45723"/>
                </a:tc>
              </a:tr>
              <a:tr h="370865">
                <a:tc>
                  <a:txBody>
                    <a:bodyPr/>
                    <a:lstStyle/>
                    <a:p>
                      <a:endParaRPr lang="en-US" sz="1800"/>
                    </a:p>
                  </a:txBody>
                  <a:tcPr marT="45723" marB="45723"/>
                </a:tc>
                <a:tc>
                  <a:txBody>
                    <a:bodyPr/>
                    <a:lstStyle/>
                    <a:p>
                      <a:endParaRPr lang="en-US" sz="1800" dirty="0"/>
                    </a:p>
                  </a:txBody>
                  <a:tcPr marT="45723" marB="45723"/>
                </a:tc>
                <a:tc>
                  <a:txBody>
                    <a:bodyPr/>
                    <a:lstStyle/>
                    <a:p>
                      <a:endParaRPr lang="en-US" sz="1800"/>
                    </a:p>
                  </a:txBody>
                  <a:tcPr marT="45723" marB="45723"/>
                </a:tc>
                <a:tc gridSpan="3">
                  <a:txBody>
                    <a:bodyPr/>
                    <a:lstStyle/>
                    <a:p>
                      <a:pPr algn="ctr"/>
                      <a:r>
                        <a:rPr lang="en-US" sz="1800" i="1" dirty="0" smtClean="0">
                          <a:effectLst>
                            <a:outerShdw blurRad="38100" dist="38100" dir="2700000" algn="tl">
                              <a:srgbClr val="000000">
                                <a:alpha val="43137"/>
                              </a:srgbClr>
                            </a:outerShdw>
                          </a:effectLst>
                        </a:rPr>
                        <a:t>D/d ratio is 20 or greater</a:t>
                      </a:r>
                      <a:endParaRPr lang="en-US" sz="1800" i="1" dirty="0">
                        <a:effectLst>
                          <a:outerShdw blurRad="38100" dist="38100" dir="2700000" algn="tl">
                            <a:srgbClr val="000000">
                              <a:alpha val="43137"/>
                            </a:srgbClr>
                          </a:outerShdw>
                        </a:effectLst>
                      </a:endParaRPr>
                    </a:p>
                  </a:txBody>
                  <a:tcPr marT="45723" marB="45723"/>
                </a:tc>
                <a:tc hMerge="1">
                  <a:txBody>
                    <a:bodyPr/>
                    <a:lstStyle/>
                    <a:p>
                      <a:endParaRPr lang="en-US" dirty="0"/>
                    </a:p>
                  </a:txBody>
                  <a:tcPr/>
                </a:tc>
                <a:tc hMerge="1">
                  <a:txBody>
                    <a:bodyPr/>
                    <a:lstStyle/>
                    <a:p>
                      <a:endParaRPr lang="en-US" dirty="0"/>
                    </a:p>
                  </a:txBody>
                  <a:tcPr/>
                </a:tc>
              </a:tr>
            </a:tbl>
          </a:graphicData>
        </a:graphic>
      </p:graphicFrame>
      <p:sp>
        <p:nvSpPr>
          <p:cNvPr id="4" name="TextBox 3"/>
          <p:cNvSpPr txBox="1"/>
          <p:nvPr/>
        </p:nvSpPr>
        <p:spPr>
          <a:xfrm>
            <a:off x="914400" y="6248400"/>
            <a:ext cx="7315200" cy="369888"/>
          </a:xfrm>
          <a:prstGeom prst="rect">
            <a:avLst/>
          </a:prstGeom>
          <a:noFill/>
        </p:spPr>
        <p:txBody>
          <a:bodyPr>
            <a:spAutoFit/>
          </a:bodyPr>
          <a:lstStyle/>
          <a:p>
            <a:pPr algn="ctr" fontAlgn="auto">
              <a:spcBef>
                <a:spcPts val="0"/>
              </a:spcBef>
              <a:spcAft>
                <a:spcPts val="0"/>
              </a:spcAft>
              <a:defRPr/>
            </a:pPr>
            <a:r>
              <a:rPr lang="en-US" dirty="0">
                <a:latin typeface="+mn-lt"/>
                <a:cs typeface="+mn-cs"/>
              </a:rPr>
              <a:t>How will </a:t>
            </a:r>
            <a:r>
              <a:rPr lang="en-US" dirty="0">
                <a:solidFill>
                  <a:srgbClr val="FF0000"/>
                </a:solidFill>
                <a:effectLst>
                  <a:outerShdw blurRad="38100" dist="38100" dir="2700000" algn="tl">
                    <a:srgbClr val="000000">
                      <a:alpha val="43137"/>
                    </a:srgbClr>
                  </a:outerShdw>
                </a:effectLst>
                <a:latin typeface="+mn-lt"/>
                <a:cs typeface="+mn-cs"/>
              </a:rPr>
              <a:t>SLING ANGLES </a:t>
            </a:r>
            <a:r>
              <a:rPr lang="en-US" dirty="0">
                <a:latin typeface="+mn-lt"/>
                <a:cs typeface="+mn-cs"/>
              </a:rPr>
              <a:t>affect lifting capacity?</a:t>
            </a:r>
          </a:p>
        </p:txBody>
      </p:sp>
    </p:spTree>
    <p:custDataLst>
      <p:tags r:id="rId1"/>
    </p:custData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p:cNvSpPr>
          <p:nvPr>
            <p:ph type="title"/>
          </p:nvPr>
        </p:nvSpPr>
        <p:spPr/>
        <p:txBody>
          <a:bodyPr/>
          <a:lstStyle/>
          <a:p>
            <a:r>
              <a:rPr lang="en-US" smtClean="0"/>
              <a:t>Sling Angle – Unequal Legs</a:t>
            </a:r>
          </a:p>
        </p:txBody>
      </p:sp>
      <p:pic>
        <p:nvPicPr>
          <p:cNvPr id="131075" name="Picture 2" descr="C:\Documents and Settings\Toni McNeill\My Documents\Toni\Training\Skip's\Workbook 6\Edition 6 Slides\Files from Skip 9_30_05\Locked\Fundamental-basic\FUNDAMENTAL-Section_III_Edit-6_MasterPP_w_pages\Slide17.TIF"/>
          <p:cNvPicPr>
            <a:picLocks noGrp="1" noChangeAspect="1" noChangeArrowheads="1"/>
          </p:cNvPicPr>
          <p:nvPr>
            <p:ph idx="1"/>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693863" y="1477963"/>
            <a:ext cx="5741987" cy="4770437"/>
          </a:xfrm>
        </p:spPr>
      </p:pic>
    </p:spTree>
    <p:custDataLst>
      <p:tags r:id="rId1"/>
    </p:custData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2098" name="Title 1"/>
          <p:cNvSpPr>
            <a:spLocks noGrp="1"/>
          </p:cNvSpPr>
          <p:nvPr>
            <p:ph type="title"/>
          </p:nvPr>
        </p:nvSpPr>
        <p:spPr/>
        <p:txBody>
          <a:bodyPr/>
          <a:lstStyle/>
          <a:p>
            <a:r>
              <a:rPr lang="en-US" smtClean="0"/>
              <a:t>Sling Angle – Unequal Legs</a:t>
            </a:r>
          </a:p>
        </p:txBody>
      </p:sp>
      <p:pic>
        <p:nvPicPr>
          <p:cNvPr id="132099" name="Content Placeholder 6" descr="Unequal legs.jpg"/>
          <p:cNvPicPr>
            <a:picLocks noGrp="1" noChangeAspect="1"/>
          </p:cNvPicPr>
          <p:nvPr>
            <p:ph sz="half" idx="2"/>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025525" y="1836738"/>
            <a:ext cx="6899275" cy="4052887"/>
          </a:xfrm>
        </p:spPr>
      </p:pic>
      <p:sp>
        <p:nvSpPr>
          <p:cNvPr id="6" name="TextBox 5"/>
          <p:cNvSpPr txBox="1"/>
          <p:nvPr/>
        </p:nvSpPr>
        <p:spPr>
          <a:xfrm>
            <a:off x="914400" y="6172200"/>
            <a:ext cx="7315200" cy="369888"/>
          </a:xfrm>
          <a:prstGeom prst="rect">
            <a:avLst/>
          </a:prstGeom>
          <a:noFill/>
        </p:spPr>
        <p:txBody>
          <a:bodyPr>
            <a:spAutoFit/>
          </a:bodyPr>
          <a:lstStyle/>
          <a:p>
            <a:pPr algn="ctr" fontAlgn="auto">
              <a:spcBef>
                <a:spcPts val="0"/>
              </a:spcBef>
              <a:spcAft>
                <a:spcPts val="0"/>
              </a:spcAft>
              <a:defRPr/>
            </a:pPr>
            <a:r>
              <a:rPr lang="en-US" dirty="0">
                <a:latin typeface="+mn-lt"/>
                <a:cs typeface="+mn-cs"/>
              </a:rPr>
              <a:t>How will </a:t>
            </a:r>
            <a:r>
              <a:rPr lang="en-US" dirty="0">
                <a:solidFill>
                  <a:srgbClr val="FF0000"/>
                </a:solidFill>
                <a:effectLst>
                  <a:outerShdw blurRad="38100" dist="38100" dir="2700000" algn="tl">
                    <a:srgbClr val="000000">
                      <a:alpha val="43137"/>
                    </a:srgbClr>
                  </a:outerShdw>
                </a:effectLst>
                <a:latin typeface="+mn-lt"/>
                <a:cs typeface="+mn-cs"/>
              </a:rPr>
              <a:t>SLING ANGLES </a:t>
            </a:r>
            <a:r>
              <a:rPr lang="en-US" dirty="0">
                <a:latin typeface="+mn-lt"/>
                <a:cs typeface="+mn-cs"/>
              </a:rPr>
              <a:t>affect lifting capacity?</a:t>
            </a:r>
          </a:p>
        </p:txBody>
      </p:sp>
      <p:cxnSp>
        <p:nvCxnSpPr>
          <p:cNvPr id="9" name="Straight Connector 8"/>
          <p:cNvCxnSpPr/>
          <p:nvPr/>
        </p:nvCxnSpPr>
        <p:spPr>
          <a:xfrm rot="5400000">
            <a:off x="2711450" y="3429000"/>
            <a:ext cx="2743200" cy="0"/>
          </a:xfrm>
          <a:prstGeom prst="line">
            <a:avLst/>
          </a:prstGeom>
          <a:ln w="38100">
            <a:solidFill>
              <a:srgbClr val="FF0000"/>
            </a:solidFill>
            <a:prstDash val="dashDot"/>
          </a:ln>
        </p:spPr>
        <p:style>
          <a:lnRef idx="1">
            <a:schemeClr val="accent1"/>
          </a:lnRef>
          <a:fillRef idx="0">
            <a:schemeClr val="accent1"/>
          </a:fillRef>
          <a:effectRef idx="0">
            <a:schemeClr val="accent1"/>
          </a:effectRef>
          <a:fontRef idx="minor">
            <a:schemeClr val="tx1"/>
          </a:fontRef>
        </p:style>
      </p:cxnSp>
      <p:sp>
        <p:nvSpPr>
          <p:cNvPr id="132102" name="TextBox 9"/>
          <p:cNvSpPr txBox="1">
            <a:spLocks noChangeArrowheads="1"/>
          </p:cNvSpPr>
          <p:nvPr/>
        </p:nvSpPr>
        <p:spPr bwMode="auto">
          <a:xfrm>
            <a:off x="2971800" y="4000500"/>
            <a:ext cx="3124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400">
                <a:solidFill>
                  <a:srgbClr val="FF0000"/>
                </a:solidFill>
              </a:rPr>
              <a:t>D1 = 3’            D2 = 7’</a:t>
            </a:r>
          </a:p>
        </p:txBody>
      </p:sp>
      <p:sp>
        <p:nvSpPr>
          <p:cNvPr id="132103" name="TextBox 10"/>
          <p:cNvSpPr txBox="1">
            <a:spLocks noChangeArrowheads="1"/>
          </p:cNvSpPr>
          <p:nvPr/>
        </p:nvSpPr>
        <p:spPr bwMode="auto">
          <a:xfrm>
            <a:off x="4243388" y="3124200"/>
            <a:ext cx="9382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400">
                <a:solidFill>
                  <a:srgbClr val="FF0000"/>
                </a:solidFill>
              </a:rPr>
              <a:t>H = 4’</a:t>
            </a:r>
          </a:p>
        </p:txBody>
      </p:sp>
      <p:sp>
        <p:nvSpPr>
          <p:cNvPr id="132104" name="TextBox 12"/>
          <p:cNvSpPr txBox="1">
            <a:spLocks noChangeArrowheads="1"/>
          </p:cNvSpPr>
          <p:nvPr/>
        </p:nvSpPr>
        <p:spPr bwMode="auto">
          <a:xfrm>
            <a:off x="1597025" y="2505075"/>
            <a:ext cx="1676400"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US" sz="3600">
                <a:solidFill>
                  <a:srgbClr val="FF0000"/>
                </a:solidFill>
              </a:rPr>
              <a:t>S1 = 5’</a:t>
            </a:r>
          </a:p>
        </p:txBody>
      </p:sp>
      <p:sp>
        <p:nvSpPr>
          <p:cNvPr id="132105" name="TextBox 13"/>
          <p:cNvSpPr txBox="1">
            <a:spLocks noChangeArrowheads="1"/>
          </p:cNvSpPr>
          <p:nvPr/>
        </p:nvSpPr>
        <p:spPr bwMode="auto">
          <a:xfrm>
            <a:off x="5638800" y="2482850"/>
            <a:ext cx="1447800" cy="6477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3600">
                <a:solidFill>
                  <a:srgbClr val="FF0000"/>
                </a:solidFill>
              </a:rPr>
              <a:t>S2 = 8’</a:t>
            </a:r>
          </a:p>
        </p:txBody>
      </p:sp>
      <p:sp>
        <p:nvSpPr>
          <p:cNvPr id="132106" name="TextBox 14"/>
          <p:cNvSpPr txBox="1">
            <a:spLocks noChangeArrowheads="1"/>
          </p:cNvSpPr>
          <p:nvPr/>
        </p:nvSpPr>
        <p:spPr bwMode="auto">
          <a:xfrm>
            <a:off x="3733800" y="4826000"/>
            <a:ext cx="2438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3200"/>
              <a:t>L = 1,000#</a:t>
            </a:r>
          </a:p>
        </p:txBody>
      </p:sp>
    </p:spTree>
    <p:custDataLst>
      <p:tags r:id="rId1"/>
    </p:custData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6"/>
          <p:cNvSpPr>
            <a:spLocks noGrp="1"/>
          </p:cNvSpPr>
          <p:nvPr>
            <p:ph type="title"/>
          </p:nvPr>
        </p:nvSpPr>
        <p:spPr/>
        <p:txBody>
          <a:bodyPr/>
          <a:lstStyle/>
          <a:p>
            <a:r>
              <a:rPr lang="en-US" smtClean="0"/>
              <a:t>Sling 1</a:t>
            </a:r>
          </a:p>
        </p:txBody>
      </p:sp>
      <p:sp>
        <p:nvSpPr>
          <p:cNvPr id="4" name="Content Placeholder 3"/>
          <p:cNvSpPr>
            <a:spLocks noGrp="1"/>
          </p:cNvSpPr>
          <p:nvPr>
            <p:ph idx="1"/>
          </p:nvPr>
        </p:nvSpPr>
        <p:spPr/>
        <p:txBody>
          <a:bodyPr/>
          <a:lstStyle/>
          <a:p>
            <a:r>
              <a:rPr lang="en-US" smtClean="0"/>
              <a:t>Tension = Load x D2 x S1/(H(D1 + D2))</a:t>
            </a:r>
          </a:p>
          <a:p>
            <a:r>
              <a:rPr lang="en-US" smtClean="0"/>
              <a:t>Tension = 1,000 x 7 x 5/(4(3+7))</a:t>
            </a:r>
          </a:p>
          <a:p>
            <a:r>
              <a:rPr lang="en-US" smtClean="0"/>
              <a:t>Tension = 1,000 x 7 x 5/40</a:t>
            </a:r>
          </a:p>
          <a:p>
            <a:r>
              <a:rPr lang="en-US" smtClean="0"/>
              <a:t>Tension = 1,000 x 7 x 0.125</a:t>
            </a:r>
          </a:p>
          <a:p>
            <a:r>
              <a:rPr lang="en-US" smtClean="0"/>
              <a:t>Tension = 875#</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6"/>
          <p:cNvSpPr>
            <a:spLocks noGrp="1"/>
          </p:cNvSpPr>
          <p:nvPr>
            <p:ph type="title"/>
          </p:nvPr>
        </p:nvSpPr>
        <p:spPr/>
        <p:txBody>
          <a:bodyPr/>
          <a:lstStyle/>
          <a:p>
            <a:r>
              <a:rPr lang="en-US" smtClean="0"/>
              <a:t>Sling 2</a:t>
            </a:r>
          </a:p>
        </p:txBody>
      </p:sp>
      <p:sp>
        <p:nvSpPr>
          <p:cNvPr id="4" name="Content Placeholder 3"/>
          <p:cNvSpPr>
            <a:spLocks noGrp="1"/>
          </p:cNvSpPr>
          <p:nvPr>
            <p:ph idx="1"/>
          </p:nvPr>
        </p:nvSpPr>
        <p:spPr/>
        <p:txBody>
          <a:bodyPr/>
          <a:lstStyle/>
          <a:p>
            <a:r>
              <a:rPr lang="en-US" smtClean="0"/>
              <a:t>Tension = Load x D1 x S2/(H(D1 + D2))</a:t>
            </a:r>
          </a:p>
          <a:p>
            <a:r>
              <a:rPr lang="en-US" smtClean="0"/>
              <a:t>Tension = 1,000 x 3 x 8/(4(3+7))</a:t>
            </a:r>
          </a:p>
          <a:p>
            <a:r>
              <a:rPr lang="en-US" smtClean="0"/>
              <a:t>Tension = 1,000 x 3 x 8/40</a:t>
            </a:r>
          </a:p>
          <a:p>
            <a:r>
              <a:rPr lang="en-US" smtClean="0"/>
              <a:t>Tension = 1,000 x 3 x 0.2</a:t>
            </a:r>
          </a:p>
          <a:p>
            <a:r>
              <a:rPr lang="en-US" smtClean="0"/>
              <a:t>Tension = 600#</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0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5170" name="Title 1"/>
          <p:cNvSpPr>
            <a:spLocks noGrp="1"/>
          </p:cNvSpPr>
          <p:nvPr>
            <p:ph type="title"/>
          </p:nvPr>
        </p:nvSpPr>
        <p:spPr/>
        <p:txBody>
          <a:bodyPr/>
          <a:lstStyle/>
          <a:p>
            <a:r>
              <a:rPr lang="en-US" smtClean="0"/>
              <a:t>Sling Angle – Unequal Legs</a:t>
            </a:r>
          </a:p>
        </p:txBody>
      </p:sp>
      <p:pic>
        <p:nvPicPr>
          <p:cNvPr id="135171" name="Content Placeholder 6" descr="Unequal legs.jpg"/>
          <p:cNvPicPr>
            <a:picLocks noGrp="1" noChangeAspect="1"/>
          </p:cNvPicPr>
          <p:nvPr>
            <p:ph sz="half" idx="2"/>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025525" y="1836738"/>
            <a:ext cx="6899275" cy="4052887"/>
          </a:xfrm>
        </p:spPr>
      </p:pic>
      <p:sp>
        <p:nvSpPr>
          <p:cNvPr id="6" name="TextBox 5"/>
          <p:cNvSpPr txBox="1"/>
          <p:nvPr/>
        </p:nvSpPr>
        <p:spPr>
          <a:xfrm>
            <a:off x="914400" y="6172200"/>
            <a:ext cx="7315200" cy="369888"/>
          </a:xfrm>
          <a:prstGeom prst="rect">
            <a:avLst/>
          </a:prstGeom>
          <a:noFill/>
        </p:spPr>
        <p:txBody>
          <a:bodyPr>
            <a:spAutoFit/>
          </a:bodyPr>
          <a:lstStyle/>
          <a:p>
            <a:pPr algn="ctr" fontAlgn="auto">
              <a:spcBef>
                <a:spcPts val="0"/>
              </a:spcBef>
              <a:spcAft>
                <a:spcPts val="0"/>
              </a:spcAft>
              <a:defRPr/>
            </a:pPr>
            <a:r>
              <a:rPr lang="en-US" dirty="0">
                <a:latin typeface="+mn-lt"/>
                <a:cs typeface="+mn-cs"/>
              </a:rPr>
              <a:t>How will </a:t>
            </a:r>
            <a:r>
              <a:rPr lang="en-US" dirty="0">
                <a:solidFill>
                  <a:srgbClr val="FF0000"/>
                </a:solidFill>
                <a:effectLst>
                  <a:outerShdw blurRad="38100" dist="38100" dir="2700000" algn="tl">
                    <a:srgbClr val="000000">
                      <a:alpha val="43137"/>
                    </a:srgbClr>
                  </a:outerShdw>
                </a:effectLst>
                <a:latin typeface="+mn-lt"/>
                <a:cs typeface="+mn-cs"/>
              </a:rPr>
              <a:t>SLING ANGLES </a:t>
            </a:r>
            <a:r>
              <a:rPr lang="en-US" dirty="0">
                <a:latin typeface="+mn-lt"/>
                <a:cs typeface="+mn-cs"/>
              </a:rPr>
              <a:t>affect lifting capacity?</a:t>
            </a:r>
          </a:p>
        </p:txBody>
      </p:sp>
      <p:sp>
        <p:nvSpPr>
          <p:cNvPr id="135173" name="TextBox 12"/>
          <p:cNvSpPr txBox="1">
            <a:spLocks noChangeArrowheads="1"/>
          </p:cNvSpPr>
          <p:nvPr/>
        </p:nvSpPr>
        <p:spPr bwMode="auto">
          <a:xfrm>
            <a:off x="1066800" y="2505075"/>
            <a:ext cx="2206625"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US" sz="3600">
                <a:solidFill>
                  <a:srgbClr val="FF0000"/>
                </a:solidFill>
              </a:rPr>
              <a:t>S1 = 875#</a:t>
            </a:r>
          </a:p>
        </p:txBody>
      </p:sp>
      <p:sp>
        <p:nvSpPr>
          <p:cNvPr id="135174" name="TextBox 13"/>
          <p:cNvSpPr txBox="1">
            <a:spLocks noChangeArrowheads="1"/>
          </p:cNvSpPr>
          <p:nvPr/>
        </p:nvSpPr>
        <p:spPr bwMode="auto">
          <a:xfrm>
            <a:off x="5638800" y="2482850"/>
            <a:ext cx="2209800" cy="6477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3600">
                <a:solidFill>
                  <a:srgbClr val="FF0000"/>
                </a:solidFill>
              </a:rPr>
              <a:t>S2 = 600#</a:t>
            </a:r>
          </a:p>
        </p:txBody>
      </p:sp>
      <p:sp>
        <p:nvSpPr>
          <p:cNvPr id="135175" name="TextBox 14"/>
          <p:cNvSpPr txBox="1">
            <a:spLocks noChangeArrowheads="1"/>
          </p:cNvSpPr>
          <p:nvPr/>
        </p:nvSpPr>
        <p:spPr bwMode="auto">
          <a:xfrm>
            <a:off x="3733800" y="4826000"/>
            <a:ext cx="2438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3200"/>
              <a:t>L = 1,000#</a:t>
            </a:r>
          </a:p>
        </p:txBody>
      </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29 CFR Occupational Safety and Health Regulations (OSHA Standards)</a:t>
            </a:r>
            <a:endParaRPr lang="en-US" dirty="0"/>
          </a:p>
        </p:txBody>
      </p:sp>
      <p:sp>
        <p:nvSpPr>
          <p:cNvPr id="34819" name="Text Placeholder 3"/>
          <p:cNvSpPr>
            <a:spLocks noGrp="1"/>
          </p:cNvSpPr>
          <p:nvPr>
            <p:ph type="body" idx="1"/>
          </p:nvPr>
        </p:nvSpPr>
        <p:spPr/>
        <p:txBody>
          <a:bodyPr/>
          <a:lstStyle/>
          <a:p>
            <a:pPr marL="0" lvl="1"/>
            <a:r>
              <a:rPr lang="en-US" smtClean="0"/>
              <a:t>1910; Occupational Safety and Health Standards</a:t>
            </a:r>
          </a:p>
        </p:txBody>
      </p:sp>
      <p:sp>
        <p:nvSpPr>
          <p:cNvPr id="34820" name="Content Placeholder 2"/>
          <p:cNvSpPr>
            <a:spLocks noGrp="1"/>
          </p:cNvSpPr>
          <p:nvPr>
            <p:ph sz="half" idx="2"/>
          </p:nvPr>
        </p:nvSpPr>
        <p:spPr/>
        <p:txBody>
          <a:bodyPr/>
          <a:lstStyle/>
          <a:p>
            <a:r>
              <a:rPr lang="en-US" smtClean="0"/>
              <a:t>Subpart N: Materials Handling and Storage</a:t>
            </a:r>
          </a:p>
          <a:p>
            <a:pPr lvl="1"/>
            <a:r>
              <a:rPr lang="en-US" smtClean="0"/>
              <a:t>1910.179 - Overhead and gantry cranes.</a:t>
            </a:r>
          </a:p>
          <a:p>
            <a:pPr lvl="1"/>
            <a:r>
              <a:rPr lang="en-US" smtClean="0"/>
              <a:t>1910.180 - Crawler locomotive and truck cranes.</a:t>
            </a:r>
          </a:p>
          <a:p>
            <a:pPr lvl="1"/>
            <a:r>
              <a:rPr lang="en-US" smtClean="0"/>
              <a:t>1910.184 - Slings. </a:t>
            </a:r>
          </a:p>
        </p:txBody>
      </p:sp>
      <p:sp>
        <p:nvSpPr>
          <p:cNvPr id="5" name="Text Placeholder 4"/>
          <p:cNvSpPr>
            <a:spLocks noGrp="1"/>
          </p:cNvSpPr>
          <p:nvPr>
            <p:ph type="body" sz="quarter" idx="3"/>
          </p:nvPr>
        </p:nvSpPr>
        <p:spPr/>
        <p:txBody>
          <a:bodyPr rtlCol="0">
            <a:normAutofit fontScale="92500" lnSpcReduction="20000"/>
          </a:bodyPr>
          <a:lstStyle/>
          <a:p>
            <a:pPr fontAlgn="auto">
              <a:spcAft>
                <a:spcPts val="0"/>
              </a:spcAft>
              <a:buFont typeface="Arial" pitchFamily="34" charset="0"/>
              <a:buNone/>
              <a:defRPr/>
            </a:pPr>
            <a:r>
              <a:rPr lang="en-US" dirty="0" smtClean="0"/>
              <a:t>1926; Safety and Health Regulations for Construction </a:t>
            </a:r>
            <a:endParaRPr lang="en-US" dirty="0"/>
          </a:p>
        </p:txBody>
      </p:sp>
      <p:sp>
        <p:nvSpPr>
          <p:cNvPr id="34822" name="Content Placeholder 5"/>
          <p:cNvSpPr>
            <a:spLocks noGrp="1"/>
          </p:cNvSpPr>
          <p:nvPr>
            <p:ph sz="quarter" idx="4"/>
          </p:nvPr>
        </p:nvSpPr>
        <p:spPr/>
        <p:txBody>
          <a:bodyPr/>
          <a:lstStyle/>
          <a:p>
            <a:r>
              <a:rPr lang="en-US" smtClean="0"/>
              <a:t>Subpart N: Cranes, Derricks, Hoists, Elevators, and Conveyors </a:t>
            </a:r>
          </a:p>
          <a:p>
            <a:pPr lvl="1"/>
            <a:r>
              <a:rPr lang="en-US" smtClean="0"/>
              <a:t>1926.251 - Rigging equipment for material handling. </a:t>
            </a:r>
          </a:p>
          <a:p>
            <a:pPr lvl="1"/>
            <a:r>
              <a:rPr lang="en-US" smtClean="0"/>
              <a:t>1926.550 - Cranes and derricks.</a:t>
            </a:r>
          </a:p>
          <a:p>
            <a:endParaRPr lang="en-US" smtClean="0"/>
          </a:p>
        </p:txBody>
      </p:sp>
    </p:spTree>
    <p:custDataLst>
      <p:tags r:id="rId1"/>
    </p:custData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6194" name="Title 1"/>
          <p:cNvSpPr>
            <a:spLocks noGrp="1"/>
          </p:cNvSpPr>
          <p:nvPr>
            <p:ph type="title"/>
          </p:nvPr>
        </p:nvSpPr>
        <p:spPr/>
        <p:txBody>
          <a:bodyPr/>
          <a:lstStyle/>
          <a:p>
            <a:r>
              <a:rPr lang="en-US" smtClean="0"/>
              <a:t>Sling Angle – Spreader Beam</a:t>
            </a:r>
          </a:p>
        </p:txBody>
      </p:sp>
      <p:sp>
        <p:nvSpPr>
          <p:cNvPr id="10" name="Content Placeholder 9"/>
          <p:cNvSpPr>
            <a:spLocks noGrp="1"/>
          </p:cNvSpPr>
          <p:nvPr>
            <p:ph sz="half" idx="1"/>
          </p:nvPr>
        </p:nvSpPr>
        <p:spPr/>
        <p:txBody>
          <a:bodyPr/>
          <a:lstStyle/>
          <a:p>
            <a:r>
              <a:rPr lang="en-US" smtClean="0"/>
              <a:t>Distributes load evenly without excessive sling angles</a:t>
            </a:r>
          </a:p>
          <a:p>
            <a:r>
              <a:rPr lang="en-US" smtClean="0"/>
              <a:t>Requires greater headroom clearance</a:t>
            </a:r>
          </a:p>
        </p:txBody>
      </p:sp>
      <p:pic>
        <p:nvPicPr>
          <p:cNvPr id="136196" name="Content Placeholder 7" descr="load_test.jpg"/>
          <p:cNvPicPr>
            <a:picLocks noGrp="1" noChangeAspect="1"/>
          </p:cNvPicPr>
          <p:nvPr>
            <p:ph sz="half" idx="2"/>
          </p:nvPr>
        </p:nvPicPr>
        <p:blipFill>
          <a:blip r:embed="rId4">
            <a:extLst>
              <a:ext uri="{28A0092B-C50C-407E-A947-70E740481C1C}">
                <a14:useLocalDpi xmlns:a14="http://schemas.microsoft.com/office/drawing/2010/main"/>
              </a:ext>
            </a:extLst>
          </a:blip>
          <a:srcRect/>
          <a:stretch>
            <a:fillRect/>
          </a:stretch>
        </p:blipFill>
        <p:spPr>
          <a:xfrm>
            <a:off x="4768850" y="1639888"/>
            <a:ext cx="3797300" cy="4445000"/>
          </a:xfrm>
        </p:spPr>
      </p:pic>
      <p:sp>
        <p:nvSpPr>
          <p:cNvPr id="5" name="TextBox 4"/>
          <p:cNvSpPr txBox="1"/>
          <p:nvPr/>
        </p:nvSpPr>
        <p:spPr>
          <a:xfrm>
            <a:off x="914400" y="6172200"/>
            <a:ext cx="7315200" cy="369888"/>
          </a:xfrm>
          <a:prstGeom prst="rect">
            <a:avLst/>
          </a:prstGeom>
          <a:noFill/>
        </p:spPr>
        <p:txBody>
          <a:bodyPr>
            <a:spAutoFit/>
          </a:bodyPr>
          <a:lstStyle/>
          <a:p>
            <a:pPr algn="ctr" fontAlgn="auto">
              <a:spcBef>
                <a:spcPts val="0"/>
              </a:spcBef>
              <a:spcAft>
                <a:spcPts val="0"/>
              </a:spcAft>
              <a:defRPr/>
            </a:pPr>
            <a:r>
              <a:rPr lang="en-US" dirty="0">
                <a:latin typeface="+mn-lt"/>
                <a:cs typeface="+mn-cs"/>
              </a:rPr>
              <a:t>How will </a:t>
            </a:r>
            <a:r>
              <a:rPr lang="en-US" dirty="0">
                <a:solidFill>
                  <a:srgbClr val="FF0000"/>
                </a:solidFill>
                <a:effectLst>
                  <a:outerShdw blurRad="38100" dist="38100" dir="2700000" algn="tl">
                    <a:srgbClr val="000000">
                      <a:alpha val="43137"/>
                    </a:srgbClr>
                  </a:outerShdw>
                </a:effectLst>
                <a:latin typeface="+mn-lt"/>
                <a:cs typeface="+mn-cs"/>
              </a:rPr>
              <a:t>SLING ANGLES </a:t>
            </a:r>
            <a:r>
              <a:rPr lang="en-US" dirty="0">
                <a:latin typeface="+mn-lt"/>
                <a:cs typeface="+mn-cs"/>
              </a:rPr>
              <a:t>affect lifting capacity?</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p:cNvSpPr>
            <a:spLocks noGrp="1"/>
          </p:cNvSpPr>
          <p:nvPr>
            <p:ph type="title"/>
          </p:nvPr>
        </p:nvSpPr>
        <p:spPr/>
        <p:txBody>
          <a:bodyPr/>
          <a:lstStyle/>
          <a:p>
            <a:r>
              <a:rPr lang="en-US" smtClean="0"/>
              <a:t>Vertical Basket Hitch</a:t>
            </a:r>
          </a:p>
        </p:txBody>
      </p:sp>
      <p:sp>
        <p:nvSpPr>
          <p:cNvPr id="137219" name="Content Placeholder 4"/>
          <p:cNvSpPr>
            <a:spLocks noGrp="1"/>
          </p:cNvSpPr>
          <p:nvPr>
            <p:ph sz="half" idx="1"/>
          </p:nvPr>
        </p:nvSpPr>
        <p:spPr/>
        <p:txBody>
          <a:bodyPr/>
          <a:lstStyle/>
          <a:p>
            <a:r>
              <a:rPr lang="en-US" smtClean="0"/>
              <a:t>Two times the single leg capacity</a:t>
            </a:r>
          </a:p>
          <a:p>
            <a:r>
              <a:rPr lang="en-US" smtClean="0"/>
              <a:t>Legs must be vertical to within 5 degrees</a:t>
            </a:r>
          </a:p>
          <a:p>
            <a:r>
              <a:rPr lang="en-US" smtClean="0"/>
              <a:t>D/d must be greater than 20/1</a:t>
            </a:r>
          </a:p>
        </p:txBody>
      </p:sp>
      <p:pic>
        <p:nvPicPr>
          <p:cNvPr id="137220" name="Picture 4"/>
          <p:cNvPicPr>
            <a:picLocks noGrp="1" noChangeAspect="1" noChangeArrowheads="1"/>
          </p:cNvPicPr>
          <p:nvPr>
            <p:ph sz="half" idx="2"/>
          </p:nvPr>
        </p:nvPicPr>
        <p:blipFill>
          <a:blip r:embed="rId3" cstate="email">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a:xfrm>
            <a:off x="5476875" y="1630363"/>
            <a:ext cx="2381250" cy="4465637"/>
          </a:xfrm>
        </p:spPr>
      </p:pic>
      <p:sp>
        <p:nvSpPr>
          <p:cNvPr id="8" name="TextBox 7"/>
          <p:cNvSpPr txBox="1"/>
          <p:nvPr/>
        </p:nvSpPr>
        <p:spPr>
          <a:xfrm>
            <a:off x="914400" y="6248400"/>
            <a:ext cx="7315200" cy="369888"/>
          </a:xfrm>
          <a:prstGeom prst="rect">
            <a:avLst/>
          </a:prstGeom>
          <a:noFill/>
        </p:spPr>
        <p:txBody>
          <a:bodyPr>
            <a:spAutoFit/>
          </a:bodyPr>
          <a:lstStyle/>
          <a:p>
            <a:pPr algn="ctr" fontAlgn="auto">
              <a:spcBef>
                <a:spcPts val="0"/>
              </a:spcBef>
              <a:spcAft>
                <a:spcPts val="0"/>
              </a:spcAft>
              <a:defRPr/>
            </a:pPr>
            <a:r>
              <a:rPr lang="en-US" dirty="0">
                <a:latin typeface="+mn-lt"/>
                <a:cs typeface="+mn-cs"/>
              </a:rPr>
              <a:t>How will </a:t>
            </a:r>
            <a:r>
              <a:rPr lang="en-US" dirty="0">
                <a:solidFill>
                  <a:srgbClr val="FF0000"/>
                </a:solidFill>
                <a:effectLst>
                  <a:outerShdw blurRad="38100" dist="38100" dir="2700000" algn="tl">
                    <a:srgbClr val="000000">
                      <a:alpha val="43137"/>
                    </a:srgbClr>
                  </a:outerShdw>
                </a:effectLst>
                <a:latin typeface="+mn-lt"/>
                <a:cs typeface="+mn-cs"/>
              </a:rPr>
              <a:t>SLING ANGLES </a:t>
            </a:r>
            <a:r>
              <a:rPr lang="en-US" dirty="0">
                <a:latin typeface="+mn-lt"/>
                <a:cs typeface="+mn-cs"/>
              </a:rPr>
              <a:t>affect lifting capacity?</a:t>
            </a:r>
          </a:p>
        </p:txBody>
      </p:sp>
      <p:sp>
        <p:nvSpPr>
          <p:cNvPr id="9" name="Oval 8"/>
          <p:cNvSpPr/>
          <p:nvPr/>
        </p:nvSpPr>
        <p:spPr>
          <a:xfrm>
            <a:off x="5932488" y="4376738"/>
            <a:ext cx="13716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7223" name="TextBox 9"/>
          <p:cNvSpPr txBox="1">
            <a:spLocks noChangeArrowheads="1"/>
          </p:cNvSpPr>
          <p:nvPr/>
        </p:nvSpPr>
        <p:spPr bwMode="auto">
          <a:xfrm>
            <a:off x="6488113" y="4603750"/>
            <a:ext cx="228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3200"/>
              <a:t>D</a:t>
            </a:r>
          </a:p>
        </p:txBody>
      </p:sp>
      <p:cxnSp>
        <p:nvCxnSpPr>
          <p:cNvPr id="15" name="Straight Arrow Connector 14"/>
          <p:cNvCxnSpPr/>
          <p:nvPr/>
        </p:nvCxnSpPr>
        <p:spPr>
          <a:xfrm>
            <a:off x="5878513" y="5105400"/>
            <a:ext cx="1447800" cy="1588"/>
          </a:xfrm>
          <a:prstGeom prst="straightConnector1">
            <a:avLst/>
          </a:prstGeom>
          <a:ln w="317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6858000" y="3429000"/>
            <a:ext cx="457200" cy="158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7413625" y="3429000"/>
            <a:ext cx="457200" cy="158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7227" name="TextBox 22"/>
          <p:cNvSpPr txBox="1">
            <a:spLocks noChangeArrowheads="1"/>
          </p:cNvSpPr>
          <p:nvPr/>
        </p:nvSpPr>
        <p:spPr bwMode="auto">
          <a:xfrm>
            <a:off x="7891463" y="3132138"/>
            <a:ext cx="609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800"/>
              <a:t>d</a:t>
            </a:r>
          </a:p>
        </p:txBody>
      </p:sp>
    </p:spTree>
    <p:custDataLst>
      <p:tags r:id="rId1"/>
    </p:custData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p:cNvSpPr>
            <a:spLocks noGrp="1"/>
          </p:cNvSpPr>
          <p:nvPr>
            <p:ph type="title"/>
          </p:nvPr>
        </p:nvSpPr>
        <p:spPr/>
        <p:txBody>
          <a:bodyPr/>
          <a:lstStyle/>
          <a:p>
            <a:r>
              <a:rPr lang="en-US" smtClean="0"/>
              <a:t>Double Wrap Basket Hitch</a:t>
            </a:r>
          </a:p>
        </p:txBody>
      </p:sp>
      <p:sp>
        <p:nvSpPr>
          <p:cNvPr id="5" name="Content Placeholder 4"/>
          <p:cNvSpPr>
            <a:spLocks noGrp="1"/>
          </p:cNvSpPr>
          <p:nvPr>
            <p:ph sz="half" idx="1"/>
          </p:nvPr>
        </p:nvSpPr>
        <p:spPr/>
        <p:txBody>
          <a:bodyPr rtlCol="0">
            <a:normAutofit fontScale="92500" lnSpcReduction="10000"/>
          </a:bodyPr>
          <a:lstStyle/>
          <a:p>
            <a:pPr fontAlgn="auto">
              <a:spcAft>
                <a:spcPts val="0"/>
              </a:spcAft>
              <a:buFont typeface="Arial" pitchFamily="34" charset="0"/>
              <a:buChar char="•"/>
              <a:defRPr/>
            </a:pPr>
            <a:r>
              <a:rPr lang="en-US" dirty="0" smtClean="0"/>
              <a:t>Excellent load control for loose materials and good grip on smooth surfaces.</a:t>
            </a:r>
          </a:p>
          <a:p>
            <a:pPr fontAlgn="auto">
              <a:spcAft>
                <a:spcPts val="0"/>
              </a:spcAft>
              <a:buFont typeface="Arial" pitchFamily="34" charset="0"/>
              <a:buChar char="•"/>
              <a:defRPr/>
            </a:pPr>
            <a:r>
              <a:rPr lang="en-US" dirty="0" smtClean="0"/>
              <a:t>Twice the single leg capacity.</a:t>
            </a:r>
          </a:p>
          <a:p>
            <a:pPr fontAlgn="auto">
              <a:spcAft>
                <a:spcPts val="0"/>
              </a:spcAft>
              <a:buFont typeface="Arial" pitchFamily="34" charset="0"/>
              <a:buChar char="•"/>
              <a:defRPr/>
            </a:pPr>
            <a:r>
              <a:rPr lang="en-US" dirty="0" smtClean="0"/>
              <a:t>Sling wrap must be lay side by side</a:t>
            </a:r>
          </a:p>
          <a:p>
            <a:pPr fontAlgn="auto">
              <a:spcAft>
                <a:spcPts val="0"/>
              </a:spcAft>
              <a:buFont typeface="Arial" pitchFamily="34" charset="0"/>
              <a:buChar char="•"/>
              <a:defRPr/>
            </a:pPr>
            <a:r>
              <a:rPr lang="en-US" dirty="0" smtClean="0"/>
              <a:t>Do not overlap at bottom of load</a:t>
            </a:r>
          </a:p>
          <a:p>
            <a:pPr fontAlgn="auto">
              <a:spcAft>
                <a:spcPts val="0"/>
              </a:spcAft>
              <a:buFont typeface="Arial" pitchFamily="34" charset="0"/>
              <a:buChar char="•"/>
              <a:defRPr/>
            </a:pPr>
            <a:r>
              <a:rPr lang="en-US" dirty="0" smtClean="0"/>
              <a:t>Adjust sling as slack is taken up</a:t>
            </a:r>
            <a:endParaRPr lang="en-US" dirty="0"/>
          </a:p>
        </p:txBody>
      </p:sp>
      <p:pic>
        <p:nvPicPr>
          <p:cNvPr id="138244" name="Picture 4"/>
          <p:cNvPicPr>
            <a:picLocks noGrp="1" noChangeAspect="1" noChangeArrowheads="1"/>
          </p:cNvPicPr>
          <p:nvPr>
            <p:ph sz="half" idx="2"/>
          </p:nvPr>
        </p:nvPicPr>
        <p:blipFill>
          <a:blip r:embed="rId3" cstate="email">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a:xfrm>
            <a:off x="5943600" y="1447800"/>
            <a:ext cx="1447800" cy="4859338"/>
          </a:xfrm>
        </p:spPr>
      </p:pic>
      <p:sp>
        <p:nvSpPr>
          <p:cNvPr id="11" name="TextBox 10"/>
          <p:cNvSpPr txBox="1"/>
          <p:nvPr/>
        </p:nvSpPr>
        <p:spPr>
          <a:xfrm>
            <a:off x="914400" y="6248400"/>
            <a:ext cx="7315200" cy="369888"/>
          </a:xfrm>
          <a:prstGeom prst="rect">
            <a:avLst/>
          </a:prstGeom>
          <a:noFill/>
        </p:spPr>
        <p:txBody>
          <a:bodyPr>
            <a:spAutoFit/>
          </a:bodyPr>
          <a:lstStyle/>
          <a:p>
            <a:pPr algn="ctr" fontAlgn="auto">
              <a:spcBef>
                <a:spcPts val="0"/>
              </a:spcBef>
              <a:spcAft>
                <a:spcPts val="0"/>
              </a:spcAft>
              <a:defRPr/>
            </a:pPr>
            <a:r>
              <a:rPr lang="en-US" dirty="0">
                <a:latin typeface="+mn-lt"/>
                <a:cs typeface="+mn-cs"/>
              </a:rPr>
              <a:t>How will </a:t>
            </a:r>
            <a:r>
              <a:rPr lang="en-US" dirty="0">
                <a:solidFill>
                  <a:srgbClr val="FF0000"/>
                </a:solidFill>
                <a:effectLst>
                  <a:outerShdw blurRad="38100" dist="38100" dir="2700000" algn="tl">
                    <a:srgbClr val="000000">
                      <a:alpha val="43137"/>
                    </a:srgbClr>
                  </a:outerShdw>
                </a:effectLst>
                <a:latin typeface="+mn-lt"/>
                <a:cs typeface="+mn-cs"/>
              </a:rPr>
              <a:t>SLING ANGLES </a:t>
            </a:r>
            <a:r>
              <a:rPr lang="en-US" dirty="0">
                <a:latin typeface="+mn-lt"/>
                <a:cs typeface="+mn-cs"/>
              </a:rPr>
              <a:t>affect lifting capacity?</a:t>
            </a:r>
          </a:p>
        </p:txBody>
      </p:sp>
    </p:spTree>
    <p:custDataLst>
      <p:tags r:id="rId1"/>
    </p:custData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p:cNvSpPr>
            <a:spLocks noGrp="1"/>
          </p:cNvSpPr>
          <p:nvPr>
            <p:ph type="title"/>
          </p:nvPr>
        </p:nvSpPr>
        <p:spPr/>
        <p:txBody>
          <a:bodyPr/>
          <a:lstStyle/>
          <a:p>
            <a:r>
              <a:rPr lang="en-US" smtClean="0"/>
              <a:t>Choker Hitch</a:t>
            </a:r>
          </a:p>
        </p:txBody>
      </p:sp>
      <p:sp>
        <p:nvSpPr>
          <p:cNvPr id="139267" name="Content Placeholder 8"/>
          <p:cNvSpPr>
            <a:spLocks noGrp="1"/>
          </p:cNvSpPr>
          <p:nvPr>
            <p:ph sz="half" idx="1"/>
          </p:nvPr>
        </p:nvSpPr>
        <p:spPr/>
        <p:txBody>
          <a:bodyPr/>
          <a:lstStyle/>
          <a:p>
            <a:r>
              <a:rPr lang="en-US" smtClean="0"/>
              <a:t>75-80% OF SINGLE LEG CAPACITY</a:t>
            </a:r>
          </a:p>
          <a:p>
            <a:r>
              <a:rPr lang="en-US" smtClean="0"/>
              <a:t>ANGLE OF CHOKE MUST BE GREATER THAN 120 DEGREES</a:t>
            </a:r>
          </a:p>
          <a:p>
            <a:endParaRPr lang="en-US" smtClean="0"/>
          </a:p>
        </p:txBody>
      </p:sp>
      <p:pic>
        <p:nvPicPr>
          <p:cNvPr id="139268" name="Picture 4"/>
          <p:cNvPicPr>
            <a:picLocks noGrp="1" noChangeAspect="1" noChangeArrowheads="1"/>
          </p:cNvPicPr>
          <p:nvPr>
            <p:ph sz="half" idx="2"/>
          </p:nvPr>
        </p:nvPicPr>
        <p:blipFill>
          <a:blip r:embed="rId3" cstate="email">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a:xfrm>
            <a:off x="6019800" y="1600200"/>
            <a:ext cx="1295400" cy="4651375"/>
          </a:xfrm>
        </p:spPr>
      </p:pic>
      <p:sp>
        <p:nvSpPr>
          <p:cNvPr id="12" name="TextBox 11"/>
          <p:cNvSpPr txBox="1"/>
          <p:nvPr/>
        </p:nvSpPr>
        <p:spPr>
          <a:xfrm>
            <a:off x="914400" y="6248400"/>
            <a:ext cx="7315200" cy="369888"/>
          </a:xfrm>
          <a:prstGeom prst="rect">
            <a:avLst/>
          </a:prstGeom>
          <a:noFill/>
        </p:spPr>
        <p:txBody>
          <a:bodyPr>
            <a:spAutoFit/>
          </a:bodyPr>
          <a:lstStyle/>
          <a:p>
            <a:pPr algn="ctr" fontAlgn="auto">
              <a:spcBef>
                <a:spcPts val="0"/>
              </a:spcBef>
              <a:spcAft>
                <a:spcPts val="0"/>
              </a:spcAft>
              <a:defRPr/>
            </a:pPr>
            <a:r>
              <a:rPr lang="en-US" dirty="0">
                <a:latin typeface="+mn-lt"/>
                <a:cs typeface="+mn-cs"/>
              </a:rPr>
              <a:t>How will </a:t>
            </a:r>
            <a:r>
              <a:rPr lang="en-US" dirty="0">
                <a:solidFill>
                  <a:srgbClr val="FF0000"/>
                </a:solidFill>
                <a:effectLst>
                  <a:outerShdw blurRad="38100" dist="38100" dir="2700000" algn="tl">
                    <a:srgbClr val="000000">
                      <a:alpha val="43137"/>
                    </a:srgbClr>
                  </a:outerShdw>
                </a:effectLst>
                <a:latin typeface="+mn-lt"/>
                <a:cs typeface="+mn-cs"/>
              </a:rPr>
              <a:t>SLING ANGLES </a:t>
            </a:r>
            <a:r>
              <a:rPr lang="en-US" dirty="0">
                <a:latin typeface="+mn-lt"/>
                <a:cs typeface="+mn-cs"/>
              </a:rPr>
              <a:t>affect lifting capacity?</a:t>
            </a:r>
          </a:p>
        </p:txBody>
      </p:sp>
    </p:spTree>
    <p:custDataLst>
      <p:tags r:id="rId1"/>
    </p:custData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1"/>
          <p:cNvSpPr>
            <a:spLocks noGrp="1"/>
          </p:cNvSpPr>
          <p:nvPr>
            <p:ph type="title"/>
          </p:nvPr>
        </p:nvSpPr>
        <p:spPr/>
        <p:txBody>
          <a:bodyPr/>
          <a:lstStyle/>
          <a:p>
            <a:r>
              <a:rPr lang="en-US" smtClean="0"/>
              <a:t>Double Wrap Choker Hitches</a:t>
            </a:r>
          </a:p>
        </p:txBody>
      </p:sp>
      <p:sp>
        <p:nvSpPr>
          <p:cNvPr id="9" name="Content Placeholder 8"/>
          <p:cNvSpPr>
            <a:spLocks noGrp="1"/>
          </p:cNvSpPr>
          <p:nvPr>
            <p:ph sz="half" idx="1"/>
          </p:nvPr>
        </p:nvSpPr>
        <p:spPr/>
        <p:txBody>
          <a:bodyPr rtlCol="0">
            <a:normAutofit fontScale="70000" lnSpcReduction="20000"/>
          </a:bodyPr>
          <a:lstStyle/>
          <a:p>
            <a:pPr fontAlgn="auto">
              <a:spcAft>
                <a:spcPts val="0"/>
              </a:spcAft>
              <a:buFont typeface="Arial" pitchFamily="34" charset="0"/>
              <a:buChar char="•"/>
              <a:defRPr/>
            </a:pPr>
            <a:r>
              <a:rPr lang="en-US" dirty="0" smtClean="0"/>
              <a:t>EXCELLENT LOAD CONTROL FOR LOOSE MATERIALS AND GRIP ON SMOOTH SURFACES</a:t>
            </a:r>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r>
              <a:rPr lang="en-US" dirty="0" smtClean="0"/>
              <a:t>75-80% OF SINGLE LEG CAPACITY</a:t>
            </a:r>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r>
              <a:rPr lang="en-US" dirty="0" smtClean="0"/>
              <a:t>ANGLE OF CHOKE MUST BE GREATER THAN 120 DEGREES</a:t>
            </a:r>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r>
              <a:rPr lang="en-US" dirty="0" smtClean="0"/>
              <a:t>SLING WRAP MUST LAY SIDE BY SIDE</a:t>
            </a:r>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r>
              <a:rPr lang="en-US" dirty="0" smtClean="0"/>
              <a:t>DO NOT OVERLAP AT BOTTOM OF LOAD</a:t>
            </a:r>
          </a:p>
          <a:p>
            <a:pPr fontAlgn="auto">
              <a:spcAft>
                <a:spcPts val="0"/>
              </a:spcAft>
              <a:buFont typeface="Arial" pitchFamily="34" charset="0"/>
              <a:buChar char="•"/>
              <a:defRPr/>
            </a:pPr>
            <a:endParaRPr lang="en-US" dirty="0"/>
          </a:p>
        </p:txBody>
      </p:sp>
      <p:pic>
        <p:nvPicPr>
          <p:cNvPr id="140292" name="Content Placeholder 10"/>
          <p:cNvPicPr>
            <a:picLocks noGrp="1" noChangeAspect="1" noChangeArrowheads="1"/>
          </p:cNvPicPr>
          <p:nvPr>
            <p:ph sz="half" idx="2"/>
          </p:nvPr>
        </p:nvPicPr>
        <p:blipFill>
          <a:blip r:embed="rId3" cstate="email">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a:xfrm>
            <a:off x="5943600" y="1536700"/>
            <a:ext cx="1447800" cy="4652963"/>
          </a:xfrm>
        </p:spPr>
      </p:pic>
      <p:sp>
        <p:nvSpPr>
          <p:cNvPr id="15" name="TextBox 14"/>
          <p:cNvSpPr txBox="1"/>
          <p:nvPr/>
        </p:nvSpPr>
        <p:spPr>
          <a:xfrm>
            <a:off x="914400" y="6248400"/>
            <a:ext cx="7315200" cy="369888"/>
          </a:xfrm>
          <a:prstGeom prst="rect">
            <a:avLst/>
          </a:prstGeom>
          <a:noFill/>
        </p:spPr>
        <p:txBody>
          <a:bodyPr>
            <a:spAutoFit/>
          </a:bodyPr>
          <a:lstStyle/>
          <a:p>
            <a:pPr algn="ctr" fontAlgn="auto">
              <a:spcBef>
                <a:spcPts val="0"/>
              </a:spcBef>
              <a:spcAft>
                <a:spcPts val="0"/>
              </a:spcAft>
              <a:defRPr/>
            </a:pPr>
            <a:r>
              <a:rPr lang="en-US" dirty="0">
                <a:latin typeface="+mn-lt"/>
                <a:cs typeface="+mn-cs"/>
              </a:rPr>
              <a:t>How will </a:t>
            </a:r>
            <a:r>
              <a:rPr lang="en-US" dirty="0">
                <a:solidFill>
                  <a:srgbClr val="FF0000"/>
                </a:solidFill>
                <a:effectLst>
                  <a:outerShdw blurRad="38100" dist="38100" dir="2700000" algn="tl">
                    <a:srgbClr val="000000">
                      <a:alpha val="43137"/>
                    </a:srgbClr>
                  </a:outerShdw>
                </a:effectLst>
                <a:latin typeface="+mn-lt"/>
                <a:cs typeface="+mn-cs"/>
              </a:rPr>
              <a:t>SLING ANGLES </a:t>
            </a:r>
            <a:r>
              <a:rPr lang="en-US" dirty="0">
                <a:latin typeface="+mn-lt"/>
                <a:cs typeface="+mn-cs"/>
              </a:rPr>
              <a:t>affect lifting capacity?</a:t>
            </a:r>
          </a:p>
        </p:txBody>
      </p:sp>
    </p:spTree>
    <p:custDataLst>
      <p:tags r:id="rId1"/>
    </p:custData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1314" name="Title 4"/>
          <p:cNvSpPr>
            <a:spLocks noGrp="1"/>
          </p:cNvSpPr>
          <p:nvPr>
            <p:ph type="title"/>
          </p:nvPr>
        </p:nvSpPr>
        <p:spPr/>
        <p:txBody>
          <a:bodyPr/>
          <a:lstStyle/>
          <a:p>
            <a:r>
              <a:rPr lang="en-US" smtClean="0"/>
              <a:t>Sling Angles – Edge Protection</a:t>
            </a:r>
          </a:p>
        </p:txBody>
      </p:sp>
      <p:sp>
        <p:nvSpPr>
          <p:cNvPr id="141315" name="Content Placeholder 5"/>
          <p:cNvSpPr>
            <a:spLocks noGrp="1"/>
          </p:cNvSpPr>
          <p:nvPr>
            <p:ph sz="half" idx="1"/>
          </p:nvPr>
        </p:nvSpPr>
        <p:spPr/>
        <p:txBody>
          <a:bodyPr/>
          <a:lstStyle/>
          <a:p>
            <a:r>
              <a:rPr lang="en-US" smtClean="0"/>
              <a:t>When edges are sharp or abrasive</a:t>
            </a:r>
          </a:p>
          <a:p>
            <a:pPr lvl="1"/>
            <a:r>
              <a:rPr lang="en-US" smtClean="0"/>
              <a:t>Sling damage may occur</a:t>
            </a:r>
          </a:p>
          <a:p>
            <a:r>
              <a:rPr lang="en-US" smtClean="0"/>
              <a:t>When sling angle become shallow.</a:t>
            </a:r>
          </a:p>
          <a:p>
            <a:pPr lvl="1"/>
            <a:r>
              <a:rPr lang="en-US" smtClean="0"/>
              <a:t>Lateral loading may crush object being lifted.</a:t>
            </a:r>
          </a:p>
        </p:txBody>
      </p:sp>
      <p:pic>
        <p:nvPicPr>
          <p:cNvPr id="141316" name="Content Placeholder 12" descr="Sling cribbing_edited-1.jpg"/>
          <p:cNvPicPr>
            <a:picLocks noGrp="1" noChangeAspect="1"/>
          </p:cNvPicPr>
          <p:nvPr>
            <p:ph sz="half" idx="2"/>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4648200" y="1633538"/>
            <a:ext cx="4038600" cy="4459287"/>
          </a:xfrm>
        </p:spPr>
      </p:pic>
      <p:sp>
        <p:nvSpPr>
          <p:cNvPr id="7" name="TextBox 6"/>
          <p:cNvSpPr txBox="1"/>
          <p:nvPr/>
        </p:nvSpPr>
        <p:spPr>
          <a:xfrm>
            <a:off x="914400" y="6172200"/>
            <a:ext cx="7315200" cy="369888"/>
          </a:xfrm>
          <a:prstGeom prst="rect">
            <a:avLst/>
          </a:prstGeom>
          <a:noFill/>
        </p:spPr>
        <p:txBody>
          <a:bodyPr>
            <a:spAutoFit/>
          </a:bodyPr>
          <a:lstStyle/>
          <a:p>
            <a:pPr algn="ctr" fontAlgn="auto">
              <a:spcBef>
                <a:spcPts val="0"/>
              </a:spcBef>
              <a:spcAft>
                <a:spcPts val="0"/>
              </a:spcAft>
              <a:defRPr/>
            </a:pPr>
            <a:r>
              <a:rPr lang="en-US" dirty="0">
                <a:latin typeface="+mn-lt"/>
                <a:cs typeface="+mn-cs"/>
              </a:rPr>
              <a:t>How will </a:t>
            </a:r>
            <a:r>
              <a:rPr lang="en-US" dirty="0">
                <a:solidFill>
                  <a:srgbClr val="FF0000"/>
                </a:solidFill>
                <a:effectLst>
                  <a:outerShdw blurRad="38100" dist="38100" dir="2700000" algn="tl">
                    <a:srgbClr val="000000">
                      <a:alpha val="43137"/>
                    </a:srgbClr>
                  </a:outerShdw>
                </a:effectLst>
                <a:latin typeface="+mn-lt"/>
                <a:cs typeface="+mn-cs"/>
              </a:rPr>
              <a:t>SLING ANGLES </a:t>
            </a:r>
            <a:r>
              <a:rPr lang="en-US" dirty="0">
                <a:latin typeface="+mn-lt"/>
                <a:cs typeface="+mn-cs"/>
              </a:rPr>
              <a:t>affect lifting capacity?</a:t>
            </a:r>
          </a:p>
        </p:txBody>
      </p:sp>
    </p:spTree>
    <p:custDataLst>
      <p:tags r:id="rId1"/>
    </p:custData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itle 1"/>
          <p:cNvSpPr>
            <a:spLocks noGrp="1"/>
          </p:cNvSpPr>
          <p:nvPr>
            <p:ph type="title"/>
          </p:nvPr>
        </p:nvSpPr>
        <p:spPr/>
        <p:txBody>
          <a:bodyPr/>
          <a:lstStyle/>
          <a:p>
            <a:r>
              <a:rPr lang="en-US" smtClean="0"/>
              <a:t>Sling Angles</a:t>
            </a:r>
          </a:p>
        </p:txBody>
      </p:sp>
      <p:sp>
        <p:nvSpPr>
          <p:cNvPr id="3" name="Content Placeholder 2"/>
          <p:cNvSpPr>
            <a:spLocks noGrp="1"/>
          </p:cNvSpPr>
          <p:nvPr>
            <p:ph idx="1"/>
          </p:nvPr>
        </p:nvSpPr>
        <p:spPr/>
        <p:txBody>
          <a:bodyPr rtlCol="0">
            <a:normAutofit fontScale="92500"/>
          </a:bodyPr>
          <a:lstStyle/>
          <a:p>
            <a:pPr fontAlgn="auto">
              <a:spcAft>
                <a:spcPts val="0"/>
              </a:spcAft>
              <a:buFont typeface="Arial" pitchFamily="34" charset="0"/>
              <a:buChar char="•"/>
              <a:defRPr/>
            </a:pPr>
            <a:r>
              <a:rPr lang="en-US" dirty="0" smtClean="0"/>
              <a:t>Sling tension</a:t>
            </a:r>
          </a:p>
          <a:p>
            <a:pPr lvl="1" fontAlgn="auto">
              <a:spcAft>
                <a:spcPts val="0"/>
              </a:spcAft>
              <a:buFont typeface="Arial" pitchFamily="34" charset="0"/>
              <a:buChar char="–"/>
              <a:defRPr/>
            </a:pPr>
            <a:r>
              <a:rPr lang="en-US" dirty="0" smtClean="0"/>
              <a:t>Loads tend to hang vertically</a:t>
            </a:r>
          </a:p>
          <a:p>
            <a:pPr lvl="1" fontAlgn="auto">
              <a:spcAft>
                <a:spcPts val="0"/>
              </a:spcAft>
              <a:buFont typeface="Arial" pitchFamily="34" charset="0"/>
              <a:buChar char="–"/>
              <a:defRPr/>
            </a:pPr>
            <a:r>
              <a:rPr lang="en-US" dirty="0" smtClean="0"/>
              <a:t>Forcing load points away from vertical requires force</a:t>
            </a:r>
          </a:p>
          <a:p>
            <a:pPr lvl="1" fontAlgn="auto">
              <a:spcAft>
                <a:spcPts val="0"/>
              </a:spcAft>
              <a:buFont typeface="Arial" pitchFamily="34" charset="0"/>
              <a:buChar char="–"/>
              <a:defRPr/>
            </a:pPr>
            <a:r>
              <a:rPr lang="en-US" dirty="0" smtClean="0"/>
              <a:t>Reaction to the force increases sling tension</a:t>
            </a:r>
          </a:p>
          <a:p>
            <a:pPr fontAlgn="auto">
              <a:spcAft>
                <a:spcPts val="0"/>
              </a:spcAft>
              <a:buFont typeface="Arial" pitchFamily="34" charset="0"/>
              <a:buChar char="•"/>
              <a:defRPr/>
            </a:pPr>
            <a:r>
              <a:rPr lang="en-US" dirty="0" smtClean="0"/>
              <a:t>Crush Force</a:t>
            </a:r>
          </a:p>
          <a:p>
            <a:pPr lvl="1" fontAlgn="auto">
              <a:spcAft>
                <a:spcPts val="0"/>
              </a:spcAft>
              <a:buFont typeface="Arial" pitchFamily="34" charset="0"/>
              <a:buChar char="–"/>
              <a:defRPr/>
            </a:pPr>
            <a:r>
              <a:rPr lang="en-US" dirty="0" smtClean="0"/>
              <a:t>The result of forcing load points away from vertical</a:t>
            </a:r>
          </a:p>
          <a:p>
            <a:pPr fontAlgn="auto">
              <a:spcAft>
                <a:spcPts val="0"/>
              </a:spcAft>
              <a:buFont typeface="Arial" pitchFamily="34" charset="0"/>
              <a:buChar char="•"/>
              <a:defRPr/>
            </a:pPr>
            <a:r>
              <a:rPr lang="en-US" dirty="0" smtClean="0"/>
              <a:t>Cribbing</a:t>
            </a:r>
          </a:p>
          <a:p>
            <a:pPr lvl="1" fontAlgn="auto">
              <a:spcAft>
                <a:spcPts val="0"/>
              </a:spcAft>
              <a:buFont typeface="Arial" pitchFamily="34" charset="0"/>
              <a:buChar char="–"/>
              <a:defRPr/>
            </a:pPr>
            <a:r>
              <a:rPr lang="en-US" dirty="0" smtClean="0"/>
              <a:t>Protects the sling from being damaged</a:t>
            </a:r>
          </a:p>
          <a:p>
            <a:pPr lvl="1" fontAlgn="auto">
              <a:spcAft>
                <a:spcPts val="0"/>
              </a:spcAft>
              <a:buFont typeface="Arial" pitchFamily="34" charset="0"/>
              <a:buChar char="–"/>
              <a:defRPr/>
            </a:pPr>
            <a:r>
              <a:rPr lang="en-US" dirty="0" smtClean="0"/>
              <a:t>Protects the load from being crushed</a:t>
            </a:r>
            <a:endParaRPr lang="en-US" dirty="0"/>
          </a:p>
        </p:txBody>
      </p:sp>
      <p:sp>
        <p:nvSpPr>
          <p:cNvPr id="4" name="TextBox 3"/>
          <p:cNvSpPr txBox="1"/>
          <p:nvPr/>
        </p:nvSpPr>
        <p:spPr>
          <a:xfrm>
            <a:off x="914400" y="6172200"/>
            <a:ext cx="7315200" cy="369888"/>
          </a:xfrm>
          <a:prstGeom prst="rect">
            <a:avLst/>
          </a:prstGeom>
          <a:noFill/>
        </p:spPr>
        <p:txBody>
          <a:bodyPr>
            <a:spAutoFit/>
          </a:bodyPr>
          <a:lstStyle/>
          <a:p>
            <a:pPr algn="ctr" fontAlgn="auto">
              <a:spcBef>
                <a:spcPts val="0"/>
              </a:spcBef>
              <a:spcAft>
                <a:spcPts val="0"/>
              </a:spcAft>
              <a:defRPr/>
            </a:pPr>
            <a:r>
              <a:rPr lang="en-US" dirty="0">
                <a:latin typeface="+mn-lt"/>
                <a:cs typeface="+mn-cs"/>
              </a:rPr>
              <a:t>How will </a:t>
            </a:r>
            <a:r>
              <a:rPr lang="en-US" dirty="0">
                <a:solidFill>
                  <a:srgbClr val="FF0000"/>
                </a:solidFill>
                <a:effectLst>
                  <a:outerShdw blurRad="38100" dist="38100" dir="2700000" algn="tl">
                    <a:srgbClr val="000000">
                      <a:alpha val="43137"/>
                    </a:srgbClr>
                  </a:outerShdw>
                </a:effectLst>
                <a:latin typeface="+mn-lt"/>
                <a:cs typeface="+mn-cs"/>
              </a:rPr>
              <a:t>SLING ANGLES </a:t>
            </a:r>
            <a:r>
              <a:rPr lang="en-US" dirty="0">
                <a:latin typeface="+mn-lt"/>
                <a:cs typeface="+mn-cs"/>
              </a:rPr>
              <a:t>affect lifting capacity?</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itle 1"/>
          <p:cNvSpPr>
            <a:spLocks noGrp="1"/>
          </p:cNvSpPr>
          <p:nvPr>
            <p:ph type="title"/>
          </p:nvPr>
        </p:nvSpPr>
        <p:spPr/>
        <p:txBody>
          <a:bodyPr/>
          <a:lstStyle/>
          <a:p>
            <a:r>
              <a:rPr lang="en-US" sz="6600" b="1" i="1" smtClean="0">
                <a:solidFill>
                  <a:srgbClr val="B24C30"/>
                </a:solidFill>
                <a:latin typeface="Eras Light ITC" pitchFamily="34" charset="0"/>
              </a:rPr>
              <a:t>HOISTSAFE</a:t>
            </a:r>
          </a:p>
        </p:txBody>
      </p:sp>
      <p:graphicFrame>
        <p:nvGraphicFramePr>
          <p:cNvPr id="4" name="Content Placeholder 3"/>
          <p:cNvGraphicFramePr>
            <a:graphicFrameLocks noGrp="1"/>
          </p:cNvGraphicFramePr>
          <p:nvPr>
            <p:ph idx="1"/>
          </p:nvPr>
        </p:nvGraphicFramePr>
        <p:xfrm>
          <a:off x="457200" y="1600200"/>
          <a:ext cx="8229600" cy="4114800"/>
        </p:xfrm>
        <a:graphic>
          <a:graphicData uri="http://schemas.openxmlformats.org/drawingml/2006/table">
            <a:tbl>
              <a:tblPr firstRow="1" bandRow="1">
                <a:tableStyleId>{2D5ABB26-0587-4C30-8999-92F81FD0307C}</a:tableStyleId>
              </a:tblPr>
              <a:tblGrid>
                <a:gridCol w="2743200"/>
                <a:gridCol w="381000"/>
                <a:gridCol w="5105400"/>
              </a:tblGrid>
              <a:tr h="370840">
                <a:tc>
                  <a:txBody>
                    <a:bodyPr/>
                    <a:lstStyle/>
                    <a:p>
                      <a:pPr algn="r"/>
                      <a:r>
                        <a:rPr lang="en-US" dirty="0" smtClean="0"/>
                        <a:t>How</a:t>
                      </a:r>
                      <a:endParaRPr lang="en-US" dirty="0"/>
                    </a:p>
                  </a:txBody>
                  <a:tcPr anchor="ctr"/>
                </a:tc>
                <a:tc>
                  <a:txBody>
                    <a:bodyPr/>
                    <a:lstStyle/>
                    <a:p>
                      <a:pPr algn="ctr"/>
                      <a:r>
                        <a:rPr lang="en-US" sz="2400" dirty="0" smtClean="0">
                          <a:effectLst>
                            <a:outerShdw blurRad="38100" dist="38100" dir="2700000" algn="tl">
                              <a:srgbClr val="000000">
                                <a:alpha val="43137"/>
                              </a:srgbClr>
                            </a:outerShdw>
                          </a:effectLst>
                          <a:latin typeface="+mj-lt"/>
                        </a:rPr>
                        <a:t>H</a:t>
                      </a:r>
                      <a:endParaRPr lang="en-US" sz="2400" dirty="0">
                        <a:effectLst>
                          <a:outerShdw blurRad="38100" dist="38100" dir="2700000" algn="tl">
                            <a:srgbClr val="000000">
                              <a:alpha val="43137"/>
                            </a:srgbClr>
                          </a:outerShdw>
                        </a:effectLst>
                        <a:latin typeface="+mj-lt"/>
                      </a:endParaRPr>
                    </a:p>
                  </a:txBody>
                  <a:tcPr anchor="ctr"/>
                </a:tc>
                <a:tc>
                  <a:txBody>
                    <a:bodyPr/>
                    <a:lstStyle/>
                    <a:p>
                      <a:r>
                        <a:rPr lang="en-US" dirty="0" smtClean="0">
                          <a:solidFill>
                            <a:srgbClr val="FF0000"/>
                          </a:solidFill>
                        </a:rPr>
                        <a:t>heavy</a:t>
                      </a:r>
                      <a:r>
                        <a:rPr lang="en-US" dirty="0" smtClean="0"/>
                        <a:t> is the load?</a:t>
                      </a:r>
                      <a:endParaRPr lang="en-US" dirty="0"/>
                    </a:p>
                  </a:txBody>
                  <a:tcPr anchor="ctr"/>
                </a:tc>
              </a:tr>
              <a:tr h="370840">
                <a:tc>
                  <a:txBody>
                    <a:bodyPr/>
                    <a:lstStyle/>
                    <a:p>
                      <a:pPr algn="r"/>
                      <a:r>
                        <a:rPr lang="en-US" dirty="0" smtClean="0"/>
                        <a:t>What are the</a:t>
                      </a:r>
                      <a:endParaRPr lang="en-US" dirty="0"/>
                    </a:p>
                  </a:txBody>
                  <a:tcPr anchor="ctr"/>
                </a:tc>
                <a:tc>
                  <a:txBody>
                    <a:bodyPr/>
                    <a:lstStyle/>
                    <a:p>
                      <a:pPr algn="ctr"/>
                      <a:r>
                        <a:rPr lang="en-US" sz="2400" dirty="0" smtClean="0">
                          <a:effectLst>
                            <a:outerShdw blurRad="38100" dist="38100" dir="2700000" algn="tl">
                              <a:srgbClr val="000000">
                                <a:alpha val="43137"/>
                              </a:srgbClr>
                            </a:outerShdw>
                          </a:effectLst>
                          <a:latin typeface="+mj-lt"/>
                        </a:rPr>
                        <a:t>O</a:t>
                      </a:r>
                      <a:endParaRPr lang="en-US" sz="2400" dirty="0">
                        <a:effectLst>
                          <a:outerShdw blurRad="38100" dist="38100" dir="2700000" algn="tl">
                            <a:srgbClr val="000000">
                              <a:alpha val="43137"/>
                            </a:srgbClr>
                          </a:outerShdw>
                        </a:effectLst>
                        <a:latin typeface="+mj-lt"/>
                      </a:endParaRPr>
                    </a:p>
                  </a:txBody>
                  <a:tcPr anchor="ctr"/>
                </a:tc>
                <a:tc>
                  <a:txBody>
                    <a:bodyPr/>
                    <a:lstStyle/>
                    <a:p>
                      <a:r>
                        <a:rPr lang="en-US" dirty="0" smtClean="0">
                          <a:solidFill>
                            <a:srgbClr val="FF0000"/>
                          </a:solidFill>
                        </a:rPr>
                        <a:t>operating limitations </a:t>
                      </a:r>
                      <a:r>
                        <a:rPr lang="en-US" dirty="0" smtClean="0"/>
                        <a:t>of the crane and rigging?</a:t>
                      </a:r>
                      <a:endParaRPr lang="en-US" dirty="0"/>
                    </a:p>
                  </a:txBody>
                  <a:tcPr anchor="ctr"/>
                </a:tc>
              </a:tr>
              <a:tr h="370840">
                <a:tc>
                  <a:txBody>
                    <a:bodyPr/>
                    <a:lstStyle/>
                    <a:p>
                      <a:pPr algn="r"/>
                      <a:r>
                        <a:rPr lang="en-US" dirty="0" smtClean="0"/>
                        <a:t>When was the last</a:t>
                      </a:r>
                      <a:endParaRPr lang="en-US" dirty="0"/>
                    </a:p>
                  </a:txBody>
                  <a:tcPr anchor="ctr"/>
                </a:tc>
                <a:tc>
                  <a:txBody>
                    <a:bodyPr/>
                    <a:lstStyle/>
                    <a:p>
                      <a:pPr algn="ctr"/>
                      <a:r>
                        <a:rPr lang="en-US" sz="2400" dirty="0" smtClean="0">
                          <a:effectLst>
                            <a:outerShdw blurRad="38100" dist="38100" dir="2700000" algn="tl">
                              <a:srgbClr val="000000">
                                <a:alpha val="43137"/>
                              </a:srgbClr>
                            </a:outerShdw>
                          </a:effectLst>
                          <a:latin typeface="+mj-lt"/>
                        </a:rPr>
                        <a:t>I</a:t>
                      </a:r>
                      <a:endParaRPr lang="en-US" sz="2400" dirty="0">
                        <a:effectLst>
                          <a:outerShdw blurRad="38100" dist="38100" dir="2700000" algn="tl">
                            <a:srgbClr val="000000">
                              <a:alpha val="43137"/>
                            </a:srgbClr>
                          </a:outerShdw>
                        </a:effectLst>
                        <a:latin typeface="+mj-lt"/>
                      </a:endParaRPr>
                    </a:p>
                  </a:txBody>
                  <a:tcPr anchor="ctr"/>
                </a:tc>
                <a:tc>
                  <a:txBody>
                    <a:bodyPr/>
                    <a:lstStyle/>
                    <a:p>
                      <a:r>
                        <a:rPr lang="en-US" dirty="0" smtClean="0">
                          <a:solidFill>
                            <a:srgbClr val="FF0000"/>
                          </a:solidFill>
                        </a:rPr>
                        <a:t>inspection</a:t>
                      </a:r>
                      <a:r>
                        <a:rPr lang="en-US" dirty="0" smtClean="0"/>
                        <a:t> performed?</a:t>
                      </a:r>
                      <a:endParaRPr lang="en-US" dirty="0"/>
                    </a:p>
                  </a:txBody>
                  <a:tcPr anchor="ctr"/>
                </a:tc>
              </a:tr>
              <a:tr h="370840">
                <a:tc>
                  <a:txBody>
                    <a:bodyPr/>
                    <a:lstStyle/>
                    <a:p>
                      <a:pPr algn="r"/>
                      <a:r>
                        <a:rPr lang="en-US" dirty="0" smtClean="0"/>
                        <a:t>How will</a:t>
                      </a:r>
                      <a:endParaRPr lang="en-US" dirty="0"/>
                    </a:p>
                  </a:txBody>
                  <a:tcPr anchor="ctr"/>
                </a:tc>
                <a:tc>
                  <a:txBody>
                    <a:bodyPr/>
                    <a:lstStyle/>
                    <a:p>
                      <a:pPr algn="ctr"/>
                      <a:r>
                        <a:rPr lang="en-US" sz="2400" dirty="0" smtClean="0">
                          <a:effectLst>
                            <a:outerShdw blurRad="38100" dist="38100" dir="2700000" algn="tl">
                              <a:srgbClr val="000000">
                                <a:alpha val="43137"/>
                              </a:srgbClr>
                            </a:outerShdw>
                          </a:effectLst>
                          <a:latin typeface="+mj-lt"/>
                        </a:rPr>
                        <a:t>S</a:t>
                      </a:r>
                      <a:endParaRPr lang="en-US" sz="2400" dirty="0">
                        <a:effectLst>
                          <a:outerShdw blurRad="38100" dist="38100" dir="2700000" algn="tl">
                            <a:srgbClr val="000000">
                              <a:alpha val="43137"/>
                            </a:srgbClr>
                          </a:outerShdw>
                        </a:effectLst>
                        <a:latin typeface="+mj-lt"/>
                      </a:endParaRPr>
                    </a:p>
                  </a:txBody>
                  <a:tcPr anchor="ctr"/>
                </a:tc>
                <a:tc>
                  <a:txBody>
                    <a:bodyPr/>
                    <a:lstStyle/>
                    <a:p>
                      <a:r>
                        <a:rPr lang="en-US" dirty="0" smtClean="0">
                          <a:solidFill>
                            <a:srgbClr val="FF0000"/>
                          </a:solidFill>
                        </a:rPr>
                        <a:t>sling angles </a:t>
                      </a:r>
                      <a:r>
                        <a:rPr lang="en-US" dirty="0" smtClean="0"/>
                        <a:t>affect lifting capacity?</a:t>
                      </a:r>
                      <a:endParaRPr lang="en-US" dirty="0"/>
                    </a:p>
                  </a:txBody>
                  <a:tcPr anchor="ctr"/>
                </a:tc>
              </a:tr>
              <a:tr h="370840">
                <a:tc>
                  <a:txBody>
                    <a:bodyPr/>
                    <a:lstStyle/>
                    <a:p>
                      <a:pPr algn="r"/>
                      <a:r>
                        <a:rPr lang="en-US" dirty="0" smtClean="0"/>
                        <a:t>Have</a:t>
                      </a:r>
                      <a:r>
                        <a:rPr lang="en-US" baseline="0" dirty="0" smtClean="0"/>
                        <a:t> you performed a</a:t>
                      </a:r>
                      <a:endParaRPr lang="en-US" dirty="0"/>
                    </a:p>
                  </a:txBody>
                  <a:tcPr anchor="ctr"/>
                </a:tc>
                <a:tc>
                  <a:txBody>
                    <a:bodyPr/>
                    <a:lstStyle/>
                    <a:p>
                      <a:pPr algn="ctr"/>
                      <a:r>
                        <a:rPr lang="en-US" sz="2400" dirty="0" smtClean="0">
                          <a:effectLst>
                            <a:outerShdw blurRad="38100" dist="38100" dir="2700000" algn="tl">
                              <a:srgbClr val="000000">
                                <a:alpha val="43137"/>
                              </a:srgbClr>
                            </a:outerShdw>
                          </a:effectLst>
                          <a:latin typeface="+mj-lt"/>
                        </a:rPr>
                        <a:t>T</a:t>
                      </a:r>
                      <a:endParaRPr lang="en-US" sz="2400" dirty="0">
                        <a:effectLst>
                          <a:outerShdw blurRad="38100" dist="38100" dir="2700000" algn="tl">
                            <a:srgbClr val="000000">
                              <a:alpha val="43137"/>
                            </a:srgbClr>
                          </a:outerShdw>
                        </a:effectLst>
                        <a:latin typeface="+mj-lt"/>
                      </a:endParaRPr>
                    </a:p>
                  </a:txBody>
                  <a:tcPr anchor="ctr"/>
                </a:tc>
                <a:tc>
                  <a:txBody>
                    <a:bodyPr/>
                    <a:lstStyle/>
                    <a:p>
                      <a:r>
                        <a:rPr lang="en-US" dirty="0" smtClean="0">
                          <a:solidFill>
                            <a:srgbClr val="FF0000"/>
                          </a:solidFill>
                        </a:rPr>
                        <a:t>test lift </a:t>
                      </a:r>
                      <a:r>
                        <a:rPr lang="en-US" dirty="0" smtClean="0"/>
                        <a:t>to check stability?</a:t>
                      </a:r>
                      <a:endParaRPr lang="en-US" dirty="0"/>
                    </a:p>
                  </a:txBody>
                  <a:tcPr anchor="ctr"/>
                </a:tc>
              </a:tr>
              <a:tr h="370840">
                <a:tc>
                  <a:txBody>
                    <a:bodyPr/>
                    <a:lstStyle/>
                    <a:p>
                      <a:pPr algn="r"/>
                      <a:endParaRPr lang="en-US" dirty="0"/>
                    </a:p>
                  </a:txBody>
                  <a:tcPr anchor="ctr"/>
                </a:tc>
                <a:tc>
                  <a:txBody>
                    <a:bodyPr/>
                    <a:lstStyle/>
                    <a:p>
                      <a:pPr algn="ctr"/>
                      <a:r>
                        <a:rPr lang="en-US" sz="2400" dirty="0" smtClean="0">
                          <a:effectLst>
                            <a:outerShdw blurRad="38100" dist="38100" dir="2700000" algn="tl">
                              <a:srgbClr val="000000">
                                <a:alpha val="43137"/>
                              </a:srgbClr>
                            </a:outerShdw>
                          </a:effectLst>
                          <a:latin typeface="+mj-lt"/>
                        </a:rPr>
                        <a:t>S</a:t>
                      </a:r>
                      <a:endParaRPr lang="en-US" sz="2400" dirty="0">
                        <a:effectLst>
                          <a:outerShdw blurRad="38100" dist="38100" dir="2700000" algn="tl">
                            <a:srgbClr val="000000">
                              <a:alpha val="43137"/>
                            </a:srgbClr>
                          </a:outerShdw>
                        </a:effectLst>
                        <a:latin typeface="+mj-lt"/>
                      </a:endParaRPr>
                    </a:p>
                  </a:txBody>
                  <a:tcPr anchor="ctr"/>
                </a:tc>
                <a:tc>
                  <a:txBody>
                    <a:bodyPr/>
                    <a:lstStyle/>
                    <a:p>
                      <a:endParaRPr lang="en-US" dirty="0"/>
                    </a:p>
                  </a:txBody>
                  <a:tcPr anchor="ctr"/>
                </a:tc>
              </a:tr>
              <a:tr h="370840">
                <a:tc>
                  <a:txBody>
                    <a:bodyPr/>
                    <a:lstStyle/>
                    <a:p>
                      <a:pPr algn="r"/>
                      <a:endParaRPr lang="en-US" dirty="0"/>
                    </a:p>
                  </a:txBody>
                  <a:tcPr anchor="ctr"/>
                </a:tc>
                <a:tc>
                  <a:txBody>
                    <a:bodyPr/>
                    <a:lstStyle/>
                    <a:p>
                      <a:pPr algn="ctr"/>
                      <a:r>
                        <a:rPr lang="en-US" sz="2400" dirty="0" smtClean="0">
                          <a:effectLst>
                            <a:outerShdw blurRad="38100" dist="38100" dir="2700000" algn="tl">
                              <a:srgbClr val="000000">
                                <a:alpha val="43137"/>
                              </a:srgbClr>
                            </a:outerShdw>
                          </a:effectLst>
                          <a:latin typeface="+mj-lt"/>
                        </a:rPr>
                        <a:t>A</a:t>
                      </a:r>
                      <a:endParaRPr lang="en-US" sz="2400" dirty="0">
                        <a:effectLst>
                          <a:outerShdw blurRad="38100" dist="38100" dir="2700000" algn="tl">
                            <a:srgbClr val="000000">
                              <a:alpha val="43137"/>
                            </a:srgbClr>
                          </a:outerShdw>
                        </a:effectLst>
                        <a:latin typeface="+mj-lt"/>
                      </a:endParaRPr>
                    </a:p>
                  </a:txBody>
                  <a:tcPr anchor="ctr"/>
                </a:tc>
                <a:tc>
                  <a:txBody>
                    <a:bodyPr/>
                    <a:lstStyle/>
                    <a:p>
                      <a:endParaRPr lang="en-US" dirty="0"/>
                    </a:p>
                  </a:txBody>
                  <a:tcPr anchor="ctr"/>
                </a:tc>
              </a:tr>
              <a:tr h="370840">
                <a:tc>
                  <a:txBody>
                    <a:bodyPr/>
                    <a:lstStyle/>
                    <a:p>
                      <a:pPr algn="r"/>
                      <a:endParaRPr lang="en-US" dirty="0"/>
                    </a:p>
                  </a:txBody>
                  <a:tcPr anchor="ctr"/>
                </a:tc>
                <a:tc>
                  <a:txBody>
                    <a:bodyPr/>
                    <a:lstStyle/>
                    <a:p>
                      <a:pPr algn="ctr"/>
                      <a:r>
                        <a:rPr lang="en-US" sz="2400" dirty="0" smtClean="0">
                          <a:effectLst>
                            <a:outerShdw blurRad="38100" dist="38100" dir="2700000" algn="tl">
                              <a:srgbClr val="000000">
                                <a:alpha val="43137"/>
                              </a:srgbClr>
                            </a:outerShdw>
                          </a:effectLst>
                          <a:latin typeface="+mj-lt"/>
                        </a:rPr>
                        <a:t>F</a:t>
                      </a:r>
                      <a:endParaRPr lang="en-US" sz="2400" dirty="0">
                        <a:effectLst>
                          <a:outerShdw blurRad="38100" dist="38100" dir="2700000" algn="tl">
                            <a:srgbClr val="000000">
                              <a:alpha val="43137"/>
                            </a:srgbClr>
                          </a:outerShdw>
                        </a:effectLst>
                        <a:latin typeface="+mj-lt"/>
                      </a:endParaRPr>
                    </a:p>
                  </a:txBody>
                  <a:tcPr anchor="ctr"/>
                </a:tc>
                <a:tc>
                  <a:txBody>
                    <a:bodyPr/>
                    <a:lstStyle/>
                    <a:p>
                      <a:endParaRPr lang="en-US" dirty="0"/>
                    </a:p>
                  </a:txBody>
                  <a:tcPr anchor="ctr"/>
                </a:tc>
              </a:tr>
              <a:tr h="370840">
                <a:tc>
                  <a:txBody>
                    <a:bodyPr/>
                    <a:lstStyle/>
                    <a:p>
                      <a:pPr algn="r"/>
                      <a:endParaRPr lang="en-US" dirty="0"/>
                    </a:p>
                  </a:txBody>
                  <a:tcPr anchor="ctr"/>
                </a:tc>
                <a:tc>
                  <a:txBody>
                    <a:bodyPr/>
                    <a:lstStyle/>
                    <a:p>
                      <a:pPr algn="ctr"/>
                      <a:r>
                        <a:rPr lang="en-US" sz="2400" dirty="0" smtClean="0">
                          <a:effectLst>
                            <a:outerShdw blurRad="38100" dist="38100" dir="2700000" algn="tl">
                              <a:srgbClr val="000000">
                                <a:alpha val="43137"/>
                              </a:srgbClr>
                            </a:outerShdw>
                          </a:effectLst>
                          <a:latin typeface="+mj-lt"/>
                        </a:rPr>
                        <a:t>E</a:t>
                      </a:r>
                      <a:endParaRPr lang="en-US" sz="2400" dirty="0">
                        <a:effectLst>
                          <a:outerShdw blurRad="38100" dist="38100" dir="2700000" algn="tl">
                            <a:srgbClr val="000000">
                              <a:alpha val="43137"/>
                            </a:srgbClr>
                          </a:outerShdw>
                        </a:effectLst>
                        <a:latin typeface="+mj-lt"/>
                      </a:endParaRPr>
                    </a:p>
                  </a:txBody>
                  <a:tcPr anchor="ctr"/>
                </a:tc>
                <a:tc>
                  <a:txBody>
                    <a:bodyPr/>
                    <a:lstStyle/>
                    <a:p>
                      <a:endParaRPr lang="en-US" dirty="0"/>
                    </a:p>
                  </a:txBody>
                  <a:tcPr anchor="ctr"/>
                </a:tc>
              </a:tr>
            </a:tbl>
          </a:graphicData>
        </a:graphic>
      </p:graphicFrame>
    </p:spTree>
    <p:custDataLst>
      <p:tags r:id="rId1"/>
    </p:custData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4"/>
          <p:cNvSpPr>
            <a:spLocks noGrp="1"/>
          </p:cNvSpPr>
          <p:nvPr>
            <p:ph type="title"/>
          </p:nvPr>
        </p:nvSpPr>
        <p:spPr/>
        <p:txBody>
          <a:bodyPr rtlCol="0">
            <a:normAutofit/>
          </a:bodyPr>
          <a:lstStyle/>
          <a:p>
            <a:pPr fontAlgn="auto">
              <a:spcAft>
                <a:spcPts val="0"/>
              </a:spcAft>
              <a:defRPr/>
            </a:pPr>
            <a:r>
              <a:rPr lang="en-US" dirty="0" smtClean="0"/>
              <a:t>Load Stability</a:t>
            </a:r>
            <a:endParaRPr lang="en-US" dirty="0"/>
          </a:p>
        </p:txBody>
      </p:sp>
      <p:sp>
        <p:nvSpPr>
          <p:cNvPr id="4" name="Text Placeholder 3"/>
          <p:cNvSpPr>
            <a:spLocks noGrp="1"/>
          </p:cNvSpPr>
          <p:nvPr>
            <p:ph type="body" idx="1"/>
          </p:nvPr>
        </p:nvSpPr>
        <p:spPr/>
        <p:txBody>
          <a:bodyPr rtlCol="0">
            <a:normAutofit/>
          </a:bodyPr>
          <a:lstStyle/>
          <a:p>
            <a:pPr fontAlgn="auto">
              <a:spcAft>
                <a:spcPts val="0"/>
              </a:spcAft>
              <a:buFont typeface="Arial" pitchFamily="34" charset="0"/>
              <a:buNone/>
              <a:defRPr/>
            </a:pPr>
            <a:r>
              <a:rPr lang="en-US" dirty="0" smtClean="0"/>
              <a:t>HOISTSAFE</a:t>
            </a:r>
            <a:endParaRPr lang="en-US" dirty="0"/>
          </a:p>
        </p:txBody>
      </p:sp>
      <p:pic>
        <p:nvPicPr>
          <p:cNvPr id="144388" name="Content Placeholder 16" descr="Balanced load copy.jpg"/>
          <p:cNvPicPr>
            <a:picLocks noGrp="1" noChangeAspect="1"/>
          </p:cNvPicPr>
          <p:nvPr>
            <p:ph idx="4294967295"/>
          </p:nvPr>
        </p:nvPicPr>
        <p:blipFill>
          <a:blip r:embed="rId4">
            <a:clrChange>
              <a:clrFrom>
                <a:srgbClr val="F50909"/>
              </a:clrFrom>
              <a:clrTo>
                <a:srgbClr val="F50909">
                  <a:alpha val="0"/>
                </a:srgbClr>
              </a:clrTo>
            </a:clrChange>
            <a:extLst>
              <a:ext uri="{28A0092B-C50C-407E-A947-70E740481C1C}">
                <a14:useLocalDpi xmlns:a14="http://schemas.microsoft.com/office/drawing/2010/main"/>
              </a:ext>
            </a:extLst>
          </a:blip>
          <a:srcRect/>
          <a:stretch>
            <a:fillRect/>
          </a:stretch>
        </p:blipFill>
        <p:spPr>
          <a:xfrm>
            <a:off x="4530725" y="1600200"/>
            <a:ext cx="4613275" cy="4529138"/>
          </a:xfrm>
        </p:spPr>
      </p:pic>
      <p:sp>
        <p:nvSpPr>
          <p:cNvPr id="6" name="TextBox 5"/>
          <p:cNvSpPr txBox="1"/>
          <p:nvPr/>
        </p:nvSpPr>
        <p:spPr>
          <a:xfrm>
            <a:off x="914400" y="6172200"/>
            <a:ext cx="7315200" cy="369888"/>
          </a:xfrm>
          <a:prstGeom prst="rect">
            <a:avLst/>
          </a:prstGeom>
          <a:noFill/>
        </p:spPr>
        <p:txBody>
          <a:bodyPr>
            <a:spAutoFit/>
          </a:bodyPr>
          <a:lstStyle/>
          <a:p>
            <a:pPr algn="ctr" fontAlgn="auto">
              <a:spcBef>
                <a:spcPts val="0"/>
              </a:spcBef>
              <a:spcAft>
                <a:spcPts val="0"/>
              </a:spcAft>
              <a:defRPr/>
            </a:pPr>
            <a:r>
              <a:rPr lang="en-US" dirty="0">
                <a:latin typeface="+mn-lt"/>
                <a:cs typeface="+mn-cs"/>
              </a:rPr>
              <a:t>Have you performed a </a:t>
            </a:r>
            <a:r>
              <a:rPr lang="en-US" dirty="0">
                <a:solidFill>
                  <a:srgbClr val="FF0000"/>
                </a:solidFill>
                <a:effectLst>
                  <a:outerShdw blurRad="38100" dist="38100" dir="2700000" algn="tl">
                    <a:srgbClr val="000000">
                      <a:alpha val="43137"/>
                    </a:srgbClr>
                  </a:outerShdw>
                </a:effectLst>
                <a:latin typeface="+mn-lt"/>
                <a:cs typeface="+mn-cs"/>
              </a:rPr>
              <a:t>TEST LIFT </a:t>
            </a:r>
            <a:r>
              <a:rPr lang="en-US" dirty="0">
                <a:latin typeface="+mn-lt"/>
                <a:cs typeface="+mn-cs"/>
              </a:rPr>
              <a:t>to verify stability?</a:t>
            </a:r>
          </a:p>
        </p:txBody>
      </p:sp>
    </p:spTree>
    <p:custDataLst>
      <p:tags r:id="rId1"/>
    </p:custData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itle 1"/>
          <p:cNvSpPr>
            <a:spLocks noGrp="1"/>
          </p:cNvSpPr>
          <p:nvPr>
            <p:ph type="title"/>
          </p:nvPr>
        </p:nvSpPr>
        <p:spPr/>
        <p:txBody>
          <a:bodyPr/>
          <a:lstStyle/>
          <a:p>
            <a:r>
              <a:rPr lang="en-US" smtClean="0"/>
              <a:t>Load Stability</a:t>
            </a:r>
          </a:p>
        </p:txBody>
      </p:sp>
      <p:sp>
        <p:nvSpPr>
          <p:cNvPr id="3" name="Content Placeholder 2"/>
          <p:cNvSpPr>
            <a:spLocks noGrp="1"/>
          </p:cNvSpPr>
          <p:nvPr>
            <p:ph sz="half" idx="1"/>
          </p:nvPr>
        </p:nvSpPr>
        <p:spPr/>
        <p:txBody>
          <a:bodyPr/>
          <a:lstStyle/>
          <a:p>
            <a:r>
              <a:rPr lang="en-US" smtClean="0"/>
              <a:t>Capture the Center-of-Gravity</a:t>
            </a:r>
          </a:p>
          <a:p>
            <a:pPr lvl="1"/>
            <a:r>
              <a:rPr lang="en-US" smtClean="0"/>
              <a:t>When suspended an object will always center itself under the lift point</a:t>
            </a:r>
          </a:p>
          <a:p>
            <a:pPr lvl="1"/>
            <a:r>
              <a:rPr lang="en-US" smtClean="0"/>
              <a:t>Center the lift above the center of gravity, not the physical center of the object</a:t>
            </a:r>
          </a:p>
          <a:p>
            <a:pPr lvl="1"/>
            <a:r>
              <a:rPr lang="en-US" smtClean="0"/>
              <a:t>Calculating the C.G.</a:t>
            </a:r>
          </a:p>
        </p:txBody>
      </p:sp>
      <p:sp>
        <p:nvSpPr>
          <p:cNvPr id="4" name="TextBox 3"/>
          <p:cNvSpPr txBox="1"/>
          <p:nvPr/>
        </p:nvSpPr>
        <p:spPr>
          <a:xfrm>
            <a:off x="914400" y="6172200"/>
            <a:ext cx="7315200" cy="369888"/>
          </a:xfrm>
          <a:prstGeom prst="rect">
            <a:avLst/>
          </a:prstGeom>
          <a:noFill/>
        </p:spPr>
        <p:txBody>
          <a:bodyPr>
            <a:spAutoFit/>
          </a:bodyPr>
          <a:lstStyle/>
          <a:p>
            <a:pPr algn="ctr" fontAlgn="auto">
              <a:spcBef>
                <a:spcPts val="0"/>
              </a:spcBef>
              <a:spcAft>
                <a:spcPts val="0"/>
              </a:spcAft>
              <a:defRPr/>
            </a:pPr>
            <a:r>
              <a:rPr lang="en-US" dirty="0">
                <a:latin typeface="+mn-lt"/>
                <a:cs typeface="+mn-cs"/>
              </a:rPr>
              <a:t>Have you performed a </a:t>
            </a:r>
            <a:r>
              <a:rPr lang="en-US" dirty="0">
                <a:solidFill>
                  <a:srgbClr val="FF0000"/>
                </a:solidFill>
                <a:effectLst>
                  <a:outerShdw blurRad="38100" dist="38100" dir="2700000" algn="tl">
                    <a:srgbClr val="000000">
                      <a:alpha val="43137"/>
                    </a:srgbClr>
                  </a:outerShdw>
                </a:effectLst>
                <a:latin typeface="+mn-lt"/>
                <a:cs typeface="+mn-cs"/>
              </a:rPr>
              <a:t>TEST LIFT </a:t>
            </a:r>
            <a:r>
              <a:rPr lang="en-US" dirty="0">
                <a:latin typeface="+mn-lt"/>
                <a:cs typeface="+mn-cs"/>
              </a:rPr>
              <a:t>to verify stability?</a:t>
            </a:r>
          </a:p>
        </p:txBody>
      </p:sp>
      <p:pic>
        <p:nvPicPr>
          <p:cNvPr id="145413" name="Picture 2" descr="D:\My Documents\My Pictures\Microsoft Clip Organizer\j0322653.wmf"/>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5880100" y="1935163"/>
            <a:ext cx="1574800" cy="3856037"/>
          </a:xfr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American Society of Mechanical Engineers (ASME)</a:t>
            </a:r>
            <a:endParaRPr lang="en-US" dirty="0"/>
          </a:p>
        </p:txBody>
      </p:sp>
      <p:sp>
        <p:nvSpPr>
          <p:cNvPr id="35843" name="Content Placeholder 2"/>
          <p:cNvSpPr>
            <a:spLocks noGrp="1"/>
          </p:cNvSpPr>
          <p:nvPr>
            <p:ph idx="1"/>
          </p:nvPr>
        </p:nvSpPr>
        <p:spPr/>
        <p:txBody>
          <a:bodyPr/>
          <a:lstStyle/>
          <a:p>
            <a:r>
              <a:rPr lang="en-US" smtClean="0"/>
              <a:t>Standards</a:t>
            </a:r>
          </a:p>
          <a:p>
            <a:pPr lvl="1"/>
            <a:r>
              <a:rPr lang="en-US" smtClean="0"/>
              <a:t>B30.9: 	Slings</a:t>
            </a:r>
          </a:p>
          <a:p>
            <a:pPr lvl="1"/>
            <a:r>
              <a:rPr lang="en-US" smtClean="0"/>
              <a:t>B30.10: 	Hooks</a:t>
            </a:r>
          </a:p>
          <a:p>
            <a:pPr lvl="1"/>
            <a:r>
              <a:rPr lang="en-US" smtClean="0"/>
              <a:t>B30.16:	Overhead Hoist Underhung</a:t>
            </a:r>
          </a:p>
          <a:p>
            <a:pPr lvl="1"/>
            <a:r>
              <a:rPr lang="en-US" smtClean="0"/>
              <a:t>B30.20:	Below the Hook Lifters</a:t>
            </a:r>
          </a:p>
          <a:p>
            <a:pPr lvl="1"/>
            <a:r>
              <a:rPr lang="en-US" smtClean="0"/>
              <a:t>B30.21:	Lever Hoist</a:t>
            </a:r>
          </a:p>
          <a:p>
            <a:pPr lvl="1"/>
            <a:r>
              <a:rPr lang="en-US" smtClean="0"/>
              <a:t>B30.26:	Rigging Hardware</a:t>
            </a:r>
          </a:p>
        </p:txBody>
      </p:sp>
    </p:spTree>
    <p:custDataLst>
      <p:tags r:id="rId1"/>
    </p:custData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6434" name="Title 1"/>
          <p:cNvSpPr>
            <a:spLocks noGrp="1"/>
          </p:cNvSpPr>
          <p:nvPr>
            <p:ph type="title"/>
          </p:nvPr>
        </p:nvSpPr>
        <p:spPr/>
        <p:txBody>
          <a:bodyPr/>
          <a:lstStyle/>
          <a:p>
            <a:r>
              <a:rPr lang="en-US" smtClean="0"/>
              <a:t>Center of Gravity</a:t>
            </a:r>
          </a:p>
        </p:txBody>
      </p:sp>
      <p:pic>
        <p:nvPicPr>
          <p:cNvPr id="9" name="Content Placeholder 5" descr="Rigging.jpg"/>
          <p:cNvPicPr>
            <a:picLocks noGrp="1" noChangeAspect="1"/>
          </p:cNvPicPr>
          <p:nvPr>
            <p:ph sz="half" idx="1"/>
          </p:nvPr>
        </p:nvPicPr>
        <p:blipFill>
          <a:blip r:embed="rId4" cstate="email">
            <a:clrChange>
              <a:clrFrom>
                <a:srgbClr val="FFFFFF"/>
              </a:clrFrom>
              <a:clrTo>
                <a:srgbClr val="FFFFFF">
                  <a:alpha val="0"/>
                </a:srgbClr>
              </a:clrTo>
            </a:clrChange>
            <a:duotone>
              <a:prstClr val="black"/>
              <a:schemeClr val="accent5">
                <a:tint val="45000"/>
                <a:satMod val="400000"/>
              </a:schemeClr>
            </a:duotone>
            <a:extLst>
              <a:ext uri="{28A0092B-C50C-407E-A947-70E740481C1C}">
                <a14:useLocalDpi xmlns:a14="http://schemas.microsoft.com/office/drawing/2010/main"/>
              </a:ext>
            </a:extLst>
          </a:blip>
          <a:srcRect t="10583" r="51887"/>
          <a:stretch>
            <a:fillRect/>
          </a:stretch>
        </p:blipFill>
        <p:spPr>
          <a:xfrm>
            <a:off x="320999" y="2227262"/>
            <a:ext cx="4311002" cy="3271838"/>
          </a:xfrm>
        </p:spPr>
      </p:pic>
      <p:pic>
        <p:nvPicPr>
          <p:cNvPr id="11" name="Content Placeholder 5" descr="Rigging.jpg"/>
          <p:cNvPicPr>
            <a:picLocks noGrp="1" noChangeAspect="1"/>
          </p:cNvPicPr>
          <p:nvPr>
            <p:ph sz="half" idx="2"/>
          </p:nvPr>
        </p:nvPicPr>
        <p:blipFill>
          <a:blip r:embed="rId4" cstate="email">
            <a:clrChange>
              <a:clrFrom>
                <a:srgbClr val="FFFFFF"/>
              </a:clrFrom>
              <a:clrTo>
                <a:srgbClr val="FFFFFF">
                  <a:alpha val="0"/>
                </a:srgbClr>
              </a:clrTo>
            </a:clrChange>
            <a:duotone>
              <a:prstClr val="black"/>
              <a:schemeClr val="accent5">
                <a:tint val="45000"/>
                <a:satMod val="400000"/>
              </a:schemeClr>
            </a:duotone>
            <a:extLst>
              <a:ext uri="{28A0092B-C50C-407E-A947-70E740481C1C}">
                <a14:useLocalDpi xmlns:a14="http://schemas.microsoft.com/office/drawing/2010/main"/>
              </a:ext>
            </a:extLst>
          </a:blip>
          <a:srcRect l="51887" t="10583"/>
          <a:stretch>
            <a:fillRect/>
          </a:stretch>
        </p:blipFill>
        <p:spPr>
          <a:xfrm>
            <a:off x="4562799" y="2239962"/>
            <a:ext cx="4311002" cy="3271838"/>
          </a:xfrm>
        </p:spPr>
      </p:pic>
      <p:sp>
        <p:nvSpPr>
          <p:cNvPr id="5" name="TextBox 4"/>
          <p:cNvSpPr txBox="1"/>
          <p:nvPr/>
        </p:nvSpPr>
        <p:spPr>
          <a:xfrm>
            <a:off x="914400" y="6172200"/>
            <a:ext cx="7315200" cy="369888"/>
          </a:xfrm>
          <a:prstGeom prst="rect">
            <a:avLst/>
          </a:prstGeom>
          <a:noFill/>
        </p:spPr>
        <p:txBody>
          <a:bodyPr>
            <a:spAutoFit/>
          </a:bodyPr>
          <a:lstStyle/>
          <a:p>
            <a:pPr algn="ctr" fontAlgn="auto">
              <a:spcBef>
                <a:spcPts val="0"/>
              </a:spcBef>
              <a:spcAft>
                <a:spcPts val="0"/>
              </a:spcAft>
              <a:defRPr/>
            </a:pPr>
            <a:r>
              <a:rPr lang="en-US" dirty="0">
                <a:latin typeface="+mn-lt"/>
                <a:cs typeface="+mn-cs"/>
              </a:rPr>
              <a:t>Have you performed a </a:t>
            </a:r>
            <a:r>
              <a:rPr lang="en-US" dirty="0">
                <a:solidFill>
                  <a:srgbClr val="FF0000"/>
                </a:solidFill>
                <a:effectLst>
                  <a:outerShdw blurRad="38100" dist="38100" dir="2700000" algn="tl">
                    <a:srgbClr val="000000">
                      <a:alpha val="43137"/>
                    </a:srgbClr>
                  </a:outerShdw>
                </a:effectLst>
                <a:latin typeface="+mn-lt"/>
                <a:cs typeface="+mn-cs"/>
              </a:rPr>
              <a:t>TEST LIFT </a:t>
            </a:r>
            <a:r>
              <a:rPr lang="en-US" dirty="0">
                <a:latin typeface="+mn-lt"/>
                <a:cs typeface="+mn-cs"/>
              </a:rPr>
              <a:t>to verify stability?</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7458" name="Title 1"/>
          <p:cNvSpPr>
            <a:spLocks noGrp="1"/>
          </p:cNvSpPr>
          <p:nvPr>
            <p:ph type="title"/>
          </p:nvPr>
        </p:nvSpPr>
        <p:spPr/>
        <p:txBody>
          <a:bodyPr/>
          <a:lstStyle/>
          <a:p>
            <a:r>
              <a:rPr lang="en-US" smtClean="0"/>
              <a:t>Center of Gravity</a:t>
            </a:r>
          </a:p>
        </p:txBody>
      </p:sp>
      <p:pic>
        <p:nvPicPr>
          <p:cNvPr id="17" name="Content Placeholder 6" descr="Rigging_0001.jpg"/>
          <p:cNvPicPr>
            <a:picLocks noGrp="1" noChangeAspect="1"/>
          </p:cNvPicPr>
          <p:nvPr>
            <p:ph idx="1"/>
          </p:nvPr>
        </p:nvPicPr>
        <p:blipFill>
          <a:blip r:embed="rId4" cstate="email">
            <a:clrChange>
              <a:clrFrom>
                <a:srgbClr val="FFFFFF"/>
              </a:clrFrom>
              <a:clrTo>
                <a:srgbClr val="FFFFFF">
                  <a:alpha val="0"/>
                </a:srgbClr>
              </a:clrTo>
            </a:clrChange>
            <a:duotone>
              <a:prstClr val="black"/>
              <a:schemeClr val="accent5">
                <a:tint val="45000"/>
                <a:satMod val="400000"/>
              </a:schemeClr>
            </a:duotone>
            <a:extLst>
              <a:ext uri="{28A0092B-C50C-407E-A947-70E740481C1C}">
                <a14:useLocalDpi xmlns:a14="http://schemas.microsoft.com/office/drawing/2010/main"/>
              </a:ext>
            </a:extLst>
          </a:blip>
          <a:srcRect l="2603" t="12161" r="53823" b="6676"/>
          <a:stretch>
            <a:fillRect/>
          </a:stretch>
        </p:blipFill>
        <p:spPr>
          <a:xfrm>
            <a:off x="2397714" y="2201862"/>
            <a:ext cx="4333286" cy="3322638"/>
          </a:xfrm>
          <a:ln w="19050">
            <a:solidFill>
              <a:schemeClr val="tx1">
                <a:lumMod val="95000"/>
                <a:lumOff val="5000"/>
              </a:schemeClr>
            </a:solidFill>
          </a:ln>
        </p:spPr>
      </p:pic>
      <p:sp>
        <p:nvSpPr>
          <p:cNvPr id="4" name="TextBox 3"/>
          <p:cNvSpPr txBox="1"/>
          <p:nvPr/>
        </p:nvSpPr>
        <p:spPr>
          <a:xfrm>
            <a:off x="914400" y="6172200"/>
            <a:ext cx="7315200" cy="369888"/>
          </a:xfrm>
          <a:prstGeom prst="rect">
            <a:avLst/>
          </a:prstGeom>
          <a:noFill/>
        </p:spPr>
        <p:txBody>
          <a:bodyPr>
            <a:spAutoFit/>
          </a:bodyPr>
          <a:lstStyle/>
          <a:p>
            <a:pPr algn="ctr" fontAlgn="auto">
              <a:spcBef>
                <a:spcPts val="0"/>
              </a:spcBef>
              <a:spcAft>
                <a:spcPts val="0"/>
              </a:spcAft>
              <a:defRPr/>
            </a:pPr>
            <a:r>
              <a:rPr lang="en-US" dirty="0">
                <a:latin typeface="+mn-lt"/>
                <a:cs typeface="+mn-cs"/>
              </a:rPr>
              <a:t>Have you performed a </a:t>
            </a:r>
            <a:r>
              <a:rPr lang="en-US" dirty="0">
                <a:solidFill>
                  <a:srgbClr val="FF0000"/>
                </a:solidFill>
                <a:effectLst>
                  <a:outerShdw blurRad="38100" dist="38100" dir="2700000" algn="tl">
                    <a:srgbClr val="000000">
                      <a:alpha val="43137"/>
                    </a:srgbClr>
                  </a:outerShdw>
                </a:effectLst>
                <a:latin typeface="+mn-lt"/>
                <a:cs typeface="+mn-cs"/>
              </a:rPr>
              <a:t>TEST LIFT </a:t>
            </a:r>
            <a:r>
              <a:rPr lang="en-US" dirty="0">
                <a:latin typeface="+mn-lt"/>
                <a:cs typeface="+mn-cs"/>
              </a:rPr>
              <a:t>to verify stability?</a:t>
            </a:r>
          </a:p>
        </p:txBody>
      </p:sp>
    </p:spTree>
    <p:custDataLst>
      <p:tags r:id="rId1"/>
    </p:custData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le 1"/>
          <p:cNvSpPr>
            <a:spLocks noGrp="1"/>
          </p:cNvSpPr>
          <p:nvPr>
            <p:ph type="title"/>
          </p:nvPr>
        </p:nvSpPr>
        <p:spPr/>
        <p:txBody>
          <a:bodyPr/>
          <a:lstStyle/>
          <a:p>
            <a:r>
              <a:rPr lang="en-US" sz="6600" b="1" i="1" smtClean="0">
                <a:solidFill>
                  <a:srgbClr val="B24C30"/>
                </a:solidFill>
                <a:latin typeface="Eras Light ITC" pitchFamily="34" charset="0"/>
              </a:rPr>
              <a:t>HOISTSAFE</a:t>
            </a:r>
          </a:p>
        </p:txBody>
      </p:sp>
      <p:graphicFrame>
        <p:nvGraphicFramePr>
          <p:cNvPr id="4" name="Content Placeholder 3"/>
          <p:cNvGraphicFramePr>
            <a:graphicFrameLocks noGrp="1"/>
          </p:cNvGraphicFramePr>
          <p:nvPr>
            <p:ph idx="1"/>
          </p:nvPr>
        </p:nvGraphicFramePr>
        <p:xfrm>
          <a:off x="457200" y="1600200"/>
          <a:ext cx="8229600" cy="4114800"/>
        </p:xfrm>
        <a:graphic>
          <a:graphicData uri="http://schemas.openxmlformats.org/drawingml/2006/table">
            <a:tbl>
              <a:tblPr firstRow="1" bandRow="1">
                <a:tableStyleId>{2D5ABB26-0587-4C30-8999-92F81FD0307C}</a:tableStyleId>
              </a:tblPr>
              <a:tblGrid>
                <a:gridCol w="2743200"/>
                <a:gridCol w="381000"/>
                <a:gridCol w="5105400"/>
              </a:tblGrid>
              <a:tr h="370840">
                <a:tc>
                  <a:txBody>
                    <a:bodyPr/>
                    <a:lstStyle/>
                    <a:p>
                      <a:pPr algn="r"/>
                      <a:r>
                        <a:rPr lang="en-US" dirty="0" smtClean="0"/>
                        <a:t>How</a:t>
                      </a:r>
                      <a:endParaRPr lang="en-US" dirty="0"/>
                    </a:p>
                  </a:txBody>
                  <a:tcPr anchor="ctr"/>
                </a:tc>
                <a:tc>
                  <a:txBody>
                    <a:bodyPr/>
                    <a:lstStyle/>
                    <a:p>
                      <a:pPr algn="ctr"/>
                      <a:r>
                        <a:rPr lang="en-US" sz="2400" dirty="0" smtClean="0">
                          <a:effectLst>
                            <a:outerShdw blurRad="38100" dist="38100" dir="2700000" algn="tl">
                              <a:srgbClr val="000000">
                                <a:alpha val="43137"/>
                              </a:srgbClr>
                            </a:outerShdw>
                          </a:effectLst>
                          <a:latin typeface="+mj-lt"/>
                        </a:rPr>
                        <a:t>H</a:t>
                      </a:r>
                      <a:endParaRPr lang="en-US" sz="2400" dirty="0">
                        <a:effectLst>
                          <a:outerShdw blurRad="38100" dist="38100" dir="2700000" algn="tl">
                            <a:srgbClr val="000000">
                              <a:alpha val="43137"/>
                            </a:srgbClr>
                          </a:outerShdw>
                        </a:effectLst>
                        <a:latin typeface="+mj-lt"/>
                      </a:endParaRPr>
                    </a:p>
                  </a:txBody>
                  <a:tcPr anchor="ctr"/>
                </a:tc>
                <a:tc>
                  <a:txBody>
                    <a:bodyPr/>
                    <a:lstStyle/>
                    <a:p>
                      <a:r>
                        <a:rPr lang="en-US" dirty="0" smtClean="0">
                          <a:solidFill>
                            <a:srgbClr val="FF0000"/>
                          </a:solidFill>
                        </a:rPr>
                        <a:t>heavy</a:t>
                      </a:r>
                      <a:r>
                        <a:rPr lang="en-US" dirty="0" smtClean="0"/>
                        <a:t> is the load?</a:t>
                      </a:r>
                      <a:endParaRPr lang="en-US" dirty="0"/>
                    </a:p>
                  </a:txBody>
                  <a:tcPr anchor="ctr"/>
                </a:tc>
              </a:tr>
              <a:tr h="370840">
                <a:tc>
                  <a:txBody>
                    <a:bodyPr/>
                    <a:lstStyle/>
                    <a:p>
                      <a:pPr algn="r"/>
                      <a:r>
                        <a:rPr lang="en-US" dirty="0" smtClean="0"/>
                        <a:t>What are the</a:t>
                      </a:r>
                      <a:endParaRPr lang="en-US" dirty="0"/>
                    </a:p>
                  </a:txBody>
                  <a:tcPr anchor="ctr"/>
                </a:tc>
                <a:tc>
                  <a:txBody>
                    <a:bodyPr/>
                    <a:lstStyle/>
                    <a:p>
                      <a:pPr algn="ctr"/>
                      <a:r>
                        <a:rPr lang="en-US" sz="2400" dirty="0" smtClean="0">
                          <a:effectLst>
                            <a:outerShdw blurRad="38100" dist="38100" dir="2700000" algn="tl">
                              <a:srgbClr val="000000">
                                <a:alpha val="43137"/>
                              </a:srgbClr>
                            </a:outerShdw>
                          </a:effectLst>
                          <a:latin typeface="+mj-lt"/>
                        </a:rPr>
                        <a:t>O</a:t>
                      </a:r>
                      <a:endParaRPr lang="en-US" sz="2400" dirty="0">
                        <a:effectLst>
                          <a:outerShdw blurRad="38100" dist="38100" dir="2700000" algn="tl">
                            <a:srgbClr val="000000">
                              <a:alpha val="43137"/>
                            </a:srgbClr>
                          </a:outerShdw>
                        </a:effectLst>
                        <a:latin typeface="+mj-lt"/>
                      </a:endParaRPr>
                    </a:p>
                  </a:txBody>
                  <a:tcPr anchor="ctr"/>
                </a:tc>
                <a:tc>
                  <a:txBody>
                    <a:bodyPr/>
                    <a:lstStyle/>
                    <a:p>
                      <a:r>
                        <a:rPr lang="en-US" dirty="0" smtClean="0">
                          <a:solidFill>
                            <a:srgbClr val="FF0000"/>
                          </a:solidFill>
                        </a:rPr>
                        <a:t>operating limitations </a:t>
                      </a:r>
                      <a:r>
                        <a:rPr lang="en-US" dirty="0" smtClean="0"/>
                        <a:t>of the crane and rigging?</a:t>
                      </a:r>
                      <a:endParaRPr lang="en-US" dirty="0"/>
                    </a:p>
                  </a:txBody>
                  <a:tcPr anchor="ctr"/>
                </a:tc>
              </a:tr>
              <a:tr h="370840">
                <a:tc>
                  <a:txBody>
                    <a:bodyPr/>
                    <a:lstStyle/>
                    <a:p>
                      <a:pPr algn="r"/>
                      <a:r>
                        <a:rPr lang="en-US" dirty="0" smtClean="0"/>
                        <a:t>When was the last</a:t>
                      </a:r>
                      <a:endParaRPr lang="en-US" dirty="0"/>
                    </a:p>
                  </a:txBody>
                  <a:tcPr anchor="ctr"/>
                </a:tc>
                <a:tc>
                  <a:txBody>
                    <a:bodyPr/>
                    <a:lstStyle/>
                    <a:p>
                      <a:pPr algn="ctr"/>
                      <a:r>
                        <a:rPr lang="en-US" sz="2400" dirty="0" smtClean="0">
                          <a:effectLst>
                            <a:outerShdw blurRad="38100" dist="38100" dir="2700000" algn="tl">
                              <a:srgbClr val="000000">
                                <a:alpha val="43137"/>
                              </a:srgbClr>
                            </a:outerShdw>
                          </a:effectLst>
                          <a:latin typeface="+mj-lt"/>
                        </a:rPr>
                        <a:t>I</a:t>
                      </a:r>
                      <a:endParaRPr lang="en-US" sz="2400" dirty="0">
                        <a:effectLst>
                          <a:outerShdw blurRad="38100" dist="38100" dir="2700000" algn="tl">
                            <a:srgbClr val="000000">
                              <a:alpha val="43137"/>
                            </a:srgbClr>
                          </a:outerShdw>
                        </a:effectLst>
                        <a:latin typeface="+mj-lt"/>
                      </a:endParaRPr>
                    </a:p>
                  </a:txBody>
                  <a:tcPr anchor="ctr"/>
                </a:tc>
                <a:tc>
                  <a:txBody>
                    <a:bodyPr/>
                    <a:lstStyle/>
                    <a:p>
                      <a:r>
                        <a:rPr lang="en-US" dirty="0" smtClean="0">
                          <a:solidFill>
                            <a:srgbClr val="FF0000"/>
                          </a:solidFill>
                        </a:rPr>
                        <a:t>inspection</a:t>
                      </a:r>
                      <a:r>
                        <a:rPr lang="en-US" dirty="0" smtClean="0"/>
                        <a:t> performed?</a:t>
                      </a:r>
                      <a:endParaRPr lang="en-US" dirty="0"/>
                    </a:p>
                  </a:txBody>
                  <a:tcPr anchor="ctr"/>
                </a:tc>
              </a:tr>
              <a:tr h="370840">
                <a:tc>
                  <a:txBody>
                    <a:bodyPr/>
                    <a:lstStyle/>
                    <a:p>
                      <a:pPr algn="r"/>
                      <a:r>
                        <a:rPr lang="en-US" dirty="0" smtClean="0"/>
                        <a:t>How will</a:t>
                      </a:r>
                      <a:endParaRPr lang="en-US" dirty="0"/>
                    </a:p>
                  </a:txBody>
                  <a:tcPr anchor="ctr"/>
                </a:tc>
                <a:tc>
                  <a:txBody>
                    <a:bodyPr/>
                    <a:lstStyle/>
                    <a:p>
                      <a:pPr algn="ctr"/>
                      <a:r>
                        <a:rPr lang="en-US" sz="2400" dirty="0" smtClean="0">
                          <a:effectLst>
                            <a:outerShdw blurRad="38100" dist="38100" dir="2700000" algn="tl">
                              <a:srgbClr val="000000">
                                <a:alpha val="43137"/>
                              </a:srgbClr>
                            </a:outerShdw>
                          </a:effectLst>
                          <a:latin typeface="+mj-lt"/>
                        </a:rPr>
                        <a:t>S</a:t>
                      </a:r>
                      <a:endParaRPr lang="en-US" sz="2400" dirty="0">
                        <a:effectLst>
                          <a:outerShdw blurRad="38100" dist="38100" dir="2700000" algn="tl">
                            <a:srgbClr val="000000">
                              <a:alpha val="43137"/>
                            </a:srgbClr>
                          </a:outerShdw>
                        </a:effectLst>
                        <a:latin typeface="+mj-lt"/>
                      </a:endParaRPr>
                    </a:p>
                  </a:txBody>
                  <a:tcPr anchor="ctr"/>
                </a:tc>
                <a:tc>
                  <a:txBody>
                    <a:bodyPr/>
                    <a:lstStyle/>
                    <a:p>
                      <a:r>
                        <a:rPr lang="en-US" dirty="0" smtClean="0">
                          <a:solidFill>
                            <a:srgbClr val="FF0000"/>
                          </a:solidFill>
                        </a:rPr>
                        <a:t>sling angles </a:t>
                      </a:r>
                      <a:r>
                        <a:rPr lang="en-US" dirty="0" smtClean="0"/>
                        <a:t>affect lifting capacity?</a:t>
                      </a:r>
                      <a:endParaRPr lang="en-US" dirty="0"/>
                    </a:p>
                  </a:txBody>
                  <a:tcPr anchor="ctr"/>
                </a:tc>
              </a:tr>
              <a:tr h="370840">
                <a:tc>
                  <a:txBody>
                    <a:bodyPr/>
                    <a:lstStyle/>
                    <a:p>
                      <a:pPr algn="r"/>
                      <a:r>
                        <a:rPr lang="en-US" dirty="0" smtClean="0"/>
                        <a:t>Have</a:t>
                      </a:r>
                      <a:r>
                        <a:rPr lang="en-US" baseline="0" dirty="0" smtClean="0"/>
                        <a:t> you performed a</a:t>
                      </a:r>
                      <a:endParaRPr lang="en-US" dirty="0"/>
                    </a:p>
                  </a:txBody>
                  <a:tcPr anchor="ctr"/>
                </a:tc>
                <a:tc>
                  <a:txBody>
                    <a:bodyPr/>
                    <a:lstStyle/>
                    <a:p>
                      <a:pPr algn="ctr"/>
                      <a:r>
                        <a:rPr lang="en-US" sz="2400" dirty="0" smtClean="0">
                          <a:effectLst>
                            <a:outerShdw blurRad="38100" dist="38100" dir="2700000" algn="tl">
                              <a:srgbClr val="000000">
                                <a:alpha val="43137"/>
                              </a:srgbClr>
                            </a:outerShdw>
                          </a:effectLst>
                          <a:latin typeface="+mj-lt"/>
                        </a:rPr>
                        <a:t>T</a:t>
                      </a:r>
                      <a:endParaRPr lang="en-US" sz="2400" dirty="0">
                        <a:effectLst>
                          <a:outerShdw blurRad="38100" dist="38100" dir="2700000" algn="tl">
                            <a:srgbClr val="000000">
                              <a:alpha val="43137"/>
                            </a:srgbClr>
                          </a:outerShdw>
                        </a:effectLst>
                        <a:latin typeface="+mj-lt"/>
                      </a:endParaRPr>
                    </a:p>
                  </a:txBody>
                  <a:tcPr anchor="ctr"/>
                </a:tc>
                <a:tc>
                  <a:txBody>
                    <a:bodyPr/>
                    <a:lstStyle/>
                    <a:p>
                      <a:r>
                        <a:rPr lang="en-US" dirty="0" smtClean="0">
                          <a:solidFill>
                            <a:srgbClr val="FF0000"/>
                          </a:solidFill>
                        </a:rPr>
                        <a:t>test lift </a:t>
                      </a:r>
                      <a:r>
                        <a:rPr lang="en-US" dirty="0" smtClean="0"/>
                        <a:t>to check stability?</a:t>
                      </a:r>
                      <a:endParaRPr lang="en-US" dirty="0"/>
                    </a:p>
                  </a:txBody>
                  <a:tcPr anchor="ctr"/>
                </a:tc>
              </a:tr>
              <a:tr h="370840">
                <a:tc>
                  <a:txBody>
                    <a:bodyPr/>
                    <a:lstStyle/>
                    <a:p>
                      <a:pPr algn="r"/>
                      <a:r>
                        <a:rPr lang="en-US" dirty="0" smtClean="0"/>
                        <a:t>Move the load with</a:t>
                      </a:r>
                      <a:endParaRPr lang="en-US" dirty="0"/>
                    </a:p>
                  </a:txBody>
                  <a:tcPr anchor="ctr"/>
                </a:tc>
                <a:tc>
                  <a:txBody>
                    <a:bodyPr/>
                    <a:lstStyle/>
                    <a:p>
                      <a:pPr algn="ctr"/>
                      <a:r>
                        <a:rPr lang="en-US" sz="2400" dirty="0" smtClean="0">
                          <a:effectLst>
                            <a:outerShdw blurRad="38100" dist="38100" dir="2700000" algn="tl">
                              <a:srgbClr val="000000">
                                <a:alpha val="43137"/>
                              </a:srgbClr>
                            </a:outerShdw>
                          </a:effectLst>
                          <a:latin typeface="+mj-lt"/>
                        </a:rPr>
                        <a:t>S</a:t>
                      </a:r>
                      <a:endParaRPr lang="en-US" sz="2400" dirty="0">
                        <a:effectLst>
                          <a:outerShdw blurRad="38100" dist="38100" dir="2700000" algn="tl">
                            <a:srgbClr val="000000">
                              <a:alpha val="43137"/>
                            </a:srgbClr>
                          </a:outerShdw>
                        </a:effectLst>
                        <a:latin typeface="+mj-lt"/>
                      </a:endParaRPr>
                    </a:p>
                  </a:txBody>
                  <a:tcPr anchor="ctr"/>
                </a:tc>
                <a:tc>
                  <a:txBody>
                    <a:bodyPr/>
                    <a:lstStyle/>
                    <a:p>
                      <a:r>
                        <a:rPr lang="en-US" dirty="0" smtClean="0">
                          <a:solidFill>
                            <a:srgbClr val="FF0000"/>
                          </a:solidFill>
                        </a:rPr>
                        <a:t>smooth and steady </a:t>
                      </a:r>
                      <a:r>
                        <a:rPr lang="en-US" dirty="0" smtClean="0"/>
                        <a:t>actions</a:t>
                      </a:r>
                      <a:endParaRPr lang="en-US" dirty="0"/>
                    </a:p>
                  </a:txBody>
                  <a:tcPr anchor="ctr"/>
                </a:tc>
              </a:tr>
              <a:tr h="370840">
                <a:tc>
                  <a:txBody>
                    <a:bodyPr/>
                    <a:lstStyle/>
                    <a:p>
                      <a:pPr algn="r"/>
                      <a:endParaRPr lang="en-US" dirty="0"/>
                    </a:p>
                  </a:txBody>
                  <a:tcPr anchor="ctr"/>
                </a:tc>
                <a:tc>
                  <a:txBody>
                    <a:bodyPr/>
                    <a:lstStyle/>
                    <a:p>
                      <a:pPr algn="ctr"/>
                      <a:r>
                        <a:rPr lang="en-US" sz="2400" dirty="0" smtClean="0">
                          <a:effectLst>
                            <a:outerShdw blurRad="38100" dist="38100" dir="2700000" algn="tl">
                              <a:srgbClr val="000000">
                                <a:alpha val="43137"/>
                              </a:srgbClr>
                            </a:outerShdw>
                          </a:effectLst>
                          <a:latin typeface="+mj-lt"/>
                        </a:rPr>
                        <a:t>A</a:t>
                      </a:r>
                      <a:endParaRPr lang="en-US" sz="2400" dirty="0">
                        <a:effectLst>
                          <a:outerShdw blurRad="38100" dist="38100" dir="2700000" algn="tl">
                            <a:srgbClr val="000000">
                              <a:alpha val="43137"/>
                            </a:srgbClr>
                          </a:outerShdw>
                        </a:effectLst>
                        <a:latin typeface="+mj-lt"/>
                      </a:endParaRPr>
                    </a:p>
                  </a:txBody>
                  <a:tcPr anchor="ctr"/>
                </a:tc>
                <a:tc>
                  <a:txBody>
                    <a:bodyPr/>
                    <a:lstStyle/>
                    <a:p>
                      <a:endParaRPr lang="en-US" dirty="0"/>
                    </a:p>
                  </a:txBody>
                  <a:tcPr anchor="ctr"/>
                </a:tc>
              </a:tr>
              <a:tr h="370840">
                <a:tc>
                  <a:txBody>
                    <a:bodyPr/>
                    <a:lstStyle/>
                    <a:p>
                      <a:pPr algn="r"/>
                      <a:endParaRPr lang="en-US" dirty="0"/>
                    </a:p>
                  </a:txBody>
                  <a:tcPr anchor="ctr"/>
                </a:tc>
                <a:tc>
                  <a:txBody>
                    <a:bodyPr/>
                    <a:lstStyle/>
                    <a:p>
                      <a:pPr algn="ctr"/>
                      <a:r>
                        <a:rPr lang="en-US" sz="2400" dirty="0" smtClean="0">
                          <a:effectLst>
                            <a:outerShdw blurRad="38100" dist="38100" dir="2700000" algn="tl">
                              <a:srgbClr val="000000">
                                <a:alpha val="43137"/>
                              </a:srgbClr>
                            </a:outerShdw>
                          </a:effectLst>
                          <a:latin typeface="+mj-lt"/>
                        </a:rPr>
                        <a:t>F</a:t>
                      </a:r>
                      <a:endParaRPr lang="en-US" sz="2400" dirty="0">
                        <a:effectLst>
                          <a:outerShdw blurRad="38100" dist="38100" dir="2700000" algn="tl">
                            <a:srgbClr val="000000">
                              <a:alpha val="43137"/>
                            </a:srgbClr>
                          </a:outerShdw>
                        </a:effectLst>
                        <a:latin typeface="+mj-lt"/>
                      </a:endParaRPr>
                    </a:p>
                  </a:txBody>
                  <a:tcPr anchor="ctr"/>
                </a:tc>
                <a:tc>
                  <a:txBody>
                    <a:bodyPr/>
                    <a:lstStyle/>
                    <a:p>
                      <a:endParaRPr lang="en-US" dirty="0"/>
                    </a:p>
                  </a:txBody>
                  <a:tcPr anchor="ctr"/>
                </a:tc>
              </a:tr>
              <a:tr h="370840">
                <a:tc>
                  <a:txBody>
                    <a:bodyPr/>
                    <a:lstStyle/>
                    <a:p>
                      <a:pPr algn="r"/>
                      <a:endParaRPr lang="en-US" dirty="0"/>
                    </a:p>
                  </a:txBody>
                  <a:tcPr anchor="ctr"/>
                </a:tc>
                <a:tc>
                  <a:txBody>
                    <a:bodyPr/>
                    <a:lstStyle/>
                    <a:p>
                      <a:pPr algn="ctr"/>
                      <a:r>
                        <a:rPr lang="en-US" sz="2400" dirty="0" smtClean="0">
                          <a:effectLst>
                            <a:outerShdw blurRad="38100" dist="38100" dir="2700000" algn="tl">
                              <a:srgbClr val="000000">
                                <a:alpha val="43137"/>
                              </a:srgbClr>
                            </a:outerShdw>
                          </a:effectLst>
                          <a:latin typeface="+mj-lt"/>
                        </a:rPr>
                        <a:t>E</a:t>
                      </a:r>
                      <a:endParaRPr lang="en-US" sz="2400" dirty="0">
                        <a:effectLst>
                          <a:outerShdw blurRad="38100" dist="38100" dir="2700000" algn="tl">
                            <a:srgbClr val="000000">
                              <a:alpha val="43137"/>
                            </a:srgbClr>
                          </a:outerShdw>
                        </a:effectLst>
                        <a:latin typeface="+mj-lt"/>
                      </a:endParaRPr>
                    </a:p>
                  </a:txBody>
                  <a:tcPr anchor="ctr"/>
                </a:tc>
                <a:tc>
                  <a:txBody>
                    <a:bodyPr/>
                    <a:lstStyle/>
                    <a:p>
                      <a:endParaRPr lang="en-US" dirty="0"/>
                    </a:p>
                  </a:txBody>
                  <a:tcPr anchor="ctr"/>
                </a:tc>
              </a:tr>
            </a:tbl>
          </a:graphicData>
        </a:graphic>
      </p:graphicFrame>
    </p:spTree>
    <p:custDataLst>
      <p:tags r:id="rId1"/>
    </p:custData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t>Safe Hoist and crane Operations</a:t>
            </a:r>
            <a:endParaRPr lang="en-US" dirty="0"/>
          </a:p>
        </p:txBody>
      </p:sp>
      <p:sp>
        <p:nvSpPr>
          <p:cNvPr id="5" name="Text Placeholder 4"/>
          <p:cNvSpPr>
            <a:spLocks noGrp="1"/>
          </p:cNvSpPr>
          <p:nvPr>
            <p:ph type="body" idx="1"/>
          </p:nvPr>
        </p:nvSpPr>
        <p:spPr/>
        <p:txBody>
          <a:bodyPr rtlCol="0">
            <a:normAutofit/>
          </a:bodyPr>
          <a:lstStyle/>
          <a:p>
            <a:pPr fontAlgn="auto">
              <a:spcAft>
                <a:spcPts val="0"/>
              </a:spcAft>
              <a:buFont typeface="Arial" pitchFamily="34" charset="0"/>
              <a:buNone/>
              <a:defRPr/>
            </a:pPr>
            <a:r>
              <a:rPr lang="en-US" dirty="0" smtClean="0"/>
              <a:t>HOISTSAFE</a:t>
            </a:r>
            <a:endParaRPr lang="en-US" dirty="0"/>
          </a:p>
        </p:txBody>
      </p:sp>
      <p:pic>
        <p:nvPicPr>
          <p:cNvPr id="149508" name="Content Placeholder 5" descr="crane_playset.jpg"/>
          <p:cNvPicPr>
            <a:picLocks noGrp="1" noChangeAspect="1"/>
          </p:cNvPicPr>
          <p:nvPr>
            <p:ph sz="half" idx="4294967295"/>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6096000" y="1600200"/>
            <a:ext cx="2790825" cy="4525963"/>
          </a:xfrm>
        </p:spPr>
      </p:pic>
      <p:sp>
        <p:nvSpPr>
          <p:cNvPr id="7" name="TextBox 6"/>
          <p:cNvSpPr txBox="1"/>
          <p:nvPr/>
        </p:nvSpPr>
        <p:spPr>
          <a:xfrm>
            <a:off x="914400" y="6172200"/>
            <a:ext cx="7315200" cy="369888"/>
          </a:xfrm>
          <a:prstGeom prst="rect">
            <a:avLst/>
          </a:prstGeom>
          <a:noFill/>
        </p:spPr>
        <p:txBody>
          <a:bodyPr>
            <a:spAutoFit/>
          </a:bodyPr>
          <a:lstStyle/>
          <a:p>
            <a:pPr algn="ctr" fontAlgn="auto">
              <a:spcBef>
                <a:spcPts val="0"/>
              </a:spcBef>
              <a:spcAft>
                <a:spcPts val="0"/>
              </a:spcAft>
              <a:defRPr/>
            </a:pPr>
            <a:r>
              <a:rPr lang="en-US" dirty="0">
                <a:latin typeface="+mn-lt"/>
                <a:cs typeface="+mn-cs"/>
              </a:rPr>
              <a:t>Move the load with </a:t>
            </a:r>
            <a:r>
              <a:rPr lang="en-US" dirty="0">
                <a:solidFill>
                  <a:srgbClr val="FF0000"/>
                </a:solidFill>
                <a:effectLst>
                  <a:outerShdw blurRad="38100" dist="38100" dir="2700000" algn="tl">
                    <a:srgbClr val="000000">
                      <a:alpha val="43137"/>
                    </a:srgbClr>
                  </a:outerShdw>
                </a:effectLst>
                <a:latin typeface="+mn-lt"/>
                <a:cs typeface="+mn-cs"/>
              </a:rPr>
              <a:t>SMOOTH AND STEADY </a:t>
            </a:r>
            <a:r>
              <a:rPr lang="en-US" dirty="0">
                <a:latin typeface="+mn-lt"/>
                <a:cs typeface="+mn-cs"/>
              </a:rPr>
              <a:t>actions.  </a:t>
            </a:r>
          </a:p>
        </p:txBody>
      </p:sp>
    </p:spTree>
    <p:custDataLst>
      <p:tags r:id="rId1"/>
    </p:custDataLst>
  </p:cSld>
  <p:clrMapOvr>
    <a:masterClrMapping/>
  </p:clrMapOv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itle 1"/>
          <p:cNvSpPr>
            <a:spLocks noGrp="1"/>
          </p:cNvSpPr>
          <p:nvPr>
            <p:ph type="title"/>
          </p:nvPr>
        </p:nvSpPr>
        <p:spPr/>
        <p:txBody>
          <a:bodyPr/>
          <a:lstStyle/>
          <a:p>
            <a:r>
              <a:rPr lang="en-US" smtClean="0"/>
              <a:t>Safe Hoist and Crane Operations</a:t>
            </a:r>
          </a:p>
        </p:txBody>
      </p:sp>
      <p:sp>
        <p:nvSpPr>
          <p:cNvPr id="3" name="Content Placeholder 2"/>
          <p:cNvSpPr>
            <a:spLocks noGrp="1"/>
          </p:cNvSpPr>
          <p:nvPr>
            <p:ph idx="1"/>
          </p:nvPr>
        </p:nvSpPr>
        <p:spPr/>
        <p:txBody>
          <a:bodyPr rtlCol="0">
            <a:normAutofit fontScale="92500"/>
          </a:bodyPr>
          <a:lstStyle/>
          <a:p>
            <a:pPr fontAlgn="auto">
              <a:spcAft>
                <a:spcPts val="0"/>
              </a:spcAft>
              <a:buFont typeface="Arial" pitchFamily="34" charset="0"/>
              <a:buChar char="•"/>
              <a:defRPr/>
            </a:pPr>
            <a:r>
              <a:rPr lang="en-US" dirty="0" smtClean="0"/>
              <a:t>General</a:t>
            </a:r>
          </a:p>
          <a:p>
            <a:pPr lvl="1" fontAlgn="auto">
              <a:spcAft>
                <a:spcPts val="0"/>
              </a:spcAft>
              <a:buFont typeface="Arial" pitchFamily="34" charset="0"/>
              <a:buChar char="–"/>
              <a:defRPr/>
            </a:pPr>
            <a:r>
              <a:rPr lang="en-US" dirty="0" smtClean="0"/>
              <a:t>Make certain that multiple-part lines are not twisted around each other.</a:t>
            </a:r>
          </a:p>
          <a:p>
            <a:pPr lvl="1" fontAlgn="auto">
              <a:spcAft>
                <a:spcPts val="0"/>
              </a:spcAft>
              <a:buFont typeface="Arial" pitchFamily="34" charset="0"/>
              <a:buChar char="–"/>
              <a:defRPr/>
            </a:pPr>
            <a:r>
              <a:rPr lang="en-US" dirty="0" smtClean="0"/>
              <a:t>Be sure that hoist rope or chain is properly seated in sheaves or pocketwheels.</a:t>
            </a:r>
          </a:p>
          <a:p>
            <a:pPr lvl="1" fontAlgn="auto">
              <a:spcAft>
                <a:spcPts val="0"/>
              </a:spcAft>
              <a:buFont typeface="Arial" pitchFamily="34" charset="0"/>
              <a:buChar char="–"/>
              <a:defRPr/>
            </a:pPr>
            <a:r>
              <a:rPr lang="en-US" dirty="0" smtClean="0"/>
              <a:t>Make certain that the load will not contact any obstructions.</a:t>
            </a:r>
          </a:p>
          <a:p>
            <a:pPr lvl="1" fontAlgn="auto">
              <a:spcAft>
                <a:spcPts val="0"/>
              </a:spcAft>
              <a:buFont typeface="Arial" pitchFamily="34" charset="0"/>
              <a:buChar char="–"/>
              <a:defRPr/>
            </a:pPr>
            <a:r>
              <a:rPr lang="en-US" dirty="0" smtClean="0"/>
              <a:t>Avoid swinging the load or load hook while traveling.</a:t>
            </a:r>
          </a:p>
          <a:p>
            <a:pPr lvl="1" fontAlgn="auto">
              <a:spcAft>
                <a:spcPts val="0"/>
              </a:spcAft>
              <a:buFont typeface="Arial" pitchFamily="34" charset="0"/>
              <a:buChar char="–"/>
              <a:defRPr/>
            </a:pPr>
            <a:r>
              <a:rPr lang="en-US" dirty="0" smtClean="0"/>
              <a:t>Avoid sudden acceleration and deceleration of the load.</a:t>
            </a:r>
          </a:p>
        </p:txBody>
      </p:sp>
      <p:sp>
        <p:nvSpPr>
          <p:cNvPr id="4" name="TextBox 3"/>
          <p:cNvSpPr txBox="1"/>
          <p:nvPr/>
        </p:nvSpPr>
        <p:spPr>
          <a:xfrm>
            <a:off x="914400" y="6172200"/>
            <a:ext cx="7315200" cy="369888"/>
          </a:xfrm>
          <a:prstGeom prst="rect">
            <a:avLst/>
          </a:prstGeom>
          <a:noFill/>
        </p:spPr>
        <p:txBody>
          <a:bodyPr>
            <a:spAutoFit/>
          </a:bodyPr>
          <a:lstStyle/>
          <a:p>
            <a:pPr algn="ctr" fontAlgn="auto">
              <a:spcBef>
                <a:spcPts val="0"/>
              </a:spcBef>
              <a:spcAft>
                <a:spcPts val="0"/>
              </a:spcAft>
              <a:defRPr/>
            </a:pPr>
            <a:r>
              <a:rPr lang="en-US" dirty="0">
                <a:latin typeface="+mn-lt"/>
                <a:cs typeface="+mn-cs"/>
              </a:rPr>
              <a:t>Move the load with </a:t>
            </a:r>
            <a:r>
              <a:rPr lang="en-US" dirty="0">
                <a:solidFill>
                  <a:srgbClr val="FF0000"/>
                </a:solidFill>
                <a:effectLst>
                  <a:outerShdw blurRad="38100" dist="38100" dir="2700000" algn="tl">
                    <a:srgbClr val="000000">
                      <a:alpha val="43137"/>
                    </a:srgbClr>
                  </a:outerShdw>
                </a:effectLst>
                <a:latin typeface="+mn-lt"/>
                <a:cs typeface="+mn-cs"/>
              </a:rPr>
              <a:t>SMOOTH AND STEADY </a:t>
            </a:r>
            <a:r>
              <a:rPr lang="en-US" dirty="0">
                <a:latin typeface="+mn-lt"/>
                <a:cs typeface="+mn-cs"/>
              </a:rPr>
              <a:t>actions.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itle 1"/>
          <p:cNvSpPr>
            <a:spLocks noGrp="1"/>
          </p:cNvSpPr>
          <p:nvPr>
            <p:ph type="title"/>
          </p:nvPr>
        </p:nvSpPr>
        <p:spPr/>
        <p:txBody>
          <a:bodyPr/>
          <a:lstStyle/>
          <a:p>
            <a:r>
              <a:rPr lang="en-US" smtClean="0"/>
              <a:t>Safe Hoist and Crane Operations</a:t>
            </a:r>
          </a:p>
        </p:txBody>
      </p:sp>
      <p:sp>
        <p:nvSpPr>
          <p:cNvPr id="3" name="Content Placeholder 2"/>
          <p:cNvSpPr>
            <a:spLocks noGrp="1"/>
          </p:cNvSpPr>
          <p:nvPr>
            <p:ph idx="1"/>
          </p:nvPr>
        </p:nvSpPr>
        <p:spPr/>
        <p:txBody>
          <a:bodyPr/>
          <a:lstStyle/>
          <a:p>
            <a:r>
              <a:rPr lang="en-US" smtClean="0"/>
              <a:t>General</a:t>
            </a:r>
          </a:p>
          <a:p>
            <a:pPr lvl="1"/>
            <a:r>
              <a:rPr lang="en-US" smtClean="0"/>
              <a:t>Avoid severe contact between the trolley and trolley stops on the tracks, and between a crane and crane stops on railways.</a:t>
            </a:r>
          </a:p>
          <a:p>
            <a:pPr lvl="1"/>
            <a:r>
              <a:rPr lang="en-US" smtClean="0"/>
              <a:t>When winds become dangerous high during an outdoor job, discontinue use of the equipment and anchor it as recommended.</a:t>
            </a:r>
          </a:p>
        </p:txBody>
      </p:sp>
      <p:sp>
        <p:nvSpPr>
          <p:cNvPr id="4" name="TextBox 3"/>
          <p:cNvSpPr txBox="1"/>
          <p:nvPr/>
        </p:nvSpPr>
        <p:spPr>
          <a:xfrm>
            <a:off x="914400" y="6172200"/>
            <a:ext cx="7315200" cy="369888"/>
          </a:xfrm>
          <a:prstGeom prst="rect">
            <a:avLst/>
          </a:prstGeom>
          <a:noFill/>
        </p:spPr>
        <p:txBody>
          <a:bodyPr>
            <a:spAutoFit/>
          </a:bodyPr>
          <a:lstStyle/>
          <a:p>
            <a:pPr algn="ctr" fontAlgn="auto">
              <a:spcBef>
                <a:spcPts val="0"/>
              </a:spcBef>
              <a:spcAft>
                <a:spcPts val="0"/>
              </a:spcAft>
              <a:defRPr/>
            </a:pPr>
            <a:r>
              <a:rPr lang="en-US" dirty="0">
                <a:latin typeface="+mn-lt"/>
                <a:cs typeface="+mn-cs"/>
              </a:rPr>
              <a:t>Move the load with </a:t>
            </a:r>
            <a:r>
              <a:rPr lang="en-US" dirty="0">
                <a:solidFill>
                  <a:srgbClr val="FF0000"/>
                </a:solidFill>
                <a:effectLst>
                  <a:outerShdw blurRad="38100" dist="38100" dir="2700000" algn="tl">
                    <a:srgbClr val="000000">
                      <a:alpha val="43137"/>
                    </a:srgbClr>
                  </a:outerShdw>
                </a:effectLst>
                <a:latin typeface="+mn-lt"/>
                <a:cs typeface="+mn-cs"/>
              </a:rPr>
              <a:t>SMOOTH AND STEADY </a:t>
            </a:r>
            <a:r>
              <a:rPr lang="en-US" dirty="0">
                <a:latin typeface="+mn-lt"/>
                <a:cs typeface="+mn-cs"/>
              </a:rPr>
              <a:t>actions.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itle 1"/>
          <p:cNvSpPr>
            <a:spLocks noGrp="1"/>
          </p:cNvSpPr>
          <p:nvPr>
            <p:ph type="title"/>
          </p:nvPr>
        </p:nvSpPr>
        <p:spPr/>
        <p:txBody>
          <a:bodyPr/>
          <a:lstStyle/>
          <a:p>
            <a:r>
              <a:rPr lang="en-US" smtClean="0"/>
              <a:t>Safe Hoist and Crane Operations</a:t>
            </a:r>
          </a:p>
        </p:txBody>
      </p:sp>
      <p:sp>
        <p:nvSpPr>
          <p:cNvPr id="3" name="Content Placeholder 2"/>
          <p:cNvSpPr>
            <a:spLocks noGrp="1"/>
          </p:cNvSpPr>
          <p:nvPr>
            <p:ph idx="1"/>
          </p:nvPr>
        </p:nvSpPr>
        <p:spPr/>
        <p:txBody>
          <a:bodyPr/>
          <a:lstStyle/>
          <a:p>
            <a:r>
              <a:rPr lang="en-US" smtClean="0"/>
              <a:t>General</a:t>
            </a:r>
          </a:p>
          <a:p>
            <a:pPr lvl="1"/>
            <a:r>
              <a:rPr lang="en-US" smtClean="0"/>
              <a:t>If power is interrupted during operation of a crane or hoist, place all controls in the “OFF” position.</a:t>
            </a:r>
          </a:p>
          <a:p>
            <a:pPr lvl="1"/>
            <a:r>
              <a:rPr lang="en-US" smtClean="0"/>
              <a:t>If more than one hoist or crane must be used to lift or move a load, ONE person should be assigned responsibility for the operation.</a:t>
            </a:r>
          </a:p>
        </p:txBody>
      </p:sp>
      <p:sp>
        <p:nvSpPr>
          <p:cNvPr id="4" name="TextBox 3"/>
          <p:cNvSpPr txBox="1"/>
          <p:nvPr/>
        </p:nvSpPr>
        <p:spPr>
          <a:xfrm>
            <a:off x="914400" y="6172200"/>
            <a:ext cx="7315200" cy="369888"/>
          </a:xfrm>
          <a:prstGeom prst="rect">
            <a:avLst/>
          </a:prstGeom>
          <a:noFill/>
        </p:spPr>
        <p:txBody>
          <a:bodyPr>
            <a:spAutoFit/>
          </a:bodyPr>
          <a:lstStyle/>
          <a:p>
            <a:pPr algn="ctr" fontAlgn="auto">
              <a:spcBef>
                <a:spcPts val="0"/>
              </a:spcBef>
              <a:spcAft>
                <a:spcPts val="0"/>
              </a:spcAft>
              <a:defRPr/>
            </a:pPr>
            <a:r>
              <a:rPr lang="en-US" dirty="0">
                <a:latin typeface="+mn-lt"/>
                <a:cs typeface="+mn-cs"/>
              </a:rPr>
              <a:t>Move the load with </a:t>
            </a:r>
            <a:r>
              <a:rPr lang="en-US" dirty="0">
                <a:solidFill>
                  <a:srgbClr val="FF0000"/>
                </a:solidFill>
                <a:effectLst>
                  <a:outerShdw blurRad="38100" dist="38100" dir="2700000" algn="tl">
                    <a:srgbClr val="000000">
                      <a:alpha val="43137"/>
                    </a:srgbClr>
                  </a:outerShdw>
                </a:effectLst>
                <a:latin typeface="+mn-lt"/>
                <a:cs typeface="+mn-cs"/>
              </a:rPr>
              <a:t>SMOOTH AND STEADY </a:t>
            </a:r>
            <a:r>
              <a:rPr lang="en-US" dirty="0">
                <a:latin typeface="+mn-lt"/>
                <a:cs typeface="+mn-cs"/>
              </a:rPr>
              <a:t>actions.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02" name="Title 1"/>
          <p:cNvSpPr>
            <a:spLocks noGrp="1"/>
          </p:cNvSpPr>
          <p:nvPr>
            <p:ph type="title"/>
          </p:nvPr>
        </p:nvSpPr>
        <p:spPr/>
        <p:txBody>
          <a:bodyPr/>
          <a:lstStyle/>
          <a:p>
            <a:r>
              <a:rPr lang="en-US" smtClean="0"/>
              <a:t>Safe Hoist and Crane Operations</a:t>
            </a:r>
          </a:p>
        </p:txBody>
      </p:sp>
      <p:sp>
        <p:nvSpPr>
          <p:cNvPr id="3" name="Content Placeholder 2"/>
          <p:cNvSpPr>
            <a:spLocks noGrp="1"/>
          </p:cNvSpPr>
          <p:nvPr>
            <p:ph idx="1"/>
          </p:nvPr>
        </p:nvSpPr>
        <p:spPr/>
        <p:txBody>
          <a:bodyPr/>
          <a:lstStyle/>
          <a:p>
            <a:r>
              <a:rPr lang="en-US" smtClean="0"/>
              <a:t>Special Heavy Lifts</a:t>
            </a:r>
          </a:p>
          <a:p>
            <a:pPr lvl="1"/>
            <a:r>
              <a:rPr lang="en-US" smtClean="0"/>
              <a:t>Lifts in excess of the rated capacity</a:t>
            </a:r>
          </a:p>
          <a:p>
            <a:pPr lvl="1"/>
            <a:r>
              <a:rPr lang="en-US" smtClean="0"/>
              <a:t>Each heavy lift must be analyzed and authorized by a qualified person</a:t>
            </a:r>
          </a:p>
          <a:p>
            <a:pPr lvl="1"/>
            <a:r>
              <a:rPr lang="en-US" smtClean="0"/>
              <a:t>ONLY applies to the specific lift</a:t>
            </a:r>
          </a:p>
          <a:p>
            <a:pPr lvl="2"/>
            <a:r>
              <a:rPr lang="en-US" smtClean="0"/>
              <a:t>Does NOT authorize any heavy lifts in everyday operations</a:t>
            </a:r>
          </a:p>
        </p:txBody>
      </p:sp>
      <p:sp>
        <p:nvSpPr>
          <p:cNvPr id="4" name="TextBox 3"/>
          <p:cNvSpPr txBox="1"/>
          <p:nvPr/>
        </p:nvSpPr>
        <p:spPr>
          <a:xfrm>
            <a:off x="914400" y="6172200"/>
            <a:ext cx="7315200" cy="369888"/>
          </a:xfrm>
          <a:prstGeom prst="rect">
            <a:avLst/>
          </a:prstGeom>
          <a:noFill/>
        </p:spPr>
        <p:txBody>
          <a:bodyPr>
            <a:spAutoFit/>
          </a:bodyPr>
          <a:lstStyle/>
          <a:p>
            <a:pPr algn="ctr" fontAlgn="auto">
              <a:spcBef>
                <a:spcPts val="0"/>
              </a:spcBef>
              <a:spcAft>
                <a:spcPts val="0"/>
              </a:spcAft>
              <a:defRPr/>
            </a:pPr>
            <a:r>
              <a:rPr lang="en-US" dirty="0">
                <a:latin typeface="+mn-lt"/>
                <a:cs typeface="+mn-cs"/>
              </a:rPr>
              <a:t>Move the load with </a:t>
            </a:r>
            <a:r>
              <a:rPr lang="en-US" dirty="0">
                <a:solidFill>
                  <a:srgbClr val="FF0000"/>
                </a:solidFill>
                <a:effectLst>
                  <a:outerShdw blurRad="38100" dist="38100" dir="2700000" algn="tl">
                    <a:srgbClr val="000000">
                      <a:alpha val="43137"/>
                    </a:srgbClr>
                  </a:outerShdw>
                </a:effectLst>
                <a:latin typeface="+mn-lt"/>
                <a:cs typeface="+mn-cs"/>
              </a:rPr>
              <a:t>SMOOTH AND STEADY </a:t>
            </a:r>
            <a:r>
              <a:rPr lang="en-US" dirty="0">
                <a:latin typeface="+mn-lt"/>
                <a:cs typeface="+mn-cs"/>
              </a:rPr>
              <a:t>actions.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itle 1"/>
          <p:cNvSpPr>
            <a:spLocks noGrp="1"/>
          </p:cNvSpPr>
          <p:nvPr>
            <p:ph type="title"/>
          </p:nvPr>
        </p:nvSpPr>
        <p:spPr/>
        <p:txBody>
          <a:bodyPr/>
          <a:lstStyle/>
          <a:p>
            <a:r>
              <a:rPr lang="en-US" smtClean="0"/>
              <a:t>Safe Hoist and Crane Operations</a:t>
            </a:r>
          </a:p>
        </p:txBody>
      </p:sp>
      <p:sp>
        <p:nvSpPr>
          <p:cNvPr id="3" name="Content Placeholder 2"/>
          <p:cNvSpPr>
            <a:spLocks noGrp="1"/>
          </p:cNvSpPr>
          <p:nvPr>
            <p:ph idx="1"/>
          </p:nvPr>
        </p:nvSpPr>
        <p:spPr/>
        <p:txBody>
          <a:bodyPr rtlCol="0">
            <a:normAutofit lnSpcReduction="10000"/>
          </a:bodyPr>
          <a:lstStyle/>
          <a:p>
            <a:pPr fontAlgn="auto">
              <a:spcAft>
                <a:spcPts val="0"/>
              </a:spcAft>
              <a:buFont typeface="Arial" pitchFamily="34" charset="0"/>
              <a:buChar char="•"/>
              <a:defRPr/>
            </a:pPr>
            <a:r>
              <a:rPr lang="en-US" dirty="0" smtClean="0"/>
              <a:t>Pulling a Load</a:t>
            </a:r>
          </a:p>
          <a:p>
            <a:pPr lvl="1" fontAlgn="auto">
              <a:spcAft>
                <a:spcPts val="0"/>
              </a:spcAft>
              <a:buFont typeface="Arial" pitchFamily="34" charset="0"/>
              <a:buChar char="–"/>
              <a:defRPr/>
            </a:pPr>
            <a:r>
              <a:rPr lang="en-US" dirty="0" smtClean="0"/>
              <a:t>Use of hoists and cranes for pulling a load is NOT recommended.</a:t>
            </a:r>
          </a:p>
          <a:p>
            <a:pPr lvl="1" fontAlgn="auto">
              <a:spcAft>
                <a:spcPts val="0"/>
              </a:spcAft>
              <a:buFont typeface="Arial" pitchFamily="34" charset="0"/>
              <a:buChar char="–"/>
              <a:defRPr/>
            </a:pPr>
            <a:r>
              <a:rPr lang="en-US" dirty="0" smtClean="0"/>
              <a:t>If necessary use a pulley (snatch) block to re-direct force to the load.</a:t>
            </a:r>
          </a:p>
          <a:p>
            <a:pPr lvl="1" fontAlgn="auto">
              <a:spcAft>
                <a:spcPts val="0"/>
              </a:spcAft>
              <a:buFont typeface="Arial" pitchFamily="34" charset="0"/>
              <a:buChar char="–"/>
              <a:defRPr/>
            </a:pPr>
            <a:r>
              <a:rPr lang="en-US" dirty="0" smtClean="0"/>
              <a:t>Avoid ‘side pull’ on the hoist.</a:t>
            </a:r>
          </a:p>
          <a:p>
            <a:pPr lvl="1" fontAlgn="auto">
              <a:spcAft>
                <a:spcPts val="0"/>
              </a:spcAft>
              <a:buFont typeface="Arial" pitchFamily="34" charset="0"/>
              <a:buChar char="–"/>
              <a:defRPr/>
            </a:pPr>
            <a:r>
              <a:rPr lang="en-US" dirty="0" smtClean="0"/>
              <a:t>Use second hoist anchored to a structural member to achieve load pulls</a:t>
            </a:r>
          </a:p>
          <a:p>
            <a:pPr lvl="1" fontAlgn="auto">
              <a:spcAft>
                <a:spcPts val="0"/>
              </a:spcAft>
              <a:buFont typeface="Arial" pitchFamily="34" charset="0"/>
              <a:buChar char="–"/>
              <a:defRPr/>
            </a:pPr>
            <a:r>
              <a:rPr lang="en-US" dirty="0" smtClean="0"/>
              <a:t>Consult supervisor before any load pulling operations</a:t>
            </a:r>
          </a:p>
        </p:txBody>
      </p:sp>
      <p:sp>
        <p:nvSpPr>
          <p:cNvPr id="4" name="TextBox 3"/>
          <p:cNvSpPr txBox="1"/>
          <p:nvPr/>
        </p:nvSpPr>
        <p:spPr>
          <a:xfrm>
            <a:off x="914400" y="6172200"/>
            <a:ext cx="7315200" cy="369888"/>
          </a:xfrm>
          <a:prstGeom prst="rect">
            <a:avLst/>
          </a:prstGeom>
          <a:noFill/>
        </p:spPr>
        <p:txBody>
          <a:bodyPr>
            <a:spAutoFit/>
          </a:bodyPr>
          <a:lstStyle/>
          <a:p>
            <a:pPr algn="ctr" fontAlgn="auto">
              <a:spcBef>
                <a:spcPts val="0"/>
              </a:spcBef>
              <a:spcAft>
                <a:spcPts val="0"/>
              </a:spcAft>
              <a:defRPr/>
            </a:pPr>
            <a:r>
              <a:rPr lang="en-US" dirty="0">
                <a:latin typeface="+mn-lt"/>
                <a:cs typeface="+mn-cs"/>
              </a:rPr>
              <a:t>Move the load with </a:t>
            </a:r>
            <a:r>
              <a:rPr lang="en-US" dirty="0">
                <a:solidFill>
                  <a:srgbClr val="FF0000"/>
                </a:solidFill>
                <a:effectLst>
                  <a:outerShdw blurRad="38100" dist="38100" dir="2700000" algn="tl">
                    <a:srgbClr val="000000">
                      <a:alpha val="43137"/>
                    </a:srgbClr>
                  </a:outerShdw>
                </a:effectLst>
                <a:latin typeface="+mn-lt"/>
                <a:cs typeface="+mn-cs"/>
              </a:rPr>
              <a:t>SMOOTH AND STEADY </a:t>
            </a:r>
            <a:r>
              <a:rPr lang="en-US" dirty="0">
                <a:latin typeface="+mn-lt"/>
                <a:cs typeface="+mn-cs"/>
              </a:rPr>
              <a:t>actions.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5650" name="Title 1"/>
          <p:cNvSpPr>
            <a:spLocks noGrp="1"/>
          </p:cNvSpPr>
          <p:nvPr>
            <p:ph type="title"/>
          </p:nvPr>
        </p:nvSpPr>
        <p:spPr/>
        <p:txBody>
          <a:bodyPr/>
          <a:lstStyle/>
          <a:p>
            <a:r>
              <a:rPr lang="en-US" smtClean="0"/>
              <a:t>Safe Hoist and Crane Operations</a:t>
            </a:r>
          </a:p>
        </p:txBody>
      </p:sp>
      <p:sp>
        <p:nvSpPr>
          <p:cNvPr id="3" name="Content Placeholder 2"/>
          <p:cNvSpPr>
            <a:spLocks noGrp="1"/>
          </p:cNvSpPr>
          <p:nvPr>
            <p:ph sz="half" idx="1"/>
          </p:nvPr>
        </p:nvSpPr>
        <p:spPr/>
        <p:txBody>
          <a:bodyPr/>
          <a:lstStyle/>
          <a:p>
            <a:r>
              <a:rPr lang="en-US" smtClean="0"/>
              <a:t>Turning a Load</a:t>
            </a:r>
          </a:p>
          <a:p>
            <a:pPr lvl="1"/>
            <a:r>
              <a:rPr lang="en-US" smtClean="0"/>
              <a:t>Visualize the load and its center of gravity</a:t>
            </a:r>
          </a:p>
          <a:p>
            <a:pPr lvl="1"/>
            <a:r>
              <a:rPr lang="en-US" smtClean="0"/>
              <a:t>Visualize sling positions while turning</a:t>
            </a:r>
          </a:p>
          <a:p>
            <a:pPr lvl="1"/>
            <a:r>
              <a:rPr lang="en-US" smtClean="0"/>
              <a:t>Determine if blocks or supports will be required</a:t>
            </a:r>
          </a:p>
          <a:p>
            <a:pPr lvl="1"/>
            <a:r>
              <a:rPr lang="en-US" smtClean="0"/>
              <a:t>Determine how load will be controlled</a:t>
            </a:r>
          </a:p>
          <a:p>
            <a:pPr lvl="2"/>
            <a:r>
              <a:rPr lang="en-US" smtClean="0"/>
              <a:t>Tagline</a:t>
            </a:r>
          </a:p>
          <a:p>
            <a:pPr lvl="2"/>
            <a:r>
              <a:rPr lang="en-US" smtClean="0"/>
              <a:t>Two-hook turn</a:t>
            </a:r>
          </a:p>
        </p:txBody>
      </p:sp>
      <p:pic>
        <p:nvPicPr>
          <p:cNvPr id="155652" name="Content Placeholder 4" descr="photo1b.jpg"/>
          <p:cNvPicPr>
            <a:picLocks noGrp="1" noChangeAspect="1"/>
          </p:cNvPicPr>
          <p:nvPr>
            <p:ph sz="half" idx="2"/>
          </p:nvPr>
        </p:nvPicPr>
        <p:blipFill>
          <a:blip r:embed="rId4">
            <a:extLst>
              <a:ext uri="{28A0092B-C50C-407E-A947-70E740481C1C}">
                <a14:useLocalDpi xmlns:a14="http://schemas.microsoft.com/office/drawing/2010/main"/>
              </a:ext>
            </a:extLst>
          </a:blip>
          <a:srcRect/>
          <a:stretch>
            <a:fillRect/>
          </a:stretch>
        </p:blipFill>
        <p:spPr>
          <a:xfrm>
            <a:off x="5238750" y="1944688"/>
            <a:ext cx="2857500" cy="3838575"/>
          </a:xfrm>
        </p:spPr>
      </p:pic>
      <p:sp>
        <p:nvSpPr>
          <p:cNvPr id="6" name="TextBox 5"/>
          <p:cNvSpPr txBox="1"/>
          <p:nvPr/>
        </p:nvSpPr>
        <p:spPr>
          <a:xfrm>
            <a:off x="914400" y="6172200"/>
            <a:ext cx="7315200" cy="369888"/>
          </a:xfrm>
          <a:prstGeom prst="rect">
            <a:avLst/>
          </a:prstGeom>
          <a:noFill/>
        </p:spPr>
        <p:txBody>
          <a:bodyPr>
            <a:spAutoFit/>
          </a:bodyPr>
          <a:lstStyle/>
          <a:p>
            <a:pPr algn="ctr" fontAlgn="auto">
              <a:spcBef>
                <a:spcPts val="0"/>
              </a:spcBef>
              <a:spcAft>
                <a:spcPts val="0"/>
              </a:spcAft>
              <a:defRPr/>
            </a:pPr>
            <a:r>
              <a:rPr lang="en-US" dirty="0">
                <a:latin typeface="+mn-lt"/>
                <a:cs typeface="+mn-cs"/>
              </a:rPr>
              <a:t>Move the load with </a:t>
            </a:r>
            <a:r>
              <a:rPr lang="en-US" dirty="0">
                <a:solidFill>
                  <a:srgbClr val="FF0000"/>
                </a:solidFill>
                <a:effectLst>
                  <a:outerShdw blurRad="38100" dist="38100" dir="2700000" algn="tl">
                    <a:srgbClr val="000000">
                      <a:alpha val="43137"/>
                    </a:srgbClr>
                  </a:outerShdw>
                </a:effectLst>
                <a:latin typeface="+mn-lt"/>
                <a:cs typeface="+mn-cs"/>
              </a:rPr>
              <a:t>SMOOTH AND STEADY </a:t>
            </a:r>
            <a:r>
              <a:rPr lang="en-US" dirty="0">
                <a:latin typeface="+mn-lt"/>
                <a:cs typeface="+mn-cs"/>
              </a:rPr>
              <a:t>actions.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4775200" cy="1362075"/>
          </a:xfrm>
        </p:spPr>
        <p:txBody>
          <a:bodyPr rtlCol="0">
            <a:normAutofit/>
          </a:bodyPr>
          <a:lstStyle/>
          <a:p>
            <a:pPr fontAlgn="auto">
              <a:spcAft>
                <a:spcPts val="0"/>
              </a:spcAft>
              <a:defRPr/>
            </a:pPr>
            <a:r>
              <a:rPr lang="en-US" dirty="0" smtClean="0"/>
              <a:t>Definition of Terms</a:t>
            </a:r>
            <a:endParaRPr lang="en-US" dirty="0"/>
          </a:p>
        </p:txBody>
      </p:sp>
      <p:sp>
        <p:nvSpPr>
          <p:cNvPr id="36867" name="Text Placeholder 3"/>
          <p:cNvSpPr>
            <a:spLocks noGrp="1"/>
          </p:cNvSpPr>
          <p:nvPr>
            <p:ph type="body" idx="1"/>
          </p:nvPr>
        </p:nvSpPr>
        <p:spPr>
          <a:xfrm>
            <a:off x="722313" y="2906713"/>
            <a:ext cx="4775200" cy="1500187"/>
          </a:xfrm>
        </p:spPr>
        <p:txBody>
          <a:bodyPr/>
          <a:lstStyle/>
          <a:p>
            <a:r>
              <a:rPr lang="en-US" b="1" i="1" smtClean="0">
                <a:solidFill>
                  <a:srgbClr val="B24C30"/>
                </a:solidFill>
                <a:latin typeface="Eras Light ITC" pitchFamily="34" charset="0"/>
              </a:rPr>
              <a:t>Rigging Fundamentals</a:t>
            </a:r>
          </a:p>
        </p:txBody>
      </p:sp>
    </p:spTree>
    <p:custDataLst>
      <p:tags r:id="rId1"/>
    </p:custData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itle 1"/>
          <p:cNvSpPr>
            <a:spLocks noGrp="1"/>
          </p:cNvSpPr>
          <p:nvPr>
            <p:ph type="title"/>
          </p:nvPr>
        </p:nvSpPr>
        <p:spPr/>
        <p:txBody>
          <a:bodyPr/>
          <a:lstStyle/>
          <a:p>
            <a:r>
              <a:rPr lang="en-US" smtClean="0"/>
              <a:t>Safe Hoist and Crane Operations</a:t>
            </a:r>
          </a:p>
        </p:txBody>
      </p:sp>
      <p:sp>
        <p:nvSpPr>
          <p:cNvPr id="3" name="Content Placeholder 2"/>
          <p:cNvSpPr>
            <a:spLocks noGrp="1"/>
          </p:cNvSpPr>
          <p:nvPr>
            <p:ph idx="1"/>
          </p:nvPr>
        </p:nvSpPr>
        <p:spPr/>
        <p:txBody>
          <a:bodyPr/>
          <a:lstStyle/>
          <a:p>
            <a:r>
              <a:rPr lang="en-US" smtClean="0"/>
              <a:t>Smooth, steady application of lifting force</a:t>
            </a:r>
          </a:p>
          <a:p>
            <a:pPr lvl="1"/>
            <a:r>
              <a:rPr lang="en-US" smtClean="0"/>
              <a:t>Allows hoist and rigging to adjust to change</a:t>
            </a:r>
          </a:p>
          <a:p>
            <a:pPr lvl="1"/>
            <a:r>
              <a:rPr lang="en-US" smtClean="0"/>
              <a:t>Minimizes spin</a:t>
            </a:r>
          </a:p>
          <a:p>
            <a:pPr lvl="1"/>
            <a:r>
              <a:rPr lang="en-US" smtClean="0"/>
              <a:t>Reduces wear on wire and synthetic rope</a:t>
            </a:r>
          </a:p>
          <a:p>
            <a:r>
              <a:rPr lang="en-US" smtClean="0"/>
              <a:t>NO shock loading</a:t>
            </a:r>
          </a:p>
          <a:p>
            <a:pPr lvl="1"/>
            <a:r>
              <a:rPr lang="en-US" smtClean="0"/>
              <a:t>Especially with wire rope slings</a:t>
            </a:r>
          </a:p>
        </p:txBody>
      </p:sp>
      <p:sp>
        <p:nvSpPr>
          <p:cNvPr id="4" name="TextBox 3"/>
          <p:cNvSpPr txBox="1"/>
          <p:nvPr/>
        </p:nvSpPr>
        <p:spPr>
          <a:xfrm>
            <a:off x="914400" y="6172200"/>
            <a:ext cx="7315200" cy="369888"/>
          </a:xfrm>
          <a:prstGeom prst="rect">
            <a:avLst/>
          </a:prstGeom>
          <a:noFill/>
        </p:spPr>
        <p:txBody>
          <a:bodyPr>
            <a:spAutoFit/>
          </a:bodyPr>
          <a:lstStyle/>
          <a:p>
            <a:pPr algn="ctr" fontAlgn="auto">
              <a:spcBef>
                <a:spcPts val="0"/>
              </a:spcBef>
              <a:spcAft>
                <a:spcPts val="0"/>
              </a:spcAft>
              <a:defRPr/>
            </a:pPr>
            <a:r>
              <a:rPr lang="en-US" dirty="0">
                <a:latin typeface="+mn-lt"/>
                <a:cs typeface="+mn-cs"/>
              </a:rPr>
              <a:t>Move the load with </a:t>
            </a:r>
            <a:r>
              <a:rPr lang="en-US" dirty="0">
                <a:solidFill>
                  <a:srgbClr val="FF0000"/>
                </a:solidFill>
                <a:effectLst>
                  <a:outerShdw blurRad="38100" dist="38100" dir="2700000" algn="tl">
                    <a:srgbClr val="000000">
                      <a:alpha val="43137"/>
                    </a:srgbClr>
                  </a:outerShdw>
                </a:effectLst>
                <a:latin typeface="+mn-lt"/>
                <a:cs typeface="+mn-cs"/>
              </a:rPr>
              <a:t>SMOOTH AND STEADY </a:t>
            </a:r>
            <a:r>
              <a:rPr lang="en-US" dirty="0">
                <a:latin typeface="+mn-lt"/>
                <a:cs typeface="+mn-cs"/>
              </a:rPr>
              <a:t>actions.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3849687" cy="1362075"/>
          </a:xfrm>
        </p:spPr>
        <p:txBody>
          <a:bodyPr rtlCol="0">
            <a:normAutofit/>
          </a:bodyPr>
          <a:lstStyle/>
          <a:p>
            <a:pPr fontAlgn="auto">
              <a:spcAft>
                <a:spcPts val="0"/>
              </a:spcAft>
              <a:defRPr/>
            </a:pPr>
            <a:r>
              <a:rPr lang="en-US" dirty="0" smtClean="0"/>
              <a:t>Standard hand signals</a:t>
            </a:r>
            <a:endParaRPr lang="en-US" dirty="0"/>
          </a:p>
        </p:txBody>
      </p:sp>
      <p:sp>
        <p:nvSpPr>
          <p:cNvPr id="3" name="Text Placeholder 2"/>
          <p:cNvSpPr>
            <a:spLocks noGrp="1"/>
          </p:cNvSpPr>
          <p:nvPr>
            <p:ph type="body" idx="1"/>
          </p:nvPr>
        </p:nvSpPr>
        <p:spPr/>
        <p:txBody>
          <a:bodyPr rtlCol="0">
            <a:normAutofit/>
          </a:bodyPr>
          <a:lstStyle/>
          <a:p>
            <a:pPr fontAlgn="auto">
              <a:spcAft>
                <a:spcPts val="0"/>
              </a:spcAft>
              <a:buFont typeface="Arial" pitchFamily="34" charset="0"/>
              <a:buNone/>
              <a:defRPr/>
            </a:pPr>
            <a:r>
              <a:rPr lang="en-US" dirty="0" smtClean="0"/>
              <a:t>HOISTSAFE</a:t>
            </a:r>
            <a:endParaRPr lang="en-US" dirty="0"/>
          </a:p>
        </p:txBody>
      </p:sp>
      <p:sp>
        <p:nvSpPr>
          <p:cNvPr id="4" name="TextBox 3"/>
          <p:cNvSpPr txBox="1"/>
          <p:nvPr/>
        </p:nvSpPr>
        <p:spPr>
          <a:xfrm>
            <a:off x="914400" y="6172200"/>
            <a:ext cx="7315200" cy="369888"/>
          </a:xfrm>
          <a:prstGeom prst="rect">
            <a:avLst/>
          </a:prstGeom>
          <a:noFill/>
        </p:spPr>
        <p:txBody>
          <a:bodyPr>
            <a:spAutoFit/>
          </a:bodyPr>
          <a:lstStyle/>
          <a:p>
            <a:pPr algn="ctr" fontAlgn="auto">
              <a:spcBef>
                <a:spcPts val="0"/>
              </a:spcBef>
              <a:spcAft>
                <a:spcPts val="0"/>
              </a:spcAft>
              <a:defRPr/>
            </a:pPr>
            <a:r>
              <a:rPr lang="en-US" dirty="0">
                <a:latin typeface="+mn-lt"/>
                <a:cs typeface="+mn-cs"/>
              </a:rPr>
              <a:t>Move the load with </a:t>
            </a:r>
            <a:r>
              <a:rPr lang="en-US" dirty="0">
                <a:solidFill>
                  <a:srgbClr val="FF0000"/>
                </a:solidFill>
                <a:effectLst>
                  <a:outerShdw blurRad="38100" dist="38100" dir="2700000" algn="tl">
                    <a:srgbClr val="000000">
                      <a:alpha val="43137"/>
                    </a:srgbClr>
                  </a:outerShdw>
                </a:effectLst>
                <a:latin typeface="+mn-lt"/>
                <a:cs typeface="+mn-cs"/>
              </a:rPr>
              <a:t>SMOOTH AND STEADY </a:t>
            </a:r>
            <a:r>
              <a:rPr lang="en-US" dirty="0">
                <a:latin typeface="+mn-lt"/>
                <a:cs typeface="+mn-cs"/>
              </a:rPr>
              <a:t>actions.  </a:t>
            </a:r>
          </a:p>
        </p:txBody>
      </p:sp>
      <p:pic>
        <p:nvPicPr>
          <p:cNvPr id="157701" name="Picture 8" descr="hoist-the-load-200-dpi-anim.gif"/>
          <p:cNvPicPr>
            <a:picLocks noChangeAspect="1"/>
          </p:cNvPicPr>
          <p:nvPr/>
        </p:nvPicPr>
        <p:blipFill>
          <a:blip r:embed="rId3">
            <a:clrChange>
              <a:clrFrom>
                <a:srgbClr val="00FF00"/>
              </a:clrFrom>
              <a:clrTo>
                <a:srgbClr val="00FF00">
                  <a:alpha val="0"/>
                </a:srgbClr>
              </a:clrTo>
            </a:clrChange>
            <a:extLst>
              <a:ext uri="{28A0092B-C50C-407E-A947-70E740481C1C}">
                <a14:useLocalDpi xmlns:a14="http://schemas.microsoft.com/office/drawing/2010/main"/>
              </a:ext>
            </a:extLst>
          </a:blip>
          <a:srcRect/>
          <a:stretch>
            <a:fillRect/>
          </a:stretch>
        </p:blipFill>
        <p:spPr bwMode="auto">
          <a:xfrm>
            <a:off x="4800600" y="1219200"/>
            <a:ext cx="4343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itle 1"/>
          <p:cNvSpPr>
            <a:spLocks noGrp="1"/>
          </p:cNvSpPr>
          <p:nvPr>
            <p:ph type="title"/>
          </p:nvPr>
        </p:nvSpPr>
        <p:spPr/>
        <p:txBody>
          <a:bodyPr/>
          <a:lstStyle/>
          <a:p>
            <a:r>
              <a:rPr lang="en-US" smtClean="0"/>
              <a:t>Standard Hand Signals</a:t>
            </a:r>
          </a:p>
        </p:txBody>
      </p:sp>
      <p:pic>
        <p:nvPicPr>
          <p:cNvPr id="158723" name="Picture 2" descr="hand_signals.gif"/>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39750" y="1143000"/>
            <a:ext cx="8064500" cy="50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914400" y="6172200"/>
            <a:ext cx="7315200" cy="369888"/>
          </a:xfrm>
          <a:prstGeom prst="rect">
            <a:avLst/>
          </a:prstGeom>
          <a:noFill/>
        </p:spPr>
        <p:txBody>
          <a:bodyPr>
            <a:spAutoFit/>
          </a:bodyPr>
          <a:lstStyle/>
          <a:p>
            <a:pPr algn="ctr" fontAlgn="auto">
              <a:spcBef>
                <a:spcPts val="0"/>
              </a:spcBef>
              <a:spcAft>
                <a:spcPts val="0"/>
              </a:spcAft>
              <a:defRPr/>
            </a:pPr>
            <a:r>
              <a:rPr lang="en-US" dirty="0">
                <a:latin typeface="+mn-lt"/>
                <a:cs typeface="+mn-cs"/>
              </a:rPr>
              <a:t>Move the load with </a:t>
            </a:r>
            <a:r>
              <a:rPr lang="en-US" dirty="0">
                <a:solidFill>
                  <a:srgbClr val="FF0000"/>
                </a:solidFill>
                <a:effectLst>
                  <a:outerShdw blurRad="38100" dist="38100" dir="2700000" algn="tl">
                    <a:srgbClr val="000000">
                      <a:alpha val="43137"/>
                    </a:srgbClr>
                  </a:outerShdw>
                </a:effectLst>
                <a:latin typeface="+mn-lt"/>
                <a:cs typeface="+mn-cs"/>
              </a:rPr>
              <a:t>SMOOTH AND STEADY </a:t>
            </a:r>
            <a:r>
              <a:rPr lang="en-US" dirty="0">
                <a:latin typeface="+mn-lt"/>
                <a:cs typeface="+mn-cs"/>
              </a:rPr>
              <a:t>actions.  </a:t>
            </a:r>
          </a:p>
        </p:txBody>
      </p:sp>
    </p:spTree>
    <p:custDataLst>
      <p:tags r:id="rId1"/>
    </p:custData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itle 1"/>
          <p:cNvSpPr>
            <a:spLocks noGrp="1"/>
          </p:cNvSpPr>
          <p:nvPr>
            <p:ph type="title"/>
          </p:nvPr>
        </p:nvSpPr>
        <p:spPr/>
        <p:txBody>
          <a:bodyPr/>
          <a:lstStyle/>
          <a:p>
            <a:r>
              <a:rPr lang="en-US" sz="6600" b="1" i="1" smtClean="0">
                <a:solidFill>
                  <a:srgbClr val="B24C30"/>
                </a:solidFill>
                <a:latin typeface="Eras Light ITC" pitchFamily="34" charset="0"/>
              </a:rPr>
              <a:t>HOISTSAFE</a:t>
            </a:r>
          </a:p>
        </p:txBody>
      </p:sp>
      <p:graphicFrame>
        <p:nvGraphicFramePr>
          <p:cNvPr id="4" name="Content Placeholder 3"/>
          <p:cNvGraphicFramePr>
            <a:graphicFrameLocks noGrp="1"/>
          </p:cNvGraphicFramePr>
          <p:nvPr>
            <p:ph idx="1"/>
          </p:nvPr>
        </p:nvGraphicFramePr>
        <p:xfrm>
          <a:off x="457200" y="1600200"/>
          <a:ext cx="8229600" cy="4114800"/>
        </p:xfrm>
        <a:graphic>
          <a:graphicData uri="http://schemas.openxmlformats.org/drawingml/2006/table">
            <a:tbl>
              <a:tblPr firstRow="1" bandRow="1">
                <a:tableStyleId>{2D5ABB26-0587-4C30-8999-92F81FD0307C}</a:tableStyleId>
              </a:tblPr>
              <a:tblGrid>
                <a:gridCol w="2743200"/>
                <a:gridCol w="381000"/>
                <a:gridCol w="5105400"/>
              </a:tblGrid>
              <a:tr h="370840">
                <a:tc>
                  <a:txBody>
                    <a:bodyPr/>
                    <a:lstStyle/>
                    <a:p>
                      <a:pPr algn="r"/>
                      <a:r>
                        <a:rPr lang="en-US" dirty="0" smtClean="0"/>
                        <a:t>How</a:t>
                      </a:r>
                      <a:endParaRPr lang="en-US" dirty="0"/>
                    </a:p>
                  </a:txBody>
                  <a:tcPr anchor="ctr"/>
                </a:tc>
                <a:tc>
                  <a:txBody>
                    <a:bodyPr/>
                    <a:lstStyle/>
                    <a:p>
                      <a:pPr algn="ctr"/>
                      <a:r>
                        <a:rPr lang="en-US" sz="2400" dirty="0" smtClean="0">
                          <a:effectLst>
                            <a:outerShdw blurRad="38100" dist="38100" dir="2700000" algn="tl">
                              <a:srgbClr val="000000">
                                <a:alpha val="43137"/>
                              </a:srgbClr>
                            </a:outerShdw>
                          </a:effectLst>
                          <a:latin typeface="+mj-lt"/>
                        </a:rPr>
                        <a:t>H</a:t>
                      </a:r>
                      <a:endParaRPr lang="en-US" sz="2400" dirty="0">
                        <a:effectLst>
                          <a:outerShdw blurRad="38100" dist="38100" dir="2700000" algn="tl">
                            <a:srgbClr val="000000">
                              <a:alpha val="43137"/>
                            </a:srgbClr>
                          </a:outerShdw>
                        </a:effectLst>
                        <a:latin typeface="+mj-lt"/>
                      </a:endParaRPr>
                    </a:p>
                  </a:txBody>
                  <a:tcPr anchor="ctr"/>
                </a:tc>
                <a:tc>
                  <a:txBody>
                    <a:bodyPr/>
                    <a:lstStyle/>
                    <a:p>
                      <a:r>
                        <a:rPr lang="en-US" dirty="0" smtClean="0">
                          <a:solidFill>
                            <a:srgbClr val="FF0000"/>
                          </a:solidFill>
                        </a:rPr>
                        <a:t>heavy</a:t>
                      </a:r>
                      <a:r>
                        <a:rPr lang="en-US" dirty="0" smtClean="0"/>
                        <a:t> is the load?</a:t>
                      </a:r>
                      <a:endParaRPr lang="en-US" dirty="0"/>
                    </a:p>
                  </a:txBody>
                  <a:tcPr anchor="ctr"/>
                </a:tc>
              </a:tr>
              <a:tr h="370840">
                <a:tc>
                  <a:txBody>
                    <a:bodyPr/>
                    <a:lstStyle/>
                    <a:p>
                      <a:pPr algn="r"/>
                      <a:r>
                        <a:rPr lang="en-US" dirty="0" smtClean="0"/>
                        <a:t>What are the</a:t>
                      </a:r>
                      <a:endParaRPr lang="en-US" dirty="0"/>
                    </a:p>
                  </a:txBody>
                  <a:tcPr anchor="ctr"/>
                </a:tc>
                <a:tc>
                  <a:txBody>
                    <a:bodyPr/>
                    <a:lstStyle/>
                    <a:p>
                      <a:pPr algn="ctr"/>
                      <a:r>
                        <a:rPr lang="en-US" sz="2400" dirty="0" smtClean="0">
                          <a:effectLst>
                            <a:outerShdw blurRad="38100" dist="38100" dir="2700000" algn="tl">
                              <a:srgbClr val="000000">
                                <a:alpha val="43137"/>
                              </a:srgbClr>
                            </a:outerShdw>
                          </a:effectLst>
                          <a:latin typeface="+mj-lt"/>
                        </a:rPr>
                        <a:t>O</a:t>
                      </a:r>
                      <a:endParaRPr lang="en-US" sz="2400" dirty="0">
                        <a:effectLst>
                          <a:outerShdw blurRad="38100" dist="38100" dir="2700000" algn="tl">
                            <a:srgbClr val="000000">
                              <a:alpha val="43137"/>
                            </a:srgbClr>
                          </a:outerShdw>
                        </a:effectLst>
                        <a:latin typeface="+mj-lt"/>
                      </a:endParaRPr>
                    </a:p>
                  </a:txBody>
                  <a:tcPr anchor="ctr"/>
                </a:tc>
                <a:tc>
                  <a:txBody>
                    <a:bodyPr/>
                    <a:lstStyle/>
                    <a:p>
                      <a:r>
                        <a:rPr lang="en-US" dirty="0" smtClean="0">
                          <a:solidFill>
                            <a:srgbClr val="FF0000"/>
                          </a:solidFill>
                        </a:rPr>
                        <a:t>operating limitations </a:t>
                      </a:r>
                      <a:r>
                        <a:rPr lang="en-US" dirty="0" smtClean="0"/>
                        <a:t>of the crane and rigging?</a:t>
                      </a:r>
                      <a:endParaRPr lang="en-US" dirty="0"/>
                    </a:p>
                  </a:txBody>
                  <a:tcPr anchor="ctr"/>
                </a:tc>
              </a:tr>
              <a:tr h="370840">
                <a:tc>
                  <a:txBody>
                    <a:bodyPr/>
                    <a:lstStyle/>
                    <a:p>
                      <a:pPr algn="r"/>
                      <a:r>
                        <a:rPr lang="en-US" dirty="0" smtClean="0"/>
                        <a:t>When was the last</a:t>
                      </a:r>
                      <a:endParaRPr lang="en-US" dirty="0"/>
                    </a:p>
                  </a:txBody>
                  <a:tcPr anchor="ctr"/>
                </a:tc>
                <a:tc>
                  <a:txBody>
                    <a:bodyPr/>
                    <a:lstStyle/>
                    <a:p>
                      <a:pPr algn="ctr"/>
                      <a:r>
                        <a:rPr lang="en-US" sz="2400" dirty="0" smtClean="0">
                          <a:effectLst>
                            <a:outerShdw blurRad="38100" dist="38100" dir="2700000" algn="tl">
                              <a:srgbClr val="000000">
                                <a:alpha val="43137"/>
                              </a:srgbClr>
                            </a:outerShdw>
                          </a:effectLst>
                          <a:latin typeface="+mj-lt"/>
                        </a:rPr>
                        <a:t>I</a:t>
                      </a:r>
                      <a:endParaRPr lang="en-US" sz="2400" dirty="0">
                        <a:effectLst>
                          <a:outerShdw blurRad="38100" dist="38100" dir="2700000" algn="tl">
                            <a:srgbClr val="000000">
                              <a:alpha val="43137"/>
                            </a:srgbClr>
                          </a:outerShdw>
                        </a:effectLst>
                        <a:latin typeface="+mj-lt"/>
                      </a:endParaRPr>
                    </a:p>
                  </a:txBody>
                  <a:tcPr anchor="ctr"/>
                </a:tc>
                <a:tc>
                  <a:txBody>
                    <a:bodyPr/>
                    <a:lstStyle/>
                    <a:p>
                      <a:r>
                        <a:rPr lang="en-US" dirty="0" smtClean="0">
                          <a:solidFill>
                            <a:srgbClr val="FF0000"/>
                          </a:solidFill>
                        </a:rPr>
                        <a:t>inspection</a:t>
                      </a:r>
                      <a:r>
                        <a:rPr lang="en-US" dirty="0" smtClean="0"/>
                        <a:t> performed?</a:t>
                      </a:r>
                      <a:endParaRPr lang="en-US" dirty="0"/>
                    </a:p>
                  </a:txBody>
                  <a:tcPr anchor="ctr"/>
                </a:tc>
              </a:tr>
              <a:tr h="370840">
                <a:tc>
                  <a:txBody>
                    <a:bodyPr/>
                    <a:lstStyle/>
                    <a:p>
                      <a:pPr algn="r"/>
                      <a:r>
                        <a:rPr lang="en-US" dirty="0" smtClean="0"/>
                        <a:t>How will</a:t>
                      </a:r>
                      <a:endParaRPr lang="en-US" dirty="0"/>
                    </a:p>
                  </a:txBody>
                  <a:tcPr anchor="ctr"/>
                </a:tc>
                <a:tc>
                  <a:txBody>
                    <a:bodyPr/>
                    <a:lstStyle/>
                    <a:p>
                      <a:pPr algn="ctr"/>
                      <a:r>
                        <a:rPr lang="en-US" sz="2400" dirty="0" smtClean="0">
                          <a:effectLst>
                            <a:outerShdw blurRad="38100" dist="38100" dir="2700000" algn="tl">
                              <a:srgbClr val="000000">
                                <a:alpha val="43137"/>
                              </a:srgbClr>
                            </a:outerShdw>
                          </a:effectLst>
                          <a:latin typeface="+mj-lt"/>
                        </a:rPr>
                        <a:t>S</a:t>
                      </a:r>
                      <a:endParaRPr lang="en-US" sz="2400" dirty="0">
                        <a:effectLst>
                          <a:outerShdw blurRad="38100" dist="38100" dir="2700000" algn="tl">
                            <a:srgbClr val="000000">
                              <a:alpha val="43137"/>
                            </a:srgbClr>
                          </a:outerShdw>
                        </a:effectLst>
                        <a:latin typeface="+mj-lt"/>
                      </a:endParaRPr>
                    </a:p>
                  </a:txBody>
                  <a:tcPr anchor="ctr"/>
                </a:tc>
                <a:tc>
                  <a:txBody>
                    <a:bodyPr/>
                    <a:lstStyle/>
                    <a:p>
                      <a:r>
                        <a:rPr lang="en-US" dirty="0" smtClean="0">
                          <a:solidFill>
                            <a:srgbClr val="FF0000"/>
                          </a:solidFill>
                        </a:rPr>
                        <a:t>sling angles </a:t>
                      </a:r>
                      <a:r>
                        <a:rPr lang="en-US" dirty="0" smtClean="0"/>
                        <a:t>affect lifting capacity?</a:t>
                      </a:r>
                      <a:endParaRPr lang="en-US" dirty="0"/>
                    </a:p>
                  </a:txBody>
                  <a:tcPr anchor="ctr"/>
                </a:tc>
              </a:tr>
              <a:tr h="370840">
                <a:tc>
                  <a:txBody>
                    <a:bodyPr/>
                    <a:lstStyle/>
                    <a:p>
                      <a:pPr algn="r"/>
                      <a:r>
                        <a:rPr lang="en-US" dirty="0" smtClean="0"/>
                        <a:t>Have</a:t>
                      </a:r>
                      <a:r>
                        <a:rPr lang="en-US" baseline="0" dirty="0" smtClean="0"/>
                        <a:t> you performed a</a:t>
                      </a:r>
                      <a:endParaRPr lang="en-US" dirty="0"/>
                    </a:p>
                  </a:txBody>
                  <a:tcPr anchor="ctr"/>
                </a:tc>
                <a:tc>
                  <a:txBody>
                    <a:bodyPr/>
                    <a:lstStyle/>
                    <a:p>
                      <a:pPr algn="ctr"/>
                      <a:r>
                        <a:rPr lang="en-US" sz="2400" dirty="0" smtClean="0">
                          <a:effectLst>
                            <a:outerShdw blurRad="38100" dist="38100" dir="2700000" algn="tl">
                              <a:srgbClr val="000000">
                                <a:alpha val="43137"/>
                              </a:srgbClr>
                            </a:outerShdw>
                          </a:effectLst>
                          <a:latin typeface="+mj-lt"/>
                        </a:rPr>
                        <a:t>T</a:t>
                      </a:r>
                      <a:endParaRPr lang="en-US" sz="2400" dirty="0">
                        <a:effectLst>
                          <a:outerShdw blurRad="38100" dist="38100" dir="2700000" algn="tl">
                            <a:srgbClr val="000000">
                              <a:alpha val="43137"/>
                            </a:srgbClr>
                          </a:outerShdw>
                        </a:effectLst>
                        <a:latin typeface="+mj-lt"/>
                      </a:endParaRPr>
                    </a:p>
                  </a:txBody>
                  <a:tcPr anchor="ctr"/>
                </a:tc>
                <a:tc>
                  <a:txBody>
                    <a:bodyPr/>
                    <a:lstStyle/>
                    <a:p>
                      <a:r>
                        <a:rPr lang="en-US" dirty="0" smtClean="0">
                          <a:solidFill>
                            <a:srgbClr val="FF0000"/>
                          </a:solidFill>
                        </a:rPr>
                        <a:t>test lift </a:t>
                      </a:r>
                      <a:r>
                        <a:rPr lang="en-US" dirty="0" smtClean="0"/>
                        <a:t>to check stability?</a:t>
                      </a:r>
                      <a:endParaRPr lang="en-US" dirty="0"/>
                    </a:p>
                  </a:txBody>
                  <a:tcPr anchor="ctr"/>
                </a:tc>
              </a:tr>
              <a:tr h="370840">
                <a:tc>
                  <a:txBody>
                    <a:bodyPr/>
                    <a:lstStyle/>
                    <a:p>
                      <a:pPr algn="r"/>
                      <a:r>
                        <a:rPr lang="en-US" dirty="0" smtClean="0"/>
                        <a:t>Move the load with</a:t>
                      </a:r>
                      <a:endParaRPr lang="en-US" dirty="0"/>
                    </a:p>
                  </a:txBody>
                  <a:tcPr anchor="ctr"/>
                </a:tc>
                <a:tc>
                  <a:txBody>
                    <a:bodyPr/>
                    <a:lstStyle/>
                    <a:p>
                      <a:pPr algn="ctr"/>
                      <a:r>
                        <a:rPr lang="en-US" sz="2400" dirty="0" smtClean="0">
                          <a:effectLst>
                            <a:outerShdw blurRad="38100" dist="38100" dir="2700000" algn="tl">
                              <a:srgbClr val="000000">
                                <a:alpha val="43137"/>
                              </a:srgbClr>
                            </a:outerShdw>
                          </a:effectLst>
                          <a:latin typeface="+mj-lt"/>
                        </a:rPr>
                        <a:t>S</a:t>
                      </a:r>
                      <a:endParaRPr lang="en-US" sz="2400" dirty="0">
                        <a:effectLst>
                          <a:outerShdw blurRad="38100" dist="38100" dir="2700000" algn="tl">
                            <a:srgbClr val="000000">
                              <a:alpha val="43137"/>
                            </a:srgbClr>
                          </a:outerShdw>
                        </a:effectLst>
                        <a:latin typeface="+mj-lt"/>
                      </a:endParaRPr>
                    </a:p>
                  </a:txBody>
                  <a:tcPr anchor="ctr"/>
                </a:tc>
                <a:tc>
                  <a:txBody>
                    <a:bodyPr/>
                    <a:lstStyle/>
                    <a:p>
                      <a:r>
                        <a:rPr lang="en-US" dirty="0" smtClean="0">
                          <a:solidFill>
                            <a:srgbClr val="FF0000"/>
                          </a:solidFill>
                        </a:rPr>
                        <a:t>smooth and steady </a:t>
                      </a:r>
                      <a:r>
                        <a:rPr lang="en-US" dirty="0" smtClean="0"/>
                        <a:t>actions</a:t>
                      </a:r>
                      <a:endParaRPr lang="en-US" dirty="0"/>
                    </a:p>
                  </a:txBody>
                  <a:tcPr anchor="ctr"/>
                </a:tc>
              </a:tr>
              <a:tr h="370840">
                <a:tc>
                  <a:txBody>
                    <a:bodyPr/>
                    <a:lstStyle/>
                    <a:p>
                      <a:pPr algn="r"/>
                      <a:r>
                        <a:rPr lang="en-US" dirty="0" smtClean="0"/>
                        <a:t>Is the</a:t>
                      </a:r>
                      <a:endParaRPr lang="en-US" dirty="0"/>
                    </a:p>
                  </a:txBody>
                  <a:tcPr anchor="ctr"/>
                </a:tc>
                <a:tc>
                  <a:txBody>
                    <a:bodyPr/>
                    <a:lstStyle/>
                    <a:p>
                      <a:pPr algn="ctr"/>
                      <a:r>
                        <a:rPr lang="en-US" sz="2400" dirty="0" smtClean="0">
                          <a:effectLst>
                            <a:outerShdw blurRad="38100" dist="38100" dir="2700000" algn="tl">
                              <a:srgbClr val="000000">
                                <a:alpha val="43137"/>
                              </a:srgbClr>
                            </a:outerShdw>
                          </a:effectLst>
                          <a:latin typeface="+mj-lt"/>
                        </a:rPr>
                        <a:t>A</a:t>
                      </a:r>
                      <a:endParaRPr lang="en-US" sz="2400" dirty="0">
                        <a:effectLst>
                          <a:outerShdw blurRad="38100" dist="38100" dir="2700000" algn="tl">
                            <a:srgbClr val="000000">
                              <a:alpha val="43137"/>
                            </a:srgbClr>
                          </a:outerShdw>
                        </a:effectLst>
                        <a:latin typeface="+mj-lt"/>
                      </a:endParaRPr>
                    </a:p>
                  </a:txBody>
                  <a:tcPr anchor="ctr"/>
                </a:tc>
                <a:tc>
                  <a:txBody>
                    <a:bodyPr/>
                    <a:lstStyle/>
                    <a:p>
                      <a:r>
                        <a:rPr lang="en-US" dirty="0" smtClean="0">
                          <a:solidFill>
                            <a:srgbClr val="FF0000"/>
                          </a:solidFill>
                        </a:rPr>
                        <a:t>area clear </a:t>
                      </a:r>
                      <a:r>
                        <a:rPr lang="en-US" dirty="0" smtClean="0"/>
                        <a:t>of personnel and obstructions?</a:t>
                      </a:r>
                      <a:endParaRPr lang="en-US" dirty="0"/>
                    </a:p>
                  </a:txBody>
                  <a:tcPr anchor="ctr"/>
                </a:tc>
              </a:tr>
              <a:tr h="370840">
                <a:tc>
                  <a:txBody>
                    <a:bodyPr/>
                    <a:lstStyle/>
                    <a:p>
                      <a:pPr algn="r"/>
                      <a:endParaRPr lang="en-US" dirty="0"/>
                    </a:p>
                  </a:txBody>
                  <a:tcPr anchor="ctr"/>
                </a:tc>
                <a:tc>
                  <a:txBody>
                    <a:bodyPr/>
                    <a:lstStyle/>
                    <a:p>
                      <a:pPr algn="ctr"/>
                      <a:r>
                        <a:rPr lang="en-US" sz="2400" dirty="0" smtClean="0">
                          <a:effectLst>
                            <a:outerShdw blurRad="38100" dist="38100" dir="2700000" algn="tl">
                              <a:srgbClr val="000000">
                                <a:alpha val="43137"/>
                              </a:srgbClr>
                            </a:outerShdw>
                          </a:effectLst>
                          <a:latin typeface="+mj-lt"/>
                        </a:rPr>
                        <a:t>F</a:t>
                      </a:r>
                      <a:endParaRPr lang="en-US" sz="2400" dirty="0">
                        <a:effectLst>
                          <a:outerShdw blurRad="38100" dist="38100" dir="2700000" algn="tl">
                            <a:srgbClr val="000000">
                              <a:alpha val="43137"/>
                            </a:srgbClr>
                          </a:outerShdw>
                        </a:effectLst>
                        <a:latin typeface="+mj-lt"/>
                      </a:endParaRPr>
                    </a:p>
                  </a:txBody>
                  <a:tcPr anchor="ctr"/>
                </a:tc>
                <a:tc>
                  <a:txBody>
                    <a:bodyPr/>
                    <a:lstStyle/>
                    <a:p>
                      <a:endParaRPr lang="en-US" dirty="0"/>
                    </a:p>
                  </a:txBody>
                  <a:tcPr anchor="ctr"/>
                </a:tc>
              </a:tr>
              <a:tr h="370840">
                <a:tc>
                  <a:txBody>
                    <a:bodyPr/>
                    <a:lstStyle/>
                    <a:p>
                      <a:pPr algn="r"/>
                      <a:endParaRPr lang="en-US" dirty="0"/>
                    </a:p>
                  </a:txBody>
                  <a:tcPr anchor="ctr"/>
                </a:tc>
                <a:tc>
                  <a:txBody>
                    <a:bodyPr/>
                    <a:lstStyle/>
                    <a:p>
                      <a:pPr algn="ctr"/>
                      <a:r>
                        <a:rPr lang="en-US" sz="2400" dirty="0" smtClean="0">
                          <a:effectLst>
                            <a:outerShdw blurRad="38100" dist="38100" dir="2700000" algn="tl">
                              <a:srgbClr val="000000">
                                <a:alpha val="43137"/>
                              </a:srgbClr>
                            </a:outerShdw>
                          </a:effectLst>
                          <a:latin typeface="+mj-lt"/>
                        </a:rPr>
                        <a:t>E</a:t>
                      </a:r>
                      <a:endParaRPr lang="en-US" sz="2400" dirty="0">
                        <a:effectLst>
                          <a:outerShdw blurRad="38100" dist="38100" dir="2700000" algn="tl">
                            <a:srgbClr val="000000">
                              <a:alpha val="43137"/>
                            </a:srgbClr>
                          </a:outerShdw>
                        </a:effectLst>
                        <a:latin typeface="+mj-lt"/>
                      </a:endParaRPr>
                    </a:p>
                  </a:txBody>
                  <a:tcPr anchor="ctr"/>
                </a:tc>
                <a:tc>
                  <a:txBody>
                    <a:bodyPr/>
                    <a:lstStyle/>
                    <a:p>
                      <a:endParaRPr lang="en-US" dirty="0"/>
                    </a:p>
                  </a:txBody>
                  <a:tcPr anchor="ctr"/>
                </a:tc>
              </a:tr>
            </a:tbl>
          </a:graphicData>
        </a:graphic>
      </p:graphicFrame>
    </p:spTree>
    <p:custDataLst>
      <p:tags r:id="rId1"/>
    </p:custData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itle 1"/>
          <p:cNvSpPr>
            <a:spLocks noGrp="1"/>
          </p:cNvSpPr>
          <p:nvPr>
            <p:ph type="title"/>
          </p:nvPr>
        </p:nvSpPr>
        <p:spPr/>
        <p:txBody>
          <a:bodyPr/>
          <a:lstStyle/>
          <a:p>
            <a:r>
              <a:rPr lang="en-US" smtClean="0"/>
              <a:t>Area Clear</a:t>
            </a:r>
          </a:p>
        </p:txBody>
      </p:sp>
      <p:sp>
        <p:nvSpPr>
          <p:cNvPr id="3" name="Content Placeholder 2"/>
          <p:cNvSpPr>
            <a:spLocks noGrp="1"/>
          </p:cNvSpPr>
          <p:nvPr>
            <p:ph idx="1"/>
          </p:nvPr>
        </p:nvSpPr>
        <p:spPr/>
        <p:txBody>
          <a:bodyPr/>
          <a:lstStyle/>
          <a:p>
            <a:r>
              <a:rPr lang="en-US" smtClean="0"/>
              <a:t>Personnel</a:t>
            </a:r>
          </a:p>
          <a:p>
            <a:pPr lvl="1"/>
            <a:r>
              <a:rPr lang="en-US" smtClean="0"/>
              <a:t>Barriers and warning signs</a:t>
            </a:r>
          </a:p>
          <a:p>
            <a:pPr lvl="1"/>
            <a:r>
              <a:rPr lang="en-US" smtClean="0"/>
              <a:t>May distract crane operator</a:t>
            </a:r>
          </a:p>
          <a:p>
            <a:pPr lvl="1"/>
            <a:r>
              <a:rPr lang="en-US" smtClean="0"/>
              <a:t>Security personnel</a:t>
            </a:r>
          </a:p>
          <a:p>
            <a:r>
              <a:rPr lang="en-US" smtClean="0"/>
              <a:t>Vehicles and equipment</a:t>
            </a:r>
          </a:p>
          <a:p>
            <a:pPr lvl="1"/>
            <a:r>
              <a:rPr lang="en-US" smtClean="0"/>
              <a:t>Block visibility</a:t>
            </a:r>
          </a:p>
        </p:txBody>
      </p:sp>
      <p:sp>
        <p:nvSpPr>
          <p:cNvPr id="4" name="TextBox 3"/>
          <p:cNvSpPr txBox="1"/>
          <p:nvPr/>
        </p:nvSpPr>
        <p:spPr>
          <a:xfrm>
            <a:off x="914400" y="6172200"/>
            <a:ext cx="7315200" cy="369888"/>
          </a:xfrm>
          <a:prstGeom prst="rect">
            <a:avLst/>
          </a:prstGeom>
          <a:noFill/>
        </p:spPr>
        <p:txBody>
          <a:bodyPr>
            <a:spAutoFit/>
          </a:bodyPr>
          <a:lstStyle/>
          <a:p>
            <a:pPr algn="ctr" fontAlgn="auto">
              <a:spcBef>
                <a:spcPts val="0"/>
              </a:spcBef>
              <a:spcAft>
                <a:spcPts val="0"/>
              </a:spcAft>
              <a:defRPr/>
            </a:pPr>
            <a:r>
              <a:rPr lang="en-US" dirty="0">
                <a:latin typeface="+mn-lt"/>
                <a:cs typeface="+mn-cs"/>
              </a:rPr>
              <a:t>Is the </a:t>
            </a:r>
            <a:r>
              <a:rPr lang="en-US" dirty="0">
                <a:solidFill>
                  <a:srgbClr val="FF0000"/>
                </a:solidFill>
                <a:effectLst>
                  <a:outerShdw blurRad="38100" dist="38100" dir="2700000" algn="tl">
                    <a:srgbClr val="000000">
                      <a:alpha val="43137"/>
                    </a:srgbClr>
                  </a:outerShdw>
                </a:effectLst>
                <a:latin typeface="+mn-lt"/>
                <a:cs typeface="+mn-cs"/>
              </a:rPr>
              <a:t>AREA CLEAR </a:t>
            </a:r>
            <a:r>
              <a:rPr lang="en-US" dirty="0">
                <a:latin typeface="+mn-lt"/>
                <a:cs typeface="+mn-cs"/>
              </a:rPr>
              <a:t>of personnel and obstructions?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itle 1"/>
          <p:cNvSpPr>
            <a:spLocks noGrp="1"/>
          </p:cNvSpPr>
          <p:nvPr>
            <p:ph type="title"/>
          </p:nvPr>
        </p:nvSpPr>
        <p:spPr/>
        <p:txBody>
          <a:bodyPr/>
          <a:lstStyle/>
          <a:p>
            <a:r>
              <a:rPr lang="en-US" sz="6600" b="1" i="1" smtClean="0">
                <a:solidFill>
                  <a:srgbClr val="B24C30"/>
                </a:solidFill>
                <a:latin typeface="Eras Light ITC" pitchFamily="34" charset="0"/>
              </a:rPr>
              <a:t>HOISTSAFE</a:t>
            </a:r>
            <a:endParaRPr lang="en-US" b="1" i="1" smtClean="0">
              <a:solidFill>
                <a:srgbClr val="B24C30"/>
              </a:solidFill>
              <a:latin typeface="Eras Light ITC" pitchFamily="34" charset="0"/>
            </a:endParaRPr>
          </a:p>
        </p:txBody>
      </p:sp>
      <p:graphicFrame>
        <p:nvGraphicFramePr>
          <p:cNvPr id="4" name="Content Placeholder 3"/>
          <p:cNvGraphicFramePr>
            <a:graphicFrameLocks noGrp="1"/>
          </p:cNvGraphicFramePr>
          <p:nvPr>
            <p:ph idx="1"/>
          </p:nvPr>
        </p:nvGraphicFramePr>
        <p:xfrm>
          <a:off x="457200" y="1600200"/>
          <a:ext cx="8229600" cy="4114800"/>
        </p:xfrm>
        <a:graphic>
          <a:graphicData uri="http://schemas.openxmlformats.org/drawingml/2006/table">
            <a:tbl>
              <a:tblPr firstRow="1" bandRow="1">
                <a:tableStyleId>{2D5ABB26-0587-4C30-8999-92F81FD0307C}</a:tableStyleId>
              </a:tblPr>
              <a:tblGrid>
                <a:gridCol w="2743200"/>
                <a:gridCol w="381000"/>
                <a:gridCol w="5105400"/>
              </a:tblGrid>
              <a:tr h="370840">
                <a:tc>
                  <a:txBody>
                    <a:bodyPr/>
                    <a:lstStyle/>
                    <a:p>
                      <a:pPr algn="r"/>
                      <a:r>
                        <a:rPr lang="en-US" dirty="0" smtClean="0"/>
                        <a:t>How</a:t>
                      </a:r>
                      <a:endParaRPr lang="en-US" dirty="0"/>
                    </a:p>
                  </a:txBody>
                  <a:tcPr anchor="ctr"/>
                </a:tc>
                <a:tc>
                  <a:txBody>
                    <a:bodyPr/>
                    <a:lstStyle/>
                    <a:p>
                      <a:pPr algn="ctr"/>
                      <a:r>
                        <a:rPr lang="en-US" sz="2400" dirty="0" smtClean="0">
                          <a:effectLst>
                            <a:outerShdw blurRad="38100" dist="38100" dir="2700000" algn="tl">
                              <a:srgbClr val="000000">
                                <a:alpha val="43137"/>
                              </a:srgbClr>
                            </a:outerShdw>
                          </a:effectLst>
                          <a:latin typeface="+mj-lt"/>
                        </a:rPr>
                        <a:t>H</a:t>
                      </a:r>
                      <a:endParaRPr lang="en-US" sz="2400" dirty="0">
                        <a:effectLst>
                          <a:outerShdw blurRad="38100" dist="38100" dir="2700000" algn="tl">
                            <a:srgbClr val="000000">
                              <a:alpha val="43137"/>
                            </a:srgbClr>
                          </a:outerShdw>
                        </a:effectLst>
                        <a:latin typeface="+mj-lt"/>
                      </a:endParaRPr>
                    </a:p>
                  </a:txBody>
                  <a:tcPr anchor="ctr"/>
                </a:tc>
                <a:tc>
                  <a:txBody>
                    <a:bodyPr/>
                    <a:lstStyle/>
                    <a:p>
                      <a:r>
                        <a:rPr lang="en-US" dirty="0" smtClean="0">
                          <a:solidFill>
                            <a:srgbClr val="FF0000"/>
                          </a:solidFill>
                        </a:rPr>
                        <a:t>heavy</a:t>
                      </a:r>
                      <a:r>
                        <a:rPr lang="en-US" dirty="0" smtClean="0"/>
                        <a:t> is the load?</a:t>
                      </a:r>
                      <a:endParaRPr lang="en-US" dirty="0"/>
                    </a:p>
                  </a:txBody>
                  <a:tcPr anchor="ctr"/>
                </a:tc>
              </a:tr>
              <a:tr h="370840">
                <a:tc>
                  <a:txBody>
                    <a:bodyPr/>
                    <a:lstStyle/>
                    <a:p>
                      <a:pPr algn="r"/>
                      <a:r>
                        <a:rPr lang="en-US" dirty="0" smtClean="0"/>
                        <a:t>What are the</a:t>
                      </a:r>
                      <a:endParaRPr lang="en-US" dirty="0"/>
                    </a:p>
                  </a:txBody>
                  <a:tcPr anchor="ctr"/>
                </a:tc>
                <a:tc>
                  <a:txBody>
                    <a:bodyPr/>
                    <a:lstStyle/>
                    <a:p>
                      <a:pPr algn="ctr"/>
                      <a:r>
                        <a:rPr lang="en-US" sz="2400" dirty="0" smtClean="0">
                          <a:effectLst>
                            <a:outerShdw blurRad="38100" dist="38100" dir="2700000" algn="tl">
                              <a:srgbClr val="000000">
                                <a:alpha val="43137"/>
                              </a:srgbClr>
                            </a:outerShdw>
                          </a:effectLst>
                          <a:latin typeface="+mj-lt"/>
                        </a:rPr>
                        <a:t>O</a:t>
                      </a:r>
                      <a:endParaRPr lang="en-US" sz="2400" dirty="0">
                        <a:effectLst>
                          <a:outerShdw blurRad="38100" dist="38100" dir="2700000" algn="tl">
                            <a:srgbClr val="000000">
                              <a:alpha val="43137"/>
                            </a:srgbClr>
                          </a:outerShdw>
                        </a:effectLst>
                        <a:latin typeface="+mj-lt"/>
                      </a:endParaRPr>
                    </a:p>
                  </a:txBody>
                  <a:tcPr anchor="ctr"/>
                </a:tc>
                <a:tc>
                  <a:txBody>
                    <a:bodyPr/>
                    <a:lstStyle/>
                    <a:p>
                      <a:r>
                        <a:rPr lang="en-US" dirty="0" smtClean="0">
                          <a:solidFill>
                            <a:srgbClr val="FF0000"/>
                          </a:solidFill>
                        </a:rPr>
                        <a:t>operating limitations </a:t>
                      </a:r>
                      <a:r>
                        <a:rPr lang="en-US" dirty="0" smtClean="0"/>
                        <a:t>of the crane and rigging?</a:t>
                      </a:r>
                      <a:endParaRPr lang="en-US" dirty="0"/>
                    </a:p>
                  </a:txBody>
                  <a:tcPr anchor="ctr"/>
                </a:tc>
              </a:tr>
              <a:tr h="370840">
                <a:tc>
                  <a:txBody>
                    <a:bodyPr/>
                    <a:lstStyle/>
                    <a:p>
                      <a:pPr algn="r"/>
                      <a:r>
                        <a:rPr lang="en-US" dirty="0" smtClean="0"/>
                        <a:t>When was the last</a:t>
                      </a:r>
                      <a:endParaRPr lang="en-US" dirty="0"/>
                    </a:p>
                  </a:txBody>
                  <a:tcPr anchor="ctr"/>
                </a:tc>
                <a:tc>
                  <a:txBody>
                    <a:bodyPr/>
                    <a:lstStyle/>
                    <a:p>
                      <a:pPr algn="ctr"/>
                      <a:r>
                        <a:rPr lang="en-US" sz="2400" dirty="0" smtClean="0">
                          <a:effectLst>
                            <a:outerShdw blurRad="38100" dist="38100" dir="2700000" algn="tl">
                              <a:srgbClr val="000000">
                                <a:alpha val="43137"/>
                              </a:srgbClr>
                            </a:outerShdw>
                          </a:effectLst>
                          <a:latin typeface="+mj-lt"/>
                        </a:rPr>
                        <a:t>I</a:t>
                      </a:r>
                      <a:endParaRPr lang="en-US" sz="2400" dirty="0">
                        <a:effectLst>
                          <a:outerShdw blurRad="38100" dist="38100" dir="2700000" algn="tl">
                            <a:srgbClr val="000000">
                              <a:alpha val="43137"/>
                            </a:srgbClr>
                          </a:outerShdw>
                        </a:effectLst>
                        <a:latin typeface="+mj-lt"/>
                      </a:endParaRPr>
                    </a:p>
                  </a:txBody>
                  <a:tcPr anchor="ctr"/>
                </a:tc>
                <a:tc>
                  <a:txBody>
                    <a:bodyPr/>
                    <a:lstStyle/>
                    <a:p>
                      <a:r>
                        <a:rPr lang="en-US" dirty="0" smtClean="0">
                          <a:solidFill>
                            <a:srgbClr val="FF0000"/>
                          </a:solidFill>
                        </a:rPr>
                        <a:t>inspection</a:t>
                      </a:r>
                      <a:r>
                        <a:rPr lang="en-US" dirty="0" smtClean="0"/>
                        <a:t> performed?</a:t>
                      </a:r>
                      <a:endParaRPr lang="en-US" dirty="0"/>
                    </a:p>
                  </a:txBody>
                  <a:tcPr anchor="ctr"/>
                </a:tc>
              </a:tr>
              <a:tr h="370840">
                <a:tc>
                  <a:txBody>
                    <a:bodyPr/>
                    <a:lstStyle/>
                    <a:p>
                      <a:pPr algn="r"/>
                      <a:r>
                        <a:rPr lang="en-US" dirty="0" smtClean="0"/>
                        <a:t>How will</a:t>
                      </a:r>
                      <a:endParaRPr lang="en-US" dirty="0"/>
                    </a:p>
                  </a:txBody>
                  <a:tcPr anchor="ctr"/>
                </a:tc>
                <a:tc>
                  <a:txBody>
                    <a:bodyPr/>
                    <a:lstStyle/>
                    <a:p>
                      <a:pPr algn="ctr"/>
                      <a:r>
                        <a:rPr lang="en-US" sz="2400" dirty="0" smtClean="0">
                          <a:effectLst>
                            <a:outerShdw blurRad="38100" dist="38100" dir="2700000" algn="tl">
                              <a:srgbClr val="000000">
                                <a:alpha val="43137"/>
                              </a:srgbClr>
                            </a:outerShdw>
                          </a:effectLst>
                          <a:latin typeface="+mj-lt"/>
                        </a:rPr>
                        <a:t>S</a:t>
                      </a:r>
                      <a:endParaRPr lang="en-US" sz="2400" dirty="0">
                        <a:effectLst>
                          <a:outerShdw blurRad="38100" dist="38100" dir="2700000" algn="tl">
                            <a:srgbClr val="000000">
                              <a:alpha val="43137"/>
                            </a:srgbClr>
                          </a:outerShdw>
                        </a:effectLst>
                        <a:latin typeface="+mj-lt"/>
                      </a:endParaRPr>
                    </a:p>
                  </a:txBody>
                  <a:tcPr anchor="ctr"/>
                </a:tc>
                <a:tc>
                  <a:txBody>
                    <a:bodyPr/>
                    <a:lstStyle/>
                    <a:p>
                      <a:r>
                        <a:rPr lang="en-US" dirty="0" smtClean="0">
                          <a:solidFill>
                            <a:srgbClr val="FF0000"/>
                          </a:solidFill>
                        </a:rPr>
                        <a:t>sling angles </a:t>
                      </a:r>
                      <a:r>
                        <a:rPr lang="en-US" dirty="0" smtClean="0"/>
                        <a:t>affect lifting capacity?</a:t>
                      </a:r>
                      <a:endParaRPr lang="en-US" dirty="0"/>
                    </a:p>
                  </a:txBody>
                  <a:tcPr anchor="ctr"/>
                </a:tc>
              </a:tr>
              <a:tr h="370840">
                <a:tc>
                  <a:txBody>
                    <a:bodyPr/>
                    <a:lstStyle/>
                    <a:p>
                      <a:pPr algn="r"/>
                      <a:r>
                        <a:rPr lang="en-US" dirty="0" smtClean="0"/>
                        <a:t>Have</a:t>
                      </a:r>
                      <a:r>
                        <a:rPr lang="en-US" baseline="0" dirty="0" smtClean="0"/>
                        <a:t> you performed a</a:t>
                      </a:r>
                      <a:endParaRPr lang="en-US" dirty="0"/>
                    </a:p>
                  </a:txBody>
                  <a:tcPr anchor="ctr"/>
                </a:tc>
                <a:tc>
                  <a:txBody>
                    <a:bodyPr/>
                    <a:lstStyle/>
                    <a:p>
                      <a:pPr algn="ctr"/>
                      <a:r>
                        <a:rPr lang="en-US" sz="2400" dirty="0" smtClean="0">
                          <a:effectLst>
                            <a:outerShdw blurRad="38100" dist="38100" dir="2700000" algn="tl">
                              <a:srgbClr val="000000">
                                <a:alpha val="43137"/>
                              </a:srgbClr>
                            </a:outerShdw>
                          </a:effectLst>
                          <a:latin typeface="+mj-lt"/>
                        </a:rPr>
                        <a:t>T</a:t>
                      </a:r>
                      <a:endParaRPr lang="en-US" sz="2400" dirty="0">
                        <a:effectLst>
                          <a:outerShdw blurRad="38100" dist="38100" dir="2700000" algn="tl">
                            <a:srgbClr val="000000">
                              <a:alpha val="43137"/>
                            </a:srgbClr>
                          </a:outerShdw>
                        </a:effectLst>
                        <a:latin typeface="+mj-lt"/>
                      </a:endParaRPr>
                    </a:p>
                  </a:txBody>
                  <a:tcPr anchor="ctr"/>
                </a:tc>
                <a:tc>
                  <a:txBody>
                    <a:bodyPr/>
                    <a:lstStyle/>
                    <a:p>
                      <a:r>
                        <a:rPr lang="en-US" dirty="0" smtClean="0">
                          <a:solidFill>
                            <a:srgbClr val="FF0000"/>
                          </a:solidFill>
                        </a:rPr>
                        <a:t>test lift </a:t>
                      </a:r>
                      <a:r>
                        <a:rPr lang="en-US" dirty="0" smtClean="0"/>
                        <a:t>to check stability?</a:t>
                      </a:r>
                      <a:endParaRPr lang="en-US" dirty="0"/>
                    </a:p>
                  </a:txBody>
                  <a:tcPr anchor="ctr"/>
                </a:tc>
              </a:tr>
              <a:tr h="370840">
                <a:tc>
                  <a:txBody>
                    <a:bodyPr/>
                    <a:lstStyle/>
                    <a:p>
                      <a:pPr algn="r"/>
                      <a:r>
                        <a:rPr lang="en-US" dirty="0" smtClean="0"/>
                        <a:t>Move the load with</a:t>
                      </a:r>
                      <a:endParaRPr lang="en-US" dirty="0"/>
                    </a:p>
                  </a:txBody>
                  <a:tcPr anchor="ctr"/>
                </a:tc>
                <a:tc>
                  <a:txBody>
                    <a:bodyPr/>
                    <a:lstStyle/>
                    <a:p>
                      <a:pPr algn="ctr"/>
                      <a:r>
                        <a:rPr lang="en-US" sz="2400" dirty="0" smtClean="0">
                          <a:effectLst>
                            <a:outerShdw blurRad="38100" dist="38100" dir="2700000" algn="tl">
                              <a:srgbClr val="000000">
                                <a:alpha val="43137"/>
                              </a:srgbClr>
                            </a:outerShdw>
                          </a:effectLst>
                          <a:latin typeface="+mj-lt"/>
                        </a:rPr>
                        <a:t>S</a:t>
                      </a:r>
                      <a:endParaRPr lang="en-US" sz="2400" dirty="0">
                        <a:effectLst>
                          <a:outerShdw blurRad="38100" dist="38100" dir="2700000" algn="tl">
                            <a:srgbClr val="000000">
                              <a:alpha val="43137"/>
                            </a:srgbClr>
                          </a:outerShdw>
                        </a:effectLst>
                        <a:latin typeface="+mj-lt"/>
                      </a:endParaRPr>
                    </a:p>
                  </a:txBody>
                  <a:tcPr anchor="ctr"/>
                </a:tc>
                <a:tc>
                  <a:txBody>
                    <a:bodyPr/>
                    <a:lstStyle/>
                    <a:p>
                      <a:r>
                        <a:rPr lang="en-US" dirty="0" smtClean="0">
                          <a:solidFill>
                            <a:srgbClr val="FF0000"/>
                          </a:solidFill>
                        </a:rPr>
                        <a:t>smooth and steady </a:t>
                      </a:r>
                      <a:r>
                        <a:rPr lang="en-US" dirty="0" smtClean="0"/>
                        <a:t>actions</a:t>
                      </a:r>
                      <a:endParaRPr lang="en-US" dirty="0"/>
                    </a:p>
                  </a:txBody>
                  <a:tcPr anchor="ctr"/>
                </a:tc>
              </a:tr>
              <a:tr h="370840">
                <a:tc>
                  <a:txBody>
                    <a:bodyPr/>
                    <a:lstStyle/>
                    <a:p>
                      <a:pPr algn="r"/>
                      <a:r>
                        <a:rPr lang="en-US" dirty="0" smtClean="0"/>
                        <a:t>Is the</a:t>
                      </a:r>
                      <a:endParaRPr lang="en-US" dirty="0"/>
                    </a:p>
                  </a:txBody>
                  <a:tcPr anchor="ctr"/>
                </a:tc>
                <a:tc>
                  <a:txBody>
                    <a:bodyPr/>
                    <a:lstStyle/>
                    <a:p>
                      <a:pPr algn="ctr"/>
                      <a:r>
                        <a:rPr lang="en-US" sz="2400" dirty="0" smtClean="0">
                          <a:effectLst>
                            <a:outerShdw blurRad="38100" dist="38100" dir="2700000" algn="tl">
                              <a:srgbClr val="000000">
                                <a:alpha val="43137"/>
                              </a:srgbClr>
                            </a:outerShdw>
                          </a:effectLst>
                          <a:latin typeface="+mj-lt"/>
                        </a:rPr>
                        <a:t>A</a:t>
                      </a:r>
                      <a:endParaRPr lang="en-US" sz="2400" dirty="0">
                        <a:effectLst>
                          <a:outerShdw blurRad="38100" dist="38100" dir="2700000" algn="tl">
                            <a:srgbClr val="000000">
                              <a:alpha val="43137"/>
                            </a:srgbClr>
                          </a:outerShdw>
                        </a:effectLst>
                        <a:latin typeface="+mj-lt"/>
                      </a:endParaRPr>
                    </a:p>
                  </a:txBody>
                  <a:tcPr anchor="ctr"/>
                </a:tc>
                <a:tc>
                  <a:txBody>
                    <a:bodyPr/>
                    <a:lstStyle/>
                    <a:p>
                      <a:r>
                        <a:rPr lang="en-US" dirty="0" smtClean="0">
                          <a:solidFill>
                            <a:srgbClr val="FF0000"/>
                          </a:solidFill>
                        </a:rPr>
                        <a:t>area clear </a:t>
                      </a:r>
                      <a:r>
                        <a:rPr lang="en-US" dirty="0" smtClean="0"/>
                        <a:t>of personnel and obstructions?</a:t>
                      </a:r>
                      <a:endParaRPr lang="en-US" dirty="0"/>
                    </a:p>
                  </a:txBody>
                  <a:tcPr anchor="ctr"/>
                </a:tc>
              </a:tr>
              <a:tr h="370840">
                <a:tc>
                  <a:txBody>
                    <a:bodyPr/>
                    <a:lstStyle/>
                    <a:p>
                      <a:pPr algn="r"/>
                      <a:r>
                        <a:rPr lang="en-US" dirty="0" smtClean="0"/>
                        <a:t>Can the load be</a:t>
                      </a:r>
                      <a:endParaRPr lang="en-US" dirty="0"/>
                    </a:p>
                  </a:txBody>
                  <a:tcPr anchor="ctr"/>
                </a:tc>
                <a:tc>
                  <a:txBody>
                    <a:bodyPr/>
                    <a:lstStyle/>
                    <a:p>
                      <a:pPr algn="ctr"/>
                      <a:r>
                        <a:rPr lang="en-US" sz="2400" dirty="0" smtClean="0">
                          <a:effectLst>
                            <a:outerShdw blurRad="38100" dist="38100" dir="2700000" algn="tl">
                              <a:srgbClr val="000000">
                                <a:alpha val="43137"/>
                              </a:srgbClr>
                            </a:outerShdw>
                          </a:effectLst>
                          <a:latin typeface="+mj-lt"/>
                        </a:rPr>
                        <a:t>F</a:t>
                      </a:r>
                      <a:endParaRPr lang="en-US" sz="2400" dirty="0">
                        <a:effectLst>
                          <a:outerShdw blurRad="38100" dist="38100" dir="2700000" algn="tl">
                            <a:srgbClr val="000000">
                              <a:alpha val="43137"/>
                            </a:srgbClr>
                          </a:outerShdw>
                        </a:effectLst>
                        <a:latin typeface="+mj-lt"/>
                      </a:endParaRPr>
                    </a:p>
                  </a:txBody>
                  <a:tcPr anchor="ctr"/>
                </a:tc>
                <a:tc>
                  <a:txBody>
                    <a:bodyPr/>
                    <a:lstStyle/>
                    <a:p>
                      <a:r>
                        <a:rPr lang="en-US" dirty="0" smtClean="0">
                          <a:solidFill>
                            <a:srgbClr val="FF0000"/>
                          </a:solidFill>
                        </a:rPr>
                        <a:t>Flown</a:t>
                      </a:r>
                      <a:r>
                        <a:rPr lang="en-US" baseline="0" dirty="0" smtClean="0">
                          <a:solidFill>
                            <a:srgbClr val="FF0000"/>
                          </a:solidFill>
                        </a:rPr>
                        <a:t> and landed </a:t>
                      </a:r>
                      <a:r>
                        <a:rPr lang="en-US" dirty="0" smtClean="0"/>
                        <a:t>safely?</a:t>
                      </a:r>
                      <a:endParaRPr lang="en-US" dirty="0"/>
                    </a:p>
                  </a:txBody>
                  <a:tcPr anchor="ctr"/>
                </a:tc>
              </a:tr>
              <a:tr h="370840">
                <a:tc>
                  <a:txBody>
                    <a:bodyPr/>
                    <a:lstStyle/>
                    <a:p>
                      <a:pPr algn="r"/>
                      <a:endParaRPr lang="en-US" dirty="0"/>
                    </a:p>
                  </a:txBody>
                  <a:tcPr anchor="ctr"/>
                </a:tc>
                <a:tc>
                  <a:txBody>
                    <a:bodyPr/>
                    <a:lstStyle/>
                    <a:p>
                      <a:pPr algn="ctr"/>
                      <a:r>
                        <a:rPr lang="en-US" sz="2400" dirty="0" smtClean="0">
                          <a:effectLst>
                            <a:outerShdw blurRad="38100" dist="38100" dir="2700000" algn="tl">
                              <a:srgbClr val="000000">
                                <a:alpha val="43137"/>
                              </a:srgbClr>
                            </a:outerShdw>
                          </a:effectLst>
                          <a:latin typeface="+mj-lt"/>
                        </a:rPr>
                        <a:t>E</a:t>
                      </a:r>
                      <a:endParaRPr lang="en-US" sz="2400" dirty="0">
                        <a:effectLst>
                          <a:outerShdw blurRad="38100" dist="38100" dir="2700000" algn="tl">
                            <a:srgbClr val="000000">
                              <a:alpha val="43137"/>
                            </a:srgbClr>
                          </a:outerShdw>
                        </a:effectLst>
                        <a:latin typeface="+mj-lt"/>
                      </a:endParaRPr>
                    </a:p>
                  </a:txBody>
                  <a:tcPr anchor="ctr"/>
                </a:tc>
                <a:tc>
                  <a:txBody>
                    <a:bodyPr/>
                    <a:lstStyle/>
                    <a:p>
                      <a:endParaRPr lang="en-US" dirty="0"/>
                    </a:p>
                  </a:txBody>
                  <a:tcPr anchor="ctr"/>
                </a:tc>
              </a:tr>
            </a:tbl>
          </a:graphicData>
        </a:graphic>
      </p:graphicFrame>
    </p:spTree>
    <p:custDataLst>
      <p:tags r:id="rId1"/>
    </p:custData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itle 1"/>
          <p:cNvSpPr>
            <a:spLocks noGrp="1"/>
          </p:cNvSpPr>
          <p:nvPr>
            <p:ph type="title"/>
          </p:nvPr>
        </p:nvSpPr>
        <p:spPr/>
        <p:txBody>
          <a:bodyPr/>
          <a:lstStyle/>
          <a:p>
            <a:r>
              <a:rPr lang="en-US" smtClean="0"/>
              <a:t>Flying the Load</a:t>
            </a:r>
          </a:p>
        </p:txBody>
      </p:sp>
      <p:sp>
        <p:nvSpPr>
          <p:cNvPr id="3" name="Content Placeholder 2"/>
          <p:cNvSpPr>
            <a:spLocks noGrp="1"/>
          </p:cNvSpPr>
          <p:nvPr>
            <p:ph sz="half" idx="1"/>
          </p:nvPr>
        </p:nvSpPr>
        <p:spPr/>
        <p:txBody>
          <a:bodyPr/>
          <a:lstStyle/>
          <a:p>
            <a:r>
              <a:rPr lang="en-US" smtClean="0"/>
              <a:t>Is there a clear, unobstructed path from lift point to landing?</a:t>
            </a:r>
          </a:p>
          <a:p>
            <a:r>
              <a:rPr lang="en-US" smtClean="0"/>
              <a:t>Do NOT fly the load over people.</a:t>
            </a:r>
          </a:p>
          <a:p>
            <a:r>
              <a:rPr lang="en-US" smtClean="0"/>
              <a:t>Maintain clearance from objects such as buildings, vehicles and utilities.</a:t>
            </a:r>
          </a:p>
        </p:txBody>
      </p:sp>
      <p:sp>
        <p:nvSpPr>
          <p:cNvPr id="5" name="TextBox 4"/>
          <p:cNvSpPr txBox="1"/>
          <p:nvPr/>
        </p:nvSpPr>
        <p:spPr>
          <a:xfrm>
            <a:off x="914400" y="6172200"/>
            <a:ext cx="7315200" cy="369888"/>
          </a:xfrm>
          <a:prstGeom prst="rect">
            <a:avLst/>
          </a:prstGeom>
          <a:noFill/>
        </p:spPr>
        <p:txBody>
          <a:bodyPr>
            <a:spAutoFit/>
          </a:bodyPr>
          <a:lstStyle/>
          <a:p>
            <a:pPr algn="ctr" fontAlgn="auto">
              <a:spcBef>
                <a:spcPts val="0"/>
              </a:spcBef>
              <a:spcAft>
                <a:spcPts val="0"/>
              </a:spcAft>
              <a:defRPr/>
            </a:pPr>
            <a:r>
              <a:rPr lang="en-US" dirty="0">
                <a:latin typeface="+mn-lt"/>
                <a:cs typeface="+mn-cs"/>
              </a:rPr>
              <a:t>Can the load be </a:t>
            </a:r>
            <a:r>
              <a:rPr lang="en-US" dirty="0">
                <a:solidFill>
                  <a:srgbClr val="FF0000"/>
                </a:solidFill>
                <a:effectLst>
                  <a:outerShdw blurRad="38100" dist="38100" dir="2700000" algn="tl">
                    <a:srgbClr val="000000">
                      <a:alpha val="43137"/>
                    </a:srgbClr>
                  </a:outerShdw>
                </a:effectLst>
                <a:latin typeface="+mn-lt"/>
                <a:cs typeface="+mn-cs"/>
              </a:rPr>
              <a:t>FLOWN AND LANDED </a:t>
            </a:r>
            <a:r>
              <a:rPr lang="en-US" dirty="0">
                <a:latin typeface="+mn-lt"/>
                <a:cs typeface="+mn-cs"/>
              </a:rPr>
              <a:t>safely?</a:t>
            </a:r>
          </a:p>
        </p:txBody>
      </p:sp>
      <p:pic>
        <p:nvPicPr>
          <p:cNvPr id="162821" name="Content Placeholder 9" descr="Untitled-1.jpg"/>
          <p:cNvPicPr>
            <a:picLocks noGrp="1" noChangeAspect="1"/>
          </p:cNvPicPr>
          <p:nvPr>
            <p:ph sz="half" idx="2"/>
          </p:nvPr>
        </p:nvPicPr>
        <p:blipFill>
          <a:blip r:embed="rId3" cstate="email">
            <a:clrChange>
              <a:clrFrom>
                <a:srgbClr val="37CA1C"/>
              </a:clrFrom>
              <a:clrTo>
                <a:srgbClr val="37CA1C">
                  <a:alpha val="0"/>
                </a:srgbClr>
              </a:clrTo>
            </a:clrChange>
            <a:extLst>
              <a:ext uri="{28A0092B-C50C-407E-A947-70E740481C1C}">
                <a14:useLocalDpi xmlns:a14="http://schemas.microsoft.com/office/drawing/2010/main"/>
              </a:ext>
            </a:extLst>
          </a:blip>
          <a:srcRect/>
          <a:stretch>
            <a:fillRect/>
          </a:stretch>
        </p:blipFill>
        <p:spPr>
          <a:xfrm>
            <a:off x="6172200" y="342900"/>
            <a:ext cx="2286000" cy="6172200"/>
          </a:xfrm>
        </p:spPr>
      </p:pic>
      <p:cxnSp>
        <p:nvCxnSpPr>
          <p:cNvPr id="12" name="Straight Connector 11"/>
          <p:cNvCxnSpPr/>
          <p:nvPr/>
        </p:nvCxnSpPr>
        <p:spPr>
          <a:xfrm rot="16200000" flipH="1">
            <a:off x="7048500" y="1943100"/>
            <a:ext cx="914400" cy="7620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itle 1"/>
          <p:cNvSpPr>
            <a:spLocks noGrp="1"/>
          </p:cNvSpPr>
          <p:nvPr>
            <p:ph type="title"/>
          </p:nvPr>
        </p:nvSpPr>
        <p:spPr/>
        <p:txBody>
          <a:bodyPr/>
          <a:lstStyle/>
          <a:p>
            <a:r>
              <a:rPr lang="en-US" smtClean="0"/>
              <a:t>Flying the Load</a:t>
            </a:r>
          </a:p>
        </p:txBody>
      </p:sp>
      <p:sp>
        <p:nvSpPr>
          <p:cNvPr id="5" name="TextBox 4"/>
          <p:cNvSpPr txBox="1"/>
          <p:nvPr/>
        </p:nvSpPr>
        <p:spPr>
          <a:xfrm>
            <a:off x="914400" y="6172200"/>
            <a:ext cx="7315200" cy="369888"/>
          </a:xfrm>
          <a:prstGeom prst="rect">
            <a:avLst/>
          </a:prstGeom>
          <a:noFill/>
        </p:spPr>
        <p:txBody>
          <a:bodyPr>
            <a:spAutoFit/>
          </a:bodyPr>
          <a:lstStyle/>
          <a:p>
            <a:pPr algn="ctr" fontAlgn="auto">
              <a:spcBef>
                <a:spcPts val="0"/>
              </a:spcBef>
              <a:spcAft>
                <a:spcPts val="0"/>
              </a:spcAft>
              <a:defRPr/>
            </a:pPr>
            <a:r>
              <a:rPr lang="en-US" dirty="0">
                <a:latin typeface="+mn-lt"/>
                <a:cs typeface="+mn-cs"/>
              </a:rPr>
              <a:t>Can the load be </a:t>
            </a:r>
            <a:r>
              <a:rPr lang="en-US" dirty="0">
                <a:solidFill>
                  <a:srgbClr val="FF0000"/>
                </a:solidFill>
                <a:effectLst>
                  <a:outerShdw blurRad="38100" dist="38100" dir="2700000" algn="tl">
                    <a:srgbClr val="000000">
                      <a:alpha val="43137"/>
                    </a:srgbClr>
                  </a:outerShdw>
                </a:effectLst>
                <a:latin typeface="+mn-lt"/>
                <a:cs typeface="+mn-cs"/>
              </a:rPr>
              <a:t>FLOWN AND LANDED </a:t>
            </a:r>
            <a:r>
              <a:rPr lang="en-US" dirty="0">
                <a:latin typeface="+mn-lt"/>
                <a:cs typeface="+mn-cs"/>
              </a:rPr>
              <a:t>safely?</a:t>
            </a:r>
          </a:p>
        </p:txBody>
      </p:sp>
      <p:pic>
        <p:nvPicPr>
          <p:cNvPr id="9" name="Crane vs Powerline.wmv">
            <a:hlinkClick r:id="" action="ppaction://media"/>
          </p:cNvPr>
          <p:cNvPicPr>
            <a:picLocks noGrp="1" noChangeAspect="1"/>
          </p:cNvPicPr>
          <p:nvPr>
            <p:ph idx="1"/>
            <a:videoFile r:link="rId2"/>
          </p:nvPr>
        </p:nvPicPr>
        <p:blipFill>
          <a:blip r:embed="rId4">
            <a:extLst>
              <a:ext uri="{28A0092B-C50C-407E-A947-70E740481C1C}">
                <a14:useLocalDpi xmlns:a14="http://schemas.microsoft.com/office/drawing/2010/main" val="0"/>
              </a:ext>
            </a:extLst>
          </a:blip>
          <a:srcRect/>
          <a:stretch>
            <a:fillRect/>
          </a:stretch>
        </p:blipFill>
        <p:spPr>
          <a:xfrm>
            <a:off x="1492250" y="1552575"/>
            <a:ext cx="6159500" cy="4619625"/>
          </a:xfrm>
        </p:spPr>
      </p:pic>
    </p:spTree>
    <p:custDataLst>
      <p:tags r:id="rId1"/>
    </p:custDataLst>
  </p:cSld>
  <p:clrMapOvr>
    <a:masterClrMapping/>
  </p:clrMapOvr>
  <p:timing>
    <p:tnLst>
      <p:par>
        <p:cTn id="1" dur="indefinite" restart="never" nodeType="tmRoot">
          <p:childTnLst>
            <p:video fullScrn="1">
              <p:cMediaNode vol="80000">
                <p:cTn id="2" fill="hold" display="0">
                  <p:stCondLst>
                    <p:cond delay="indefinite"/>
                  </p:stCondLst>
                  <p:endCondLst>
                    <p:cond evt="onNext" delay="0">
                      <p:tgtEl>
                        <p:sldTgt/>
                      </p:tgtEl>
                    </p:cond>
                    <p:cond evt="onPrev" delay="0">
                      <p:tgtEl>
                        <p:sldTgt/>
                      </p:tgtEl>
                    </p:cond>
                  </p:endCondLst>
                </p:cTn>
                <p:tgtEl>
                  <p:spTgt spid="9"/>
                </p:tgtEl>
              </p:cMediaNode>
            </p:video>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itle 1"/>
          <p:cNvSpPr>
            <a:spLocks noGrp="1"/>
          </p:cNvSpPr>
          <p:nvPr>
            <p:ph type="title"/>
          </p:nvPr>
        </p:nvSpPr>
        <p:spPr/>
        <p:txBody>
          <a:bodyPr/>
          <a:lstStyle/>
          <a:p>
            <a:r>
              <a:rPr lang="en-US" smtClean="0"/>
              <a:t>Flying the Load</a:t>
            </a:r>
          </a:p>
        </p:txBody>
      </p:sp>
      <p:sp>
        <p:nvSpPr>
          <p:cNvPr id="3" name="Content Placeholder 2"/>
          <p:cNvSpPr>
            <a:spLocks noGrp="1"/>
          </p:cNvSpPr>
          <p:nvPr>
            <p:ph sz="half" idx="1"/>
          </p:nvPr>
        </p:nvSpPr>
        <p:spPr/>
        <p:txBody>
          <a:bodyPr/>
          <a:lstStyle/>
          <a:p>
            <a:r>
              <a:rPr lang="en-US" smtClean="0"/>
              <a:t>Utility lines</a:t>
            </a:r>
          </a:p>
          <a:p>
            <a:pPr lvl="1"/>
            <a:r>
              <a:rPr lang="en-US" smtClean="0"/>
              <a:t>Clearly identified</a:t>
            </a:r>
          </a:p>
          <a:p>
            <a:pPr lvl="1"/>
            <a:r>
              <a:rPr lang="en-US" smtClean="0"/>
              <a:t>Shielding</a:t>
            </a:r>
          </a:p>
          <a:p>
            <a:pPr lvl="1"/>
            <a:r>
              <a:rPr lang="en-US" smtClean="0"/>
              <a:t>Maintain minimum clearances</a:t>
            </a:r>
          </a:p>
        </p:txBody>
      </p:sp>
      <p:graphicFrame>
        <p:nvGraphicFramePr>
          <p:cNvPr id="6" name="Content Placeholder 5"/>
          <p:cNvGraphicFramePr>
            <a:graphicFrameLocks noGrp="1"/>
          </p:cNvGraphicFramePr>
          <p:nvPr>
            <p:ph sz="half" idx="2"/>
          </p:nvPr>
        </p:nvGraphicFramePr>
        <p:xfrm>
          <a:off x="4648200" y="1600200"/>
          <a:ext cx="4038600" cy="3754439"/>
        </p:xfrm>
        <a:graphic>
          <a:graphicData uri="http://schemas.openxmlformats.org/drawingml/2006/table">
            <a:tbl>
              <a:tblPr firstRow="1" bandRow="1">
                <a:tableStyleId>{5C22544A-7EE6-4342-B048-85BDC9FD1C3A}</a:tableStyleId>
              </a:tblPr>
              <a:tblGrid>
                <a:gridCol w="2019300"/>
                <a:gridCol w="2019300"/>
              </a:tblGrid>
              <a:tr h="640134">
                <a:tc>
                  <a:txBody>
                    <a:bodyPr/>
                    <a:lstStyle/>
                    <a:p>
                      <a:pPr algn="ctr"/>
                      <a:r>
                        <a:rPr lang="en-US" sz="1800" dirty="0" smtClean="0"/>
                        <a:t>Voltage</a:t>
                      </a:r>
                      <a:endParaRPr lang="en-US" sz="1800" dirty="0"/>
                    </a:p>
                  </a:txBody>
                  <a:tcPr marT="45724" marB="45724" anchor="b"/>
                </a:tc>
                <a:tc>
                  <a:txBody>
                    <a:bodyPr/>
                    <a:lstStyle/>
                    <a:p>
                      <a:pPr algn="ctr"/>
                      <a:r>
                        <a:rPr lang="en-US" sz="1800" dirty="0" smtClean="0"/>
                        <a:t>Distance from Power Lines</a:t>
                      </a:r>
                      <a:endParaRPr lang="en-US" sz="1800" dirty="0"/>
                    </a:p>
                  </a:txBody>
                  <a:tcPr marT="45724" marB="45724" anchor="b"/>
                </a:tc>
              </a:tr>
              <a:tr h="457239">
                <a:tc>
                  <a:txBody>
                    <a:bodyPr/>
                    <a:lstStyle/>
                    <a:p>
                      <a:pPr algn="ctr"/>
                      <a:r>
                        <a:rPr lang="en-US" sz="2400" dirty="0" smtClean="0"/>
                        <a:t>≤ 50kV</a:t>
                      </a:r>
                      <a:endParaRPr lang="en-US" sz="2400" dirty="0"/>
                    </a:p>
                  </a:txBody>
                  <a:tcPr marT="45724" marB="45724"/>
                </a:tc>
                <a:tc>
                  <a:txBody>
                    <a:bodyPr/>
                    <a:lstStyle/>
                    <a:p>
                      <a:pPr algn="ctr"/>
                      <a:r>
                        <a:rPr lang="en-US" sz="2400" dirty="0" smtClean="0"/>
                        <a:t>10 feet</a:t>
                      </a:r>
                      <a:endParaRPr lang="en-US" sz="2400" dirty="0"/>
                    </a:p>
                  </a:txBody>
                  <a:tcPr marT="45724" marB="45724"/>
                </a:tc>
              </a:tr>
              <a:tr h="457239">
                <a:tc>
                  <a:txBody>
                    <a:bodyPr/>
                    <a:lstStyle/>
                    <a:p>
                      <a:pPr algn="ctr"/>
                      <a:r>
                        <a:rPr lang="en-US" sz="2400" dirty="0" smtClean="0"/>
                        <a:t>200 kV</a:t>
                      </a:r>
                      <a:endParaRPr lang="en-US" sz="2400" dirty="0"/>
                    </a:p>
                  </a:txBody>
                  <a:tcPr marT="45724" marB="45724"/>
                </a:tc>
                <a:tc>
                  <a:txBody>
                    <a:bodyPr/>
                    <a:lstStyle/>
                    <a:p>
                      <a:pPr algn="ctr"/>
                      <a:r>
                        <a:rPr lang="en-US" sz="2400" dirty="0" smtClean="0"/>
                        <a:t>15 feet</a:t>
                      </a:r>
                      <a:endParaRPr lang="en-US" sz="2400" dirty="0"/>
                    </a:p>
                  </a:txBody>
                  <a:tcPr marT="45724" marB="45724"/>
                </a:tc>
              </a:tr>
              <a:tr h="457239">
                <a:tc>
                  <a:txBody>
                    <a:bodyPr/>
                    <a:lstStyle/>
                    <a:p>
                      <a:pPr algn="ctr"/>
                      <a:r>
                        <a:rPr lang="en-US" sz="2400" dirty="0" smtClean="0"/>
                        <a:t>350 kV</a:t>
                      </a:r>
                      <a:endParaRPr lang="en-US" sz="2400" dirty="0"/>
                    </a:p>
                  </a:txBody>
                  <a:tcPr marT="45724" marB="45724"/>
                </a:tc>
                <a:tc>
                  <a:txBody>
                    <a:bodyPr/>
                    <a:lstStyle/>
                    <a:p>
                      <a:pPr algn="ctr"/>
                      <a:r>
                        <a:rPr lang="en-US" sz="2400" dirty="0" smtClean="0"/>
                        <a:t>20 feet</a:t>
                      </a:r>
                      <a:endParaRPr lang="en-US" sz="2400" dirty="0"/>
                    </a:p>
                  </a:txBody>
                  <a:tcPr marT="45724" marB="45724"/>
                </a:tc>
              </a:tr>
              <a:tr h="457239">
                <a:tc>
                  <a:txBody>
                    <a:bodyPr/>
                    <a:lstStyle/>
                    <a:p>
                      <a:pPr algn="ctr"/>
                      <a:r>
                        <a:rPr lang="en-US" sz="2400" dirty="0" smtClean="0"/>
                        <a:t>500 kV</a:t>
                      </a:r>
                      <a:endParaRPr lang="en-US" sz="2400" dirty="0"/>
                    </a:p>
                  </a:txBody>
                  <a:tcPr marT="45724" marB="45724"/>
                </a:tc>
                <a:tc>
                  <a:txBody>
                    <a:bodyPr/>
                    <a:lstStyle/>
                    <a:p>
                      <a:pPr algn="ctr"/>
                      <a:r>
                        <a:rPr lang="en-US" sz="2400" dirty="0" smtClean="0"/>
                        <a:t>25 feet</a:t>
                      </a:r>
                      <a:endParaRPr lang="en-US" sz="2400" dirty="0"/>
                    </a:p>
                  </a:txBody>
                  <a:tcPr marT="45724" marB="45724"/>
                </a:tc>
              </a:tr>
              <a:tr h="457239">
                <a:tc>
                  <a:txBody>
                    <a:bodyPr/>
                    <a:lstStyle/>
                    <a:p>
                      <a:pPr algn="ctr"/>
                      <a:r>
                        <a:rPr lang="en-US" sz="2400" dirty="0" smtClean="0"/>
                        <a:t>650 kV</a:t>
                      </a:r>
                      <a:endParaRPr lang="en-US" sz="2400" dirty="0"/>
                    </a:p>
                  </a:txBody>
                  <a:tcPr marT="45724" marB="45724"/>
                </a:tc>
                <a:tc>
                  <a:txBody>
                    <a:bodyPr/>
                    <a:lstStyle/>
                    <a:p>
                      <a:pPr algn="ctr"/>
                      <a:r>
                        <a:rPr lang="en-US" sz="2400" dirty="0" smtClean="0"/>
                        <a:t>30 feet</a:t>
                      </a:r>
                      <a:endParaRPr lang="en-US" sz="2400" dirty="0"/>
                    </a:p>
                  </a:txBody>
                  <a:tcPr marT="45724" marB="45724"/>
                </a:tc>
              </a:tr>
              <a:tr h="457239">
                <a:tc>
                  <a:txBody>
                    <a:bodyPr/>
                    <a:lstStyle/>
                    <a:p>
                      <a:pPr algn="ctr"/>
                      <a:r>
                        <a:rPr lang="en-US" sz="2400" dirty="0" smtClean="0"/>
                        <a:t>800 kV</a:t>
                      </a:r>
                      <a:endParaRPr lang="en-US" sz="2400" dirty="0"/>
                    </a:p>
                  </a:txBody>
                  <a:tcPr marT="45724" marB="45724"/>
                </a:tc>
                <a:tc>
                  <a:txBody>
                    <a:bodyPr/>
                    <a:lstStyle/>
                    <a:p>
                      <a:pPr algn="ctr"/>
                      <a:r>
                        <a:rPr lang="en-US" sz="2400" dirty="0" smtClean="0"/>
                        <a:t>35 feet</a:t>
                      </a:r>
                      <a:endParaRPr lang="en-US" sz="2400" dirty="0"/>
                    </a:p>
                  </a:txBody>
                  <a:tcPr marT="45724" marB="45724"/>
                </a:tc>
              </a:tr>
              <a:tr h="370871">
                <a:tc gridSpan="2">
                  <a:txBody>
                    <a:bodyPr/>
                    <a:lstStyle/>
                    <a:p>
                      <a:pPr algn="ctr"/>
                      <a:r>
                        <a:rPr lang="en-US" sz="1800" b="1" i="1" dirty="0" smtClean="0"/>
                        <a:t>Construction Safety Council</a:t>
                      </a:r>
                      <a:endParaRPr lang="en-US" sz="1800" b="1" i="1" dirty="0"/>
                    </a:p>
                  </a:txBody>
                  <a:tcPr marT="45724" marB="45724"/>
                </a:tc>
                <a:tc hMerge="1">
                  <a:txBody>
                    <a:bodyPr/>
                    <a:lstStyle/>
                    <a:p>
                      <a:endParaRPr lang="en-US" dirty="0"/>
                    </a:p>
                  </a:txBody>
                  <a:tcPr/>
                </a:tc>
              </a:tr>
            </a:tbl>
          </a:graphicData>
        </a:graphic>
      </p:graphicFrame>
      <p:sp>
        <p:nvSpPr>
          <p:cNvPr id="5" name="TextBox 4"/>
          <p:cNvSpPr txBox="1"/>
          <p:nvPr/>
        </p:nvSpPr>
        <p:spPr>
          <a:xfrm>
            <a:off x="914400" y="6172200"/>
            <a:ext cx="7315200" cy="369888"/>
          </a:xfrm>
          <a:prstGeom prst="rect">
            <a:avLst/>
          </a:prstGeom>
          <a:noFill/>
        </p:spPr>
        <p:txBody>
          <a:bodyPr>
            <a:spAutoFit/>
          </a:bodyPr>
          <a:lstStyle/>
          <a:p>
            <a:pPr algn="ctr" fontAlgn="auto">
              <a:spcBef>
                <a:spcPts val="0"/>
              </a:spcBef>
              <a:spcAft>
                <a:spcPts val="0"/>
              </a:spcAft>
              <a:defRPr/>
            </a:pPr>
            <a:r>
              <a:rPr lang="en-US" dirty="0">
                <a:latin typeface="+mn-lt"/>
                <a:cs typeface="+mn-cs"/>
              </a:rPr>
              <a:t>Can the load be </a:t>
            </a:r>
            <a:r>
              <a:rPr lang="en-US" dirty="0">
                <a:solidFill>
                  <a:srgbClr val="FF0000"/>
                </a:solidFill>
                <a:effectLst>
                  <a:outerShdw blurRad="38100" dist="38100" dir="2700000" algn="tl">
                    <a:srgbClr val="000000">
                      <a:alpha val="43137"/>
                    </a:srgbClr>
                  </a:outerShdw>
                </a:effectLst>
                <a:latin typeface="+mn-lt"/>
                <a:cs typeface="+mn-cs"/>
              </a:rPr>
              <a:t>FLOWN AND LANDED </a:t>
            </a:r>
            <a:r>
              <a:rPr lang="en-US" dirty="0">
                <a:latin typeface="+mn-lt"/>
                <a:cs typeface="+mn-cs"/>
              </a:rPr>
              <a:t>safely?</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par>
                          <p:cTn id="19" fill="hold" nodeType="afterGroup">
                            <p:stCondLst>
                              <p:cond delay="0"/>
                            </p:stCondLst>
                            <p:childTnLst>
                              <p:par>
                                <p:cTn id="20" presetID="53" presetClass="entr" presetSubtype="0"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itle 1"/>
          <p:cNvSpPr>
            <a:spLocks noGrp="1"/>
          </p:cNvSpPr>
          <p:nvPr>
            <p:ph type="title"/>
          </p:nvPr>
        </p:nvSpPr>
        <p:spPr/>
        <p:txBody>
          <a:bodyPr/>
          <a:lstStyle/>
          <a:p>
            <a:r>
              <a:rPr lang="en-US" smtClean="0"/>
              <a:t>Flying the Load</a:t>
            </a:r>
          </a:p>
        </p:txBody>
      </p:sp>
      <p:sp>
        <p:nvSpPr>
          <p:cNvPr id="3" name="Content Placeholder 2"/>
          <p:cNvSpPr>
            <a:spLocks noGrp="1"/>
          </p:cNvSpPr>
          <p:nvPr>
            <p:ph sz="half" idx="1"/>
          </p:nvPr>
        </p:nvSpPr>
        <p:spPr/>
        <p:txBody>
          <a:bodyPr/>
          <a:lstStyle/>
          <a:p>
            <a:r>
              <a:rPr lang="en-US" smtClean="0"/>
              <a:t>Swing and Travel</a:t>
            </a:r>
          </a:p>
          <a:p>
            <a:pPr lvl="1"/>
            <a:r>
              <a:rPr lang="en-US" smtClean="0"/>
              <a:t>Use smooth, steady motions to fly the load.</a:t>
            </a:r>
          </a:p>
          <a:p>
            <a:pPr lvl="1"/>
            <a:r>
              <a:rPr lang="en-US" smtClean="0"/>
              <a:t>Keep the load under control.</a:t>
            </a:r>
          </a:p>
          <a:p>
            <a:pPr lvl="1"/>
            <a:r>
              <a:rPr lang="en-US" smtClean="0"/>
              <a:t>Avoid dynamic loading or load shifting.</a:t>
            </a:r>
          </a:p>
        </p:txBody>
      </p:sp>
      <p:pic>
        <p:nvPicPr>
          <p:cNvPr id="165892" name="Content Placeholder 5" descr="hoist_eng_mob_crane%20vector.jpg"/>
          <p:cNvPicPr>
            <a:picLocks noGrp="1" noChangeAspect="1"/>
          </p:cNvPicPr>
          <p:nvPr>
            <p:ph sz="half" idx="2"/>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4700588" y="1630363"/>
            <a:ext cx="3933825" cy="4465637"/>
          </a:xfrm>
        </p:spPr>
      </p:pic>
      <p:sp>
        <p:nvSpPr>
          <p:cNvPr id="5" name="TextBox 4"/>
          <p:cNvSpPr txBox="1"/>
          <p:nvPr/>
        </p:nvSpPr>
        <p:spPr>
          <a:xfrm>
            <a:off x="914400" y="6172200"/>
            <a:ext cx="7315200" cy="369888"/>
          </a:xfrm>
          <a:prstGeom prst="rect">
            <a:avLst/>
          </a:prstGeom>
          <a:noFill/>
        </p:spPr>
        <p:txBody>
          <a:bodyPr>
            <a:spAutoFit/>
          </a:bodyPr>
          <a:lstStyle/>
          <a:p>
            <a:pPr algn="ctr" fontAlgn="auto">
              <a:spcBef>
                <a:spcPts val="0"/>
              </a:spcBef>
              <a:spcAft>
                <a:spcPts val="0"/>
              </a:spcAft>
              <a:defRPr/>
            </a:pPr>
            <a:r>
              <a:rPr lang="en-US" dirty="0">
                <a:latin typeface="+mn-lt"/>
                <a:cs typeface="+mn-cs"/>
              </a:rPr>
              <a:t>Can the load be </a:t>
            </a:r>
            <a:r>
              <a:rPr lang="en-US" dirty="0">
                <a:solidFill>
                  <a:srgbClr val="FF0000"/>
                </a:solidFill>
                <a:effectLst>
                  <a:outerShdw blurRad="38100" dist="38100" dir="2700000" algn="tl">
                    <a:srgbClr val="000000">
                      <a:alpha val="43137"/>
                    </a:srgbClr>
                  </a:outerShdw>
                </a:effectLst>
                <a:latin typeface="+mn-lt"/>
                <a:cs typeface="+mn-cs"/>
              </a:rPr>
              <a:t>FLOWN AND LANDED </a:t>
            </a:r>
            <a:r>
              <a:rPr lang="en-US" dirty="0">
                <a:latin typeface="+mn-lt"/>
                <a:cs typeface="+mn-cs"/>
              </a:rPr>
              <a:t>safely?</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PQuestion"/>
          <p:cNvSpPr>
            <a:spLocks noGrp="1"/>
          </p:cNvSpPr>
          <p:nvPr>
            <p:ph type="title"/>
          </p:nvPr>
        </p:nvSpPr>
        <p:spPr/>
        <p:txBody>
          <a:bodyPr/>
          <a:lstStyle/>
          <a:p>
            <a:r>
              <a:rPr lang="en-US" sz="3600" smtClean="0"/>
              <a:t>Overhead lifting refers to an object raised more than six feet above the ground.</a:t>
            </a:r>
          </a:p>
        </p:txBody>
      </p:sp>
      <p:graphicFrame>
        <p:nvGraphicFramePr>
          <p:cNvPr id="37891" name="TPChart"/>
          <p:cNvGraphicFramePr>
            <a:graphicFrameLocks noChangeAspect="1"/>
          </p:cNvGraphicFramePr>
          <p:nvPr>
            <p:custDataLst>
              <p:tags r:id="rId3"/>
            </p:custDataLst>
          </p:nvPr>
        </p:nvGraphicFramePr>
        <p:xfrm>
          <a:off x="4508500" y="1651000"/>
          <a:ext cx="4572000" cy="5143500"/>
        </p:xfrm>
        <a:graphic>
          <a:graphicData uri="http://schemas.openxmlformats.org/presentationml/2006/ole">
            <mc:AlternateContent xmlns:mc="http://schemas.openxmlformats.org/markup-compatibility/2006">
              <mc:Choice xmlns:v="urn:schemas-microsoft-com:vml" Requires="v">
                <p:oleObj spid="_x0000_s37897" name="Chart" r:id="rId7" imgW="4572112" imgH="5143500" progId="MSGraph.Chart.8">
                  <p:embed followColorScheme="full"/>
                </p:oleObj>
              </mc:Choice>
              <mc:Fallback>
                <p:oleObj name="Chart" r:id="rId7" imgW="4572112" imgH="5143500" progId="MSGraph.Chart.8">
                  <p:embed followColorScheme="full"/>
                  <p:pic>
                    <p:nvPicPr>
                      <p:cNvPr id="0" name="TPChar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08500" y="1651000"/>
                        <a:ext cx="4572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CorShape1"/>
          <p:cNvSpPr/>
          <p:nvPr>
            <p:custDataLst>
              <p:tags r:id="rId4"/>
            </p:custDataLst>
          </p:nvPr>
        </p:nvSpPr>
        <p:spPr>
          <a:xfrm rot="10800000">
            <a:off x="269875" y="3127375"/>
            <a:ext cx="330200" cy="3302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893" name="TPAnswers"/>
          <p:cNvSpPr>
            <a:spLocks noGrp="1"/>
          </p:cNvSpPr>
          <p:nvPr>
            <p:ph sz="quarter" idx="13"/>
            <p:custDataLst>
              <p:tags r:id="rId5"/>
            </p:custDataLst>
          </p:nvPr>
        </p:nvSpPr>
        <p:spPr/>
        <p:txBody>
          <a:bodyPr/>
          <a:lstStyle/>
          <a:p>
            <a:pPr marL="514350" indent="-514350">
              <a:buFont typeface="Arial" charset="0"/>
              <a:buAutoNum type="arabicPeriod"/>
            </a:pPr>
            <a:r>
              <a:rPr lang="en-US" smtClean="0"/>
              <a:t>True</a:t>
            </a:r>
          </a:p>
          <a:p>
            <a:pPr marL="514350" indent="-514350">
              <a:buFont typeface="Arial" charset="0"/>
              <a:buAutoNum type="arabicPeriod"/>
            </a:pPr>
            <a:r>
              <a:rPr lang="en-US" smtClean="0"/>
              <a:t>False</a:t>
            </a: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1"/>
          <p:cNvSpPr>
            <a:spLocks noGrp="1"/>
          </p:cNvSpPr>
          <p:nvPr>
            <p:ph type="title"/>
          </p:nvPr>
        </p:nvSpPr>
        <p:spPr/>
        <p:txBody>
          <a:bodyPr/>
          <a:lstStyle/>
          <a:p>
            <a:r>
              <a:rPr lang="en-US" smtClean="0"/>
              <a:t>Landing the Load</a:t>
            </a:r>
          </a:p>
        </p:txBody>
      </p:sp>
      <p:sp>
        <p:nvSpPr>
          <p:cNvPr id="3" name="Content Placeholder 2"/>
          <p:cNvSpPr>
            <a:spLocks noGrp="1"/>
          </p:cNvSpPr>
          <p:nvPr>
            <p:ph sz="half" idx="1"/>
          </p:nvPr>
        </p:nvSpPr>
        <p:spPr/>
        <p:txBody>
          <a:bodyPr/>
          <a:lstStyle/>
          <a:p>
            <a:r>
              <a:rPr lang="en-US" smtClean="0"/>
              <a:t>Plan where the load will be landed before lifting.</a:t>
            </a:r>
          </a:p>
          <a:p>
            <a:pPr lvl="1"/>
            <a:r>
              <a:rPr lang="en-US" smtClean="0"/>
              <a:t>Consider the weight, type, and shape of load.</a:t>
            </a:r>
          </a:p>
          <a:p>
            <a:r>
              <a:rPr lang="en-US" smtClean="0"/>
              <a:t>Land the load on a firm, flat surface.</a:t>
            </a:r>
          </a:p>
          <a:p>
            <a:pPr lvl="1"/>
            <a:endParaRPr lang="en-US" smtClean="0"/>
          </a:p>
        </p:txBody>
      </p:sp>
      <p:sp>
        <p:nvSpPr>
          <p:cNvPr id="4" name="TextBox 3"/>
          <p:cNvSpPr txBox="1"/>
          <p:nvPr/>
        </p:nvSpPr>
        <p:spPr>
          <a:xfrm>
            <a:off x="914400" y="6172200"/>
            <a:ext cx="7315200" cy="369888"/>
          </a:xfrm>
          <a:prstGeom prst="rect">
            <a:avLst/>
          </a:prstGeom>
          <a:noFill/>
        </p:spPr>
        <p:txBody>
          <a:bodyPr>
            <a:spAutoFit/>
          </a:bodyPr>
          <a:lstStyle/>
          <a:p>
            <a:pPr algn="ctr" fontAlgn="auto">
              <a:spcBef>
                <a:spcPts val="0"/>
              </a:spcBef>
              <a:spcAft>
                <a:spcPts val="0"/>
              </a:spcAft>
              <a:defRPr/>
            </a:pPr>
            <a:r>
              <a:rPr lang="en-US" dirty="0">
                <a:latin typeface="+mn-lt"/>
                <a:cs typeface="+mn-cs"/>
              </a:rPr>
              <a:t>Can the load be </a:t>
            </a:r>
            <a:r>
              <a:rPr lang="en-US" dirty="0">
                <a:solidFill>
                  <a:srgbClr val="FF0000"/>
                </a:solidFill>
                <a:effectLst>
                  <a:outerShdw blurRad="38100" dist="38100" dir="2700000" algn="tl">
                    <a:srgbClr val="000000">
                      <a:alpha val="43137"/>
                    </a:srgbClr>
                  </a:outerShdw>
                </a:effectLst>
                <a:latin typeface="+mn-lt"/>
                <a:cs typeface="+mn-cs"/>
              </a:rPr>
              <a:t>FLOWN AND LANDED </a:t>
            </a:r>
            <a:r>
              <a:rPr lang="en-US" dirty="0">
                <a:latin typeface="+mn-lt"/>
                <a:cs typeface="+mn-cs"/>
              </a:rPr>
              <a:t>safely?</a:t>
            </a:r>
          </a:p>
        </p:txBody>
      </p:sp>
      <p:pic>
        <p:nvPicPr>
          <p:cNvPr id="166917" name="Picture 2" descr="D:\My Documents\My Pictures\Microsoft Clip Organizer\j0318842.wmf"/>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5119688" y="2316163"/>
            <a:ext cx="3095625" cy="3094037"/>
          </a:xfr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Title 1"/>
          <p:cNvSpPr>
            <a:spLocks noGrp="1"/>
          </p:cNvSpPr>
          <p:nvPr>
            <p:ph type="title"/>
          </p:nvPr>
        </p:nvSpPr>
        <p:spPr/>
        <p:txBody>
          <a:bodyPr/>
          <a:lstStyle/>
          <a:p>
            <a:r>
              <a:rPr lang="en-US" smtClean="0"/>
              <a:t>Landing the Load</a:t>
            </a:r>
          </a:p>
        </p:txBody>
      </p:sp>
      <p:sp>
        <p:nvSpPr>
          <p:cNvPr id="3" name="Content Placeholder 2"/>
          <p:cNvSpPr>
            <a:spLocks noGrp="1"/>
          </p:cNvSpPr>
          <p:nvPr>
            <p:ph sz="half" idx="1"/>
          </p:nvPr>
        </p:nvSpPr>
        <p:spPr/>
        <p:txBody>
          <a:bodyPr/>
          <a:lstStyle/>
          <a:p>
            <a:r>
              <a:rPr lang="en-US" smtClean="0"/>
              <a:t>Land load on blocks / cribbing to allow removal of slings. </a:t>
            </a:r>
          </a:p>
          <a:p>
            <a:pPr lvl="1"/>
            <a:r>
              <a:rPr lang="en-US" smtClean="0"/>
              <a:t>NEVER land a load directly on the slings.</a:t>
            </a:r>
          </a:p>
          <a:p>
            <a:r>
              <a:rPr lang="en-US" smtClean="0"/>
              <a:t>Chock cylindrical loads to prevent rolling.</a:t>
            </a:r>
          </a:p>
          <a:p>
            <a:r>
              <a:rPr lang="en-US" smtClean="0"/>
              <a:t>Slowly relieve tension on hoist and rigging.</a:t>
            </a:r>
          </a:p>
        </p:txBody>
      </p:sp>
      <p:sp>
        <p:nvSpPr>
          <p:cNvPr id="4" name="TextBox 3"/>
          <p:cNvSpPr txBox="1"/>
          <p:nvPr/>
        </p:nvSpPr>
        <p:spPr>
          <a:xfrm>
            <a:off x="914400" y="6172200"/>
            <a:ext cx="7315200" cy="369888"/>
          </a:xfrm>
          <a:prstGeom prst="rect">
            <a:avLst/>
          </a:prstGeom>
          <a:noFill/>
        </p:spPr>
        <p:txBody>
          <a:bodyPr>
            <a:spAutoFit/>
          </a:bodyPr>
          <a:lstStyle/>
          <a:p>
            <a:pPr algn="ctr" fontAlgn="auto">
              <a:spcBef>
                <a:spcPts val="0"/>
              </a:spcBef>
              <a:spcAft>
                <a:spcPts val="0"/>
              </a:spcAft>
              <a:defRPr/>
            </a:pPr>
            <a:r>
              <a:rPr lang="en-US" dirty="0">
                <a:latin typeface="+mn-lt"/>
                <a:cs typeface="+mn-cs"/>
              </a:rPr>
              <a:t>Can the load be </a:t>
            </a:r>
            <a:r>
              <a:rPr lang="en-US" dirty="0">
                <a:solidFill>
                  <a:srgbClr val="FF0000"/>
                </a:solidFill>
                <a:effectLst>
                  <a:outerShdw blurRad="38100" dist="38100" dir="2700000" algn="tl">
                    <a:srgbClr val="000000">
                      <a:alpha val="43137"/>
                    </a:srgbClr>
                  </a:outerShdw>
                </a:effectLst>
                <a:latin typeface="+mn-lt"/>
                <a:cs typeface="+mn-cs"/>
              </a:rPr>
              <a:t>FLOWN AND LANDED </a:t>
            </a:r>
            <a:r>
              <a:rPr lang="en-US" dirty="0">
                <a:latin typeface="+mn-lt"/>
                <a:cs typeface="+mn-cs"/>
              </a:rPr>
              <a:t>safely?</a:t>
            </a:r>
          </a:p>
        </p:txBody>
      </p:sp>
      <p:pic>
        <p:nvPicPr>
          <p:cNvPr id="167941" name="Picture 2" descr="D:\My Documents\My Pictures\Microsoft Clip Organizer\j0318842.wmf"/>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5119688" y="2316163"/>
            <a:ext cx="3095625" cy="3094037"/>
          </a:xfr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itle 1"/>
          <p:cNvSpPr>
            <a:spLocks noGrp="1"/>
          </p:cNvSpPr>
          <p:nvPr>
            <p:ph type="title"/>
          </p:nvPr>
        </p:nvSpPr>
        <p:spPr/>
        <p:txBody>
          <a:bodyPr/>
          <a:lstStyle/>
          <a:p>
            <a:r>
              <a:rPr lang="en-US" sz="6600" b="1" i="1" smtClean="0">
                <a:solidFill>
                  <a:srgbClr val="B24C30"/>
                </a:solidFill>
                <a:latin typeface="Eras Light ITC" pitchFamily="34" charset="0"/>
              </a:rPr>
              <a:t>HOISTSAFE</a:t>
            </a:r>
          </a:p>
        </p:txBody>
      </p:sp>
      <p:graphicFrame>
        <p:nvGraphicFramePr>
          <p:cNvPr id="4" name="Content Placeholder 3"/>
          <p:cNvGraphicFramePr>
            <a:graphicFrameLocks noGrp="1"/>
          </p:cNvGraphicFramePr>
          <p:nvPr>
            <p:ph idx="1"/>
          </p:nvPr>
        </p:nvGraphicFramePr>
        <p:xfrm>
          <a:off x="457200" y="1600200"/>
          <a:ext cx="8229600" cy="4114800"/>
        </p:xfrm>
        <a:graphic>
          <a:graphicData uri="http://schemas.openxmlformats.org/drawingml/2006/table">
            <a:tbl>
              <a:tblPr firstRow="1" bandRow="1">
                <a:tableStyleId>{2D5ABB26-0587-4C30-8999-92F81FD0307C}</a:tableStyleId>
              </a:tblPr>
              <a:tblGrid>
                <a:gridCol w="2743200"/>
                <a:gridCol w="381000"/>
                <a:gridCol w="5105400"/>
              </a:tblGrid>
              <a:tr h="370840">
                <a:tc>
                  <a:txBody>
                    <a:bodyPr/>
                    <a:lstStyle/>
                    <a:p>
                      <a:pPr algn="r"/>
                      <a:r>
                        <a:rPr lang="en-US" dirty="0" smtClean="0"/>
                        <a:t>How</a:t>
                      </a:r>
                      <a:endParaRPr lang="en-US" dirty="0"/>
                    </a:p>
                  </a:txBody>
                  <a:tcPr anchor="ctr"/>
                </a:tc>
                <a:tc>
                  <a:txBody>
                    <a:bodyPr/>
                    <a:lstStyle/>
                    <a:p>
                      <a:pPr algn="ctr"/>
                      <a:r>
                        <a:rPr lang="en-US" sz="2400" dirty="0" smtClean="0">
                          <a:effectLst>
                            <a:outerShdw blurRad="38100" dist="38100" dir="2700000" algn="tl">
                              <a:srgbClr val="000000">
                                <a:alpha val="43137"/>
                              </a:srgbClr>
                            </a:outerShdw>
                          </a:effectLst>
                          <a:latin typeface="+mj-lt"/>
                        </a:rPr>
                        <a:t>H</a:t>
                      </a:r>
                      <a:endParaRPr lang="en-US" sz="2400" dirty="0">
                        <a:effectLst>
                          <a:outerShdw blurRad="38100" dist="38100" dir="2700000" algn="tl">
                            <a:srgbClr val="000000">
                              <a:alpha val="43137"/>
                            </a:srgbClr>
                          </a:outerShdw>
                        </a:effectLst>
                        <a:latin typeface="+mj-lt"/>
                      </a:endParaRPr>
                    </a:p>
                  </a:txBody>
                  <a:tcPr anchor="ctr"/>
                </a:tc>
                <a:tc>
                  <a:txBody>
                    <a:bodyPr/>
                    <a:lstStyle/>
                    <a:p>
                      <a:r>
                        <a:rPr lang="en-US" dirty="0" smtClean="0">
                          <a:solidFill>
                            <a:srgbClr val="FF0000"/>
                          </a:solidFill>
                        </a:rPr>
                        <a:t>heavy</a:t>
                      </a:r>
                      <a:r>
                        <a:rPr lang="en-US" dirty="0" smtClean="0"/>
                        <a:t> is the load?</a:t>
                      </a:r>
                      <a:endParaRPr lang="en-US" dirty="0"/>
                    </a:p>
                  </a:txBody>
                  <a:tcPr anchor="ctr"/>
                </a:tc>
              </a:tr>
              <a:tr h="370840">
                <a:tc>
                  <a:txBody>
                    <a:bodyPr/>
                    <a:lstStyle/>
                    <a:p>
                      <a:pPr algn="r"/>
                      <a:r>
                        <a:rPr lang="en-US" dirty="0" smtClean="0"/>
                        <a:t>What are the</a:t>
                      </a:r>
                      <a:endParaRPr lang="en-US" dirty="0"/>
                    </a:p>
                  </a:txBody>
                  <a:tcPr anchor="ctr"/>
                </a:tc>
                <a:tc>
                  <a:txBody>
                    <a:bodyPr/>
                    <a:lstStyle/>
                    <a:p>
                      <a:pPr algn="ctr"/>
                      <a:r>
                        <a:rPr lang="en-US" sz="2400" dirty="0" smtClean="0">
                          <a:effectLst>
                            <a:outerShdw blurRad="38100" dist="38100" dir="2700000" algn="tl">
                              <a:srgbClr val="000000">
                                <a:alpha val="43137"/>
                              </a:srgbClr>
                            </a:outerShdw>
                          </a:effectLst>
                          <a:latin typeface="+mj-lt"/>
                        </a:rPr>
                        <a:t>O</a:t>
                      </a:r>
                      <a:endParaRPr lang="en-US" sz="2400" dirty="0">
                        <a:effectLst>
                          <a:outerShdw blurRad="38100" dist="38100" dir="2700000" algn="tl">
                            <a:srgbClr val="000000">
                              <a:alpha val="43137"/>
                            </a:srgbClr>
                          </a:outerShdw>
                        </a:effectLst>
                        <a:latin typeface="+mj-lt"/>
                      </a:endParaRPr>
                    </a:p>
                  </a:txBody>
                  <a:tcPr anchor="ctr"/>
                </a:tc>
                <a:tc>
                  <a:txBody>
                    <a:bodyPr/>
                    <a:lstStyle/>
                    <a:p>
                      <a:r>
                        <a:rPr lang="en-US" dirty="0" smtClean="0">
                          <a:solidFill>
                            <a:srgbClr val="FF0000"/>
                          </a:solidFill>
                        </a:rPr>
                        <a:t>operating limitations </a:t>
                      </a:r>
                      <a:r>
                        <a:rPr lang="en-US" dirty="0" smtClean="0"/>
                        <a:t>of the crane and rigging?</a:t>
                      </a:r>
                      <a:endParaRPr lang="en-US" dirty="0"/>
                    </a:p>
                  </a:txBody>
                  <a:tcPr anchor="ctr"/>
                </a:tc>
              </a:tr>
              <a:tr h="370840">
                <a:tc>
                  <a:txBody>
                    <a:bodyPr/>
                    <a:lstStyle/>
                    <a:p>
                      <a:pPr algn="r"/>
                      <a:r>
                        <a:rPr lang="en-US" dirty="0" smtClean="0"/>
                        <a:t>When was the last</a:t>
                      </a:r>
                      <a:endParaRPr lang="en-US" dirty="0"/>
                    </a:p>
                  </a:txBody>
                  <a:tcPr anchor="ctr"/>
                </a:tc>
                <a:tc>
                  <a:txBody>
                    <a:bodyPr/>
                    <a:lstStyle/>
                    <a:p>
                      <a:pPr algn="ctr"/>
                      <a:r>
                        <a:rPr lang="en-US" sz="2400" dirty="0" smtClean="0">
                          <a:effectLst>
                            <a:outerShdw blurRad="38100" dist="38100" dir="2700000" algn="tl">
                              <a:srgbClr val="000000">
                                <a:alpha val="43137"/>
                              </a:srgbClr>
                            </a:outerShdw>
                          </a:effectLst>
                          <a:latin typeface="+mj-lt"/>
                        </a:rPr>
                        <a:t>I</a:t>
                      </a:r>
                      <a:endParaRPr lang="en-US" sz="2400" dirty="0">
                        <a:effectLst>
                          <a:outerShdw blurRad="38100" dist="38100" dir="2700000" algn="tl">
                            <a:srgbClr val="000000">
                              <a:alpha val="43137"/>
                            </a:srgbClr>
                          </a:outerShdw>
                        </a:effectLst>
                        <a:latin typeface="+mj-lt"/>
                      </a:endParaRPr>
                    </a:p>
                  </a:txBody>
                  <a:tcPr anchor="ctr"/>
                </a:tc>
                <a:tc>
                  <a:txBody>
                    <a:bodyPr/>
                    <a:lstStyle/>
                    <a:p>
                      <a:r>
                        <a:rPr lang="en-US" dirty="0" smtClean="0">
                          <a:solidFill>
                            <a:srgbClr val="FF0000"/>
                          </a:solidFill>
                        </a:rPr>
                        <a:t>inspection</a:t>
                      </a:r>
                      <a:r>
                        <a:rPr lang="en-US" dirty="0" smtClean="0"/>
                        <a:t> performed?</a:t>
                      </a:r>
                      <a:endParaRPr lang="en-US" dirty="0"/>
                    </a:p>
                  </a:txBody>
                  <a:tcPr anchor="ctr"/>
                </a:tc>
              </a:tr>
              <a:tr h="370840">
                <a:tc>
                  <a:txBody>
                    <a:bodyPr/>
                    <a:lstStyle/>
                    <a:p>
                      <a:pPr algn="r"/>
                      <a:r>
                        <a:rPr lang="en-US" dirty="0" smtClean="0"/>
                        <a:t>How will</a:t>
                      </a:r>
                      <a:endParaRPr lang="en-US" dirty="0"/>
                    </a:p>
                  </a:txBody>
                  <a:tcPr anchor="ctr"/>
                </a:tc>
                <a:tc>
                  <a:txBody>
                    <a:bodyPr/>
                    <a:lstStyle/>
                    <a:p>
                      <a:pPr algn="ctr"/>
                      <a:r>
                        <a:rPr lang="en-US" sz="2400" dirty="0" smtClean="0">
                          <a:effectLst>
                            <a:outerShdw blurRad="38100" dist="38100" dir="2700000" algn="tl">
                              <a:srgbClr val="000000">
                                <a:alpha val="43137"/>
                              </a:srgbClr>
                            </a:outerShdw>
                          </a:effectLst>
                          <a:latin typeface="+mj-lt"/>
                        </a:rPr>
                        <a:t>S</a:t>
                      </a:r>
                      <a:endParaRPr lang="en-US" sz="2400" dirty="0">
                        <a:effectLst>
                          <a:outerShdw blurRad="38100" dist="38100" dir="2700000" algn="tl">
                            <a:srgbClr val="000000">
                              <a:alpha val="43137"/>
                            </a:srgbClr>
                          </a:outerShdw>
                        </a:effectLst>
                        <a:latin typeface="+mj-lt"/>
                      </a:endParaRPr>
                    </a:p>
                  </a:txBody>
                  <a:tcPr anchor="ctr"/>
                </a:tc>
                <a:tc>
                  <a:txBody>
                    <a:bodyPr/>
                    <a:lstStyle/>
                    <a:p>
                      <a:r>
                        <a:rPr lang="en-US" dirty="0" smtClean="0">
                          <a:solidFill>
                            <a:srgbClr val="FF0000"/>
                          </a:solidFill>
                        </a:rPr>
                        <a:t>sling angles </a:t>
                      </a:r>
                      <a:r>
                        <a:rPr lang="en-US" dirty="0" smtClean="0"/>
                        <a:t>affect lifting capacity?</a:t>
                      </a:r>
                      <a:endParaRPr lang="en-US" dirty="0"/>
                    </a:p>
                  </a:txBody>
                  <a:tcPr anchor="ctr"/>
                </a:tc>
              </a:tr>
              <a:tr h="370840">
                <a:tc>
                  <a:txBody>
                    <a:bodyPr/>
                    <a:lstStyle/>
                    <a:p>
                      <a:pPr algn="r"/>
                      <a:r>
                        <a:rPr lang="en-US" dirty="0" smtClean="0"/>
                        <a:t>Have</a:t>
                      </a:r>
                      <a:r>
                        <a:rPr lang="en-US" baseline="0" dirty="0" smtClean="0"/>
                        <a:t> you performed a</a:t>
                      </a:r>
                      <a:endParaRPr lang="en-US" dirty="0"/>
                    </a:p>
                  </a:txBody>
                  <a:tcPr anchor="ctr"/>
                </a:tc>
                <a:tc>
                  <a:txBody>
                    <a:bodyPr/>
                    <a:lstStyle/>
                    <a:p>
                      <a:pPr algn="ctr"/>
                      <a:r>
                        <a:rPr lang="en-US" sz="2400" dirty="0" smtClean="0">
                          <a:effectLst>
                            <a:outerShdw blurRad="38100" dist="38100" dir="2700000" algn="tl">
                              <a:srgbClr val="000000">
                                <a:alpha val="43137"/>
                              </a:srgbClr>
                            </a:outerShdw>
                          </a:effectLst>
                          <a:latin typeface="+mj-lt"/>
                        </a:rPr>
                        <a:t>T</a:t>
                      </a:r>
                      <a:endParaRPr lang="en-US" sz="2400" dirty="0">
                        <a:effectLst>
                          <a:outerShdw blurRad="38100" dist="38100" dir="2700000" algn="tl">
                            <a:srgbClr val="000000">
                              <a:alpha val="43137"/>
                            </a:srgbClr>
                          </a:outerShdw>
                        </a:effectLst>
                        <a:latin typeface="+mj-lt"/>
                      </a:endParaRPr>
                    </a:p>
                  </a:txBody>
                  <a:tcPr anchor="ctr"/>
                </a:tc>
                <a:tc>
                  <a:txBody>
                    <a:bodyPr/>
                    <a:lstStyle/>
                    <a:p>
                      <a:r>
                        <a:rPr lang="en-US" dirty="0" smtClean="0">
                          <a:solidFill>
                            <a:srgbClr val="FF0000"/>
                          </a:solidFill>
                        </a:rPr>
                        <a:t>test lift </a:t>
                      </a:r>
                      <a:r>
                        <a:rPr lang="en-US" dirty="0" smtClean="0"/>
                        <a:t>to check stability?</a:t>
                      </a:r>
                      <a:endParaRPr lang="en-US" dirty="0"/>
                    </a:p>
                  </a:txBody>
                  <a:tcPr anchor="ctr"/>
                </a:tc>
              </a:tr>
              <a:tr h="370840">
                <a:tc>
                  <a:txBody>
                    <a:bodyPr/>
                    <a:lstStyle/>
                    <a:p>
                      <a:pPr algn="r"/>
                      <a:r>
                        <a:rPr lang="en-US" dirty="0" smtClean="0"/>
                        <a:t>Move the load with</a:t>
                      </a:r>
                      <a:endParaRPr lang="en-US" dirty="0"/>
                    </a:p>
                  </a:txBody>
                  <a:tcPr anchor="ctr"/>
                </a:tc>
                <a:tc>
                  <a:txBody>
                    <a:bodyPr/>
                    <a:lstStyle/>
                    <a:p>
                      <a:pPr algn="ctr"/>
                      <a:r>
                        <a:rPr lang="en-US" sz="2400" dirty="0" smtClean="0">
                          <a:effectLst>
                            <a:outerShdw blurRad="38100" dist="38100" dir="2700000" algn="tl">
                              <a:srgbClr val="000000">
                                <a:alpha val="43137"/>
                              </a:srgbClr>
                            </a:outerShdw>
                          </a:effectLst>
                          <a:latin typeface="+mj-lt"/>
                        </a:rPr>
                        <a:t>S</a:t>
                      </a:r>
                      <a:endParaRPr lang="en-US" sz="2400" dirty="0">
                        <a:effectLst>
                          <a:outerShdw blurRad="38100" dist="38100" dir="2700000" algn="tl">
                            <a:srgbClr val="000000">
                              <a:alpha val="43137"/>
                            </a:srgbClr>
                          </a:outerShdw>
                        </a:effectLst>
                        <a:latin typeface="+mj-lt"/>
                      </a:endParaRPr>
                    </a:p>
                  </a:txBody>
                  <a:tcPr anchor="ctr"/>
                </a:tc>
                <a:tc>
                  <a:txBody>
                    <a:bodyPr/>
                    <a:lstStyle/>
                    <a:p>
                      <a:r>
                        <a:rPr lang="en-US" dirty="0" smtClean="0">
                          <a:solidFill>
                            <a:srgbClr val="FF0000"/>
                          </a:solidFill>
                        </a:rPr>
                        <a:t>smooth and steady </a:t>
                      </a:r>
                      <a:r>
                        <a:rPr lang="en-US" dirty="0" smtClean="0"/>
                        <a:t>actions</a:t>
                      </a:r>
                      <a:endParaRPr lang="en-US" dirty="0"/>
                    </a:p>
                  </a:txBody>
                  <a:tcPr anchor="ctr"/>
                </a:tc>
              </a:tr>
              <a:tr h="370840">
                <a:tc>
                  <a:txBody>
                    <a:bodyPr/>
                    <a:lstStyle/>
                    <a:p>
                      <a:pPr algn="r"/>
                      <a:r>
                        <a:rPr lang="en-US" dirty="0" smtClean="0"/>
                        <a:t>Is the</a:t>
                      </a:r>
                      <a:endParaRPr lang="en-US" dirty="0"/>
                    </a:p>
                  </a:txBody>
                  <a:tcPr anchor="ctr"/>
                </a:tc>
                <a:tc>
                  <a:txBody>
                    <a:bodyPr/>
                    <a:lstStyle/>
                    <a:p>
                      <a:pPr algn="ctr"/>
                      <a:r>
                        <a:rPr lang="en-US" sz="2400" dirty="0" smtClean="0">
                          <a:effectLst>
                            <a:outerShdw blurRad="38100" dist="38100" dir="2700000" algn="tl">
                              <a:srgbClr val="000000">
                                <a:alpha val="43137"/>
                              </a:srgbClr>
                            </a:outerShdw>
                          </a:effectLst>
                          <a:latin typeface="+mj-lt"/>
                        </a:rPr>
                        <a:t>A</a:t>
                      </a:r>
                      <a:endParaRPr lang="en-US" sz="2400" dirty="0">
                        <a:effectLst>
                          <a:outerShdw blurRad="38100" dist="38100" dir="2700000" algn="tl">
                            <a:srgbClr val="000000">
                              <a:alpha val="43137"/>
                            </a:srgbClr>
                          </a:outerShdw>
                        </a:effectLst>
                        <a:latin typeface="+mj-lt"/>
                      </a:endParaRPr>
                    </a:p>
                  </a:txBody>
                  <a:tcPr anchor="ctr"/>
                </a:tc>
                <a:tc>
                  <a:txBody>
                    <a:bodyPr/>
                    <a:lstStyle/>
                    <a:p>
                      <a:r>
                        <a:rPr lang="en-US" dirty="0" smtClean="0">
                          <a:solidFill>
                            <a:srgbClr val="FF0000"/>
                          </a:solidFill>
                        </a:rPr>
                        <a:t>area clear </a:t>
                      </a:r>
                      <a:r>
                        <a:rPr lang="en-US" dirty="0" smtClean="0"/>
                        <a:t>of personnel and obstructions?</a:t>
                      </a:r>
                      <a:endParaRPr lang="en-US" dirty="0"/>
                    </a:p>
                  </a:txBody>
                  <a:tcPr anchor="ctr"/>
                </a:tc>
              </a:tr>
              <a:tr h="370840">
                <a:tc>
                  <a:txBody>
                    <a:bodyPr/>
                    <a:lstStyle/>
                    <a:p>
                      <a:pPr algn="r"/>
                      <a:r>
                        <a:rPr lang="en-US" dirty="0" smtClean="0"/>
                        <a:t>Can the load be</a:t>
                      </a:r>
                      <a:endParaRPr lang="en-US" dirty="0"/>
                    </a:p>
                  </a:txBody>
                  <a:tcPr anchor="ctr"/>
                </a:tc>
                <a:tc>
                  <a:txBody>
                    <a:bodyPr/>
                    <a:lstStyle/>
                    <a:p>
                      <a:pPr algn="ctr"/>
                      <a:r>
                        <a:rPr lang="en-US" sz="2400" dirty="0" smtClean="0">
                          <a:effectLst>
                            <a:outerShdw blurRad="38100" dist="38100" dir="2700000" algn="tl">
                              <a:srgbClr val="000000">
                                <a:alpha val="43137"/>
                              </a:srgbClr>
                            </a:outerShdw>
                          </a:effectLst>
                          <a:latin typeface="+mj-lt"/>
                        </a:rPr>
                        <a:t>F</a:t>
                      </a:r>
                      <a:endParaRPr lang="en-US" sz="2400" dirty="0">
                        <a:effectLst>
                          <a:outerShdw blurRad="38100" dist="38100" dir="2700000" algn="tl">
                            <a:srgbClr val="000000">
                              <a:alpha val="43137"/>
                            </a:srgbClr>
                          </a:outerShdw>
                        </a:effectLst>
                        <a:latin typeface="+mj-lt"/>
                      </a:endParaRPr>
                    </a:p>
                  </a:txBody>
                  <a:tcPr anchor="ctr"/>
                </a:tc>
                <a:tc>
                  <a:txBody>
                    <a:bodyPr/>
                    <a:lstStyle/>
                    <a:p>
                      <a:r>
                        <a:rPr lang="en-US" dirty="0" smtClean="0">
                          <a:solidFill>
                            <a:srgbClr val="FF0000"/>
                          </a:solidFill>
                        </a:rPr>
                        <a:t>flown and landed </a:t>
                      </a:r>
                      <a:r>
                        <a:rPr lang="en-US" dirty="0" smtClean="0"/>
                        <a:t>safely?</a:t>
                      </a:r>
                      <a:endParaRPr lang="en-US" dirty="0"/>
                    </a:p>
                  </a:txBody>
                  <a:tcPr anchor="ctr"/>
                </a:tc>
              </a:tr>
              <a:tr h="370840">
                <a:tc>
                  <a:txBody>
                    <a:bodyPr/>
                    <a:lstStyle/>
                    <a:p>
                      <a:pPr algn="r"/>
                      <a:r>
                        <a:rPr lang="en-US" dirty="0" smtClean="0"/>
                        <a:t>How will the</a:t>
                      </a:r>
                      <a:endParaRPr lang="en-US" dirty="0"/>
                    </a:p>
                  </a:txBody>
                  <a:tcPr anchor="ctr"/>
                </a:tc>
                <a:tc>
                  <a:txBody>
                    <a:bodyPr/>
                    <a:lstStyle/>
                    <a:p>
                      <a:pPr algn="ctr"/>
                      <a:r>
                        <a:rPr lang="en-US" sz="2400" dirty="0" smtClean="0">
                          <a:effectLst>
                            <a:outerShdw blurRad="38100" dist="38100" dir="2700000" algn="tl">
                              <a:srgbClr val="000000">
                                <a:alpha val="43137"/>
                              </a:srgbClr>
                            </a:outerShdw>
                          </a:effectLst>
                          <a:latin typeface="+mj-lt"/>
                        </a:rPr>
                        <a:t>E</a:t>
                      </a:r>
                      <a:endParaRPr lang="en-US" sz="2400" dirty="0">
                        <a:effectLst>
                          <a:outerShdw blurRad="38100" dist="38100" dir="2700000" algn="tl">
                            <a:srgbClr val="000000">
                              <a:alpha val="43137"/>
                            </a:srgbClr>
                          </a:outerShdw>
                        </a:effectLst>
                        <a:latin typeface="+mj-lt"/>
                      </a:endParaRPr>
                    </a:p>
                  </a:txBody>
                  <a:tcPr anchor="ctr"/>
                </a:tc>
                <a:tc>
                  <a:txBody>
                    <a:bodyPr/>
                    <a:lstStyle/>
                    <a:p>
                      <a:r>
                        <a:rPr lang="en-US" dirty="0" smtClean="0">
                          <a:solidFill>
                            <a:srgbClr val="FF0000"/>
                          </a:solidFill>
                        </a:rPr>
                        <a:t>environment</a:t>
                      </a:r>
                      <a:r>
                        <a:rPr lang="en-US" dirty="0" smtClean="0"/>
                        <a:t> affect the safety of the lift?</a:t>
                      </a:r>
                      <a:endParaRPr lang="en-US" dirty="0"/>
                    </a:p>
                  </a:txBody>
                  <a:tcPr anchor="ctr"/>
                </a:tc>
              </a:tr>
            </a:tbl>
          </a:graphicData>
        </a:graphic>
      </p:graphicFrame>
    </p:spTree>
    <p:custDataLst>
      <p:tags r:id="rId1"/>
    </p:custData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itle 1"/>
          <p:cNvSpPr>
            <a:spLocks noGrp="1"/>
          </p:cNvSpPr>
          <p:nvPr>
            <p:ph type="title"/>
          </p:nvPr>
        </p:nvSpPr>
        <p:spPr/>
        <p:txBody>
          <a:bodyPr/>
          <a:lstStyle/>
          <a:p>
            <a:r>
              <a:rPr lang="en-US" smtClean="0"/>
              <a:t>Environmental Considerations</a:t>
            </a:r>
          </a:p>
        </p:txBody>
      </p:sp>
      <p:sp>
        <p:nvSpPr>
          <p:cNvPr id="169987" name="Content Placeholder 2"/>
          <p:cNvSpPr>
            <a:spLocks noGrp="1"/>
          </p:cNvSpPr>
          <p:nvPr>
            <p:ph idx="1"/>
          </p:nvPr>
        </p:nvSpPr>
        <p:spPr/>
        <p:txBody>
          <a:bodyPr/>
          <a:lstStyle/>
          <a:p>
            <a:r>
              <a:rPr lang="en-US" smtClean="0"/>
              <a:t>Weather</a:t>
            </a:r>
          </a:p>
          <a:p>
            <a:r>
              <a:rPr lang="en-US" smtClean="0"/>
              <a:t>Terrain</a:t>
            </a:r>
          </a:p>
          <a:p>
            <a:r>
              <a:rPr lang="en-US" smtClean="0"/>
              <a:t>Chemical Conditions and Exposure</a:t>
            </a:r>
          </a:p>
        </p:txBody>
      </p:sp>
      <p:sp>
        <p:nvSpPr>
          <p:cNvPr id="4" name="TextBox 3"/>
          <p:cNvSpPr txBox="1"/>
          <p:nvPr/>
        </p:nvSpPr>
        <p:spPr>
          <a:xfrm>
            <a:off x="914400" y="6172200"/>
            <a:ext cx="7315200" cy="369888"/>
          </a:xfrm>
          <a:prstGeom prst="rect">
            <a:avLst/>
          </a:prstGeom>
          <a:noFill/>
        </p:spPr>
        <p:txBody>
          <a:bodyPr>
            <a:spAutoFit/>
          </a:bodyPr>
          <a:lstStyle/>
          <a:p>
            <a:pPr algn="ctr" fontAlgn="auto">
              <a:spcBef>
                <a:spcPts val="0"/>
              </a:spcBef>
              <a:spcAft>
                <a:spcPts val="0"/>
              </a:spcAft>
              <a:defRPr/>
            </a:pPr>
            <a:r>
              <a:rPr lang="en-US" dirty="0">
                <a:latin typeface="+mn-lt"/>
                <a:cs typeface="+mn-cs"/>
              </a:rPr>
              <a:t>How will the </a:t>
            </a:r>
            <a:r>
              <a:rPr lang="en-US" dirty="0">
                <a:solidFill>
                  <a:srgbClr val="FF0000"/>
                </a:solidFill>
                <a:effectLst>
                  <a:outerShdw blurRad="38100" dist="38100" dir="2700000" algn="tl">
                    <a:srgbClr val="000000">
                      <a:alpha val="43137"/>
                    </a:srgbClr>
                  </a:outerShdw>
                </a:effectLst>
                <a:latin typeface="+mn-lt"/>
                <a:cs typeface="+mn-cs"/>
              </a:rPr>
              <a:t>ENVIRONMENT</a:t>
            </a:r>
            <a:r>
              <a:rPr lang="en-US" dirty="0">
                <a:latin typeface="+mn-lt"/>
                <a:cs typeface="+mn-cs"/>
              </a:rPr>
              <a:t> affect the safety of the lift?</a:t>
            </a:r>
          </a:p>
        </p:txBody>
      </p:sp>
    </p:spTree>
    <p:custDataLst>
      <p:tags r:id="rId1"/>
    </p:custData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p:txBody>
          <a:bodyPr>
            <a:normAutofit fontScale="90000"/>
          </a:bodyPr>
          <a:lstStyle/>
          <a:p>
            <a:pPr fontAlgn="auto">
              <a:spcAft>
                <a:spcPts val="0"/>
              </a:spcAft>
              <a:defRPr/>
            </a:pPr>
            <a:r>
              <a:rPr lang="en-US" dirty="0" smtClean="0"/>
              <a:t>Tag lines are only required when winds exceed 20 mph</a:t>
            </a:r>
            <a:endParaRPr lang="en-US" dirty="0"/>
          </a:p>
        </p:txBody>
      </p:sp>
      <p:graphicFrame>
        <p:nvGraphicFramePr>
          <p:cNvPr id="171011" name="TPChart"/>
          <p:cNvGraphicFramePr>
            <a:graphicFrameLocks noChangeAspect="1"/>
          </p:cNvGraphicFramePr>
          <p:nvPr>
            <p:custDataLst>
              <p:tags r:id="rId3"/>
            </p:custDataLst>
          </p:nvPr>
        </p:nvGraphicFramePr>
        <p:xfrm>
          <a:off x="4508500" y="1651000"/>
          <a:ext cx="4572000" cy="5143500"/>
        </p:xfrm>
        <a:graphic>
          <a:graphicData uri="http://schemas.openxmlformats.org/presentationml/2006/ole">
            <mc:AlternateContent xmlns:mc="http://schemas.openxmlformats.org/markup-compatibility/2006">
              <mc:Choice xmlns:v="urn:schemas-microsoft-com:vml" Requires="v">
                <p:oleObj spid="_x0000_s171017" name="Chart" r:id="rId7" imgW="4572112" imgH="5143500" progId="MSGraph.Chart.8">
                  <p:embed followColorScheme="full"/>
                </p:oleObj>
              </mc:Choice>
              <mc:Fallback>
                <p:oleObj name="Chart" r:id="rId7" imgW="4572112" imgH="5143500" progId="MSGraph.Chart.8">
                  <p:embed followColorScheme="full"/>
                  <p:pic>
                    <p:nvPicPr>
                      <p:cNvPr id="0" name="TPChar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08500" y="1651000"/>
                        <a:ext cx="4572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CorShape1"/>
          <p:cNvSpPr/>
          <p:nvPr>
            <p:custDataLst>
              <p:tags r:id="rId4"/>
            </p:custDataLst>
          </p:nvPr>
        </p:nvSpPr>
        <p:spPr>
          <a:xfrm rot="10800000">
            <a:off x="269875" y="3127375"/>
            <a:ext cx="330200" cy="3302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1013" name="TPAnswers"/>
          <p:cNvSpPr>
            <a:spLocks noGrp="1"/>
          </p:cNvSpPr>
          <p:nvPr>
            <p:ph sz="quarter" idx="13"/>
            <p:custDataLst>
              <p:tags r:id="rId5"/>
            </p:custDataLst>
          </p:nvPr>
        </p:nvSpPr>
        <p:spPr/>
        <p:txBody>
          <a:bodyPr/>
          <a:lstStyle/>
          <a:p>
            <a:pPr marL="514350" indent="-514350">
              <a:buFont typeface="Arial" charset="0"/>
              <a:buAutoNum type="arabicPeriod"/>
            </a:pPr>
            <a:r>
              <a:rPr lang="en-US" smtClean="0"/>
              <a:t>True</a:t>
            </a:r>
          </a:p>
          <a:p>
            <a:pPr marL="514350" indent="-514350">
              <a:buFont typeface="Arial" charset="0"/>
              <a:buAutoNum type="arabicPeriod"/>
            </a:pPr>
            <a:r>
              <a:rPr lang="en-US" smtClean="0"/>
              <a:t>False</a:t>
            </a: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Title 1"/>
          <p:cNvSpPr>
            <a:spLocks noGrp="1"/>
          </p:cNvSpPr>
          <p:nvPr>
            <p:ph type="title"/>
          </p:nvPr>
        </p:nvSpPr>
        <p:spPr/>
        <p:txBody>
          <a:bodyPr/>
          <a:lstStyle/>
          <a:p>
            <a:r>
              <a:rPr lang="en-US" smtClean="0"/>
              <a:t>Weather</a:t>
            </a:r>
          </a:p>
        </p:txBody>
      </p:sp>
      <p:sp>
        <p:nvSpPr>
          <p:cNvPr id="3" name="Content Placeholder 2"/>
          <p:cNvSpPr>
            <a:spLocks noGrp="1"/>
          </p:cNvSpPr>
          <p:nvPr>
            <p:ph sz="half" idx="1"/>
          </p:nvPr>
        </p:nvSpPr>
        <p:spPr/>
        <p:txBody>
          <a:bodyPr/>
          <a:lstStyle/>
          <a:p>
            <a:r>
              <a:rPr lang="en-US" smtClean="0"/>
              <a:t>Wind</a:t>
            </a:r>
          </a:p>
          <a:p>
            <a:pPr lvl="1"/>
            <a:r>
              <a:rPr lang="en-US" smtClean="0"/>
              <a:t>Tag lines shall be used unless their use creates an unsafe condition [OSHA 1926.550(g)(6)(iii)]</a:t>
            </a:r>
          </a:p>
        </p:txBody>
      </p:sp>
      <p:sp>
        <p:nvSpPr>
          <p:cNvPr id="5" name="TextBox 4"/>
          <p:cNvSpPr txBox="1"/>
          <p:nvPr/>
        </p:nvSpPr>
        <p:spPr>
          <a:xfrm>
            <a:off x="914400" y="6172200"/>
            <a:ext cx="7315200" cy="369888"/>
          </a:xfrm>
          <a:prstGeom prst="rect">
            <a:avLst/>
          </a:prstGeom>
          <a:noFill/>
        </p:spPr>
        <p:txBody>
          <a:bodyPr>
            <a:spAutoFit/>
          </a:bodyPr>
          <a:lstStyle/>
          <a:p>
            <a:pPr algn="ctr" fontAlgn="auto">
              <a:spcBef>
                <a:spcPts val="0"/>
              </a:spcBef>
              <a:spcAft>
                <a:spcPts val="0"/>
              </a:spcAft>
              <a:defRPr/>
            </a:pPr>
            <a:r>
              <a:rPr lang="en-US" dirty="0">
                <a:latin typeface="+mn-lt"/>
                <a:cs typeface="+mn-cs"/>
              </a:rPr>
              <a:t>How will the </a:t>
            </a:r>
            <a:r>
              <a:rPr lang="en-US" dirty="0">
                <a:solidFill>
                  <a:srgbClr val="FF0000"/>
                </a:solidFill>
                <a:effectLst>
                  <a:outerShdw blurRad="38100" dist="38100" dir="2700000" algn="tl">
                    <a:srgbClr val="000000">
                      <a:alpha val="43137"/>
                    </a:srgbClr>
                  </a:outerShdw>
                </a:effectLst>
                <a:latin typeface="+mn-lt"/>
                <a:cs typeface="+mn-cs"/>
              </a:rPr>
              <a:t>ENVIRONMENT</a:t>
            </a:r>
            <a:r>
              <a:rPr lang="en-US" dirty="0">
                <a:latin typeface="+mn-lt"/>
                <a:cs typeface="+mn-cs"/>
              </a:rPr>
              <a:t> affect the safety of the lift?</a:t>
            </a:r>
          </a:p>
        </p:txBody>
      </p:sp>
      <p:pic>
        <p:nvPicPr>
          <p:cNvPr id="3074" name="Picture 2" descr="D:\My Documents\My Pictures\Microsoft Clip Organizer\na00382_.wmf"/>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4760913" y="2128838"/>
            <a:ext cx="3813175" cy="3468687"/>
          </a:xfr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10" presetClass="entr" presetSubtype="0" fill="hold" nodeType="after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fade">
                                      <p:cBhvr>
                                        <p:cTn id="10"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p:txBody>
          <a:bodyPr>
            <a:normAutofit fontScale="90000"/>
          </a:bodyPr>
          <a:lstStyle/>
          <a:p>
            <a:pPr fontAlgn="auto">
              <a:spcAft>
                <a:spcPts val="0"/>
              </a:spcAft>
              <a:defRPr/>
            </a:pPr>
            <a:r>
              <a:rPr lang="en-US" dirty="0" smtClean="0"/>
              <a:t>Rigging is affected at temperatures…</a:t>
            </a:r>
            <a:endParaRPr lang="en-US" dirty="0"/>
          </a:p>
        </p:txBody>
      </p:sp>
      <p:graphicFrame>
        <p:nvGraphicFramePr>
          <p:cNvPr id="173059" name="TPChart"/>
          <p:cNvGraphicFramePr>
            <a:graphicFrameLocks noChangeAspect="1"/>
          </p:cNvGraphicFramePr>
          <p:nvPr>
            <p:custDataLst>
              <p:tags r:id="rId3"/>
            </p:custDataLst>
          </p:nvPr>
        </p:nvGraphicFramePr>
        <p:xfrm>
          <a:off x="4508500" y="1651000"/>
          <a:ext cx="4572000" cy="5143500"/>
        </p:xfrm>
        <a:graphic>
          <a:graphicData uri="http://schemas.openxmlformats.org/presentationml/2006/ole">
            <mc:AlternateContent xmlns:mc="http://schemas.openxmlformats.org/markup-compatibility/2006">
              <mc:Choice xmlns:v="urn:schemas-microsoft-com:vml" Requires="v">
                <p:oleObj spid="_x0000_s173067" name="Chart" r:id="rId9" imgW="4572112" imgH="5143500" progId="MSGraph.Chart.8">
                  <p:embed followColorScheme="full"/>
                </p:oleObj>
              </mc:Choice>
              <mc:Fallback>
                <p:oleObj name="Chart" r:id="rId9" imgW="4572112" imgH="5143500" progId="MSGraph.Chart.8">
                  <p:embed followColorScheme="full"/>
                  <p:pic>
                    <p:nvPicPr>
                      <p:cNvPr id="0" name="TPChart"/>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08500" y="1651000"/>
                        <a:ext cx="4572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3060" name="TPAnswers"/>
          <p:cNvSpPr>
            <a:spLocks noGrp="1"/>
          </p:cNvSpPr>
          <p:nvPr>
            <p:ph sz="quarter" idx="13"/>
            <p:custDataLst>
              <p:tags r:id="rId4"/>
            </p:custDataLst>
          </p:nvPr>
        </p:nvSpPr>
        <p:spPr/>
        <p:txBody>
          <a:bodyPr/>
          <a:lstStyle/>
          <a:p>
            <a:pPr marL="514350" indent="-514350">
              <a:buFont typeface="Arial" charset="0"/>
              <a:buAutoNum type="arabicPeriod"/>
            </a:pPr>
            <a:r>
              <a:rPr lang="en-US" smtClean="0"/>
              <a:t>Below -40</a:t>
            </a:r>
            <a:r>
              <a:rPr lang="en-US" smtClean="0">
                <a:latin typeface="Tahoma" pitchFamily="34" charset="0"/>
                <a:cs typeface="Tahoma" pitchFamily="34" charset="0"/>
              </a:rPr>
              <a:t>° F</a:t>
            </a:r>
            <a:endParaRPr lang="en-US" smtClean="0"/>
          </a:p>
          <a:p>
            <a:pPr marL="514350" indent="-514350">
              <a:buFont typeface="Arial" charset="0"/>
              <a:buAutoNum type="arabicPeriod"/>
            </a:pPr>
            <a:r>
              <a:rPr lang="en-US" smtClean="0"/>
              <a:t>Below 32</a:t>
            </a:r>
            <a:r>
              <a:rPr lang="en-US" smtClean="0">
                <a:latin typeface="Tahoma" pitchFamily="34" charset="0"/>
                <a:cs typeface="Tahoma" pitchFamily="34" charset="0"/>
              </a:rPr>
              <a:t>° F</a:t>
            </a:r>
            <a:endParaRPr lang="en-US" smtClean="0"/>
          </a:p>
          <a:p>
            <a:pPr marL="514350" indent="-514350">
              <a:buFont typeface="Arial" charset="0"/>
              <a:buAutoNum type="arabicPeriod"/>
            </a:pPr>
            <a:r>
              <a:rPr lang="en-US" smtClean="0"/>
              <a:t>Above 190</a:t>
            </a:r>
            <a:r>
              <a:rPr lang="en-US" smtClean="0">
                <a:latin typeface="Tahoma" pitchFamily="34" charset="0"/>
                <a:cs typeface="Tahoma" pitchFamily="34" charset="0"/>
              </a:rPr>
              <a:t>° F</a:t>
            </a:r>
          </a:p>
          <a:p>
            <a:pPr marL="514350" indent="-514350">
              <a:buFont typeface="Arial" charset="0"/>
              <a:buAutoNum type="arabicPeriod"/>
            </a:pPr>
            <a:r>
              <a:rPr lang="en-US" smtClean="0"/>
              <a:t>Above 400</a:t>
            </a:r>
            <a:r>
              <a:rPr lang="en-US" smtClean="0">
                <a:latin typeface="Tahoma" pitchFamily="34" charset="0"/>
                <a:cs typeface="Tahoma" pitchFamily="34" charset="0"/>
              </a:rPr>
              <a:t>° F</a:t>
            </a:r>
            <a:endParaRPr lang="en-US" smtClean="0"/>
          </a:p>
        </p:txBody>
      </p:sp>
      <p:sp>
        <p:nvSpPr>
          <p:cNvPr id="5" name="CorShape1"/>
          <p:cNvSpPr/>
          <p:nvPr>
            <p:custDataLst>
              <p:tags r:id="rId5"/>
            </p:custDataLst>
          </p:nvPr>
        </p:nvSpPr>
        <p:spPr>
          <a:xfrm rot="10800000">
            <a:off x="269875" y="2670175"/>
            <a:ext cx="330200" cy="3302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CorShape2"/>
          <p:cNvSpPr/>
          <p:nvPr>
            <p:custDataLst>
              <p:tags r:id="rId6"/>
            </p:custDataLst>
          </p:nvPr>
        </p:nvSpPr>
        <p:spPr>
          <a:xfrm rot="10800000">
            <a:off x="269875" y="3676650"/>
            <a:ext cx="330200" cy="3302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CorShape3"/>
          <p:cNvSpPr/>
          <p:nvPr>
            <p:custDataLst>
              <p:tags r:id="rId7"/>
            </p:custDataLst>
          </p:nvPr>
        </p:nvSpPr>
        <p:spPr>
          <a:xfrm rot="10800000">
            <a:off x="269875" y="4224338"/>
            <a:ext cx="330200" cy="3302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Title 1"/>
          <p:cNvSpPr>
            <a:spLocks noGrp="1"/>
          </p:cNvSpPr>
          <p:nvPr>
            <p:ph type="title"/>
          </p:nvPr>
        </p:nvSpPr>
        <p:spPr/>
        <p:txBody>
          <a:bodyPr/>
          <a:lstStyle/>
          <a:p>
            <a:r>
              <a:rPr lang="en-US" smtClean="0"/>
              <a:t>Weather</a:t>
            </a:r>
          </a:p>
        </p:txBody>
      </p:sp>
      <p:sp>
        <p:nvSpPr>
          <p:cNvPr id="174083" name="Content Placeholder 2"/>
          <p:cNvSpPr>
            <a:spLocks noGrp="1"/>
          </p:cNvSpPr>
          <p:nvPr>
            <p:ph sz="half" idx="1"/>
          </p:nvPr>
        </p:nvSpPr>
        <p:spPr/>
        <p:txBody>
          <a:bodyPr/>
          <a:lstStyle/>
          <a:p>
            <a:r>
              <a:rPr lang="en-US" smtClean="0"/>
              <a:t>Wind</a:t>
            </a:r>
          </a:p>
          <a:p>
            <a:r>
              <a:rPr lang="en-US" smtClean="0"/>
              <a:t>Temperature</a:t>
            </a:r>
          </a:p>
          <a:p>
            <a:pPr lvl="1"/>
            <a:r>
              <a:rPr lang="en-US" smtClean="0"/>
              <a:t>Chain and wire rope affected below -40</a:t>
            </a:r>
            <a:r>
              <a:rPr lang="en-US" smtClean="0">
                <a:cs typeface="Tahoma" pitchFamily="34" charset="0"/>
              </a:rPr>
              <a:t>° F</a:t>
            </a:r>
          </a:p>
          <a:p>
            <a:pPr lvl="1"/>
            <a:r>
              <a:rPr lang="en-US" smtClean="0">
                <a:cs typeface="Tahoma" pitchFamily="34" charset="0"/>
              </a:rPr>
              <a:t>Synthetic affected above 190° F</a:t>
            </a:r>
          </a:p>
          <a:p>
            <a:pPr lvl="1"/>
            <a:r>
              <a:rPr lang="en-US" smtClean="0">
                <a:cs typeface="Tahoma" pitchFamily="34" charset="0"/>
              </a:rPr>
              <a:t>Wire rope affected above 300° F</a:t>
            </a:r>
          </a:p>
          <a:p>
            <a:pPr lvl="1"/>
            <a:r>
              <a:rPr lang="en-US" smtClean="0">
                <a:cs typeface="Tahoma" pitchFamily="34" charset="0"/>
              </a:rPr>
              <a:t>Chain affected above 400° F</a:t>
            </a:r>
            <a:endParaRPr lang="en-US" smtClean="0"/>
          </a:p>
        </p:txBody>
      </p:sp>
      <p:sp>
        <p:nvSpPr>
          <p:cNvPr id="5" name="TextBox 4"/>
          <p:cNvSpPr txBox="1"/>
          <p:nvPr/>
        </p:nvSpPr>
        <p:spPr>
          <a:xfrm>
            <a:off x="914400" y="6172200"/>
            <a:ext cx="7315200" cy="369888"/>
          </a:xfrm>
          <a:prstGeom prst="rect">
            <a:avLst/>
          </a:prstGeom>
          <a:noFill/>
        </p:spPr>
        <p:txBody>
          <a:bodyPr>
            <a:spAutoFit/>
          </a:bodyPr>
          <a:lstStyle/>
          <a:p>
            <a:pPr algn="ctr" fontAlgn="auto">
              <a:spcBef>
                <a:spcPts val="0"/>
              </a:spcBef>
              <a:spcAft>
                <a:spcPts val="0"/>
              </a:spcAft>
              <a:defRPr/>
            </a:pPr>
            <a:r>
              <a:rPr lang="en-US" dirty="0">
                <a:latin typeface="+mn-lt"/>
                <a:cs typeface="+mn-cs"/>
              </a:rPr>
              <a:t>How will the </a:t>
            </a:r>
            <a:r>
              <a:rPr lang="en-US" dirty="0">
                <a:solidFill>
                  <a:srgbClr val="FF0000"/>
                </a:solidFill>
                <a:effectLst>
                  <a:outerShdw blurRad="38100" dist="38100" dir="2700000" algn="tl">
                    <a:srgbClr val="000000">
                      <a:alpha val="43137"/>
                    </a:srgbClr>
                  </a:outerShdw>
                </a:effectLst>
                <a:latin typeface="+mn-lt"/>
                <a:cs typeface="+mn-cs"/>
              </a:rPr>
              <a:t>ENVIRONMENT</a:t>
            </a:r>
            <a:r>
              <a:rPr lang="en-US" dirty="0">
                <a:latin typeface="+mn-lt"/>
                <a:cs typeface="+mn-cs"/>
              </a:rPr>
              <a:t> affect the safety of the lift?</a:t>
            </a:r>
          </a:p>
        </p:txBody>
      </p:sp>
      <p:pic>
        <p:nvPicPr>
          <p:cNvPr id="174085" name="Picture 3" descr="D:\My Documents\My Pictures\Microsoft Clip Organizer\j0293832.wmf"/>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4995863" y="2316163"/>
            <a:ext cx="3343275" cy="3094037"/>
          </a:xfrm>
        </p:spPr>
      </p:pic>
    </p:spTree>
    <p:custDataLst>
      <p:tags r:id="rId1"/>
    </p:custData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Title 1"/>
          <p:cNvSpPr>
            <a:spLocks noGrp="1"/>
          </p:cNvSpPr>
          <p:nvPr>
            <p:ph type="title"/>
          </p:nvPr>
        </p:nvSpPr>
        <p:spPr/>
        <p:txBody>
          <a:bodyPr/>
          <a:lstStyle/>
          <a:p>
            <a:r>
              <a:rPr lang="en-US" smtClean="0"/>
              <a:t>Weather</a:t>
            </a:r>
          </a:p>
        </p:txBody>
      </p:sp>
      <p:sp>
        <p:nvSpPr>
          <p:cNvPr id="175107" name="Content Placeholder 2"/>
          <p:cNvSpPr>
            <a:spLocks noGrp="1"/>
          </p:cNvSpPr>
          <p:nvPr>
            <p:ph sz="half" idx="1"/>
          </p:nvPr>
        </p:nvSpPr>
        <p:spPr/>
        <p:txBody>
          <a:bodyPr/>
          <a:lstStyle/>
          <a:p>
            <a:r>
              <a:rPr lang="en-US" smtClean="0"/>
              <a:t>Wind</a:t>
            </a:r>
          </a:p>
          <a:p>
            <a:r>
              <a:rPr lang="en-US" smtClean="0"/>
              <a:t>Temperature</a:t>
            </a:r>
          </a:p>
          <a:p>
            <a:r>
              <a:rPr lang="en-US" smtClean="0"/>
              <a:t>Precipitation</a:t>
            </a:r>
          </a:p>
        </p:txBody>
      </p:sp>
      <p:sp>
        <p:nvSpPr>
          <p:cNvPr id="5" name="TextBox 4"/>
          <p:cNvSpPr txBox="1"/>
          <p:nvPr/>
        </p:nvSpPr>
        <p:spPr>
          <a:xfrm>
            <a:off x="914400" y="6172200"/>
            <a:ext cx="7315200" cy="369888"/>
          </a:xfrm>
          <a:prstGeom prst="rect">
            <a:avLst/>
          </a:prstGeom>
          <a:noFill/>
        </p:spPr>
        <p:txBody>
          <a:bodyPr>
            <a:spAutoFit/>
          </a:bodyPr>
          <a:lstStyle/>
          <a:p>
            <a:pPr algn="ctr" fontAlgn="auto">
              <a:spcBef>
                <a:spcPts val="0"/>
              </a:spcBef>
              <a:spcAft>
                <a:spcPts val="0"/>
              </a:spcAft>
              <a:defRPr/>
            </a:pPr>
            <a:r>
              <a:rPr lang="en-US" dirty="0">
                <a:latin typeface="+mn-lt"/>
                <a:cs typeface="+mn-cs"/>
              </a:rPr>
              <a:t>How will the </a:t>
            </a:r>
            <a:r>
              <a:rPr lang="en-US" dirty="0">
                <a:solidFill>
                  <a:srgbClr val="FF0000"/>
                </a:solidFill>
                <a:effectLst>
                  <a:outerShdw blurRad="38100" dist="38100" dir="2700000" algn="tl">
                    <a:srgbClr val="000000">
                      <a:alpha val="43137"/>
                    </a:srgbClr>
                  </a:outerShdw>
                </a:effectLst>
                <a:latin typeface="+mn-lt"/>
                <a:cs typeface="+mn-cs"/>
              </a:rPr>
              <a:t>ENVIRONMENT</a:t>
            </a:r>
            <a:r>
              <a:rPr lang="en-US" dirty="0">
                <a:latin typeface="+mn-lt"/>
                <a:cs typeface="+mn-cs"/>
              </a:rPr>
              <a:t> affect the safety of the lift?</a:t>
            </a:r>
          </a:p>
        </p:txBody>
      </p:sp>
      <p:pic>
        <p:nvPicPr>
          <p:cNvPr id="175109" name="Picture 3" descr="C:\Program Files\Microsoft Office\MEDIA\CAGCAT10\j0293828.wmf"/>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5197475" y="2316163"/>
            <a:ext cx="2940050" cy="3094037"/>
          </a:xfrm>
        </p:spPr>
      </p:pic>
    </p:spTree>
    <p:custDataLst>
      <p:tags r:id="rId1"/>
    </p:custData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Title 1"/>
          <p:cNvSpPr>
            <a:spLocks noGrp="1"/>
          </p:cNvSpPr>
          <p:nvPr>
            <p:ph type="title"/>
          </p:nvPr>
        </p:nvSpPr>
        <p:spPr/>
        <p:txBody>
          <a:bodyPr/>
          <a:lstStyle/>
          <a:p>
            <a:r>
              <a:rPr lang="en-US" smtClean="0"/>
              <a:t>Weather</a:t>
            </a:r>
          </a:p>
        </p:txBody>
      </p:sp>
      <p:sp>
        <p:nvSpPr>
          <p:cNvPr id="176131" name="Content Placeholder 2"/>
          <p:cNvSpPr>
            <a:spLocks noGrp="1"/>
          </p:cNvSpPr>
          <p:nvPr>
            <p:ph sz="half" idx="1"/>
          </p:nvPr>
        </p:nvSpPr>
        <p:spPr/>
        <p:txBody>
          <a:bodyPr/>
          <a:lstStyle/>
          <a:p>
            <a:r>
              <a:rPr lang="en-US" smtClean="0"/>
              <a:t>Wind</a:t>
            </a:r>
          </a:p>
          <a:p>
            <a:r>
              <a:rPr lang="en-US" smtClean="0"/>
              <a:t>Temperature</a:t>
            </a:r>
          </a:p>
          <a:p>
            <a:r>
              <a:rPr lang="en-US" smtClean="0"/>
              <a:t>Precipitation</a:t>
            </a:r>
          </a:p>
          <a:p>
            <a:r>
              <a:rPr lang="en-US" smtClean="0"/>
              <a:t>Visibility</a:t>
            </a:r>
          </a:p>
        </p:txBody>
      </p:sp>
      <p:sp>
        <p:nvSpPr>
          <p:cNvPr id="5" name="TextBox 4"/>
          <p:cNvSpPr txBox="1"/>
          <p:nvPr/>
        </p:nvSpPr>
        <p:spPr>
          <a:xfrm>
            <a:off x="914400" y="6172200"/>
            <a:ext cx="7315200" cy="369888"/>
          </a:xfrm>
          <a:prstGeom prst="rect">
            <a:avLst/>
          </a:prstGeom>
          <a:noFill/>
        </p:spPr>
        <p:txBody>
          <a:bodyPr>
            <a:spAutoFit/>
          </a:bodyPr>
          <a:lstStyle/>
          <a:p>
            <a:pPr algn="ctr" fontAlgn="auto">
              <a:spcBef>
                <a:spcPts val="0"/>
              </a:spcBef>
              <a:spcAft>
                <a:spcPts val="0"/>
              </a:spcAft>
              <a:defRPr/>
            </a:pPr>
            <a:r>
              <a:rPr lang="en-US" dirty="0">
                <a:latin typeface="+mn-lt"/>
                <a:cs typeface="+mn-cs"/>
              </a:rPr>
              <a:t>How will the </a:t>
            </a:r>
            <a:r>
              <a:rPr lang="en-US" dirty="0">
                <a:solidFill>
                  <a:srgbClr val="FF0000"/>
                </a:solidFill>
                <a:effectLst>
                  <a:outerShdw blurRad="38100" dist="38100" dir="2700000" algn="tl">
                    <a:srgbClr val="000000">
                      <a:alpha val="43137"/>
                    </a:srgbClr>
                  </a:outerShdw>
                </a:effectLst>
                <a:latin typeface="+mn-lt"/>
                <a:cs typeface="+mn-cs"/>
              </a:rPr>
              <a:t>ENVIRONMENT</a:t>
            </a:r>
            <a:r>
              <a:rPr lang="en-US" dirty="0">
                <a:latin typeface="+mn-lt"/>
                <a:cs typeface="+mn-cs"/>
              </a:rPr>
              <a:t> affect the safety of the lift?</a:t>
            </a:r>
          </a:p>
        </p:txBody>
      </p:sp>
      <p:pic>
        <p:nvPicPr>
          <p:cNvPr id="176133" name="Picture 10" descr="D:\My Documents\My Pictures\Microsoft Clip Organizer\j0440450.wmf"/>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5753100" y="3173413"/>
            <a:ext cx="1828800" cy="1381125"/>
          </a:xfrm>
        </p:spPr>
      </p:pic>
      <p:sp>
        <p:nvSpPr>
          <p:cNvPr id="176134" name="Cloud"/>
          <p:cNvSpPr>
            <a:spLocks noChangeAspect="1" noEditPoints="1" noChangeArrowheads="1"/>
          </p:cNvSpPr>
          <p:nvPr/>
        </p:nvSpPr>
        <p:spPr bwMode="auto">
          <a:xfrm>
            <a:off x="4589463" y="2524125"/>
            <a:ext cx="4079875" cy="2733675"/>
          </a:xfrm>
          <a:custGeom>
            <a:avLst/>
            <a:gdLst>
              <a:gd name="T0" fmla="*/ 12653 w 21600"/>
              <a:gd name="T1" fmla="*/ 1366838 h 21600"/>
              <a:gd name="T2" fmla="*/ 2039633 w 21600"/>
              <a:gd name="T3" fmla="*/ 2730765 h 21600"/>
              <a:gd name="T4" fmla="*/ 4075867 w 21600"/>
              <a:gd name="T5" fmla="*/ 1366838 h 21600"/>
              <a:gd name="T6" fmla="*/ 2039633 w 21600"/>
              <a:gd name="T7" fmla="*/ 156300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alpha val="30196"/>
            </a:srgbClr>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Title 3"/>
          <p:cNvSpPr>
            <a:spLocks noGrp="1"/>
          </p:cNvSpPr>
          <p:nvPr>
            <p:ph type="title"/>
          </p:nvPr>
        </p:nvSpPr>
        <p:spPr/>
        <p:txBody>
          <a:bodyPr/>
          <a:lstStyle/>
          <a:p>
            <a:r>
              <a:rPr lang="en-US" smtClean="0"/>
              <a:t>Overhead Lifting</a:t>
            </a:r>
          </a:p>
        </p:txBody>
      </p:sp>
      <p:sp>
        <p:nvSpPr>
          <p:cNvPr id="5" name="Content Placeholder 4"/>
          <p:cNvSpPr>
            <a:spLocks noGrp="1"/>
          </p:cNvSpPr>
          <p:nvPr>
            <p:ph sz="half" idx="1"/>
          </p:nvPr>
        </p:nvSpPr>
        <p:spPr/>
        <p:txBody>
          <a:bodyPr rtlCol="0">
            <a:normAutofit fontScale="92500"/>
          </a:bodyPr>
          <a:lstStyle/>
          <a:p>
            <a:pPr fontAlgn="auto">
              <a:lnSpc>
                <a:spcPct val="150000"/>
              </a:lnSpc>
              <a:spcAft>
                <a:spcPts val="0"/>
              </a:spcAft>
              <a:buFont typeface="Arial" pitchFamily="34" charset="0"/>
              <a:buChar char="•"/>
              <a:defRPr/>
            </a:pPr>
            <a:r>
              <a:rPr lang="en-US" i="1" dirty="0" smtClean="0"/>
              <a:t>“Process of lifting that would elevate a freely suspended load to such a position that dropping a load would present a possibility of bodily injury or property damage.”</a:t>
            </a:r>
          </a:p>
        </p:txBody>
      </p:sp>
      <p:pic>
        <p:nvPicPr>
          <p:cNvPr id="38916" name="Picture 2" descr="D:\My Documents\My Pictures\Microsoft Clip Organizer\j0400430.jpg"/>
          <p:cNvPicPr>
            <a:picLocks noGrp="1" noChangeAspect="1" noChangeArrowheads="1"/>
          </p:cNvPicPr>
          <p:nvPr>
            <p:ph sz="half" idx="2"/>
          </p:nvPr>
        </p:nvPicPr>
        <p:blipFill>
          <a:blip r:embed="rId4" cstate="email">
            <a:extLst>
              <a:ext uri="{28A0092B-C50C-407E-A947-70E740481C1C}">
                <a14:useLocalDpi xmlns:a14="http://schemas.microsoft.com/office/drawing/2010/main"/>
              </a:ext>
            </a:extLst>
          </a:blip>
          <a:srcRect/>
          <a:stretch>
            <a:fillRect/>
          </a:stretch>
        </p:blipFill>
        <p:spPr>
          <a:xfrm>
            <a:off x="4648200" y="1866900"/>
            <a:ext cx="4038600" cy="3992563"/>
          </a:xfrm>
        </p:spPr>
      </p:pic>
    </p:spTree>
    <p:custDataLst>
      <p:tags r:id="rId1"/>
    </p:custData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itle 1"/>
          <p:cNvSpPr>
            <a:spLocks noGrp="1"/>
          </p:cNvSpPr>
          <p:nvPr>
            <p:ph type="title"/>
          </p:nvPr>
        </p:nvSpPr>
        <p:spPr/>
        <p:txBody>
          <a:bodyPr/>
          <a:lstStyle/>
          <a:p>
            <a:r>
              <a:rPr lang="en-US" smtClean="0"/>
              <a:t>Terrain</a:t>
            </a:r>
          </a:p>
        </p:txBody>
      </p:sp>
      <p:sp>
        <p:nvSpPr>
          <p:cNvPr id="3" name="Content Placeholder 2"/>
          <p:cNvSpPr>
            <a:spLocks noGrp="1"/>
          </p:cNvSpPr>
          <p:nvPr>
            <p:ph sz="half" idx="1"/>
          </p:nvPr>
        </p:nvSpPr>
        <p:spPr/>
        <p:txBody>
          <a:bodyPr/>
          <a:lstStyle/>
          <a:p>
            <a:r>
              <a:rPr lang="en-US" smtClean="0"/>
              <a:t>Level </a:t>
            </a:r>
          </a:p>
          <a:p>
            <a:r>
              <a:rPr lang="en-US" smtClean="0"/>
              <a:t>Dry</a:t>
            </a:r>
          </a:p>
          <a:p>
            <a:r>
              <a:rPr lang="en-US" smtClean="0"/>
              <a:t>Stable</a:t>
            </a:r>
          </a:p>
          <a:p>
            <a:pPr lvl="1"/>
            <a:r>
              <a:rPr lang="en-US" smtClean="0"/>
              <a:t>Wet / Mud</a:t>
            </a:r>
          </a:p>
          <a:p>
            <a:pPr lvl="1"/>
            <a:r>
              <a:rPr lang="en-US" smtClean="0"/>
              <a:t>Frozen</a:t>
            </a:r>
          </a:p>
        </p:txBody>
      </p:sp>
      <p:sp>
        <p:nvSpPr>
          <p:cNvPr id="5" name="TextBox 4"/>
          <p:cNvSpPr txBox="1"/>
          <p:nvPr/>
        </p:nvSpPr>
        <p:spPr>
          <a:xfrm>
            <a:off x="914400" y="6172200"/>
            <a:ext cx="7315200" cy="369888"/>
          </a:xfrm>
          <a:prstGeom prst="rect">
            <a:avLst/>
          </a:prstGeom>
          <a:noFill/>
        </p:spPr>
        <p:txBody>
          <a:bodyPr>
            <a:spAutoFit/>
          </a:bodyPr>
          <a:lstStyle/>
          <a:p>
            <a:pPr algn="ctr" fontAlgn="auto">
              <a:spcBef>
                <a:spcPts val="0"/>
              </a:spcBef>
              <a:spcAft>
                <a:spcPts val="0"/>
              </a:spcAft>
              <a:defRPr/>
            </a:pPr>
            <a:r>
              <a:rPr lang="en-US" dirty="0">
                <a:latin typeface="+mn-lt"/>
                <a:cs typeface="+mn-cs"/>
              </a:rPr>
              <a:t>How will the </a:t>
            </a:r>
            <a:r>
              <a:rPr lang="en-US" dirty="0">
                <a:solidFill>
                  <a:srgbClr val="FF0000"/>
                </a:solidFill>
                <a:effectLst>
                  <a:outerShdw blurRad="38100" dist="38100" dir="2700000" algn="tl">
                    <a:srgbClr val="000000">
                      <a:alpha val="43137"/>
                    </a:srgbClr>
                  </a:outerShdw>
                </a:effectLst>
                <a:latin typeface="+mn-lt"/>
                <a:cs typeface="+mn-cs"/>
              </a:rPr>
              <a:t>ENVIRONMENT</a:t>
            </a:r>
            <a:r>
              <a:rPr lang="en-US" dirty="0">
                <a:latin typeface="+mn-lt"/>
                <a:cs typeface="+mn-cs"/>
              </a:rPr>
              <a:t> affect the safety of the lift?</a:t>
            </a:r>
          </a:p>
        </p:txBody>
      </p:sp>
      <p:pic>
        <p:nvPicPr>
          <p:cNvPr id="177157" name="Picture 2" descr="D:\My Documents\My Pictures\Microsoft Clip Organizer\j0442250.jpg"/>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5014913" y="1600200"/>
            <a:ext cx="3305175" cy="4525963"/>
          </a:xfr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itle 1"/>
          <p:cNvSpPr>
            <a:spLocks noGrp="1"/>
          </p:cNvSpPr>
          <p:nvPr>
            <p:ph type="title"/>
          </p:nvPr>
        </p:nvSpPr>
        <p:spPr/>
        <p:txBody>
          <a:bodyPr/>
          <a:lstStyle/>
          <a:p>
            <a:r>
              <a:rPr lang="en-US" smtClean="0"/>
              <a:t>Chemical Conditions and Exposure</a:t>
            </a:r>
          </a:p>
        </p:txBody>
      </p:sp>
      <p:sp>
        <p:nvSpPr>
          <p:cNvPr id="3" name="Content Placeholder 2"/>
          <p:cNvSpPr>
            <a:spLocks noGrp="1"/>
          </p:cNvSpPr>
          <p:nvPr>
            <p:ph sz="half" idx="1"/>
          </p:nvPr>
        </p:nvSpPr>
        <p:spPr/>
        <p:txBody>
          <a:bodyPr/>
          <a:lstStyle/>
          <a:p>
            <a:r>
              <a:rPr lang="en-US" smtClean="0"/>
              <a:t>Corrosives</a:t>
            </a:r>
          </a:p>
          <a:p>
            <a:pPr lvl="1"/>
            <a:r>
              <a:rPr lang="en-US" smtClean="0"/>
              <a:t>Attack all metal components</a:t>
            </a:r>
          </a:p>
          <a:p>
            <a:pPr lvl="1"/>
            <a:r>
              <a:rPr lang="en-US" smtClean="0"/>
              <a:t>Attack certain types of synthetic components</a:t>
            </a:r>
          </a:p>
        </p:txBody>
      </p:sp>
      <p:sp>
        <p:nvSpPr>
          <p:cNvPr id="5" name="TextBox 4"/>
          <p:cNvSpPr txBox="1"/>
          <p:nvPr/>
        </p:nvSpPr>
        <p:spPr>
          <a:xfrm>
            <a:off x="914400" y="6172200"/>
            <a:ext cx="7315200" cy="369888"/>
          </a:xfrm>
          <a:prstGeom prst="rect">
            <a:avLst/>
          </a:prstGeom>
          <a:noFill/>
        </p:spPr>
        <p:txBody>
          <a:bodyPr>
            <a:spAutoFit/>
          </a:bodyPr>
          <a:lstStyle/>
          <a:p>
            <a:pPr algn="ctr" fontAlgn="auto">
              <a:spcBef>
                <a:spcPts val="0"/>
              </a:spcBef>
              <a:spcAft>
                <a:spcPts val="0"/>
              </a:spcAft>
              <a:defRPr/>
            </a:pPr>
            <a:r>
              <a:rPr lang="en-US" dirty="0">
                <a:latin typeface="+mn-lt"/>
                <a:cs typeface="+mn-cs"/>
              </a:rPr>
              <a:t>How will the </a:t>
            </a:r>
            <a:r>
              <a:rPr lang="en-US" dirty="0">
                <a:solidFill>
                  <a:srgbClr val="FF0000"/>
                </a:solidFill>
                <a:effectLst>
                  <a:outerShdw blurRad="38100" dist="38100" dir="2700000" algn="tl">
                    <a:srgbClr val="000000">
                      <a:alpha val="43137"/>
                    </a:srgbClr>
                  </a:outerShdw>
                </a:effectLst>
                <a:latin typeface="+mn-lt"/>
                <a:cs typeface="+mn-cs"/>
              </a:rPr>
              <a:t>ENVIRONMENT</a:t>
            </a:r>
            <a:r>
              <a:rPr lang="en-US" dirty="0">
                <a:latin typeface="+mn-lt"/>
                <a:cs typeface="+mn-cs"/>
              </a:rPr>
              <a:t> affect the safety of the lift?</a:t>
            </a:r>
          </a:p>
        </p:txBody>
      </p:sp>
      <p:pic>
        <p:nvPicPr>
          <p:cNvPr id="178181" name="Content Placeholder 6" descr="S_362_B.bmp"/>
          <p:cNvPicPr>
            <a:picLocks noGrp="1" noChangeAspect="1"/>
          </p:cNvPicPr>
          <p:nvPr>
            <p:ph sz="half" idx="2"/>
          </p:nvPr>
        </p:nvPicPr>
        <p:blipFill>
          <a:blip r:embed="rId3">
            <a:extLst>
              <a:ext uri="{28A0092B-C50C-407E-A947-70E740481C1C}">
                <a14:useLocalDpi xmlns:a14="http://schemas.microsoft.com/office/drawing/2010/main"/>
              </a:ext>
            </a:extLst>
          </a:blip>
          <a:srcRect/>
          <a:stretch>
            <a:fillRect/>
          </a:stretch>
        </p:blipFill>
        <p:spPr>
          <a:xfrm>
            <a:off x="4586288" y="1782763"/>
            <a:ext cx="4162425" cy="4160837"/>
          </a:xfrm>
        </p:spPr>
      </p:pic>
      <p:sp useBgFill="1">
        <p:nvSpPr>
          <p:cNvPr id="8" name="Right Triangle 7"/>
          <p:cNvSpPr/>
          <p:nvPr/>
        </p:nvSpPr>
        <p:spPr>
          <a:xfrm>
            <a:off x="4495800" y="3733800"/>
            <a:ext cx="2286000" cy="23622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9" name="Right Triangle 8"/>
          <p:cNvSpPr/>
          <p:nvPr/>
        </p:nvSpPr>
        <p:spPr>
          <a:xfrm rot="10800000">
            <a:off x="6553200" y="1676400"/>
            <a:ext cx="2286000" cy="23622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10" name="Right Triangle 9"/>
          <p:cNvSpPr/>
          <p:nvPr/>
        </p:nvSpPr>
        <p:spPr>
          <a:xfrm flipH="1">
            <a:off x="6477000" y="3886200"/>
            <a:ext cx="2286000" cy="23622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11" name="Right Triangle 10"/>
          <p:cNvSpPr/>
          <p:nvPr/>
        </p:nvSpPr>
        <p:spPr>
          <a:xfrm flipV="1">
            <a:off x="4495800" y="1524000"/>
            <a:ext cx="2286000" cy="23622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Title 1"/>
          <p:cNvSpPr>
            <a:spLocks noGrp="1"/>
          </p:cNvSpPr>
          <p:nvPr>
            <p:ph type="title"/>
          </p:nvPr>
        </p:nvSpPr>
        <p:spPr/>
        <p:txBody>
          <a:bodyPr/>
          <a:lstStyle/>
          <a:p>
            <a:r>
              <a:rPr lang="en-US" smtClean="0"/>
              <a:t>Corrosives</a:t>
            </a:r>
          </a:p>
        </p:txBody>
      </p:sp>
      <p:sp>
        <p:nvSpPr>
          <p:cNvPr id="179203" name="Text Placeholder 2"/>
          <p:cNvSpPr>
            <a:spLocks noGrp="1"/>
          </p:cNvSpPr>
          <p:nvPr>
            <p:ph type="body" idx="1"/>
          </p:nvPr>
        </p:nvSpPr>
        <p:spPr/>
        <p:txBody>
          <a:bodyPr/>
          <a:lstStyle/>
          <a:p>
            <a:r>
              <a:rPr lang="en-US" smtClean="0"/>
              <a:t>NYLON</a:t>
            </a:r>
          </a:p>
        </p:txBody>
      </p:sp>
      <p:sp>
        <p:nvSpPr>
          <p:cNvPr id="4" name="Content Placeholder 3"/>
          <p:cNvSpPr>
            <a:spLocks noGrp="1"/>
          </p:cNvSpPr>
          <p:nvPr>
            <p:ph sz="half" idx="2"/>
          </p:nvPr>
        </p:nvSpPr>
        <p:spPr/>
        <p:txBody>
          <a:bodyPr rtlCol="0">
            <a:normAutofit fontScale="92500"/>
          </a:bodyPr>
          <a:lstStyle/>
          <a:p>
            <a:pPr fontAlgn="auto">
              <a:spcAft>
                <a:spcPts val="0"/>
              </a:spcAft>
              <a:buFont typeface="Arial" pitchFamily="34" charset="0"/>
              <a:buChar char="•"/>
              <a:defRPr/>
            </a:pPr>
            <a:r>
              <a:rPr lang="en-US" dirty="0" smtClean="0"/>
              <a:t>Nylon has excellent resistance to most substances.</a:t>
            </a:r>
          </a:p>
          <a:p>
            <a:pPr fontAlgn="auto">
              <a:spcAft>
                <a:spcPts val="0"/>
              </a:spcAft>
              <a:buFont typeface="Arial" pitchFamily="34" charset="0"/>
              <a:buChar char="•"/>
              <a:defRPr/>
            </a:pPr>
            <a:r>
              <a:rPr lang="en-US" dirty="0" smtClean="0"/>
              <a:t>Nylon has excellent resistance to hydrocarbons (such as gasoline, kerosene and diesel fuel), oils, cleaning solutions and alkalis. </a:t>
            </a:r>
          </a:p>
          <a:p>
            <a:pPr lvl="1" fontAlgn="auto">
              <a:spcAft>
                <a:spcPts val="0"/>
              </a:spcAft>
              <a:buFont typeface="Arial" pitchFamily="34" charset="0"/>
              <a:buChar char="–"/>
              <a:defRPr/>
            </a:pPr>
            <a:r>
              <a:rPr lang="en-US" dirty="0" smtClean="0"/>
              <a:t>It is however attacked by oxidizing agents, organic acids, mineral acids and aromatic alcohols.</a:t>
            </a:r>
          </a:p>
        </p:txBody>
      </p:sp>
      <p:sp>
        <p:nvSpPr>
          <p:cNvPr id="179205" name="Text Placeholder 4"/>
          <p:cNvSpPr>
            <a:spLocks noGrp="1"/>
          </p:cNvSpPr>
          <p:nvPr>
            <p:ph type="body" sz="quarter" idx="3"/>
          </p:nvPr>
        </p:nvSpPr>
        <p:spPr/>
        <p:txBody>
          <a:bodyPr/>
          <a:lstStyle/>
          <a:p>
            <a:r>
              <a:rPr lang="en-US" smtClean="0"/>
              <a:t>POLYESTER</a:t>
            </a:r>
          </a:p>
        </p:txBody>
      </p:sp>
      <p:sp>
        <p:nvSpPr>
          <p:cNvPr id="6" name="Content Placeholder 5"/>
          <p:cNvSpPr>
            <a:spLocks noGrp="1"/>
          </p:cNvSpPr>
          <p:nvPr>
            <p:ph sz="quarter" idx="4"/>
          </p:nvPr>
        </p:nvSpPr>
        <p:spPr/>
        <p:txBody>
          <a:bodyPr rtlCol="0">
            <a:normAutofit lnSpcReduction="10000"/>
          </a:bodyPr>
          <a:lstStyle/>
          <a:p>
            <a:pPr fontAlgn="auto">
              <a:spcAft>
                <a:spcPts val="0"/>
              </a:spcAft>
              <a:buFont typeface="Arial" pitchFamily="34" charset="0"/>
              <a:buChar char="•"/>
              <a:defRPr/>
            </a:pPr>
            <a:r>
              <a:rPr lang="en-US" dirty="0" smtClean="0"/>
              <a:t>Polyester has excellent resistance to most substances. </a:t>
            </a:r>
          </a:p>
          <a:p>
            <a:pPr fontAlgn="auto">
              <a:spcAft>
                <a:spcPts val="0"/>
              </a:spcAft>
              <a:buFont typeface="Arial" pitchFamily="34" charset="0"/>
              <a:buChar char="•"/>
              <a:defRPr/>
            </a:pPr>
            <a:r>
              <a:rPr lang="en-US" dirty="0" smtClean="0"/>
              <a:t>It is resistant to acids, oxidizers such as hydrogen peroxide and most solvents.</a:t>
            </a:r>
          </a:p>
          <a:p>
            <a:pPr fontAlgn="auto">
              <a:spcAft>
                <a:spcPts val="0"/>
              </a:spcAft>
              <a:buFont typeface="Arial" pitchFamily="34" charset="0"/>
              <a:buChar char="•"/>
              <a:defRPr/>
            </a:pPr>
            <a:r>
              <a:rPr lang="en-US" dirty="0" smtClean="0"/>
              <a:t>Polyester has excellent resistance to hydrocarbon fuels, oils and lubricants. </a:t>
            </a:r>
          </a:p>
          <a:p>
            <a:pPr lvl="1" fontAlgn="auto">
              <a:spcAft>
                <a:spcPts val="0"/>
              </a:spcAft>
              <a:buFont typeface="Arial" pitchFamily="34" charset="0"/>
              <a:buChar char="–"/>
              <a:defRPr/>
            </a:pPr>
            <a:r>
              <a:rPr lang="en-US" dirty="0" smtClean="0"/>
              <a:t>It is however attacked by strong alkalis</a:t>
            </a:r>
          </a:p>
        </p:txBody>
      </p:sp>
      <p:sp>
        <p:nvSpPr>
          <p:cNvPr id="7" name="TextBox 6"/>
          <p:cNvSpPr txBox="1"/>
          <p:nvPr/>
        </p:nvSpPr>
        <p:spPr>
          <a:xfrm>
            <a:off x="914400" y="6172200"/>
            <a:ext cx="7315200" cy="369888"/>
          </a:xfrm>
          <a:prstGeom prst="rect">
            <a:avLst/>
          </a:prstGeom>
          <a:noFill/>
        </p:spPr>
        <p:txBody>
          <a:bodyPr>
            <a:spAutoFit/>
          </a:bodyPr>
          <a:lstStyle/>
          <a:p>
            <a:pPr algn="ctr" fontAlgn="auto">
              <a:spcBef>
                <a:spcPts val="0"/>
              </a:spcBef>
              <a:spcAft>
                <a:spcPts val="0"/>
              </a:spcAft>
              <a:defRPr/>
            </a:pPr>
            <a:r>
              <a:rPr lang="en-US" dirty="0">
                <a:latin typeface="+mn-lt"/>
                <a:cs typeface="+mn-cs"/>
              </a:rPr>
              <a:t>How will the </a:t>
            </a:r>
            <a:r>
              <a:rPr lang="en-US" dirty="0">
                <a:solidFill>
                  <a:srgbClr val="FF0000"/>
                </a:solidFill>
                <a:effectLst>
                  <a:outerShdw blurRad="38100" dist="38100" dir="2700000" algn="tl">
                    <a:srgbClr val="000000">
                      <a:alpha val="43137"/>
                    </a:srgbClr>
                  </a:outerShdw>
                </a:effectLst>
                <a:latin typeface="+mn-lt"/>
                <a:cs typeface="+mn-cs"/>
              </a:rPr>
              <a:t>ENVIRONMENT</a:t>
            </a:r>
            <a:r>
              <a:rPr lang="en-US" dirty="0">
                <a:latin typeface="+mn-lt"/>
                <a:cs typeface="+mn-cs"/>
              </a:rPr>
              <a:t> affect the safety of the lift?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4775200" cy="1362075"/>
          </a:xfrm>
        </p:spPr>
        <p:txBody>
          <a:bodyPr rtlCol="0">
            <a:normAutofit/>
          </a:bodyPr>
          <a:lstStyle/>
          <a:p>
            <a:pPr fontAlgn="auto">
              <a:spcAft>
                <a:spcPts val="0"/>
              </a:spcAft>
              <a:defRPr/>
            </a:pPr>
            <a:r>
              <a:rPr lang="en-US" dirty="0" smtClean="0"/>
              <a:t>Safe Rigging Practices</a:t>
            </a:r>
            <a:endParaRPr lang="en-US" dirty="0"/>
          </a:p>
        </p:txBody>
      </p:sp>
      <p:sp>
        <p:nvSpPr>
          <p:cNvPr id="180227" name="Text Placeholder 2"/>
          <p:cNvSpPr>
            <a:spLocks noGrp="1"/>
          </p:cNvSpPr>
          <p:nvPr>
            <p:ph type="body" idx="1"/>
          </p:nvPr>
        </p:nvSpPr>
        <p:spPr>
          <a:xfrm>
            <a:off x="722313" y="2906713"/>
            <a:ext cx="4775200" cy="1500187"/>
          </a:xfrm>
        </p:spPr>
        <p:txBody>
          <a:bodyPr/>
          <a:lstStyle/>
          <a:p>
            <a:r>
              <a:rPr lang="en-US" b="1" i="1" smtClean="0">
                <a:solidFill>
                  <a:srgbClr val="B24C30"/>
                </a:solidFill>
                <a:latin typeface="Eras Light ITC" pitchFamily="34" charset="0"/>
              </a:rPr>
              <a:t>Rigging Fundamentals</a:t>
            </a:r>
          </a:p>
        </p:txBody>
      </p:sp>
      <p:pic>
        <p:nvPicPr>
          <p:cNvPr id="180228" name="Picture 3" descr="photo2l.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4003675" y="714375"/>
            <a:ext cx="4921250"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itle 1"/>
          <p:cNvSpPr>
            <a:spLocks noGrp="1"/>
          </p:cNvSpPr>
          <p:nvPr>
            <p:ph type="title"/>
          </p:nvPr>
        </p:nvSpPr>
        <p:spPr/>
        <p:txBody>
          <a:bodyPr/>
          <a:lstStyle/>
          <a:p>
            <a:r>
              <a:rPr lang="en-US" smtClean="0"/>
              <a:t>The Thought Process of Rigging</a:t>
            </a:r>
          </a:p>
        </p:txBody>
      </p:sp>
      <p:sp>
        <p:nvSpPr>
          <p:cNvPr id="181251" name="Content Placeholder 2"/>
          <p:cNvSpPr>
            <a:spLocks noGrp="1"/>
          </p:cNvSpPr>
          <p:nvPr>
            <p:ph idx="1"/>
          </p:nvPr>
        </p:nvSpPr>
        <p:spPr/>
        <p:txBody>
          <a:bodyPr/>
          <a:lstStyle/>
          <a:p>
            <a:r>
              <a:rPr lang="en-US" smtClean="0"/>
              <a:t>What is to be done with the load?</a:t>
            </a:r>
          </a:p>
          <a:p>
            <a:r>
              <a:rPr lang="en-US" smtClean="0"/>
              <a:t>What tools are needed to perform the assigned task?</a:t>
            </a:r>
          </a:p>
          <a:p>
            <a:r>
              <a:rPr lang="en-US" smtClean="0"/>
              <a:t>Is the capacity of the tools adequate to handle the loads and forces involved in lifting and moving?</a:t>
            </a:r>
          </a:p>
          <a:p>
            <a:r>
              <a:rPr lang="en-US" smtClean="0"/>
              <a:t>How can the hookup be made?</a:t>
            </a:r>
          </a:p>
          <a:p>
            <a:r>
              <a:rPr lang="en-US" smtClean="0"/>
              <a:t>What will happen when the load is lifted?</a:t>
            </a:r>
          </a:p>
        </p:txBody>
      </p:sp>
    </p:spTree>
    <p:custDataLst>
      <p:tags r:id="rId1"/>
    </p:custData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itle 1"/>
          <p:cNvSpPr>
            <a:spLocks noGrp="1"/>
          </p:cNvSpPr>
          <p:nvPr>
            <p:ph type="title"/>
          </p:nvPr>
        </p:nvSpPr>
        <p:spPr/>
        <p:txBody>
          <a:bodyPr/>
          <a:lstStyle/>
          <a:p>
            <a:r>
              <a:rPr lang="en-US" smtClean="0"/>
              <a:t>Safe Rigging Practices</a:t>
            </a:r>
          </a:p>
        </p:txBody>
      </p:sp>
      <p:sp>
        <p:nvSpPr>
          <p:cNvPr id="3" name="Content Placeholder 2"/>
          <p:cNvSpPr>
            <a:spLocks noGrp="1"/>
          </p:cNvSpPr>
          <p:nvPr>
            <p:ph idx="1"/>
          </p:nvPr>
        </p:nvSpPr>
        <p:spPr/>
        <p:txBody>
          <a:bodyPr rtlCol="0">
            <a:normAutofit fontScale="92500"/>
          </a:bodyPr>
          <a:lstStyle/>
          <a:p>
            <a:pPr fontAlgn="auto">
              <a:spcAft>
                <a:spcPts val="0"/>
              </a:spcAft>
              <a:buFont typeface="Arial" pitchFamily="34" charset="0"/>
              <a:buChar char="•"/>
              <a:defRPr/>
            </a:pPr>
            <a:r>
              <a:rPr lang="en-US" dirty="0" smtClean="0"/>
              <a:t>Whenever possible, avoid sharp, inefficient sling angles by using longer slings or a spreader beam.</a:t>
            </a:r>
          </a:p>
          <a:p>
            <a:pPr fontAlgn="auto">
              <a:spcAft>
                <a:spcPts val="0"/>
              </a:spcAft>
              <a:buFont typeface="Arial" pitchFamily="34" charset="0"/>
              <a:buChar char="•"/>
              <a:defRPr/>
            </a:pPr>
            <a:r>
              <a:rPr lang="en-US" dirty="0" smtClean="0"/>
              <a:t>Do not pull slings from under a load when the load is resting on the sling.</a:t>
            </a:r>
          </a:p>
          <a:p>
            <a:pPr fontAlgn="auto">
              <a:spcAft>
                <a:spcPts val="0"/>
              </a:spcAft>
              <a:buFont typeface="Arial" pitchFamily="34" charset="0"/>
              <a:buChar char="•"/>
              <a:defRPr/>
            </a:pPr>
            <a:r>
              <a:rPr lang="en-US" dirty="0" smtClean="0"/>
              <a:t>Do not drag slings over sharp objects or abrasive surfaces.</a:t>
            </a:r>
          </a:p>
          <a:p>
            <a:pPr fontAlgn="auto">
              <a:spcAft>
                <a:spcPts val="0"/>
              </a:spcAft>
              <a:buFont typeface="Arial" pitchFamily="34" charset="0"/>
              <a:buChar char="•"/>
              <a:defRPr/>
            </a:pPr>
            <a:r>
              <a:rPr lang="en-US" dirty="0" smtClean="0"/>
              <a:t>Do not leave slings lying where heavy loads may be set down on top of them, or where vehicles may drive over them.</a:t>
            </a:r>
          </a:p>
        </p:txBody>
      </p:sp>
    </p:spTree>
    <p:custDataLst>
      <p:tags r:id="rId1"/>
    </p:custData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Title 1"/>
          <p:cNvSpPr>
            <a:spLocks noGrp="1"/>
          </p:cNvSpPr>
          <p:nvPr>
            <p:ph type="title"/>
          </p:nvPr>
        </p:nvSpPr>
        <p:spPr/>
        <p:txBody>
          <a:bodyPr/>
          <a:lstStyle/>
          <a:p>
            <a:r>
              <a:rPr lang="en-US" smtClean="0"/>
              <a:t>Safe Rigging Practices</a:t>
            </a:r>
          </a:p>
        </p:txBody>
      </p:sp>
      <p:sp>
        <p:nvSpPr>
          <p:cNvPr id="3" name="Content Placeholder 2"/>
          <p:cNvSpPr>
            <a:spLocks noGrp="1"/>
          </p:cNvSpPr>
          <p:nvPr>
            <p:ph idx="1"/>
          </p:nvPr>
        </p:nvSpPr>
        <p:spPr/>
        <p:txBody>
          <a:bodyPr rtlCol="0">
            <a:normAutofit fontScale="92500" lnSpcReduction="10000"/>
          </a:bodyPr>
          <a:lstStyle/>
          <a:p>
            <a:pPr fontAlgn="auto">
              <a:spcAft>
                <a:spcPts val="0"/>
              </a:spcAft>
              <a:buFont typeface="Arial" pitchFamily="34" charset="0"/>
              <a:buChar char="•"/>
              <a:defRPr/>
            </a:pPr>
            <a:r>
              <a:rPr lang="en-US" dirty="0" smtClean="0"/>
              <a:t>Slings should be stored in an assigned area.  </a:t>
            </a:r>
          </a:p>
          <a:p>
            <a:pPr lvl="1" fontAlgn="auto">
              <a:spcAft>
                <a:spcPts val="0"/>
              </a:spcAft>
              <a:buFont typeface="Arial" pitchFamily="34" charset="0"/>
              <a:buChar char="–"/>
              <a:defRPr/>
            </a:pPr>
            <a:r>
              <a:rPr lang="en-US" dirty="0" smtClean="0"/>
              <a:t>The storage should be such that the slings will not be subject to kinking or other mechanical damage, corrosive atmosphere, or excessive temperature.</a:t>
            </a:r>
          </a:p>
          <a:p>
            <a:pPr fontAlgn="auto">
              <a:spcAft>
                <a:spcPts val="0"/>
              </a:spcAft>
              <a:buFont typeface="Arial" pitchFamily="34" charset="0"/>
              <a:buChar char="•"/>
              <a:defRPr/>
            </a:pPr>
            <a:r>
              <a:rPr lang="en-US" dirty="0" smtClean="0"/>
              <a:t>Damaged slings should always be repaired before they are placed in the assigned storage area.</a:t>
            </a:r>
          </a:p>
          <a:p>
            <a:pPr fontAlgn="auto">
              <a:spcAft>
                <a:spcPts val="0"/>
              </a:spcAft>
              <a:buFont typeface="Arial" pitchFamily="34" charset="0"/>
              <a:buChar char="•"/>
              <a:defRPr/>
            </a:pPr>
            <a:r>
              <a:rPr lang="en-US" dirty="0" smtClean="0"/>
              <a:t>Do NOT make temporary repairs of slings with miscellaneous or makeshift parts.</a:t>
            </a:r>
          </a:p>
          <a:p>
            <a:pPr fontAlgn="auto">
              <a:spcAft>
                <a:spcPts val="0"/>
              </a:spcAft>
              <a:buFont typeface="Arial" pitchFamily="34" charset="0"/>
              <a:buChar char="•"/>
              <a:defRPr/>
            </a:pPr>
            <a:r>
              <a:rPr lang="en-US" dirty="0" smtClean="0"/>
              <a:t>Fiber-rope slings should not be made from ropes less than ½ inch in diameter.</a:t>
            </a:r>
          </a:p>
        </p:txBody>
      </p:sp>
    </p:spTree>
    <p:custDataLst>
      <p:tags r:id="rId1"/>
    </p:custData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Title 1"/>
          <p:cNvSpPr>
            <a:spLocks noGrp="1"/>
          </p:cNvSpPr>
          <p:nvPr>
            <p:ph type="title"/>
          </p:nvPr>
        </p:nvSpPr>
        <p:spPr/>
        <p:txBody>
          <a:bodyPr/>
          <a:lstStyle/>
          <a:p>
            <a:r>
              <a:rPr lang="en-US" smtClean="0"/>
              <a:t>Safe Rigging Practices</a:t>
            </a:r>
          </a:p>
        </p:txBody>
      </p:sp>
      <p:sp>
        <p:nvSpPr>
          <p:cNvPr id="184323" name="Content Placeholder 2"/>
          <p:cNvSpPr>
            <a:spLocks noGrp="1"/>
          </p:cNvSpPr>
          <p:nvPr>
            <p:ph idx="1"/>
          </p:nvPr>
        </p:nvSpPr>
        <p:spPr/>
        <p:txBody>
          <a:bodyPr/>
          <a:lstStyle/>
          <a:p>
            <a:r>
              <a:rPr lang="en-US" smtClean="0"/>
              <a:t>Do not use metal-mesh slings in which the spirals are locked or do not move freely.</a:t>
            </a:r>
          </a:p>
          <a:p>
            <a:r>
              <a:rPr lang="en-US" smtClean="0"/>
              <a:t>Do NOT hammer a metal-mesh sling to straighten a spiral or cross rod, or to force a spiral into position.</a:t>
            </a:r>
          </a:p>
          <a:p>
            <a:r>
              <a:rPr lang="en-US" smtClean="0"/>
              <a:t>If metal-mesh slings are used in pairs, they should be attached to a spreader beam.</a:t>
            </a:r>
          </a:p>
        </p:txBody>
      </p:sp>
    </p:spTree>
    <p:custDataLst>
      <p:tags r:id="rId1"/>
    </p:custData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p:txBody>
          <a:bodyPr>
            <a:normAutofit fontScale="90000"/>
          </a:bodyPr>
          <a:lstStyle/>
          <a:p>
            <a:pPr fontAlgn="auto">
              <a:spcAft>
                <a:spcPts val="0"/>
              </a:spcAft>
              <a:defRPr/>
            </a:pPr>
            <a:r>
              <a:rPr lang="en-US" dirty="0" smtClean="0"/>
              <a:t>Who is responsible for safe rigging?</a:t>
            </a:r>
            <a:endParaRPr lang="en-US" dirty="0"/>
          </a:p>
        </p:txBody>
      </p:sp>
      <p:graphicFrame>
        <p:nvGraphicFramePr>
          <p:cNvPr id="185347" name="TPChart"/>
          <p:cNvGraphicFramePr>
            <a:graphicFrameLocks noChangeAspect="1"/>
          </p:cNvGraphicFramePr>
          <p:nvPr>
            <p:custDataLst>
              <p:tags r:id="rId3"/>
            </p:custDataLst>
          </p:nvPr>
        </p:nvGraphicFramePr>
        <p:xfrm>
          <a:off x="4508500" y="1651000"/>
          <a:ext cx="4572000" cy="5143500"/>
        </p:xfrm>
        <a:graphic>
          <a:graphicData uri="http://schemas.openxmlformats.org/presentationml/2006/ole">
            <mc:AlternateContent xmlns:mc="http://schemas.openxmlformats.org/markup-compatibility/2006">
              <mc:Choice xmlns:v="urn:schemas-microsoft-com:vml" Requires="v">
                <p:oleObj spid="_x0000_s185353" name="Chart" r:id="rId7" imgW="4572112" imgH="5143500" progId="MSGraph.Chart.8">
                  <p:embed followColorScheme="full"/>
                </p:oleObj>
              </mc:Choice>
              <mc:Fallback>
                <p:oleObj name="Chart" r:id="rId7" imgW="4572112" imgH="5143500" progId="MSGraph.Chart.8">
                  <p:embed followColorScheme="full"/>
                  <p:pic>
                    <p:nvPicPr>
                      <p:cNvPr id="0" name="TPChar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08500" y="1651000"/>
                        <a:ext cx="4572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5348" name="TPAnswers"/>
          <p:cNvSpPr>
            <a:spLocks noGrp="1"/>
          </p:cNvSpPr>
          <p:nvPr>
            <p:ph sz="quarter" idx="13"/>
            <p:custDataLst>
              <p:tags r:id="rId4"/>
            </p:custDataLst>
          </p:nvPr>
        </p:nvSpPr>
        <p:spPr/>
        <p:txBody>
          <a:bodyPr/>
          <a:lstStyle/>
          <a:p>
            <a:pPr marL="514350" indent="-514350">
              <a:buFont typeface="Arial" charset="0"/>
              <a:buAutoNum type="arabicPeriod"/>
            </a:pPr>
            <a:r>
              <a:rPr lang="en-US" smtClean="0"/>
              <a:t>OSHA</a:t>
            </a:r>
          </a:p>
          <a:p>
            <a:pPr marL="514350" indent="-514350">
              <a:buFont typeface="Arial" charset="0"/>
              <a:buAutoNum type="arabicPeriod"/>
            </a:pPr>
            <a:r>
              <a:rPr lang="en-US" smtClean="0"/>
              <a:t>ANSI</a:t>
            </a:r>
          </a:p>
          <a:p>
            <a:pPr marL="514350" indent="-514350">
              <a:buFont typeface="Arial" charset="0"/>
              <a:buAutoNum type="arabicPeriod"/>
            </a:pPr>
            <a:r>
              <a:rPr lang="en-US" smtClean="0"/>
              <a:t>Competent person</a:t>
            </a:r>
          </a:p>
          <a:p>
            <a:pPr marL="514350" indent="-514350">
              <a:buFont typeface="Arial" charset="0"/>
              <a:buAutoNum type="arabicPeriod"/>
            </a:pPr>
            <a:r>
              <a:rPr lang="en-US" smtClean="0"/>
              <a:t>Everyone associated with the movement of the load</a:t>
            </a:r>
          </a:p>
        </p:txBody>
      </p:sp>
      <p:sp>
        <p:nvSpPr>
          <p:cNvPr id="5" name="CorShape1"/>
          <p:cNvSpPr/>
          <p:nvPr>
            <p:custDataLst>
              <p:tags r:id="rId5"/>
            </p:custDataLst>
          </p:nvPr>
        </p:nvSpPr>
        <p:spPr>
          <a:xfrm rot="10800000">
            <a:off x="228600" y="4267200"/>
            <a:ext cx="384175" cy="474663"/>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rtlCol="0">
            <a:normAutofit fontScale="92500" lnSpcReduction="20000"/>
          </a:bodyPr>
          <a:lstStyle/>
          <a:p>
            <a:pPr fontAlgn="auto">
              <a:spcAft>
                <a:spcPts val="0"/>
              </a:spcAft>
              <a:buFont typeface="Arial" pitchFamily="34" charset="0"/>
              <a:buNone/>
              <a:defRPr/>
            </a:pPr>
            <a:r>
              <a:rPr lang="en-US" sz="5400" i="1" dirty="0" smtClean="0">
                <a:solidFill>
                  <a:srgbClr val="9C5326"/>
                </a:solidFill>
              </a:rPr>
              <a:t>Make Every Day a Safe Workday!</a:t>
            </a:r>
            <a:endParaRPr lang="en-US" sz="5400" i="1" dirty="0">
              <a:solidFill>
                <a:srgbClr val="9C5326"/>
              </a:solidFill>
            </a:endParaRPr>
          </a:p>
        </p:txBody>
      </p:sp>
      <p:pic>
        <p:nvPicPr>
          <p:cNvPr id="186371" name="Picture 5" descr="htc_logo.jpg"/>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04800" y="152400"/>
            <a:ext cx="236220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5">
                                            <p:txEl>
                                              <p:pRg st="0" end="0"/>
                                            </p:txEl>
                                          </p:spTgt>
                                        </p:tgtEl>
                                        <p:attrNameLst>
                                          <p:attrName>ppt_x</p:attrName>
                                        </p:attrNameLst>
                                      </p:cBhvr>
                                    </p:anim>
                                    <p:anim from="0" to="-1.0" calcmode="lin" valueType="num">
                                      <p:cBhvr>
                                        <p:cTn id="8" dur="200" decel="50000" autoRev="1" fill="hold">
                                          <p:stCondLst>
                                            <p:cond delay="600"/>
                                          </p:stCondLst>
                                        </p:cTn>
                                        <p:tgtEl>
                                          <p:spTgt spid="5">
                                            <p:txEl>
                                              <p:pRg st="0" end="0"/>
                                            </p:txEl>
                                          </p:spTgt>
                                        </p:tgtEl>
                                        <p:attrNameLst>
                                          <p:attrName>xshear</p:attrName>
                                        </p:attrNameLst>
                                      </p:cBhvr>
                                    </p:anim>
                                    <p:animScale>
                                      <p:cBhvr>
                                        <p:cTn id="9" dur="200" decel="100000" autoRev="1" fill="hold">
                                          <p:stCondLst>
                                            <p:cond delay="600"/>
                                          </p:stCondLst>
                                        </p:cTn>
                                        <p:tgtEl>
                                          <p:spTgt spid="5">
                                            <p:txEl>
                                              <p:pRg st="0" end="0"/>
                                            </p:txEl>
                                          </p:spTgt>
                                        </p:tgtEl>
                                      </p:cBhvr>
                                      <p:from x="100000" y="100000"/>
                                      <p:to x="80000" y="100000"/>
                                    </p:animScale>
                                    <p:anim by="(#ppt_h/3+#ppt_w*0.1)" calcmode="lin" valueType="num">
                                      <p:cBhvr additive="sum">
                                        <p:cTn id="10" dur="200" decel="100000" autoRev="1" fill="hold">
                                          <p:stCondLst>
                                            <p:cond delay="600"/>
                                          </p:stCondLst>
                                        </p:cTn>
                                        <p:tgtEl>
                                          <p:spTgt spid="5">
                                            <p:txEl>
                                              <p:pRg st="0" end="0"/>
                                            </p:txEl>
                                          </p:spTgt>
                                        </p:tgtEl>
                                        <p:attrNameLst>
                                          <p:attrName>ppt_x</p:attrName>
                                        </p:attrNameLst>
                                      </p:cBhvr>
                                    </p:anim>
                                  </p:childTnLst>
                                  <p:subTnLst>
                                    <p:audio>
                                      <p:cMediaNode>
                                        <p:cTn display="0" masterRel="sameClick">
                                          <p:stCondLst>
                                            <p:cond evt="begin" delay="0">
                                              <p:tn val="5"/>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t>Working Load Limit (W.L.L.)</a:t>
            </a:r>
          </a:p>
        </p:txBody>
      </p:sp>
      <p:sp>
        <p:nvSpPr>
          <p:cNvPr id="39939" name="Content Placeholder 2"/>
          <p:cNvSpPr>
            <a:spLocks noGrp="1"/>
          </p:cNvSpPr>
          <p:nvPr>
            <p:ph sz="half" idx="1"/>
          </p:nvPr>
        </p:nvSpPr>
        <p:spPr/>
        <p:txBody>
          <a:bodyPr/>
          <a:lstStyle/>
          <a:p>
            <a:r>
              <a:rPr lang="en-US" smtClean="0"/>
              <a:t>The MAXIMUM load that shall be applied in direct tension to undamaged straight length of a sling or hoisting equipment</a:t>
            </a:r>
          </a:p>
        </p:txBody>
      </p:sp>
      <p:pic>
        <p:nvPicPr>
          <p:cNvPr id="39940" name="Content Placeholder 4" descr="9part_gatorflex_image.jpg"/>
          <p:cNvPicPr>
            <a:picLocks noGrp="1" noChangeAspect="1"/>
          </p:cNvPicPr>
          <p:nvPr>
            <p:ph sz="half" idx="2"/>
          </p:nvPr>
        </p:nvPicPr>
        <p:blipFill>
          <a:blip r:embed="rId4">
            <a:lum contrast="60000"/>
            <a:extLst>
              <a:ext uri="{28A0092B-C50C-407E-A947-70E740481C1C}">
                <a14:useLocalDpi xmlns:a14="http://schemas.microsoft.com/office/drawing/2010/main"/>
              </a:ext>
            </a:extLst>
          </a:blip>
          <a:srcRect/>
          <a:stretch>
            <a:fillRect/>
          </a:stretch>
        </p:blipFill>
        <p:spPr>
          <a:xfrm>
            <a:off x="5148263" y="1600200"/>
            <a:ext cx="3038475" cy="4525963"/>
          </a:xfrm>
        </p:spPr>
      </p:pic>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p:txBody>
          <a:bodyPr>
            <a:normAutofit fontScale="90000"/>
          </a:bodyPr>
          <a:lstStyle/>
          <a:p>
            <a:pPr fontAlgn="auto">
              <a:spcAft>
                <a:spcPts val="0"/>
              </a:spcAft>
              <a:defRPr/>
            </a:pPr>
            <a:r>
              <a:rPr lang="en-US" dirty="0" smtClean="0"/>
              <a:t>The Working Load Limit [WLL] is ____ of the rigging equipment.</a:t>
            </a:r>
            <a:endParaRPr lang="en-US" dirty="0"/>
          </a:p>
        </p:txBody>
      </p:sp>
      <p:graphicFrame>
        <p:nvGraphicFramePr>
          <p:cNvPr id="40963" name="TPChart"/>
          <p:cNvGraphicFramePr>
            <a:graphicFrameLocks noChangeAspect="1"/>
          </p:cNvGraphicFramePr>
          <p:nvPr>
            <p:custDataLst>
              <p:tags r:id="rId3"/>
            </p:custDataLst>
          </p:nvPr>
        </p:nvGraphicFramePr>
        <p:xfrm>
          <a:off x="4508500" y="1651000"/>
          <a:ext cx="4572000" cy="5143500"/>
        </p:xfrm>
        <a:graphic>
          <a:graphicData uri="http://schemas.openxmlformats.org/presentationml/2006/ole">
            <mc:AlternateContent xmlns:mc="http://schemas.openxmlformats.org/markup-compatibility/2006">
              <mc:Choice xmlns:v="urn:schemas-microsoft-com:vml" Requires="v">
                <p:oleObj spid="_x0000_s40969" name="Chart" r:id="rId7" imgW="4572112" imgH="5143500" progId="MSGraph.Chart.8">
                  <p:embed followColorScheme="full"/>
                </p:oleObj>
              </mc:Choice>
              <mc:Fallback>
                <p:oleObj name="Chart" r:id="rId7" imgW="4572112" imgH="5143500" progId="MSGraph.Chart.8">
                  <p:embed followColorScheme="full"/>
                  <p:pic>
                    <p:nvPicPr>
                      <p:cNvPr id="0" name="TPChar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08500" y="1651000"/>
                        <a:ext cx="4572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0964" name="TPAnswers"/>
          <p:cNvSpPr>
            <a:spLocks noGrp="1"/>
          </p:cNvSpPr>
          <p:nvPr>
            <p:ph sz="quarter" idx="13"/>
            <p:custDataLst>
              <p:tags r:id="rId4"/>
            </p:custDataLst>
          </p:nvPr>
        </p:nvSpPr>
        <p:spPr/>
        <p:txBody>
          <a:bodyPr/>
          <a:lstStyle/>
          <a:p>
            <a:pPr marL="514350" indent="-514350">
              <a:buFont typeface="Arial" charset="0"/>
              <a:buAutoNum type="arabicPeriod"/>
            </a:pPr>
            <a:r>
              <a:rPr lang="en-US" smtClean="0"/>
              <a:t>Less than the breaking strength</a:t>
            </a:r>
          </a:p>
          <a:p>
            <a:pPr marL="514350" indent="-514350">
              <a:buFont typeface="Arial" charset="0"/>
              <a:buAutoNum type="arabicPeriod"/>
            </a:pPr>
            <a:r>
              <a:rPr lang="en-US" smtClean="0"/>
              <a:t>Equal to the breaking strength</a:t>
            </a:r>
          </a:p>
          <a:p>
            <a:pPr marL="514350" indent="-514350">
              <a:buFont typeface="Arial" charset="0"/>
              <a:buAutoNum type="arabicPeriod"/>
            </a:pPr>
            <a:r>
              <a:rPr lang="en-US" smtClean="0"/>
              <a:t>Greater than the breaking strength</a:t>
            </a:r>
          </a:p>
        </p:txBody>
      </p:sp>
      <p:sp>
        <p:nvSpPr>
          <p:cNvPr id="9" name="CorShape1"/>
          <p:cNvSpPr/>
          <p:nvPr>
            <p:custDataLst>
              <p:tags r:id="rId5"/>
            </p:custDataLst>
          </p:nvPr>
        </p:nvSpPr>
        <p:spPr>
          <a:xfrm rot="10800000">
            <a:off x="122238" y="2763838"/>
            <a:ext cx="487362" cy="487362"/>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smtClean="0"/>
              <a:t>Design Factor</a:t>
            </a:r>
          </a:p>
        </p:txBody>
      </p:sp>
      <p:sp>
        <p:nvSpPr>
          <p:cNvPr id="41987" name="Content Placeholder 2"/>
          <p:cNvSpPr>
            <a:spLocks noGrp="1"/>
          </p:cNvSpPr>
          <p:nvPr>
            <p:ph sz="half" idx="1"/>
          </p:nvPr>
        </p:nvSpPr>
        <p:spPr/>
        <p:txBody>
          <a:bodyPr/>
          <a:lstStyle/>
          <a:p>
            <a:r>
              <a:rPr lang="en-US" smtClean="0"/>
              <a:t>A ratio of the breaking strength to the working load limit</a:t>
            </a:r>
          </a:p>
          <a:p>
            <a:pPr lvl="1"/>
            <a:r>
              <a:rPr lang="en-US" smtClean="0"/>
              <a:t>Example: If a chain sling has a breaking strength of 28,400# and a W.L.L. of 7,100#; it would have a design factor of 4:1</a:t>
            </a:r>
          </a:p>
        </p:txBody>
      </p:sp>
      <p:graphicFrame>
        <p:nvGraphicFramePr>
          <p:cNvPr id="41988" name="Content Placeholder 4"/>
          <p:cNvGraphicFramePr>
            <a:graphicFrameLocks noGrp="1"/>
          </p:cNvGraphicFramePr>
          <p:nvPr>
            <p:ph sz="half" idx="2"/>
          </p:nvPr>
        </p:nvGraphicFramePr>
        <p:xfrm>
          <a:off x="4597400" y="1549400"/>
          <a:ext cx="4140200" cy="4627563"/>
        </p:xfrm>
        <a:graphic>
          <a:graphicData uri="http://schemas.openxmlformats.org/presentationml/2006/ole">
            <mc:AlternateContent xmlns:mc="http://schemas.openxmlformats.org/markup-compatibility/2006">
              <mc:Choice xmlns:v="urn:schemas-microsoft-com:vml" Requires="v">
                <p:oleObj spid="_x0000_s41992" r:id="rId5" imgW="4139543" imgH="4627265" progId="Excel.Chart.8">
                  <p:embed/>
                </p:oleObj>
              </mc:Choice>
              <mc:Fallback>
                <p:oleObj r:id="rId5" imgW="4139543" imgH="4627265" progId="Excel.Chart.8">
                  <p:embed/>
                  <p:pic>
                    <p:nvPicPr>
                      <p:cNvPr id="0" name="Content Placeholder 4"/>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97400" y="1549400"/>
                        <a:ext cx="4140200" cy="4627563"/>
                      </a:xfrm>
                      <a:prstGeom prst="rect">
                        <a:avLst/>
                      </a:prstGeom>
                    </p:spPr>
                  </p:pic>
                </p:oleObj>
              </mc:Fallback>
            </mc:AlternateContent>
          </a:graphicData>
        </a:graphic>
      </p:graphicFrame>
    </p:spTree>
    <p:custDataLst>
      <p:tags r:id="rId2"/>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t>Design Factor</a:t>
            </a:r>
          </a:p>
        </p:txBody>
      </p:sp>
      <p:graphicFrame>
        <p:nvGraphicFramePr>
          <p:cNvPr id="4" name="Table 3"/>
          <p:cNvGraphicFramePr>
            <a:graphicFrameLocks noGrp="1"/>
          </p:cNvGraphicFramePr>
          <p:nvPr/>
        </p:nvGraphicFramePr>
        <p:xfrm>
          <a:off x="2333625" y="1676400"/>
          <a:ext cx="4476750" cy="3810000"/>
        </p:xfrm>
        <a:graphic>
          <a:graphicData uri="http://schemas.openxmlformats.org/drawingml/2006/table">
            <a:tbl>
              <a:tblPr firstRow="1" bandRow="1">
                <a:tableStyleId>{5C22544A-7EE6-4342-B048-85BDC9FD1C3A}</a:tableStyleId>
              </a:tblPr>
              <a:tblGrid>
                <a:gridCol w="2841015"/>
                <a:gridCol w="1635735"/>
              </a:tblGrid>
              <a:tr h="370840">
                <a:tc>
                  <a:txBody>
                    <a:bodyPr/>
                    <a:lstStyle/>
                    <a:p>
                      <a:r>
                        <a:rPr lang="en-US" dirty="0" smtClean="0"/>
                        <a:t>Component</a:t>
                      </a:r>
                      <a:endParaRPr lang="en-US" dirty="0"/>
                    </a:p>
                  </a:txBody>
                  <a:tcPr marL="91466" marR="91466" anchor="b"/>
                </a:tc>
                <a:tc>
                  <a:txBody>
                    <a:bodyPr/>
                    <a:lstStyle/>
                    <a:p>
                      <a:pPr algn="ctr"/>
                      <a:r>
                        <a:rPr lang="en-US" dirty="0" smtClean="0"/>
                        <a:t>Minimum Design Factor</a:t>
                      </a:r>
                      <a:endParaRPr lang="en-US" dirty="0"/>
                    </a:p>
                  </a:txBody>
                  <a:tcPr marL="91466" marR="91466"/>
                </a:tc>
              </a:tr>
              <a:tr h="370840">
                <a:tc>
                  <a:txBody>
                    <a:bodyPr/>
                    <a:lstStyle/>
                    <a:p>
                      <a:r>
                        <a:rPr lang="en-US" sz="2000" dirty="0" smtClean="0"/>
                        <a:t>Nylon rope sling</a:t>
                      </a:r>
                      <a:endParaRPr lang="en-US" sz="2000" dirty="0"/>
                    </a:p>
                  </a:txBody>
                  <a:tcPr marL="91466" marR="91466"/>
                </a:tc>
                <a:tc>
                  <a:txBody>
                    <a:bodyPr/>
                    <a:lstStyle/>
                    <a:p>
                      <a:pPr algn="ctr"/>
                      <a:r>
                        <a:rPr lang="en-US" sz="2000" dirty="0" smtClean="0"/>
                        <a:t>5:1</a:t>
                      </a:r>
                      <a:endParaRPr lang="en-US" sz="2000" dirty="0"/>
                    </a:p>
                  </a:txBody>
                  <a:tcPr marL="91466" marR="91466"/>
                </a:tc>
              </a:tr>
              <a:tr h="370840">
                <a:tc>
                  <a:txBody>
                    <a:bodyPr/>
                    <a:lstStyle/>
                    <a:p>
                      <a:r>
                        <a:rPr lang="en-US" sz="2000" dirty="0" smtClean="0"/>
                        <a:t>Polyester rope sling</a:t>
                      </a:r>
                      <a:endParaRPr lang="en-US" sz="2000" dirty="0"/>
                    </a:p>
                  </a:txBody>
                  <a:tcPr marL="91466" marR="91466"/>
                </a:tc>
                <a:tc>
                  <a:txBody>
                    <a:bodyPr/>
                    <a:lstStyle/>
                    <a:p>
                      <a:pPr algn="ctr"/>
                      <a:r>
                        <a:rPr lang="en-US" sz="2000" dirty="0" smtClean="0"/>
                        <a:t>5:1</a:t>
                      </a:r>
                      <a:endParaRPr lang="en-US" sz="2000" dirty="0"/>
                    </a:p>
                  </a:txBody>
                  <a:tcPr marL="91466" marR="91466"/>
                </a:tc>
              </a:tr>
              <a:tr h="370840">
                <a:tc>
                  <a:txBody>
                    <a:bodyPr/>
                    <a:lstStyle/>
                    <a:p>
                      <a:r>
                        <a:rPr lang="en-US" sz="2000" dirty="0" smtClean="0"/>
                        <a:t>Polypropylene rope sling</a:t>
                      </a:r>
                      <a:endParaRPr lang="en-US" sz="2000" dirty="0"/>
                    </a:p>
                  </a:txBody>
                  <a:tcPr marL="91466" marR="91466"/>
                </a:tc>
                <a:tc>
                  <a:txBody>
                    <a:bodyPr/>
                    <a:lstStyle/>
                    <a:p>
                      <a:pPr algn="ctr"/>
                      <a:r>
                        <a:rPr lang="en-US" sz="2000" dirty="0" smtClean="0"/>
                        <a:t>5:1</a:t>
                      </a:r>
                      <a:endParaRPr lang="en-US" sz="2000" dirty="0"/>
                    </a:p>
                  </a:txBody>
                  <a:tcPr marL="91466" marR="91466"/>
                </a:tc>
              </a:tr>
              <a:tr h="370840">
                <a:tc>
                  <a:txBody>
                    <a:bodyPr/>
                    <a:lstStyle/>
                    <a:p>
                      <a:r>
                        <a:rPr lang="en-US" sz="2000" dirty="0" smtClean="0"/>
                        <a:t>Alloy steel chain sling</a:t>
                      </a:r>
                      <a:endParaRPr lang="en-US" sz="2000" dirty="0"/>
                    </a:p>
                  </a:txBody>
                  <a:tcPr marL="91466" marR="91466"/>
                </a:tc>
                <a:tc>
                  <a:txBody>
                    <a:bodyPr/>
                    <a:lstStyle/>
                    <a:p>
                      <a:pPr algn="ctr"/>
                      <a:r>
                        <a:rPr lang="en-US" sz="2000" dirty="0" smtClean="0"/>
                        <a:t>4:1</a:t>
                      </a:r>
                      <a:endParaRPr lang="en-US" sz="2000" dirty="0"/>
                    </a:p>
                  </a:txBody>
                  <a:tcPr marL="91466" marR="91466"/>
                </a:tc>
              </a:tr>
              <a:tr h="370840">
                <a:tc>
                  <a:txBody>
                    <a:bodyPr/>
                    <a:lstStyle/>
                    <a:p>
                      <a:r>
                        <a:rPr lang="en-US" sz="2000" dirty="0" smtClean="0"/>
                        <a:t>Wire rope sling</a:t>
                      </a:r>
                      <a:endParaRPr lang="en-US" sz="2000" dirty="0"/>
                    </a:p>
                  </a:txBody>
                  <a:tcPr marL="91466" marR="91466"/>
                </a:tc>
                <a:tc>
                  <a:txBody>
                    <a:bodyPr/>
                    <a:lstStyle/>
                    <a:p>
                      <a:pPr algn="ctr"/>
                      <a:r>
                        <a:rPr lang="en-US" sz="2000" dirty="0" smtClean="0"/>
                        <a:t>5:1</a:t>
                      </a:r>
                      <a:endParaRPr lang="en-US" sz="2000" dirty="0"/>
                    </a:p>
                  </a:txBody>
                  <a:tcPr marL="91466" marR="91466"/>
                </a:tc>
              </a:tr>
              <a:tr h="370840">
                <a:tc>
                  <a:txBody>
                    <a:bodyPr/>
                    <a:lstStyle/>
                    <a:p>
                      <a:r>
                        <a:rPr lang="en-US" sz="2000" dirty="0" smtClean="0"/>
                        <a:t>Metal mesh sling</a:t>
                      </a:r>
                      <a:endParaRPr lang="en-US" sz="2000" dirty="0"/>
                    </a:p>
                  </a:txBody>
                  <a:tcPr marL="91466" marR="91466"/>
                </a:tc>
                <a:tc>
                  <a:txBody>
                    <a:bodyPr/>
                    <a:lstStyle/>
                    <a:p>
                      <a:pPr algn="ctr"/>
                      <a:r>
                        <a:rPr lang="en-US" sz="2000" dirty="0" smtClean="0"/>
                        <a:t>5:1</a:t>
                      </a:r>
                      <a:endParaRPr lang="en-US" sz="2000" dirty="0"/>
                    </a:p>
                  </a:txBody>
                  <a:tcPr marL="91466" marR="91466"/>
                </a:tc>
              </a:tr>
              <a:tr h="370840">
                <a:tc>
                  <a:txBody>
                    <a:bodyPr/>
                    <a:lstStyle/>
                    <a:p>
                      <a:r>
                        <a:rPr lang="en-US" sz="2000" dirty="0" smtClean="0"/>
                        <a:t>Synthetic web sling</a:t>
                      </a:r>
                      <a:endParaRPr lang="en-US" sz="2000" dirty="0"/>
                    </a:p>
                  </a:txBody>
                  <a:tcPr marL="91466" marR="91466"/>
                </a:tc>
                <a:tc>
                  <a:txBody>
                    <a:bodyPr/>
                    <a:lstStyle/>
                    <a:p>
                      <a:pPr algn="ctr"/>
                      <a:r>
                        <a:rPr lang="en-US" sz="2000" dirty="0" smtClean="0"/>
                        <a:t>5:1</a:t>
                      </a:r>
                      <a:endParaRPr lang="en-US" sz="2000" dirty="0"/>
                    </a:p>
                  </a:txBody>
                  <a:tcPr marL="91466" marR="91466"/>
                </a:tc>
              </a:tr>
              <a:tr h="370840">
                <a:tc>
                  <a:txBody>
                    <a:bodyPr/>
                    <a:lstStyle/>
                    <a:p>
                      <a:r>
                        <a:rPr lang="en-US" sz="2000" dirty="0" smtClean="0"/>
                        <a:t>Synthetic round sling</a:t>
                      </a:r>
                      <a:endParaRPr lang="en-US" sz="2000" dirty="0"/>
                    </a:p>
                  </a:txBody>
                  <a:tcPr marL="91466" marR="91466"/>
                </a:tc>
                <a:tc>
                  <a:txBody>
                    <a:bodyPr/>
                    <a:lstStyle/>
                    <a:p>
                      <a:pPr algn="ctr"/>
                      <a:r>
                        <a:rPr lang="en-US" sz="2000" dirty="0" smtClean="0"/>
                        <a:t>5:1</a:t>
                      </a:r>
                      <a:endParaRPr lang="en-US" sz="2000" dirty="0"/>
                    </a:p>
                  </a:txBody>
                  <a:tcPr marL="91466" marR="91466"/>
                </a:tc>
              </a:tr>
            </a:tbl>
          </a:graphicData>
        </a:graphic>
      </p:graphicFrame>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5" descr="htc_logo.jpg"/>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04800" y="152400"/>
            <a:ext cx="236220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838200" y="1981200"/>
            <a:ext cx="7467600" cy="4200525"/>
          </a:xfrm>
          <a:prstGeom prst="rect">
            <a:avLst/>
          </a:prstGeom>
        </p:spPr>
        <p:txBody>
          <a:bodyPr>
            <a:spAutoFit/>
          </a:bodyPr>
          <a:lstStyle/>
          <a:p>
            <a:pPr fontAlgn="auto">
              <a:spcBef>
                <a:spcPts val="0"/>
              </a:spcBef>
              <a:spcAft>
                <a:spcPts val="1200"/>
              </a:spcAft>
              <a:defRPr/>
            </a:pPr>
            <a:r>
              <a:rPr lang="en-US" sz="4400" b="1" i="1" cap="all" dirty="0">
                <a:solidFill>
                  <a:srgbClr val="B24C30"/>
                </a:solidFill>
                <a:effectLst>
                  <a:outerShdw blurRad="38100" dist="38100" dir="2700000" algn="tl">
                    <a:srgbClr val="000000">
                      <a:alpha val="43137"/>
                    </a:srgbClr>
                  </a:outerShdw>
                </a:effectLst>
                <a:latin typeface="Eras Light ITC" pitchFamily="34" charset="0"/>
                <a:cs typeface="+mn-cs"/>
              </a:rPr>
              <a:t>RIGGING  fundamentals</a:t>
            </a:r>
          </a:p>
          <a:p>
            <a:pPr fontAlgn="auto">
              <a:spcBef>
                <a:spcPts val="0"/>
              </a:spcBef>
              <a:spcAft>
                <a:spcPts val="600"/>
              </a:spcAft>
              <a:defRPr/>
            </a:pPr>
            <a:r>
              <a:rPr lang="en-US" sz="2400" b="1" i="1" cap="all" dirty="0">
                <a:solidFill>
                  <a:srgbClr val="B24C30"/>
                </a:solidFill>
                <a:effectLst>
                  <a:outerShdw blurRad="38100" dist="38100" dir="2700000" algn="tl">
                    <a:srgbClr val="000000">
                      <a:alpha val="43137"/>
                    </a:srgbClr>
                  </a:outerShdw>
                </a:effectLst>
                <a:latin typeface="Eras Light ITC" pitchFamily="34" charset="0"/>
                <a:cs typeface="+mn-cs"/>
              </a:rPr>
              <a:t>Presented By:</a:t>
            </a:r>
            <a:br>
              <a:rPr lang="en-US" sz="2400" b="1" i="1" cap="all" dirty="0">
                <a:solidFill>
                  <a:srgbClr val="B24C30"/>
                </a:solidFill>
                <a:effectLst>
                  <a:outerShdw blurRad="38100" dist="38100" dir="2700000" algn="tl">
                    <a:srgbClr val="000000">
                      <a:alpha val="43137"/>
                    </a:srgbClr>
                  </a:outerShdw>
                </a:effectLst>
                <a:latin typeface="Eras Light ITC" pitchFamily="34" charset="0"/>
                <a:cs typeface="+mn-cs"/>
              </a:rPr>
            </a:br>
            <a:r>
              <a:rPr lang="en-US" sz="2400" b="1" i="1" cap="all" dirty="0">
                <a:solidFill>
                  <a:srgbClr val="B24C30"/>
                </a:solidFill>
                <a:effectLst>
                  <a:outerShdw blurRad="38100" dist="38100" dir="2700000" algn="tl">
                    <a:srgbClr val="000000">
                      <a:alpha val="43137"/>
                    </a:srgbClr>
                  </a:outerShdw>
                </a:effectLst>
                <a:latin typeface="Eras Light ITC" pitchFamily="34" charset="0"/>
                <a:cs typeface="+mn-cs"/>
              </a:rPr>
              <a:t>HENNEPIN TECHNICAL College </a:t>
            </a:r>
            <a:br>
              <a:rPr lang="en-US" sz="2400" b="1" i="1" cap="all" dirty="0">
                <a:solidFill>
                  <a:srgbClr val="B24C30"/>
                </a:solidFill>
                <a:effectLst>
                  <a:outerShdw blurRad="38100" dist="38100" dir="2700000" algn="tl">
                    <a:srgbClr val="000000">
                      <a:alpha val="43137"/>
                    </a:srgbClr>
                  </a:outerShdw>
                </a:effectLst>
                <a:latin typeface="Eras Light ITC" pitchFamily="34" charset="0"/>
                <a:cs typeface="+mn-cs"/>
              </a:rPr>
            </a:br>
            <a:r>
              <a:rPr lang="en-US" sz="1600" b="1" i="1" cap="all" dirty="0">
                <a:solidFill>
                  <a:srgbClr val="B24C30"/>
                </a:solidFill>
                <a:effectLst>
                  <a:outerShdw blurRad="38100" dist="38100" dir="2700000" algn="tl">
                    <a:srgbClr val="000000">
                      <a:alpha val="43137"/>
                    </a:srgbClr>
                  </a:outerShdw>
                </a:effectLst>
                <a:latin typeface="Eras Light ITC" pitchFamily="34" charset="0"/>
                <a:cs typeface="+mn-cs"/>
              </a:rPr>
              <a:t>in partnership with Federal OSHA </a:t>
            </a:r>
            <a:br>
              <a:rPr lang="en-US" sz="1600" b="1" i="1" cap="all" dirty="0">
                <a:solidFill>
                  <a:srgbClr val="B24C30"/>
                </a:solidFill>
                <a:effectLst>
                  <a:outerShdw blurRad="38100" dist="38100" dir="2700000" algn="tl">
                    <a:srgbClr val="000000">
                      <a:alpha val="43137"/>
                    </a:srgbClr>
                  </a:outerShdw>
                </a:effectLst>
                <a:latin typeface="Eras Light ITC" pitchFamily="34" charset="0"/>
                <a:cs typeface="+mn-cs"/>
              </a:rPr>
            </a:br>
            <a:r>
              <a:rPr lang="en-US" sz="2400" b="1" i="1" cap="all" dirty="0">
                <a:solidFill>
                  <a:srgbClr val="B24C30"/>
                </a:solidFill>
                <a:effectLst>
                  <a:outerShdw blurRad="38100" dist="38100" dir="2700000" algn="tl">
                    <a:srgbClr val="000000">
                      <a:alpha val="43137"/>
                    </a:srgbClr>
                  </a:outerShdw>
                </a:effectLst>
                <a:latin typeface="Eras Light ITC" pitchFamily="34" charset="0"/>
                <a:cs typeface="+mn-cs"/>
              </a:rPr>
              <a:t>Susan Harwood Grant </a:t>
            </a:r>
            <a:r>
              <a:rPr lang="en-US" sz="4800" dirty="0">
                <a:latin typeface="+mn-lt"/>
                <a:cs typeface="+mn-cs"/>
              </a:rPr>
              <a:t/>
            </a:r>
            <a:br>
              <a:rPr lang="en-US" sz="4800" dirty="0">
                <a:latin typeface="+mn-lt"/>
                <a:cs typeface="+mn-cs"/>
              </a:rPr>
            </a:br>
            <a:endParaRPr lang="en-US" sz="2000" dirty="0">
              <a:latin typeface="+mn-lt"/>
              <a:cs typeface="+mn-cs"/>
            </a:endParaRPr>
          </a:p>
          <a:p>
            <a:pPr fontAlgn="auto">
              <a:spcBef>
                <a:spcPts val="0"/>
              </a:spcBef>
              <a:spcAft>
                <a:spcPts val="600"/>
              </a:spcAft>
              <a:defRPr/>
            </a:pPr>
            <a:r>
              <a:rPr lang="en-US" sz="2000" dirty="0">
                <a:latin typeface="+mn-lt"/>
                <a:cs typeface="+mn-cs"/>
              </a:rPr>
              <a:t>This material was produced under </a:t>
            </a:r>
            <a:r>
              <a:rPr lang="en-US" sz="2000" u="sng" dirty="0">
                <a:latin typeface="+mn-lt"/>
                <a:cs typeface="+mn-cs"/>
              </a:rPr>
              <a:t>Grant # SH-19496-09-60-F-27 </a:t>
            </a:r>
            <a:r>
              <a:rPr lang="en-US" sz="2000" dirty="0">
                <a:latin typeface="+mn-lt"/>
                <a:cs typeface="+mn-cs"/>
              </a:rPr>
              <a:t>from the OSHA, U.S. Dept of Labor.  It does not necessarily reflect the views or policies of the U.S. Dept of Labor, nor does mentioning of trade names, commercial products, or organizations imply endorsement by the U.S. Government.</a:t>
            </a:r>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smtClean="0"/>
              <a:t>Elongation</a:t>
            </a:r>
          </a:p>
        </p:txBody>
      </p:sp>
      <p:sp>
        <p:nvSpPr>
          <p:cNvPr id="3" name="Content Placeholder 2"/>
          <p:cNvSpPr>
            <a:spLocks noGrp="1"/>
          </p:cNvSpPr>
          <p:nvPr>
            <p:ph sz="half" idx="1"/>
          </p:nvPr>
        </p:nvSpPr>
        <p:spPr/>
        <p:txBody>
          <a:bodyPr/>
          <a:lstStyle/>
          <a:p>
            <a:r>
              <a:rPr lang="en-US" smtClean="0"/>
              <a:t>The ability of a piece of load bearing material to permanently increase in length before it fails or breaks</a:t>
            </a:r>
          </a:p>
          <a:p>
            <a:pPr lvl="1"/>
            <a:r>
              <a:rPr lang="en-US" smtClean="0"/>
              <a:t>Expressed as a percentage of increase over its original length</a:t>
            </a:r>
          </a:p>
        </p:txBody>
      </p:sp>
      <p:pic>
        <p:nvPicPr>
          <p:cNvPr id="44036" name="Picture 2" descr="C:\Documents and Settings\Administrator\Local Settings\Temporary Internet Files\Content.IE5\X88BSQAJ\MPj03094600000[1].jpg"/>
          <p:cNvPicPr>
            <a:picLocks noGrp="1" noChangeAspect="1" noChangeArrowheads="1"/>
          </p:cNvPicPr>
          <p:nvPr>
            <p:ph sz="half" idx="2"/>
          </p:nvPr>
        </p:nvPicPr>
        <p:blipFill>
          <a:blip r:embed="rId4" cstate="email">
            <a:extLst>
              <a:ext uri="{28A0092B-C50C-407E-A947-70E740481C1C}">
                <a14:useLocalDpi xmlns:a14="http://schemas.microsoft.com/office/drawing/2010/main"/>
              </a:ext>
            </a:extLst>
          </a:blip>
          <a:srcRect/>
          <a:stretch>
            <a:fillRect/>
          </a:stretch>
        </p:blipFill>
        <p:spPr>
          <a:xfrm>
            <a:off x="4838700" y="2649538"/>
            <a:ext cx="3657600" cy="2427287"/>
          </a:xfrm>
        </p:spPr>
      </p:pic>
      <p:sp>
        <p:nvSpPr>
          <p:cNvPr id="6" name="Left-Right Arrow 5"/>
          <p:cNvSpPr/>
          <p:nvPr/>
        </p:nvSpPr>
        <p:spPr>
          <a:xfrm rot="19838169">
            <a:off x="5368925" y="3365500"/>
            <a:ext cx="2486025" cy="882650"/>
          </a:xfrm>
          <a:prstGeom prst="leftRightArrow">
            <a:avLst/>
          </a:prstGeom>
          <a:solidFill>
            <a:srgbClr val="FFFF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55" presetClass="entr" presetSubtype="0"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1000" fill="hold"/>
                                        <p:tgtEl>
                                          <p:spTgt spid="6"/>
                                        </p:tgtEl>
                                        <p:attrNameLst>
                                          <p:attrName>ppt_w</p:attrName>
                                        </p:attrNameLst>
                                      </p:cBhvr>
                                      <p:tavLst>
                                        <p:tav tm="0">
                                          <p:val>
                                            <p:strVal val="#ppt_w*0.70"/>
                                          </p:val>
                                        </p:tav>
                                        <p:tav tm="100000">
                                          <p:val>
                                            <p:strVal val="#ppt_w"/>
                                          </p:val>
                                        </p:tav>
                                      </p:tavLst>
                                    </p:anim>
                                    <p:anim calcmode="lin" valueType="num">
                                      <p:cBhvr>
                                        <p:cTn id="11" dur="1000" fill="hold"/>
                                        <p:tgtEl>
                                          <p:spTgt spid="6"/>
                                        </p:tgtEl>
                                        <p:attrNameLst>
                                          <p:attrName>ppt_h</p:attrName>
                                        </p:attrNameLst>
                                      </p:cBhvr>
                                      <p:tavLst>
                                        <p:tav tm="0">
                                          <p:val>
                                            <p:strVal val="#ppt_h"/>
                                          </p:val>
                                        </p:tav>
                                        <p:tav tm="100000">
                                          <p:val>
                                            <p:strVal val="#ppt_h"/>
                                          </p:val>
                                        </p:tav>
                                      </p:tavLst>
                                    </p:anim>
                                    <p:animEffect transition="in" filter="fade">
                                      <p:cBhvr>
                                        <p:cTn id="12" dur="10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smtClean="0"/>
              <a:t>Reach</a:t>
            </a:r>
          </a:p>
        </p:txBody>
      </p:sp>
      <p:sp>
        <p:nvSpPr>
          <p:cNvPr id="45059" name="Content Placeholder 3"/>
          <p:cNvSpPr>
            <a:spLocks noGrp="1"/>
          </p:cNvSpPr>
          <p:nvPr>
            <p:ph sz="half" idx="1"/>
          </p:nvPr>
        </p:nvSpPr>
        <p:spPr/>
        <p:txBody>
          <a:bodyPr/>
          <a:lstStyle/>
          <a:p>
            <a:r>
              <a:rPr lang="en-US" smtClean="0"/>
              <a:t>The distance measured from the top of the master link to the bowl of the load hook.</a:t>
            </a:r>
          </a:p>
        </p:txBody>
      </p:sp>
      <p:pic>
        <p:nvPicPr>
          <p:cNvPr id="45060" name="Picture 3" descr="Chain Sling Parts"/>
          <p:cNvPicPr>
            <a:picLocks noGrp="1" noChangeAspect="1" noChangeArrowheads="1"/>
          </p:cNvPicPr>
          <p:nvPr>
            <p:ph sz="half" idx="2"/>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5181600" y="1600200"/>
            <a:ext cx="3030538" cy="4525963"/>
          </a:xfrm>
        </p:spPr>
      </p:pic>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smtClean="0"/>
              <a:t>Sling Hitches</a:t>
            </a:r>
          </a:p>
        </p:txBody>
      </p:sp>
      <p:pic>
        <p:nvPicPr>
          <p:cNvPr id="46083" name="Content Placeholder 10" descr="webslings greyback.jpg"/>
          <p:cNvPicPr>
            <a:picLocks noGrp="1" noChangeAspect="1"/>
          </p:cNvPicPr>
          <p:nvPr>
            <p:ph sz="half" idx="1"/>
          </p:nvPr>
        </p:nvPicPr>
        <p:blipFill>
          <a:blip r:embed="rId4" cstate="email">
            <a:clrChange>
              <a:clrFrom>
                <a:srgbClr val="5D565E"/>
              </a:clrFrom>
              <a:clrTo>
                <a:srgbClr val="5D565E">
                  <a:alpha val="0"/>
                </a:srgbClr>
              </a:clrTo>
            </a:clrChange>
            <a:extLst>
              <a:ext uri="{28A0092B-C50C-407E-A947-70E740481C1C}">
                <a14:useLocalDpi xmlns:a14="http://schemas.microsoft.com/office/drawing/2010/main"/>
              </a:ext>
            </a:extLst>
          </a:blip>
          <a:srcRect/>
          <a:stretch>
            <a:fillRect/>
          </a:stretch>
        </p:blipFill>
        <p:spPr>
          <a:xfrm>
            <a:off x="304800" y="338138"/>
            <a:ext cx="2273300" cy="6229350"/>
          </a:xfrm>
        </p:spPr>
      </p:pic>
      <p:sp>
        <p:nvSpPr>
          <p:cNvPr id="5" name="Text Placeholder 4"/>
          <p:cNvSpPr>
            <a:spLocks noGrp="1"/>
          </p:cNvSpPr>
          <p:nvPr>
            <p:ph sz="half" idx="2"/>
          </p:nvPr>
        </p:nvSpPr>
        <p:spPr/>
        <p:txBody>
          <a:bodyPr/>
          <a:lstStyle/>
          <a:p>
            <a:r>
              <a:rPr lang="en-US" sz="4000" smtClean="0"/>
              <a:t>Vertical</a:t>
            </a:r>
          </a:p>
        </p:txBody>
      </p:sp>
      <p:sp>
        <p:nvSpPr>
          <p:cNvPr id="15" name="Rectangle 14"/>
          <p:cNvSpPr/>
          <p:nvPr/>
        </p:nvSpPr>
        <p:spPr>
          <a:xfrm>
            <a:off x="6781800" y="1219200"/>
            <a:ext cx="2133600" cy="2667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6"/>
          <p:cNvSpPr/>
          <p:nvPr/>
        </p:nvSpPr>
        <p:spPr>
          <a:xfrm>
            <a:off x="450850" y="5610225"/>
            <a:ext cx="1762125" cy="812800"/>
          </a:xfrm>
          <a:custGeom>
            <a:avLst/>
            <a:gdLst>
              <a:gd name="connsiteX0" fmla="*/ 903112 w 1761067"/>
              <a:gd name="connsiteY0" fmla="*/ 0 h 812800"/>
              <a:gd name="connsiteX1" fmla="*/ 1761067 w 1761067"/>
              <a:gd name="connsiteY1" fmla="*/ 485422 h 812800"/>
              <a:gd name="connsiteX2" fmla="*/ 1761067 w 1761067"/>
              <a:gd name="connsiteY2" fmla="*/ 812800 h 812800"/>
              <a:gd name="connsiteX3" fmla="*/ 0 w 1761067"/>
              <a:gd name="connsiteY3" fmla="*/ 801511 h 812800"/>
              <a:gd name="connsiteX4" fmla="*/ 0 w 1761067"/>
              <a:gd name="connsiteY4" fmla="*/ 485422 h 812800"/>
              <a:gd name="connsiteX5" fmla="*/ 903112 w 1761067"/>
              <a:gd name="connsiteY5" fmla="*/ 0 h 81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1067" h="812800">
                <a:moveTo>
                  <a:pt x="903112" y="0"/>
                </a:moveTo>
                <a:lnTo>
                  <a:pt x="1761067" y="485422"/>
                </a:lnTo>
                <a:lnTo>
                  <a:pt x="1761067" y="812800"/>
                </a:lnTo>
                <a:lnTo>
                  <a:pt x="0" y="801511"/>
                </a:lnTo>
                <a:lnTo>
                  <a:pt x="0" y="485422"/>
                </a:lnTo>
                <a:lnTo>
                  <a:pt x="903112" y="0"/>
                </a:lnTo>
                <a:close/>
              </a:path>
            </a:pathLst>
          </a:cu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smtClean="0"/>
              <a:t>Sling Hitches</a:t>
            </a:r>
          </a:p>
        </p:txBody>
      </p:sp>
      <p:pic>
        <p:nvPicPr>
          <p:cNvPr id="47107" name="Content Placeholder 9" descr="webslings greyback.jpg"/>
          <p:cNvPicPr>
            <a:picLocks noGrp="1" noChangeAspect="1"/>
          </p:cNvPicPr>
          <p:nvPr>
            <p:ph sz="half" idx="1"/>
          </p:nvPr>
        </p:nvPicPr>
        <p:blipFill>
          <a:blip r:embed="rId4" cstate="email">
            <a:clrChange>
              <a:clrFrom>
                <a:srgbClr val="5D565E"/>
              </a:clrFrom>
              <a:clrTo>
                <a:srgbClr val="5D565E">
                  <a:alpha val="0"/>
                </a:srgbClr>
              </a:clrTo>
            </a:clrChange>
            <a:extLst>
              <a:ext uri="{28A0092B-C50C-407E-A947-70E740481C1C}">
                <a14:useLocalDpi xmlns:a14="http://schemas.microsoft.com/office/drawing/2010/main"/>
              </a:ext>
            </a:extLst>
          </a:blip>
          <a:srcRect/>
          <a:stretch>
            <a:fillRect/>
          </a:stretch>
        </p:blipFill>
        <p:spPr>
          <a:xfrm>
            <a:off x="285750" y="255588"/>
            <a:ext cx="2209800" cy="6391275"/>
          </a:xfrm>
        </p:spPr>
      </p:pic>
      <p:sp>
        <p:nvSpPr>
          <p:cNvPr id="47108" name="Text Placeholder 5"/>
          <p:cNvSpPr>
            <a:spLocks noGrp="1"/>
          </p:cNvSpPr>
          <p:nvPr>
            <p:ph sz="half" idx="2"/>
          </p:nvPr>
        </p:nvSpPr>
        <p:spPr/>
        <p:txBody>
          <a:bodyPr/>
          <a:lstStyle/>
          <a:p>
            <a:r>
              <a:rPr lang="en-US" smtClean="0"/>
              <a:t>Vertical</a:t>
            </a:r>
          </a:p>
          <a:p>
            <a:r>
              <a:rPr lang="en-US" sz="4000" smtClean="0"/>
              <a:t>Choker</a:t>
            </a:r>
          </a:p>
        </p:txBody>
      </p:sp>
      <p:sp>
        <p:nvSpPr>
          <p:cNvPr id="13" name="Rectangle 12"/>
          <p:cNvSpPr/>
          <p:nvPr/>
        </p:nvSpPr>
        <p:spPr>
          <a:xfrm>
            <a:off x="6781800" y="1219200"/>
            <a:ext cx="2133600" cy="2667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6"/>
          <p:cNvSpPr/>
          <p:nvPr/>
        </p:nvSpPr>
        <p:spPr>
          <a:xfrm>
            <a:off x="631825" y="4887913"/>
            <a:ext cx="1479550" cy="1455737"/>
          </a:xfrm>
          <a:prstGeom prst="ellipse">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smtClean="0"/>
              <a:t>Sling Hitches</a:t>
            </a:r>
          </a:p>
        </p:txBody>
      </p:sp>
      <p:pic>
        <p:nvPicPr>
          <p:cNvPr id="48131" name="Content Placeholder 13" descr="webslings greyback.jpg"/>
          <p:cNvPicPr>
            <a:picLocks noGrp="1" noChangeAspect="1"/>
          </p:cNvPicPr>
          <p:nvPr>
            <p:ph sz="half" idx="1"/>
          </p:nvPr>
        </p:nvPicPr>
        <p:blipFill>
          <a:blip r:embed="rId4" cstate="email">
            <a:clrChange>
              <a:clrFrom>
                <a:srgbClr val="5D565E"/>
              </a:clrFrom>
              <a:clrTo>
                <a:srgbClr val="5D565E">
                  <a:alpha val="0"/>
                </a:srgbClr>
              </a:clrTo>
            </a:clrChange>
            <a:extLst>
              <a:ext uri="{28A0092B-C50C-407E-A947-70E740481C1C}">
                <a14:useLocalDpi xmlns:a14="http://schemas.microsoft.com/office/drawing/2010/main"/>
              </a:ext>
            </a:extLst>
          </a:blip>
          <a:srcRect/>
          <a:stretch>
            <a:fillRect/>
          </a:stretch>
        </p:blipFill>
        <p:spPr>
          <a:xfrm>
            <a:off x="12700" y="655638"/>
            <a:ext cx="2578100" cy="5059362"/>
          </a:xfrm>
        </p:spPr>
      </p:pic>
      <p:sp>
        <p:nvSpPr>
          <p:cNvPr id="48132" name="Content Placeholder 10"/>
          <p:cNvSpPr>
            <a:spLocks noGrp="1"/>
          </p:cNvSpPr>
          <p:nvPr>
            <p:ph sz="half" idx="2"/>
          </p:nvPr>
        </p:nvSpPr>
        <p:spPr/>
        <p:txBody>
          <a:bodyPr/>
          <a:lstStyle/>
          <a:p>
            <a:r>
              <a:rPr lang="en-US" smtClean="0"/>
              <a:t>Vertical</a:t>
            </a:r>
          </a:p>
          <a:p>
            <a:r>
              <a:rPr lang="en-US" smtClean="0"/>
              <a:t>Choker</a:t>
            </a:r>
          </a:p>
          <a:p>
            <a:r>
              <a:rPr lang="en-US" sz="4000" smtClean="0"/>
              <a:t>Basket</a:t>
            </a:r>
          </a:p>
          <a:p>
            <a:endParaRPr lang="en-US" smtClean="0"/>
          </a:p>
        </p:txBody>
      </p:sp>
      <p:sp>
        <p:nvSpPr>
          <p:cNvPr id="17" name="Rectangle 16"/>
          <p:cNvSpPr/>
          <p:nvPr/>
        </p:nvSpPr>
        <p:spPr>
          <a:xfrm>
            <a:off x="6781800" y="1219200"/>
            <a:ext cx="2133600" cy="2667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Oval 5"/>
          <p:cNvSpPr/>
          <p:nvPr/>
        </p:nvSpPr>
        <p:spPr>
          <a:xfrm>
            <a:off x="327025" y="3567113"/>
            <a:ext cx="1981200" cy="1897062"/>
          </a:xfrm>
          <a:prstGeom prst="ellipse">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i="1" smtClean="0"/>
              <a:t>Who Are These People?</a:t>
            </a:r>
          </a:p>
        </p:txBody>
      </p:sp>
      <p:sp>
        <p:nvSpPr>
          <p:cNvPr id="3" name="Content Placeholder 2"/>
          <p:cNvSpPr>
            <a:spLocks noGrp="1"/>
          </p:cNvSpPr>
          <p:nvPr>
            <p:ph sz="half" idx="1"/>
          </p:nvPr>
        </p:nvSpPr>
        <p:spPr/>
        <p:txBody>
          <a:bodyPr/>
          <a:lstStyle/>
          <a:p>
            <a:r>
              <a:rPr lang="en-US" smtClean="0"/>
              <a:t>Designated person</a:t>
            </a:r>
          </a:p>
          <a:p>
            <a:r>
              <a:rPr lang="en-US" smtClean="0"/>
              <a:t>Competent person</a:t>
            </a:r>
          </a:p>
          <a:p>
            <a:r>
              <a:rPr lang="en-US" smtClean="0"/>
              <a:t>Qualified person</a:t>
            </a:r>
          </a:p>
          <a:p>
            <a:endParaRPr lang="en-US" smtClean="0"/>
          </a:p>
        </p:txBody>
      </p:sp>
      <p:pic>
        <p:nvPicPr>
          <p:cNvPr id="2050" name="Picture 2" descr="C:\Documents and Settings\John\Local Settings\Temporary Internet Files\Content.IE5\XEGDZT11\MPj04358830000[1].jpg"/>
          <p:cNvPicPr>
            <a:picLocks noGrp="1" noChangeAspect="1" noChangeArrowheads="1"/>
          </p:cNvPicPr>
          <p:nvPr>
            <p:ph sz="half" idx="2"/>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4648200" y="2435225"/>
            <a:ext cx="4038600" cy="2855913"/>
          </a:xfr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i="1" smtClean="0"/>
              <a:t>OSHA Says…</a:t>
            </a:r>
          </a:p>
        </p:txBody>
      </p:sp>
      <p:sp>
        <p:nvSpPr>
          <p:cNvPr id="3" name="Content Placeholder 2"/>
          <p:cNvSpPr>
            <a:spLocks noGrp="1"/>
          </p:cNvSpPr>
          <p:nvPr>
            <p:ph sz="half" idx="1"/>
          </p:nvPr>
        </p:nvSpPr>
        <p:spPr/>
        <p:txBody>
          <a:bodyPr/>
          <a:lstStyle/>
          <a:p>
            <a:r>
              <a:rPr lang="en-US" smtClean="0"/>
              <a:t>The term "designated" personnel means selected or assigned by the employer or the employer's representative as being </a:t>
            </a:r>
            <a:r>
              <a:rPr lang="en-US" u="sng" smtClean="0"/>
              <a:t>qualified</a:t>
            </a:r>
            <a:r>
              <a:rPr lang="en-US" smtClean="0"/>
              <a:t> to perform specific duties.</a:t>
            </a:r>
          </a:p>
        </p:txBody>
      </p:sp>
      <p:pic>
        <p:nvPicPr>
          <p:cNvPr id="2050" name="Picture 2" descr="C:\Documents and Settings\John\Local Settings\Temporary Internet Files\Content.IE5\XEGDZT11\MPj04358830000[1].jpg"/>
          <p:cNvPicPr>
            <a:picLocks noGrp="1" noChangeAspect="1" noChangeArrowheads="1"/>
          </p:cNvPicPr>
          <p:nvPr>
            <p:ph sz="half" idx="2"/>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4648200" y="2435225"/>
            <a:ext cx="4038600" cy="2855913"/>
          </a:xfr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53" presetClass="entr" presetSubtype="0" fill="hold" nodeType="afterEffect">
                                  <p:stCondLst>
                                    <p:cond delay="0"/>
                                  </p:stCondLst>
                                  <p:childTnLst>
                                    <p:set>
                                      <p:cBhvr>
                                        <p:cTn id="9" dur="1" fill="hold">
                                          <p:stCondLst>
                                            <p:cond delay="0"/>
                                          </p:stCondLst>
                                        </p:cTn>
                                        <p:tgtEl>
                                          <p:spTgt spid="2050"/>
                                        </p:tgtEl>
                                        <p:attrNameLst>
                                          <p:attrName>style.visibility</p:attrName>
                                        </p:attrNameLst>
                                      </p:cBhvr>
                                      <p:to>
                                        <p:strVal val="visible"/>
                                      </p:to>
                                    </p:set>
                                    <p:anim calcmode="lin" valueType="num">
                                      <p:cBhvr>
                                        <p:cTn id="10" dur="500" fill="hold"/>
                                        <p:tgtEl>
                                          <p:spTgt spid="2050"/>
                                        </p:tgtEl>
                                        <p:attrNameLst>
                                          <p:attrName>ppt_w</p:attrName>
                                        </p:attrNameLst>
                                      </p:cBhvr>
                                      <p:tavLst>
                                        <p:tav tm="0">
                                          <p:val>
                                            <p:fltVal val="0"/>
                                          </p:val>
                                        </p:tav>
                                        <p:tav tm="100000">
                                          <p:val>
                                            <p:strVal val="#ppt_w"/>
                                          </p:val>
                                        </p:tav>
                                      </p:tavLst>
                                    </p:anim>
                                    <p:anim calcmode="lin" valueType="num">
                                      <p:cBhvr>
                                        <p:cTn id="11" dur="500" fill="hold"/>
                                        <p:tgtEl>
                                          <p:spTgt spid="2050"/>
                                        </p:tgtEl>
                                        <p:attrNameLst>
                                          <p:attrName>ppt_h</p:attrName>
                                        </p:attrNameLst>
                                      </p:cBhvr>
                                      <p:tavLst>
                                        <p:tav tm="0">
                                          <p:val>
                                            <p:fltVal val="0"/>
                                          </p:val>
                                        </p:tav>
                                        <p:tav tm="100000">
                                          <p:val>
                                            <p:strVal val="#ppt_h"/>
                                          </p:val>
                                        </p:tav>
                                      </p:tavLst>
                                    </p:anim>
                                    <p:animEffect transition="in" filter="fade">
                                      <p:cBhvr>
                                        <p:cTn id="1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i="1" smtClean="0"/>
              <a:t>OSHA Says…</a:t>
            </a:r>
          </a:p>
        </p:txBody>
      </p:sp>
      <p:sp>
        <p:nvSpPr>
          <p:cNvPr id="51203" name="Text Placeholder 2"/>
          <p:cNvSpPr>
            <a:spLocks noGrp="1"/>
          </p:cNvSpPr>
          <p:nvPr>
            <p:ph type="body" idx="1"/>
          </p:nvPr>
        </p:nvSpPr>
        <p:spPr/>
        <p:txBody>
          <a:bodyPr/>
          <a:lstStyle/>
          <a:p>
            <a:r>
              <a:rPr lang="en-US" smtClean="0"/>
              <a:t>Competent Person</a:t>
            </a:r>
          </a:p>
        </p:txBody>
      </p:sp>
      <p:sp>
        <p:nvSpPr>
          <p:cNvPr id="4" name="Content Placeholder 3"/>
          <p:cNvSpPr>
            <a:spLocks noGrp="1"/>
          </p:cNvSpPr>
          <p:nvPr>
            <p:ph sz="half" idx="2"/>
          </p:nvPr>
        </p:nvSpPr>
        <p:spPr/>
        <p:txBody>
          <a:bodyPr rtlCol="0">
            <a:normAutofit fontScale="92500" lnSpcReduction="10000"/>
          </a:bodyPr>
          <a:lstStyle/>
          <a:p>
            <a:pPr fontAlgn="auto">
              <a:spcAft>
                <a:spcPts val="0"/>
              </a:spcAft>
              <a:buFont typeface="Arial" pitchFamily="34" charset="0"/>
              <a:buChar char="•"/>
              <a:defRPr/>
            </a:pPr>
            <a:r>
              <a:rPr lang="en-US" dirty="0" smtClean="0"/>
              <a:t>29 CFR 1926.32(f) states: "Competent person" means one who is capable of identifying existing and predictable hazards in the surroundings or working conditions, which are unsanitary, hazardous, or dangerous to employees, </a:t>
            </a:r>
            <a:r>
              <a:rPr lang="en-US" u="sng" dirty="0" smtClean="0"/>
              <a:t>and who has authorization to take prompt corrective measures to eliminate them.</a:t>
            </a:r>
          </a:p>
        </p:txBody>
      </p:sp>
      <p:sp>
        <p:nvSpPr>
          <p:cNvPr id="51205" name="Text Placeholder 4"/>
          <p:cNvSpPr>
            <a:spLocks noGrp="1"/>
          </p:cNvSpPr>
          <p:nvPr>
            <p:ph type="body" sz="quarter" idx="3"/>
          </p:nvPr>
        </p:nvSpPr>
        <p:spPr/>
        <p:txBody>
          <a:bodyPr/>
          <a:lstStyle/>
          <a:p>
            <a:r>
              <a:rPr lang="en-US" smtClean="0"/>
              <a:t>Qualified Person</a:t>
            </a:r>
          </a:p>
        </p:txBody>
      </p:sp>
      <p:sp>
        <p:nvSpPr>
          <p:cNvPr id="6" name="Content Placeholder 5"/>
          <p:cNvSpPr>
            <a:spLocks noGrp="1"/>
          </p:cNvSpPr>
          <p:nvPr>
            <p:ph sz="quarter" idx="4"/>
          </p:nvPr>
        </p:nvSpPr>
        <p:spPr/>
        <p:txBody>
          <a:bodyPr rtlCol="0">
            <a:normAutofit fontScale="92500" lnSpcReduction="10000"/>
          </a:bodyPr>
          <a:lstStyle/>
          <a:p>
            <a:pPr fontAlgn="auto">
              <a:spcAft>
                <a:spcPts val="0"/>
              </a:spcAft>
              <a:buFont typeface="Arial" pitchFamily="34" charset="0"/>
              <a:buChar char="•"/>
              <a:defRPr/>
            </a:pPr>
            <a:r>
              <a:rPr lang="en-US" dirty="0" smtClean="0"/>
              <a:t>29 CFR 1926.32(l) states: "Qualified" means one who, by possession of a recognized degree, certificate, or professional standing, or who by extensive knowledge, training and experience, has successfully demonstrated his </a:t>
            </a:r>
            <a:r>
              <a:rPr lang="en-US" u="sng" dirty="0" smtClean="0"/>
              <a:t>ability to solve or resolve problems relating to the subject matter, the work, or the project.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smtClean="0"/>
              <a:t>Unattended</a:t>
            </a:r>
          </a:p>
        </p:txBody>
      </p:sp>
      <p:sp>
        <p:nvSpPr>
          <p:cNvPr id="3" name="Content Placeholder 2"/>
          <p:cNvSpPr>
            <a:spLocks noGrp="1"/>
          </p:cNvSpPr>
          <p:nvPr>
            <p:ph sz="half" idx="1"/>
          </p:nvPr>
        </p:nvSpPr>
        <p:spPr/>
        <p:txBody>
          <a:bodyPr/>
          <a:lstStyle/>
          <a:p>
            <a:r>
              <a:rPr lang="en-US" smtClean="0"/>
              <a:t>A condition in which the operator of a hoist is NOT at, or within 26 feet of, the operating control devices.</a:t>
            </a:r>
          </a:p>
          <a:p>
            <a:pPr lvl="1"/>
            <a:r>
              <a:rPr lang="en-US" smtClean="0"/>
              <a:t>OSHA 1910.179(n)(3)(x).</a:t>
            </a:r>
          </a:p>
        </p:txBody>
      </p:sp>
      <p:pic>
        <p:nvPicPr>
          <p:cNvPr id="4098" name="Picture 2" descr="C:\Documents and Settings\John\Local Settings\Temporary Internet Files\Content.IE5\XEGDZT11\MCj02379380000[1].wmf"/>
          <p:cNvPicPr>
            <a:picLocks noGrp="1" noChangeAspect="1" noChangeArrowheads="1"/>
          </p:cNvPicPr>
          <p:nvPr>
            <p:ph sz="half" idx="2"/>
          </p:nvPr>
        </p:nvPicPr>
        <p:blipFill>
          <a:blip r:embed="rId4" cstate="email">
            <a:clrChange>
              <a:clrFrom>
                <a:srgbClr val="EDEDC7"/>
              </a:clrFrom>
              <a:clrTo>
                <a:srgbClr val="EDEDC7">
                  <a:alpha val="0"/>
                </a:srgbClr>
              </a:clrTo>
            </a:clrChange>
            <a:extLst>
              <a:ext uri="{28A0092B-C50C-407E-A947-70E740481C1C}">
                <a14:useLocalDpi xmlns:a14="http://schemas.microsoft.com/office/drawing/2010/main"/>
              </a:ext>
            </a:extLst>
          </a:blip>
          <a:srcRect/>
          <a:stretch>
            <a:fillRect/>
          </a:stretch>
        </p:blipFill>
        <p:spPr>
          <a:xfrm>
            <a:off x="4972050" y="3281363"/>
            <a:ext cx="3390900" cy="1163637"/>
          </a:xfr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2000"/>
                                  </p:stCondLst>
                                  <p:childTnLst>
                                    <p:set>
                                      <p:cBhvr>
                                        <p:cTn id="9" dur="1" fill="hold">
                                          <p:stCondLst>
                                            <p:cond delay="0"/>
                                          </p:stCondLst>
                                        </p:cTn>
                                        <p:tgtEl>
                                          <p:spTgt spid="4098"/>
                                        </p:tgtEl>
                                        <p:attrNameLst>
                                          <p:attrName>style.visibility</p:attrName>
                                        </p:attrNameLst>
                                      </p:cBhvr>
                                      <p:to>
                                        <p:strVal val="visible"/>
                                      </p:to>
                                    </p:set>
                                  </p:childTnLst>
                                </p:cTn>
                              </p:par>
                            </p:childTnLst>
                          </p:cTn>
                        </p:par>
                        <p:par>
                          <p:cTn id="10" fill="hold" nodeType="afterGroup">
                            <p:stCondLst>
                              <p:cond delay="2000"/>
                            </p:stCondLst>
                            <p:childTnLst>
                              <p:par>
                                <p:cTn id="11" presetID="1" presetClass="entr" presetSubtype="0" fill="hold" grpId="0" nodeType="afterEffect">
                                  <p:stCondLst>
                                    <p:cond delay="300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b="1" i="1" smtClean="0"/>
              <a:t>“HOIST”</a:t>
            </a:r>
          </a:p>
        </p:txBody>
      </p:sp>
      <p:sp>
        <p:nvSpPr>
          <p:cNvPr id="3" name="Content Placeholder 2"/>
          <p:cNvSpPr>
            <a:spLocks noGrp="1"/>
          </p:cNvSpPr>
          <p:nvPr>
            <p:ph idx="1"/>
          </p:nvPr>
        </p:nvSpPr>
        <p:spPr/>
        <p:txBody>
          <a:bodyPr rtlCol="0">
            <a:normAutofit/>
          </a:bodyPr>
          <a:lstStyle/>
          <a:p>
            <a:pPr fontAlgn="auto">
              <a:spcAft>
                <a:spcPts val="0"/>
              </a:spcAft>
              <a:buFont typeface="Arial" pitchFamily="34" charset="0"/>
              <a:buNone/>
              <a:defRPr/>
            </a:pPr>
            <a:r>
              <a:rPr lang="en-US" dirty="0" smtClean="0"/>
              <a:t>hoist  (hoist) </a:t>
            </a:r>
            <a:r>
              <a:rPr lang="en-US" i="1" dirty="0" smtClean="0"/>
              <a:t>v.</a:t>
            </a:r>
            <a:r>
              <a:rPr lang="en-US" dirty="0" smtClean="0"/>
              <a:t> </a:t>
            </a:r>
            <a:r>
              <a:rPr lang="en-US" b="1" dirty="0" smtClean="0"/>
              <a:t>hoist·ed</a:t>
            </a:r>
            <a:r>
              <a:rPr lang="en-US" dirty="0" smtClean="0"/>
              <a:t>, </a:t>
            </a:r>
            <a:r>
              <a:rPr lang="en-US" b="1" dirty="0" smtClean="0"/>
              <a:t>hoist·ing</a:t>
            </a:r>
            <a:r>
              <a:rPr lang="en-US" dirty="0" smtClean="0"/>
              <a:t>, </a:t>
            </a:r>
            <a:r>
              <a:rPr lang="en-US" b="1" dirty="0" smtClean="0"/>
              <a:t>hoists</a:t>
            </a:r>
            <a:r>
              <a:rPr lang="en-US" dirty="0" smtClean="0"/>
              <a:t> </a:t>
            </a:r>
          </a:p>
          <a:p>
            <a:pPr marL="457200" indent="-457200" fontAlgn="auto">
              <a:spcAft>
                <a:spcPts val="0"/>
              </a:spcAft>
              <a:buFont typeface="Arial" pitchFamily="34" charset="0"/>
              <a:buNone/>
              <a:defRPr/>
            </a:pPr>
            <a:r>
              <a:rPr lang="en-US" b="1" dirty="0" smtClean="0"/>
              <a:t>1. </a:t>
            </a:r>
            <a:r>
              <a:rPr lang="en-US" dirty="0" smtClean="0"/>
              <a:t>To raise or haul up with or as if with the help of a mechanical apparatus. </a:t>
            </a:r>
          </a:p>
          <a:p>
            <a:pPr marL="457200" indent="-457200" fontAlgn="auto">
              <a:spcAft>
                <a:spcPts val="0"/>
              </a:spcAft>
              <a:buFont typeface="Arial" pitchFamily="34" charset="0"/>
              <a:buNone/>
              <a:defRPr/>
            </a:pPr>
            <a:r>
              <a:rPr lang="en-US" b="1" dirty="0" smtClean="0"/>
              <a:t>2. </a:t>
            </a:r>
            <a:r>
              <a:rPr lang="en-US" dirty="0" smtClean="0"/>
              <a:t>To raise to one's mouth in order to drink: hoist a few beers.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Course Introduction</a:t>
            </a:r>
          </a:p>
        </p:txBody>
      </p:sp>
      <p:sp>
        <p:nvSpPr>
          <p:cNvPr id="3" name="Content Placeholder 2"/>
          <p:cNvSpPr>
            <a:spLocks noGrp="1"/>
          </p:cNvSpPr>
          <p:nvPr>
            <p:ph sz="half" idx="1"/>
          </p:nvPr>
        </p:nvSpPr>
        <p:spPr/>
        <p:txBody>
          <a:bodyPr/>
          <a:lstStyle/>
          <a:p>
            <a:r>
              <a:rPr lang="en-US" smtClean="0"/>
              <a:t>Instructor(s)</a:t>
            </a:r>
          </a:p>
          <a:p>
            <a:r>
              <a:rPr lang="en-US" smtClean="0"/>
              <a:t>Classroom</a:t>
            </a:r>
          </a:p>
          <a:p>
            <a:pPr lvl="1"/>
            <a:r>
              <a:rPr lang="en-US" smtClean="0"/>
              <a:t>Restrooms</a:t>
            </a:r>
          </a:p>
          <a:p>
            <a:pPr lvl="1"/>
            <a:r>
              <a:rPr lang="en-US" smtClean="0"/>
              <a:t>Emergency Exits</a:t>
            </a:r>
          </a:p>
          <a:p>
            <a:r>
              <a:rPr lang="en-US" smtClean="0"/>
              <a:t>Breaks</a:t>
            </a:r>
          </a:p>
          <a:p>
            <a:r>
              <a:rPr lang="en-US" smtClean="0"/>
              <a:t>Introduction to TurningPoint</a:t>
            </a:r>
          </a:p>
        </p:txBody>
      </p:sp>
      <p:pic>
        <p:nvPicPr>
          <p:cNvPr id="25604" name="Picture 2" descr="D:\My Documents\My Pictures\Microsoft Clip Organizer\j0252547.wmf"/>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4572000" y="1600200"/>
            <a:ext cx="4087813" cy="4313238"/>
          </a:xfr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_MHB0914SR.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4600" y="1905000"/>
            <a:ext cx="3124200" cy="311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Regardless of The Load You Hoist…</a:t>
            </a:r>
          </a:p>
        </p:txBody>
      </p:sp>
      <p:pic>
        <p:nvPicPr>
          <p:cNvPr id="3" name="Picture 2" descr="photo2g.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9600" y="1524000"/>
            <a:ext cx="2641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ShuttleLifter.bmp"/>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29200" y="3733800"/>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ro-2.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5562600" y="1447800"/>
            <a:ext cx="2057400" cy="277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newcranes3.jpg"/>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457200" y="3505200"/>
            <a:ext cx="2286000" cy="294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afterEffect">
                                  <p:stCondLst>
                                    <p:cond delay="150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par>
                          <p:cTn id="8" fill="hold" nodeType="afterGroup">
                            <p:stCondLst>
                              <p:cond delay="1500"/>
                            </p:stCondLst>
                            <p:childTnLst>
                              <p:par>
                                <p:cTn id="9" presetID="24"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to="" calcmode="lin" valueType="num">
                                      <p:cBhvr>
                                        <p:cTn id="11" dur="1" fill="hold"/>
                                        <p:tgtEl>
                                          <p:spTgt spid="5"/>
                                        </p:tgtEl>
                                        <p:attrNameLst>
                                          <p:attrName/>
                                        </p:attrNameLst>
                                      </p:cBhvr>
                                    </p:anim>
                                  </p:childTnLst>
                                </p:cTn>
                              </p:par>
                            </p:childTnLst>
                          </p:cTn>
                        </p:par>
                        <p:par>
                          <p:cTn id="12" fill="hold" nodeType="afterGroup">
                            <p:stCondLst>
                              <p:cond delay="1500"/>
                            </p:stCondLst>
                            <p:childTnLst>
                              <p:par>
                                <p:cTn id="13" presetID="24"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to="" calcmode="lin" valueType="num">
                                      <p:cBhvr>
                                        <p:cTn id="15" dur="1" fill="hold"/>
                                        <p:tgtEl>
                                          <p:spTgt spid="3"/>
                                        </p:tgtEl>
                                        <p:attrNameLst>
                                          <p:attrName/>
                                        </p:attrNameLst>
                                      </p:cBhvr>
                                    </p:anim>
                                  </p:childTnLst>
                                </p:cTn>
                              </p:par>
                            </p:childTnLst>
                          </p:cTn>
                        </p:par>
                        <p:par>
                          <p:cTn id="16" fill="hold" nodeType="afterGroup">
                            <p:stCondLst>
                              <p:cond delay="1500"/>
                            </p:stCondLst>
                            <p:childTnLst>
                              <p:par>
                                <p:cTn id="17" presetID="24"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to="" calcmode="lin" valueType="num">
                                      <p:cBhvr>
                                        <p:cTn id="19" dur="1" fill="hold"/>
                                        <p:tgtEl>
                                          <p:spTgt spid="4"/>
                                        </p:tgtEl>
                                        <p:attrNameLst>
                                          <p:attrName/>
                                        </p:attrNameLst>
                                      </p:cBhvr>
                                    </p:anim>
                                  </p:childTnLst>
                                </p:cTn>
                              </p:par>
                            </p:childTnLst>
                          </p:cTn>
                        </p:par>
                        <p:par>
                          <p:cTn id="20" fill="hold" nodeType="afterGroup">
                            <p:stCondLst>
                              <p:cond delay="1500"/>
                            </p:stCondLst>
                            <p:childTnLst>
                              <p:par>
                                <p:cTn id="21" presetID="24"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to="" calcmode="lin" valueType="num">
                                      <p:cBhvr>
                                        <p:cTn id="23" dur="1" fill="hold"/>
                                        <p:tgtEl>
                                          <p:spTgt spid="6"/>
                                        </p:tgtEl>
                                        <p:attrNameLst>
                                          <p:attrName/>
                                        </p:attrNameLst>
                                      </p:cBhvr>
                                    </p:anim>
                                  </p:childTnLst>
                                </p:cTn>
                              </p:par>
                            </p:childTnLst>
                          </p:cTn>
                        </p:par>
                        <p:par>
                          <p:cTn id="24" fill="hold" nodeType="afterGroup">
                            <p:stCondLst>
                              <p:cond delay="1500"/>
                            </p:stCondLst>
                            <p:childTnLst>
                              <p:par>
                                <p:cTn id="25" presetID="24"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to="" calcmode="lin" valueType="num">
                                      <p:cBhvr>
                                        <p:cTn id="27"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T1120.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3886200"/>
            <a:ext cx="3962400" cy="264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…Or What You Hoist It With…</a:t>
            </a:r>
          </a:p>
        </p:txBody>
      </p:sp>
      <p:pic>
        <p:nvPicPr>
          <p:cNvPr id="5" name="Picture 4" descr="1_31_2001_1.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81800" y="1371600"/>
            <a:ext cx="1981200" cy="499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elec_6_1.gif"/>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2743200" y="1371600"/>
            <a:ext cx="1981200"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Crane_pic_1.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4724400" y="2286000"/>
            <a:ext cx="2074863"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crane-chris-side-200x200.jpg"/>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228600" y="1295400"/>
            <a:ext cx="2590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par>
                          <p:cTn id="8" fill="hold" nodeType="afterGroup">
                            <p:stCondLst>
                              <p:cond delay="500"/>
                            </p:stCondLst>
                            <p:childTnLst>
                              <p:par>
                                <p:cTn id="9" presetID="24"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to="" calcmode="lin" valueType="num">
                                      <p:cBhvr>
                                        <p:cTn id="11" dur="1" fill="hold"/>
                                        <p:tgtEl>
                                          <p:spTgt spid="4"/>
                                        </p:tgtEl>
                                        <p:attrNameLst>
                                          <p:attrName/>
                                        </p:attrNameLst>
                                      </p:cBhvr>
                                    </p:anim>
                                  </p:childTnLst>
                                </p:cTn>
                              </p:par>
                            </p:childTnLst>
                          </p:cTn>
                        </p:par>
                        <p:par>
                          <p:cTn id="12" fill="hold" nodeType="afterGroup">
                            <p:stCondLst>
                              <p:cond delay="500"/>
                            </p:stCondLst>
                            <p:childTnLst>
                              <p:par>
                                <p:cTn id="13" presetID="24"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to="" calcmode="lin" valueType="num">
                                      <p:cBhvr>
                                        <p:cTn id="15" dur="1" fill="hold"/>
                                        <p:tgtEl>
                                          <p:spTgt spid="5"/>
                                        </p:tgtEl>
                                        <p:attrNameLst>
                                          <p:attrName/>
                                        </p:attrNameLst>
                                      </p:cBhvr>
                                    </p:anim>
                                  </p:childTnLst>
                                </p:cTn>
                              </p:par>
                            </p:childTnLst>
                          </p:cTn>
                        </p:par>
                        <p:par>
                          <p:cTn id="16" fill="hold" nodeType="afterGroup">
                            <p:stCondLst>
                              <p:cond delay="500"/>
                            </p:stCondLst>
                            <p:childTnLst>
                              <p:par>
                                <p:cTn id="17" presetID="24"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to="" calcmode="lin" valueType="num">
                                      <p:cBhvr>
                                        <p:cTn id="19" dur="1" fill="hold"/>
                                        <p:tgtEl>
                                          <p:spTgt spid="6"/>
                                        </p:tgtEl>
                                        <p:attrNameLst>
                                          <p:attrName/>
                                        </p:attrNameLst>
                                      </p:cBhvr>
                                    </p:anim>
                                  </p:childTnLst>
                                </p:cTn>
                              </p:par>
                            </p:childTnLst>
                          </p:cTn>
                        </p:par>
                        <p:par>
                          <p:cTn id="20" fill="hold" nodeType="afterGroup">
                            <p:stCondLst>
                              <p:cond delay="500"/>
                            </p:stCondLst>
                            <p:childTnLst>
                              <p:par>
                                <p:cTn id="21" presetID="24"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to="" calcmode="lin" valueType="num">
                                      <p:cBhvr>
                                        <p:cTn id="23" dur="1" fill="hold"/>
                                        <p:tgtEl>
                                          <p:spTgt spid="8"/>
                                        </p:tgtEl>
                                        <p:attrNameLst>
                                          <p:attrName/>
                                        </p:attrNameLst>
                                      </p:cBhvr>
                                    </p:anim>
                                  </p:childTnLst>
                                </p:cTn>
                              </p:par>
                            </p:childTnLst>
                          </p:cTn>
                        </p:par>
                        <p:par>
                          <p:cTn id="24" fill="hold" nodeType="afterGroup">
                            <p:stCondLst>
                              <p:cond delay="500"/>
                            </p:stCondLst>
                            <p:childTnLst>
                              <p:par>
                                <p:cTn id="25" presetID="24" presetClass="entr" presetSubtype="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to="" calcmode="lin" valueType="num">
                                      <p:cBhvr>
                                        <p:cTn id="27" dur="1" fill="hold"/>
                                        <p:tgtEl>
                                          <p:spTgt spid="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smtClean="0"/>
              <a:t>…The Objective is to Hoist It Safely.</a:t>
            </a:r>
          </a:p>
        </p:txBody>
      </p:sp>
      <p:sp>
        <p:nvSpPr>
          <p:cNvPr id="3" name="Rectangle 2"/>
          <p:cNvSpPr>
            <a:spLocks noChangeArrowheads="1"/>
          </p:cNvSpPr>
          <p:nvPr/>
        </p:nvSpPr>
        <p:spPr bwMode="auto">
          <a:xfrm>
            <a:off x="914400" y="2481263"/>
            <a:ext cx="731520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1500" b="1" i="1">
                <a:solidFill>
                  <a:srgbClr val="B24C30"/>
                </a:solidFill>
                <a:latin typeface="Eras Light ITC" pitchFamily="34" charset="0"/>
              </a:rPr>
              <a:t>HOISTSAFE</a:t>
            </a:r>
            <a:endParaRPr lang="en-US" sz="1150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afterEffect">
                                  <p:stCondLst>
                                    <p:cond delay="2000"/>
                                  </p:stCondLst>
                                  <p:iterate type="lt">
                                    <p:tmPct val="5000"/>
                                  </p:iterate>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 calcmode="lin" valueType="num">
                                      <p:cBhvr>
                                        <p:cTn id="9" dur="2000" fill="hold"/>
                                        <p:tgtEl>
                                          <p:spTgt spid="3"/>
                                        </p:tgtEl>
                                        <p:attrNameLst>
                                          <p:attrName>style.rotation</p:attrName>
                                        </p:attrNameLst>
                                      </p:cBhvr>
                                      <p:tavLst>
                                        <p:tav tm="0">
                                          <p:val>
                                            <p:fltVal val="90"/>
                                          </p:val>
                                        </p:tav>
                                        <p:tav tm="100000">
                                          <p:val>
                                            <p:fltVal val="0"/>
                                          </p:val>
                                        </p:tav>
                                      </p:tavLst>
                                    </p:anim>
                                    <p:animEffect transition="in" filter="fade">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sz="6600" b="1" i="1" smtClean="0">
                <a:solidFill>
                  <a:srgbClr val="B24C30"/>
                </a:solidFill>
                <a:latin typeface="Eras Light ITC" pitchFamily="34" charset="0"/>
              </a:rPr>
              <a:t>HOISTSAFE</a:t>
            </a:r>
          </a:p>
        </p:txBody>
      </p:sp>
      <p:graphicFrame>
        <p:nvGraphicFramePr>
          <p:cNvPr id="4" name="Content Placeholder 3"/>
          <p:cNvGraphicFramePr>
            <a:graphicFrameLocks noGrp="1"/>
          </p:cNvGraphicFramePr>
          <p:nvPr>
            <p:ph idx="1"/>
          </p:nvPr>
        </p:nvGraphicFramePr>
        <p:xfrm>
          <a:off x="457200" y="1600200"/>
          <a:ext cx="8229600" cy="4114800"/>
        </p:xfrm>
        <a:graphic>
          <a:graphicData uri="http://schemas.openxmlformats.org/drawingml/2006/table">
            <a:tbl>
              <a:tblPr firstRow="1" bandRow="1">
                <a:tableStyleId>{2D5ABB26-0587-4C30-8999-92F81FD0307C}</a:tableStyleId>
              </a:tblPr>
              <a:tblGrid>
                <a:gridCol w="2743200"/>
                <a:gridCol w="381000"/>
                <a:gridCol w="5105400"/>
              </a:tblGrid>
              <a:tr h="370840">
                <a:tc>
                  <a:txBody>
                    <a:bodyPr/>
                    <a:lstStyle/>
                    <a:p>
                      <a:pPr algn="r"/>
                      <a:endParaRPr lang="en-US" dirty="0"/>
                    </a:p>
                  </a:txBody>
                  <a:tcPr/>
                </a:tc>
                <a:tc>
                  <a:txBody>
                    <a:bodyPr/>
                    <a:lstStyle/>
                    <a:p>
                      <a:pPr algn="ctr"/>
                      <a:r>
                        <a:rPr lang="en-US" sz="2400" dirty="0" smtClean="0">
                          <a:effectLst>
                            <a:outerShdw blurRad="38100" dist="38100" dir="2700000" algn="tl">
                              <a:srgbClr val="000000">
                                <a:alpha val="43137"/>
                              </a:srgbClr>
                            </a:outerShdw>
                          </a:effectLst>
                          <a:latin typeface="+mj-lt"/>
                        </a:rPr>
                        <a:t>H</a:t>
                      </a:r>
                      <a:endParaRPr lang="en-US" sz="2400" dirty="0">
                        <a:effectLst>
                          <a:outerShdw blurRad="38100" dist="38100" dir="2700000" algn="tl">
                            <a:srgbClr val="000000">
                              <a:alpha val="43137"/>
                            </a:srgbClr>
                          </a:outerShdw>
                        </a:effectLst>
                        <a:latin typeface="+mj-lt"/>
                      </a:endParaRPr>
                    </a:p>
                  </a:txBody>
                  <a:tcPr/>
                </a:tc>
                <a:tc>
                  <a:txBody>
                    <a:bodyPr/>
                    <a:lstStyle/>
                    <a:p>
                      <a:endParaRPr lang="en-US" dirty="0"/>
                    </a:p>
                  </a:txBody>
                  <a:tcPr/>
                </a:tc>
              </a:tr>
              <a:tr h="370840">
                <a:tc>
                  <a:txBody>
                    <a:bodyPr/>
                    <a:lstStyle/>
                    <a:p>
                      <a:pPr algn="r"/>
                      <a:endParaRPr lang="en-US" dirty="0"/>
                    </a:p>
                  </a:txBody>
                  <a:tcPr/>
                </a:tc>
                <a:tc>
                  <a:txBody>
                    <a:bodyPr/>
                    <a:lstStyle/>
                    <a:p>
                      <a:pPr algn="ctr"/>
                      <a:r>
                        <a:rPr lang="en-US" sz="2400" dirty="0" smtClean="0">
                          <a:effectLst>
                            <a:outerShdw blurRad="38100" dist="38100" dir="2700000" algn="tl">
                              <a:srgbClr val="000000">
                                <a:alpha val="43137"/>
                              </a:srgbClr>
                            </a:outerShdw>
                          </a:effectLst>
                          <a:latin typeface="+mj-lt"/>
                        </a:rPr>
                        <a:t>O</a:t>
                      </a:r>
                      <a:endParaRPr lang="en-US" sz="2400" dirty="0">
                        <a:effectLst>
                          <a:outerShdw blurRad="38100" dist="38100" dir="2700000" algn="tl">
                            <a:srgbClr val="000000">
                              <a:alpha val="43137"/>
                            </a:srgbClr>
                          </a:outerShdw>
                        </a:effectLst>
                        <a:latin typeface="+mj-lt"/>
                      </a:endParaRPr>
                    </a:p>
                  </a:txBody>
                  <a:tcPr/>
                </a:tc>
                <a:tc>
                  <a:txBody>
                    <a:bodyPr/>
                    <a:lstStyle/>
                    <a:p>
                      <a:endParaRPr lang="en-US" dirty="0"/>
                    </a:p>
                  </a:txBody>
                  <a:tcPr/>
                </a:tc>
              </a:tr>
              <a:tr h="370840">
                <a:tc>
                  <a:txBody>
                    <a:bodyPr/>
                    <a:lstStyle/>
                    <a:p>
                      <a:pPr algn="r"/>
                      <a:endParaRPr lang="en-US" dirty="0"/>
                    </a:p>
                  </a:txBody>
                  <a:tcPr/>
                </a:tc>
                <a:tc>
                  <a:txBody>
                    <a:bodyPr/>
                    <a:lstStyle/>
                    <a:p>
                      <a:pPr algn="ctr"/>
                      <a:r>
                        <a:rPr lang="en-US" sz="2400" dirty="0" smtClean="0">
                          <a:effectLst>
                            <a:outerShdw blurRad="38100" dist="38100" dir="2700000" algn="tl">
                              <a:srgbClr val="000000">
                                <a:alpha val="43137"/>
                              </a:srgbClr>
                            </a:outerShdw>
                          </a:effectLst>
                          <a:latin typeface="+mj-lt"/>
                        </a:rPr>
                        <a:t>I</a:t>
                      </a:r>
                      <a:endParaRPr lang="en-US" sz="2400" dirty="0">
                        <a:effectLst>
                          <a:outerShdw blurRad="38100" dist="38100" dir="2700000" algn="tl">
                            <a:srgbClr val="000000">
                              <a:alpha val="43137"/>
                            </a:srgbClr>
                          </a:outerShdw>
                        </a:effectLst>
                        <a:latin typeface="+mj-lt"/>
                      </a:endParaRPr>
                    </a:p>
                  </a:txBody>
                  <a:tcPr/>
                </a:tc>
                <a:tc>
                  <a:txBody>
                    <a:bodyPr/>
                    <a:lstStyle/>
                    <a:p>
                      <a:endParaRPr lang="en-US" dirty="0"/>
                    </a:p>
                  </a:txBody>
                  <a:tcPr/>
                </a:tc>
              </a:tr>
              <a:tr h="370840">
                <a:tc>
                  <a:txBody>
                    <a:bodyPr/>
                    <a:lstStyle/>
                    <a:p>
                      <a:pPr algn="r"/>
                      <a:endParaRPr lang="en-US" dirty="0"/>
                    </a:p>
                  </a:txBody>
                  <a:tcPr/>
                </a:tc>
                <a:tc>
                  <a:txBody>
                    <a:bodyPr/>
                    <a:lstStyle/>
                    <a:p>
                      <a:pPr algn="ctr"/>
                      <a:r>
                        <a:rPr lang="en-US" sz="2400" dirty="0" smtClean="0">
                          <a:effectLst>
                            <a:outerShdw blurRad="38100" dist="38100" dir="2700000" algn="tl">
                              <a:srgbClr val="000000">
                                <a:alpha val="43137"/>
                              </a:srgbClr>
                            </a:outerShdw>
                          </a:effectLst>
                          <a:latin typeface="+mj-lt"/>
                        </a:rPr>
                        <a:t>S</a:t>
                      </a:r>
                      <a:endParaRPr lang="en-US" sz="2400" dirty="0">
                        <a:effectLst>
                          <a:outerShdw blurRad="38100" dist="38100" dir="2700000" algn="tl">
                            <a:srgbClr val="000000">
                              <a:alpha val="43137"/>
                            </a:srgbClr>
                          </a:outerShdw>
                        </a:effectLst>
                        <a:latin typeface="+mj-lt"/>
                      </a:endParaRPr>
                    </a:p>
                  </a:txBody>
                  <a:tcPr/>
                </a:tc>
                <a:tc>
                  <a:txBody>
                    <a:bodyPr/>
                    <a:lstStyle/>
                    <a:p>
                      <a:endParaRPr lang="en-US" dirty="0"/>
                    </a:p>
                  </a:txBody>
                  <a:tcPr/>
                </a:tc>
              </a:tr>
              <a:tr h="370840">
                <a:tc>
                  <a:txBody>
                    <a:bodyPr/>
                    <a:lstStyle/>
                    <a:p>
                      <a:pPr algn="r"/>
                      <a:endParaRPr lang="en-US" dirty="0"/>
                    </a:p>
                  </a:txBody>
                  <a:tcPr/>
                </a:tc>
                <a:tc>
                  <a:txBody>
                    <a:bodyPr/>
                    <a:lstStyle/>
                    <a:p>
                      <a:pPr algn="ctr"/>
                      <a:r>
                        <a:rPr lang="en-US" sz="2400" dirty="0" smtClean="0">
                          <a:effectLst>
                            <a:outerShdw blurRad="38100" dist="38100" dir="2700000" algn="tl">
                              <a:srgbClr val="000000">
                                <a:alpha val="43137"/>
                              </a:srgbClr>
                            </a:outerShdw>
                          </a:effectLst>
                          <a:latin typeface="+mj-lt"/>
                        </a:rPr>
                        <a:t>T</a:t>
                      </a:r>
                      <a:endParaRPr lang="en-US" sz="2400" dirty="0">
                        <a:effectLst>
                          <a:outerShdw blurRad="38100" dist="38100" dir="2700000" algn="tl">
                            <a:srgbClr val="000000">
                              <a:alpha val="43137"/>
                            </a:srgbClr>
                          </a:outerShdw>
                        </a:effectLst>
                        <a:latin typeface="+mj-lt"/>
                      </a:endParaRPr>
                    </a:p>
                  </a:txBody>
                  <a:tcPr/>
                </a:tc>
                <a:tc>
                  <a:txBody>
                    <a:bodyPr/>
                    <a:lstStyle/>
                    <a:p>
                      <a:endParaRPr lang="en-US" dirty="0"/>
                    </a:p>
                  </a:txBody>
                  <a:tcPr/>
                </a:tc>
              </a:tr>
              <a:tr h="370840">
                <a:tc>
                  <a:txBody>
                    <a:bodyPr/>
                    <a:lstStyle/>
                    <a:p>
                      <a:pPr algn="r"/>
                      <a:endParaRPr lang="en-US" dirty="0"/>
                    </a:p>
                  </a:txBody>
                  <a:tcPr/>
                </a:tc>
                <a:tc>
                  <a:txBody>
                    <a:bodyPr/>
                    <a:lstStyle/>
                    <a:p>
                      <a:pPr algn="ctr"/>
                      <a:r>
                        <a:rPr lang="en-US" sz="2400" dirty="0" smtClean="0">
                          <a:effectLst>
                            <a:outerShdw blurRad="38100" dist="38100" dir="2700000" algn="tl">
                              <a:srgbClr val="000000">
                                <a:alpha val="43137"/>
                              </a:srgbClr>
                            </a:outerShdw>
                          </a:effectLst>
                          <a:latin typeface="+mj-lt"/>
                        </a:rPr>
                        <a:t>S</a:t>
                      </a:r>
                      <a:endParaRPr lang="en-US" sz="2400" dirty="0">
                        <a:effectLst>
                          <a:outerShdw blurRad="38100" dist="38100" dir="2700000" algn="tl">
                            <a:srgbClr val="000000">
                              <a:alpha val="43137"/>
                            </a:srgbClr>
                          </a:outerShdw>
                        </a:effectLst>
                        <a:latin typeface="+mj-lt"/>
                      </a:endParaRPr>
                    </a:p>
                  </a:txBody>
                  <a:tcPr/>
                </a:tc>
                <a:tc>
                  <a:txBody>
                    <a:bodyPr/>
                    <a:lstStyle/>
                    <a:p>
                      <a:endParaRPr lang="en-US" dirty="0"/>
                    </a:p>
                  </a:txBody>
                  <a:tcPr/>
                </a:tc>
              </a:tr>
              <a:tr h="370840">
                <a:tc>
                  <a:txBody>
                    <a:bodyPr/>
                    <a:lstStyle/>
                    <a:p>
                      <a:pPr algn="r"/>
                      <a:endParaRPr lang="en-US" dirty="0"/>
                    </a:p>
                  </a:txBody>
                  <a:tcPr/>
                </a:tc>
                <a:tc>
                  <a:txBody>
                    <a:bodyPr/>
                    <a:lstStyle/>
                    <a:p>
                      <a:pPr algn="ctr"/>
                      <a:r>
                        <a:rPr lang="en-US" sz="2400" dirty="0" smtClean="0">
                          <a:effectLst>
                            <a:outerShdw blurRad="38100" dist="38100" dir="2700000" algn="tl">
                              <a:srgbClr val="000000">
                                <a:alpha val="43137"/>
                              </a:srgbClr>
                            </a:outerShdw>
                          </a:effectLst>
                          <a:latin typeface="+mj-lt"/>
                        </a:rPr>
                        <a:t>A</a:t>
                      </a:r>
                      <a:endParaRPr lang="en-US" sz="2400" dirty="0">
                        <a:effectLst>
                          <a:outerShdw blurRad="38100" dist="38100" dir="2700000" algn="tl">
                            <a:srgbClr val="000000">
                              <a:alpha val="43137"/>
                            </a:srgbClr>
                          </a:outerShdw>
                        </a:effectLst>
                        <a:latin typeface="+mj-lt"/>
                      </a:endParaRPr>
                    </a:p>
                  </a:txBody>
                  <a:tcPr/>
                </a:tc>
                <a:tc>
                  <a:txBody>
                    <a:bodyPr/>
                    <a:lstStyle/>
                    <a:p>
                      <a:endParaRPr lang="en-US" dirty="0"/>
                    </a:p>
                  </a:txBody>
                  <a:tcPr/>
                </a:tc>
              </a:tr>
              <a:tr h="370840">
                <a:tc>
                  <a:txBody>
                    <a:bodyPr/>
                    <a:lstStyle/>
                    <a:p>
                      <a:pPr algn="r"/>
                      <a:endParaRPr lang="en-US" dirty="0"/>
                    </a:p>
                  </a:txBody>
                  <a:tcPr/>
                </a:tc>
                <a:tc>
                  <a:txBody>
                    <a:bodyPr/>
                    <a:lstStyle/>
                    <a:p>
                      <a:pPr algn="ctr"/>
                      <a:r>
                        <a:rPr lang="en-US" sz="2400" dirty="0" smtClean="0">
                          <a:effectLst>
                            <a:outerShdw blurRad="38100" dist="38100" dir="2700000" algn="tl">
                              <a:srgbClr val="000000">
                                <a:alpha val="43137"/>
                              </a:srgbClr>
                            </a:outerShdw>
                          </a:effectLst>
                          <a:latin typeface="+mj-lt"/>
                        </a:rPr>
                        <a:t>F</a:t>
                      </a:r>
                      <a:endParaRPr lang="en-US" sz="2400" dirty="0">
                        <a:effectLst>
                          <a:outerShdw blurRad="38100" dist="38100" dir="2700000" algn="tl">
                            <a:srgbClr val="000000">
                              <a:alpha val="43137"/>
                            </a:srgbClr>
                          </a:outerShdw>
                        </a:effectLst>
                        <a:latin typeface="+mj-lt"/>
                      </a:endParaRPr>
                    </a:p>
                  </a:txBody>
                  <a:tcPr/>
                </a:tc>
                <a:tc>
                  <a:txBody>
                    <a:bodyPr/>
                    <a:lstStyle/>
                    <a:p>
                      <a:endParaRPr lang="en-US" dirty="0"/>
                    </a:p>
                  </a:txBody>
                  <a:tcPr/>
                </a:tc>
              </a:tr>
              <a:tr h="370840">
                <a:tc>
                  <a:txBody>
                    <a:bodyPr/>
                    <a:lstStyle/>
                    <a:p>
                      <a:pPr algn="r"/>
                      <a:endParaRPr lang="en-US" dirty="0"/>
                    </a:p>
                  </a:txBody>
                  <a:tcPr/>
                </a:tc>
                <a:tc>
                  <a:txBody>
                    <a:bodyPr/>
                    <a:lstStyle/>
                    <a:p>
                      <a:pPr algn="ctr"/>
                      <a:r>
                        <a:rPr lang="en-US" sz="2400" dirty="0" smtClean="0">
                          <a:effectLst>
                            <a:outerShdw blurRad="38100" dist="38100" dir="2700000" algn="tl">
                              <a:srgbClr val="000000">
                                <a:alpha val="43137"/>
                              </a:srgbClr>
                            </a:outerShdw>
                          </a:effectLst>
                          <a:latin typeface="+mj-lt"/>
                        </a:rPr>
                        <a:t>E</a:t>
                      </a:r>
                      <a:endParaRPr lang="en-US" sz="2400" dirty="0">
                        <a:effectLst>
                          <a:outerShdw blurRad="38100" dist="38100" dir="2700000" algn="tl">
                            <a:srgbClr val="000000">
                              <a:alpha val="43137"/>
                            </a:srgbClr>
                          </a:outerShdw>
                        </a:effectLst>
                        <a:latin typeface="+mj-lt"/>
                      </a:endParaRPr>
                    </a:p>
                  </a:txBody>
                  <a:tcPr/>
                </a:tc>
                <a:tc>
                  <a:txBody>
                    <a:bodyPr/>
                    <a:lstStyle/>
                    <a:p>
                      <a:endParaRPr lang="en-US" dirty="0"/>
                    </a:p>
                  </a:txBody>
                  <a:tcPr/>
                </a:tc>
              </a:tr>
            </a:tbl>
          </a:graphicData>
        </a:graphic>
      </p:graphicFrame>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sz="6600" b="1" i="1" smtClean="0">
                <a:solidFill>
                  <a:srgbClr val="B24C30"/>
                </a:solidFill>
                <a:latin typeface="Eras Light ITC" pitchFamily="34" charset="0"/>
              </a:rPr>
              <a:t>HOISTSAFE</a:t>
            </a:r>
          </a:p>
        </p:txBody>
      </p:sp>
      <p:graphicFrame>
        <p:nvGraphicFramePr>
          <p:cNvPr id="4" name="Content Placeholder 3"/>
          <p:cNvGraphicFramePr>
            <a:graphicFrameLocks noGrp="1"/>
          </p:cNvGraphicFramePr>
          <p:nvPr>
            <p:ph idx="1"/>
          </p:nvPr>
        </p:nvGraphicFramePr>
        <p:xfrm>
          <a:off x="457200" y="1600200"/>
          <a:ext cx="8229600" cy="4114800"/>
        </p:xfrm>
        <a:graphic>
          <a:graphicData uri="http://schemas.openxmlformats.org/drawingml/2006/table">
            <a:tbl>
              <a:tblPr firstRow="1" bandRow="1">
                <a:tableStyleId>{2D5ABB26-0587-4C30-8999-92F81FD0307C}</a:tableStyleId>
              </a:tblPr>
              <a:tblGrid>
                <a:gridCol w="2743200"/>
                <a:gridCol w="381000"/>
                <a:gridCol w="5105400"/>
              </a:tblGrid>
              <a:tr h="370840">
                <a:tc>
                  <a:txBody>
                    <a:bodyPr/>
                    <a:lstStyle/>
                    <a:p>
                      <a:pPr algn="r"/>
                      <a:r>
                        <a:rPr lang="en-US" dirty="0" smtClean="0"/>
                        <a:t>How</a:t>
                      </a:r>
                      <a:endParaRPr lang="en-US" dirty="0"/>
                    </a:p>
                  </a:txBody>
                  <a:tcPr anchor="ctr"/>
                </a:tc>
                <a:tc>
                  <a:txBody>
                    <a:bodyPr/>
                    <a:lstStyle/>
                    <a:p>
                      <a:pPr algn="ctr"/>
                      <a:r>
                        <a:rPr lang="en-US" sz="2400" dirty="0" smtClean="0">
                          <a:effectLst>
                            <a:outerShdw blurRad="38100" dist="38100" dir="2700000" algn="tl">
                              <a:srgbClr val="000000">
                                <a:alpha val="43137"/>
                              </a:srgbClr>
                            </a:outerShdw>
                          </a:effectLst>
                          <a:latin typeface="+mj-lt"/>
                        </a:rPr>
                        <a:t>H</a:t>
                      </a:r>
                      <a:endParaRPr lang="en-US" sz="2400" dirty="0">
                        <a:effectLst>
                          <a:outerShdw blurRad="38100" dist="38100" dir="2700000" algn="tl">
                            <a:srgbClr val="000000">
                              <a:alpha val="43137"/>
                            </a:srgbClr>
                          </a:outerShdw>
                        </a:effectLst>
                        <a:latin typeface="+mj-lt"/>
                      </a:endParaRPr>
                    </a:p>
                  </a:txBody>
                  <a:tcPr anchor="ctr"/>
                </a:tc>
                <a:tc>
                  <a:txBody>
                    <a:bodyPr/>
                    <a:lstStyle/>
                    <a:p>
                      <a:r>
                        <a:rPr lang="en-US" sz="2000" dirty="0" smtClean="0">
                          <a:solidFill>
                            <a:srgbClr val="FF0000"/>
                          </a:solidFill>
                        </a:rPr>
                        <a:t>heavy</a:t>
                      </a:r>
                      <a:r>
                        <a:rPr lang="en-US" sz="2000" dirty="0" smtClean="0"/>
                        <a:t> is the load?</a:t>
                      </a:r>
                      <a:endParaRPr lang="en-US" sz="2000" dirty="0"/>
                    </a:p>
                  </a:txBody>
                  <a:tcPr anchor="ctr"/>
                </a:tc>
              </a:tr>
              <a:tr h="370840">
                <a:tc>
                  <a:txBody>
                    <a:bodyPr/>
                    <a:lstStyle/>
                    <a:p>
                      <a:pPr algn="r"/>
                      <a:endParaRPr lang="en-US" dirty="0"/>
                    </a:p>
                  </a:txBody>
                  <a:tcPr anchor="ctr"/>
                </a:tc>
                <a:tc>
                  <a:txBody>
                    <a:bodyPr/>
                    <a:lstStyle/>
                    <a:p>
                      <a:pPr algn="ctr"/>
                      <a:r>
                        <a:rPr lang="en-US" sz="2400" dirty="0" smtClean="0">
                          <a:effectLst>
                            <a:outerShdw blurRad="38100" dist="38100" dir="2700000" algn="tl">
                              <a:srgbClr val="000000">
                                <a:alpha val="43137"/>
                              </a:srgbClr>
                            </a:outerShdw>
                          </a:effectLst>
                          <a:latin typeface="+mj-lt"/>
                        </a:rPr>
                        <a:t>O</a:t>
                      </a:r>
                      <a:endParaRPr lang="en-US" sz="2400" dirty="0">
                        <a:effectLst>
                          <a:outerShdw blurRad="38100" dist="38100" dir="2700000" algn="tl">
                            <a:srgbClr val="000000">
                              <a:alpha val="43137"/>
                            </a:srgbClr>
                          </a:outerShdw>
                        </a:effectLst>
                        <a:latin typeface="+mj-lt"/>
                      </a:endParaRPr>
                    </a:p>
                  </a:txBody>
                  <a:tcPr anchor="ctr"/>
                </a:tc>
                <a:tc>
                  <a:txBody>
                    <a:bodyPr/>
                    <a:lstStyle/>
                    <a:p>
                      <a:endParaRPr lang="en-US" dirty="0"/>
                    </a:p>
                  </a:txBody>
                  <a:tcPr anchor="ctr"/>
                </a:tc>
              </a:tr>
              <a:tr h="370840">
                <a:tc>
                  <a:txBody>
                    <a:bodyPr/>
                    <a:lstStyle/>
                    <a:p>
                      <a:pPr algn="r"/>
                      <a:endParaRPr lang="en-US" dirty="0"/>
                    </a:p>
                  </a:txBody>
                  <a:tcPr anchor="ctr"/>
                </a:tc>
                <a:tc>
                  <a:txBody>
                    <a:bodyPr/>
                    <a:lstStyle/>
                    <a:p>
                      <a:pPr algn="ctr"/>
                      <a:r>
                        <a:rPr lang="en-US" sz="2400" dirty="0" smtClean="0">
                          <a:effectLst>
                            <a:outerShdw blurRad="38100" dist="38100" dir="2700000" algn="tl">
                              <a:srgbClr val="000000">
                                <a:alpha val="43137"/>
                              </a:srgbClr>
                            </a:outerShdw>
                          </a:effectLst>
                          <a:latin typeface="+mj-lt"/>
                        </a:rPr>
                        <a:t>I</a:t>
                      </a:r>
                      <a:endParaRPr lang="en-US" sz="2400" dirty="0">
                        <a:effectLst>
                          <a:outerShdw blurRad="38100" dist="38100" dir="2700000" algn="tl">
                            <a:srgbClr val="000000">
                              <a:alpha val="43137"/>
                            </a:srgbClr>
                          </a:outerShdw>
                        </a:effectLst>
                        <a:latin typeface="+mj-lt"/>
                      </a:endParaRPr>
                    </a:p>
                  </a:txBody>
                  <a:tcPr anchor="ctr"/>
                </a:tc>
                <a:tc>
                  <a:txBody>
                    <a:bodyPr/>
                    <a:lstStyle/>
                    <a:p>
                      <a:endParaRPr lang="en-US" dirty="0"/>
                    </a:p>
                  </a:txBody>
                  <a:tcPr anchor="ctr"/>
                </a:tc>
              </a:tr>
              <a:tr h="370840">
                <a:tc>
                  <a:txBody>
                    <a:bodyPr/>
                    <a:lstStyle/>
                    <a:p>
                      <a:pPr algn="r"/>
                      <a:endParaRPr lang="en-US" dirty="0"/>
                    </a:p>
                  </a:txBody>
                  <a:tcPr anchor="ctr"/>
                </a:tc>
                <a:tc>
                  <a:txBody>
                    <a:bodyPr/>
                    <a:lstStyle/>
                    <a:p>
                      <a:pPr algn="ctr"/>
                      <a:r>
                        <a:rPr lang="en-US" sz="2400" dirty="0" smtClean="0">
                          <a:effectLst>
                            <a:outerShdw blurRad="38100" dist="38100" dir="2700000" algn="tl">
                              <a:srgbClr val="000000">
                                <a:alpha val="43137"/>
                              </a:srgbClr>
                            </a:outerShdw>
                          </a:effectLst>
                          <a:latin typeface="+mj-lt"/>
                        </a:rPr>
                        <a:t>S</a:t>
                      </a:r>
                      <a:endParaRPr lang="en-US" sz="2400" dirty="0">
                        <a:effectLst>
                          <a:outerShdw blurRad="38100" dist="38100" dir="2700000" algn="tl">
                            <a:srgbClr val="000000">
                              <a:alpha val="43137"/>
                            </a:srgbClr>
                          </a:outerShdw>
                        </a:effectLst>
                        <a:latin typeface="+mj-lt"/>
                      </a:endParaRPr>
                    </a:p>
                  </a:txBody>
                  <a:tcPr anchor="ctr"/>
                </a:tc>
                <a:tc>
                  <a:txBody>
                    <a:bodyPr/>
                    <a:lstStyle/>
                    <a:p>
                      <a:endParaRPr lang="en-US" dirty="0"/>
                    </a:p>
                  </a:txBody>
                  <a:tcPr anchor="ctr"/>
                </a:tc>
              </a:tr>
              <a:tr h="370840">
                <a:tc>
                  <a:txBody>
                    <a:bodyPr/>
                    <a:lstStyle/>
                    <a:p>
                      <a:pPr algn="r"/>
                      <a:endParaRPr lang="en-US" dirty="0"/>
                    </a:p>
                  </a:txBody>
                  <a:tcPr anchor="ctr"/>
                </a:tc>
                <a:tc>
                  <a:txBody>
                    <a:bodyPr/>
                    <a:lstStyle/>
                    <a:p>
                      <a:pPr algn="ctr"/>
                      <a:r>
                        <a:rPr lang="en-US" sz="2400" dirty="0" smtClean="0">
                          <a:effectLst>
                            <a:outerShdw blurRad="38100" dist="38100" dir="2700000" algn="tl">
                              <a:srgbClr val="000000">
                                <a:alpha val="43137"/>
                              </a:srgbClr>
                            </a:outerShdw>
                          </a:effectLst>
                          <a:latin typeface="+mj-lt"/>
                        </a:rPr>
                        <a:t>T</a:t>
                      </a:r>
                      <a:endParaRPr lang="en-US" sz="2400" dirty="0">
                        <a:effectLst>
                          <a:outerShdw blurRad="38100" dist="38100" dir="2700000" algn="tl">
                            <a:srgbClr val="000000">
                              <a:alpha val="43137"/>
                            </a:srgbClr>
                          </a:outerShdw>
                        </a:effectLst>
                        <a:latin typeface="+mj-lt"/>
                      </a:endParaRPr>
                    </a:p>
                  </a:txBody>
                  <a:tcPr anchor="ctr"/>
                </a:tc>
                <a:tc>
                  <a:txBody>
                    <a:bodyPr/>
                    <a:lstStyle/>
                    <a:p>
                      <a:endParaRPr lang="en-US" dirty="0"/>
                    </a:p>
                  </a:txBody>
                  <a:tcPr anchor="ctr"/>
                </a:tc>
              </a:tr>
              <a:tr h="370840">
                <a:tc>
                  <a:txBody>
                    <a:bodyPr/>
                    <a:lstStyle/>
                    <a:p>
                      <a:pPr algn="r"/>
                      <a:endParaRPr lang="en-US" dirty="0"/>
                    </a:p>
                  </a:txBody>
                  <a:tcPr anchor="ctr"/>
                </a:tc>
                <a:tc>
                  <a:txBody>
                    <a:bodyPr/>
                    <a:lstStyle/>
                    <a:p>
                      <a:pPr algn="ctr"/>
                      <a:r>
                        <a:rPr lang="en-US" sz="2400" dirty="0" smtClean="0">
                          <a:effectLst>
                            <a:outerShdw blurRad="38100" dist="38100" dir="2700000" algn="tl">
                              <a:srgbClr val="000000">
                                <a:alpha val="43137"/>
                              </a:srgbClr>
                            </a:outerShdw>
                          </a:effectLst>
                          <a:latin typeface="+mj-lt"/>
                        </a:rPr>
                        <a:t>S</a:t>
                      </a:r>
                      <a:endParaRPr lang="en-US" sz="2400" dirty="0">
                        <a:effectLst>
                          <a:outerShdw blurRad="38100" dist="38100" dir="2700000" algn="tl">
                            <a:srgbClr val="000000">
                              <a:alpha val="43137"/>
                            </a:srgbClr>
                          </a:outerShdw>
                        </a:effectLst>
                        <a:latin typeface="+mj-lt"/>
                      </a:endParaRPr>
                    </a:p>
                  </a:txBody>
                  <a:tcPr anchor="ctr"/>
                </a:tc>
                <a:tc>
                  <a:txBody>
                    <a:bodyPr/>
                    <a:lstStyle/>
                    <a:p>
                      <a:endParaRPr lang="en-US" dirty="0"/>
                    </a:p>
                  </a:txBody>
                  <a:tcPr anchor="ctr"/>
                </a:tc>
              </a:tr>
              <a:tr h="370840">
                <a:tc>
                  <a:txBody>
                    <a:bodyPr/>
                    <a:lstStyle/>
                    <a:p>
                      <a:pPr algn="r"/>
                      <a:endParaRPr lang="en-US" dirty="0"/>
                    </a:p>
                  </a:txBody>
                  <a:tcPr anchor="ctr"/>
                </a:tc>
                <a:tc>
                  <a:txBody>
                    <a:bodyPr/>
                    <a:lstStyle/>
                    <a:p>
                      <a:pPr algn="ctr"/>
                      <a:r>
                        <a:rPr lang="en-US" sz="2400" dirty="0" smtClean="0">
                          <a:effectLst>
                            <a:outerShdw blurRad="38100" dist="38100" dir="2700000" algn="tl">
                              <a:srgbClr val="000000">
                                <a:alpha val="43137"/>
                              </a:srgbClr>
                            </a:outerShdw>
                          </a:effectLst>
                          <a:latin typeface="+mj-lt"/>
                        </a:rPr>
                        <a:t>A</a:t>
                      </a:r>
                      <a:endParaRPr lang="en-US" sz="2400" dirty="0">
                        <a:effectLst>
                          <a:outerShdw blurRad="38100" dist="38100" dir="2700000" algn="tl">
                            <a:srgbClr val="000000">
                              <a:alpha val="43137"/>
                            </a:srgbClr>
                          </a:outerShdw>
                        </a:effectLst>
                        <a:latin typeface="+mj-lt"/>
                      </a:endParaRPr>
                    </a:p>
                  </a:txBody>
                  <a:tcPr anchor="ctr"/>
                </a:tc>
                <a:tc>
                  <a:txBody>
                    <a:bodyPr/>
                    <a:lstStyle/>
                    <a:p>
                      <a:endParaRPr lang="en-US" dirty="0"/>
                    </a:p>
                  </a:txBody>
                  <a:tcPr anchor="ctr"/>
                </a:tc>
              </a:tr>
              <a:tr h="370840">
                <a:tc>
                  <a:txBody>
                    <a:bodyPr/>
                    <a:lstStyle/>
                    <a:p>
                      <a:pPr algn="r"/>
                      <a:endParaRPr lang="en-US" dirty="0"/>
                    </a:p>
                  </a:txBody>
                  <a:tcPr anchor="ctr"/>
                </a:tc>
                <a:tc>
                  <a:txBody>
                    <a:bodyPr/>
                    <a:lstStyle/>
                    <a:p>
                      <a:pPr algn="ctr"/>
                      <a:r>
                        <a:rPr lang="en-US" sz="2400" dirty="0" smtClean="0">
                          <a:effectLst>
                            <a:outerShdw blurRad="38100" dist="38100" dir="2700000" algn="tl">
                              <a:srgbClr val="000000">
                                <a:alpha val="43137"/>
                              </a:srgbClr>
                            </a:outerShdw>
                          </a:effectLst>
                          <a:latin typeface="+mj-lt"/>
                        </a:rPr>
                        <a:t>F</a:t>
                      </a:r>
                      <a:endParaRPr lang="en-US" sz="2400" dirty="0">
                        <a:effectLst>
                          <a:outerShdw blurRad="38100" dist="38100" dir="2700000" algn="tl">
                            <a:srgbClr val="000000">
                              <a:alpha val="43137"/>
                            </a:srgbClr>
                          </a:outerShdw>
                        </a:effectLst>
                        <a:latin typeface="+mj-lt"/>
                      </a:endParaRPr>
                    </a:p>
                  </a:txBody>
                  <a:tcPr anchor="ctr"/>
                </a:tc>
                <a:tc>
                  <a:txBody>
                    <a:bodyPr/>
                    <a:lstStyle/>
                    <a:p>
                      <a:endParaRPr lang="en-US" dirty="0"/>
                    </a:p>
                  </a:txBody>
                  <a:tcPr anchor="ctr"/>
                </a:tc>
              </a:tr>
              <a:tr h="370840">
                <a:tc>
                  <a:txBody>
                    <a:bodyPr/>
                    <a:lstStyle/>
                    <a:p>
                      <a:pPr algn="r"/>
                      <a:endParaRPr lang="en-US" dirty="0"/>
                    </a:p>
                  </a:txBody>
                  <a:tcPr anchor="ctr"/>
                </a:tc>
                <a:tc>
                  <a:txBody>
                    <a:bodyPr/>
                    <a:lstStyle/>
                    <a:p>
                      <a:pPr algn="ctr"/>
                      <a:r>
                        <a:rPr lang="en-US" sz="2400" dirty="0" smtClean="0">
                          <a:effectLst>
                            <a:outerShdw blurRad="38100" dist="38100" dir="2700000" algn="tl">
                              <a:srgbClr val="000000">
                                <a:alpha val="43137"/>
                              </a:srgbClr>
                            </a:outerShdw>
                          </a:effectLst>
                          <a:latin typeface="+mj-lt"/>
                        </a:rPr>
                        <a:t>E</a:t>
                      </a:r>
                      <a:endParaRPr lang="en-US" sz="2400" dirty="0">
                        <a:effectLst>
                          <a:outerShdw blurRad="38100" dist="38100" dir="2700000" algn="tl">
                            <a:srgbClr val="000000">
                              <a:alpha val="43137"/>
                            </a:srgbClr>
                          </a:outerShdw>
                        </a:effectLst>
                        <a:latin typeface="+mj-lt"/>
                      </a:endParaRPr>
                    </a:p>
                  </a:txBody>
                  <a:tcPr anchor="ctr"/>
                </a:tc>
                <a:tc>
                  <a:txBody>
                    <a:bodyPr/>
                    <a:lstStyle/>
                    <a:p>
                      <a:endParaRPr lang="en-US" dirty="0"/>
                    </a:p>
                  </a:txBody>
                  <a:tcPr anchor="ctr"/>
                </a:tc>
              </a:tr>
            </a:tbl>
          </a:graphicData>
        </a:graphic>
      </p:graphicFrame>
    </p:spTree>
    <p:custDataLst>
      <p:tags r:id="rId1"/>
    </p:custData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smtClean="0"/>
              <a:t>Determining Load Weight</a:t>
            </a:r>
          </a:p>
        </p:txBody>
      </p:sp>
      <p:sp>
        <p:nvSpPr>
          <p:cNvPr id="4" name="Content Placeholder 3"/>
          <p:cNvSpPr>
            <a:spLocks noGrp="1"/>
          </p:cNvSpPr>
          <p:nvPr>
            <p:ph sz="half" idx="1"/>
          </p:nvPr>
        </p:nvSpPr>
        <p:spPr/>
        <p:txBody>
          <a:bodyPr/>
          <a:lstStyle/>
          <a:p>
            <a:r>
              <a:rPr lang="en-US" smtClean="0"/>
              <a:t>Actual or calculated weight of object or materials being lifted</a:t>
            </a:r>
          </a:p>
          <a:p>
            <a:r>
              <a:rPr lang="en-US" smtClean="0"/>
              <a:t>Include weight of rigging equipment and hardware</a:t>
            </a:r>
          </a:p>
        </p:txBody>
      </p:sp>
      <p:pic>
        <p:nvPicPr>
          <p:cNvPr id="5124" name="Picture 4" descr="C:\Documents and Settings\John\Local Settings\Temporary Internet Files\Content.IE5\0OR5PZT1\MCj04099270000[1].wmf"/>
          <p:cNvPicPr>
            <a:picLocks noGrp="1" noChangeAspect="1" noChangeArrowheads="1"/>
          </p:cNvPicPr>
          <p:nvPr>
            <p:ph sz="half" idx="2"/>
          </p:nvPr>
        </p:nvPicPr>
        <p:blipFill>
          <a:blip r:embed="rId4" cstate="email">
            <a:clrChange>
              <a:clrFrom>
                <a:srgbClr val="DE2809"/>
              </a:clrFrom>
              <a:clrTo>
                <a:srgbClr val="DE2809">
                  <a:alpha val="0"/>
                </a:srgbClr>
              </a:clrTo>
            </a:clrChange>
            <a:extLst>
              <a:ext uri="{28A0092B-C50C-407E-A947-70E740481C1C}">
                <a14:useLocalDpi xmlns:a14="http://schemas.microsoft.com/office/drawing/2010/main"/>
              </a:ext>
            </a:extLst>
          </a:blip>
          <a:srcRect/>
          <a:stretch>
            <a:fillRect/>
          </a:stretch>
        </p:blipFill>
        <p:spPr>
          <a:xfrm>
            <a:off x="5086350" y="1811338"/>
            <a:ext cx="3162300" cy="4103687"/>
          </a:xfrm>
        </p:spPr>
      </p:pic>
      <p:sp>
        <p:nvSpPr>
          <p:cNvPr id="5" name="TextBox 4"/>
          <p:cNvSpPr txBox="1"/>
          <p:nvPr/>
        </p:nvSpPr>
        <p:spPr>
          <a:xfrm>
            <a:off x="914400" y="6172200"/>
            <a:ext cx="7315200" cy="369888"/>
          </a:xfrm>
          <a:prstGeom prst="rect">
            <a:avLst/>
          </a:prstGeom>
          <a:noFill/>
        </p:spPr>
        <p:txBody>
          <a:bodyPr>
            <a:spAutoFit/>
          </a:bodyPr>
          <a:lstStyle/>
          <a:p>
            <a:pPr algn="ctr" fontAlgn="auto">
              <a:spcBef>
                <a:spcPts val="0"/>
              </a:spcBef>
              <a:spcAft>
                <a:spcPts val="0"/>
              </a:spcAft>
              <a:defRPr/>
            </a:pPr>
            <a:r>
              <a:rPr lang="en-US" dirty="0">
                <a:latin typeface="+mn-lt"/>
                <a:cs typeface="+mn-cs"/>
              </a:rPr>
              <a:t>How </a:t>
            </a:r>
            <a:r>
              <a:rPr lang="en-US" dirty="0">
                <a:solidFill>
                  <a:srgbClr val="FF0000"/>
                </a:solidFill>
                <a:effectLst>
                  <a:outerShdw blurRad="38100" dist="38100" dir="2700000" algn="tl">
                    <a:srgbClr val="000000">
                      <a:alpha val="43137"/>
                    </a:srgbClr>
                  </a:outerShdw>
                </a:effectLst>
                <a:latin typeface="+mn-lt"/>
                <a:cs typeface="+mn-cs"/>
              </a:rPr>
              <a:t>HEAVY</a:t>
            </a:r>
            <a:r>
              <a:rPr lang="en-US" dirty="0">
                <a:latin typeface="+mn-lt"/>
                <a:cs typeface="+mn-cs"/>
              </a:rPr>
              <a:t> is the load?</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smtClean="0"/>
              <a:t>Determining Load Weight</a:t>
            </a:r>
          </a:p>
        </p:txBody>
      </p:sp>
      <p:sp>
        <p:nvSpPr>
          <p:cNvPr id="4" name="Content Placeholder 3"/>
          <p:cNvSpPr>
            <a:spLocks noGrp="1"/>
          </p:cNvSpPr>
          <p:nvPr>
            <p:ph sz="half" idx="1"/>
          </p:nvPr>
        </p:nvSpPr>
        <p:spPr/>
        <p:txBody>
          <a:bodyPr/>
          <a:lstStyle/>
          <a:p>
            <a:r>
              <a:rPr lang="en-US" smtClean="0"/>
              <a:t>Actual weight obtained from engineering data, shipping papers, catalogs.</a:t>
            </a:r>
          </a:p>
          <a:p>
            <a:r>
              <a:rPr lang="en-US" smtClean="0"/>
              <a:t>Calculated weight based on common materials.</a:t>
            </a:r>
          </a:p>
          <a:p>
            <a:pPr lvl="1"/>
            <a:r>
              <a:rPr lang="en-US" smtClean="0"/>
              <a:t>Volume of object</a:t>
            </a:r>
          </a:p>
          <a:p>
            <a:pPr lvl="1"/>
            <a:r>
              <a:rPr lang="en-US" smtClean="0"/>
              <a:t>Weight of material</a:t>
            </a:r>
          </a:p>
          <a:p>
            <a:pPr lvl="1"/>
            <a:r>
              <a:rPr lang="en-US" smtClean="0"/>
              <a:t>Reduced for air (voids)</a:t>
            </a:r>
          </a:p>
        </p:txBody>
      </p:sp>
      <p:sp>
        <p:nvSpPr>
          <p:cNvPr id="5" name="TextBox 4"/>
          <p:cNvSpPr txBox="1"/>
          <p:nvPr/>
        </p:nvSpPr>
        <p:spPr>
          <a:xfrm>
            <a:off x="914400" y="6172200"/>
            <a:ext cx="7315200" cy="369888"/>
          </a:xfrm>
          <a:prstGeom prst="rect">
            <a:avLst/>
          </a:prstGeom>
          <a:noFill/>
        </p:spPr>
        <p:txBody>
          <a:bodyPr>
            <a:spAutoFit/>
          </a:bodyPr>
          <a:lstStyle/>
          <a:p>
            <a:pPr algn="ctr" fontAlgn="auto">
              <a:spcBef>
                <a:spcPts val="0"/>
              </a:spcBef>
              <a:spcAft>
                <a:spcPts val="0"/>
              </a:spcAft>
              <a:defRPr/>
            </a:pPr>
            <a:r>
              <a:rPr lang="en-US" dirty="0">
                <a:latin typeface="+mn-lt"/>
                <a:cs typeface="+mn-cs"/>
              </a:rPr>
              <a:t>How </a:t>
            </a:r>
            <a:r>
              <a:rPr lang="en-US" dirty="0">
                <a:solidFill>
                  <a:srgbClr val="FF0000"/>
                </a:solidFill>
                <a:effectLst>
                  <a:outerShdw blurRad="38100" dist="38100" dir="2700000" algn="tl">
                    <a:srgbClr val="000000">
                      <a:alpha val="43137"/>
                    </a:srgbClr>
                  </a:outerShdw>
                </a:effectLst>
                <a:latin typeface="+mn-lt"/>
                <a:cs typeface="+mn-cs"/>
              </a:rPr>
              <a:t>HEAVY</a:t>
            </a:r>
            <a:r>
              <a:rPr lang="en-US" dirty="0">
                <a:latin typeface="+mn-lt"/>
                <a:cs typeface="+mn-cs"/>
              </a:rPr>
              <a:t> is the load?</a:t>
            </a:r>
          </a:p>
        </p:txBody>
      </p:sp>
      <p:pic>
        <p:nvPicPr>
          <p:cNvPr id="7" name="Content Placeholder 6" descr="Picture1.png"/>
          <p:cNvPicPr>
            <a:picLocks noGrp="1" noChangeAspect="1"/>
          </p:cNvPicPr>
          <p:nvPr>
            <p:ph sz="half" idx="2"/>
          </p:nvPr>
        </p:nvPicPr>
        <p:blipFill>
          <a:blip r:embed="rId4">
            <a:extLst>
              <a:ext uri="{28A0092B-C50C-407E-A947-70E740481C1C}">
                <a14:useLocalDpi xmlns:a14="http://schemas.microsoft.com/office/drawing/2010/main"/>
              </a:ext>
            </a:extLst>
          </a:blip>
          <a:srcRect/>
          <a:stretch>
            <a:fillRect/>
          </a:stretch>
        </p:blipFill>
        <p:spPr>
          <a:xfrm>
            <a:off x="4545013" y="2286000"/>
            <a:ext cx="4522787" cy="2971800"/>
          </a:xfr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par>
                                <p:cTn id="19" presetID="53"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smtClean="0"/>
              <a:t>Determining Load Weight</a:t>
            </a:r>
          </a:p>
        </p:txBody>
      </p:sp>
      <p:pic>
        <p:nvPicPr>
          <p:cNvPr id="61443" name="Picture 2" descr="C:\Documents and Settings\Toni McNeill\My Documents\Toni\Training\Skip's\Workbook 6\Edition 6 Slides\Files from Skip 9_30_05\Locked\Fundamental-basic\FUNDAMENTAL-Section_III_Edit-6_MasterPP_w_pages\Slide1.TIF"/>
          <p:cNvPicPr>
            <a:picLocks noGrp="1" noChangeAspect="1" noChangeArrowheads="1"/>
          </p:cNvPicPr>
          <p:nvPr>
            <p:ph idx="1"/>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854075" y="1935163"/>
            <a:ext cx="7435850" cy="3856037"/>
          </a:xfrm>
        </p:spPr>
      </p:pic>
    </p:spTree>
    <p:custDataLst>
      <p:tags r:id="rId1"/>
    </p:custData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PQuestion"/>
          <p:cNvSpPr>
            <a:spLocks noGrp="1"/>
          </p:cNvSpPr>
          <p:nvPr>
            <p:ph type="title"/>
          </p:nvPr>
        </p:nvSpPr>
        <p:spPr/>
        <p:txBody>
          <a:bodyPr/>
          <a:lstStyle/>
          <a:p>
            <a:r>
              <a:rPr lang="en-US" smtClean="0"/>
              <a:t>Worksheet Problem #1</a:t>
            </a:r>
          </a:p>
        </p:txBody>
      </p:sp>
      <p:graphicFrame>
        <p:nvGraphicFramePr>
          <p:cNvPr id="62467" name="TPChart"/>
          <p:cNvGraphicFramePr>
            <a:graphicFrameLocks noChangeAspect="1"/>
          </p:cNvGraphicFramePr>
          <p:nvPr>
            <p:custDataLst>
              <p:tags r:id="rId3"/>
            </p:custDataLst>
          </p:nvPr>
        </p:nvGraphicFramePr>
        <p:xfrm>
          <a:off x="4508500" y="1651000"/>
          <a:ext cx="4572000" cy="5143500"/>
        </p:xfrm>
        <a:graphic>
          <a:graphicData uri="http://schemas.openxmlformats.org/presentationml/2006/ole">
            <mc:AlternateContent xmlns:mc="http://schemas.openxmlformats.org/markup-compatibility/2006">
              <mc:Choice xmlns:v="urn:schemas-microsoft-com:vml" Requires="v">
                <p:oleObj spid="_x0000_s62474" name="Chart" r:id="rId7" imgW="4572112" imgH="5143500" progId="MSGraph.Chart.8">
                  <p:embed followColorScheme="full"/>
                </p:oleObj>
              </mc:Choice>
              <mc:Fallback>
                <p:oleObj name="Chart" r:id="rId7" imgW="4572112" imgH="5143500" progId="MSGraph.Chart.8">
                  <p:embed followColorScheme="full"/>
                  <p:pic>
                    <p:nvPicPr>
                      <p:cNvPr id="0" name="TPChar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08500" y="1651000"/>
                        <a:ext cx="4572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CorShape1"/>
          <p:cNvSpPr/>
          <p:nvPr>
            <p:custDataLst>
              <p:tags r:id="rId4"/>
            </p:custDataLst>
          </p:nvPr>
        </p:nvSpPr>
        <p:spPr>
          <a:xfrm rot="10800000">
            <a:off x="269875" y="4224338"/>
            <a:ext cx="330200" cy="3302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2469" name="TPAnswers"/>
          <p:cNvSpPr>
            <a:spLocks noGrp="1"/>
          </p:cNvSpPr>
          <p:nvPr>
            <p:ph sz="quarter" idx="13"/>
            <p:custDataLst>
              <p:tags r:id="rId5"/>
            </p:custDataLst>
          </p:nvPr>
        </p:nvSpPr>
        <p:spPr/>
        <p:txBody>
          <a:bodyPr/>
          <a:lstStyle/>
          <a:p>
            <a:pPr marL="514350" indent="-514350">
              <a:buFont typeface="Arial" charset="0"/>
              <a:buAutoNum type="arabicPeriod"/>
            </a:pPr>
            <a:r>
              <a:rPr lang="en-US" smtClean="0"/>
              <a:t>800#</a:t>
            </a:r>
          </a:p>
          <a:p>
            <a:pPr marL="514350" indent="-514350">
              <a:buFont typeface="Arial" charset="0"/>
              <a:buAutoNum type="arabicPeriod"/>
            </a:pPr>
            <a:r>
              <a:rPr lang="en-US" smtClean="0"/>
              <a:t>2,400#</a:t>
            </a:r>
          </a:p>
          <a:p>
            <a:pPr marL="514350" indent="-514350">
              <a:buFont typeface="Arial" charset="0"/>
              <a:buAutoNum type="arabicPeriod"/>
            </a:pPr>
            <a:r>
              <a:rPr lang="en-US" smtClean="0"/>
              <a:t>4,800#</a:t>
            </a:r>
          </a:p>
          <a:p>
            <a:pPr marL="514350" indent="-514350">
              <a:buFont typeface="Arial" charset="0"/>
              <a:buAutoNum type="arabicPeriod"/>
            </a:pPr>
            <a:r>
              <a:rPr lang="en-US" smtClean="0"/>
              <a:t>12,800#</a:t>
            </a:r>
          </a:p>
        </p:txBody>
      </p:sp>
      <p:pic>
        <p:nvPicPr>
          <p:cNvPr id="233475" name="Picture 3" descr="JGRADE_STACK"/>
          <p:cNvPicPr>
            <a:picLocks noChangeAspect="1" noChangeArrowheads="1"/>
          </p:cNvPicPr>
          <p:nvPr/>
        </p:nvPicPr>
        <p:blipFill>
          <a:blip r:embed="rId9">
            <a:lum bright="6000"/>
            <a:grayscl/>
            <a:extLst>
              <a:ext uri="{28A0092B-C50C-407E-A947-70E740481C1C}">
                <a14:useLocalDpi xmlns:a14="http://schemas.microsoft.com/office/drawing/2010/main"/>
              </a:ext>
            </a:extLst>
          </a:blip>
          <a:srcRect/>
          <a:stretch>
            <a:fillRect/>
          </a:stretch>
        </p:blipFill>
        <p:spPr bwMode="auto">
          <a:xfrm>
            <a:off x="4572000" y="1905000"/>
            <a:ext cx="4475163" cy="4114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xit" presetSubtype="0" fill="hold" nodeType="withEffect">
                                  <p:stCondLst>
                                    <p:cond delay="0"/>
                                  </p:stCondLst>
                                  <p:childTnLst>
                                    <p:animEffect transition="out" filter="fade">
                                      <p:cBhvr>
                                        <p:cTn id="6" dur="2000"/>
                                        <p:tgtEl>
                                          <p:spTgt spid="233475"/>
                                        </p:tgtEl>
                                      </p:cBhvr>
                                    </p:animEffect>
                                    <p:set>
                                      <p:cBhvr>
                                        <p:cTn id="7" dur="1" fill="hold">
                                          <p:stCondLst>
                                            <p:cond delay="1999"/>
                                          </p:stCondLst>
                                        </p:cTn>
                                        <p:tgtEl>
                                          <p:spTgt spid="233475"/>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smtClean="0"/>
              <a:t>Worksheet Problem #1</a:t>
            </a:r>
          </a:p>
        </p:txBody>
      </p:sp>
      <p:sp>
        <p:nvSpPr>
          <p:cNvPr id="63491" name="Content Placeholder 2"/>
          <p:cNvSpPr>
            <a:spLocks noGrp="1"/>
          </p:cNvSpPr>
          <p:nvPr>
            <p:ph idx="1"/>
          </p:nvPr>
        </p:nvSpPr>
        <p:spPr/>
        <p:txBody>
          <a:bodyPr/>
          <a:lstStyle/>
          <a:p>
            <a:r>
              <a:rPr lang="en-US" smtClean="0"/>
              <a:t>4’ x 4’ x 16’ = 256 cubic feet</a:t>
            </a:r>
          </a:p>
          <a:p>
            <a:r>
              <a:rPr lang="en-US" smtClean="0"/>
              <a:t>Wood weighs 50 pounds per cubic foot</a:t>
            </a:r>
          </a:p>
          <a:p>
            <a:r>
              <a:rPr lang="en-US" smtClean="0"/>
              <a:t>256 c.f. x 50#/c.f. = 12,800#</a:t>
            </a:r>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274638"/>
            <a:ext cx="7470775" cy="1143000"/>
          </a:xfrm>
        </p:spPr>
        <p:txBody>
          <a:bodyPr/>
          <a:lstStyle/>
          <a:p>
            <a:r>
              <a:rPr lang="en-US" smtClean="0"/>
              <a:t>TurningPoint</a:t>
            </a:r>
          </a:p>
        </p:txBody>
      </p:sp>
      <p:pic>
        <p:nvPicPr>
          <p:cNvPr id="26627" name="Picture 2" descr="TurningPoint BlueBack.jpg"/>
          <p:cNvPicPr>
            <a:picLocks noChangeAspect="1"/>
          </p:cNvPicPr>
          <p:nvPr/>
        </p:nvPicPr>
        <p:blipFill>
          <a:blip r:embed="rId3">
            <a:clrChange>
              <a:clrFrom>
                <a:srgbClr val="0000FF"/>
              </a:clrFrom>
              <a:clrTo>
                <a:srgbClr val="0000FF">
                  <a:alpha val="0"/>
                </a:srgbClr>
              </a:clrTo>
            </a:clrChange>
            <a:extLst>
              <a:ext uri="{28A0092B-C50C-407E-A947-70E740481C1C}">
                <a14:useLocalDpi xmlns:a14="http://schemas.microsoft.com/office/drawing/2010/main"/>
              </a:ext>
            </a:extLst>
          </a:blip>
          <a:srcRect/>
          <a:stretch>
            <a:fillRect/>
          </a:stretch>
        </p:blipFill>
        <p:spPr bwMode="auto">
          <a:xfrm>
            <a:off x="2197100" y="1600200"/>
            <a:ext cx="47498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PQuestion"/>
          <p:cNvSpPr>
            <a:spLocks noGrp="1"/>
          </p:cNvSpPr>
          <p:nvPr>
            <p:ph type="title"/>
          </p:nvPr>
        </p:nvSpPr>
        <p:spPr/>
        <p:txBody>
          <a:bodyPr/>
          <a:lstStyle/>
          <a:p>
            <a:r>
              <a:rPr lang="en-US" smtClean="0"/>
              <a:t>Worksheet Problem #2</a:t>
            </a:r>
          </a:p>
        </p:txBody>
      </p:sp>
      <p:graphicFrame>
        <p:nvGraphicFramePr>
          <p:cNvPr id="64515" name="TPChart"/>
          <p:cNvGraphicFramePr>
            <a:graphicFrameLocks noChangeAspect="1"/>
          </p:cNvGraphicFramePr>
          <p:nvPr>
            <p:custDataLst>
              <p:tags r:id="rId3"/>
            </p:custDataLst>
          </p:nvPr>
        </p:nvGraphicFramePr>
        <p:xfrm>
          <a:off x="4508500" y="1651000"/>
          <a:ext cx="4572000" cy="5143500"/>
        </p:xfrm>
        <a:graphic>
          <a:graphicData uri="http://schemas.openxmlformats.org/presentationml/2006/ole">
            <mc:AlternateContent xmlns:mc="http://schemas.openxmlformats.org/markup-compatibility/2006">
              <mc:Choice xmlns:v="urn:schemas-microsoft-com:vml" Requires="v">
                <p:oleObj spid="_x0000_s64522" name="Chart" r:id="rId7" imgW="4572112" imgH="5143500" progId="MSGraph.Chart.8">
                  <p:embed followColorScheme="full"/>
                </p:oleObj>
              </mc:Choice>
              <mc:Fallback>
                <p:oleObj name="Chart" r:id="rId7" imgW="4572112" imgH="5143500" progId="MSGraph.Chart.8">
                  <p:embed followColorScheme="full"/>
                  <p:pic>
                    <p:nvPicPr>
                      <p:cNvPr id="0" name="TPChar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08500" y="1651000"/>
                        <a:ext cx="4572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CorShape1"/>
          <p:cNvSpPr/>
          <p:nvPr>
            <p:custDataLst>
              <p:tags r:id="rId4"/>
            </p:custDataLst>
          </p:nvPr>
        </p:nvSpPr>
        <p:spPr>
          <a:xfrm rot="10800000">
            <a:off x="269875" y="3676650"/>
            <a:ext cx="330200" cy="3302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4517" name="TPAnswers"/>
          <p:cNvSpPr>
            <a:spLocks noGrp="1"/>
          </p:cNvSpPr>
          <p:nvPr>
            <p:ph sz="quarter" idx="13"/>
            <p:custDataLst>
              <p:tags r:id="rId5"/>
            </p:custDataLst>
          </p:nvPr>
        </p:nvSpPr>
        <p:spPr/>
        <p:txBody>
          <a:bodyPr/>
          <a:lstStyle/>
          <a:p>
            <a:pPr marL="514350" indent="-514350">
              <a:buFont typeface="Arial" charset="0"/>
              <a:buAutoNum type="arabicPeriod"/>
            </a:pPr>
            <a:r>
              <a:rPr lang="en-US" smtClean="0"/>
              <a:t>1,415#</a:t>
            </a:r>
          </a:p>
          <a:p>
            <a:pPr marL="514350" indent="-514350">
              <a:buFont typeface="Arial" charset="0"/>
              <a:buAutoNum type="arabicPeriod"/>
            </a:pPr>
            <a:r>
              <a:rPr lang="en-US" smtClean="0"/>
              <a:t>3,150#</a:t>
            </a:r>
          </a:p>
          <a:p>
            <a:pPr marL="514350" indent="-514350">
              <a:buFont typeface="Arial" charset="0"/>
              <a:buAutoNum type="arabicPeriod"/>
            </a:pPr>
            <a:r>
              <a:rPr lang="en-US" smtClean="0"/>
              <a:t>9,900#</a:t>
            </a:r>
          </a:p>
          <a:p>
            <a:pPr marL="514350" indent="-514350">
              <a:buFont typeface="Arial" charset="0"/>
              <a:buAutoNum type="arabicPeriod"/>
            </a:pPr>
            <a:r>
              <a:rPr lang="en-US" smtClean="0"/>
              <a:t>39,565#</a:t>
            </a:r>
          </a:p>
        </p:txBody>
      </p:sp>
      <p:pic>
        <p:nvPicPr>
          <p:cNvPr id="232451" name="Picture 3" descr="nc"/>
          <p:cNvPicPr>
            <a:picLocks noChangeAspect="1" noChangeArrowheads="1"/>
          </p:cNvPicPr>
          <p:nvPr/>
        </p:nvPicPr>
        <p:blipFill>
          <a:blip r:embed="rId9">
            <a:clrChange>
              <a:clrFrom>
                <a:srgbClr val="FFFFFF"/>
              </a:clrFrom>
              <a:clrTo>
                <a:srgbClr val="FFFFFF">
                  <a:alpha val="0"/>
                </a:srgbClr>
              </a:clrTo>
            </a:clrChange>
            <a:grayscl/>
            <a:extLst>
              <a:ext uri="{28A0092B-C50C-407E-A947-70E740481C1C}">
                <a14:useLocalDpi xmlns:a14="http://schemas.microsoft.com/office/drawing/2010/main"/>
              </a:ext>
            </a:extLst>
          </a:blip>
          <a:srcRect/>
          <a:stretch>
            <a:fillRect/>
          </a:stretch>
        </p:blipFill>
        <p:spPr bwMode="auto">
          <a:xfrm>
            <a:off x="4038600" y="2514600"/>
            <a:ext cx="4752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xit" presetSubtype="0" fill="hold" nodeType="withEffect">
                                  <p:stCondLst>
                                    <p:cond delay="0"/>
                                  </p:stCondLst>
                                  <p:childTnLst>
                                    <p:animEffect transition="out" filter="fade">
                                      <p:cBhvr>
                                        <p:cTn id="6" dur="2000"/>
                                        <p:tgtEl>
                                          <p:spTgt spid="232451"/>
                                        </p:tgtEl>
                                      </p:cBhvr>
                                    </p:animEffect>
                                    <p:set>
                                      <p:cBhvr>
                                        <p:cTn id="7" dur="1" fill="hold">
                                          <p:stCondLst>
                                            <p:cond delay="1999"/>
                                          </p:stCondLst>
                                        </p:cTn>
                                        <p:tgtEl>
                                          <p:spTgt spid="232451"/>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smtClean="0"/>
              <a:t>Worksheet Problem #2</a:t>
            </a:r>
          </a:p>
        </p:txBody>
      </p:sp>
      <p:sp>
        <p:nvSpPr>
          <p:cNvPr id="65539" name="Content Placeholder 2"/>
          <p:cNvSpPr>
            <a:spLocks noGrp="1"/>
          </p:cNvSpPr>
          <p:nvPr>
            <p:ph sz="half" idx="1"/>
          </p:nvPr>
        </p:nvSpPr>
        <p:spPr/>
        <p:txBody>
          <a:bodyPr/>
          <a:lstStyle/>
          <a:p>
            <a:r>
              <a:rPr lang="en-US" smtClean="0"/>
              <a:t>Outside Diameter</a:t>
            </a:r>
          </a:p>
          <a:p>
            <a:pPr lvl="1"/>
            <a:r>
              <a:rPr lang="en-US" smtClean="0"/>
              <a:t>3.14 x (4 x 4 x 12) / 4</a:t>
            </a:r>
          </a:p>
          <a:p>
            <a:pPr lvl="1"/>
            <a:r>
              <a:rPr lang="en-US" smtClean="0"/>
              <a:t>150.72 Cu. Ft.</a:t>
            </a:r>
          </a:p>
          <a:p>
            <a:r>
              <a:rPr lang="en-US" smtClean="0"/>
              <a:t>Inside Diameter</a:t>
            </a:r>
          </a:p>
          <a:p>
            <a:pPr lvl="1"/>
            <a:r>
              <a:rPr lang="en-US" smtClean="0"/>
              <a:t>3.14 x (3 x 3 x 12) / 4</a:t>
            </a:r>
          </a:p>
          <a:p>
            <a:pPr lvl="1"/>
            <a:r>
              <a:rPr lang="en-US" smtClean="0"/>
              <a:t>84.78 Cu. Ft.</a:t>
            </a:r>
          </a:p>
          <a:p>
            <a:r>
              <a:rPr lang="en-US" smtClean="0"/>
              <a:t>Total Volume</a:t>
            </a:r>
          </a:p>
          <a:p>
            <a:pPr lvl="1"/>
            <a:r>
              <a:rPr lang="en-US" smtClean="0"/>
              <a:t>65.94 Cu. Ft.</a:t>
            </a:r>
          </a:p>
        </p:txBody>
      </p:sp>
      <p:sp>
        <p:nvSpPr>
          <p:cNvPr id="65540" name="Content Placeholder 3"/>
          <p:cNvSpPr>
            <a:spLocks noGrp="1"/>
          </p:cNvSpPr>
          <p:nvPr>
            <p:ph sz="half" idx="2"/>
          </p:nvPr>
        </p:nvSpPr>
        <p:spPr/>
        <p:txBody>
          <a:bodyPr/>
          <a:lstStyle/>
          <a:p>
            <a:r>
              <a:rPr lang="en-US" smtClean="0"/>
              <a:t>66 cubic feet of concrete </a:t>
            </a:r>
          </a:p>
          <a:p>
            <a:r>
              <a:rPr lang="en-US" smtClean="0"/>
              <a:t>150 pounds per cubic foot</a:t>
            </a:r>
          </a:p>
          <a:p>
            <a:r>
              <a:rPr lang="en-US" smtClean="0"/>
              <a:t>66 x 150</a:t>
            </a:r>
          </a:p>
          <a:p>
            <a:r>
              <a:rPr lang="en-US" smtClean="0"/>
              <a:t>TOTAL WEIGHT</a:t>
            </a:r>
          </a:p>
          <a:p>
            <a:pPr lvl="1"/>
            <a:r>
              <a:rPr lang="en-US" smtClean="0"/>
              <a:t>9,900 pounds</a:t>
            </a:r>
          </a:p>
        </p:txBody>
      </p:sp>
    </p:spTree>
    <p:custDataLst>
      <p:tags r:id="rId1"/>
    </p:custData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PQuestion"/>
          <p:cNvSpPr>
            <a:spLocks noGrp="1"/>
          </p:cNvSpPr>
          <p:nvPr>
            <p:ph type="title"/>
          </p:nvPr>
        </p:nvSpPr>
        <p:spPr/>
        <p:txBody>
          <a:bodyPr/>
          <a:lstStyle/>
          <a:p>
            <a:r>
              <a:rPr lang="en-US" smtClean="0"/>
              <a:t>Worksheet Problem #3</a:t>
            </a:r>
          </a:p>
        </p:txBody>
      </p:sp>
      <p:graphicFrame>
        <p:nvGraphicFramePr>
          <p:cNvPr id="66563" name="TPChart"/>
          <p:cNvGraphicFramePr>
            <a:graphicFrameLocks noChangeAspect="1"/>
          </p:cNvGraphicFramePr>
          <p:nvPr>
            <p:custDataLst>
              <p:tags r:id="rId3"/>
            </p:custDataLst>
          </p:nvPr>
        </p:nvGraphicFramePr>
        <p:xfrm>
          <a:off x="4508500" y="1651000"/>
          <a:ext cx="4572000" cy="5143500"/>
        </p:xfrm>
        <a:graphic>
          <a:graphicData uri="http://schemas.openxmlformats.org/presentationml/2006/ole">
            <mc:AlternateContent xmlns:mc="http://schemas.openxmlformats.org/markup-compatibility/2006">
              <mc:Choice xmlns:v="urn:schemas-microsoft-com:vml" Requires="v">
                <p:oleObj spid="_x0000_s66579" name="Chart" r:id="rId7" imgW="4572000" imgH="5143500" progId="MSGraph.Chart.8">
                  <p:embed followColorScheme="full"/>
                </p:oleObj>
              </mc:Choice>
              <mc:Fallback>
                <p:oleObj name="Chart" r:id="rId7" imgW="4572000" imgH="5143500" progId="MSGraph.Chart.8">
                  <p:embed followColorScheme="full"/>
                  <p:pic>
                    <p:nvPicPr>
                      <p:cNvPr id="0" name="TPChar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08500" y="1651000"/>
                        <a:ext cx="4572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CorShape1"/>
          <p:cNvSpPr/>
          <p:nvPr>
            <p:custDataLst>
              <p:tags r:id="rId4"/>
            </p:custDataLst>
          </p:nvPr>
        </p:nvSpPr>
        <p:spPr>
          <a:xfrm rot="10800000">
            <a:off x="269875" y="3676650"/>
            <a:ext cx="330200" cy="3302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6565" name="TPAnswers"/>
          <p:cNvSpPr>
            <a:spLocks noGrp="1"/>
          </p:cNvSpPr>
          <p:nvPr>
            <p:ph sz="quarter" idx="13"/>
            <p:custDataLst>
              <p:tags r:id="rId5"/>
            </p:custDataLst>
          </p:nvPr>
        </p:nvSpPr>
        <p:spPr/>
        <p:txBody>
          <a:bodyPr/>
          <a:lstStyle/>
          <a:p>
            <a:pPr marL="514350" indent="-514350">
              <a:buFont typeface="Arial" charset="0"/>
              <a:buAutoNum type="arabicPeriod"/>
            </a:pPr>
            <a:r>
              <a:rPr lang="en-US" smtClean="0"/>
              <a:t>120#</a:t>
            </a:r>
          </a:p>
          <a:p>
            <a:pPr marL="514350" indent="-514350">
              <a:buFont typeface="Arial" charset="0"/>
              <a:buAutoNum type="arabicPeriod"/>
            </a:pPr>
            <a:r>
              <a:rPr lang="en-US" smtClean="0"/>
              <a:t>140#</a:t>
            </a:r>
          </a:p>
          <a:p>
            <a:pPr marL="514350" indent="-514350">
              <a:buFont typeface="Arial" charset="0"/>
              <a:buAutoNum type="arabicPeriod"/>
            </a:pPr>
            <a:r>
              <a:rPr lang="en-US" smtClean="0"/>
              <a:t>240#</a:t>
            </a:r>
          </a:p>
          <a:p>
            <a:pPr marL="514350" indent="-514350">
              <a:buFont typeface="Arial" charset="0"/>
              <a:buAutoNum type="arabicPeriod"/>
            </a:pPr>
            <a:r>
              <a:rPr lang="en-US" smtClean="0"/>
              <a:t>480#</a:t>
            </a:r>
          </a:p>
        </p:txBody>
      </p:sp>
      <p:grpSp>
        <p:nvGrpSpPr>
          <p:cNvPr id="734211" name="Group 3"/>
          <p:cNvGrpSpPr>
            <a:grpSpLocks/>
          </p:cNvGrpSpPr>
          <p:nvPr/>
        </p:nvGrpSpPr>
        <p:grpSpPr bwMode="auto">
          <a:xfrm>
            <a:off x="4419600" y="2514600"/>
            <a:ext cx="4419600" cy="2590800"/>
            <a:chOff x="2278" y="1952"/>
            <a:chExt cx="2035" cy="1007"/>
          </a:xfrm>
        </p:grpSpPr>
        <p:sp>
          <p:nvSpPr>
            <p:cNvPr id="66567" name="Freeform 4"/>
            <p:cNvSpPr>
              <a:spLocks/>
            </p:cNvSpPr>
            <p:nvPr/>
          </p:nvSpPr>
          <p:spPr bwMode="auto">
            <a:xfrm>
              <a:off x="3210" y="2147"/>
              <a:ext cx="1103" cy="812"/>
            </a:xfrm>
            <a:custGeom>
              <a:avLst/>
              <a:gdLst>
                <a:gd name="T0" fmla="*/ 0 w 1103"/>
                <a:gd name="T1" fmla="*/ 812 h 812"/>
                <a:gd name="T2" fmla="*/ 8 w 1103"/>
                <a:gd name="T3" fmla="*/ 631 h 812"/>
                <a:gd name="T4" fmla="*/ 1103 w 1103"/>
                <a:gd name="T5" fmla="*/ 0 h 812"/>
                <a:gd name="T6" fmla="*/ 1085 w 1103"/>
                <a:gd name="T7" fmla="*/ 147 h 812"/>
                <a:gd name="T8" fmla="*/ 0 w 1103"/>
                <a:gd name="T9" fmla="*/ 812 h 8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03" h="812">
                  <a:moveTo>
                    <a:pt x="0" y="812"/>
                  </a:moveTo>
                  <a:lnTo>
                    <a:pt x="8" y="631"/>
                  </a:lnTo>
                  <a:lnTo>
                    <a:pt x="1103" y="0"/>
                  </a:lnTo>
                  <a:lnTo>
                    <a:pt x="1085" y="147"/>
                  </a:lnTo>
                  <a:lnTo>
                    <a:pt x="0" y="812"/>
                  </a:ln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568" name="Line 5"/>
            <p:cNvSpPr>
              <a:spLocks noChangeShapeType="1"/>
            </p:cNvSpPr>
            <p:nvPr/>
          </p:nvSpPr>
          <p:spPr bwMode="auto">
            <a:xfrm flipV="1">
              <a:off x="3210" y="2294"/>
              <a:ext cx="1085" cy="665"/>
            </a:xfrm>
            <a:prstGeom prst="line">
              <a:avLst/>
            </a:prstGeom>
            <a:noFill/>
            <a:ln w="1588">
              <a:solidFill>
                <a:srgbClr val="D8D8D8"/>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6569" name="Freeform 6"/>
            <p:cNvSpPr>
              <a:spLocks/>
            </p:cNvSpPr>
            <p:nvPr/>
          </p:nvSpPr>
          <p:spPr bwMode="auto">
            <a:xfrm>
              <a:off x="2278" y="1952"/>
              <a:ext cx="2035" cy="826"/>
            </a:xfrm>
            <a:custGeom>
              <a:avLst/>
              <a:gdLst>
                <a:gd name="T0" fmla="*/ 940 w 2035"/>
                <a:gd name="T1" fmla="*/ 826 h 826"/>
                <a:gd name="T2" fmla="*/ 0 w 2035"/>
                <a:gd name="T3" fmla="*/ 503 h 826"/>
                <a:gd name="T4" fmla="*/ 1190 w 2035"/>
                <a:gd name="T5" fmla="*/ 0 h 826"/>
                <a:gd name="T6" fmla="*/ 2035 w 2035"/>
                <a:gd name="T7" fmla="*/ 195 h 826"/>
                <a:gd name="T8" fmla="*/ 940 w 2035"/>
                <a:gd name="T9" fmla="*/ 826 h 8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35" h="826">
                  <a:moveTo>
                    <a:pt x="940" y="826"/>
                  </a:moveTo>
                  <a:lnTo>
                    <a:pt x="0" y="503"/>
                  </a:lnTo>
                  <a:lnTo>
                    <a:pt x="1190" y="0"/>
                  </a:lnTo>
                  <a:lnTo>
                    <a:pt x="2035" y="195"/>
                  </a:lnTo>
                  <a:lnTo>
                    <a:pt x="940" y="826"/>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570" name="Line 7"/>
            <p:cNvSpPr>
              <a:spLocks noChangeShapeType="1"/>
            </p:cNvSpPr>
            <p:nvPr/>
          </p:nvSpPr>
          <p:spPr bwMode="auto">
            <a:xfrm flipV="1">
              <a:off x="3218" y="2147"/>
              <a:ext cx="1095" cy="631"/>
            </a:xfrm>
            <a:prstGeom prst="line">
              <a:avLst/>
            </a:prstGeom>
            <a:noFill/>
            <a:ln w="1588">
              <a:solidFill>
                <a:srgbClr val="AAAAAA"/>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6571" name="Freeform 8"/>
            <p:cNvSpPr>
              <a:spLocks/>
            </p:cNvSpPr>
            <p:nvPr/>
          </p:nvSpPr>
          <p:spPr bwMode="auto">
            <a:xfrm>
              <a:off x="2278" y="2455"/>
              <a:ext cx="940" cy="504"/>
            </a:xfrm>
            <a:custGeom>
              <a:avLst/>
              <a:gdLst>
                <a:gd name="T0" fmla="*/ 0 w 940"/>
                <a:gd name="T1" fmla="*/ 0 h 504"/>
                <a:gd name="T2" fmla="*/ 6 w 940"/>
                <a:gd name="T3" fmla="*/ 164 h 504"/>
                <a:gd name="T4" fmla="*/ 932 w 940"/>
                <a:gd name="T5" fmla="*/ 504 h 504"/>
                <a:gd name="T6" fmla="*/ 940 w 940"/>
                <a:gd name="T7" fmla="*/ 323 h 504"/>
                <a:gd name="T8" fmla="*/ 0 w 940"/>
                <a:gd name="T9" fmla="*/ 0 h 5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40" h="504">
                  <a:moveTo>
                    <a:pt x="0" y="0"/>
                  </a:moveTo>
                  <a:lnTo>
                    <a:pt x="6" y="164"/>
                  </a:lnTo>
                  <a:lnTo>
                    <a:pt x="932" y="504"/>
                  </a:lnTo>
                  <a:lnTo>
                    <a:pt x="940" y="323"/>
                  </a:lnTo>
                  <a:lnTo>
                    <a:pt x="0" y="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572" name="Line 9"/>
            <p:cNvSpPr>
              <a:spLocks noChangeShapeType="1"/>
            </p:cNvSpPr>
            <p:nvPr/>
          </p:nvSpPr>
          <p:spPr bwMode="auto">
            <a:xfrm>
              <a:off x="2278" y="2455"/>
              <a:ext cx="6" cy="164"/>
            </a:xfrm>
            <a:prstGeom prst="line">
              <a:avLst/>
            </a:prstGeom>
            <a:noFill/>
            <a:ln w="11113">
              <a:solidFill>
                <a:srgbClr val="E4E4E4"/>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6573" name="Line 10"/>
            <p:cNvSpPr>
              <a:spLocks noChangeShapeType="1"/>
            </p:cNvSpPr>
            <p:nvPr/>
          </p:nvSpPr>
          <p:spPr bwMode="auto">
            <a:xfrm>
              <a:off x="2284" y="2619"/>
              <a:ext cx="926" cy="340"/>
            </a:xfrm>
            <a:prstGeom prst="line">
              <a:avLst/>
            </a:prstGeom>
            <a:noFill/>
            <a:ln w="11113">
              <a:solidFill>
                <a:srgbClr val="C1C1C1"/>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6574" name="Line 11"/>
            <p:cNvSpPr>
              <a:spLocks noChangeShapeType="1"/>
            </p:cNvSpPr>
            <p:nvPr/>
          </p:nvSpPr>
          <p:spPr bwMode="auto">
            <a:xfrm flipV="1">
              <a:off x="3210" y="2778"/>
              <a:ext cx="8" cy="181"/>
            </a:xfrm>
            <a:prstGeom prst="line">
              <a:avLst/>
            </a:prstGeom>
            <a:noFill/>
            <a:ln w="11113">
              <a:solidFill>
                <a:srgbClr val="B9B9B9"/>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6575" name="Line 12"/>
            <p:cNvSpPr>
              <a:spLocks noChangeShapeType="1"/>
            </p:cNvSpPr>
            <p:nvPr/>
          </p:nvSpPr>
          <p:spPr bwMode="auto">
            <a:xfrm flipH="1" flipV="1">
              <a:off x="2278" y="2455"/>
              <a:ext cx="940" cy="323"/>
            </a:xfrm>
            <a:prstGeom prst="line">
              <a:avLst/>
            </a:prstGeom>
            <a:noFill/>
            <a:ln w="11113">
              <a:solidFill>
                <a:srgbClr val="DBDBDB"/>
              </a:solidFill>
              <a:miter lim="800000"/>
              <a:headEnd/>
              <a:tailEnd/>
            </a:ln>
            <a:extLst>
              <a:ext uri="{909E8E84-426E-40DD-AFC4-6F175D3DCCD1}">
                <a14:hiddenFill xmlns:a14="http://schemas.microsoft.com/office/drawing/2010/main">
                  <a:noFill/>
                </a14:hiddenFill>
              </a:ext>
            </a:extLst>
          </p:spPr>
          <p:txBody>
            <a:bodyPr/>
            <a:lstStyle/>
            <a:p>
              <a:endParaRPr lang="en-US"/>
            </a:p>
          </p:txBody>
        </p:sp>
      </p:gr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xit" presetSubtype="0" fill="hold" nodeType="withEffect">
                                  <p:stCondLst>
                                    <p:cond delay="0"/>
                                  </p:stCondLst>
                                  <p:childTnLst>
                                    <p:animEffect transition="out" filter="fade">
                                      <p:cBhvr>
                                        <p:cTn id="6" dur="2000"/>
                                        <p:tgtEl>
                                          <p:spTgt spid="734211"/>
                                        </p:tgtEl>
                                      </p:cBhvr>
                                    </p:animEffect>
                                    <p:set>
                                      <p:cBhvr>
                                        <p:cTn id="7" dur="1" fill="hold">
                                          <p:stCondLst>
                                            <p:cond delay="1999"/>
                                          </p:stCondLst>
                                        </p:cTn>
                                        <p:tgtEl>
                                          <p:spTgt spid="734211"/>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smtClean="0"/>
              <a:t>Worksheet Problem #3</a:t>
            </a:r>
          </a:p>
        </p:txBody>
      </p:sp>
      <p:sp>
        <p:nvSpPr>
          <p:cNvPr id="67587" name="Content Placeholder 2"/>
          <p:cNvSpPr>
            <a:spLocks noGrp="1"/>
          </p:cNvSpPr>
          <p:nvPr>
            <p:ph idx="1"/>
          </p:nvPr>
        </p:nvSpPr>
        <p:spPr/>
        <p:txBody>
          <a:bodyPr/>
          <a:lstStyle/>
          <a:p>
            <a:r>
              <a:rPr lang="en-US" smtClean="0"/>
              <a:t>4’ x 3’ = 12 square feet</a:t>
            </a:r>
          </a:p>
          <a:p>
            <a:r>
              <a:rPr lang="en-US" smtClean="0"/>
              <a:t>½” steel plate = 20 lbs/sq. ft.</a:t>
            </a:r>
          </a:p>
          <a:p>
            <a:r>
              <a:rPr lang="en-US" smtClean="0"/>
              <a:t>12 s.f. x 20 lbs/sq. ft. = 240#</a:t>
            </a:r>
          </a:p>
        </p:txBody>
      </p:sp>
    </p:spTree>
    <p:custDataLst>
      <p:tags r:id="rId1"/>
    </p:custData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smtClean="0"/>
              <a:t>Determining Load Weight</a:t>
            </a:r>
          </a:p>
        </p:txBody>
      </p:sp>
      <p:sp>
        <p:nvSpPr>
          <p:cNvPr id="3" name="Content Placeholder 2"/>
          <p:cNvSpPr>
            <a:spLocks noGrp="1"/>
          </p:cNvSpPr>
          <p:nvPr>
            <p:ph sz="half" idx="1"/>
          </p:nvPr>
        </p:nvSpPr>
        <p:spPr/>
        <p:txBody>
          <a:bodyPr/>
          <a:lstStyle/>
          <a:p>
            <a:r>
              <a:rPr lang="en-US" smtClean="0"/>
              <a:t>Known</a:t>
            </a:r>
          </a:p>
          <a:p>
            <a:pPr lvl="1"/>
            <a:r>
              <a:rPr lang="en-US" smtClean="0"/>
              <a:t>Data plate</a:t>
            </a:r>
          </a:p>
          <a:p>
            <a:pPr lvl="1"/>
            <a:r>
              <a:rPr lang="en-US" smtClean="0"/>
              <a:t>Engineering specifications</a:t>
            </a:r>
          </a:p>
          <a:p>
            <a:pPr lvl="1"/>
            <a:r>
              <a:rPr lang="en-US" smtClean="0"/>
              <a:t>Shipping papers</a:t>
            </a:r>
          </a:p>
          <a:p>
            <a:pPr lvl="1"/>
            <a:r>
              <a:rPr lang="en-US" smtClean="0"/>
              <a:t>“Tribal Knowledge”</a:t>
            </a:r>
          </a:p>
        </p:txBody>
      </p:sp>
      <p:sp>
        <p:nvSpPr>
          <p:cNvPr id="4" name="Content Placeholder 3"/>
          <p:cNvSpPr>
            <a:spLocks noGrp="1"/>
          </p:cNvSpPr>
          <p:nvPr>
            <p:ph sz="half" idx="2"/>
          </p:nvPr>
        </p:nvSpPr>
        <p:spPr/>
        <p:txBody>
          <a:bodyPr/>
          <a:lstStyle/>
          <a:p>
            <a:r>
              <a:rPr lang="en-US" smtClean="0"/>
              <a:t>Estimated</a:t>
            </a:r>
          </a:p>
          <a:p>
            <a:pPr lvl="1"/>
            <a:r>
              <a:rPr lang="en-US" smtClean="0"/>
              <a:t>Volume of object</a:t>
            </a:r>
          </a:p>
          <a:p>
            <a:pPr lvl="1"/>
            <a:r>
              <a:rPr lang="en-US" smtClean="0"/>
              <a:t>Density of materials</a:t>
            </a:r>
          </a:p>
          <a:p>
            <a:pPr lvl="1"/>
            <a:r>
              <a:rPr lang="en-US" smtClean="0"/>
              <a:t>Adjusted for voids (air)</a:t>
            </a:r>
          </a:p>
        </p:txBody>
      </p:sp>
      <p:sp>
        <p:nvSpPr>
          <p:cNvPr id="5" name="TextBox 4"/>
          <p:cNvSpPr txBox="1"/>
          <p:nvPr/>
        </p:nvSpPr>
        <p:spPr>
          <a:xfrm>
            <a:off x="914400" y="6172200"/>
            <a:ext cx="7315200" cy="369888"/>
          </a:xfrm>
          <a:prstGeom prst="rect">
            <a:avLst/>
          </a:prstGeom>
          <a:noFill/>
        </p:spPr>
        <p:txBody>
          <a:bodyPr>
            <a:spAutoFit/>
          </a:bodyPr>
          <a:lstStyle/>
          <a:p>
            <a:pPr algn="ctr" fontAlgn="auto">
              <a:spcBef>
                <a:spcPts val="0"/>
              </a:spcBef>
              <a:spcAft>
                <a:spcPts val="0"/>
              </a:spcAft>
              <a:defRPr/>
            </a:pPr>
            <a:r>
              <a:rPr lang="en-US" dirty="0">
                <a:latin typeface="+mn-lt"/>
                <a:cs typeface="+mn-cs"/>
              </a:rPr>
              <a:t>How </a:t>
            </a:r>
            <a:r>
              <a:rPr lang="en-US" dirty="0">
                <a:solidFill>
                  <a:srgbClr val="FF0000"/>
                </a:solidFill>
                <a:effectLst>
                  <a:outerShdw blurRad="38100" dist="38100" dir="2700000" algn="tl">
                    <a:srgbClr val="000000">
                      <a:alpha val="43137"/>
                    </a:srgbClr>
                  </a:outerShdw>
                </a:effectLst>
                <a:latin typeface="+mn-lt"/>
                <a:cs typeface="+mn-cs"/>
              </a:rPr>
              <a:t>HEAVY</a:t>
            </a:r>
            <a:r>
              <a:rPr lang="en-US" dirty="0">
                <a:latin typeface="+mn-lt"/>
                <a:cs typeface="+mn-cs"/>
              </a:rPr>
              <a:t> is the load?</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sz="6600" b="1" i="1" smtClean="0">
                <a:solidFill>
                  <a:srgbClr val="B24C30"/>
                </a:solidFill>
                <a:latin typeface="Eras Light ITC" pitchFamily="34" charset="0"/>
              </a:rPr>
              <a:t>HOISTSAFE</a:t>
            </a:r>
          </a:p>
        </p:txBody>
      </p:sp>
      <p:graphicFrame>
        <p:nvGraphicFramePr>
          <p:cNvPr id="4" name="Content Placeholder 3"/>
          <p:cNvGraphicFramePr>
            <a:graphicFrameLocks noGrp="1"/>
          </p:cNvGraphicFramePr>
          <p:nvPr>
            <p:ph idx="1"/>
          </p:nvPr>
        </p:nvGraphicFramePr>
        <p:xfrm>
          <a:off x="457200" y="1600200"/>
          <a:ext cx="8229600" cy="4114800"/>
        </p:xfrm>
        <a:graphic>
          <a:graphicData uri="http://schemas.openxmlformats.org/drawingml/2006/table">
            <a:tbl>
              <a:tblPr firstRow="1" bandRow="1">
                <a:tableStyleId>{2D5ABB26-0587-4C30-8999-92F81FD0307C}</a:tableStyleId>
              </a:tblPr>
              <a:tblGrid>
                <a:gridCol w="2743200"/>
                <a:gridCol w="381000"/>
                <a:gridCol w="5105400"/>
              </a:tblGrid>
              <a:tr h="370840">
                <a:tc>
                  <a:txBody>
                    <a:bodyPr/>
                    <a:lstStyle/>
                    <a:p>
                      <a:pPr algn="r"/>
                      <a:r>
                        <a:rPr lang="en-US" dirty="0" smtClean="0"/>
                        <a:t>How</a:t>
                      </a:r>
                      <a:endParaRPr lang="en-US" dirty="0"/>
                    </a:p>
                  </a:txBody>
                  <a:tcPr anchor="ctr"/>
                </a:tc>
                <a:tc>
                  <a:txBody>
                    <a:bodyPr/>
                    <a:lstStyle/>
                    <a:p>
                      <a:pPr algn="ctr"/>
                      <a:r>
                        <a:rPr lang="en-US" sz="2400" dirty="0" smtClean="0">
                          <a:effectLst>
                            <a:outerShdw blurRad="38100" dist="38100" dir="2700000" algn="tl">
                              <a:srgbClr val="000000">
                                <a:alpha val="43137"/>
                              </a:srgbClr>
                            </a:outerShdw>
                          </a:effectLst>
                          <a:latin typeface="+mj-lt"/>
                        </a:rPr>
                        <a:t>H</a:t>
                      </a:r>
                      <a:endParaRPr lang="en-US" sz="2400" dirty="0">
                        <a:effectLst>
                          <a:outerShdw blurRad="38100" dist="38100" dir="2700000" algn="tl">
                            <a:srgbClr val="000000">
                              <a:alpha val="43137"/>
                            </a:srgbClr>
                          </a:outerShdw>
                        </a:effectLst>
                        <a:latin typeface="+mj-lt"/>
                      </a:endParaRPr>
                    </a:p>
                  </a:txBody>
                  <a:tcPr anchor="ctr"/>
                </a:tc>
                <a:tc>
                  <a:txBody>
                    <a:bodyPr/>
                    <a:lstStyle/>
                    <a:p>
                      <a:r>
                        <a:rPr lang="en-US" dirty="0" smtClean="0">
                          <a:solidFill>
                            <a:srgbClr val="FF0000"/>
                          </a:solidFill>
                        </a:rPr>
                        <a:t>heavy</a:t>
                      </a:r>
                      <a:r>
                        <a:rPr lang="en-US" dirty="0" smtClean="0"/>
                        <a:t> is the load?</a:t>
                      </a:r>
                      <a:endParaRPr lang="en-US" dirty="0"/>
                    </a:p>
                  </a:txBody>
                  <a:tcPr anchor="ctr"/>
                </a:tc>
              </a:tr>
              <a:tr h="370840">
                <a:tc>
                  <a:txBody>
                    <a:bodyPr/>
                    <a:lstStyle/>
                    <a:p>
                      <a:pPr algn="r"/>
                      <a:r>
                        <a:rPr lang="en-US" dirty="0" smtClean="0"/>
                        <a:t>What are the</a:t>
                      </a:r>
                      <a:endParaRPr lang="en-US" dirty="0"/>
                    </a:p>
                  </a:txBody>
                  <a:tcPr anchor="ctr"/>
                </a:tc>
                <a:tc>
                  <a:txBody>
                    <a:bodyPr/>
                    <a:lstStyle/>
                    <a:p>
                      <a:pPr algn="ctr"/>
                      <a:r>
                        <a:rPr lang="en-US" sz="2400" dirty="0" smtClean="0">
                          <a:effectLst>
                            <a:outerShdw blurRad="38100" dist="38100" dir="2700000" algn="tl">
                              <a:srgbClr val="000000">
                                <a:alpha val="43137"/>
                              </a:srgbClr>
                            </a:outerShdw>
                          </a:effectLst>
                          <a:latin typeface="+mj-lt"/>
                        </a:rPr>
                        <a:t>O</a:t>
                      </a:r>
                      <a:endParaRPr lang="en-US" sz="2400" dirty="0">
                        <a:effectLst>
                          <a:outerShdw blurRad="38100" dist="38100" dir="2700000" algn="tl">
                            <a:srgbClr val="000000">
                              <a:alpha val="43137"/>
                            </a:srgbClr>
                          </a:outerShdw>
                        </a:effectLst>
                        <a:latin typeface="+mj-lt"/>
                      </a:endParaRPr>
                    </a:p>
                  </a:txBody>
                  <a:tcPr anchor="ctr"/>
                </a:tc>
                <a:tc>
                  <a:txBody>
                    <a:bodyPr/>
                    <a:lstStyle/>
                    <a:p>
                      <a:r>
                        <a:rPr lang="en-US" dirty="0" smtClean="0">
                          <a:solidFill>
                            <a:srgbClr val="FF0000"/>
                          </a:solidFill>
                        </a:rPr>
                        <a:t>operating limitations </a:t>
                      </a:r>
                      <a:r>
                        <a:rPr lang="en-US" dirty="0" smtClean="0"/>
                        <a:t>of the crane and rigging?</a:t>
                      </a:r>
                      <a:endParaRPr lang="en-US" dirty="0"/>
                    </a:p>
                  </a:txBody>
                  <a:tcPr anchor="ctr"/>
                </a:tc>
              </a:tr>
              <a:tr h="370840">
                <a:tc>
                  <a:txBody>
                    <a:bodyPr/>
                    <a:lstStyle/>
                    <a:p>
                      <a:pPr algn="r"/>
                      <a:endParaRPr lang="en-US" dirty="0"/>
                    </a:p>
                  </a:txBody>
                  <a:tcPr anchor="ctr"/>
                </a:tc>
                <a:tc>
                  <a:txBody>
                    <a:bodyPr/>
                    <a:lstStyle/>
                    <a:p>
                      <a:pPr algn="ctr"/>
                      <a:r>
                        <a:rPr lang="en-US" sz="2400" dirty="0" smtClean="0">
                          <a:effectLst>
                            <a:outerShdw blurRad="38100" dist="38100" dir="2700000" algn="tl">
                              <a:srgbClr val="000000">
                                <a:alpha val="43137"/>
                              </a:srgbClr>
                            </a:outerShdw>
                          </a:effectLst>
                          <a:latin typeface="+mj-lt"/>
                        </a:rPr>
                        <a:t>I</a:t>
                      </a:r>
                      <a:endParaRPr lang="en-US" sz="2400" dirty="0">
                        <a:effectLst>
                          <a:outerShdw blurRad="38100" dist="38100" dir="2700000" algn="tl">
                            <a:srgbClr val="000000">
                              <a:alpha val="43137"/>
                            </a:srgbClr>
                          </a:outerShdw>
                        </a:effectLst>
                        <a:latin typeface="+mj-lt"/>
                      </a:endParaRPr>
                    </a:p>
                  </a:txBody>
                  <a:tcPr anchor="ctr"/>
                </a:tc>
                <a:tc>
                  <a:txBody>
                    <a:bodyPr/>
                    <a:lstStyle/>
                    <a:p>
                      <a:endParaRPr lang="en-US" dirty="0"/>
                    </a:p>
                  </a:txBody>
                  <a:tcPr anchor="ctr"/>
                </a:tc>
              </a:tr>
              <a:tr h="370840">
                <a:tc>
                  <a:txBody>
                    <a:bodyPr/>
                    <a:lstStyle/>
                    <a:p>
                      <a:pPr algn="r"/>
                      <a:endParaRPr lang="en-US" dirty="0"/>
                    </a:p>
                  </a:txBody>
                  <a:tcPr anchor="ctr"/>
                </a:tc>
                <a:tc>
                  <a:txBody>
                    <a:bodyPr/>
                    <a:lstStyle/>
                    <a:p>
                      <a:pPr algn="ctr"/>
                      <a:r>
                        <a:rPr lang="en-US" sz="2400" dirty="0" smtClean="0">
                          <a:effectLst>
                            <a:outerShdw blurRad="38100" dist="38100" dir="2700000" algn="tl">
                              <a:srgbClr val="000000">
                                <a:alpha val="43137"/>
                              </a:srgbClr>
                            </a:outerShdw>
                          </a:effectLst>
                          <a:latin typeface="+mj-lt"/>
                        </a:rPr>
                        <a:t>S</a:t>
                      </a:r>
                      <a:endParaRPr lang="en-US" sz="2400" dirty="0">
                        <a:effectLst>
                          <a:outerShdw blurRad="38100" dist="38100" dir="2700000" algn="tl">
                            <a:srgbClr val="000000">
                              <a:alpha val="43137"/>
                            </a:srgbClr>
                          </a:outerShdw>
                        </a:effectLst>
                        <a:latin typeface="+mj-lt"/>
                      </a:endParaRPr>
                    </a:p>
                  </a:txBody>
                  <a:tcPr anchor="ctr"/>
                </a:tc>
                <a:tc>
                  <a:txBody>
                    <a:bodyPr/>
                    <a:lstStyle/>
                    <a:p>
                      <a:endParaRPr lang="en-US" dirty="0"/>
                    </a:p>
                  </a:txBody>
                  <a:tcPr anchor="ctr"/>
                </a:tc>
              </a:tr>
              <a:tr h="370840">
                <a:tc>
                  <a:txBody>
                    <a:bodyPr/>
                    <a:lstStyle/>
                    <a:p>
                      <a:pPr algn="r"/>
                      <a:endParaRPr lang="en-US" dirty="0"/>
                    </a:p>
                  </a:txBody>
                  <a:tcPr anchor="ctr"/>
                </a:tc>
                <a:tc>
                  <a:txBody>
                    <a:bodyPr/>
                    <a:lstStyle/>
                    <a:p>
                      <a:pPr algn="ctr"/>
                      <a:r>
                        <a:rPr lang="en-US" sz="2400" dirty="0" smtClean="0">
                          <a:effectLst>
                            <a:outerShdw blurRad="38100" dist="38100" dir="2700000" algn="tl">
                              <a:srgbClr val="000000">
                                <a:alpha val="43137"/>
                              </a:srgbClr>
                            </a:outerShdw>
                          </a:effectLst>
                          <a:latin typeface="+mj-lt"/>
                        </a:rPr>
                        <a:t>T</a:t>
                      </a:r>
                      <a:endParaRPr lang="en-US" sz="2400" dirty="0">
                        <a:effectLst>
                          <a:outerShdw blurRad="38100" dist="38100" dir="2700000" algn="tl">
                            <a:srgbClr val="000000">
                              <a:alpha val="43137"/>
                            </a:srgbClr>
                          </a:outerShdw>
                        </a:effectLst>
                        <a:latin typeface="+mj-lt"/>
                      </a:endParaRPr>
                    </a:p>
                  </a:txBody>
                  <a:tcPr anchor="ctr"/>
                </a:tc>
                <a:tc>
                  <a:txBody>
                    <a:bodyPr/>
                    <a:lstStyle/>
                    <a:p>
                      <a:endParaRPr lang="en-US" dirty="0"/>
                    </a:p>
                  </a:txBody>
                  <a:tcPr anchor="ctr"/>
                </a:tc>
              </a:tr>
              <a:tr h="370840">
                <a:tc>
                  <a:txBody>
                    <a:bodyPr/>
                    <a:lstStyle/>
                    <a:p>
                      <a:pPr algn="r"/>
                      <a:endParaRPr lang="en-US" dirty="0"/>
                    </a:p>
                  </a:txBody>
                  <a:tcPr anchor="ctr"/>
                </a:tc>
                <a:tc>
                  <a:txBody>
                    <a:bodyPr/>
                    <a:lstStyle/>
                    <a:p>
                      <a:pPr algn="ctr"/>
                      <a:r>
                        <a:rPr lang="en-US" sz="2400" dirty="0" smtClean="0">
                          <a:effectLst>
                            <a:outerShdw blurRad="38100" dist="38100" dir="2700000" algn="tl">
                              <a:srgbClr val="000000">
                                <a:alpha val="43137"/>
                              </a:srgbClr>
                            </a:outerShdw>
                          </a:effectLst>
                          <a:latin typeface="+mj-lt"/>
                        </a:rPr>
                        <a:t>S</a:t>
                      </a:r>
                      <a:endParaRPr lang="en-US" sz="2400" dirty="0">
                        <a:effectLst>
                          <a:outerShdw blurRad="38100" dist="38100" dir="2700000" algn="tl">
                            <a:srgbClr val="000000">
                              <a:alpha val="43137"/>
                            </a:srgbClr>
                          </a:outerShdw>
                        </a:effectLst>
                        <a:latin typeface="+mj-lt"/>
                      </a:endParaRPr>
                    </a:p>
                  </a:txBody>
                  <a:tcPr anchor="ctr"/>
                </a:tc>
                <a:tc>
                  <a:txBody>
                    <a:bodyPr/>
                    <a:lstStyle/>
                    <a:p>
                      <a:endParaRPr lang="en-US" dirty="0"/>
                    </a:p>
                  </a:txBody>
                  <a:tcPr anchor="ctr"/>
                </a:tc>
              </a:tr>
              <a:tr h="370840">
                <a:tc>
                  <a:txBody>
                    <a:bodyPr/>
                    <a:lstStyle/>
                    <a:p>
                      <a:pPr algn="r"/>
                      <a:endParaRPr lang="en-US" dirty="0"/>
                    </a:p>
                  </a:txBody>
                  <a:tcPr anchor="ctr"/>
                </a:tc>
                <a:tc>
                  <a:txBody>
                    <a:bodyPr/>
                    <a:lstStyle/>
                    <a:p>
                      <a:pPr algn="ctr"/>
                      <a:r>
                        <a:rPr lang="en-US" sz="2400" dirty="0" smtClean="0">
                          <a:effectLst>
                            <a:outerShdw blurRad="38100" dist="38100" dir="2700000" algn="tl">
                              <a:srgbClr val="000000">
                                <a:alpha val="43137"/>
                              </a:srgbClr>
                            </a:outerShdw>
                          </a:effectLst>
                          <a:latin typeface="+mj-lt"/>
                        </a:rPr>
                        <a:t>A</a:t>
                      </a:r>
                      <a:endParaRPr lang="en-US" sz="2400" dirty="0">
                        <a:effectLst>
                          <a:outerShdw blurRad="38100" dist="38100" dir="2700000" algn="tl">
                            <a:srgbClr val="000000">
                              <a:alpha val="43137"/>
                            </a:srgbClr>
                          </a:outerShdw>
                        </a:effectLst>
                        <a:latin typeface="+mj-lt"/>
                      </a:endParaRPr>
                    </a:p>
                  </a:txBody>
                  <a:tcPr anchor="ctr"/>
                </a:tc>
                <a:tc>
                  <a:txBody>
                    <a:bodyPr/>
                    <a:lstStyle/>
                    <a:p>
                      <a:endParaRPr lang="en-US" dirty="0"/>
                    </a:p>
                  </a:txBody>
                  <a:tcPr anchor="ctr"/>
                </a:tc>
              </a:tr>
              <a:tr h="370840">
                <a:tc>
                  <a:txBody>
                    <a:bodyPr/>
                    <a:lstStyle/>
                    <a:p>
                      <a:pPr algn="r"/>
                      <a:endParaRPr lang="en-US" dirty="0"/>
                    </a:p>
                  </a:txBody>
                  <a:tcPr anchor="ctr"/>
                </a:tc>
                <a:tc>
                  <a:txBody>
                    <a:bodyPr/>
                    <a:lstStyle/>
                    <a:p>
                      <a:pPr algn="ctr"/>
                      <a:r>
                        <a:rPr lang="en-US" sz="2400" dirty="0" smtClean="0">
                          <a:effectLst>
                            <a:outerShdw blurRad="38100" dist="38100" dir="2700000" algn="tl">
                              <a:srgbClr val="000000">
                                <a:alpha val="43137"/>
                              </a:srgbClr>
                            </a:outerShdw>
                          </a:effectLst>
                          <a:latin typeface="+mj-lt"/>
                        </a:rPr>
                        <a:t>F</a:t>
                      </a:r>
                      <a:endParaRPr lang="en-US" sz="2400" dirty="0">
                        <a:effectLst>
                          <a:outerShdw blurRad="38100" dist="38100" dir="2700000" algn="tl">
                            <a:srgbClr val="000000">
                              <a:alpha val="43137"/>
                            </a:srgbClr>
                          </a:outerShdw>
                        </a:effectLst>
                        <a:latin typeface="+mj-lt"/>
                      </a:endParaRPr>
                    </a:p>
                  </a:txBody>
                  <a:tcPr anchor="ctr"/>
                </a:tc>
                <a:tc>
                  <a:txBody>
                    <a:bodyPr/>
                    <a:lstStyle/>
                    <a:p>
                      <a:endParaRPr lang="en-US" dirty="0"/>
                    </a:p>
                  </a:txBody>
                  <a:tcPr anchor="ctr"/>
                </a:tc>
              </a:tr>
              <a:tr h="370840">
                <a:tc>
                  <a:txBody>
                    <a:bodyPr/>
                    <a:lstStyle/>
                    <a:p>
                      <a:pPr algn="r"/>
                      <a:endParaRPr lang="en-US" dirty="0"/>
                    </a:p>
                  </a:txBody>
                  <a:tcPr anchor="ctr"/>
                </a:tc>
                <a:tc>
                  <a:txBody>
                    <a:bodyPr/>
                    <a:lstStyle/>
                    <a:p>
                      <a:pPr algn="ctr"/>
                      <a:r>
                        <a:rPr lang="en-US" sz="2400" dirty="0" smtClean="0">
                          <a:effectLst>
                            <a:outerShdw blurRad="38100" dist="38100" dir="2700000" algn="tl">
                              <a:srgbClr val="000000">
                                <a:alpha val="43137"/>
                              </a:srgbClr>
                            </a:outerShdw>
                          </a:effectLst>
                          <a:latin typeface="+mj-lt"/>
                        </a:rPr>
                        <a:t>E</a:t>
                      </a:r>
                      <a:endParaRPr lang="en-US" sz="2400" dirty="0">
                        <a:effectLst>
                          <a:outerShdw blurRad="38100" dist="38100" dir="2700000" algn="tl">
                            <a:srgbClr val="000000">
                              <a:alpha val="43137"/>
                            </a:srgbClr>
                          </a:outerShdw>
                        </a:effectLst>
                        <a:latin typeface="+mj-lt"/>
                      </a:endParaRPr>
                    </a:p>
                  </a:txBody>
                  <a:tcPr anchor="ctr"/>
                </a:tc>
                <a:tc>
                  <a:txBody>
                    <a:bodyPr/>
                    <a:lstStyle/>
                    <a:p>
                      <a:endParaRPr lang="en-US" dirty="0"/>
                    </a:p>
                  </a:txBody>
                  <a:tcPr anchor="ctr"/>
                </a:tc>
              </a:tr>
            </a:tbl>
          </a:graphicData>
        </a:graphic>
      </p:graphicFrame>
    </p:spTree>
    <p:custDataLst>
      <p:tags r:id="rId1"/>
    </p:custData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t>CRANE OPERATING CAPACITY</a:t>
            </a:r>
            <a:endParaRPr lang="en-US" dirty="0"/>
          </a:p>
        </p:txBody>
      </p:sp>
      <p:sp>
        <p:nvSpPr>
          <p:cNvPr id="3" name="Text Placeholder 2"/>
          <p:cNvSpPr>
            <a:spLocks noGrp="1"/>
          </p:cNvSpPr>
          <p:nvPr>
            <p:ph type="body" idx="1"/>
          </p:nvPr>
        </p:nvSpPr>
        <p:spPr/>
        <p:txBody>
          <a:bodyPr rtlCol="0">
            <a:normAutofit/>
          </a:bodyPr>
          <a:lstStyle/>
          <a:p>
            <a:pPr fontAlgn="auto">
              <a:spcAft>
                <a:spcPts val="0"/>
              </a:spcAft>
              <a:buFont typeface="Arial" pitchFamily="34" charset="0"/>
              <a:buNone/>
              <a:defRPr/>
            </a:pPr>
            <a:r>
              <a:rPr lang="en-US" dirty="0" smtClean="0"/>
              <a:t>HOISTSAFE</a:t>
            </a:r>
            <a:endParaRPr lang="en-US" dirty="0"/>
          </a:p>
        </p:txBody>
      </p:sp>
      <p:sp>
        <p:nvSpPr>
          <p:cNvPr id="4" name="TextBox 3"/>
          <p:cNvSpPr txBox="1"/>
          <p:nvPr/>
        </p:nvSpPr>
        <p:spPr>
          <a:xfrm>
            <a:off x="914400" y="6172200"/>
            <a:ext cx="7315200" cy="369888"/>
          </a:xfrm>
          <a:prstGeom prst="rect">
            <a:avLst/>
          </a:prstGeom>
          <a:noFill/>
        </p:spPr>
        <p:txBody>
          <a:bodyPr>
            <a:spAutoFit/>
          </a:bodyPr>
          <a:lstStyle/>
          <a:p>
            <a:pPr algn="ctr" fontAlgn="auto">
              <a:spcBef>
                <a:spcPts val="0"/>
              </a:spcBef>
              <a:spcAft>
                <a:spcPts val="0"/>
              </a:spcAft>
              <a:defRPr/>
            </a:pPr>
            <a:r>
              <a:rPr lang="en-US" dirty="0">
                <a:latin typeface="+mn-lt"/>
                <a:cs typeface="+mn-cs"/>
              </a:rPr>
              <a:t>What are the </a:t>
            </a:r>
            <a:r>
              <a:rPr lang="en-US" dirty="0">
                <a:solidFill>
                  <a:srgbClr val="FF0000"/>
                </a:solidFill>
                <a:effectLst>
                  <a:outerShdw blurRad="38100" dist="38100" dir="2700000" algn="tl">
                    <a:srgbClr val="000000">
                      <a:alpha val="43137"/>
                    </a:srgbClr>
                  </a:outerShdw>
                </a:effectLst>
                <a:latin typeface="+mn-lt"/>
                <a:cs typeface="+mn-cs"/>
              </a:rPr>
              <a:t>OPERATING LIMITATIONS </a:t>
            </a:r>
            <a:r>
              <a:rPr lang="en-US" dirty="0">
                <a:latin typeface="+mn-lt"/>
                <a:cs typeface="+mn-cs"/>
              </a:rPr>
              <a:t>of the crane and rigging?</a:t>
            </a:r>
          </a:p>
        </p:txBody>
      </p:sp>
    </p:spTree>
    <p:custDataLst>
      <p:tags r:id="rId1"/>
    </p:custData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US" smtClean="0"/>
              <a:t>Crane Operating Capacity</a:t>
            </a:r>
          </a:p>
        </p:txBody>
      </p:sp>
      <p:sp>
        <p:nvSpPr>
          <p:cNvPr id="4" name="TextBox 3"/>
          <p:cNvSpPr txBox="1"/>
          <p:nvPr/>
        </p:nvSpPr>
        <p:spPr>
          <a:xfrm>
            <a:off x="914400" y="6172200"/>
            <a:ext cx="7315200" cy="369888"/>
          </a:xfrm>
          <a:prstGeom prst="rect">
            <a:avLst/>
          </a:prstGeom>
          <a:noFill/>
        </p:spPr>
        <p:txBody>
          <a:bodyPr>
            <a:spAutoFit/>
          </a:bodyPr>
          <a:lstStyle/>
          <a:p>
            <a:pPr algn="ctr" fontAlgn="auto">
              <a:spcBef>
                <a:spcPts val="0"/>
              </a:spcBef>
              <a:spcAft>
                <a:spcPts val="0"/>
              </a:spcAft>
              <a:defRPr/>
            </a:pPr>
            <a:r>
              <a:rPr lang="en-US" dirty="0">
                <a:latin typeface="+mn-lt"/>
                <a:cs typeface="+mn-cs"/>
              </a:rPr>
              <a:t>What are the </a:t>
            </a:r>
            <a:r>
              <a:rPr lang="en-US" dirty="0">
                <a:solidFill>
                  <a:srgbClr val="FF0000"/>
                </a:solidFill>
                <a:effectLst>
                  <a:outerShdw blurRad="38100" dist="38100" dir="2700000" algn="tl">
                    <a:srgbClr val="000000">
                      <a:alpha val="43137"/>
                    </a:srgbClr>
                  </a:outerShdw>
                </a:effectLst>
                <a:latin typeface="+mn-lt"/>
                <a:cs typeface="+mn-cs"/>
              </a:rPr>
              <a:t>OPERATING LIMITATIONS </a:t>
            </a:r>
            <a:r>
              <a:rPr lang="en-US" dirty="0">
                <a:latin typeface="+mn-lt"/>
                <a:cs typeface="+mn-cs"/>
              </a:rPr>
              <a:t>of the crane and rigging?</a:t>
            </a:r>
          </a:p>
        </p:txBody>
      </p:sp>
      <p:sp>
        <p:nvSpPr>
          <p:cNvPr id="5" name="Content Placeholder 4"/>
          <p:cNvSpPr>
            <a:spLocks noGrp="1"/>
          </p:cNvSpPr>
          <p:nvPr>
            <p:ph idx="1"/>
          </p:nvPr>
        </p:nvSpPr>
        <p:spPr/>
        <p:txBody>
          <a:bodyPr/>
          <a:lstStyle/>
          <a:p>
            <a:r>
              <a:rPr lang="en-US" smtClean="0"/>
              <a:t>Manufacturer's operating notes supplied with the machine contain important information concerning load handling capacities of cranes. </a:t>
            </a:r>
          </a:p>
          <a:p>
            <a:r>
              <a:rPr lang="en-US" smtClean="0"/>
              <a:t>Mistakes in calculating capacity can cause accidents. </a:t>
            </a:r>
          </a:p>
          <a:p>
            <a:r>
              <a:rPr lang="en-US" smtClean="0"/>
              <a:t>Several factors to be considered when calculating a cranes load capacity, including the following: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smtClean="0"/>
              <a:t>Crane Operating Capacity</a:t>
            </a:r>
          </a:p>
        </p:txBody>
      </p:sp>
      <p:sp>
        <p:nvSpPr>
          <p:cNvPr id="4" name="TextBox 3"/>
          <p:cNvSpPr txBox="1"/>
          <p:nvPr/>
        </p:nvSpPr>
        <p:spPr>
          <a:xfrm>
            <a:off x="914400" y="6172200"/>
            <a:ext cx="7315200" cy="369888"/>
          </a:xfrm>
          <a:prstGeom prst="rect">
            <a:avLst/>
          </a:prstGeom>
          <a:noFill/>
        </p:spPr>
        <p:txBody>
          <a:bodyPr>
            <a:spAutoFit/>
          </a:bodyPr>
          <a:lstStyle/>
          <a:p>
            <a:pPr algn="ctr" fontAlgn="auto">
              <a:spcBef>
                <a:spcPts val="0"/>
              </a:spcBef>
              <a:spcAft>
                <a:spcPts val="0"/>
              </a:spcAft>
              <a:defRPr/>
            </a:pPr>
            <a:r>
              <a:rPr lang="en-US" dirty="0">
                <a:latin typeface="+mn-lt"/>
                <a:cs typeface="+mn-cs"/>
              </a:rPr>
              <a:t>What are the </a:t>
            </a:r>
            <a:r>
              <a:rPr lang="en-US" dirty="0">
                <a:solidFill>
                  <a:srgbClr val="FF0000"/>
                </a:solidFill>
                <a:effectLst>
                  <a:outerShdw blurRad="38100" dist="38100" dir="2700000" algn="tl">
                    <a:srgbClr val="000000">
                      <a:alpha val="43137"/>
                    </a:srgbClr>
                  </a:outerShdw>
                </a:effectLst>
                <a:latin typeface="+mn-lt"/>
                <a:cs typeface="+mn-cs"/>
              </a:rPr>
              <a:t>OPERATING LIMITATIONS </a:t>
            </a:r>
            <a:r>
              <a:rPr lang="en-US" dirty="0">
                <a:latin typeface="+mn-lt"/>
                <a:cs typeface="+mn-cs"/>
              </a:rPr>
              <a:t>of the crane and rigging?</a:t>
            </a:r>
          </a:p>
        </p:txBody>
      </p:sp>
      <p:sp>
        <p:nvSpPr>
          <p:cNvPr id="5" name="Content Placeholder 4"/>
          <p:cNvSpPr>
            <a:spLocks noGrp="1"/>
          </p:cNvSpPr>
          <p:nvPr>
            <p:ph idx="1"/>
          </p:nvPr>
        </p:nvSpPr>
        <p:spPr/>
        <p:txBody>
          <a:bodyPr rtlCol="0">
            <a:normAutofit fontScale="92500"/>
          </a:bodyPr>
          <a:lstStyle/>
          <a:p>
            <a:pPr fontAlgn="auto">
              <a:spcAft>
                <a:spcPts val="0"/>
              </a:spcAft>
              <a:buFont typeface="Arial" pitchFamily="34" charset="0"/>
              <a:buChar char="•"/>
              <a:defRPr/>
            </a:pPr>
            <a:r>
              <a:rPr lang="en-US" dirty="0" smtClean="0"/>
              <a:t>Load Radius: the horizontal distance between the center of the crane rotation to center of the load.    </a:t>
            </a:r>
          </a:p>
          <a:p>
            <a:pPr fontAlgn="auto">
              <a:spcAft>
                <a:spcPts val="0"/>
              </a:spcAft>
              <a:buFont typeface="Arial" pitchFamily="34" charset="0"/>
              <a:buChar char="•"/>
              <a:defRPr/>
            </a:pPr>
            <a:r>
              <a:rPr lang="en-US" dirty="0" smtClean="0"/>
              <a:t>Boom length: including the jib, swing away extension or any other attachments that may increase length of the boom. </a:t>
            </a:r>
          </a:p>
          <a:p>
            <a:pPr fontAlgn="auto">
              <a:spcAft>
                <a:spcPts val="0"/>
              </a:spcAft>
              <a:buFont typeface="Arial" pitchFamily="34" charset="0"/>
              <a:buChar char="•"/>
              <a:defRPr/>
            </a:pPr>
            <a:r>
              <a:rPr lang="en-US" dirty="0" smtClean="0"/>
              <a:t>Quadrant of operation: the area of operation that the lift is being made in; note different quadrants usually have lower lifting capacities.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US" smtClean="0"/>
              <a:t>Crane Operating Capacity</a:t>
            </a:r>
          </a:p>
        </p:txBody>
      </p:sp>
      <p:sp>
        <p:nvSpPr>
          <p:cNvPr id="4" name="TextBox 3"/>
          <p:cNvSpPr txBox="1"/>
          <p:nvPr/>
        </p:nvSpPr>
        <p:spPr>
          <a:xfrm>
            <a:off x="914400" y="6172200"/>
            <a:ext cx="7315200" cy="369888"/>
          </a:xfrm>
          <a:prstGeom prst="rect">
            <a:avLst/>
          </a:prstGeom>
          <a:noFill/>
        </p:spPr>
        <p:txBody>
          <a:bodyPr>
            <a:spAutoFit/>
          </a:bodyPr>
          <a:lstStyle/>
          <a:p>
            <a:pPr algn="ctr" fontAlgn="auto">
              <a:spcBef>
                <a:spcPts val="0"/>
              </a:spcBef>
              <a:spcAft>
                <a:spcPts val="0"/>
              </a:spcAft>
              <a:defRPr/>
            </a:pPr>
            <a:r>
              <a:rPr lang="en-US" dirty="0">
                <a:latin typeface="+mn-lt"/>
                <a:cs typeface="+mn-cs"/>
              </a:rPr>
              <a:t>What are the </a:t>
            </a:r>
            <a:r>
              <a:rPr lang="en-US" dirty="0">
                <a:solidFill>
                  <a:srgbClr val="FF0000"/>
                </a:solidFill>
                <a:effectLst>
                  <a:outerShdw blurRad="38100" dist="38100" dir="2700000" algn="tl">
                    <a:srgbClr val="000000">
                      <a:alpha val="43137"/>
                    </a:srgbClr>
                  </a:outerShdw>
                </a:effectLst>
                <a:latin typeface="+mn-lt"/>
                <a:cs typeface="+mn-cs"/>
              </a:rPr>
              <a:t>OPERATING LIMITATIONS </a:t>
            </a:r>
            <a:r>
              <a:rPr lang="en-US" dirty="0">
                <a:latin typeface="+mn-lt"/>
                <a:cs typeface="+mn-cs"/>
              </a:rPr>
              <a:t>of the crane and rigging?</a:t>
            </a:r>
          </a:p>
        </p:txBody>
      </p:sp>
      <p:sp>
        <p:nvSpPr>
          <p:cNvPr id="5" name="Content Placeholder 4"/>
          <p:cNvSpPr>
            <a:spLocks noGrp="1"/>
          </p:cNvSpPr>
          <p:nvPr>
            <p:ph idx="1"/>
          </p:nvPr>
        </p:nvSpPr>
        <p:spPr/>
        <p:txBody>
          <a:bodyPr/>
          <a:lstStyle/>
          <a:p>
            <a:r>
              <a:rPr lang="en-US" smtClean="0"/>
              <a:t>Boom angle: the angle formed between the horizontal plane of rotation and center line of the boom.  </a:t>
            </a:r>
          </a:p>
          <a:p>
            <a:r>
              <a:rPr lang="en-US" smtClean="0"/>
              <a:t>Weight of any attachments: jib, lattice extension or auxiliary boom point. </a:t>
            </a:r>
          </a:p>
          <a:p>
            <a:r>
              <a:rPr lang="en-US" smtClean="0"/>
              <a:t>Weight of handling devices: ball, block, and/or any necessary rigging.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PQuestion"/>
          <p:cNvSpPr>
            <a:spLocks noGrp="1"/>
          </p:cNvSpPr>
          <p:nvPr>
            <p:ph type="title"/>
          </p:nvPr>
        </p:nvSpPr>
        <p:spPr/>
        <p:txBody>
          <a:bodyPr/>
          <a:lstStyle/>
          <a:p>
            <a:r>
              <a:rPr lang="en-US" smtClean="0"/>
              <a:t>R _ G _ I _ G</a:t>
            </a:r>
          </a:p>
        </p:txBody>
      </p:sp>
      <p:graphicFrame>
        <p:nvGraphicFramePr>
          <p:cNvPr id="27651" name="TPChart"/>
          <p:cNvGraphicFramePr>
            <a:graphicFrameLocks noChangeAspect="1"/>
          </p:cNvGraphicFramePr>
          <p:nvPr>
            <p:custDataLst>
              <p:tags r:id="rId3"/>
            </p:custDataLst>
          </p:nvPr>
        </p:nvGraphicFramePr>
        <p:xfrm>
          <a:off x="4508500" y="1651000"/>
          <a:ext cx="4572000" cy="5143500"/>
        </p:xfrm>
        <a:graphic>
          <a:graphicData uri="http://schemas.openxmlformats.org/presentationml/2006/ole">
            <mc:AlternateContent xmlns:mc="http://schemas.openxmlformats.org/markup-compatibility/2006">
              <mc:Choice xmlns:v="urn:schemas-microsoft-com:vml" Requires="v">
                <p:oleObj spid="_x0000_s27656" name="Chart" r:id="rId6" imgW="4572112" imgH="5143500" progId="MSGraph.Chart.8">
                  <p:embed followColorScheme="full"/>
                </p:oleObj>
              </mc:Choice>
              <mc:Fallback>
                <p:oleObj name="Chart" r:id="rId6" imgW="4572112" imgH="5143500" progId="MSGraph.Chart.8">
                  <p:embed followColorScheme="full"/>
                  <p:pic>
                    <p:nvPicPr>
                      <p:cNvPr id="0" name="TPChar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08500" y="1651000"/>
                        <a:ext cx="4572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652" name="TPAnswers"/>
          <p:cNvSpPr>
            <a:spLocks noGrp="1"/>
          </p:cNvSpPr>
          <p:nvPr>
            <p:ph sz="quarter" idx="13"/>
            <p:custDataLst>
              <p:tags r:id="rId4"/>
            </p:custDataLst>
          </p:nvPr>
        </p:nvSpPr>
        <p:spPr/>
        <p:txBody>
          <a:bodyPr/>
          <a:lstStyle/>
          <a:p>
            <a:pPr marL="514350" indent="-514350">
              <a:buFont typeface="Arial" charset="0"/>
              <a:buAutoNum type="arabicPeriod"/>
            </a:pPr>
            <a:r>
              <a:rPr lang="pt-BR" smtClean="0"/>
              <a:t>N I G</a:t>
            </a:r>
          </a:p>
          <a:p>
            <a:pPr marL="514350" indent="-514350">
              <a:buFont typeface="Arial" charset="0"/>
              <a:buAutoNum type="arabicPeriod"/>
            </a:pPr>
            <a:r>
              <a:rPr lang="pt-BR" smtClean="0"/>
              <a:t>E J W</a:t>
            </a:r>
          </a:p>
          <a:p>
            <a:pPr marL="514350" indent="-514350">
              <a:buFont typeface="Arial" charset="0"/>
              <a:buAutoNum type="arabicPeriod"/>
            </a:pPr>
            <a:r>
              <a:rPr lang="pt-BR" smtClean="0"/>
              <a:t>I B B</a:t>
            </a:r>
          </a:p>
          <a:p>
            <a:pPr marL="514350" indent="-514350">
              <a:buFont typeface="Arial" charset="0"/>
              <a:buAutoNum type="arabicPeriod"/>
            </a:pPr>
            <a:r>
              <a:rPr lang="pt-BR" smtClean="0"/>
              <a:t>C E X</a:t>
            </a:r>
            <a:endParaRPr lang="en-US" smtClean="0"/>
          </a:p>
        </p:txBody>
      </p:sp>
    </p:spTree>
    <p:custDataLst>
      <p:tags r:id="rId2"/>
    </p:custData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nvGraphicFramePr>
        <p:xfrm>
          <a:off x="0" y="-228600"/>
          <a:ext cx="9144003" cy="7061205"/>
        </p:xfrm>
        <a:graphic>
          <a:graphicData uri="http://schemas.openxmlformats.org/drawingml/2006/table">
            <a:tbl>
              <a:tblPr firstRow="1" bandRow="1">
                <a:tableStyleId>{5C22544A-7EE6-4342-B048-85BDC9FD1C3A}</a:tableStyleId>
              </a:tblPr>
              <a:tblGrid>
                <a:gridCol w="762000"/>
                <a:gridCol w="685800"/>
                <a:gridCol w="990600"/>
                <a:gridCol w="990600"/>
                <a:gridCol w="727365"/>
                <a:gridCol w="831273"/>
                <a:gridCol w="831273"/>
                <a:gridCol w="831273"/>
                <a:gridCol w="831273"/>
                <a:gridCol w="900543"/>
                <a:gridCol w="762003"/>
              </a:tblGrid>
              <a:tr h="486899">
                <a:tc rowSpan="2">
                  <a:txBody>
                    <a:bodyPr/>
                    <a:lstStyle/>
                    <a:p>
                      <a:r>
                        <a:rPr lang="en-US" sz="1400" dirty="0" smtClean="0"/>
                        <a:t>LOAD RADIUS (FT)</a:t>
                      </a:r>
                      <a:endParaRPr lang="en-US" sz="1400" dirty="0"/>
                    </a:p>
                  </a:txBody>
                  <a:tcPr marT="45719" marB="45719"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gridSpan="3">
                  <a:txBody>
                    <a:bodyPr/>
                    <a:lstStyle/>
                    <a:p>
                      <a:pPr algn="ctr"/>
                      <a:r>
                        <a:rPr lang="en-US" sz="1400" dirty="0" smtClean="0"/>
                        <a:t>BOOM</a:t>
                      </a:r>
                      <a:r>
                        <a:rPr lang="en-US" sz="1400" baseline="0" dirty="0" smtClean="0"/>
                        <a:t> LENGTH 35’</a:t>
                      </a:r>
                      <a:endParaRPr lang="en-US" sz="1400" dirty="0"/>
                    </a:p>
                  </a:txBody>
                  <a:tcPr marT="45719" marB="45719"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hMerge="1">
                  <a:txBody>
                    <a:bodyPr/>
                    <a:lstStyle/>
                    <a:p>
                      <a:endParaRPr lang="en-US" dirty="0"/>
                    </a:p>
                  </a:txBody>
                  <a:tcPr/>
                </a:tc>
                <a:tc hMerge="1">
                  <a:txBody>
                    <a:bodyPr/>
                    <a:lstStyle/>
                    <a:p>
                      <a:endParaRPr lang="en-US" dirty="0"/>
                    </a:p>
                  </a:txBody>
                  <a:tcPr/>
                </a:tc>
                <a:tc gridSpan="3">
                  <a:txBody>
                    <a:bodyPr/>
                    <a:lstStyle/>
                    <a:p>
                      <a:pPr algn="ctr"/>
                      <a:r>
                        <a:rPr lang="en-US" sz="1400" dirty="0" smtClean="0"/>
                        <a:t>BOOM LENGTH 50’</a:t>
                      </a:r>
                      <a:endParaRPr lang="en-US" sz="1400" dirty="0"/>
                    </a:p>
                  </a:txBody>
                  <a:tcPr marT="45719" marB="45719"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hMerge="1">
                  <a:txBody>
                    <a:bodyPr/>
                    <a:lstStyle/>
                    <a:p>
                      <a:endParaRPr lang="en-US" dirty="0"/>
                    </a:p>
                  </a:txBody>
                  <a:tcPr/>
                </a:tc>
                <a:tc hMerge="1">
                  <a:txBody>
                    <a:bodyPr/>
                    <a:lstStyle/>
                    <a:p>
                      <a:endParaRPr lang="en-US" dirty="0"/>
                    </a:p>
                  </a:txBody>
                  <a:tcPr/>
                </a:tc>
                <a:tc gridSpan="3">
                  <a:txBody>
                    <a:bodyPr/>
                    <a:lstStyle/>
                    <a:p>
                      <a:pPr algn="ctr"/>
                      <a:r>
                        <a:rPr lang="en-US" sz="1400" dirty="0" smtClean="0"/>
                        <a:t>BOOM LENGTH 65’</a:t>
                      </a:r>
                      <a:endParaRPr lang="en-US" sz="1400" dirty="0"/>
                    </a:p>
                  </a:txBody>
                  <a:tcPr marT="45719" marB="45719"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hMerge="1">
                  <a:txBody>
                    <a:bodyPr/>
                    <a:lstStyle/>
                    <a:p>
                      <a:endParaRPr lang="en-US" dirty="0"/>
                    </a:p>
                  </a:txBody>
                  <a:tcPr/>
                </a:tc>
                <a:tc hMerge="1">
                  <a:txBody>
                    <a:bodyPr/>
                    <a:lstStyle/>
                    <a:p>
                      <a:endParaRPr lang="en-US" dirty="0"/>
                    </a:p>
                  </a:txBody>
                  <a:tcPr/>
                </a:tc>
                <a:tc rowSpan="2">
                  <a:txBody>
                    <a:bodyPr/>
                    <a:lstStyle/>
                    <a:p>
                      <a:r>
                        <a:rPr lang="en-US" sz="1400" dirty="0" smtClean="0"/>
                        <a:t>LOAD RADIUS (FT)</a:t>
                      </a:r>
                      <a:endParaRPr lang="en-US" sz="1400" dirty="0"/>
                    </a:p>
                  </a:txBody>
                  <a:tcPr marT="45719" marB="45719"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r>
              <a:tr h="731510">
                <a:tc vMerge="1">
                  <a:txBody>
                    <a:bodyPr/>
                    <a:lstStyle/>
                    <a:p>
                      <a:endParaRPr lang="en-US" dirty="0"/>
                    </a:p>
                  </a:txBody>
                  <a:tcPr/>
                </a:tc>
                <a:tc>
                  <a:txBody>
                    <a:bodyPr/>
                    <a:lstStyle/>
                    <a:p>
                      <a:pPr algn="ctr"/>
                      <a:r>
                        <a:rPr lang="en-US" sz="1400" dirty="0" smtClean="0"/>
                        <a:t>BOOM</a:t>
                      </a:r>
                      <a:r>
                        <a:rPr lang="en-US" sz="1400" baseline="0" dirty="0" smtClean="0"/>
                        <a:t> ANGLE</a:t>
                      </a:r>
                      <a:endParaRPr lang="en-US" sz="1400" dirty="0"/>
                    </a:p>
                  </a:txBody>
                  <a:tcPr marT="45719" marB="45719" anchor="b">
                    <a:lnL w="38100" cap="flat" cmpd="sng" algn="ctr">
                      <a:solidFill>
                        <a:schemeClr val="bg1"/>
                      </a:solidFill>
                      <a:prstDash val="solid"/>
                      <a:round/>
                      <a:headEnd type="none" w="med" len="med"/>
                      <a:tailEnd type="none" w="med" len="med"/>
                    </a:lnL>
                  </a:tcPr>
                </a:tc>
                <a:tc>
                  <a:txBody>
                    <a:bodyPr/>
                    <a:lstStyle/>
                    <a:p>
                      <a:pPr algn="ctr"/>
                      <a:r>
                        <a:rPr lang="en-US" sz="1400" dirty="0" smtClean="0"/>
                        <a:t>OVER</a:t>
                      </a:r>
                      <a:r>
                        <a:rPr lang="en-US" sz="1400" baseline="0" dirty="0" smtClean="0"/>
                        <a:t> FRONT (LBS)</a:t>
                      </a:r>
                      <a:endParaRPr lang="en-US" sz="1400" dirty="0"/>
                    </a:p>
                  </a:txBody>
                  <a:tcPr marT="45719" marB="45719" anchor="b"/>
                </a:tc>
                <a:tc>
                  <a:txBody>
                    <a:bodyPr/>
                    <a:lstStyle/>
                    <a:p>
                      <a:pPr algn="ctr"/>
                      <a:r>
                        <a:rPr lang="en-US" sz="1400" dirty="0" smtClean="0"/>
                        <a:t>360</a:t>
                      </a:r>
                      <a:r>
                        <a:rPr lang="en-US" sz="1400" dirty="0" smtClean="0">
                          <a:latin typeface="Tahoma"/>
                          <a:cs typeface="Tahoma"/>
                        </a:rPr>
                        <a:t>°</a:t>
                      </a:r>
                    </a:p>
                    <a:p>
                      <a:pPr algn="ctr"/>
                      <a:r>
                        <a:rPr lang="en-US" sz="1400" dirty="0" smtClean="0">
                          <a:latin typeface="+mn-lt"/>
                          <a:cs typeface="Tahoma"/>
                        </a:rPr>
                        <a:t>(LBS)</a:t>
                      </a:r>
                      <a:endParaRPr lang="en-US" sz="1400" dirty="0">
                        <a:latin typeface="+mn-lt"/>
                      </a:endParaRPr>
                    </a:p>
                  </a:txBody>
                  <a:tcPr marT="45719" marB="45719" anchor="b">
                    <a:lnR w="38100" cap="flat" cmpd="sng" algn="ctr">
                      <a:solidFill>
                        <a:schemeClr val="bg1"/>
                      </a:solidFill>
                      <a:prstDash val="solid"/>
                      <a:round/>
                      <a:headEnd type="none" w="med" len="med"/>
                      <a:tailEnd type="none" w="med" len="med"/>
                    </a:lnR>
                  </a:tcPr>
                </a:tc>
                <a:tc>
                  <a:txBody>
                    <a:bodyPr/>
                    <a:lstStyle/>
                    <a:p>
                      <a:pPr algn="ctr"/>
                      <a:r>
                        <a:rPr lang="en-US" sz="1400" dirty="0" smtClean="0"/>
                        <a:t>BOOM</a:t>
                      </a:r>
                      <a:r>
                        <a:rPr lang="en-US" sz="1400" baseline="0" dirty="0" smtClean="0"/>
                        <a:t> ANGLE</a:t>
                      </a:r>
                      <a:endParaRPr lang="en-US" sz="1400" dirty="0"/>
                    </a:p>
                  </a:txBody>
                  <a:tcPr marT="45719" marB="45719" anchor="b">
                    <a:lnL w="38100" cap="flat" cmpd="sng" algn="ctr">
                      <a:solidFill>
                        <a:schemeClr val="bg1"/>
                      </a:solidFill>
                      <a:prstDash val="solid"/>
                      <a:round/>
                      <a:headEnd type="none" w="med" len="med"/>
                      <a:tailEnd type="none" w="med" len="med"/>
                    </a:lnL>
                  </a:tcPr>
                </a:tc>
                <a:tc>
                  <a:txBody>
                    <a:bodyPr/>
                    <a:lstStyle/>
                    <a:p>
                      <a:pPr algn="ctr"/>
                      <a:r>
                        <a:rPr lang="en-US" sz="1400" dirty="0" smtClean="0"/>
                        <a:t>OVER</a:t>
                      </a:r>
                      <a:r>
                        <a:rPr lang="en-US" sz="1400" baseline="0" dirty="0" smtClean="0"/>
                        <a:t> FRONT (LBS)</a:t>
                      </a:r>
                      <a:endParaRPr lang="en-US" sz="1400" dirty="0"/>
                    </a:p>
                  </a:txBody>
                  <a:tcPr marT="45719" marB="45719" anchor="b"/>
                </a:tc>
                <a:tc>
                  <a:txBody>
                    <a:bodyPr/>
                    <a:lstStyle/>
                    <a:p>
                      <a:pPr algn="ctr"/>
                      <a:r>
                        <a:rPr lang="en-US" sz="1400" dirty="0" smtClean="0"/>
                        <a:t>360</a:t>
                      </a:r>
                      <a:r>
                        <a:rPr lang="en-US" sz="1400" dirty="0" smtClean="0">
                          <a:latin typeface="Tahoma"/>
                          <a:cs typeface="Tahoma"/>
                        </a:rPr>
                        <a:t>°</a:t>
                      </a:r>
                    </a:p>
                    <a:p>
                      <a:pPr algn="ctr"/>
                      <a:r>
                        <a:rPr lang="en-US" sz="1400" dirty="0" smtClean="0">
                          <a:latin typeface="+mn-lt"/>
                          <a:cs typeface="Tahoma"/>
                        </a:rPr>
                        <a:t>(LBS)</a:t>
                      </a:r>
                      <a:endParaRPr lang="en-US" sz="1400" dirty="0">
                        <a:latin typeface="+mn-lt"/>
                      </a:endParaRPr>
                    </a:p>
                  </a:txBody>
                  <a:tcPr marT="45719" marB="45719" anchor="b">
                    <a:lnR w="38100" cap="flat" cmpd="sng" algn="ctr">
                      <a:solidFill>
                        <a:schemeClr val="bg1"/>
                      </a:solidFill>
                      <a:prstDash val="solid"/>
                      <a:round/>
                      <a:headEnd type="none" w="med" len="med"/>
                      <a:tailEnd type="none" w="med" len="med"/>
                    </a:lnR>
                  </a:tcPr>
                </a:tc>
                <a:tc>
                  <a:txBody>
                    <a:bodyPr/>
                    <a:lstStyle/>
                    <a:p>
                      <a:pPr algn="ctr"/>
                      <a:r>
                        <a:rPr lang="en-US" sz="1400" dirty="0" smtClean="0"/>
                        <a:t>BOOM</a:t>
                      </a:r>
                      <a:r>
                        <a:rPr lang="en-US" sz="1400" baseline="0" dirty="0" smtClean="0"/>
                        <a:t> ANGLE</a:t>
                      </a:r>
                      <a:endParaRPr lang="en-US" sz="1400" dirty="0"/>
                    </a:p>
                  </a:txBody>
                  <a:tcPr marT="45719" marB="45719" anchor="b">
                    <a:lnL w="38100" cap="flat" cmpd="sng" algn="ctr">
                      <a:solidFill>
                        <a:schemeClr val="bg1"/>
                      </a:solidFill>
                      <a:prstDash val="solid"/>
                      <a:round/>
                      <a:headEnd type="none" w="med" len="med"/>
                      <a:tailEnd type="none" w="med" len="med"/>
                    </a:lnL>
                  </a:tcPr>
                </a:tc>
                <a:tc>
                  <a:txBody>
                    <a:bodyPr/>
                    <a:lstStyle/>
                    <a:p>
                      <a:pPr algn="ctr"/>
                      <a:r>
                        <a:rPr lang="en-US" sz="1400" dirty="0" smtClean="0"/>
                        <a:t>OVER</a:t>
                      </a:r>
                      <a:r>
                        <a:rPr lang="en-US" sz="1400" baseline="0" dirty="0" smtClean="0"/>
                        <a:t> FRONT (LBS)</a:t>
                      </a:r>
                      <a:endParaRPr lang="en-US" sz="1400" dirty="0"/>
                    </a:p>
                  </a:txBody>
                  <a:tcPr marT="45719" marB="45719" anchor="b"/>
                </a:tc>
                <a:tc>
                  <a:txBody>
                    <a:bodyPr/>
                    <a:lstStyle/>
                    <a:p>
                      <a:pPr algn="ctr"/>
                      <a:r>
                        <a:rPr lang="en-US" sz="1400" dirty="0" smtClean="0"/>
                        <a:t>360</a:t>
                      </a:r>
                      <a:r>
                        <a:rPr lang="en-US" sz="1400" dirty="0" smtClean="0">
                          <a:latin typeface="Tahoma"/>
                          <a:cs typeface="Tahoma"/>
                        </a:rPr>
                        <a:t>°</a:t>
                      </a:r>
                    </a:p>
                    <a:p>
                      <a:pPr algn="ctr"/>
                      <a:r>
                        <a:rPr lang="en-US" sz="1400" dirty="0" smtClean="0">
                          <a:latin typeface="+mn-lt"/>
                          <a:cs typeface="Tahoma"/>
                        </a:rPr>
                        <a:t>(LBS)</a:t>
                      </a:r>
                      <a:endParaRPr lang="en-US" sz="1400" dirty="0">
                        <a:latin typeface="+mn-lt"/>
                      </a:endParaRPr>
                    </a:p>
                  </a:txBody>
                  <a:tcPr marT="45719" marB="45719" anchor="b">
                    <a:lnR w="38100" cap="flat" cmpd="sng" algn="ctr">
                      <a:solidFill>
                        <a:schemeClr val="bg1"/>
                      </a:solidFill>
                      <a:prstDash val="solid"/>
                      <a:round/>
                      <a:headEnd type="none" w="med" len="med"/>
                      <a:tailEnd type="none" w="med" len="med"/>
                    </a:lnR>
                  </a:tcPr>
                </a:tc>
                <a:tc vMerge="1">
                  <a:txBody>
                    <a:bodyPr/>
                    <a:lstStyle/>
                    <a:p>
                      <a:endParaRPr lang="en-US" sz="1400" dirty="0"/>
                    </a:p>
                  </a:txBody>
                  <a:tcPr/>
                </a:tc>
              </a:tr>
              <a:tr h="486899">
                <a:tc>
                  <a:txBody>
                    <a:bodyPr/>
                    <a:lstStyle/>
                    <a:p>
                      <a:pPr algn="r"/>
                      <a:r>
                        <a:rPr lang="en-US" sz="1800" dirty="0" smtClean="0"/>
                        <a:t>10</a:t>
                      </a:r>
                      <a:endParaRPr lang="en-US" sz="1800" dirty="0"/>
                    </a:p>
                  </a:txBody>
                  <a:tcPr marT="45719" marB="4571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r"/>
                      <a:r>
                        <a:rPr lang="en-US" sz="1800" dirty="0" smtClean="0"/>
                        <a:t>66.7</a:t>
                      </a:r>
                      <a:endParaRPr lang="en-US" sz="1800" dirty="0"/>
                    </a:p>
                  </a:txBody>
                  <a:tcPr marT="45719" marB="45719" anchor="ctr">
                    <a:lnL w="38100" cap="flat" cmpd="sng" algn="ctr">
                      <a:solidFill>
                        <a:schemeClr val="bg1"/>
                      </a:solidFill>
                      <a:prstDash val="solid"/>
                      <a:round/>
                      <a:headEnd type="none" w="med" len="med"/>
                      <a:tailEnd type="none" w="med" len="med"/>
                    </a:lnL>
                  </a:tcPr>
                </a:tc>
                <a:tc>
                  <a:txBody>
                    <a:bodyPr/>
                    <a:lstStyle/>
                    <a:p>
                      <a:pPr algn="r"/>
                      <a:r>
                        <a:rPr lang="en-US" sz="1800" dirty="0" smtClean="0"/>
                        <a:t>110,000</a:t>
                      </a:r>
                      <a:endParaRPr lang="en-US" sz="1800" dirty="0"/>
                    </a:p>
                  </a:txBody>
                  <a:tcPr marT="45719" marB="45719" anchor="ctr"/>
                </a:tc>
                <a:tc>
                  <a:txBody>
                    <a:bodyPr/>
                    <a:lstStyle/>
                    <a:p>
                      <a:pPr algn="r"/>
                      <a:r>
                        <a:rPr lang="en-US" sz="1800" dirty="0" smtClean="0"/>
                        <a:t>110,000</a:t>
                      </a:r>
                      <a:endParaRPr lang="en-US" sz="1800" dirty="0"/>
                    </a:p>
                  </a:txBody>
                  <a:tcPr marT="45719" marB="45719" anchor="ctr">
                    <a:lnR w="38100" cap="flat" cmpd="sng" algn="ctr">
                      <a:solidFill>
                        <a:schemeClr val="bg1"/>
                      </a:solidFill>
                      <a:prstDash val="solid"/>
                      <a:round/>
                      <a:headEnd type="none" w="med" len="med"/>
                      <a:tailEnd type="none" w="med" len="med"/>
                    </a:lnR>
                  </a:tcPr>
                </a:tc>
                <a:tc>
                  <a:txBody>
                    <a:bodyPr/>
                    <a:lstStyle/>
                    <a:p>
                      <a:pPr algn="r"/>
                      <a:r>
                        <a:rPr lang="en-US" sz="1800" dirty="0" smtClean="0"/>
                        <a:t>73.9</a:t>
                      </a:r>
                      <a:endParaRPr lang="en-US" sz="1800" dirty="0"/>
                    </a:p>
                  </a:txBody>
                  <a:tcPr marT="45719" marB="45719" anchor="ctr">
                    <a:lnL w="38100" cap="flat" cmpd="sng" algn="ctr">
                      <a:solidFill>
                        <a:schemeClr val="bg1"/>
                      </a:solidFill>
                      <a:prstDash val="solid"/>
                      <a:round/>
                      <a:headEnd type="none" w="med" len="med"/>
                      <a:tailEnd type="none" w="med" len="med"/>
                    </a:lnL>
                  </a:tcPr>
                </a:tc>
                <a:tc>
                  <a:txBody>
                    <a:bodyPr/>
                    <a:lstStyle/>
                    <a:p>
                      <a:pPr algn="r"/>
                      <a:r>
                        <a:rPr lang="en-US" sz="1800" dirty="0" smtClean="0"/>
                        <a:t>60,100</a:t>
                      </a:r>
                      <a:endParaRPr lang="en-US" sz="1800" dirty="0"/>
                    </a:p>
                  </a:txBody>
                  <a:tcPr marT="45719" marB="45719" anchor="ctr"/>
                </a:tc>
                <a:tc>
                  <a:txBody>
                    <a:bodyPr/>
                    <a:lstStyle/>
                    <a:p>
                      <a:pPr algn="r"/>
                      <a:r>
                        <a:rPr lang="en-US" sz="1800" dirty="0" smtClean="0"/>
                        <a:t>60,100</a:t>
                      </a:r>
                      <a:endParaRPr lang="en-US" sz="1800" dirty="0"/>
                    </a:p>
                  </a:txBody>
                  <a:tcPr marT="45719" marB="45719" anchor="ctr">
                    <a:lnR w="38100" cap="flat" cmpd="sng" algn="ctr">
                      <a:solidFill>
                        <a:schemeClr val="bg1"/>
                      </a:solidFill>
                      <a:prstDash val="solid"/>
                      <a:round/>
                      <a:headEnd type="none" w="med" len="med"/>
                      <a:tailEnd type="none" w="med" len="med"/>
                    </a:lnR>
                  </a:tcPr>
                </a:tc>
                <a:tc>
                  <a:txBody>
                    <a:bodyPr/>
                    <a:lstStyle/>
                    <a:p>
                      <a:pPr algn="r"/>
                      <a:endParaRPr lang="en-US" sz="1800"/>
                    </a:p>
                  </a:txBody>
                  <a:tcPr marT="45719" marB="45719" anchor="ctr">
                    <a:lnL w="38100" cap="flat" cmpd="sng" algn="ctr">
                      <a:solidFill>
                        <a:schemeClr val="bg1"/>
                      </a:solidFill>
                      <a:prstDash val="solid"/>
                      <a:round/>
                      <a:headEnd type="none" w="med" len="med"/>
                      <a:tailEnd type="none" w="med" len="med"/>
                    </a:lnL>
                  </a:tcPr>
                </a:tc>
                <a:tc>
                  <a:txBody>
                    <a:bodyPr/>
                    <a:lstStyle/>
                    <a:p>
                      <a:pPr algn="r"/>
                      <a:endParaRPr lang="en-US" sz="1800" dirty="0"/>
                    </a:p>
                  </a:txBody>
                  <a:tcPr marT="45719" marB="45719" anchor="ctr"/>
                </a:tc>
                <a:tc>
                  <a:txBody>
                    <a:bodyPr/>
                    <a:lstStyle/>
                    <a:p>
                      <a:pPr algn="r"/>
                      <a:endParaRPr lang="en-US" sz="1800"/>
                    </a:p>
                  </a:txBody>
                  <a:tcPr marT="45719" marB="45719" anchor="ctr">
                    <a:lnR w="38100" cap="flat" cmpd="sng" algn="ctr">
                      <a:solidFill>
                        <a:schemeClr val="bg1"/>
                      </a:solidFill>
                      <a:prstDash val="solid"/>
                      <a:round/>
                      <a:headEnd type="none" w="med" len="med"/>
                      <a:tailEnd type="none" w="med" len="med"/>
                    </a:lnR>
                  </a:tcPr>
                </a:tc>
                <a:tc>
                  <a:txBody>
                    <a:bodyPr/>
                    <a:lstStyle/>
                    <a:p>
                      <a:pPr algn="r"/>
                      <a:r>
                        <a:rPr lang="en-US" sz="1800" dirty="0" smtClean="0"/>
                        <a:t>10</a:t>
                      </a:r>
                      <a:endParaRPr lang="en-US" sz="1800" dirty="0"/>
                    </a:p>
                  </a:txBody>
                  <a:tcPr marT="45719" marB="4571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r>
              <a:tr h="486899">
                <a:tc>
                  <a:txBody>
                    <a:bodyPr/>
                    <a:lstStyle/>
                    <a:p>
                      <a:pPr algn="r"/>
                      <a:r>
                        <a:rPr lang="en-US" sz="1800" dirty="0" smtClean="0"/>
                        <a:t>12</a:t>
                      </a:r>
                      <a:endParaRPr lang="en-US" sz="1800" dirty="0"/>
                    </a:p>
                  </a:txBody>
                  <a:tcPr marT="45719" marB="4571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r"/>
                      <a:r>
                        <a:rPr lang="en-US" sz="1800" dirty="0" smtClean="0"/>
                        <a:t>63.1</a:t>
                      </a:r>
                      <a:endParaRPr lang="en-US" sz="1800" dirty="0"/>
                    </a:p>
                  </a:txBody>
                  <a:tcPr marT="45719" marB="45719" anchor="ctr">
                    <a:lnL w="38100" cap="flat" cmpd="sng" algn="ctr">
                      <a:solidFill>
                        <a:schemeClr val="bg1"/>
                      </a:solidFill>
                      <a:prstDash val="solid"/>
                      <a:round/>
                      <a:headEnd type="none" w="med" len="med"/>
                      <a:tailEnd type="none" w="med" len="med"/>
                    </a:lnL>
                  </a:tcPr>
                </a:tc>
                <a:tc>
                  <a:txBody>
                    <a:bodyPr/>
                    <a:lstStyle/>
                    <a:p>
                      <a:pPr algn="r"/>
                      <a:r>
                        <a:rPr lang="en-US" sz="1800" dirty="0" smtClean="0"/>
                        <a:t>96,700</a:t>
                      </a:r>
                      <a:endParaRPr lang="en-US" sz="1800" dirty="0"/>
                    </a:p>
                  </a:txBody>
                  <a:tcPr marT="45719" marB="45719" anchor="ctr"/>
                </a:tc>
                <a:tc>
                  <a:txBody>
                    <a:bodyPr/>
                    <a:lstStyle/>
                    <a:p>
                      <a:pPr algn="r"/>
                      <a:r>
                        <a:rPr lang="en-US" sz="1800" dirty="0" smtClean="0"/>
                        <a:t>93,700</a:t>
                      </a:r>
                      <a:endParaRPr lang="en-US" sz="1800" dirty="0"/>
                    </a:p>
                  </a:txBody>
                  <a:tcPr marT="45719" marB="45719" anchor="ctr">
                    <a:lnR w="38100" cap="flat" cmpd="sng" algn="ctr">
                      <a:solidFill>
                        <a:schemeClr val="bg1"/>
                      </a:solidFill>
                      <a:prstDash val="solid"/>
                      <a:round/>
                      <a:headEnd type="none" w="med" len="med"/>
                      <a:tailEnd type="none" w="med" len="med"/>
                    </a:lnR>
                  </a:tcPr>
                </a:tc>
                <a:tc>
                  <a:txBody>
                    <a:bodyPr/>
                    <a:lstStyle/>
                    <a:p>
                      <a:pPr algn="r"/>
                      <a:r>
                        <a:rPr lang="en-US" sz="1800" dirty="0" smtClean="0"/>
                        <a:t>71.5</a:t>
                      </a:r>
                      <a:endParaRPr lang="en-US" sz="1800" dirty="0"/>
                    </a:p>
                  </a:txBody>
                  <a:tcPr marT="45719" marB="45719" anchor="ctr">
                    <a:lnL w="38100" cap="flat" cmpd="sng" algn="ctr">
                      <a:solidFill>
                        <a:schemeClr val="bg1"/>
                      </a:solidFill>
                      <a:prstDash val="solid"/>
                      <a:round/>
                      <a:headEnd type="none" w="med" len="med"/>
                      <a:tailEnd type="none" w="med" len="med"/>
                    </a:lnL>
                  </a:tcPr>
                </a:tc>
                <a:tc>
                  <a:txBody>
                    <a:bodyPr/>
                    <a:lstStyle/>
                    <a:p>
                      <a:pPr algn="r"/>
                      <a:r>
                        <a:rPr lang="en-US" sz="1800" dirty="0" smtClean="0"/>
                        <a:t>60,100</a:t>
                      </a:r>
                      <a:endParaRPr lang="en-US" sz="1800" dirty="0"/>
                    </a:p>
                  </a:txBody>
                  <a:tcPr marT="45719" marB="45719" anchor="ctr"/>
                </a:tc>
                <a:tc>
                  <a:txBody>
                    <a:bodyPr/>
                    <a:lstStyle/>
                    <a:p>
                      <a:pPr algn="r"/>
                      <a:r>
                        <a:rPr lang="en-US" sz="1800" dirty="0" smtClean="0"/>
                        <a:t>60,100</a:t>
                      </a:r>
                      <a:endParaRPr lang="en-US" sz="1800" dirty="0"/>
                    </a:p>
                  </a:txBody>
                  <a:tcPr marT="45719" marB="45719" anchor="ctr">
                    <a:lnR w="38100" cap="flat" cmpd="sng" algn="ctr">
                      <a:solidFill>
                        <a:schemeClr val="bg1"/>
                      </a:solidFill>
                      <a:prstDash val="solid"/>
                      <a:round/>
                      <a:headEnd type="none" w="med" len="med"/>
                      <a:tailEnd type="none" w="med" len="med"/>
                    </a:lnR>
                  </a:tcPr>
                </a:tc>
                <a:tc>
                  <a:txBody>
                    <a:bodyPr/>
                    <a:lstStyle/>
                    <a:p>
                      <a:pPr algn="r"/>
                      <a:endParaRPr lang="en-US" sz="1800"/>
                    </a:p>
                  </a:txBody>
                  <a:tcPr marT="45719" marB="45719" anchor="ctr">
                    <a:lnL w="38100" cap="flat" cmpd="sng" algn="ctr">
                      <a:solidFill>
                        <a:schemeClr val="bg1"/>
                      </a:solidFill>
                      <a:prstDash val="solid"/>
                      <a:round/>
                      <a:headEnd type="none" w="med" len="med"/>
                      <a:tailEnd type="none" w="med" len="med"/>
                    </a:lnL>
                  </a:tcPr>
                </a:tc>
                <a:tc>
                  <a:txBody>
                    <a:bodyPr/>
                    <a:lstStyle/>
                    <a:p>
                      <a:pPr algn="r"/>
                      <a:endParaRPr lang="en-US" sz="1800" dirty="0"/>
                    </a:p>
                  </a:txBody>
                  <a:tcPr marT="45719" marB="45719" anchor="ctr"/>
                </a:tc>
                <a:tc>
                  <a:txBody>
                    <a:bodyPr/>
                    <a:lstStyle/>
                    <a:p>
                      <a:pPr algn="r"/>
                      <a:endParaRPr lang="en-US" sz="1800"/>
                    </a:p>
                  </a:txBody>
                  <a:tcPr marT="45719" marB="45719" anchor="ctr">
                    <a:lnR w="38100" cap="flat" cmpd="sng" algn="ctr">
                      <a:solidFill>
                        <a:schemeClr val="bg1"/>
                      </a:solidFill>
                      <a:prstDash val="solid"/>
                      <a:round/>
                      <a:headEnd type="none" w="med" len="med"/>
                      <a:tailEnd type="none" w="med" len="med"/>
                    </a:lnR>
                  </a:tcPr>
                </a:tc>
                <a:tc>
                  <a:txBody>
                    <a:bodyPr/>
                    <a:lstStyle/>
                    <a:p>
                      <a:pPr algn="r"/>
                      <a:r>
                        <a:rPr lang="en-US" sz="1800" dirty="0" smtClean="0"/>
                        <a:t>12</a:t>
                      </a:r>
                      <a:endParaRPr lang="en-US" sz="1800" dirty="0"/>
                    </a:p>
                  </a:txBody>
                  <a:tcPr marT="45719" marB="4571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r>
              <a:tr h="486899">
                <a:tc>
                  <a:txBody>
                    <a:bodyPr/>
                    <a:lstStyle/>
                    <a:p>
                      <a:pPr algn="r"/>
                      <a:r>
                        <a:rPr lang="en-US" sz="1800" dirty="0" smtClean="0"/>
                        <a:t>15</a:t>
                      </a:r>
                      <a:endParaRPr lang="en-US" sz="1800" dirty="0"/>
                    </a:p>
                  </a:txBody>
                  <a:tcPr marT="45719" marB="4571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r"/>
                      <a:r>
                        <a:rPr lang="en-US" sz="1800" dirty="0" smtClean="0"/>
                        <a:t>57.5</a:t>
                      </a:r>
                      <a:endParaRPr lang="en-US" sz="1800" dirty="0"/>
                    </a:p>
                  </a:txBody>
                  <a:tcPr marT="45719" marB="45719" anchor="ctr">
                    <a:lnL w="38100" cap="flat" cmpd="sng" algn="ctr">
                      <a:solidFill>
                        <a:schemeClr val="bg1"/>
                      </a:solidFill>
                      <a:prstDash val="solid"/>
                      <a:round/>
                      <a:headEnd type="none" w="med" len="med"/>
                      <a:tailEnd type="none" w="med" len="med"/>
                    </a:lnL>
                  </a:tcPr>
                </a:tc>
                <a:tc>
                  <a:txBody>
                    <a:bodyPr/>
                    <a:lstStyle/>
                    <a:p>
                      <a:pPr algn="r"/>
                      <a:r>
                        <a:rPr lang="en-US" sz="1800" dirty="0" smtClean="0"/>
                        <a:t>75,200</a:t>
                      </a:r>
                      <a:endParaRPr lang="en-US" sz="1800" dirty="0"/>
                    </a:p>
                  </a:txBody>
                  <a:tcPr marT="45719" marB="45719" anchor="ctr"/>
                </a:tc>
                <a:tc>
                  <a:txBody>
                    <a:bodyPr/>
                    <a:lstStyle/>
                    <a:p>
                      <a:pPr algn="r"/>
                      <a:r>
                        <a:rPr lang="en-US" sz="1800" dirty="0" smtClean="0"/>
                        <a:t>73,100</a:t>
                      </a:r>
                      <a:endParaRPr lang="en-US" sz="1800" dirty="0"/>
                    </a:p>
                  </a:txBody>
                  <a:tcPr marT="45719" marB="45719" anchor="ctr">
                    <a:lnR w="38100" cap="flat" cmpd="sng" algn="ctr">
                      <a:solidFill>
                        <a:schemeClr val="bg1"/>
                      </a:solidFill>
                      <a:prstDash val="solid"/>
                      <a:round/>
                      <a:headEnd type="none" w="med" len="med"/>
                      <a:tailEnd type="none" w="med" len="med"/>
                    </a:lnR>
                  </a:tcPr>
                </a:tc>
                <a:tc>
                  <a:txBody>
                    <a:bodyPr/>
                    <a:lstStyle/>
                    <a:p>
                      <a:pPr algn="r"/>
                      <a:r>
                        <a:rPr lang="en-US" sz="1800" dirty="0" smtClean="0"/>
                        <a:t>69.7</a:t>
                      </a:r>
                      <a:endParaRPr lang="en-US" sz="1800" dirty="0"/>
                    </a:p>
                  </a:txBody>
                  <a:tcPr marT="45719" marB="45719" anchor="ctr">
                    <a:lnL w="38100" cap="flat" cmpd="sng" algn="ctr">
                      <a:solidFill>
                        <a:schemeClr val="bg1"/>
                      </a:solidFill>
                      <a:prstDash val="solid"/>
                      <a:round/>
                      <a:headEnd type="none" w="med" len="med"/>
                      <a:tailEnd type="none" w="med" len="med"/>
                    </a:lnL>
                  </a:tcPr>
                </a:tc>
                <a:tc>
                  <a:txBody>
                    <a:bodyPr/>
                    <a:lstStyle/>
                    <a:p>
                      <a:pPr algn="r"/>
                      <a:r>
                        <a:rPr lang="en-US" sz="1800" dirty="0" smtClean="0"/>
                        <a:t>60,100</a:t>
                      </a:r>
                      <a:endParaRPr lang="en-US" sz="1800" dirty="0"/>
                    </a:p>
                  </a:txBody>
                  <a:tcPr marT="45719" marB="45719" anchor="ctr"/>
                </a:tc>
                <a:tc>
                  <a:txBody>
                    <a:bodyPr/>
                    <a:lstStyle/>
                    <a:p>
                      <a:pPr algn="r"/>
                      <a:r>
                        <a:rPr lang="en-US" sz="1800" dirty="0" smtClean="0"/>
                        <a:t>60,100</a:t>
                      </a:r>
                      <a:endParaRPr lang="en-US" sz="1800" dirty="0"/>
                    </a:p>
                  </a:txBody>
                  <a:tcPr marT="45719" marB="45719" anchor="ctr">
                    <a:lnR w="38100" cap="flat" cmpd="sng" algn="ctr">
                      <a:solidFill>
                        <a:schemeClr val="bg1"/>
                      </a:solidFill>
                      <a:prstDash val="solid"/>
                      <a:round/>
                      <a:headEnd type="none" w="med" len="med"/>
                      <a:tailEnd type="none" w="med" len="med"/>
                    </a:lnR>
                  </a:tcPr>
                </a:tc>
                <a:tc>
                  <a:txBody>
                    <a:bodyPr/>
                    <a:lstStyle/>
                    <a:p>
                      <a:pPr algn="r"/>
                      <a:r>
                        <a:rPr lang="en-US" sz="1800" dirty="0" smtClean="0"/>
                        <a:t>73.2</a:t>
                      </a:r>
                      <a:endParaRPr lang="en-US" sz="1800" dirty="0"/>
                    </a:p>
                  </a:txBody>
                  <a:tcPr marT="45719" marB="45719" anchor="ctr">
                    <a:lnL w="38100" cap="flat" cmpd="sng" algn="ctr">
                      <a:solidFill>
                        <a:schemeClr val="bg1"/>
                      </a:solidFill>
                      <a:prstDash val="solid"/>
                      <a:round/>
                      <a:headEnd type="none" w="med" len="med"/>
                      <a:tailEnd type="none" w="med" len="med"/>
                    </a:lnL>
                  </a:tcPr>
                </a:tc>
                <a:tc>
                  <a:txBody>
                    <a:bodyPr/>
                    <a:lstStyle/>
                    <a:p>
                      <a:pPr algn="r"/>
                      <a:r>
                        <a:rPr lang="en-US" sz="1800" dirty="0" smtClean="0"/>
                        <a:t>58,800</a:t>
                      </a:r>
                      <a:endParaRPr lang="en-US" sz="1800" dirty="0"/>
                    </a:p>
                  </a:txBody>
                  <a:tcPr marT="45719" marB="45719" anchor="ctr"/>
                </a:tc>
                <a:tc>
                  <a:txBody>
                    <a:bodyPr/>
                    <a:lstStyle/>
                    <a:p>
                      <a:pPr algn="r"/>
                      <a:r>
                        <a:rPr lang="en-US" sz="1800" dirty="0" smtClean="0"/>
                        <a:t>58,800</a:t>
                      </a:r>
                      <a:endParaRPr lang="en-US" sz="1800" dirty="0"/>
                    </a:p>
                  </a:txBody>
                  <a:tcPr marT="45719" marB="45719" anchor="ctr">
                    <a:lnR w="38100" cap="flat" cmpd="sng" algn="ctr">
                      <a:solidFill>
                        <a:schemeClr val="bg1"/>
                      </a:solidFill>
                      <a:prstDash val="solid"/>
                      <a:round/>
                      <a:headEnd type="none" w="med" len="med"/>
                      <a:tailEnd type="none" w="med" len="med"/>
                    </a:lnR>
                  </a:tcPr>
                </a:tc>
                <a:tc>
                  <a:txBody>
                    <a:bodyPr/>
                    <a:lstStyle/>
                    <a:p>
                      <a:pPr algn="r"/>
                      <a:r>
                        <a:rPr lang="en-US" sz="1800" dirty="0" smtClean="0"/>
                        <a:t>15</a:t>
                      </a:r>
                      <a:endParaRPr lang="en-US" sz="1800" dirty="0"/>
                    </a:p>
                  </a:txBody>
                  <a:tcPr marT="45719" marB="4571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r>
              <a:tr h="486899">
                <a:tc>
                  <a:txBody>
                    <a:bodyPr/>
                    <a:lstStyle/>
                    <a:p>
                      <a:pPr algn="r"/>
                      <a:r>
                        <a:rPr lang="en-US" sz="1800" dirty="0" smtClean="0"/>
                        <a:t>20</a:t>
                      </a:r>
                      <a:endParaRPr lang="en-US" sz="1800" dirty="0"/>
                    </a:p>
                  </a:txBody>
                  <a:tcPr marT="45719" marB="4571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r"/>
                      <a:r>
                        <a:rPr lang="en-US" sz="1800" dirty="0" smtClean="0"/>
                        <a:t>47.1</a:t>
                      </a:r>
                      <a:endParaRPr lang="en-US" sz="1800" dirty="0"/>
                    </a:p>
                  </a:txBody>
                  <a:tcPr marT="45719" marB="45719" anchor="ctr">
                    <a:lnL w="38100" cap="flat" cmpd="sng" algn="ctr">
                      <a:solidFill>
                        <a:schemeClr val="bg1"/>
                      </a:solidFill>
                      <a:prstDash val="solid"/>
                      <a:round/>
                      <a:headEnd type="none" w="med" len="med"/>
                      <a:tailEnd type="none" w="med" len="med"/>
                    </a:lnL>
                  </a:tcPr>
                </a:tc>
                <a:tc>
                  <a:txBody>
                    <a:bodyPr/>
                    <a:lstStyle/>
                    <a:p>
                      <a:pPr algn="r"/>
                      <a:r>
                        <a:rPr lang="en-US" sz="1800" dirty="0" smtClean="0"/>
                        <a:t>53,600</a:t>
                      </a:r>
                      <a:endParaRPr lang="en-US" sz="1800" dirty="0"/>
                    </a:p>
                  </a:txBody>
                  <a:tcPr marT="45719" marB="45719" anchor="ctr"/>
                </a:tc>
                <a:tc>
                  <a:txBody>
                    <a:bodyPr/>
                    <a:lstStyle/>
                    <a:p>
                      <a:pPr algn="r"/>
                      <a:r>
                        <a:rPr lang="en-US" sz="1800" dirty="0" smtClean="0"/>
                        <a:t>52,300</a:t>
                      </a:r>
                      <a:endParaRPr lang="en-US" sz="1800" dirty="0"/>
                    </a:p>
                  </a:txBody>
                  <a:tcPr marT="45719" marB="45719" anchor="ctr">
                    <a:lnR w="38100" cap="flat" cmpd="sng" algn="ctr">
                      <a:solidFill>
                        <a:schemeClr val="bg1"/>
                      </a:solidFill>
                      <a:prstDash val="solid"/>
                      <a:round/>
                      <a:headEnd type="none" w="med" len="med"/>
                      <a:tailEnd type="none" w="med" len="med"/>
                    </a:lnR>
                  </a:tcPr>
                </a:tc>
                <a:tc>
                  <a:txBody>
                    <a:bodyPr/>
                    <a:lstStyle/>
                    <a:p>
                      <a:pPr algn="r"/>
                      <a:r>
                        <a:rPr lang="en-US" sz="1800" dirty="0" smtClean="0"/>
                        <a:t>61.5</a:t>
                      </a:r>
                      <a:endParaRPr lang="en-US" sz="1800" dirty="0"/>
                    </a:p>
                  </a:txBody>
                  <a:tcPr marT="45719" marB="45719" anchor="ctr">
                    <a:lnL w="38100" cap="flat" cmpd="sng" algn="ctr">
                      <a:solidFill>
                        <a:schemeClr val="bg1"/>
                      </a:solidFill>
                      <a:prstDash val="solid"/>
                      <a:round/>
                      <a:headEnd type="none" w="med" len="med"/>
                      <a:tailEnd type="none" w="med" len="med"/>
                    </a:lnL>
                  </a:tcPr>
                </a:tc>
                <a:tc>
                  <a:txBody>
                    <a:bodyPr/>
                    <a:lstStyle/>
                    <a:p>
                      <a:pPr algn="r"/>
                      <a:r>
                        <a:rPr lang="en-US" sz="1800" dirty="0" smtClean="0"/>
                        <a:t>54,900</a:t>
                      </a:r>
                      <a:endParaRPr lang="en-US" sz="1800" dirty="0"/>
                    </a:p>
                  </a:txBody>
                  <a:tcPr marT="45719" marB="45719" anchor="ctr"/>
                </a:tc>
                <a:tc>
                  <a:txBody>
                    <a:bodyPr/>
                    <a:lstStyle/>
                    <a:p>
                      <a:pPr algn="r"/>
                      <a:r>
                        <a:rPr lang="en-US" sz="1800" dirty="0" smtClean="0"/>
                        <a:t>53,600</a:t>
                      </a:r>
                      <a:endParaRPr lang="en-US" sz="1800" dirty="0"/>
                    </a:p>
                  </a:txBody>
                  <a:tcPr marT="45719" marB="45719" anchor="ctr">
                    <a:lnR w="38100" cap="flat" cmpd="sng" algn="ctr">
                      <a:solidFill>
                        <a:schemeClr val="bg1"/>
                      </a:solidFill>
                      <a:prstDash val="solid"/>
                      <a:round/>
                      <a:headEnd type="none" w="med" len="med"/>
                      <a:tailEnd type="none" w="med" len="med"/>
                    </a:lnR>
                  </a:tcPr>
                </a:tc>
                <a:tc>
                  <a:txBody>
                    <a:bodyPr/>
                    <a:lstStyle/>
                    <a:p>
                      <a:pPr algn="r"/>
                      <a:r>
                        <a:rPr lang="en-US" sz="1800" dirty="0" smtClean="0"/>
                        <a:t>68.5</a:t>
                      </a:r>
                      <a:endParaRPr lang="en-US" sz="1800" dirty="0"/>
                    </a:p>
                  </a:txBody>
                  <a:tcPr marT="45719" marB="45719" anchor="ctr">
                    <a:lnL w="38100" cap="flat" cmpd="sng" algn="ctr">
                      <a:solidFill>
                        <a:schemeClr val="bg1"/>
                      </a:solidFill>
                      <a:prstDash val="solid"/>
                      <a:round/>
                      <a:headEnd type="none" w="med" len="med"/>
                      <a:tailEnd type="none" w="med" len="med"/>
                    </a:lnL>
                  </a:tcPr>
                </a:tc>
                <a:tc>
                  <a:txBody>
                    <a:bodyPr/>
                    <a:lstStyle/>
                    <a:p>
                      <a:pPr algn="r"/>
                      <a:r>
                        <a:rPr lang="en-US" sz="1800" dirty="0" smtClean="0"/>
                        <a:t>52,200</a:t>
                      </a:r>
                      <a:endParaRPr lang="en-US" sz="1800" dirty="0"/>
                    </a:p>
                  </a:txBody>
                  <a:tcPr marT="45719" marB="45719" anchor="ctr"/>
                </a:tc>
                <a:tc>
                  <a:txBody>
                    <a:bodyPr/>
                    <a:lstStyle/>
                    <a:p>
                      <a:pPr algn="r"/>
                      <a:r>
                        <a:rPr lang="en-US" sz="1800" dirty="0" smtClean="0"/>
                        <a:t>52,200</a:t>
                      </a:r>
                      <a:endParaRPr lang="en-US" sz="1800" dirty="0"/>
                    </a:p>
                  </a:txBody>
                  <a:tcPr marT="45719" marB="45719" anchor="ctr">
                    <a:lnR w="38100" cap="flat" cmpd="sng" algn="ctr">
                      <a:solidFill>
                        <a:schemeClr val="bg1"/>
                      </a:solidFill>
                      <a:prstDash val="solid"/>
                      <a:round/>
                      <a:headEnd type="none" w="med" len="med"/>
                      <a:tailEnd type="none" w="med" len="med"/>
                    </a:lnR>
                  </a:tcPr>
                </a:tc>
                <a:tc>
                  <a:txBody>
                    <a:bodyPr/>
                    <a:lstStyle/>
                    <a:p>
                      <a:pPr algn="r"/>
                      <a:r>
                        <a:rPr lang="en-US" sz="1800" dirty="0" smtClean="0"/>
                        <a:t>20</a:t>
                      </a:r>
                      <a:endParaRPr lang="en-US" sz="1800" dirty="0"/>
                    </a:p>
                  </a:txBody>
                  <a:tcPr marT="45719" marB="4571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r>
              <a:tr h="486899">
                <a:tc>
                  <a:txBody>
                    <a:bodyPr/>
                    <a:lstStyle/>
                    <a:p>
                      <a:pPr algn="r"/>
                      <a:r>
                        <a:rPr lang="en-US" sz="1800" dirty="0" smtClean="0"/>
                        <a:t>25</a:t>
                      </a:r>
                      <a:endParaRPr lang="en-US" sz="1800" dirty="0"/>
                    </a:p>
                  </a:txBody>
                  <a:tcPr marT="45719" marB="4571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r"/>
                      <a:r>
                        <a:rPr lang="en-US" sz="1800" dirty="0" smtClean="0"/>
                        <a:t>34.5</a:t>
                      </a:r>
                      <a:endParaRPr lang="en-US" sz="1800" dirty="0"/>
                    </a:p>
                  </a:txBody>
                  <a:tcPr marT="45719" marB="45719" anchor="ctr">
                    <a:lnL w="38100" cap="flat" cmpd="sng" algn="ctr">
                      <a:solidFill>
                        <a:schemeClr val="bg1"/>
                      </a:solidFill>
                      <a:prstDash val="solid"/>
                      <a:round/>
                      <a:headEnd type="none" w="med" len="med"/>
                      <a:tailEnd type="none" w="med" len="med"/>
                    </a:lnL>
                  </a:tcPr>
                </a:tc>
                <a:tc>
                  <a:txBody>
                    <a:bodyPr/>
                    <a:lstStyle/>
                    <a:p>
                      <a:pPr algn="r"/>
                      <a:r>
                        <a:rPr lang="en-US" sz="1800" dirty="0" smtClean="0"/>
                        <a:t>40,700</a:t>
                      </a:r>
                      <a:endParaRPr lang="en-US" sz="1800" dirty="0"/>
                    </a:p>
                  </a:txBody>
                  <a:tcPr marT="45719" marB="45719" anchor="ctr"/>
                </a:tc>
                <a:tc>
                  <a:txBody>
                    <a:bodyPr/>
                    <a:lstStyle/>
                    <a:p>
                      <a:pPr algn="r"/>
                      <a:r>
                        <a:rPr lang="en-US" sz="1800" dirty="0" smtClean="0"/>
                        <a:t>39,700</a:t>
                      </a:r>
                      <a:endParaRPr lang="en-US" sz="1800" dirty="0"/>
                    </a:p>
                  </a:txBody>
                  <a:tcPr marT="45719" marB="45719" anchor="ctr">
                    <a:lnR w="38100" cap="flat" cmpd="sng" algn="ctr">
                      <a:solidFill>
                        <a:schemeClr val="bg1"/>
                      </a:solidFill>
                      <a:prstDash val="solid"/>
                      <a:round/>
                      <a:headEnd type="none" w="med" len="med"/>
                      <a:tailEnd type="none" w="med" len="med"/>
                    </a:lnR>
                  </a:tcPr>
                </a:tc>
                <a:tc>
                  <a:txBody>
                    <a:bodyPr/>
                    <a:lstStyle/>
                    <a:p>
                      <a:pPr algn="r"/>
                      <a:r>
                        <a:rPr lang="en-US" sz="1800" dirty="0" smtClean="0"/>
                        <a:t>54.8</a:t>
                      </a:r>
                      <a:endParaRPr lang="en-US" sz="1800" dirty="0"/>
                    </a:p>
                  </a:txBody>
                  <a:tcPr marT="45719" marB="45719" anchor="ctr">
                    <a:lnL w="38100" cap="flat" cmpd="sng" algn="ctr">
                      <a:solidFill>
                        <a:schemeClr val="bg1"/>
                      </a:solidFill>
                      <a:prstDash val="solid"/>
                      <a:round/>
                      <a:headEnd type="none" w="med" len="med"/>
                      <a:tailEnd type="none" w="med" len="med"/>
                    </a:lnL>
                  </a:tcPr>
                </a:tc>
                <a:tc>
                  <a:txBody>
                    <a:bodyPr/>
                    <a:lstStyle/>
                    <a:p>
                      <a:pPr algn="r"/>
                      <a:r>
                        <a:rPr lang="en-US" sz="1800" dirty="0" smtClean="0"/>
                        <a:t>42,000</a:t>
                      </a:r>
                      <a:endParaRPr lang="en-US" sz="1800" dirty="0"/>
                    </a:p>
                  </a:txBody>
                  <a:tcPr marT="45719" marB="45719" anchor="ctr"/>
                </a:tc>
                <a:tc>
                  <a:txBody>
                    <a:bodyPr/>
                    <a:lstStyle/>
                    <a:p>
                      <a:pPr algn="r"/>
                      <a:r>
                        <a:rPr lang="en-US" sz="1800" dirty="0" smtClean="0"/>
                        <a:t>41,100</a:t>
                      </a:r>
                      <a:endParaRPr lang="en-US" sz="1800" dirty="0"/>
                    </a:p>
                  </a:txBody>
                  <a:tcPr marT="45719" marB="45719" anchor="ctr">
                    <a:lnR w="38100" cap="flat" cmpd="sng" algn="ctr">
                      <a:solidFill>
                        <a:schemeClr val="bg1"/>
                      </a:solidFill>
                      <a:prstDash val="solid"/>
                      <a:round/>
                      <a:headEnd type="none" w="med" len="med"/>
                      <a:tailEnd type="none" w="med" len="med"/>
                    </a:lnR>
                  </a:tcPr>
                </a:tc>
                <a:tc>
                  <a:txBody>
                    <a:bodyPr/>
                    <a:lstStyle/>
                    <a:p>
                      <a:pPr algn="r"/>
                      <a:r>
                        <a:rPr lang="en-US" sz="1800" dirty="0" smtClean="0"/>
                        <a:t>63.7</a:t>
                      </a:r>
                      <a:endParaRPr lang="en-US" sz="1800" dirty="0"/>
                    </a:p>
                  </a:txBody>
                  <a:tcPr marT="45719" marB="45719" anchor="ctr">
                    <a:lnL w="38100" cap="flat" cmpd="sng" algn="ctr">
                      <a:solidFill>
                        <a:schemeClr val="bg1"/>
                      </a:solidFill>
                      <a:prstDash val="solid"/>
                      <a:round/>
                      <a:headEnd type="none" w="med" len="med"/>
                      <a:tailEnd type="none" w="med" len="med"/>
                    </a:lnL>
                  </a:tcPr>
                </a:tc>
                <a:tc>
                  <a:txBody>
                    <a:bodyPr/>
                    <a:lstStyle/>
                    <a:p>
                      <a:pPr algn="r"/>
                      <a:r>
                        <a:rPr lang="en-US" sz="1800" dirty="0" smtClean="0"/>
                        <a:t>42,700</a:t>
                      </a:r>
                      <a:endParaRPr lang="en-US" sz="1800" dirty="0"/>
                    </a:p>
                  </a:txBody>
                  <a:tcPr marT="45719" marB="45719" anchor="ctr"/>
                </a:tc>
                <a:tc>
                  <a:txBody>
                    <a:bodyPr/>
                    <a:lstStyle/>
                    <a:p>
                      <a:pPr algn="r"/>
                      <a:r>
                        <a:rPr lang="en-US" sz="1800" dirty="0" smtClean="0"/>
                        <a:t>41,700</a:t>
                      </a:r>
                      <a:endParaRPr lang="en-US" sz="1800" dirty="0"/>
                    </a:p>
                  </a:txBody>
                  <a:tcPr marT="45719" marB="45719" anchor="ctr">
                    <a:lnR w="38100" cap="flat" cmpd="sng" algn="ctr">
                      <a:solidFill>
                        <a:schemeClr val="bg1"/>
                      </a:solidFill>
                      <a:prstDash val="solid"/>
                      <a:round/>
                      <a:headEnd type="none" w="med" len="med"/>
                      <a:tailEnd type="none" w="med" len="med"/>
                    </a:lnR>
                  </a:tcPr>
                </a:tc>
                <a:tc>
                  <a:txBody>
                    <a:bodyPr/>
                    <a:lstStyle/>
                    <a:p>
                      <a:pPr algn="r"/>
                      <a:r>
                        <a:rPr lang="en-US" sz="1800" dirty="0" smtClean="0"/>
                        <a:t>25</a:t>
                      </a:r>
                      <a:endParaRPr lang="en-US" sz="1800" dirty="0"/>
                    </a:p>
                  </a:txBody>
                  <a:tcPr marT="45719" marB="4571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r>
              <a:tr h="486899">
                <a:tc>
                  <a:txBody>
                    <a:bodyPr/>
                    <a:lstStyle/>
                    <a:p>
                      <a:pPr algn="r"/>
                      <a:r>
                        <a:rPr lang="en-US" sz="1800" dirty="0" smtClean="0"/>
                        <a:t>30</a:t>
                      </a:r>
                      <a:endParaRPr lang="en-US" sz="1800" dirty="0"/>
                    </a:p>
                  </a:txBody>
                  <a:tcPr marT="45719" marB="4571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r"/>
                      <a:r>
                        <a:rPr lang="en-US" sz="1800" dirty="0" smtClean="0"/>
                        <a:t>14.8</a:t>
                      </a:r>
                      <a:endParaRPr lang="en-US" sz="1800" dirty="0"/>
                    </a:p>
                  </a:txBody>
                  <a:tcPr marT="45719" marB="45719" anchor="ctr">
                    <a:lnL w="38100" cap="flat" cmpd="sng" algn="ctr">
                      <a:solidFill>
                        <a:schemeClr val="bg1"/>
                      </a:solidFill>
                      <a:prstDash val="solid"/>
                      <a:round/>
                      <a:headEnd type="none" w="med" len="med"/>
                      <a:tailEnd type="none" w="med" len="med"/>
                    </a:lnL>
                  </a:tcPr>
                </a:tc>
                <a:tc>
                  <a:txBody>
                    <a:bodyPr/>
                    <a:lstStyle/>
                    <a:p>
                      <a:pPr algn="r"/>
                      <a:r>
                        <a:rPr lang="en-US" sz="1800" dirty="0" smtClean="0"/>
                        <a:t>31,900</a:t>
                      </a:r>
                      <a:endParaRPr lang="en-US" sz="1800" dirty="0"/>
                    </a:p>
                  </a:txBody>
                  <a:tcPr marT="45719" marB="45719" anchor="ctr"/>
                </a:tc>
                <a:tc>
                  <a:txBody>
                    <a:bodyPr/>
                    <a:lstStyle/>
                    <a:p>
                      <a:pPr algn="r"/>
                      <a:r>
                        <a:rPr lang="en-US" sz="1800" dirty="0" smtClean="0"/>
                        <a:t>31,200</a:t>
                      </a:r>
                      <a:endParaRPr lang="en-US" sz="1800" dirty="0"/>
                    </a:p>
                  </a:txBody>
                  <a:tcPr marT="45719" marB="45719" anchor="ctr">
                    <a:lnR w="38100" cap="flat" cmpd="sng" algn="ctr">
                      <a:solidFill>
                        <a:schemeClr val="bg1"/>
                      </a:solidFill>
                      <a:prstDash val="solid"/>
                      <a:round/>
                      <a:headEnd type="none" w="med" len="med"/>
                      <a:tailEnd type="none" w="med" len="med"/>
                    </a:lnR>
                  </a:tcPr>
                </a:tc>
                <a:tc>
                  <a:txBody>
                    <a:bodyPr/>
                    <a:lstStyle/>
                    <a:p>
                      <a:pPr algn="r"/>
                      <a:r>
                        <a:rPr lang="en-US" sz="1800" dirty="0" smtClean="0"/>
                        <a:t>47.4</a:t>
                      </a:r>
                      <a:endParaRPr lang="en-US" sz="1800" dirty="0"/>
                    </a:p>
                  </a:txBody>
                  <a:tcPr marT="45719" marB="45719" anchor="ctr">
                    <a:lnL w="38100" cap="flat" cmpd="sng" algn="ctr">
                      <a:solidFill>
                        <a:schemeClr val="bg1"/>
                      </a:solidFill>
                      <a:prstDash val="solid"/>
                      <a:round/>
                      <a:headEnd type="none" w="med" len="med"/>
                      <a:tailEnd type="none" w="med" len="med"/>
                    </a:lnL>
                  </a:tcPr>
                </a:tc>
                <a:tc>
                  <a:txBody>
                    <a:bodyPr/>
                    <a:lstStyle/>
                    <a:p>
                      <a:pPr algn="r"/>
                      <a:r>
                        <a:rPr lang="en-US" sz="1800" dirty="0" smtClean="0"/>
                        <a:t>33,400</a:t>
                      </a:r>
                      <a:endParaRPr lang="en-US" sz="1800" dirty="0"/>
                    </a:p>
                  </a:txBody>
                  <a:tcPr marT="45719" marB="45719" anchor="ctr"/>
                </a:tc>
                <a:tc>
                  <a:txBody>
                    <a:bodyPr/>
                    <a:lstStyle/>
                    <a:p>
                      <a:pPr algn="r"/>
                      <a:r>
                        <a:rPr lang="en-US" sz="1800" dirty="0" smtClean="0"/>
                        <a:t>32,700</a:t>
                      </a:r>
                      <a:endParaRPr lang="en-US" sz="1800" dirty="0"/>
                    </a:p>
                  </a:txBody>
                  <a:tcPr marT="45719" marB="45719" anchor="ctr">
                    <a:lnR w="38100" cap="flat" cmpd="sng" algn="ctr">
                      <a:solidFill>
                        <a:schemeClr val="bg1"/>
                      </a:solidFill>
                      <a:prstDash val="solid"/>
                      <a:round/>
                      <a:headEnd type="none" w="med" len="med"/>
                      <a:tailEnd type="none" w="med" len="med"/>
                    </a:lnR>
                  </a:tcPr>
                </a:tc>
                <a:tc>
                  <a:txBody>
                    <a:bodyPr/>
                    <a:lstStyle/>
                    <a:p>
                      <a:pPr algn="r"/>
                      <a:r>
                        <a:rPr lang="en-US" sz="1800" dirty="0" smtClean="0"/>
                        <a:t>58.6</a:t>
                      </a:r>
                      <a:endParaRPr lang="en-US" sz="1800" dirty="0"/>
                    </a:p>
                  </a:txBody>
                  <a:tcPr marT="45719" marB="45719" anchor="ctr">
                    <a:lnL w="38100" cap="flat" cmpd="sng" algn="ctr">
                      <a:solidFill>
                        <a:schemeClr val="bg1"/>
                      </a:solidFill>
                      <a:prstDash val="solid"/>
                      <a:round/>
                      <a:headEnd type="none" w="med" len="med"/>
                      <a:tailEnd type="none" w="med" len="med"/>
                    </a:lnL>
                  </a:tcPr>
                </a:tc>
                <a:tc>
                  <a:txBody>
                    <a:bodyPr/>
                    <a:lstStyle/>
                    <a:p>
                      <a:pPr algn="r"/>
                      <a:r>
                        <a:rPr lang="en-US" sz="1800" dirty="0" smtClean="0"/>
                        <a:t>34,100</a:t>
                      </a:r>
                      <a:endParaRPr lang="en-US" sz="1800" dirty="0"/>
                    </a:p>
                  </a:txBody>
                  <a:tcPr marT="45719" marB="45719" anchor="ctr"/>
                </a:tc>
                <a:tc>
                  <a:txBody>
                    <a:bodyPr/>
                    <a:lstStyle/>
                    <a:p>
                      <a:pPr algn="r"/>
                      <a:r>
                        <a:rPr lang="en-US" sz="1800" dirty="0" smtClean="0"/>
                        <a:t>33,400</a:t>
                      </a:r>
                      <a:endParaRPr lang="en-US" sz="1800" dirty="0"/>
                    </a:p>
                  </a:txBody>
                  <a:tcPr marT="45719" marB="45719" anchor="ctr">
                    <a:lnR w="38100" cap="flat" cmpd="sng" algn="ctr">
                      <a:solidFill>
                        <a:schemeClr val="bg1"/>
                      </a:solidFill>
                      <a:prstDash val="solid"/>
                      <a:round/>
                      <a:headEnd type="none" w="med" len="med"/>
                      <a:tailEnd type="none" w="med" len="med"/>
                    </a:lnR>
                  </a:tcPr>
                </a:tc>
                <a:tc>
                  <a:txBody>
                    <a:bodyPr/>
                    <a:lstStyle/>
                    <a:p>
                      <a:pPr algn="r"/>
                      <a:r>
                        <a:rPr lang="en-US" sz="1800" dirty="0" smtClean="0"/>
                        <a:t>30</a:t>
                      </a:r>
                      <a:endParaRPr lang="en-US" sz="1800" dirty="0"/>
                    </a:p>
                  </a:txBody>
                  <a:tcPr marT="45719" marB="4571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r>
              <a:tr h="486899">
                <a:tc>
                  <a:txBody>
                    <a:bodyPr/>
                    <a:lstStyle/>
                    <a:p>
                      <a:pPr algn="r"/>
                      <a:r>
                        <a:rPr lang="en-US" sz="1800" dirty="0" smtClean="0"/>
                        <a:t>35</a:t>
                      </a:r>
                      <a:endParaRPr lang="en-US" sz="1800" dirty="0"/>
                    </a:p>
                  </a:txBody>
                  <a:tcPr marT="45719" marB="4571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r"/>
                      <a:endParaRPr lang="en-US" sz="1800" dirty="0"/>
                    </a:p>
                  </a:txBody>
                  <a:tcPr marT="45719" marB="45719" anchor="ctr">
                    <a:lnL w="38100" cap="flat" cmpd="sng" algn="ctr">
                      <a:solidFill>
                        <a:schemeClr val="bg1"/>
                      </a:solidFill>
                      <a:prstDash val="solid"/>
                      <a:round/>
                      <a:headEnd type="none" w="med" len="med"/>
                      <a:tailEnd type="none" w="med" len="med"/>
                    </a:lnL>
                  </a:tcPr>
                </a:tc>
                <a:tc>
                  <a:txBody>
                    <a:bodyPr/>
                    <a:lstStyle/>
                    <a:p>
                      <a:pPr algn="r"/>
                      <a:endParaRPr lang="en-US" sz="1800" dirty="0"/>
                    </a:p>
                  </a:txBody>
                  <a:tcPr marT="45719" marB="45719" anchor="ctr"/>
                </a:tc>
                <a:tc>
                  <a:txBody>
                    <a:bodyPr/>
                    <a:lstStyle/>
                    <a:p>
                      <a:pPr algn="r"/>
                      <a:endParaRPr lang="en-US" sz="1800" dirty="0"/>
                    </a:p>
                  </a:txBody>
                  <a:tcPr marT="45719" marB="45719" anchor="ctr">
                    <a:lnR w="38100" cap="flat" cmpd="sng" algn="ctr">
                      <a:solidFill>
                        <a:schemeClr val="bg1"/>
                      </a:solidFill>
                      <a:prstDash val="solid"/>
                      <a:round/>
                      <a:headEnd type="none" w="med" len="med"/>
                      <a:tailEnd type="none" w="med" len="med"/>
                    </a:lnR>
                  </a:tcPr>
                </a:tc>
                <a:tc>
                  <a:txBody>
                    <a:bodyPr/>
                    <a:lstStyle/>
                    <a:p>
                      <a:pPr algn="r"/>
                      <a:r>
                        <a:rPr lang="en-US" sz="1800" dirty="0" smtClean="0"/>
                        <a:t>39.0</a:t>
                      </a:r>
                      <a:endParaRPr lang="en-US" sz="1800" dirty="0"/>
                    </a:p>
                  </a:txBody>
                  <a:tcPr marT="45719" marB="45719" anchor="ctr">
                    <a:lnL w="38100" cap="flat" cmpd="sng" algn="ctr">
                      <a:solidFill>
                        <a:schemeClr val="bg1"/>
                      </a:solidFill>
                      <a:prstDash val="solid"/>
                      <a:round/>
                      <a:headEnd type="none" w="med" len="med"/>
                      <a:tailEnd type="none" w="med" len="med"/>
                    </a:lnL>
                  </a:tcPr>
                </a:tc>
                <a:tc>
                  <a:txBody>
                    <a:bodyPr/>
                    <a:lstStyle/>
                    <a:p>
                      <a:pPr algn="r"/>
                      <a:r>
                        <a:rPr lang="en-US" sz="1800" dirty="0" smtClean="0"/>
                        <a:t>27,300</a:t>
                      </a:r>
                      <a:endParaRPr lang="en-US" sz="1800" dirty="0"/>
                    </a:p>
                  </a:txBody>
                  <a:tcPr marT="45719" marB="45719" anchor="ctr"/>
                </a:tc>
                <a:tc>
                  <a:txBody>
                    <a:bodyPr/>
                    <a:lstStyle/>
                    <a:p>
                      <a:pPr algn="r"/>
                      <a:r>
                        <a:rPr lang="en-US" sz="1800" dirty="0" smtClean="0"/>
                        <a:t>26,700</a:t>
                      </a:r>
                      <a:endParaRPr lang="en-US" sz="1800" dirty="0"/>
                    </a:p>
                  </a:txBody>
                  <a:tcPr marT="45719" marB="45719" anchor="ctr">
                    <a:lnR w="38100" cap="flat" cmpd="sng" algn="ctr">
                      <a:solidFill>
                        <a:schemeClr val="bg1"/>
                      </a:solidFill>
                      <a:prstDash val="solid"/>
                      <a:round/>
                      <a:headEnd type="none" w="med" len="med"/>
                      <a:tailEnd type="none" w="med" len="med"/>
                    </a:lnR>
                  </a:tcPr>
                </a:tc>
                <a:tc>
                  <a:txBody>
                    <a:bodyPr/>
                    <a:lstStyle/>
                    <a:p>
                      <a:pPr algn="r"/>
                      <a:r>
                        <a:rPr lang="en-US" sz="1800" dirty="0" smtClean="0"/>
                        <a:t>53.3</a:t>
                      </a:r>
                      <a:endParaRPr lang="en-US" sz="1800" dirty="0"/>
                    </a:p>
                  </a:txBody>
                  <a:tcPr marT="45719" marB="45719" anchor="ctr">
                    <a:lnL w="38100" cap="flat" cmpd="sng" algn="ctr">
                      <a:solidFill>
                        <a:schemeClr val="bg1"/>
                      </a:solidFill>
                      <a:prstDash val="solid"/>
                      <a:round/>
                      <a:headEnd type="none" w="med" len="med"/>
                      <a:tailEnd type="none" w="med" len="med"/>
                    </a:lnL>
                  </a:tcPr>
                </a:tc>
                <a:tc>
                  <a:txBody>
                    <a:bodyPr/>
                    <a:lstStyle/>
                    <a:p>
                      <a:pPr algn="r"/>
                      <a:r>
                        <a:rPr lang="en-US" sz="1800" dirty="0" smtClean="0"/>
                        <a:t>28,000</a:t>
                      </a:r>
                      <a:endParaRPr lang="en-US" sz="1800" dirty="0"/>
                    </a:p>
                  </a:txBody>
                  <a:tcPr marT="45719" marB="45719" anchor="ctr"/>
                </a:tc>
                <a:tc>
                  <a:txBody>
                    <a:bodyPr/>
                    <a:lstStyle/>
                    <a:p>
                      <a:pPr algn="r"/>
                      <a:r>
                        <a:rPr lang="en-US" sz="1800" dirty="0" smtClean="0"/>
                        <a:t>27,400</a:t>
                      </a:r>
                      <a:endParaRPr lang="en-US" sz="1800" dirty="0"/>
                    </a:p>
                  </a:txBody>
                  <a:tcPr marT="45719" marB="45719" anchor="ctr">
                    <a:lnR w="38100" cap="flat" cmpd="sng" algn="ctr">
                      <a:solidFill>
                        <a:schemeClr val="bg1"/>
                      </a:solidFill>
                      <a:prstDash val="solid"/>
                      <a:round/>
                      <a:headEnd type="none" w="med" len="med"/>
                      <a:tailEnd type="none" w="med" len="med"/>
                    </a:lnR>
                  </a:tcPr>
                </a:tc>
                <a:tc>
                  <a:txBody>
                    <a:bodyPr/>
                    <a:lstStyle/>
                    <a:p>
                      <a:pPr algn="r"/>
                      <a:r>
                        <a:rPr lang="en-US" sz="1800" dirty="0" smtClean="0"/>
                        <a:t>35</a:t>
                      </a:r>
                      <a:endParaRPr lang="en-US" sz="1800" dirty="0"/>
                    </a:p>
                  </a:txBody>
                  <a:tcPr marT="45719" marB="4571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r>
              <a:tr h="486899">
                <a:tc>
                  <a:txBody>
                    <a:bodyPr/>
                    <a:lstStyle/>
                    <a:p>
                      <a:pPr algn="r"/>
                      <a:r>
                        <a:rPr lang="en-US" sz="1800" dirty="0" smtClean="0"/>
                        <a:t>40</a:t>
                      </a:r>
                      <a:endParaRPr lang="en-US" sz="1800" dirty="0"/>
                    </a:p>
                  </a:txBody>
                  <a:tcPr marT="45719" marB="4571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r"/>
                      <a:endParaRPr lang="en-US" sz="1800" dirty="0"/>
                    </a:p>
                  </a:txBody>
                  <a:tcPr marT="45719" marB="45719" anchor="ctr">
                    <a:lnL w="38100" cap="flat" cmpd="sng" algn="ctr">
                      <a:solidFill>
                        <a:schemeClr val="bg1"/>
                      </a:solidFill>
                      <a:prstDash val="solid"/>
                      <a:round/>
                      <a:headEnd type="none" w="med" len="med"/>
                      <a:tailEnd type="none" w="med" len="med"/>
                    </a:lnL>
                  </a:tcPr>
                </a:tc>
                <a:tc>
                  <a:txBody>
                    <a:bodyPr/>
                    <a:lstStyle/>
                    <a:p>
                      <a:pPr algn="r"/>
                      <a:endParaRPr lang="en-US" sz="1800" dirty="0"/>
                    </a:p>
                  </a:txBody>
                  <a:tcPr marT="45719" marB="45719" anchor="ctr"/>
                </a:tc>
                <a:tc>
                  <a:txBody>
                    <a:bodyPr/>
                    <a:lstStyle/>
                    <a:p>
                      <a:pPr algn="r"/>
                      <a:endParaRPr lang="en-US" sz="1800" dirty="0"/>
                    </a:p>
                  </a:txBody>
                  <a:tcPr marT="45719" marB="45719" anchor="ctr">
                    <a:lnR w="38100" cap="flat" cmpd="sng" algn="ctr">
                      <a:solidFill>
                        <a:schemeClr val="bg1"/>
                      </a:solidFill>
                      <a:prstDash val="solid"/>
                      <a:round/>
                      <a:headEnd type="none" w="med" len="med"/>
                      <a:tailEnd type="none" w="med" len="med"/>
                    </a:lnR>
                  </a:tcPr>
                </a:tc>
                <a:tc>
                  <a:txBody>
                    <a:bodyPr/>
                    <a:lstStyle/>
                    <a:p>
                      <a:pPr algn="r"/>
                      <a:r>
                        <a:rPr lang="en-US" sz="1800" dirty="0" smtClean="0"/>
                        <a:t>28.8</a:t>
                      </a:r>
                      <a:endParaRPr lang="en-US" sz="1800" dirty="0"/>
                    </a:p>
                  </a:txBody>
                  <a:tcPr marT="45719" marB="45719" anchor="ctr">
                    <a:lnL w="38100" cap="flat" cmpd="sng" algn="ctr">
                      <a:solidFill>
                        <a:schemeClr val="bg1"/>
                      </a:solidFill>
                      <a:prstDash val="solid"/>
                      <a:round/>
                      <a:headEnd type="none" w="med" len="med"/>
                      <a:tailEnd type="none" w="med" len="med"/>
                    </a:lnL>
                  </a:tcPr>
                </a:tc>
                <a:tc>
                  <a:txBody>
                    <a:bodyPr/>
                    <a:lstStyle/>
                    <a:p>
                      <a:pPr algn="r"/>
                      <a:r>
                        <a:rPr lang="en-US" sz="1800" dirty="0" smtClean="0"/>
                        <a:t>22,000</a:t>
                      </a:r>
                      <a:endParaRPr lang="en-US" sz="1800" dirty="0"/>
                    </a:p>
                  </a:txBody>
                  <a:tcPr marT="45719" marB="45719" anchor="ctr"/>
                </a:tc>
                <a:tc>
                  <a:txBody>
                    <a:bodyPr/>
                    <a:lstStyle/>
                    <a:p>
                      <a:pPr algn="r"/>
                      <a:r>
                        <a:rPr lang="en-US" sz="1800" dirty="0" smtClean="0"/>
                        <a:t>21,000</a:t>
                      </a:r>
                      <a:endParaRPr lang="en-US" sz="1800" dirty="0"/>
                    </a:p>
                  </a:txBody>
                  <a:tcPr marT="45719" marB="45719" anchor="ctr">
                    <a:lnR w="38100" cap="flat" cmpd="sng" algn="ctr">
                      <a:solidFill>
                        <a:schemeClr val="bg1"/>
                      </a:solidFill>
                      <a:prstDash val="solid"/>
                      <a:round/>
                      <a:headEnd type="none" w="med" len="med"/>
                      <a:tailEnd type="none" w="med" len="med"/>
                    </a:lnR>
                  </a:tcPr>
                </a:tc>
                <a:tc>
                  <a:txBody>
                    <a:bodyPr/>
                    <a:lstStyle/>
                    <a:p>
                      <a:pPr algn="r"/>
                      <a:r>
                        <a:rPr lang="en-US" sz="1800" dirty="0" smtClean="0"/>
                        <a:t>47.6</a:t>
                      </a:r>
                      <a:endParaRPr lang="en-US" sz="1800" dirty="0"/>
                    </a:p>
                  </a:txBody>
                  <a:tcPr marT="45719" marB="45719" anchor="ctr">
                    <a:lnL w="38100" cap="flat" cmpd="sng" algn="ctr">
                      <a:solidFill>
                        <a:schemeClr val="bg1"/>
                      </a:solidFill>
                      <a:prstDash val="solid"/>
                      <a:round/>
                      <a:headEnd type="none" w="med" len="med"/>
                      <a:tailEnd type="none" w="med" len="med"/>
                    </a:lnL>
                  </a:tcPr>
                </a:tc>
                <a:tc>
                  <a:txBody>
                    <a:bodyPr/>
                    <a:lstStyle/>
                    <a:p>
                      <a:pPr algn="r"/>
                      <a:r>
                        <a:rPr lang="en-US" sz="1800" dirty="0" smtClean="0"/>
                        <a:t>22,700</a:t>
                      </a:r>
                      <a:endParaRPr lang="en-US" sz="1800" dirty="0"/>
                    </a:p>
                  </a:txBody>
                  <a:tcPr marT="45719" marB="45719" anchor="ctr"/>
                </a:tc>
                <a:tc>
                  <a:txBody>
                    <a:bodyPr/>
                    <a:lstStyle/>
                    <a:p>
                      <a:pPr algn="r"/>
                      <a:r>
                        <a:rPr lang="en-US" sz="1800" dirty="0" smtClean="0"/>
                        <a:t>21,700</a:t>
                      </a:r>
                      <a:endParaRPr lang="en-US" sz="1800" dirty="0"/>
                    </a:p>
                  </a:txBody>
                  <a:tcPr marT="45719" marB="45719" anchor="ctr">
                    <a:lnR w="38100" cap="flat" cmpd="sng" algn="ctr">
                      <a:solidFill>
                        <a:schemeClr val="bg1"/>
                      </a:solidFill>
                      <a:prstDash val="solid"/>
                      <a:round/>
                      <a:headEnd type="none" w="med" len="med"/>
                      <a:tailEnd type="none" w="med" len="med"/>
                    </a:lnR>
                  </a:tcPr>
                </a:tc>
                <a:tc>
                  <a:txBody>
                    <a:bodyPr/>
                    <a:lstStyle/>
                    <a:p>
                      <a:pPr algn="r"/>
                      <a:r>
                        <a:rPr lang="en-US" sz="1800" dirty="0" smtClean="0"/>
                        <a:t>40</a:t>
                      </a:r>
                      <a:endParaRPr lang="en-US" sz="1800" dirty="0"/>
                    </a:p>
                  </a:txBody>
                  <a:tcPr marT="45719" marB="4571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r>
              <a:tr h="486899">
                <a:tc>
                  <a:txBody>
                    <a:bodyPr/>
                    <a:lstStyle/>
                    <a:p>
                      <a:pPr algn="r"/>
                      <a:r>
                        <a:rPr lang="en-US" sz="1800" dirty="0" smtClean="0"/>
                        <a:t>45</a:t>
                      </a:r>
                      <a:endParaRPr lang="en-US" sz="1800" dirty="0"/>
                    </a:p>
                  </a:txBody>
                  <a:tcPr marT="45719" marB="4571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r"/>
                      <a:endParaRPr lang="en-US" sz="1800"/>
                    </a:p>
                  </a:txBody>
                  <a:tcPr marT="45719" marB="45719" anchor="ctr">
                    <a:lnL w="38100" cap="flat" cmpd="sng" algn="ctr">
                      <a:solidFill>
                        <a:schemeClr val="bg1"/>
                      </a:solidFill>
                      <a:prstDash val="solid"/>
                      <a:round/>
                      <a:headEnd type="none" w="med" len="med"/>
                      <a:tailEnd type="none" w="med" len="med"/>
                    </a:lnL>
                  </a:tcPr>
                </a:tc>
                <a:tc>
                  <a:txBody>
                    <a:bodyPr/>
                    <a:lstStyle/>
                    <a:p>
                      <a:pPr algn="r"/>
                      <a:endParaRPr lang="en-US" sz="1800"/>
                    </a:p>
                  </a:txBody>
                  <a:tcPr marT="45719" marB="45719" anchor="ctr"/>
                </a:tc>
                <a:tc>
                  <a:txBody>
                    <a:bodyPr/>
                    <a:lstStyle/>
                    <a:p>
                      <a:pPr algn="r"/>
                      <a:endParaRPr lang="en-US" sz="1800"/>
                    </a:p>
                  </a:txBody>
                  <a:tcPr marT="45719" marB="45719" anchor="ctr">
                    <a:lnR w="38100" cap="flat" cmpd="sng" algn="ctr">
                      <a:solidFill>
                        <a:schemeClr val="bg1"/>
                      </a:solidFill>
                      <a:prstDash val="solid"/>
                      <a:round/>
                      <a:headEnd type="none" w="med" len="med"/>
                      <a:tailEnd type="none" w="med" len="med"/>
                    </a:lnR>
                  </a:tcPr>
                </a:tc>
                <a:tc>
                  <a:txBody>
                    <a:bodyPr/>
                    <a:lstStyle/>
                    <a:p>
                      <a:pPr algn="r"/>
                      <a:r>
                        <a:rPr lang="en-US" sz="1800" dirty="0" smtClean="0"/>
                        <a:t>12.4</a:t>
                      </a:r>
                      <a:endParaRPr lang="en-US" sz="1800" dirty="0"/>
                    </a:p>
                  </a:txBody>
                  <a:tcPr marT="45719" marB="45719" anchor="ctr">
                    <a:lnL w="38100" cap="flat" cmpd="sng" algn="ctr">
                      <a:solidFill>
                        <a:schemeClr val="bg1"/>
                      </a:solidFill>
                      <a:prstDash val="solid"/>
                      <a:round/>
                      <a:headEnd type="none" w="med" len="med"/>
                      <a:tailEnd type="none" w="med" len="med"/>
                    </a:lnL>
                  </a:tcPr>
                </a:tc>
                <a:tc>
                  <a:txBody>
                    <a:bodyPr/>
                    <a:lstStyle/>
                    <a:p>
                      <a:pPr algn="r"/>
                      <a:r>
                        <a:rPr lang="en-US" sz="1800" dirty="0" smtClean="0"/>
                        <a:t>17,400</a:t>
                      </a:r>
                      <a:endParaRPr lang="en-US" sz="1800" dirty="0"/>
                    </a:p>
                  </a:txBody>
                  <a:tcPr marT="45719" marB="45719" anchor="ctr"/>
                </a:tc>
                <a:tc>
                  <a:txBody>
                    <a:bodyPr/>
                    <a:lstStyle/>
                    <a:p>
                      <a:pPr algn="r"/>
                      <a:r>
                        <a:rPr lang="en-US" sz="1800" dirty="0" smtClean="0"/>
                        <a:t>16,500</a:t>
                      </a:r>
                      <a:endParaRPr lang="en-US" sz="1800" dirty="0"/>
                    </a:p>
                  </a:txBody>
                  <a:tcPr marT="45719" marB="45719" anchor="ctr">
                    <a:lnR w="38100" cap="flat" cmpd="sng" algn="ctr">
                      <a:solidFill>
                        <a:schemeClr val="bg1"/>
                      </a:solidFill>
                      <a:prstDash val="solid"/>
                      <a:round/>
                      <a:headEnd type="none" w="med" len="med"/>
                      <a:tailEnd type="none" w="med" len="med"/>
                    </a:lnR>
                  </a:tcPr>
                </a:tc>
                <a:tc>
                  <a:txBody>
                    <a:bodyPr/>
                    <a:lstStyle/>
                    <a:p>
                      <a:pPr algn="r"/>
                      <a:r>
                        <a:rPr lang="en-US" sz="1800" dirty="0" smtClean="0"/>
                        <a:t>41.3</a:t>
                      </a:r>
                      <a:endParaRPr lang="en-US" sz="1800" dirty="0"/>
                    </a:p>
                  </a:txBody>
                  <a:tcPr marT="45719" marB="45719" anchor="ctr">
                    <a:lnL w="38100" cap="flat" cmpd="sng" algn="ctr">
                      <a:solidFill>
                        <a:schemeClr val="bg1"/>
                      </a:solidFill>
                      <a:prstDash val="solid"/>
                      <a:round/>
                      <a:headEnd type="none" w="med" len="med"/>
                      <a:tailEnd type="none" w="med" len="med"/>
                    </a:lnL>
                  </a:tcPr>
                </a:tc>
                <a:tc>
                  <a:txBody>
                    <a:bodyPr/>
                    <a:lstStyle/>
                    <a:p>
                      <a:pPr algn="r"/>
                      <a:r>
                        <a:rPr lang="en-US" sz="1800" dirty="0" smtClean="0"/>
                        <a:t>18,300</a:t>
                      </a:r>
                      <a:endParaRPr lang="en-US" sz="1800" dirty="0"/>
                    </a:p>
                  </a:txBody>
                  <a:tcPr marT="45719" marB="45719" anchor="ctr"/>
                </a:tc>
                <a:tc>
                  <a:txBody>
                    <a:bodyPr/>
                    <a:lstStyle/>
                    <a:p>
                      <a:pPr algn="r"/>
                      <a:r>
                        <a:rPr lang="en-US" sz="1800" dirty="0" smtClean="0"/>
                        <a:t>17,400</a:t>
                      </a:r>
                      <a:endParaRPr lang="en-US" sz="1800" dirty="0"/>
                    </a:p>
                  </a:txBody>
                  <a:tcPr marT="45719" marB="45719" anchor="ctr">
                    <a:lnR w="38100" cap="flat" cmpd="sng" algn="ctr">
                      <a:solidFill>
                        <a:schemeClr val="bg1"/>
                      </a:solidFill>
                      <a:prstDash val="solid"/>
                      <a:round/>
                      <a:headEnd type="none" w="med" len="med"/>
                      <a:tailEnd type="none" w="med" len="med"/>
                    </a:lnR>
                  </a:tcPr>
                </a:tc>
                <a:tc>
                  <a:txBody>
                    <a:bodyPr/>
                    <a:lstStyle/>
                    <a:p>
                      <a:pPr algn="r"/>
                      <a:r>
                        <a:rPr lang="en-US" sz="1800" dirty="0" smtClean="0"/>
                        <a:t>45</a:t>
                      </a:r>
                      <a:endParaRPr lang="en-US" sz="1800" dirty="0"/>
                    </a:p>
                  </a:txBody>
                  <a:tcPr marT="45719" marB="4571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r>
              <a:tr h="486899">
                <a:tc>
                  <a:txBody>
                    <a:bodyPr/>
                    <a:lstStyle/>
                    <a:p>
                      <a:pPr algn="r"/>
                      <a:r>
                        <a:rPr lang="en-US" sz="1800" dirty="0" smtClean="0"/>
                        <a:t>50</a:t>
                      </a:r>
                      <a:endParaRPr lang="en-US" sz="1800" dirty="0"/>
                    </a:p>
                  </a:txBody>
                  <a:tcPr marT="45719" marB="4571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r"/>
                      <a:endParaRPr lang="en-US" sz="1800"/>
                    </a:p>
                  </a:txBody>
                  <a:tcPr marT="45719" marB="45719" anchor="ctr">
                    <a:lnL w="38100" cap="flat" cmpd="sng" algn="ctr">
                      <a:solidFill>
                        <a:schemeClr val="bg1"/>
                      </a:solidFill>
                      <a:prstDash val="solid"/>
                      <a:round/>
                      <a:headEnd type="none" w="med" len="med"/>
                      <a:tailEnd type="none" w="med" len="med"/>
                    </a:lnL>
                  </a:tcPr>
                </a:tc>
                <a:tc>
                  <a:txBody>
                    <a:bodyPr/>
                    <a:lstStyle/>
                    <a:p>
                      <a:pPr algn="r"/>
                      <a:endParaRPr lang="en-US" sz="1800"/>
                    </a:p>
                  </a:txBody>
                  <a:tcPr marT="45719" marB="45719" anchor="ctr"/>
                </a:tc>
                <a:tc>
                  <a:txBody>
                    <a:bodyPr/>
                    <a:lstStyle/>
                    <a:p>
                      <a:pPr algn="r"/>
                      <a:endParaRPr lang="en-US" sz="1800"/>
                    </a:p>
                  </a:txBody>
                  <a:tcPr marT="45719" marB="45719" anchor="ctr">
                    <a:lnR w="38100" cap="flat" cmpd="sng" algn="ctr">
                      <a:solidFill>
                        <a:schemeClr val="bg1"/>
                      </a:solidFill>
                      <a:prstDash val="solid"/>
                      <a:round/>
                      <a:headEnd type="none" w="med" len="med"/>
                      <a:tailEnd type="none" w="med" len="med"/>
                    </a:lnR>
                  </a:tcPr>
                </a:tc>
                <a:tc>
                  <a:txBody>
                    <a:bodyPr/>
                    <a:lstStyle/>
                    <a:p>
                      <a:pPr algn="r"/>
                      <a:endParaRPr lang="en-US" sz="1800"/>
                    </a:p>
                  </a:txBody>
                  <a:tcPr marT="45719" marB="45719" anchor="ctr">
                    <a:lnL w="38100" cap="flat" cmpd="sng" algn="ctr">
                      <a:solidFill>
                        <a:schemeClr val="bg1"/>
                      </a:solidFill>
                      <a:prstDash val="solid"/>
                      <a:round/>
                      <a:headEnd type="none" w="med" len="med"/>
                      <a:tailEnd type="none" w="med" len="med"/>
                    </a:lnL>
                  </a:tcPr>
                </a:tc>
                <a:tc>
                  <a:txBody>
                    <a:bodyPr/>
                    <a:lstStyle/>
                    <a:p>
                      <a:pPr algn="r"/>
                      <a:endParaRPr lang="en-US" sz="1800"/>
                    </a:p>
                  </a:txBody>
                  <a:tcPr marT="45719" marB="45719" anchor="ctr"/>
                </a:tc>
                <a:tc>
                  <a:txBody>
                    <a:bodyPr/>
                    <a:lstStyle/>
                    <a:p>
                      <a:pPr algn="r"/>
                      <a:endParaRPr lang="en-US" sz="1800" dirty="0"/>
                    </a:p>
                  </a:txBody>
                  <a:tcPr marT="45719" marB="45719" anchor="ctr">
                    <a:lnR w="38100" cap="flat" cmpd="sng" algn="ctr">
                      <a:solidFill>
                        <a:schemeClr val="bg1"/>
                      </a:solidFill>
                      <a:prstDash val="solid"/>
                      <a:round/>
                      <a:headEnd type="none" w="med" len="med"/>
                      <a:tailEnd type="none" w="med" len="med"/>
                    </a:lnR>
                  </a:tcPr>
                </a:tc>
                <a:tc>
                  <a:txBody>
                    <a:bodyPr/>
                    <a:lstStyle/>
                    <a:p>
                      <a:pPr algn="r"/>
                      <a:r>
                        <a:rPr lang="en-US" sz="1800" dirty="0" smtClean="0"/>
                        <a:t>34.1</a:t>
                      </a:r>
                      <a:endParaRPr lang="en-US" sz="1800" dirty="0"/>
                    </a:p>
                  </a:txBody>
                  <a:tcPr marT="45719" marB="45719" anchor="ctr">
                    <a:lnL w="38100" cap="flat" cmpd="sng" algn="ctr">
                      <a:solidFill>
                        <a:schemeClr val="bg1"/>
                      </a:solidFill>
                      <a:prstDash val="solid"/>
                      <a:round/>
                      <a:headEnd type="none" w="med" len="med"/>
                      <a:tailEnd type="none" w="med" len="med"/>
                    </a:lnL>
                  </a:tcPr>
                </a:tc>
                <a:tc>
                  <a:txBody>
                    <a:bodyPr/>
                    <a:lstStyle/>
                    <a:p>
                      <a:pPr algn="r"/>
                      <a:r>
                        <a:rPr lang="en-US" sz="1800" dirty="0" smtClean="0"/>
                        <a:t>14,900</a:t>
                      </a:r>
                      <a:endParaRPr lang="en-US" sz="1800" dirty="0"/>
                    </a:p>
                  </a:txBody>
                  <a:tcPr marT="45719" marB="45719" anchor="ctr"/>
                </a:tc>
                <a:tc>
                  <a:txBody>
                    <a:bodyPr/>
                    <a:lstStyle/>
                    <a:p>
                      <a:pPr algn="r"/>
                      <a:r>
                        <a:rPr lang="en-US" sz="1800" dirty="0" smtClean="0"/>
                        <a:t>14,200</a:t>
                      </a:r>
                      <a:endParaRPr lang="en-US" sz="1800" dirty="0"/>
                    </a:p>
                  </a:txBody>
                  <a:tcPr marT="45719" marB="45719" anchor="ctr">
                    <a:lnR w="38100" cap="flat" cmpd="sng" algn="ctr">
                      <a:solidFill>
                        <a:schemeClr val="bg1"/>
                      </a:solidFill>
                      <a:prstDash val="solid"/>
                      <a:round/>
                      <a:headEnd type="none" w="med" len="med"/>
                      <a:tailEnd type="none" w="med" len="med"/>
                    </a:lnR>
                  </a:tcPr>
                </a:tc>
                <a:tc>
                  <a:txBody>
                    <a:bodyPr/>
                    <a:lstStyle/>
                    <a:p>
                      <a:pPr algn="r"/>
                      <a:r>
                        <a:rPr lang="en-US" sz="1800" dirty="0" smtClean="0"/>
                        <a:t>50</a:t>
                      </a:r>
                      <a:endParaRPr lang="en-US" sz="1800" dirty="0"/>
                    </a:p>
                  </a:txBody>
                  <a:tcPr marT="45719" marB="4571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r>
              <a:tr h="486899">
                <a:tc>
                  <a:txBody>
                    <a:bodyPr/>
                    <a:lstStyle/>
                    <a:p>
                      <a:pPr algn="r"/>
                      <a:r>
                        <a:rPr lang="en-US" sz="1800" dirty="0" smtClean="0"/>
                        <a:t>55</a:t>
                      </a:r>
                      <a:endParaRPr lang="en-US" sz="1800" dirty="0"/>
                    </a:p>
                  </a:txBody>
                  <a:tcPr marT="45719" marB="4571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r"/>
                      <a:endParaRPr lang="en-US" sz="1800"/>
                    </a:p>
                  </a:txBody>
                  <a:tcPr marT="45719" marB="45719" anchor="ctr">
                    <a:lnL w="38100" cap="flat" cmpd="sng" algn="ctr">
                      <a:solidFill>
                        <a:schemeClr val="bg1"/>
                      </a:solidFill>
                      <a:prstDash val="solid"/>
                      <a:round/>
                      <a:headEnd type="none" w="med" len="med"/>
                      <a:tailEnd type="none" w="med" len="med"/>
                    </a:lnL>
                  </a:tcPr>
                </a:tc>
                <a:tc>
                  <a:txBody>
                    <a:bodyPr/>
                    <a:lstStyle/>
                    <a:p>
                      <a:pPr algn="r"/>
                      <a:endParaRPr lang="en-US" sz="1800"/>
                    </a:p>
                  </a:txBody>
                  <a:tcPr marT="45719" marB="45719" anchor="ctr"/>
                </a:tc>
                <a:tc>
                  <a:txBody>
                    <a:bodyPr/>
                    <a:lstStyle/>
                    <a:p>
                      <a:pPr algn="r"/>
                      <a:endParaRPr lang="en-US" sz="1800"/>
                    </a:p>
                  </a:txBody>
                  <a:tcPr marT="45719" marB="45719" anchor="ctr">
                    <a:lnR w="38100" cap="flat" cmpd="sng" algn="ctr">
                      <a:solidFill>
                        <a:schemeClr val="bg1"/>
                      </a:solidFill>
                      <a:prstDash val="solid"/>
                      <a:round/>
                      <a:headEnd type="none" w="med" len="med"/>
                      <a:tailEnd type="none" w="med" len="med"/>
                    </a:lnR>
                  </a:tcPr>
                </a:tc>
                <a:tc>
                  <a:txBody>
                    <a:bodyPr/>
                    <a:lstStyle/>
                    <a:p>
                      <a:pPr algn="r"/>
                      <a:endParaRPr lang="en-US" sz="1800"/>
                    </a:p>
                  </a:txBody>
                  <a:tcPr marT="45719" marB="45719" anchor="ctr">
                    <a:lnL w="38100" cap="flat" cmpd="sng" algn="ctr">
                      <a:solidFill>
                        <a:schemeClr val="bg1"/>
                      </a:solidFill>
                      <a:prstDash val="solid"/>
                      <a:round/>
                      <a:headEnd type="none" w="med" len="med"/>
                      <a:tailEnd type="none" w="med" len="med"/>
                    </a:lnL>
                  </a:tcPr>
                </a:tc>
                <a:tc>
                  <a:txBody>
                    <a:bodyPr/>
                    <a:lstStyle/>
                    <a:p>
                      <a:pPr algn="r"/>
                      <a:endParaRPr lang="en-US" sz="1800"/>
                    </a:p>
                  </a:txBody>
                  <a:tcPr marT="45719" marB="45719" anchor="ctr"/>
                </a:tc>
                <a:tc>
                  <a:txBody>
                    <a:bodyPr/>
                    <a:lstStyle/>
                    <a:p>
                      <a:pPr algn="r"/>
                      <a:endParaRPr lang="en-US" sz="1800" dirty="0"/>
                    </a:p>
                  </a:txBody>
                  <a:tcPr marT="45719" marB="45719" anchor="ctr">
                    <a:lnR w="38100" cap="flat" cmpd="sng" algn="ctr">
                      <a:solidFill>
                        <a:schemeClr val="bg1"/>
                      </a:solidFill>
                      <a:prstDash val="solid"/>
                      <a:round/>
                      <a:headEnd type="none" w="med" len="med"/>
                      <a:tailEnd type="none" w="med" len="med"/>
                    </a:lnR>
                  </a:tcPr>
                </a:tc>
                <a:tc>
                  <a:txBody>
                    <a:bodyPr/>
                    <a:lstStyle/>
                    <a:p>
                      <a:pPr algn="r"/>
                      <a:r>
                        <a:rPr lang="en-US" sz="1800" dirty="0" smtClean="0"/>
                        <a:t>25.2</a:t>
                      </a:r>
                      <a:endParaRPr lang="en-US" sz="1800" dirty="0"/>
                    </a:p>
                  </a:txBody>
                  <a:tcPr marT="45719" marB="45719" anchor="ctr">
                    <a:lnL w="38100" cap="flat" cmpd="sng" algn="ctr">
                      <a:solidFill>
                        <a:schemeClr val="bg1"/>
                      </a:solidFill>
                      <a:prstDash val="solid"/>
                      <a:round/>
                      <a:headEnd type="none" w="med" len="med"/>
                      <a:tailEnd type="none" w="med" len="med"/>
                    </a:lnL>
                  </a:tcPr>
                </a:tc>
                <a:tc>
                  <a:txBody>
                    <a:bodyPr/>
                    <a:lstStyle/>
                    <a:p>
                      <a:pPr algn="r"/>
                      <a:r>
                        <a:rPr lang="en-US" sz="1800" dirty="0" smtClean="0"/>
                        <a:t>12,300</a:t>
                      </a:r>
                      <a:endParaRPr lang="en-US" sz="1800" dirty="0"/>
                    </a:p>
                  </a:txBody>
                  <a:tcPr marT="45719" marB="45719" anchor="ctr"/>
                </a:tc>
                <a:tc>
                  <a:txBody>
                    <a:bodyPr/>
                    <a:lstStyle/>
                    <a:p>
                      <a:pPr algn="r"/>
                      <a:r>
                        <a:rPr lang="en-US" sz="1800" dirty="0" smtClean="0"/>
                        <a:t>11,700</a:t>
                      </a:r>
                      <a:endParaRPr lang="en-US" sz="1800" dirty="0"/>
                    </a:p>
                  </a:txBody>
                  <a:tcPr marT="45719" marB="45719" anchor="ctr">
                    <a:lnR w="38100" cap="flat" cmpd="sng" algn="ctr">
                      <a:solidFill>
                        <a:schemeClr val="bg1"/>
                      </a:solidFill>
                      <a:prstDash val="solid"/>
                      <a:round/>
                      <a:headEnd type="none" w="med" len="med"/>
                      <a:tailEnd type="none" w="med" len="med"/>
                    </a:lnR>
                  </a:tcPr>
                </a:tc>
                <a:tc>
                  <a:txBody>
                    <a:bodyPr/>
                    <a:lstStyle/>
                    <a:p>
                      <a:pPr algn="r"/>
                      <a:r>
                        <a:rPr lang="en-US" sz="1800" dirty="0" smtClean="0"/>
                        <a:t>55</a:t>
                      </a:r>
                      <a:endParaRPr lang="en-US" sz="1800" dirty="0"/>
                    </a:p>
                  </a:txBody>
                  <a:tcPr marT="45719" marB="4571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r>
              <a:tr h="486899">
                <a:tc>
                  <a:txBody>
                    <a:bodyPr/>
                    <a:lstStyle/>
                    <a:p>
                      <a:pPr algn="r"/>
                      <a:r>
                        <a:rPr lang="en-US" sz="1800" dirty="0" smtClean="0"/>
                        <a:t>60</a:t>
                      </a:r>
                      <a:endParaRPr lang="en-US" sz="1800" dirty="0"/>
                    </a:p>
                  </a:txBody>
                  <a:tcPr marT="45719" marB="4571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r"/>
                      <a:endParaRPr lang="en-US" sz="1800" dirty="0"/>
                    </a:p>
                  </a:txBody>
                  <a:tcPr marT="45719" marB="45719" anchor="ctr">
                    <a:lnL w="38100" cap="flat" cmpd="sng" algn="ctr">
                      <a:solidFill>
                        <a:schemeClr val="bg1"/>
                      </a:solidFill>
                      <a:prstDash val="solid"/>
                      <a:round/>
                      <a:headEnd type="none" w="med" len="med"/>
                      <a:tailEnd type="none" w="med" len="med"/>
                    </a:lnL>
                  </a:tcPr>
                </a:tc>
                <a:tc>
                  <a:txBody>
                    <a:bodyPr/>
                    <a:lstStyle/>
                    <a:p>
                      <a:pPr algn="r"/>
                      <a:endParaRPr lang="en-US" sz="1800" dirty="0"/>
                    </a:p>
                  </a:txBody>
                  <a:tcPr marT="45719" marB="45719" anchor="ctr"/>
                </a:tc>
                <a:tc>
                  <a:txBody>
                    <a:bodyPr/>
                    <a:lstStyle/>
                    <a:p>
                      <a:pPr algn="r"/>
                      <a:endParaRPr lang="en-US" sz="1800" dirty="0"/>
                    </a:p>
                  </a:txBody>
                  <a:tcPr marT="45719" marB="45719" anchor="ctr">
                    <a:lnR w="38100" cap="flat" cmpd="sng" algn="ctr">
                      <a:solidFill>
                        <a:schemeClr val="bg1"/>
                      </a:solidFill>
                      <a:prstDash val="solid"/>
                      <a:round/>
                      <a:headEnd type="none" w="med" len="med"/>
                      <a:tailEnd type="none" w="med" len="med"/>
                    </a:lnR>
                  </a:tcPr>
                </a:tc>
                <a:tc>
                  <a:txBody>
                    <a:bodyPr/>
                    <a:lstStyle/>
                    <a:p>
                      <a:pPr algn="r"/>
                      <a:endParaRPr lang="en-US" sz="1800" dirty="0"/>
                    </a:p>
                  </a:txBody>
                  <a:tcPr marT="45719" marB="45719" anchor="ctr">
                    <a:lnL w="38100" cap="flat" cmpd="sng" algn="ctr">
                      <a:solidFill>
                        <a:schemeClr val="bg1"/>
                      </a:solidFill>
                      <a:prstDash val="solid"/>
                      <a:round/>
                      <a:headEnd type="none" w="med" len="med"/>
                      <a:tailEnd type="none" w="med" len="med"/>
                    </a:lnL>
                  </a:tcPr>
                </a:tc>
                <a:tc>
                  <a:txBody>
                    <a:bodyPr/>
                    <a:lstStyle/>
                    <a:p>
                      <a:pPr algn="r"/>
                      <a:endParaRPr lang="en-US" sz="1800" dirty="0"/>
                    </a:p>
                  </a:txBody>
                  <a:tcPr marT="45719" marB="45719" anchor="ctr"/>
                </a:tc>
                <a:tc>
                  <a:txBody>
                    <a:bodyPr/>
                    <a:lstStyle/>
                    <a:p>
                      <a:pPr algn="r"/>
                      <a:endParaRPr lang="en-US" sz="1800" dirty="0"/>
                    </a:p>
                  </a:txBody>
                  <a:tcPr marT="45719" marB="45719" anchor="ctr">
                    <a:lnR w="38100" cap="flat" cmpd="sng" algn="ctr">
                      <a:solidFill>
                        <a:schemeClr val="bg1"/>
                      </a:solidFill>
                      <a:prstDash val="solid"/>
                      <a:round/>
                      <a:headEnd type="none" w="med" len="med"/>
                      <a:tailEnd type="none" w="med" len="med"/>
                    </a:lnR>
                  </a:tcPr>
                </a:tc>
                <a:tc>
                  <a:txBody>
                    <a:bodyPr/>
                    <a:lstStyle/>
                    <a:p>
                      <a:pPr algn="r"/>
                      <a:r>
                        <a:rPr lang="en-US" sz="1800" dirty="0" smtClean="0"/>
                        <a:t>10.9</a:t>
                      </a:r>
                      <a:endParaRPr lang="en-US" sz="1800" dirty="0"/>
                    </a:p>
                  </a:txBody>
                  <a:tcPr marT="45719" marB="45719" anchor="ctr">
                    <a:lnL w="38100" cap="flat" cmpd="sng" algn="ctr">
                      <a:solidFill>
                        <a:schemeClr val="bg1"/>
                      </a:solidFill>
                      <a:prstDash val="solid"/>
                      <a:round/>
                      <a:headEnd type="none" w="med" len="med"/>
                      <a:tailEnd type="none" w="med" len="med"/>
                    </a:lnL>
                  </a:tcPr>
                </a:tc>
                <a:tc>
                  <a:txBody>
                    <a:bodyPr/>
                    <a:lstStyle/>
                    <a:p>
                      <a:pPr algn="r"/>
                      <a:r>
                        <a:rPr lang="en-US" sz="1800" dirty="0" smtClean="0"/>
                        <a:t>10,100</a:t>
                      </a:r>
                      <a:endParaRPr lang="en-US" sz="1800" dirty="0"/>
                    </a:p>
                  </a:txBody>
                  <a:tcPr marT="45719" marB="45719" anchor="ctr"/>
                </a:tc>
                <a:tc>
                  <a:txBody>
                    <a:bodyPr/>
                    <a:lstStyle/>
                    <a:p>
                      <a:pPr algn="r"/>
                      <a:r>
                        <a:rPr lang="en-US" sz="1800" dirty="0" smtClean="0"/>
                        <a:t>9,600</a:t>
                      </a:r>
                      <a:endParaRPr lang="en-US" sz="1800" dirty="0"/>
                    </a:p>
                  </a:txBody>
                  <a:tcPr marT="45719" marB="45719" anchor="ctr">
                    <a:lnR w="38100" cap="flat" cmpd="sng" algn="ctr">
                      <a:solidFill>
                        <a:schemeClr val="bg1"/>
                      </a:solidFill>
                      <a:prstDash val="solid"/>
                      <a:round/>
                      <a:headEnd type="none" w="med" len="med"/>
                      <a:tailEnd type="none" w="med" len="med"/>
                    </a:lnR>
                  </a:tcPr>
                </a:tc>
                <a:tc>
                  <a:txBody>
                    <a:bodyPr/>
                    <a:lstStyle/>
                    <a:p>
                      <a:pPr algn="r"/>
                      <a:r>
                        <a:rPr lang="en-US" sz="1800" dirty="0" smtClean="0"/>
                        <a:t>60</a:t>
                      </a:r>
                      <a:endParaRPr lang="en-US" sz="1800" dirty="0"/>
                    </a:p>
                  </a:txBody>
                  <a:tcPr marT="45719" marB="4571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r>
            </a:tbl>
          </a:graphicData>
        </a:graphic>
      </p:graphicFrame>
      <p:sp>
        <p:nvSpPr>
          <p:cNvPr id="11" name="Rectangle 10"/>
          <p:cNvSpPr/>
          <p:nvPr/>
        </p:nvSpPr>
        <p:spPr>
          <a:xfrm>
            <a:off x="0" y="1001713"/>
            <a:ext cx="3429000" cy="457200"/>
          </a:xfrm>
          <a:prstGeom prst="rect">
            <a:avLst/>
          </a:prstGeom>
          <a:solidFill>
            <a:srgbClr val="4F81BD">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a:off x="0" y="6369050"/>
            <a:ext cx="8382000" cy="457200"/>
          </a:xfrm>
          <a:prstGeom prst="rect">
            <a:avLst/>
          </a:prstGeom>
          <a:solidFill>
            <a:srgbClr val="4F81BD">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ounded Rectangle 12"/>
          <p:cNvSpPr/>
          <p:nvPr/>
        </p:nvSpPr>
        <p:spPr>
          <a:xfrm>
            <a:off x="2438400" y="1001713"/>
            <a:ext cx="990600" cy="457200"/>
          </a:xfrm>
          <a:prstGeom prst="roundRect">
            <a:avLst/>
          </a:prstGeom>
          <a:solidFill>
            <a:srgbClr val="FFFF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ounded Rectangle 13"/>
          <p:cNvSpPr/>
          <p:nvPr/>
        </p:nvSpPr>
        <p:spPr>
          <a:xfrm>
            <a:off x="7543800" y="6369050"/>
            <a:ext cx="838200" cy="457200"/>
          </a:xfrm>
          <a:prstGeom prst="roundRect">
            <a:avLst/>
          </a:prstGeom>
          <a:solidFill>
            <a:srgbClr val="FFFF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6" name="Straight Arrow Connector 15"/>
          <p:cNvCxnSpPr/>
          <p:nvPr/>
        </p:nvCxnSpPr>
        <p:spPr>
          <a:xfrm rot="16200000" flipH="1">
            <a:off x="3086100" y="1822450"/>
            <a:ext cx="4800600" cy="41148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par>
                                <p:cTn id="16" presetID="22" presetClass="entr" presetSubtype="8"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cTn>
                              </p:par>
                            </p:childTnLst>
                          </p:cTn>
                        </p:par>
                        <p:par>
                          <p:cTn id="19" fill="hold" nodeType="afterGroup">
                            <p:stCondLst>
                              <p:cond delay="500"/>
                            </p:stCondLst>
                            <p:childTnLst>
                              <p:par>
                                <p:cTn id="20" presetID="1" presetClass="entr" presetSubtype="0"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4775200" cy="1362075"/>
          </a:xfrm>
        </p:spPr>
        <p:txBody>
          <a:bodyPr rtlCol="0">
            <a:normAutofit/>
          </a:bodyPr>
          <a:lstStyle/>
          <a:p>
            <a:pPr fontAlgn="auto">
              <a:spcAft>
                <a:spcPts val="0"/>
              </a:spcAft>
              <a:defRPr/>
            </a:pPr>
            <a:r>
              <a:rPr lang="en-US" dirty="0" smtClean="0"/>
              <a:t>Sling Capacity</a:t>
            </a:r>
            <a:endParaRPr lang="en-US" dirty="0"/>
          </a:p>
        </p:txBody>
      </p:sp>
      <p:sp>
        <p:nvSpPr>
          <p:cNvPr id="4" name="Text Placeholder 3"/>
          <p:cNvSpPr>
            <a:spLocks noGrp="1"/>
          </p:cNvSpPr>
          <p:nvPr>
            <p:ph type="body" idx="1"/>
          </p:nvPr>
        </p:nvSpPr>
        <p:spPr>
          <a:xfrm>
            <a:off x="722313" y="2906713"/>
            <a:ext cx="4775200" cy="1500187"/>
          </a:xfrm>
        </p:spPr>
        <p:txBody>
          <a:bodyPr rtlCol="0">
            <a:normAutofit/>
          </a:bodyPr>
          <a:lstStyle/>
          <a:p>
            <a:pPr fontAlgn="auto">
              <a:spcAft>
                <a:spcPts val="0"/>
              </a:spcAft>
              <a:buFont typeface="Arial" pitchFamily="34" charset="0"/>
              <a:buNone/>
              <a:defRPr/>
            </a:pPr>
            <a:r>
              <a:rPr lang="en-US" dirty="0" smtClean="0"/>
              <a:t>HOISTSAFE</a:t>
            </a:r>
            <a:endParaRPr lang="en-US" dirty="0"/>
          </a:p>
        </p:txBody>
      </p:sp>
      <p:pic>
        <p:nvPicPr>
          <p:cNvPr id="75780" name="Picture Placeholder 6" descr="blp_collage_200x200.png"/>
          <p:cNvPicPr>
            <a:picLocks noGrp="1" noChangeAspect="1"/>
          </p:cNvPicPr>
          <p:nvPr>
            <p:ph type="pic" sz="quarter" idx="13"/>
          </p:nvPr>
        </p:nvPicPr>
        <p:blipFill>
          <a:blip r:embed="rId4" cstate="email">
            <a:extLst>
              <a:ext uri="{28A0092B-C50C-407E-A947-70E740481C1C}">
                <a14:useLocalDpi xmlns:a14="http://schemas.microsoft.com/office/drawing/2010/main"/>
              </a:ext>
            </a:extLst>
          </a:blip>
          <a:srcRect/>
          <a:stretch>
            <a:fillRect/>
          </a:stretch>
        </p:blipFill>
        <p:spPr/>
      </p:pic>
      <p:sp>
        <p:nvSpPr>
          <p:cNvPr id="5" name="TextBox 4"/>
          <p:cNvSpPr txBox="1"/>
          <p:nvPr/>
        </p:nvSpPr>
        <p:spPr>
          <a:xfrm>
            <a:off x="914400" y="6172200"/>
            <a:ext cx="7315200" cy="369888"/>
          </a:xfrm>
          <a:prstGeom prst="rect">
            <a:avLst/>
          </a:prstGeom>
          <a:noFill/>
        </p:spPr>
        <p:txBody>
          <a:bodyPr>
            <a:spAutoFit/>
          </a:bodyPr>
          <a:lstStyle/>
          <a:p>
            <a:pPr algn="ctr" fontAlgn="auto">
              <a:spcBef>
                <a:spcPts val="0"/>
              </a:spcBef>
              <a:spcAft>
                <a:spcPts val="0"/>
              </a:spcAft>
              <a:defRPr/>
            </a:pPr>
            <a:r>
              <a:rPr lang="en-US" dirty="0">
                <a:latin typeface="+mn-lt"/>
                <a:cs typeface="+mn-cs"/>
              </a:rPr>
              <a:t>What are the </a:t>
            </a:r>
            <a:r>
              <a:rPr lang="en-US" dirty="0">
                <a:solidFill>
                  <a:srgbClr val="FF0000"/>
                </a:solidFill>
                <a:effectLst>
                  <a:outerShdw blurRad="38100" dist="38100" dir="2700000" algn="tl">
                    <a:srgbClr val="000000">
                      <a:alpha val="43137"/>
                    </a:srgbClr>
                  </a:outerShdw>
                </a:effectLst>
                <a:latin typeface="+mn-lt"/>
                <a:cs typeface="+mn-cs"/>
              </a:rPr>
              <a:t>OPERATING LIMITATIONS </a:t>
            </a:r>
            <a:r>
              <a:rPr lang="en-US" dirty="0">
                <a:latin typeface="+mn-lt"/>
                <a:cs typeface="+mn-cs"/>
              </a:rPr>
              <a:t>of the crane and rigging?</a:t>
            </a:r>
          </a:p>
        </p:txBody>
      </p:sp>
    </p:spTree>
    <p:custDataLst>
      <p:tags r:id="rId1"/>
    </p:custData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r>
              <a:rPr lang="en-US" smtClean="0"/>
              <a:t>Sling Capacity</a:t>
            </a:r>
          </a:p>
        </p:txBody>
      </p:sp>
      <p:sp>
        <p:nvSpPr>
          <p:cNvPr id="3" name="Content Placeholder 2"/>
          <p:cNvSpPr>
            <a:spLocks noGrp="1"/>
          </p:cNvSpPr>
          <p:nvPr>
            <p:ph sz="half" idx="1"/>
          </p:nvPr>
        </p:nvSpPr>
        <p:spPr/>
        <p:txBody>
          <a:bodyPr/>
          <a:lstStyle/>
          <a:p>
            <a:r>
              <a:rPr lang="en-US" smtClean="0"/>
              <a:t>Load bearing material</a:t>
            </a:r>
          </a:p>
          <a:p>
            <a:pPr lvl="1"/>
            <a:r>
              <a:rPr lang="en-US" smtClean="0"/>
              <a:t>Alloy chain</a:t>
            </a:r>
          </a:p>
          <a:p>
            <a:pPr lvl="1"/>
            <a:r>
              <a:rPr lang="en-US" smtClean="0"/>
              <a:t>Wire rope</a:t>
            </a:r>
          </a:p>
          <a:p>
            <a:pPr lvl="1"/>
            <a:r>
              <a:rPr lang="en-US" smtClean="0"/>
              <a:t>Synthetic</a:t>
            </a:r>
          </a:p>
          <a:p>
            <a:pPr lvl="1"/>
            <a:r>
              <a:rPr lang="en-US" smtClean="0"/>
              <a:t>Metal mesh</a:t>
            </a:r>
          </a:p>
          <a:p>
            <a:r>
              <a:rPr lang="en-US" smtClean="0"/>
              <a:t>Upper and Lower End Attachments</a:t>
            </a:r>
          </a:p>
        </p:txBody>
      </p:sp>
      <p:pic>
        <p:nvPicPr>
          <p:cNvPr id="76804" name="Content Placeholder 4" descr="rigged_to_work_4jaw.jpg"/>
          <p:cNvPicPr>
            <a:picLocks noGrp="1" noChangeAspect="1"/>
          </p:cNvPicPr>
          <p:nvPr>
            <p:ph sz="half" idx="2"/>
          </p:nvPr>
        </p:nvPicPr>
        <p:blipFill>
          <a:blip r:embed="rId4" cstate="email">
            <a:extLst>
              <a:ext uri="{28A0092B-C50C-407E-A947-70E740481C1C}">
                <a14:useLocalDpi xmlns:a14="http://schemas.microsoft.com/office/drawing/2010/main"/>
              </a:ext>
            </a:extLst>
          </a:blip>
          <a:srcRect/>
          <a:stretch>
            <a:fillRect/>
          </a:stretch>
        </p:blipFill>
        <p:spPr>
          <a:xfrm>
            <a:off x="5154613" y="1600200"/>
            <a:ext cx="3025775" cy="4525963"/>
          </a:xfrm>
        </p:spPr>
      </p:pic>
      <p:sp>
        <p:nvSpPr>
          <p:cNvPr id="6" name="TextBox 5"/>
          <p:cNvSpPr txBox="1"/>
          <p:nvPr/>
        </p:nvSpPr>
        <p:spPr>
          <a:xfrm>
            <a:off x="914400" y="6172200"/>
            <a:ext cx="7315200" cy="369888"/>
          </a:xfrm>
          <a:prstGeom prst="rect">
            <a:avLst/>
          </a:prstGeom>
          <a:noFill/>
        </p:spPr>
        <p:txBody>
          <a:bodyPr>
            <a:spAutoFit/>
          </a:bodyPr>
          <a:lstStyle/>
          <a:p>
            <a:pPr algn="ctr" fontAlgn="auto">
              <a:spcBef>
                <a:spcPts val="0"/>
              </a:spcBef>
              <a:spcAft>
                <a:spcPts val="0"/>
              </a:spcAft>
              <a:defRPr/>
            </a:pPr>
            <a:r>
              <a:rPr lang="en-US" dirty="0">
                <a:latin typeface="+mn-lt"/>
                <a:cs typeface="+mn-cs"/>
              </a:rPr>
              <a:t>What are the </a:t>
            </a:r>
            <a:r>
              <a:rPr lang="en-US" dirty="0">
                <a:solidFill>
                  <a:srgbClr val="FF0000"/>
                </a:solidFill>
                <a:effectLst>
                  <a:outerShdw blurRad="38100" dist="38100" dir="2700000" algn="tl">
                    <a:srgbClr val="000000">
                      <a:alpha val="43137"/>
                    </a:srgbClr>
                  </a:outerShdw>
                </a:effectLst>
                <a:latin typeface="+mn-lt"/>
                <a:cs typeface="+mn-cs"/>
              </a:rPr>
              <a:t>OPERATING LIMITATIONS </a:t>
            </a:r>
            <a:r>
              <a:rPr lang="en-US" dirty="0">
                <a:latin typeface="+mn-lt"/>
                <a:cs typeface="+mn-cs"/>
              </a:rPr>
              <a:t>of the crane and rigging?</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4775200" cy="1362075"/>
          </a:xfrm>
        </p:spPr>
        <p:txBody>
          <a:bodyPr rtlCol="0">
            <a:normAutofit/>
          </a:bodyPr>
          <a:lstStyle/>
          <a:p>
            <a:pPr fontAlgn="auto">
              <a:spcAft>
                <a:spcPts val="0"/>
              </a:spcAft>
              <a:defRPr/>
            </a:pPr>
            <a:r>
              <a:rPr lang="en-US" dirty="0" smtClean="0"/>
              <a:t>Alloy Chain slings</a:t>
            </a:r>
            <a:endParaRPr lang="en-US" dirty="0"/>
          </a:p>
        </p:txBody>
      </p:sp>
      <p:sp>
        <p:nvSpPr>
          <p:cNvPr id="5" name="Text Placeholder 4"/>
          <p:cNvSpPr>
            <a:spLocks noGrp="1"/>
          </p:cNvSpPr>
          <p:nvPr>
            <p:ph type="body" idx="1"/>
          </p:nvPr>
        </p:nvSpPr>
        <p:spPr>
          <a:xfrm>
            <a:off x="722313" y="2906713"/>
            <a:ext cx="4775200" cy="1500187"/>
          </a:xfrm>
        </p:spPr>
        <p:txBody>
          <a:bodyPr rtlCol="0">
            <a:normAutofit/>
          </a:bodyPr>
          <a:lstStyle/>
          <a:p>
            <a:pPr fontAlgn="auto">
              <a:spcAft>
                <a:spcPts val="0"/>
              </a:spcAft>
              <a:buFont typeface="Arial" pitchFamily="34" charset="0"/>
              <a:buNone/>
              <a:defRPr/>
            </a:pPr>
            <a:r>
              <a:rPr lang="en-US" dirty="0" smtClean="0"/>
              <a:t>HOISTSAFE</a:t>
            </a:r>
            <a:endParaRPr lang="en-US" dirty="0"/>
          </a:p>
        </p:txBody>
      </p:sp>
      <p:pic>
        <p:nvPicPr>
          <p:cNvPr id="77828" name="Picture Placeholder 6" descr="chain-sling-323886.jpg"/>
          <p:cNvPicPr>
            <a:picLocks noGrp="1" noChangeAspect="1"/>
          </p:cNvPicPr>
          <p:nvPr>
            <p:ph type="pic" sz="quarter" idx="13"/>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p:pic>
      <p:sp>
        <p:nvSpPr>
          <p:cNvPr id="6" name="TextBox 5"/>
          <p:cNvSpPr txBox="1"/>
          <p:nvPr/>
        </p:nvSpPr>
        <p:spPr>
          <a:xfrm>
            <a:off x="914400" y="6172200"/>
            <a:ext cx="7315200" cy="369888"/>
          </a:xfrm>
          <a:prstGeom prst="rect">
            <a:avLst/>
          </a:prstGeom>
          <a:noFill/>
        </p:spPr>
        <p:txBody>
          <a:bodyPr>
            <a:spAutoFit/>
          </a:bodyPr>
          <a:lstStyle/>
          <a:p>
            <a:pPr algn="ctr" fontAlgn="auto">
              <a:spcBef>
                <a:spcPts val="0"/>
              </a:spcBef>
              <a:spcAft>
                <a:spcPts val="0"/>
              </a:spcAft>
              <a:defRPr/>
            </a:pPr>
            <a:r>
              <a:rPr lang="en-US" dirty="0">
                <a:latin typeface="+mn-lt"/>
                <a:cs typeface="+mn-cs"/>
              </a:rPr>
              <a:t>What are the </a:t>
            </a:r>
            <a:r>
              <a:rPr lang="en-US" dirty="0">
                <a:solidFill>
                  <a:srgbClr val="FF0000"/>
                </a:solidFill>
                <a:effectLst>
                  <a:outerShdw blurRad="38100" dist="38100" dir="2700000" algn="tl">
                    <a:srgbClr val="000000">
                      <a:alpha val="43137"/>
                    </a:srgbClr>
                  </a:outerShdw>
                </a:effectLst>
                <a:latin typeface="+mn-lt"/>
                <a:cs typeface="+mn-cs"/>
              </a:rPr>
              <a:t>OPERATING LIMITATIONS </a:t>
            </a:r>
            <a:r>
              <a:rPr lang="en-US" dirty="0">
                <a:latin typeface="+mn-lt"/>
                <a:cs typeface="+mn-cs"/>
              </a:rPr>
              <a:t>of the crane and rigging?</a:t>
            </a:r>
          </a:p>
        </p:txBody>
      </p:sp>
    </p:spTree>
    <p:custDataLst>
      <p:tags r:id="rId1"/>
    </p:custData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r>
              <a:rPr lang="en-US" smtClean="0"/>
              <a:t>Alloy Chain Slings</a:t>
            </a:r>
          </a:p>
        </p:txBody>
      </p:sp>
      <p:sp>
        <p:nvSpPr>
          <p:cNvPr id="78851" name="Text Placeholder 4"/>
          <p:cNvSpPr>
            <a:spLocks noGrp="1"/>
          </p:cNvSpPr>
          <p:nvPr>
            <p:ph type="body" idx="1"/>
          </p:nvPr>
        </p:nvSpPr>
        <p:spPr/>
        <p:txBody>
          <a:bodyPr/>
          <a:lstStyle/>
          <a:p>
            <a:r>
              <a:rPr lang="en-US" smtClean="0"/>
              <a:t>Advantages</a:t>
            </a:r>
          </a:p>
        </p:txBody>
      </p:sp>
      <p:sp>
        <p:nvSpPr>
          <p:cNvPr id="6" name="Content Placeholder 5"/>
          <p:cNvSpPr>
            <a:spLocks noGrp="1"/>
          </p:cNvSpPr>
          <p:nvPr>
            <p:ph sz="half" idx="2"/>
          </p:nvPr>
        </p:nvSpPr>
        <p:spPr/>
        <p:txBody>
          <a:bodyPr/>
          <a:lstStyle/>
          <a:p>
            <a:r>
              <a:rPr lang="en-US" smtClean="0"/>
              <a:t>Flexible</a:t>
            </a:r>
          </a:p>
          <a:p>
            <a:r>
              <a:rPr lang="en-US" smtClean="0"/>
              <a:t>Impact resistant</a:t>
            </a:r>
          </a:p>
          <a:p>
            <a:r>
              <a:rPr lang="en-US" smtClean="0"/>
              <a:t>Easy to inspect</a:t>
            </a:r>
          </a:p>
          <a:p>
            <a:r>
              <a:rPr lang="en-US" smtClean="0"/>
              <a:t>Can be used at relatively high temperatures</a:t>
            </a:r>
          </a:p>
          <a:p>
            <a:r>
              <a:rPr lang="en-US" smtClean="0"/>
              <a:t>Completely repairable</a:t>
            </a:r>
          </a:p>
          <a:p>
            <a:r>
              <a:rPr lang="en-US" smtClean="0"/>
              <a:t>Minimum elongation</a:t>
            </a:r>
          </a:p>
          <a:p>
            <a:r>
              <a:rPr lang="en-US" smtClean="0"/>
              <a:t>Corrosion resistant</a:t>
            </a:r>
          </a:p>
          <a:p>
            <a:r>
              <a:rPr lang="en-US" smtClean="0"/>
              <a:t>Durable</a:t>
            </a:r>
          </a:p>
        </p:txBody>
      </p:sp>
      <p:sp>
        <p:nvSpPr>
          <p:cNvPr id="78853" name="Text Placeholder 6"/>
          <p:cNvSpPr>
            <a:spLocks noGrp="1"/>
          </p:cNvSpPr>
          <p:nvPr>
            <p:ph type="body" sz="quarter" idx="3"/>
          </p:nvPr>
        </p:nvSpPr>
        <p:spPr/>
        <p:txBody>
          <a:bodyPr/>
          <a:lstStyle/>
          <a:p>
            <a:r>
              <a:rPr lang="en-US" smtClean="0"/>
              <a:t>Disadvantages</a:t>
            </a:r>
          </a:p>
        </p:txBody>
      </p:sp>
      <p:sp>
        <p:nvSpPr>
          <p:cNvPr id="8" name="Content Placeholder 7"/>
          <p:cNvSpPr>
            <a:spLocks noGrp="1"/>
          </p:cNvSpPr>
          <p:nvPr>
            <p:ph sz="quarter" idx="4"/>
          </p:nvPr>
        </p:nvSpPr>
        <p:spPr/>
        <p:txBody>
          <a:bodyPr/>
          <a:lstStyle/>
          <a:p>
            <a:r>
              <a:rPr lang="en-US" smtClean="0"/>
              <a:t>Heavy</a:t>
            </a:r>
          </a:p>
          <a:p>
            <a:r>
              <a:rPr lang="en-US" smtClean="0"/>
              <a:t>Moderate initial cost</a:t>
            </a:r>
          </a:p>
        </p:txBody>
      </p:sp>
      <p:sp>
        <p:nvSpPr>
          <p:cNvPr id="9" name="TextBox 8"/>
          <p:cNvSpPr txBox="1"/>
          <p:nvPr/>
        </p:nvSpPr>
        <p:spPr>
          <a:xfrm>
            <a:off x="914400" y="6172200"/>
            <a:ext cx="7315200" cy="369888"/>
          </a:xfrm>
          <a:prstGeom prst="rect">
            <a:avLst/>
          </a:prstGeom>
          <a:noFill/>
        </p:spPr>
        <p:txBody>
          <a:bodyPr>
            <a:spAutoFit/>
          </a:bodyPr>
          <a:lstStyle/>
          <a:p>
            <a:pPr algn="ctr" fontAlgn="auto">
              <a:spcBef>
                <a:spcPts val="0"/>
              </a:spcBef>
              <a:spcAft>
                <a:spcPts val="0"/>
              </a:spcAft>
              <a:defRPr/>
            </a:pPr>
            <a:r>
              <a:rPr lang="en-US" dirty="0">
                <a:latin typeface="+mn-lt"/>
                <a:cs typeface="+mn-cs"/>
              </a:rPr>
              <a:t>What are the </a:t>
            </a:r>
            <a:r>
              <a:rPr lang="en-US" dirty="0">
                <a:solidFill>
                  <a:srgbClr val="FF0000"/>
                </a:solidFill>
                <a:effectLst>
                  <a:outerShdw blurRad="38100" dist="38100" dir="2700000" algn="tl">
                    <a:srgbClr val="000000">
                      <a:alpha val="43137"/>
                    </a:srgbClr>
                  </a:outerShdw>
                </a:effectLst>
                <a:latin typeface="+mn-lt"/>
                <a:cs typeface="+mn-cs"/>
              </a:rPr>
              <a:t>OPERATING LIMITATIONS </a:t>
            </a:r>
            <a:r>
              <a:rPr lang="en-US" dirty="0">
                <a:latin typeface="+mn-lt"/>
                <a:cs typeface="+mn-cs"/>
              </a:rPr>
              <a:t>of the crane and rigging?</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b="1" dirty="0"/>
              <a:t>NACM WELDED STEEL CHAIN SPECIFICATIONS</a:t>
            </a:r>
          </a:p>
        </p:txBody>
      </p:sp>
      <p:sp>
        <p:nvSpPr>
          <p:cNvPr id="3" name="Content Placeholder 2"/>
          <p:cNvSpPr>
            <a:spLocks noGrp="1"/>
          </p:cNvSpPr>
          <p:nvPr>
            <p:ph idx="1"/>
          </p:nvPr>
        </p:nvSpPr>
        <p:spPr/>
        <p:txBody>
          <a:bodyPr rtlCol="0">
            <a:normAutofit/>
          </a:bodyPr>
          <a:lstStyle/>
          <a:p>
            <a:pPr fontAlgn="auto">
              <a:spcAft>
                <a:spcPts val="0"/>
              </a:spcAft>
              <a:buFont typeface="Arial" pitchFamily="34" charset="0"/>
              <a:buChar char="•"/>
              <a:defRPr/>
            </a:pPr>
            <a:r>
              <a:rPr lang="en-US" dirty="0" smtClean="0"/>
              <a:t>Grade 30 Proof Coil Chain </a:t>
            </a:r>
          </a:p>
          <a:p>
            <a:pPr lvl="1" fontAlgn="auto">
              <a:spcAft>
                <a:spcPts val="0"/>
              </a:spcAft>
              <a:buFont typeface="Arial" pitchFamily="34" charset="0"/>
              <a:buChar char="–"/>
              <a:defRPr/>
            </a:pPr>
            <a:r>
              <a:rPr lang="en-US" dirty="0" smtClean="0"/>
              <a:t>General purpose, carbon steel chain. Used in a wide range of applications. </a:t>
            </a:r>
          </a:p>
          <a:p>
            <a:pPr lvl="1" fontAlgn="auto">
              <a:spcAft>
                <a:spcPts val="0"/>
              </a:spcAft>
              <a:buFont typeface="Arial" pitchFamily="34" charset="0"/>
              <a:buChar char="–"/>
              <a:defRPr/>
            </a:pPr>
            <a:r>
              <a:rPr lang="en-US" dirty="0" smtClean="0">
                <a:solidFill>
                  <a:srgbClr val="FF0000"/>
                </a:solidFill>
                <a:effectLst>
                  <a:outerShdw blurRad="38100" dist="38100" dir="2700000" algn="tl">
                    <a:srgbClr val="000000">
                      <a:alpha val="43137"/>
                    </a:srgbClr>
                  </a:outerShdw>
                </a:effectLst>
              </a:rPr>
              <a:t>Not to be used in overhead lifting.</a:t>
            </a:r>
          </a:p>
          <a:p>
            <a:pPr fontAlgn="auto">
              <a:spcAft>
                <a:spcPts val="0"/>
              </a:spcAft>
              <a:buFont typeface="Arial" pitchFamily="34" charset="0"/>
              <a:buChar char="•"/>
              <a:defRPr/>
            </a:pPr>
            <a:endParaRPr lang="en-US" dirty="0"/>
          </a:p>
        </p:txBody>
      </p:sp>
      <p:sp>
        <p:nvSpPr>
          <p:cNvPr id="4" name="TextBox 3"/>
          <p:cNvSpPr txBox="1"/>
          <p:nvPr/>
        </p:nvSpPr>
        <p:spPr>
          <a:xfrm>
            <a:off x="914400" y="6172200"/>
            <a:ext cx="7315200" cy="369888"/>
          </a:xfrm>
          <a:prstGeom prst="rect">
            <a:avLst/>
          </a:prstGeom>
          <a:noFill/>
        </p:spPr>
        <p:txBody>
          <a:bodyPr>
            <a:spAutoFit/>
          </a:bodyPr>
          <a:lstStyle/>
          <a:p>
            <a:pPr algn="ctr" fontAlgn="auto">
              <a:spcBef>
                <a:spcPts val="0"/>
              </a:spcBef>
              <a:spcAft>
                <a:spcPts val="0"/>
              </a:spcAft>
              <a:defRPr/>
            </a:pPr>
            <a:r>
              <a:rPr lang="en-US" dirty="0">
                <a:latin typeface="+mn-lt"/>
                <a:cs typeface="+mn-cs"/>
              </a:rPr>
              <a:t>What are the </a:t>
            </a:r>
            <a:r>
              <a:rPr lang="en-US" dirty="0">
                <a:solidFill>
                  <a:srgbClr val="FF0000"/>
                </a:solidFill>
                <a:effectLst>
                  <a:outerShdw blurRad="38100" dist="38100" dir="2700000" algn="tl">
                    <a:srgbClr val="000000">
                      <a:alpha val="43137"/>
                    </a:srgbClr>
                  </a:outerShdw>
                </a:effectLst>
                <a:latin typeface="+mn-lt"/>
                <a:cs typeface="+mn-cs"/>
              </a:rPr>
              <a:t>OPERATING LIMITATIONS </a:t>
            </a:r>
            <a:r>
              <a:rPr lang="en-US" dirty="0">
                <a:latin typeface="+mn-lt"/>
                <a:cs typeface="+mn-cs"/>
              </a:rPr>
              <a:t>of the crane and rigging?</a:t>
            </a:r>
          </a:p>
        </p:txBody>
      </p:sp>
    </p:spTree>
    <p:custDataLst>
      <p:tags r:id="rId1"/>
    </p:custData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b="1" dirty="0"/>
              <a:t>NACM WELDED STEEL CHAIN SPECIFICATIONS</a:t>
            </a:r>
          </a:p>
        </p:txBody>
      </p:sp>
      <p:sp>
        <p:nvSpPr>
          <p:cNvPr id="3" name="Content Placeholder 2"/>
          <p:cNvSpPr>
            <a:spLocks noGrp="1"/>
          </p:cNvSpPr>
          <p:nvPr>
            <p:ph idx="1"/>
          </p:nvPr>
        </p:nvSpPr>
        <p:spPr/>
        <p:txBody>
          <a:bodyPr rtlCol="0">
            <a:normAutofit/>
          </a:bodyPr>
          <a:lstStyle/>
          <a:p>
            <a:pPr fontAlgn="auto">
              <a:spcAft>
                <a:spcPts val="0"/>
              </a:spcAft>
              <a:buFont typeface="Arial" pitchFamily="34" charset="0"/>
              <a:buChar char="•"/>
              <a:defRPr/>
            </a:pPr>
            <a:r>
              <a:rPr lang="en-US" dirty="0" smtClean="0"/>
              <a:t>Grade 43 High Test Chain </a:t>
            </a:r>
          </a:p>
          <a:p>
            <a:pPr lvl="1" fontAlgn="auto">
              <a:spcAft>
                <a:spcPts val="0"/>
              </a:spcAft>
              <a:buFont typeface="Arial" pitchFamily="34" charset="0"/>
              <a:buChar char="–"/>
              <a:defRPr/>
            </a:pPr>
            <a:r>
              <a:rPr lang="en-US" dirty="0" smtClean="0"/>
              <a:t>A carbon steel chain widely used in industry, construction, agricultural and lumbering operations. </a:t>
            </a:r>
          </a:p>
          <a:p>
            <a:pPr lvl="1" fontAlgn="auto">
              <a:spcAft>
                <a:spcPts val="0"/>
              </a:spcAft>
              <a:buFont typeface="Arial" pitchFamily="34" charset="0"/>
              <a:buChar char="–"/>
              <a:defRPr/>
            </a:pPr>
            <a:r>
              <a:rPr lang="en-US" dirty="0" smtClean="0">
                <a:solidFill>
                  <a:srgbClr val="FF0000"/>
                </a:solidFill>
                <a:effectLst>
                  <a:outerShdw blurRad="38100" dist="38100" dir="2700000" algn="tl">
                    <a:srgbClr val="000000">
                      <a:alpha val="43137"/>
                    </a:srgbClr>
                  </a:outerShdw>
                </a:effectLst>
              </a:rPr>
              <a:t>Not to be used in overhead lifting.</a:t>
            </a:r>
          </a:p>
          <a:p>
            <a:pPr fontAlgn="auto">
              <a:spcAft>
                <a:spcPts val="0"/>
              </a:spcAft>
              <a:buFont typeface="Arial" pitchFamily="34" charset="0"/>
              <a:buChar char="•"/>
              <a:defRPr/>
            </a:pPr>
            <a:endParaRPr lang="en-US" dirty="0"/>
          </a:p>
        </p:txBody>
      </p:sp>
      <p:sp>
        <p:nvSpPr>
          <p:cNvPr id="4" name="TextBox 3"/>
          <p:cNvSpPr txBox="1"/>
          <p:nvPr/>
        </p:nvSpPr>
        <p:spPr>
          <a:xfrm>
            <a:off x="914400" y="6172200"/>
            <a:ext cx="7315200" cy="369888"/>
          </a:xfrm>
          <a:prstGeom prst="rect">
            <a:avLst/>
          </a:prstGeom>
          <a:noFill/>
        </p:spPr>
        <p:txBody>
          <a:bodyPr>
            <a:spAutoFit/>
          </a:bodyPr>
          <a:lstStyle/>
          <a:p>
            <a:pPr algn="ctr" fontAlgn="auto">
              <a:spcBef>
                <a:spcPts val="0"/>
              </a:spcBef>
              <a:spcAft>
                <a:spcPts val="0"/>
              </a:spcAft>
              <a:defRPr/>
            </a:pPr>
            <a:r>
              <a:rPr lang="en-US" dirty="0">
                <a:latin typeface="+mn-lt"/>
                <a:cs typeface="+mn-cs"/>
              </a:rPr>
              <a:t>What are the </a:t>
            </a:r>
            <a:r>
              <a:rPr lang="en-US" dirty="0">
                <a:solidFill>
                  <a:srgbClr val="FF0000"/>
                </a:solidFill>
                <a:effectLst>
                  <a:outerShdw blurRad="38100" dist="38100" dir="2700000" algn="tl">
                    <a:srgbClr val="000000">
                      <a:alpha val="43137"/>
                    </a:srgbClr>
                  </a:outerShdw>
                </a:effectLst>
                <a:latin typeface="+mn-lt"/>
                <a:cs typeface="+mn-cs"/>
              </a:rPr>
              <a:t>OPERATING LIMITATIONS </a:t>
            </a:r>
            <a:r>
              <a:rPr lang="en-US" dirty="0">
                <a:latin typeface="+mn-lt"/>
                <a:cs typeface="+mn-cs"/>
              </a:rPr>
              <a:t>of the crane and rigging?</a:t>
            </a:r>
          </a:p>
        </p:txBody>
      </p:sp>
    </p:spTree>
    <p:custDataLst>
      <p:tags r:id="rId1"/>
    </p:custData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b="1" dirty="0"/>
              <a:t>NACM WELDED STEEL CHAIN SPECIFICATIONS</a:t>
            </a:r>
          </a:p>
        </p:txBody>
      </p:sp>
      <p:sp>
        <p:nvSpPr>
          <p:cNvPr id="3" name="Content Placeholder 2"/>
          <p:cNvSpPr>
            <a:spLocks noGrp="1"/>
          </p:cNvSpPr>
          <p:nvPr>
            <p:ph idx="1"/>
          </p:nvPr>
        </p:nvSpPr>
        <p:spPr/>
        <p:txBody>
          <a:bodyPr rtlCol="0">
            <a:normAutofit/>
          </a:bodyPr>
          <a:lstStyle/>
          <a:p>
            <a:pPr fontAlgn="auto">
              <a:spcAft>
                <a:spcPts val="0"/>
              </a:spcAft>
              <a:buFont typeface="Arial" pitchFamily="34" charset="0"/>
              <a:buChar char="•"/>
              <a:defRPr/>
            </a:pPr>
            <a:r>
              <a:rPr lang="en-US" dirty="0" smtClean="0"/>
              <a:t>Grade 70 Transport Chain </a:t>
            </a:r>
          </a:p>
          <a:p>
            <a:pPr lvl="1" fontAlgn="auto">
              <a:spcAft>
                <a:spcPts val="0"/>
              </a:spcAft>
              <a:buFont typeface="Arial" pitchFamily="34" charset="0"/>
              <a:buChar char="–"/>
              <a:defRPr/>
            </a:pPr>
            <a:r>
              <a:rPr lang="en-US" dirty="0" smtClean="0"/>
              <a:t>A high quality, high strength carbon steel chain used for load securing. </a:t>
            </a:r>
          </a:p>
          <a:p>
            <a:pPr lvl="1" fontAlgn="auto">
              <a:spcAft>
                <a:spcPts val="0"/>
              </a:spcAft>
              <a:buFont typeface="Arial" pitchFamily="34" charset="0"/>
              <a:buChar char="–"/>
              <a:defRPr/>
            </a:pPr>
            <a:r>
              <a:rPr lang="en-US" dirty="0" smtClean="0">
                <a:solidFill>
                  <a:srgbClr val="FF0000"/>
                </a:solidFill>
                <a:effectLst>
                  <a:outerShdw blurRad="38100" dist="38100" dir="2700000" algn="tl">
                    <a:srgbClr val="000000">
                      <a:alpha val="43137"/>
                    </a:srgbClr>
                  </a:outerShdw>
                </a:effectLst>
              </a:rPr>
              <a:t>Not to be used in overhead lifting.</a:t>
            </a:r>
          </a:p>
          <a:p>
            <a:pPr fontAlgn="auto">
              <a:spcAft>
                <a:spcPts val="0"/>
              </a:spcAft>
              <a:buFont typeface="Arial" pitchFamily="34" charset="0"/>
              <a:buChar char="•"/>
              <a:defRPr/>
            </a:pPr>
            <a:endParaRPr lang="en-US" dirty="0"/>
          </a:p>
        </p:txBody>
      </p:sp>
      <p:sp>
        <p:nvSpPr>
          <p:cNvPr id="4" name="TextBox 3"/>
          <p:cNvSpPr txBox="1"/>
          <p:nvPr/>
        </p:nvSpPr>
        <p:spPr>
          <a:xfrm>
            <a:off x="914400" y="6172200"/>
            <a:ext cx="7315200" cy="369888"/>
          </a:xfrm>
          <a:prstGeom prst="rect">
            <a:avLst/>
          </a:prstGeom>
          <a:noFill/>
        </p:spPr>
        <p:txBody>
          <a:bodyPr>
            <a:spAutoFit/>
          </a:bodyPr>
          <a:lstStyle/>
          <a:p>
            <a:pPr algn="ctr" fontAlgn="auto">
              <a:spcBef>
                <a:spcPts val="0"/>
              </a:spcBef>
              <a:spcAft>
                <a:spcPts val="0"/>
              </a:spcAft>
              <a:defRPr/>
            </a:pPr>
            <a:r>
              <a:rPr lang="en-US" dirty="0">
                <a:latin typeface="+mn-lt"/>
                <a:cs typeface="+mn-cs"/>
              </a:rPr>
              <a:t>What are the </a:t>
            </a:r>
            <a:r>
              <a:rPr lang="en-US" dirty="0">
                <a:solidFill>
                  <a:srgbClr val="FF0000"/>
                </a:solidFill>
                <a:effectLst>
                  <a:outerShdw blurRad="38100" dist="38100" dir="2700000" algn="tl">
                    <a:srgbClr val="000000">
                      <a:alpha val="43137"/>
                    </a:srgbClr>
                  </a:outerShdw>
                </a:effectLst>
                <a:latin typeface="+mn-lt"/>
                <a:cs typeface="+mn-cs"/>
              </a:rPr>
              <a:t>OPERATING LIMITATIONS </a:t>
            </a:r>
            <a:r>
              <a:rPr lang="en-US" dirty="0">
                <a:latin typeface="+mn-lt"/>
                <a:cs typeface="+mn-cs"/>
              </a:rPr>
              <a:t>of the crane and rigging?</a:t>
            </a:r>
          </a:p>
        </p:txBody>
      </p:sp>
    </p:spTree>
    <p:custDataLst>
      <p:tags r:id="rId1"/>
    </p:custData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b="1" dirty="0"/>
              <a:t>NACM WELDED STEEL CHAIN SPECIFICATIONS</a:t>
            </a:r>
          </a:p>
        </p:txBody>
      </p:sp>
      <p:sp>
        <p:nvSpPr>
          <p:cNvPr id="3" name="Content Placeholder 2"/>
          <p:cNvSpPr>
            <a:spLocks noGrp="1"/>
          </p:cNvSpPr>
          <p:nvPr>
            <p:ph idx="1"/>
          </p:nvPr>
        </p:nvSpPr>
        <p:spPr/>
        <p:txBody>
          <a:bodyPr rtlCol="0">
            <a:normAutofit/>
          </a:bodyPr>
          <a:lstStyle/>
          <a:p>
            <a:pPr fontAlgn="auto">
              <a:spcAft>
                <a:spcPts val="0"/>
              </a:spcAft>
              <a:buFont typeface="Arial" pitchFamily="34" charset="0"/>
              <a:buChar char="•"/>
              <a:defRPr/>
            </a:pPr>
            <a:r>
              <a:rPr lang="en-US" u="sng" dirty="0" smtClean="0">
                <a:effectLst>
                  <a:outerShdw blurRad="38100" dist="38100" dir="2700000" algn="tl">
                    <a:srgbClr val="000000">
                      <a:alpha val="43137"/>
                    </a:srgbClr>
                  </a:outerShdw>
                </a:effectLst>
              </a:rPr>
              <a:t>Grade 80 Alloy Chain </a:t>
            </a:r>
          </a:p>
          <a:p>
            <a:pPr lvl="1" fontAlgn="auto">
              <a:spcAft>
                <a:spcPts val="0"/>
              </a:spcAft>
              <a:buFont typeface="Arial" pitchFamily="34" charset="0"/>
              <a:buChar char="–"/>
              <a:defRPr/>
            </a:pPr>
            <a:r>
              <a:rPr lang="en-US" dirty="0" smtClean="0"/>
              <a:t>Premium quality, high strength alloy chain, heat treated, used in a variety of sling and tie down applications. </a:t>
            </a:r>
          </a:p>
          <a:p>
            <a:pPr lvl="1" fontAlgn="auto">
              <a:spcAft>
                <a:spcPts val="0"/>
              </a:spcAft>
              <a:buFont typeface="Arial" pitchFamily="34" charset="0"/>
              <a:buChar char="–"/>
              <a:defRPr/>
            </a:pPr>
            <a:r>
              <a:rPr lang="en-US" dirty="0" smtClean="0"/>
              <a:t>For overhead lifting applications, only Alloy Chain should be used.</a:t>
            </a:r>
          </a:p>
          <a:p>
            <a:pPr lvl="1" fontAlgn="auto">
              <a:spcAft>
                <a:spcPts val="0"/>
              </a:spcAft>
              <a:buFont typeface="Arial" pitchFamily="34" charset="0"/>
              <a:buChar char="–"/>
              <a:defRPr/>
            </a:pPr>
            <a:endParaRPr lang="en-US" dirty="0" smtClean="0"/>
          </a:p>
          <a:p>
            <a:pPr fontAlgn="auto">
              <a:spcAft>
                <a:spcPts val="0"/>
              </a:spcAft>
              <a:buFont typeface="Arial" pitchFamily="34" charset="0"/>
              <a:buChar char="•"/>
              <a:defRPr/>
            </a:pPr>
            <a:endParaRPr lang="en-US" dirty="0"/>
          </a:p>
        </p:txBody>
      </p:sp>
      <p:sp>
        <p:nvSpPr>
          <p:cNvPr id="4" name="TextBox 3"/>
          <p:cNvSpPr txBox="1"/>
          <p:nvPr/>
        </p:nvSpPr>
        <p:spPr>
          <a:xfrm>
            <a:off x="914400" y="6172200"/>
            <a:ext cx="7315200" cy="369888"/>
          </a:xfrm>
          <a:prstGeom prst="rect">
            <a:avLst/>
          </a:prstGeom>
          <a:noFill/>
        </p:spPr>
        <p:txBody>
          <a:bodyPr>
            <a:spAutoFit/>
          </a:bodyPr>
          <a:lstStyle/>
          <a:p>
            <a:pPr algn="ctr" fontAlgn="auto">
              <a:spcBef>
                <a:spcPts val="0"/>
              </a:spcBef>
              <a:spcAft>
                <a:spcPts val="0"/>
              </a:spcAft>
              <a:defRPr/>
            </a:pPr>
            <a:r>
              <a:rPr lang="en-US" dirty="0">
                <a:latin typeface="+mn-lt"/>
                <a:cs typeface="+mn-cs"/>
              </a:rPr>
              <a:t>What are the </a:t>
            </a:r>
            <a:r>
              <a:rPr lang="en-US" dirty="0">
                <a:solidFill>
                  <a:srgbClr val="FF0000"/>
                </a:solidFill>
                <a:effectLst>
                  <a:outerShdw blurRad="38100" dist="38100" dir="2700000" algn="tl">
                    <a:srgbClr val="000000">
                      <a:alpha val="43137"/>
                    </a:srgbClr>
                  </a:outerShdw>
                </a:effectLst>
                <a:latin typeface="+mn-lt"/>
                <a:cs typeface="+mn-cs"/>
              </a:rPr>
              <a:t>OPERATING LIMITATIONS </a:t>
            </a:r>
            <a:r>
              <a:rPr lang="en-US" dirty="0">
                <a:latin typeface="+mn-lt"/>
                <a:cs typeface="+mn-cs"/>
              </a:rPr>
              <a:t>of the crane and rigging?</a:t>
            </a:r>
          </a:p>
        </p:txBody>
      </p:sp>
    </p:spTree>
    <p:custDataLst>
      <p:tags r:id="rId1"/>
    </p:custData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b="1" dirty="0"/>
              <a:t>NACM WELDED STEEL CHAIN SPECIFICATIONS</a:t>
            </a:r>
          </a:p>
        </p:txBody>
      </p:sp>
      <p:sp>
        <p:nvSpPr>
          <p:cNvPr id="3" name="Content Placeholder 2"/>
          <p:cNvSpPr>
            <a:spLocks noGrp="1"/>
          </p:cNvSpPr>
          <p:nvPr>
            <p:ph idx="1"/>
          </p:nvPr>
        </p:nvSpPr>
        <p:spPr/>
        <p:txBody>
          <a:bodyPr rtlCol="0">
            <a:normAutofit/>
          </a:bodyPr>
          <a:lstStyle/>
          <a:p>
            <a:pPr fontAlgn="auto">
              <a:spcAft>
                <a:spcPts val="0"/>
              </a:spcAft>
              <a:buFont typeface="Arial" pitchFamily="34" charset="0"/>
              <a:buChar char="•"/>
              <a:defRPr/>
            </a:pPr>
            <a:r>
              <a:rPr lang="en-US" u="sng" dirty="0" smtClean="0">
                <a:effectLst>
                  <a:outerShdw blurRad="38100" dist="38100" dir="2700000" algn="tl">
                    <a:srgbClr val="000000">
                      <a:alpha val="43137"/>
                    </a:srgbClr>
                  </a:outerShdw>
                </a:effectLst>
              </a:rPr>
              <a:t>Grade 100 Alloy Chain </a:t>
            </a:r>
          </a:p>
          <a:p>
            <a:pPr lvl="1" fontAlgn="auto">
              <a:spcAft>
                <a:spcPts val="0"/>
              </a:spcAft>
              <a:buFont typeface="Arial" pitchFamily="34" charset="0"/>
              <a:buChar char="–"/>
              <a:defRPr/>
            </a:pPr>
            <a:r>
              <a:rPr lang="en-US" dirty="0" smtClean="0"/>
              <a:t>Premium quality, highest strength alloy chain, heat treated, used in a variety of sling and tie down applications. </a:t>
            </a:r>
          </a:p>
          <a:p>
            <a:pPr lvl="1" fontAlgn="auto">
              <a:spcAft>
                <a:spcPts val="0"/>
              </a:spcAft>
              <a:buFont typeface="Arial" pitchFamily="34" charset="0"/>
              <a:buChar char="–"/>
              <a:defRPr/>
            </a:pPr>
            <a:r>
              <a:rPr lang="en-US" dirty="0" smtClean="0"/>
              <a:t>For overhead lifting applications, only Alloy Chain should be used.</a:t>
            </a:r>
          </a:p>
        </p:txBody>
      </p:sp>
      <p:sp>
        <p:nvSpPr>
          <p:cNvPr id="4" name="TextBox 3"/>
          <p:cNvSpPr txBox="1"/>
          <p:nvPr/>
        </p:nvSpPr>
        <p:spPr>
          <a:xfrm>
            <a:off x="914400" y="6172200"/>
            <a:ext cx="7315200" cy="369888"/>
          </a:xfrm>
          <a:prstGeom prst="rect">
            <a:avLst/>
          </a:prstGeom>
          <a:noFill/>
        </p:spPr>
        <p:txBody>
          <a:bodyPr>
            <a:spAutoFit/>
          </a:bodyPr>
          <a:lstStyle/>
          <a:p>
            <a:pPr algn="ctr" fontAlgn="auto">
              <a:spcBef>
                <a:spcPts val="0"/>
              </a:spcBef>
              <a:spcAft>
                <a:spcPts val="0"/>
              </a:spcAft>
              <a:defRPr/>
            </a:pPr>
            <a:r>
              <a:rPr lang="en-US" dirty="0">
                <a:latin typeface="+mn-lt"/>
                <a:cs typeface="+mn-cs"/>
              </a:rPr>
              <a:t>What are the </a:t>
            </a:r>
            <a:r>
              <a:rPr lang="en-US" dirty="0">
                <a:solidFill>
                  <a:srgbClr val="FF0000"/>
                </a:solidFill>
                <a:effectLst>
                  <a:outerShdw blurRad="38100" dist="38100" dir="2700000" algn="tl">
                    <a:srgbClr val="000000">
                      <a:alpha val="43137"/>
                    </a:srgbClr>
                  </a:outerShdw>
                </a:effectLst>
                <a:latin typeface="+mn-lt"/>
                <a:cs typeface="+mn-cs"/>
              </a:rPr>
              <a:t>OPERATING LIMITATIONS </a:t>
            </a:r>
            <a:r>
              <a:rPr lang="en-US" dirty="0">
                <a:latin typeface="+mn-lt"/>
                <a:cs typeface="+mn-cs"/>
              </a:rPr>
              <a:t>of the crane and rigging?</a:t>
            </a:r>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5257800" cy="2286000"/>
          </a:xfrm>
        </p:spPr>
        <p:txBody>
          <a:bodyPr rtlCol="0">
            <a:normAutofit/>
          </a:bodyPr>
          <a:lstStyle/>
          <a:p>
            <a:pPr algn="l" fontAlgn="auto">
              <a:spcAft>
                <a:spcPts val="0"/>
              </a:spcAft>
              <a:defRPr/>
            </a:pPr>
            <a:r>
              <a:rPr lang="en-US" sz="5400" b="1" i="1" dirty="0" smtClean="0">
                <a:solidFill>
                  <a:srgbClr val="B24C30"/>
                </a:solidFill>
                <a:effectLst>
                  <a:outerShdw blurRad="38100" dist="38100" dir="2700000" algn="tl">
                    <a:srgbClr val="000000">
                      <a:alpha val="43137"/>
                    </a:srgbClr>
                  </a:outerShdw>
                </a:effectLst>
                <a:latin typeface="Eras Light ITC" pitchFamily="34" charset="0"/>
              </a:rPr>
              <a:t>Rigging</a:t>
            </a:r>
            <a:br>
              <a:rPr lang="en-US" sz="5400" b="1" i="1" dirty="0" smtClean="0">
                <a:solidFill>
                  <a:srgbClr val="B24C30"/>
                </a:solidFill>
                <a:effectLst>
                  <a:outerShdw blurRad="38100" dist="38100" dir="2700000" algn="tl">
                    <a:srgbClr val="000000">
                      <a:alpha val="43137"/>
                    </a:srgbClr>
                  </a:outerShdw>
                </a:effectLst>
                <a:latin typeface="Eras Light ITC" pitchFamily="34" charset="0"/>
              </a:rPr>
            </a:br>
            <a:r>
              <a:rPr lang="en-US" sz="5400" b="1" i="1" dirty="0" smtClean="0">
                <a:solidFill>
                  <a:srgbClr val="B24C30"/>
                </a:solidFill>
                <a:effectLst>
                  <a:outerShdw blurRad="38100" dist="38100" dir="2700000" algn="tl">
                    <a:srgbClr val="000000">
                      <a:alpha val="43137"/>
                    </a:srgbClr>
                  </a:outerShdw>
                </a:effectLst>
                <a:latin typeface="Eras Light ITC" pitchFamily="34" charset="0"/>
              </a:rPr>
              <a:t>Fundamentals</a:t>
            </a:r>
            <a:endParaRPr lang="en-US" sz="5400" b="1" i="1" dirty="0">
              <a:solidFill>
                <a:srgbClr val="B24C30"/>
              </a:solidFill>
              <a:latin typeface="Eras Light ITC" pitchFamily="34" charset="0"/>
            </a:endParaRPr>
          </a:p>
        </p:txBody>
      </p:sp>
      <p:pic>
        <p:nvPicPr>
          <p:cNvPr id="28675" name="Picture 3" descr="htc_logo.jpg"/>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162800" y="5257800"/>
            <a:ext cx="1752600"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r>
              <a:rPr lang="en-US" smtClean="0"/>
              <a:t>Elongation</a:t>
            </a:r>
          </a:p>
        </p:txBody>
      </p:sp>
      <p:sp>
        <p:nvSpPr>
          <p:cNvPr id="3" name="Content Placeholder 2"/>
          <p:cNvSpPr>
            <a:spLocks noGrp="1"/>
          </p:cNvSpPr>
          <p:nvPr>
            <p:ph idx="1"/>
          </p:nvPr>
        </p:nvSpPr>
        <p:spPr/>
        <p:txBody>
          <a:bodyPr rtlCol="0">
            <a:normAutofit/>
          </a:bodyPr>
          <a:lstStyle/>
          <a:p>
            <a:pPr fontAlgn="auto">
              <a:spcAft>
                <a:spcPts val="0"/>
              </a:spcAft>
              <a:buFont typeface="Arial" pitchFamily="34" charset="0"/>
              <a:buChar char="•"/>
              <a:defRPr/>
            </a:pPr>
            <a:r>
              <a:rPr lang="en-US" dirty="0"/>
              <a:t>Elongation shall not be less </a:t>
            </a:r>
            <a:r>
              <a:rPr lang="en-US" dirty="0" smtClean="0"/>
              <a:t>than:</a:t>
            </a:r>
          </a:p>
          <a:p>
            <a:pPr fontAlgn="auto">
              <a:spcAft>
                <a:spcPts val="0"/>
              </a:spcAft>
              <a:buFont typeface="Arial" pitchFamily="34" charset="0"/>
              <a:buNone/>
              <a:defRPr/>
            </a:pPr>
            <a:r>
              <a:rPr lang="en-US" dirty="0" smtClean="0"/>
              <a:t> </a:t>
            </a:r>
          </a:p>
          <a:p>
            <a:pPr lvl="1" fontAlgn="auto">
              <a:spcAft>
                <a:spcPts val="0"/>
              </a:spcAft>
              <a:buFont typeface="Arial" pitchFamily="34" charset="0"/>
              <a:buChar char="–"/>
              <a:defRPr/>
            </a:pPr>
            <a:r>
              <a:rPr lang="en-US" u="sng" dirty="0" smtClean="0">
                <a:effectLst>
                  <a:outerShdw blurRad="38100" dist="38100" dir="2700000" algn="tl">
                    <a:srgbClr val="000000">
                      <a:alpha val="43137"/>
                    </a:srgbClr>
                  </a:outerShdw>
                </a:effectLst>
              </a:rPr>
              <a:t>20</a:t>
            </a:r>
            <a:r>
              <a:rPr lang="en-US" u="sng" dirty="0">
                <a:effectLst>
                  <a:outerShdw blurRad="38100" dist="38100" dir="2700000" algn="tl">
                    <a:srgbClr val="000000">
                      <a:alpha val="43137"/>
                    </a:srgbClr>
                  </a:outerShdw>
                </a:effectLst>
              </a:rPr>
              <a:t>% </a:t>
            </a:r>
            <a:r>
              <a:rPr lang="en-US" dirty="0"/>
              <a:t>for Grades 80 and 100; </a:t>
            </a:r>
            <a:r>
              <a:rPr lang="en-US" dirty="0" smtClean="0"/>
              <a:t/>
            </a:r>
            <a:br>
              <a:rPr lang="en-US" dirty="0" smtClean="0"/>
            </a:br>
            <a:endParaRPr lang="en-US" dirty="0" smtClean="0"/>
          </a:p>
          <a:p>
            <a:pPr lvl="1" fontAlgn="auto">
              <a:spcAft>
                <a:spcPts val="0"/>
              </a:spcAft>
              <a:buFont typeface="Arial" pitchFamily="34" charset="0"/>
              <a:buChar char="–"/>
              <a:defRPr/>
            </a:pPr>
            <a:r>
              <a:rPr lang="en-US" dirty="0" smtClean="0"/>
              <a:t>15</a:t>
            </a:r>
            <a:r>
              <a:rPr lang="en-US" dirty="0"/>
              <a:t>% for Grades 30, 43, 70, </a:t>
            </a:r>
            <a:r>
              <a:rPr lang="en-US" dirty="0" smtClean="0"/>
              <a:t>and Stainless</a:t>
            </a:r>
            <a:r>
              <a:rPr lang="en-US" dirty="0"/>
              <a:t>; </a:t>
            </a:r>
            <a:r>
              <a:rPr lang="en-US" dirty="0" smtClean="0"/>
              <a:t> </a:t>
            </a:r>
            <a:br>
              <a:rPr lang="en-US" dirty="0" smtClean="0"/>
            </a:br>
            <a:endParaRPr lang="en-US" dirty="0" smtClean="0"/>
          </a:p>
          <a:p>
            <a:pPr lvl="1" fontAlgn="auto">
              <a:spcAft>
                <a:spcPts val="0"/>
              </a:spcAft>
              <a:buFont typeface="Arial" pitchFamily="34" charset="0"/>
              <a:buChar char="–"/>
              <a:defRPr/>
            </a:pPr>
            <a:r>
              <a:rPr lang="en-US" dirty="0" smtClean="0"/>
              <a:t>10</a:t>
            </a:r>
            <a:r>
              <a:rPr lang="en-US" dirty="0"/>
              <a:t>% for Machine, Coil, and Passing Link chain</a:t>
            </a:r>
            <a:r>
              <a:rPr lang="en-US" dirty="0" smtClean="0"/>
              <a:t>.</a:t>
            </a:r>
            <a:endParaRPr lang="en-US" dirty="0"/>
          </a:p>
        </p:txBody>
      </p:sp>
      <p:sp>
        <p:nvSpPr>
          <p:cNvPr id="4" name="TextBox 3"/>
          <p:cNvSpPr txBox="1"/>
          <p:nvPr/>
        </p:nvSpPr>
        <p:spPr>
          <a:xfrm>
            <a:off x="914400" y="6172200"/>
            <a:ext cx="7315200" cy="369888"/>
          </a:xfrm>
          <a:prstGeom prst="rect">
            <a:avLst/>
          </a:prstGeom>
          <a:noFill/>
        </p:spPr>
        <p:txBody>
          <a:bodyPr>
            <a:spAutoFit/>
          </a:bodyPr>
          <a:lstStyle/>
          <a:p>
            <a:pPr algn="ctr" fontAlgn="auto">
              <a:spcBef>
                <a:spcPts val="0"/>
              </a:spcBef>
              <a:spcAft>
                <a:spcPts val="0"/>
              </a:spcAft>
              <a:defRPr/>
            </a:pPr>
            <a:r>
              <a:rPr lang="en-US" dirty="0">
                <a:latin typeface="+mn-lt"/>
                <a:cs typeface="+mn-cs"/>
              </a:rPr>
              <a:t>What are the </a:t>
            </a:r>
            <a:r>
              <a:rPr lang="en-US" dirty="0">
                <a:solidFill>
                  <a:srgbClr val="FF0000"/>
                </a:solidFill>
                <a:effectLst>
                  <a:outerShdw blurRad="38100" dist="38100" dir="2700000" algn="tl">
                    <a:srgbClr val="000000">
                      <a:alpha val="43137"/>
                    </a:srgbClr>
                  </a:outerShdw>
                </a:effectLst>
                <a:latin typeface="+mn-lt"/>
                <a:cs typeface="+mn-cs"/>
              </a:rPr>
              <a:t>OPERATING LIMITATIONS </a:t>
            </a:r>
            <a:r>
              <a:rPr lang="en-US" dirty="0">
                <a:latin typeface="+mn-lt"/>
                <a:cs typeface="+mn-cs"/>
              </a:rPr>
              <a:t>of the crane and rigging?</a:t>
            </a:r>
          </a:p>
        </p:txBody>
      </p:sp>
    </p:spTree>
    <p:custDataLst>
      <p:tags r:id="rId1"/>
    </p:custData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r>
              <a:rPr lang="en-US" smtClean="0"/>
              <a:t>Working Load Limit</a:t>
            </a:r>
          </a:p>
        </p:txBody>
      </p:sp>
      <p:graphicFrame>
        <p:nvGraphicFramePr>
          <p:cNvPr id="4" name="Content Placeholder 3"/>
          <p:cNvGraphicFramePr>
            <a:graphicFrameLocks noGrp="1"/>
          </p:cNvGraphicFramePr>
          <p:nvPr>
            <p:ph idx="1"/>
          </p:nvPr>
        </p:nvGraphicFramePr>
        <p:xfrm>
          <a:off x="631825" y="1600200"/>
          <a:ext cx="7848599" cy="4719638"/>
        </p:xfrm>
        <a:graphic>
          <a:graphicData uri="http://schemas.openxmlformats.org/drawingml/2006/table">
            <a:tbl>
              <a:tblPr firstRow="1" bandRow="1">
                <a:tableStyleId>{5C22544A-7EE6-4342-B048-85BDC9FD1C3A}</a:tableStyleId>
              </a:tblPr>
              <a:tblGrid>
                <a:gridCol w="794657"/>
                <a:gridCol w="1175657"/>
                <a:gridCol w="1175657"/>
                <a:gridCol w="1175657"/>
                <a:gridCol w="1175657"/>
                <a:gridCol w="1175657"/>
                <a:gridCol w="1175657"/>
              </a:tblGrid>
              <a:tr h="370865">
                <a:tc>
                  <a:txBody>
                    <a:bodyPr/>
                    <a:lstStyle/>
                    <a:p>
                      <a:endParaRPr lang="en-US" sz="1800" dirty="0" smtClean="0"/>
                    </a:p>
                  </a:txBody>
                  <a:tcPr marT="45723" marB="45723"/>
                </a:tc>
                <a:tc gridSpan="6">
                  <a:txBody>
                    <a:bodyPr/>
                    <a:lstStyle/>
                    <a:p>
                      <a:pPr algn="ctr"/>
                      <a:r>
                        <a:rPr lang="en-US" sz="1800" dirty="0" smtClean="0"/>
                        <a:t>Working</a:t>
                      </a:r>
                      <a:r>
                        <a:rPr lang="en-US" sz="1800" baseline="0" dirty="0" smtClean="0"/>
                        <a:t> Load Limit (lbs)</a:t>
                      </a:r>
                      <a:endParaRPr lang="en-US" sz="1800" dirty="0" smtClean="0"/>
                    </a:p>
                  </a:txBody>
                  <a:tcPr marT="45723" marB="45723"/>
                </a:tc>
                <a:tc hMerge="1">
                  <a:txBody>
                    <a:bodyPr/>
                    <a:lstStyle/>
                    <a:p>
                      <a:endParaRPr lang="en-US" dirty="0" smtClean="0"/>
                    </a:p>
                  </a:txBody>
                  <a:tcPr/>
                </a:tc>
                <a:tc hMerge="1">
                  <a:txBody>
                    <a:bodyPr/>
                    <a:lstStyle/>
                    <a:p>
                      <a:endParaRPr lang="en-US" dirty="0" smtClean="0"/>
                    </a:p>
                  </a:txBody>
                  <a:tcPr/>
                </a:tc>
                <a:tc hMerge="1">
                  <a:txBody>
                    <a:bodyPr/>
                    <a:lstStyle/>
                    <a:p>
                      <a:endParaRPr lang="en-US" dirty="0" smtClean="0"/>
                    </a:p>
                  </a:txBody>
                  <a:tcPr/>
                </a:tc>
                <a:tc hMerge="1">
                  <a:txBody>
                    <a:bodyPr/>
                    <a:lstStyle/>
                    <a:p>
                      <a:endParaRPr lang="en-US" dirty="0"/>
                    </a:p>
                  </a:txBody>
                  <a:tcPr/>
                </a:tc>
                <a:tc hMerge="1">
                  <a:txBody>
                    <a:bodyPr/>
                    <a:lstStyle/>
                    <a:p>
                      <a:endParaRPr lang="en-US" dirty="0" smtClean="0"/>
                    </a:p>
                  </a:txBody>
                  <a:tcPr/>
                </a:tc>
              </a:tr>
              <a:tr h="640123">
                <a:tc>
                  <a:txBody>
                    <a:bodyPr/>
                    <a:lstStyle/>
                    <a:p>
                      <a:pPr algn="r"/>
                      <a:r>
                        <a:rPr lang="en-US" sz="1800" dirty="0" smtClean="0"/>
                        <a:t>Size</a:t>
                      </a:r>
                    </a:p>
                  </a:txBody>
                  <a:tcPr marT="45723" marB="45723" anchor="b"/>
                </a:tc>
                <a:tc>
                  <a:txBody>
                    <a:bodyPr/>
                    <a:lstStyle/>
                    <a:p>
                      <a:pPr algn="ctr"/>
                      <a:r>
                        <a:rPr lang="en-US" sz="1800" dirty="0" smtClean="0"/>
                        <a:t>Proof Coil</a:t>
                      </a:r>
                    </a:p>
                    <a:p>
                      <a:pPr algn="ctr"/>
                      <a:r>
                        <a:rPr lang="en-US" sz="1800" dirty="0" smtClean="0"/>
                        <a:t>Grade 30</a:t>
                      </a:r>
                    </a:p>
                  </a:txBody>
                  <a:tcPr marT="45723" marB="45723"/>
                </a:tc>
                <a:tc>
                  <a:txBody>
                    <a:bodyPr/>
                    <a:lstStyle/>
                    <a:p>
                      <a:pPr algn="ctr"/>
                      <a:r>
                        <a:rPr lang="en-US" sz="1800" dirty="0" smtClean="0"/>
                        <a:t>High Test</a:t>
                      </a:r>
                    </a:p>
                    <a:p>
                      <a:pPr algn="ctr"/>
                      <a:r>
                        <a:rPr lang="en-US" sz="1800" dirty="0" smtClean="0"/>
                        <a:t>Grade 43</a:t>
                      </a:r>
                    </a:p>
                  </a:txBody>
                  <a:tcPr marT="45723" marB="45723"/>
                </a:tc>
                <a:tc>
                  <a:txBody>
                    <a:bodyPr/>
                    <a:lstStyle/>
                    <a:p>
                      <a:pPr algn="ctr"/>
                      <a:r>
                        <a:rPr lang="en-US" sz="1800" dirty="0" smtClean="0"/>
                        <a:t>Transport</a:t>
                      </a:r>
                    </a:p>
                    <a:p>
                      <a:pPr algn="ctr"/>
                      <a:r>
                        <a:rPr lang="en-US" sz="1800" dirty="0" smtClean="0"/>
                        <a:t>Grade 70</a:t>
                      </a:r>
                    </a:p>
                  </a:txBody>
                  <a:tcPr marT="45723" marB="45723"/>
                </a:tc>
                <a:tc>
                  <a:txBody>
                    <a:bodyPr/>
                    <a:lstStyle/>
                    <a:p>
                      <a:pPr algn="ctr"/>
                      <a:r>
                        <a:rPr lang="en-US" sz="1800" dirty="0" smtClean="0"/>
                        <a:t>Alloy</a:t>
                      </a:r>
                    </a:p>
                    <a:p>
                      <a:pPr algn="ctr"/>
                      <a:r>
                        <a:rPr lang="en-US" sz="1800" dirty="0" smtClean="0"/>
                        <a:t>Grade 80</a:t>
                      </a:r>
                    </a:p>
                  </a:txBody>
                  <a:tcPr marT="45723" marB="45723"/>
                </a:tc>
                <a:tc>
                  <a:txBody>
                    <a:bodyPr/>
                    <a:lstStyle/>
                    <a:p>
                      <a:pPr algn="ctr"/>
                      <a:r>
                        <a:rPr lang="en-US" sz="1800" dirty="0" smtClean="0"/>
                        <a:t>Alloy</a:t>
                      </a:r>
                    </a:p>
                    <a:p>
                      <a:pPr algn="ctr"/>
                      <a:r>
                        <a:rPr lang="en-US" sz="1800" dirty="0" smtClean="0"/>
                        <a:t>Grade 100</a:t>
                      </a:r>
                      <a:endParaRPr lang="en-US" sz="1800" dirty="0"/>
                    </a:p>
                  </a:txBody>
                  <a:tcPr marT="45723" marB="45723"/>
                </a:tc>
                <a:tc>
                  <a:txBody>
                    <a:bodyPr/>
                    <a:lstStyle/>
                    <a:p>
                      <a:pPr algn="ctr"/>
                      <a:r>
                        <a:rPr lang="en-US" sz="1800" dirty="0" smtClean="0"/>
                        <a:t>Alloy</a:t>
                      </a:r>
                    </a:p>
                    <a:p>
                      <a:pPr algn="ctr"/>
                      <a:r>
                        <a:rPr lang="en-US" sz="1800" dirty="0" smtClean="0"/>
                        <a:t>Grade 120</a:t>
                      </a:r>
                    </a:p>
                  </a:txBody>
                  <a:tcPr marT="45723" marB="45723"/>
                </a:tc>
              </a:tr>
              <a:tr h="370865">
                <a:tc>
                  <a:txBody>
                    <a:bodyPr/>
                    <a:lstStyle/>
                    <a:p>
                      <a:pPr algn="r"/>
                      <a:r>
                        <a:rPr lang="en-US" sz="1800" dirty="0" smtClean="0"/>
                        <a:t>1/4</a:t>
                      </a:r>
                      <a:endParaRPr lang="en-US" sz="1800" dirty="0"/>
                    </a:p>
                  </a:txBody>
                  <a:tcPr marT="45723" marB="45723"/>
                </a:tc>
                <a:tc>
                  <a:txBody>
                    <a:bodyPr/>
                    <a:lstStyle/>
                    <a:p>
                      <a:pPr algn="ctr"/>
                      <a:r>
                        <a:rPr lang="en-US" sz="1800" dirty="0" smtClean="0"/>
                        <a:t>1,300</a:t>
                      </a:r>
                      <a:endParaRPr lang="en-US" sz="1800" dirty="0"/>
                    </a:p>
                  </a:txBody>
                  <a:tcPr marT="45723" marB="45723"/>
                </a:tc>
                <a:tc>
                  <a:txBody>
                    <a:bodyPr/>
                    <a:lstStyle/>
                    <a:p>
                      <a:pPr algn="ctr"/>
                      <a:r>
                        <a:rPr lang="en-US" sz="1800" dirty="0" smtClean="0"/>
                        <a:t>2,600</a:t>
                      </a:r>
                      <a:endParaRPr lang="en-US" sz="1800" dirty="0"/>
                    </a:p>
                  </a:txBody>
                  <a:tcPr marT="45723" marB="45723"/>
                </a:tc>
                <a:tc>
                  <a:txBody>
                    <a:bodyPr/>
                    <a:lstStyle/>
                    <a:p>
                      <a:pPr algn="ctr"/>
                      <a:r>
                        <a:rPr lang="en-US" sz="1800" dirty="0" smtClean="0"/>
                        <a:t>3,150</a:t>
                      </a:r>
                      <a:endParaRPr lang="en-US" sz="1800" dirty="0"/>
                    </a:p>
                  </a:txBody>
                  <a:tcPr marT="45723" marB="45723"/>
                </a:tc>
                <a:tc>
                  <a:txBody>
                    <a:bodyPr/>
                    <a:lstStyle/>
                    <a:p>
                      <a:pPr algn="ctr"/>
                      <a:endParaRPr lang="en-US" sz="1800" dirty="0"/>
                    </a:p>
                  </a:txBody>
                  <a:tcPr marT="45723" marB="45723"/>
                </a:tc>
                <a:tc>
                  <a:txBody>
                    <a:bodyPr/>
                    <a:lstStyle/>
                    <a:p>
                      <a:pPr algn="ctr"/>
                      <a:endParaRPr lang="en-US" sz="1800" dirty="0"/>
                    </a:p>
                  </a:txBody>
                  <a:tcPr marT="45723" marB="45723"/>
                </a:tc>
                <a:tc>
                  <a:txBody>
                    <a:bodyPr/>
                    <a:lstStyle/>
                    <a:p>
                      <a:pPr algn="ctr"/>
                      <a:endParaRPr lang="en-US" sz="1800" dirty="0"/>
                    </a:p>
                  </a:txBody>
                  <a:tcPr marT="45723" marB="45723"/>
                </a:tc>
              </a:tr>
              <a:tr h="370865">
                <a:tc>
                  <a:txBody>
                    <a:bodyPr/>
                    <a:lstStyle/>
                    <a:p>
                      <a:pPr algn="r"/>
                      <a:r>
                        <a:rPr lang="en-US" sz="1800" dirty="0" smtClean="0"/>
                        <a:t>9/32</a:t>
                      </a:r>
                      <a:endParaRPr lang="en-US" sz="1800" dirty="0"/>
                    </a:p>
                  </a:txBody>
                  <a:tcPr marT="45723" marB="45723"/>
                </a:tc>
                <a:tc>
                  <a:txBody>
                    <a:bodyPr/>
                    <a:lstStyle/>
                    <a:p>
                      <a:pPr algn="ctr"/>
                      <a:endParaRPr lang="en-US" sz="1800"/>
                    </a:p>
                  </a:txBody>
                  <a:tcPr marT="45723" marB="45723"/>
                </a:tc>
                <a:tc>
                  <a:txBody>
                    <a:bodyPr/>
                    <a:lstStyle/>
                    <a:p>
                      <a:pPr algn="ctr"/>
                      <a:endParaRPr lang="en-US" sz="1800"/>
                    </a:p>
                  </a:txBody>
                  <a:tcPr marT="45723" marB="45723"/>
                </a:tc>
                <a:tc>
                  <a:txBody>
                    <a:bodyPr/>
                    <a:lstStyle/>
                    <a:p>
                      <a:pPr algn="ctr"/>
                      <a:endParaRPr lang="en-US" sz="1800" dirty="0"/>
                    </a:p>
                  </a:txBody>
                  <a:tcPr marT="45723" marB="45723"/>
                </a:tc>
                <a:tc>
                  <a:txBody>
                    <a:bodyPr/>
                    <a:lstStyle/>
                    <a:p>
                      <a:pPr algn="ctr"/>
                      <a:r>
                        <a:rPr lang="en-US" sz="1800" dirty="0" smtClean="0"/>
                        <a:t>3,500</a:t>
                      </a:r>
                      <a:endParaRPr lang="en-US" sz="1800" dirty="0"/>
                    </a:p>
                  </a:txBody>
                  <a:tcPr marT="45723" marB="45723"/>
                </a:tc>
                <a:tc>
                  <a:txBody>
                    <a:bodyPr/>
                    <a:lstStyle/>
                    <a:p>
                      <a:pPr algn="ctr"/>
                      <a:r>
                        <a:rPr lang="en-US" sz="1800" dirty="0" smtClean="0"/>
                        <a:t>4,300</a:t>
                      </a:r>
                      <a:endParaRPr lang="en-US" sz="1800" dirty="0"/>
                    </a:p>
                  </a:txBody>
                  <a:tcPr marT="45723" marB="45723"/>
                </a:tc>
                <a:tc>
                  <a:txBody>
                    <a:bodyPr/>
                    <a:lstStyle/>
                    <a:p>
                      <a:pPr algn="ctr"/>
                      <a:r>
                        <a:rPr lang="en-US" sz="1800" dirty="0" smtClean="0"/>
                        <a:t>5,200</a:t>
                      </a:r>
                      <a:endParaRPr lang="en-US" sz="1800" dirty="0"/>
                    </a:p>
                  </a:txBody>
                  <a:tcPr marT="45723" marB="45723"/>
                </a:tc>
              </a:tr>
              <a:tr h="370865">
                <a:tc>
                  <a:txBody>
                    <a:bodyPr/>
                    <a:lstStyle/>
                    <a:p>
                      <a:pPr algn="r"/>
                      <a:r>
                        <a:rPr lang="en-US" sz="1800" dirty="0" smtClean="0"/>
                        <a:t>5/16</a:t>
                      </a:r>
                      <a:endParaRPr lang="en-US" sz="1800" dirty="0"/>
                    </a:p>
                  </a:txBody>
                  <a:tcPr marT="45723" marB="45723"/>
                </a:tc>
                <a:tc>
                  <a:txBody>
                    <a:bodyPr/>
                    <a:lstStyle/>
                    <a:p>
                      <a:pPr algn="ctr"/>
                      <a:r>
                        <a:rPr lang="en-US" sz="1800" dirty="0" smtClean="0"/>
                        <a:t>1,900</a:t>
                      </a:r>
                      <a:endParaRPr lang="en-US" sz="1800" dirty="0"/>
                    </a:p>
                  </a:txBody>
                  <a:tcPr marT="45723" marB="45723"/>
                </a:tc>
                <a:tc>
                  <a:txBody>
                    <a:bodyPr/>
                    <a:lstStyle/>
                    <a:p>
                      <a:pPr algn="ctr"/>
                      <a:r>
                        <a:rPr lang="en-US" sz="1800" dirty="0" smtClean="0"/>
                        <a:t>3,900</a:t>
                      </a:r>
                      <a:endParaRPr lang="en-US" sz="1800" dirty="0"/>
                    </a:p>
                  </a:txBody>
                  <a:tcPr marT="45723" marB="45723"/>
                </a:tc>
                <a:tc>
                  <a:txBody>
                    <a:bodyPr/>
                    <a:lstStyle/>
                    <a:p>
                      <a:pPr algn="ctr"/>
                      <a:r>
                        <a:rPr lang="en-US" sz="1800" dirty="0" smtClean="0"/>
                        <a:t>4,700</a:t>
                      </a:r>
                      <a:endParaRPr lang="en-US" sz="1800" dirty="0"/>
                    </a:p>
                  </a:txBody>
                  <a:tcPr marT="45723" marB="45723"/>
                </a:tc>
                <a:tc>
                  <a:txBody>
                    <a:bodyPr/>
                    <a:lstStyle/>
                    <a:p>
                      <a:pPr algn="ctr"/>
                      <a:r>
                        <a:rPr lang="en-US" sz="1800" dirty="0" smtClean="0"/>
                        <a:t>4,500</a:t>
                      </a:r>
                    </a:p>
                  </a:txBody>
                  <a:tcPr marT="45723" marB="45723"/>
                </a:tc>
                <a:tc>
                  <a:txBody>
                    <a:bodyPr/>
                    <a:lstStyle/>
                    <a:p>
                      <a:pPr algn="ctr"/>
                      <a:r>
                        <a:rPr lang="en-US" sz="1800" dirty="0" smtClean="0"/>
                        <a:t>5,700</a:t>
                      </a:r>
                      <a:endParaRPr lang="en-US" sz="1800" dirty="0"/>
                    </a:p>
                  </a:txBody>
                  <a:tcPr marT="45723" marB="45723"/>
                </a:tc>
                <a:tc>
                  <a:txBody>
                    <a:bodyPr/>
                    <a:lstStyle/>
                    <a:p>
                      <a:pPr algn="ctr"/>
                      <a:endParaRPr lang="en-US" sz="1800" dirty="0"/>
                    </a:p>
                  </a:txBody>
                  <a:tcPr marT="45723" marB="45723"/>
                </a:tc>
              </a:tr>
              <a:tr h="370865">
                <a:tc>
                  <a:txBody>
                    <a:bodyPr/>
                    <a:lstStyle/>
                    <a:p>
                      <a:pPr algn="r"/>
                      <a:r>
                        <a:rPr lang="en-US" sz="1800" dirty="0" smtClean="0"/>
                        <a:t>3/8</a:t>
                      </a:r>
                      <a:endParaRPr lang="en-US" sz="1800" dirty="0"/>
                    </a:p>
                  </a:txBody>
                  <a:tcPr marT="45723" marB="45723"/>
                </a:tc>
                <a:tc>
                  <a:txBody>
                    <a:bodyPr/>
                    <a:lstStyle/>
                    <a:p>
                      <a:pPr algn="ctr"/>
                      <a:r>
                        <a:rPr lang="en-US" sz="1800" dirty="0" smtClean="0"/>
                        <a:t>2,650</a:t>
                      </a:r>
                      <a:endParaRPr lang="en-US" sz="1800" dirty="0"/>
                    </a:p>
                  </a:txBody>
                  <a:tcPr marT="45723" marB="45723"/>
                </a:tc>
                <a:tc>
                  <a:txBody>
                    <a:bodyPr/>
                    <a:lstStyle/>
                    <a:p>
                      <a:pPr algn="ctr"/>
                      <a:r>
                        <a:rPr lang="en-US" sz="1800" dirty="0" smtClean="0"/>
                        <a:t>5,400</a:t>
                      </a:r>
                      <a:endParaRPr lang="en-US" sz="1800" dirty="0"/>
                    </a:p>
                  </a:txBody>
                  <a:tcPr marT="45723" marB="45723"/>
                </a:tc>
                <a:tc>
                  <a:txBody>
                    <a:bodyPr/>
                    <a:lstStyle/>
                    <a:p>
                      <a:pPr algn="ctr"/>
                      <a:r>
                        <a:rPr lang="en-US" sz="1800" dirty="0" smtClean="0"/>
                        <a:t>6,600</a:t>
                      </a:r>
                      <a:endParaRPr lang="en-US" sz="1800" dirty="0"/>
                    </a:p>
                  </a:txBody>
                  <a:tcPr marT="45723" marB="45723"/>
                </a:tc>
                <a:tc>
                  <a:txBody>
                    <a:bodyPr/>
                    <a:lstStyle/>
                    <a:p>
                      <a:pPr algn="ctr"/>
                      <a:r>
                        <a:rPr lang="en-US" sz="1800" dirty="0" smtClean="0"/>
                        <a:t>7,100</a:t>
                      </a:r>
                    </a:p>
                  </a:txBody>
                  <a:tcPr marT="45723" marB="45723"/>
                </a:tc>
                <a:tc>
                  <a:txBody>
                    <a:bodyPr/>
                    <a:lstStyle/>
                    <a:p>
                      <a:pPr algn="ctr"/>
                      <a:r>
                        <a:rPr lang="en-US" sz="1800" dirty="0" smtClean="0"/>
                        <a:t>8,800</a:t>
                      </a:r>
                      <a:endParaRPr lang="en-US" sz="1800" dirty="0"/>
                    </a:p>
                  </a:txBody>
                  <a:tcPr marT="45723" marB="45723"/>
                </a:tc>
                <a:tc>
                  <a:txBody>
                    <a:bodyPr/>
                    <a:lstStyle/>
                    <a:p>
                      <a:pPr algn="ctr"/>
                      <a:r>
                        <a:rPr lang="en-US" sz="1800" dirty="0" smtClean="0"/>
                        <a:t>10,600</a:t>
                      </a:r>
                      <a:endParaRPr lang="en-US" sz="1800" dirty="0"/>
                    </a:p>
                  </a:txBody>
                  <a:tcPr marT="45723" marB="45723"/>
                </a:tc>
              </a:tr>
              <a:tr h="370865">
                <a:tc>
                  <a:txBody>
                    <a:bodyPr/>
                    <a:lstStyle/>
                    <a:p>
                      <a:pPr algn="r"/>
                      <a:r>
                        <a:rPr lang="en-US" sz="1800" dirty="0" smtClean="0"/>
                        <a:t>1/2</a:t>
                      </a:r>
                      <a:endParaRPr lang="en-US" sz="1800" dirty="0"/>
                    </a:p>
                  </a:txBody>
                  <a:tcPr marT="45723" marB="45723"/>
                </a:tc>
                <a:tc>
                  <a:txBody>
                    <a:bodyPr/>
                    <a:lstStyle/>
                    <a:p>
                      <a:pPr algn="ctr"/>
                      <a:r>
                        <a:rPr lang="en-US" sz="1800" dirty="0" smtClean="0"/>
                        <a:t>4,500</a:t>
                      </a:r>
                      <a:endParaRPr lang="en-US" sz="1800" dirty="0"/>
                    </a:p>
                  </a:txBody>
                  <a:tcPr marT="45723" marB="45723"/>
                </a:tc>
                <a:tc>
                  <a:txBody>
                    <a:bodyPr/>
                    <a:lstStyle/>
                    <a:p>
                      <a:pPr algn="ctr"/>
                      <a:r>
                        <a:rPr lang="en-US" sz="1800" dirty="0" smtClean="0"/>
                        <a:t>9,200</a:t>
                      </a:r>
                      <a:endParaRPr lang="en-US" sz="1800" dirty="0"/>
                    </a:p>
                  </a:txBody>
                  <a:tcPr marT="45723" marB="45723"/>
                </a:tc>
                <a:tc>
                  <a:txBody>
                    <a:bodyPr/>
                    <a:lstStyle/>
                    <a:p>
                      <a:pPr algn="ctr"/>
                      <a:r>
                        <a:rPr lang="en-US" sz="1800" dirty="0" smtClean="0"/>
                        <a:t>11,300</a:t>
                      </a:r>
                      <a:endParaRPr lang="en-US" sz="1800" dirty="0"/>
                    </a:p>
                  </a:txBody>
                  <a:tcPr marT="45723" marB="45723"/>
                </a:tc>
                <a:tc>
                  <a:txBody>
                    <a:bodyPr/>
                    <a:lstStyle/>
                    <a:p>
                      <a:pPr algn="ctr"/>
                      <a:r>
                        <a:rPr lang="en-US" sz="1800" dirty="0" smtClean="0"/>
                        <a:t>12,000</a:t>
                      </a:r>
                      <a:endParaRPr lang="en-US" sz="1800" dirty="0"/>
                    </a:p>
                  </a:txBody>
                  <a:tcPr marT="45723" marB="45723"/>
                </a:tc>
                <a:tc>
                  <a:txBody>
                    <a:bodyPr/>
                    <a:lstStyle/>
                    <a:p>
                      <a:pPr algn="ctr"/>
                      <a:r>
                        <a:rPr lang="en-US" sz="1800" dirty="0" smtClean="0"/>
                        <a:t>15,000</a:t>
                      </a:r>
                      <a:endParaRPr lang="en-US" sz="1800" dirty="0"/>
                    </a:p>
                  </a:txBody>
                  <a:tcPr marT="45723" marB="45723"/>
                </a:tc>
                <a:tc>
                  <a:txBody>
                    <a:bodyPr/>
                    <a:lstStyle/>
                    <a:p>
                      <a:pPr algn="ctr"/>
                      <a:r>
                        <a:rPr lang="en-US" sz="1800" dirty="0" smtClean="0"/>
                        <a:t>17,900</a:t>
                      </a:r>
                      <a:endParaRPr lang="en-US" sz="1800" dirty="0"/>
                    </a:p>
                  </a:txBody>
                  <a:tcPr marT="45723" marB="45723"/>
                </a:tc>
              </a:tr>
              <a:tr h="370865">
                <a:tc>
                  <a:txBody>
                    <a:bodyPr/>
                    <a:lstStyle/>
                    <a:p>
                      <a:pPr algn="r"/>
                      <a:r>
                        <a:rPr lang="en-US" sz="1800" dirty="0" smtClean="0"/>
                        <a:t>5/8</a:t>
                      </a:r>
                      <a:endParaRPr lang="en-US" sz="1800" dirty="0"/>
                    </a:p>
                  </a:txBody>
                  <a:tcPr marT="45723" marB="45723"/>
                </a:tc>
                <a:tc>
                  <a:txBody>
                    <a:bodyPr/>
                    <a:lstStyle/>
                    <a:p>
                      <a:pPr algn="ctr"/>
                      <a:r>
                        <a:rPr lang="en-US" sz="1800" dirty="0" smtClean="0"/>
                        <a:t>6,900</a:t>
                      </a:r>
                      <a:endParaRPr lang="en-US" sz="1800" dirty="0"/>
                    </a:p>
                  </a:txBody>
                  <a:tcPr marT="45723" marB="45723"/>
                </a:tc>
                <a:tc>
                  <a:txBody>
                    <a:bodyPr/>
                    <a:lstStyle/>
                    <a:p>
                      <a:pPr algn="ctr"/>
                      <a:r>
                        <a:rPr lang="en-US" sz="1800" dirty="0" smtClean="0"/>
                        <a:t>13,000</a:t>
                      </a:r>
                      <a:endParaRPr lang="en-US" sz="1800" dirty="0"/>
                    </a:p>
                  </a:txBody>
                  <a:tcPr marT="45723" marB="45723"/>
                </a:tc>
                <a:tc>
                  <a:txBody>
                    <a:bodyPr/>
                    <a:lstStyle/>
                    <a:p>
                      <a:pPr algn="ctr"/>
                      <a:r>
                        <a:rPr lang="en-US" sz="1800" dirty="0" smtClean="0"/>
                        <a:t>15,800</a:t>
                      </a:r>
                      <a:endParaRPr lang="en-US" sz="1800" dirty="0"/>
                    </a:p>
                  </a:txBody>
                  <a:tcPr marT="45723" marB="45723"/>
                </a:tc>
                <a:tc>
                  <a:txBody>
                    <a:bodyPr/>
                    <a:lstStyle/>
                    <a:p>
                      <a:pPr algn="ctr"/>
                      <a:r>
                        <a:rPr lang="en-US" sz="1800" dirty="0" smtClean="0"/>
                        <a:t>18,100</a:t>
                      </a:r>
                      <a:endParaRPr lang="en-US" sz="1800" dirty="0"/>
                    </a:p>
                  </a:txBody>
                  <a:tcPr marT="45723" marB="45723"/>
                </a:tc>
                <a:tc>
                  <a:txBody>
                    <a:bodyPr/>
                    <a:lstStyle/>
                    <a:p>
                      <a:pPr algn="ctr"/>
                      <a:r>
                        <a:rPr lang="en-US" sz="1800" dirty="0" smtClean="0"/>
                        <a:t>22,600</a:t>
                      </a:r>
                      <a:endParaRPr lang="en-US" sz="1800" dirty="0"/>
                    </a:p>
                  </a:txBody>
                  <a:tcPr marT="45723" marB="45723"/>
                </a:tc>
                <a:tc>
                  <a:txBody>
                    <a:bodyPr/>
                    <a:lstStyle/>
                    <a:p>
                      <a:pPr algn="ctr"/>
                      <a:endParaRPr lang="en-US" sz="1800" dirty="0"/>
                    </a:p>
                  </a:txBody>
                  <a:tcPr marT="45723" marB="45723"/>
                </a:tc>
              </a:tr>
              <a:tr h="370865">
                <a:tc>
                  <a:txBody>
                    <a:bodyPr/>
                    <a:lstStyle/>
                    <a:p>
                      <a:pPr algn="r"/>
                      <a:r>
                        <a:rPr lang="en-US" sz="1800" dirty="0" smtClean="0"/>
                        <a:t>3/4</a:t>
                      </a:r>
                      <a:endParaRPr lang="en-US" sz="1800" dirty="0"/>
                    </a:p>
                  </a:txBody>
                  <a:tcPr marT="45723" marB="45723"/>
                </a:tc>
                <a:tc>
                  <a:txBody>
                    <a:bodyPr/>
                    <a:lstStyle/>
                    <a:p>
                      <a:pPr algn="ctr"/>
                      <a:endParaRPr lang="en-US" sz="1800" dirty="0"/>
                    </a:p>
                  </a:txBody>
                  <a:tcPr marT="45723" marB="45723"/>
                </a:tc>
                <a:tc>
                  <a:txBody>
                    <a:bodyPr/>
                    <a:lstStyle/>
                    <a:p>
                      <a:pPr algn="ctr"/>
                      <a:endParaRPr lang="en-US" sz="1800" dirty="0"/>
                    </a:p>
                  </a:txBody>
                  <a:tcPr marT="45723" marB="45723"/>
                </a:tc>
                <a:tc>
                  <a:txBody>
                    <a:bodyPr/>
                    <a:lstStyle/>
                    <a:p>
                      <a:pPr algn="ctr"/>
                      <a:endParaRPr lang="en-US" sz="1800" dirty="0"/>
                    </a:p>
                  </a:txBody>
                  <a:tcPr marT="45723" marB="45723"/>
                </a:tc>
                <a:tc>
                  <a:txBody>
                    <a:bodyPr/>
                    <a:lstStyle/>
                    <a:p>
                      <a:pPr algn="ctr"/>
                      <a:r>
                        <a:rPr lang="en-US" sz="1800" dirty="0" smtClean="0"/>
                        <a:t>28,300</a:t>
                      </a:r>
                      <a:endParaRPr lang="en-US" sz="1800" dirty="0"/>
                    </a:p>
                  </a:txBody>
                  <a:tcPr marT="45723" marB="45723"/>
                </a:tc>
                <a:tc>
                  <a:txBody>
                    <a:bodyPr/>
                    <a:lstStyle/>
                    <a:p>
                      <a:pPr algn="ctr"/>
                      <a:endParaRPr lang="en-US" sz="1800" dirty="0"/>
                    </a:p>
                  </a:txBody>
                  <a:tcPr marT="45723" marB="45723"/>
                </a:tc>
                <a:tc>
                  <a:txBody>
                    <a:bodyPr/>
                    <a:lstStyle/>
                    <a:p>
                      <a:pPr algn="ctr"/>
                      <a:endParaRPr lang="en-US" sz="1800" dirty="0"/>
                    </a:p>
                  </a:txBody>
                  <a:tcPr marT="45723" marB="45723"/>
                </a:tc>
              </a:tr>
              <a:tr h="370865">
                <a:tc>
                  <a:txBody>
                    <a:bodyPr/>
                    <a:lstStyle/>
                    <a:p>
                      <a:pPr algn="r"/>
                      <a:r>
                        <a:rPr lang="en-US" sz="1800" dirty="0" smtClean="0"/>
                        <a:t>7/8</a:t>
                      </a:r>
                      <a:endParaRPr lang="en-US" sz="1800" dirty="0"/>
                    </a:p>
                  </a:txBody>
                  <a:tcPr marT="45723" marB="45723"/>
                </a:tc>
                <a:tc>
                  <a:txBody>
                    <a:bodyPr/>
                    <a:lstStyle/>
                    <a:p>
                      <a:pPr algn="ctr"/>
                      <a:endParaRPr lang="en-US" sz="1800" dirty="0"/>
                    </a:p>
                  </a:txBody>
                  <a:tcPr marT="45723" marB="45723"/>
                </a:tc>
                <a:tc>
                  <a:txBody>
                    <a:bodyPr/>
                    <a:lstStyle/>
                    <a:p>
                      <a:pPr algn="ctr"/>
                      <a:endParaRPr lang="en-US" sz="1800" dirty="0"/>
                    </a:p>
                  </a:txBody>
                  <a:tcPr marT="45723" marB="45723"/>
                </a:tc>
                <a:tc>
                  <a:txBody>
                    <a:bodyPr/>
                    <a:lstStyle/>
                    <a:p>
                      <a:pPr algn="ctr"/>
                      <a:endParaRPr lang="en-US" sz="1800" dirty="0"/>
                    </a:p>
                  </a:txBody>
                  <a:tcPr marT="45723" marB="45723"/>
                </a:tc>
                <a:tc>
                  <a:txBody>
                    <a:bodyPr/>
                    <a:lstStyle/>
                    <a:p>
                      <a:pPr algn="ctr"/>
                      <a:r>
                        <a:rPr lang="en-US" sz="1800" dirty="0" smtClean="0"/>
                        <a:t>34,200</a:t>
                      </a:r>
                      <a:endParaRPr lang="en-US" sz="1800" dirty="0"/>
                    </a:p>
                  </a:txBody>
                  <a:tcPr marT="45723" marB="45723"/>
                </a:tc>
                <a:tc>
                  <a:txBody>
                    <a:bodyPr/>
                    <a:lstStyle/>
                    <a:p>
                      <a:pPr algn="ctr"/>
                      <a:endParaRPr lang="en-US" sz="1800" dirty="0"/>
                    </a:p>
                  </a:txBody>
                  <a:tcPr marT="45723" marB="45723"/>
                </a:tc>
                <a:tc>
                  <a:txBody>
                    <a:bodyPr/>
                    <a:lstStyle/>
                    <a:p>
                      <a:pPr algn="ctr"/>
                      <a:endParaRPr lang="en-US" sz="1800" dirty="0"/>
                    </a:p>
                  </a:txBody>
                  <a:tcPr marT="45723" marB="45723"/>
                </a:tc>
              </a:tr>
              <a:tr h="370865">
                <a:tc>
                  <a:txBody>
                    <a:bodyPr/>
                    <a:lstStyle/>
                    <a:p>
                      <a:pPr algn="r"/>
                      <a:r>
                        <a:rPr lang="en-US" sz="1800" dirty="0" smtClean="0"/>
                        <a:t>1</a:t>
                      </a:r>
                      <a:endParaRPr lang="en-US" sz="1800" dirty="0"/>
                    </a:p>
                  </a:txBody>
                  <a:tcPr marT="45723" marB="45723"/>
                </a:tc>
                <a:tc>
                  <a:txBody>
                    <a:bodyPr/>
                    <a:lstStyle/>
                    <a:p>
                      <a:pPr algn="ctr"/>
                      <a:endParaRPr lang="en-US" sz="1800" dirty="0"/>
                    </a:p>
                  </a:txBody>
                  <a:tcPr marT="45723" marB="45723"/>
                </a:tc>
                <a:tc>
                  <a:txBody>
                    <a:bodyPr/>
                    <a:lstStyle/>
                    <a:p>
                      <a:pPr algn="ctr"/>
                      <a:endParaRPr lang="en-US" sz="1800" dirty="0"/>
                    </a:p>
                  </a:txBody>
                  <a:tcPr marT="45723" marB="45723"/>
                </a:tc>
                <a:tc>
                  <a:txBody>
                    <a:bodyPr/>
                    <a:lstStyle/>
                    <a:p>
                      <a:pPr algn="ctr"/>
                      <a:endParaRPr lang="en-US" sz="1800" dirty="0"/>
                    </a:p>
                  </a:txBody>
                  <a:tcPr marT="45723" marB="45723"/>
                </a:tc>
                <a:tc>
                  <a:txBody>
                    <a:bodyPr/>
                    <a:lstStyle/>
                    <a:p>
                      <a:pPr algn="ctr"/>
                      <a:r>
                        <a:rPr lang="en-US" sz="1800" dirty="0" smtClean="0"/>
                        <a:t>47,700</a:t>
                      </a:r>
                      <a:endParaRPr lang="en-US" sz="1800" dirty="0"/>
                    </a:p>
                  </a:txBody>
                  <a:tcPr marT="45723" marB="45723"/>
                </a:tc>
                <a:tc>
                  <a:txBody>
                    <a:bodyPr/>
                    <a:lstStyle/>
                    <a:p>
                      <a:pPr algn="ctr"/>
                      <a:endParaRPr lang="en-US" sz="1800" dirty="0"/>
                    </a:p>
                  </a:txBody>
                  <a:tcPr marT="45723" marB="45723"/>
                </a:tc>
                <a:tc>
                  <a:txBody>
                    <a:bodyPr/>
                    <a:lstStyle/>
                    <a:p>
                      <a:pPr algn="ctr"/>
                      <a:endParaRPr lang="en-US" sz="1800" dirty="0"/>
                    </a:p>
                  </a:txBody>
                  <a:tcPr marT="45723" marB="45723"/>
                </a:tc>
              </a:tr>
              <a:tr h="370865">
                <a:tc>
                  <a:txBody>
                    <a:bodyPr/>
                    <a:lstStyle/>
                    <a:p>
                      <a:pPr algn="r"/>
                      <a:r>
                        <a:rPr lang="en-US" sz="1800" dirty="0" smtClean="0"/>
                        <a:t>1-1/4</a:t>
                      </a:r>
                      <a:endParaRPr lang="en-US" sz="1800" dirty="0"/>
                    </a:p>
                  </a:txBody>
                  <a:tcPr marT="45723" marB="45723"/>
                </a:tc>
                <a:tc>
                  <a:txBody>
                    <a:bodyPr/>
                    <a:lstStyle/>
                    <a:p>
                      <a:pPr algn="ctr"/>
                      <a:endParaRPr lang="en-US" sz="1800" dirty="0"/>
                    </a:p>
                  </a:txBody>
                  <a:tcPr marT="45723" marB="45723"/>
                </a:tc>
                <a:tc>
                  <a:txBody>
                    <a:bodyPr/>
                    <a:lstStyle/>
                    <a:p>
                      <a:pPr algn="ctr"/>
                      <a:endParaRPr lang="en-US" sz="1800" dirty="0"/>
                    </a:p>
                  </a:txBody>
                  <a:tcPr marT="45723" marB="45723"/>
                </a:tc>
                <a:tc>
                  <a:txBody>
                    <a:bodyPr/>
                    <a:lstStyle/>
                    <a:p>
                      <a:pPr algn="ctr"/>
                      <a:endParaRPr lang="en-US" sz="1800" dirty="0"/>
                    </a:p>
                  </a:txBody>
                  <a:tcPr marT="45723" marB="45723"/>
                </a:tc>
                <a:tc>
                  <a:txBody>
                    <a:bodyPr/>
                    <a:lstStyle/>
                    <a:p>
                      <a:pPr algn="ctr"/>
                      <a:r>
                        <a:rPr lang="en-US" sz="1800" dirty="0" smtClean="0"/>
                        <a:t>72,300</a:t>
                      </a:r>
                      <a:endParaRPr lang="en-US" sz="1800" dirty="0"/>
                    </a:p>
                  </a:txBody>
                  <a:tcPr marT="45723" marB="45723"/>
                </a:tc>
                <a:tc>
                  <a:txBody>
                    <a:bodyPr/>
                    <a:lstStyle/>
                    <a:p>
                      <a:pPr algn="ctr"/>
                      <a:endParaRPr lang="en-US" sz="1800" dirty="0"/>
                    </a:p>
                  </a:txBody>
                  <a:tcPr marT="45723" marB="45723"/>
                </a:tc>
                <a:tc>
                  <a:txBody>
                    <a:bodyPr/>
                    <a:lstStyle/>
                    <a:p>
                      <a:pPr algn="ctr"/>
                      <a:endParaRPr lang="en-US" sz="1800" dirty="0"/>
                    </a:p>
                  </a:txBody>
                  <a:tcPr marT="45723" marB="45723"/>
                </a:tc>
              </a:tr>
            </a:tbl>
          </a:graphicData>
        </a:graphic>
      </p:graphicFrame>
    </p:spTree>
    <p:custDataLst>
      <p:tags r:id="rId1"/>
    </p:custData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r>
              <a:rPr lang="en-US" smtClean="0"/>
              <a:t>Ambient Conditions</a:t>
            </a:r>
          </a:p>
        </p:txBody>
      </p:sp>
      <p:sp>
        <p:nvSpPr>
          <p:cNvPr id="4" name="Content Placeholder 3"/>
          <p:cNvSpPr>
            <a:spLocks noGrp="1"/>
          </p:cNvSpPr>
          <p:nvPr>
            <p:ph sz="half" idx="1"/>
          </p:nvPr>
        </p:nvSpPr>
        <p:spPr/>
        <p:txBody>
          <a:bodyPr/>
          <a:lstStyle/>
          <a:p>
            <a:r>
              <a:rPr lang="en-US" smtClean="0"/>
              <a:t>High temperatures can significantly reduce the W.L.L. of slings.</a:t>
            </a:r>
          </a:p>
          <a:p>
            <a:r>
              <a:rPr lang="en-US" smtClean="0"/>
              <a:t>Extreme temperatures can cause permanent damage.</a:t>
            </a:r>
          </a:p>
          <a:p>
            <a:pPr lvl="1"/>
            <a:r>
              <a:rPr lang="en-US" smtClean="0"/>
              <a:t>Foundries</a:t>
            </a:r>
          </a:p>
          <a:p>
            <a:pPr lvl="1"/>
            <a:r>
              <a:rPr lang="en-US" smtClean="0"/>
              <a:t>Arc welding</a:t>
            </a:r>
          </a:p>
        </p:txBody>
      </p:sp>
      <p:pic>
        <p:nvPicPr>
          <p:cNvPr id="87044" name="Content Placeholder 9" descr="High temperatures.jpg"/>
          <p:cNvPicPr>
            <a:picLocks noGrp="1" noChangeAspect="1"/>
          </p:cNvPicPr>
          <p:nvPr>
            <p:ph sz="half" idx="2"/>
          </p:nvPr>
        </p:nvPicPr>
        <p:blipFill>
          <a:blip r:embed="rId4">
            <a:clrChange>
              <a:clrFrom>
                <a:srgbClr val="F50909"/>
              </a:clrFrom>
              <a:clrTo>
                <a:srgbClr val="F50909">
                  <a:alpha val="0"/>
                </a:srgbClr>
              </a:clrTo>
            </a:clrChange>
            <a:extLst>
              <a:ext uri="{28A0092B-C50C-407E-A947-70E740481C1C}">
                <a14:useLocalDpi xmlns:a14="http://schemas.microsoft.com/office/drawing/2010/main"/>
              </a:ext>
            </a:extLst>
          </a:blip>
          <a:srcRect/>
          <a:stretch>
            <a:fillRect/>
          </a:stretch>
        </p:blipFill>
        <p:spPr>
          <a:xfrm>
            <a:off x="4605338" y="1600200"/>
            <a:ext cx="4124325" cy="4525963"/>
          </a:xfrm>
        </p:spPr>
      </p:pic>
      <p:sp>
        <p:nvSpPr>
          <p:cNvPr id="5" name="TextBox 4"/>
          <p:cNvSpPr txBox="1"/>
          <p:nvPr/>
        </p:nvSpPr>
        <p:spPr>
          <a:xfrm>
            <a:off x="914400" y="6172200"/>
            <a:ext cx="7315200" cy="369888"/>
          </a:xfrm>
          <a:prstGeom prst="rect">
            <a:avLst/>
          </a:prstGeom>
          <a:noFill/>
        </p:spPr>
        <p:txBody>
          <a:bodyPr>
            <a:spAutoFit/>
          </a:bodyPr>
          <a:lstStyle/>
          <a:p>
            <a:pPr algn="ctr" fontAlgn="auto">
              <a:spcBef>
                <a:spcPts val="0"/>
              </a:spcBef>
              <a:spcAft>
                <a:spcPts val="0"/>
              </a:spcAft>
              <a:defRPr/>
            </a:pPr>
            <a:r>
              <a:rPr lang="en-US" dirty="0">
                <a:latin typeface="+mn-lt"/>
                <a:cs typeface="+mn-cs"/>
              </a:rPr>
              <a:t>What are the </a:t>
            </a:r>
            <a:r>
              <a:rPr lang="en-US" dirty="0">
                <a:solidFill>
                  <a:srgbClr val="FF0000"/>
                </a:solidFill>
                <a:effectLst>
                  <a:outerShdw blurRad="38100" dist="38100" dir="2700000" algn="tl">
                    <a:srgbClr val="000000">
                      <a:alpha val="43137"/>
                    </a:srgbClr>
                  </a:outerShdw>
                </a:effectLst>
                <a:latin typeface="+mn-lt"/>
                <a:cs typeface="+mn-cs"/>
              </a:rPr>
              <a:t>OPERATING LIMITATIONS </a:t>
            </a:r>
            <a:r>
              <a:rPr lang="en-US" dirty="0">
                <a:latin typeface="+mn-lt"/>
                <a:cs typeface="+mn-cs"/>
              </a:rPr>
              <a:t>of the crane and rigging?</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lstStyle/>
          <a:p>
            <a:r>
              <a:rPr lang="en-US" smtClean="0"/>
              <a:t>Reduction of Working Load Limit</a:t>
            </a:r>
          </a:p>
        </p:txBody>
      </p:sp>
      <p:sp>
        <p:nvSpPr>
          <p:cNvPr id="3" name="Content Placeholder 2"/>
          <p:cNvSpPr>
            <a:spLocks noGrp="1"/>
          </p:cNvSpPr>
          <p:nvPr>
            <p:ph idx="1"/>
          </p:nvPr>
        </p:nvSpPr>
        <p:spPr/>
        <p:txBody>
          <a:bodyPr rtlCol="0">
            <a:normAutofit/>
          </a:bodyPr>
          <a:lstStyle/>
          <a:p>
            <a:pPr fontAlgn="auto">
              <a:spcAft>
                <a:spcPts val="0"/>
              </a:spcAft>
              <a:buFont typeface="Arial" pitchFamily="34" charset="0"/>
              <a:buChar char="•"/>
              <a:defRPr/>
            </a:pPr>
            <a:r>
              <a:rPr lang="en-US" dirty="0"/>
              <a:t>Chains should not be used outside of the -</a:t>
            </a:r>
            <a:r>
              <a:rPr lang="en-US" dirty="0" smtClean="0"/>
              <a:t>40°F </a:t>
            </a:r>
            <a:r>
              <a:rPr lang="en-US" dirty="0"/>
              <a:t>to </a:t>
            </a:r>
            <a:r>
              <a:rPr lang="en-US" dirty="0" smtClean="0"/>
              <a:t>400°F </a:t>
            </a:r>
            <a:r>
              <a:rPr lang="en-US" dirty="0"/>
              <a:t>(-40 °C to 204 °C) temperature range without </a:t>
            </a:r>
            <a:r>
              <a:rPr lang="en-US" dirty="0" smtClean="0"/>
              <a:t>consulting the </a:t>
            </a:r>
            <a:r>
              <a:rPr lang="en-US" dirty="0"/>
              <a:t>chain manufacturer. </a:t>
            </a:r>
            <a:endParaRPr lang="en-US" dirty="0" smtClean="0"/>
          </a:p>
          <a:p>
            <a:pPr fontAlgn="auto">
              <a:spcAft>
                <a:spcPts val="0"/>
              </a:spcAft>
              <a:buFont typeface="Arial" pitchFamily="34" charset="0"/>
              <a:buChar char="•"/>
              <a:defRPr/>
            </a:pPr>
            <a:r>
              <a:rPr lang="en-US" dirty="0" smtClean="0"/>
              <a:t>The </a:t>
            </a:r>
            <a:r>
              <a:rPr lang="en-US" dirty="0"/>
              <a:t>specific working load limit reductions for </a:t>
            </a:r>
            <a:r>
              <a:rPr lang="en-US" u="sng" dirty="0">
                <a:effectLst>
                  <a:outerShdw blurRad="38100" dist="38100" dir="2700000" algn="tl">
                    <a:srgbClr val="000000">
                      <a:alpha val="43137"/>
                    </a:srgbClr>
                  </a:outerShdw>
                </a:effectLst>
              </a:rPr>
              <a:t>Grade 80 </a:t>
            </a:r>
            <a:r>
              <a:rPr lang="en-US" dirty="0"/>
              <a:t>and </a:t>
            </a:r>
            <a:r>
              <a:rPr lang="en-US" u="sng" dirty="0">
                <a:effectLst>
                  <a:outerShdw blurRad="38100" dist="38100" dir="2700000" algn="tl">
                    <a:srgbClr val="000000">
                      <a:alpha val="43137"/>
                    </a:srgbClr>
                  </a:outerShdw>
                </a:effectLst>
              </a:rPr>
              <a:t>Grade 100 </a:t>
            </a:r>
            <a:r>
              <a:rPr lang="en-US" dirty="0"/>
              <a:t>chains used at </a:t>
            </a:r>
            <a:r>
              <a:rPr lang="en-US" dirty="0" smtClean="0"/>
              <a:t>and after </a:t>
            </a:r>
            <a:r>
              <a:rPr lang="en-US" dirty="0"/>
              <a:t>exposure to elevated temperatures have been established and are shown in Table XII. </a:t>
            </a:r>
          </a:p>
          <a:p>
            <a:pPr fontAlgn="auto">
              <a:spcAft>
                <a:spcPts val="0"/>
              </a:spcAft>
              <a:buFont typeface="Arial" pitchFamily="34" charset="0"/>
              <a:buChar char="•"/>
              <a:defRPr/>
            </a:pPr>
            <a:endParaRPr lang="en-US" dirty="0"/>
          </a:p>
        </p:txBody>
      </p:sp>
      <p:sp>
        <p:nvSpPr>
          <p:cNvPr id="4" name="TextBox 3"/>
          <p:cNvSpPr txBox="1"/>
          <p:nvPr/>
        </p:nvSpPr>
        <p:spPr>
          <a:xfrm>
            <a:off x="914400" y="6172200"/>
            <a:ext cx="7315200" cy="369888"/>
          </a:xfrm>
          <a:prstGeom prst="rect">
            <a:avLst/>
          </a:prstGeom>
          <a:noFill/>
        </p:spPr>
        <p:txBody>
          <a:bodyPr>
            <a:spAutoFit/>
          </a:bodyPr>
          <a:lstStyle/>
          <a:p>
            <a:pPr algn="ctr" fontAlgn="auto">
              <a:spcBef>
                <a:spcPts val="0"/>
              </a:spcBef>
              <a:spcAft>
                <a:spcPts val="0"/>
              </a:spcAft>
              <a:defRPr/>
            </a:pPr>
            <a:r>
              <a:rPr lang="en-US" dirty="0">
                <a:latin typeface="+mn-lt"/>
                <a:cs typeface="+mn-cs"/>
              </a:rPr>
              <a:t>What are the </a:t>
            </a:r>
            <a:r>
              <a:rPr lang="en-US" dirty="0">
                <a:solidFill>
                  <a:srgbClr val="FF0000"/>
                </a:solidFill>
                <a:effectLst>
                  <a:outerShdw blurRad="38100" dist="38100" dir="2700000" algn="tl">
                    <a:srgbClr val="000000">
                      <a:alpha val="43137"/>
                    </a:srgbClr>
                  </a:outerShdw>
                </a:effectLst>
                <a:latin typeface="+mn-lt"/>
                <a:cs typeface="+mn-cs"/>
              </a:rPr>
              <a:t>OPERATING LIMITATIONS </a:t>
            </a:r>
            <a:r>
              <a:rPr lang="en-US" dirty="0">
                <a:latin typeface="+mn-lt"/>
                <a:cs typeface="+mn-cs"/>
              </a:rPr>
              <a:t>of the crane and rigging?</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r>
              <a:rPr lang="en-US" smtClean="0"/>
              <a:t>Reduction Of Working Load Limit</a:t>
            </a:r>
          </a:p>
        </p:txBody>
      </p:sp>
      <p:graphicFrame>
        <p:nvGraphicFramePr>
          <p:cNvPr id="4" name="Content Placeholder 3"/>
          <p:cNvGraphicFramePr>
            <a:graphicFrameLocks noGrp="1"/>
          </p:cNvGraphicFramePr>
          <p:nvPr>
            <p:ph idx="1"/>
          </p:nvPr>
        </p:nvGraphicFramePr>
        <p:xfrm>
          <a:off x="457200" y="1600200"/>
          <a:ext cx="8229600" cy="4988066"/>
        </p:xfrm>
        <a:graphic>
          <a:graphicData uri="http://schemas.openxmlformats.org/drawingml/2006/table">
            <a:tbl>
              <a:tblPr firstRow="1" bandRow="1">
                <a:tableStyleId>{5C22544A-7EE6-4342-B048-85BDC9FD1C3A}</a:tableStyleId>
              </a:tblPr>
              <a:tblGrid>
                <a:gridCol w="914400"/>
                <a:gridCol w="914400"/>
                <a:gridCol w="1828800"/>
                <a:gridCol w="1295400"/>
                <a:gridCol w="1905000"/>
                <a:gridCol w="1371600"/>
              </a:tblGrid>
              <a:tr h="370793">
                <a:tc gridSpan="2">
                  <a:txBody>
                    <a:bodyPr/>
                    <a:lstStyle/>
                    <a:p>
                      <a:r>
                        <a:rPr lang="en-US" sz="1800" dirty="0" smtClean="0"/>
                        <a:t>Temperature</a:t>
                      </a:r>
                      <a:endParaRPr lang="en-US" sz="1800" dirty="0"/>
                    </a:p>
                  </a:txBody>
                  <a:tcPr marT="45714" marB="45714"/>
                </a:tc>
                <a:tc hMerge="1">
                  <a:txBody>
                    <a:bodyPr/>
                    <a:lstStyle/>
                    <a:p>
                      <a:endParaRPr lang="en-US" dirty="0"/>
                    </a:p>
                  </a:txBody>
                  <a:tcPr/>
                </a:tc>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Grade Of Chain</a:t>
                      </a:r>
                    </a:p>
                  </a:txBody>
                  <a:tcPr marT="45714" marB="45714"/>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793">
                <a:tc rowSpan="2">
                  <a:txBody>
                    <a:bodyPr/>
                    <a:lstStyle/>
                    <a:p>
                      <a:pPr algn="ctr"/>
                      <a:r>
                        <a:rPr lang="en-US" sz="1800" dirty="0" smtClean="0">
                          <a:latin typeface="Tahoma"/>
                          <a:cs typeface="Tahoma"/>
                        </a:rPr>
                        <a:t>°F</a:t>
                      </a:r>
                      <a:endParaRPr lang="en-US" sz="1800" dirty="0"/>
                    </a:p>
                  </a:txBody>
                  <a:tcPr marT="45714" marB="45714" anchor="b"/>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Tahoma"/>
                          <a:cs typeface="Tahoma"/>
                        </a:rPr>
                        <a:t>°C</a:t>
                      </a:r>
                      <a:endParaRPr lang="en-US" sz="1800" dirty="0" smtClean="0"/>
                    </a:p>
                  </a:txBody>
                  <a:tcPr marT="45714" marB="45714" anchor="b"/>
                </a:tc>
                <a:tc gridSpan="2">
                  <a:txBody>
                    <a:bodyPr/>
                    <a:lstStyle/>
                    <a:p>
                      <a:pPr algn="ctr"/>
                      <a:r>
                        <a:rPr lang="en-US" sz="1800" dirty="0" smtClean="0"/>
                        <a:t>Grade 80</a:t>
                      </a:r>
                      <a:endParaRPr lang="en-US" sz="1800" dirty="0"/>
                    </a:p>
                  </a:txBody>
                  <a:tcPr marT="45714" marB="45714" anchor="b"/>
                </a:tc>
                <a:tc hMerge="1">
                  <a:txBody>
                    <a:bodyPr/>
                    <a:lstStyle/>
                    <a:p>
                      <a:endParaRPr lang="en-US" dirty="0"/>
                    </a:p>
                  </a:txBody>
                  <a:tcPr/>
                </a:tc>
                <a:tc gridSpan="2">
                  <a:txBody>
                    <a:bodyPr/>
                    <a:lstStyle/>
                    <a:p>
                      <a:pPr algn="ctr"/>
                      <a:r>
                        <a:rPr lang="en-US" sz="1800" dirty="0" smtClean="0"/>
                        <a:t>Grade 100</a:t>
                      </a:r>
                      <a:endParaRPr lang="en-US" sz="1800" dirty="0"/>
                    </a:p>
                  </a:txBody>
                  <a:tcPr marT="45714" marB="45714" anchor="b"/>
                </a:tc>
                <a:tc hMerge="1">
                  <a:txBody>
                    <a:bodyPr/>
                    <a:lstStyle/>
                    <a:p>
                      <a:endParaRPr lang="en-US" dirty="0"/>
                    </a:p>
                  </a:txBody>
                  <a:tcPr/>
                </a:tc>
              </a:tr>
              <a:tr h="639999">
                <a:tc vMerge="1">
                  <a:txBody>
                    <a:bodyPr/>
                    <a:lstStyle/>
                    <a:p>
                      <a:endParaRPr lang="en-US" dirty="0"/>
                    </a:p>
                  </a:txBody>
                  <a:tcPr/>
                </a:tc>
                <a:tc vMerge="1">
                  <a:txBody>
                    <a:bodyPr/>
                    <a:lstStyle/>
                    <a:p>
                      <a:endParaRPr lang="en-US" dirty="0"/>
                    </a:p>
                  </a:txBody>
                  <a:tcPr/>
                </a:tc>
                <a:tc>
                  <a:txBody>
                    <a:bodyPr/>
                    <a:lstStyle/>
                    <a:p>
                      <a:pPr algn="ctr"/>
                      <a:r>
                        <a:rPr lang="en-US" sz="1800" dirty="0" smtClean="0"/>
                        <a:t>While At Temperature</a:t>
                      </a:r>
                      <a:endParaRPr lang="en-US" sz="1800" dirty="0"/>
                    </a:p>
                  </a:txBody>
                  <a:tcPr marT="45714" marB="45714" anchor="b"/>
                </a:tc>
                <a:tc>
                  <a:txBody>
                    <a:bodyPr/>
                    <a:lstStyle/>
                    <a:p>
                      <a:pPr algn="ctr"/>
                      <a:r>
                        <a:rPr lang="en-US" sz="1800" dirty="0" smtClean="0"/>
                        <a:t>After Exposure</a:t>
                      </a:r>
                      <a:endParaRPr lang="en-US" sz="1800" dirty="0"/>
                    </a:p>
                  </a:txBody>
                  <a:tcPr marT="45714" marB="45714" anchor="b"/>
                </a:tc>
                <a:tc>
                  <a:txBody>
                    <a:bodyPr/>
                    <a:lstStyle/>
                    <a:p>
                      <a:pPr algn="ctr"/>
                      <a:r>
                        <a:rPr lang="en-US" sz="1800" dirty="0" smtClean="0"/>
                        <a:t>While At Temperature</a:t>
                      </a:r>
                      <a:endParaRPr lang="en-US" sz="1800" dirty="0"/>
                    </a:p>
                  </a:txBody>
                  <a:tcPr marT="45714" marB="45714" anchor="b"/>
                </a:tc>
                <a:tc>
                  <a:txBody>
                    <a:bodyPr/>
                    <a:lstStyle/>
                    <a:p>
                      <a:pPr algn="ctr"/>
                      <a:r>
                        <a:rPr lang="en-US" sz="1800" dirty="0" smtClean="0"/>
                        <a:t>After Exposure</a:t>
                      </a:r>
                      <a:endParaRPr lang="en-US" sz="1800" dirty="0"/>
                    </a:p>
                  </a:txBody>
                  <a:tcPr marT="45714" marB="45714" anchor="b"/>
                </a:tc>
              </a:tr>
              <a:tr h="370793">
                <a:tc>
                  <a:txBody>
                    <a:bodyPr/>
                    <a:lstStyle/>
                    <a:p>
                      <a:pPr algn="ctr"/>
                      <a:r>
                        <a:rPr lang="en-US" sz="1800" dirty="0" smtClean="0"/>
                        <a:t>&lt;400</a:t>
                      </a:r>
                      <a:endParaRPr lang="en-US" sz="1800" dirty="0"/>
                    </a:p>
                  </a:txBody>
                  <a:tcPr marT="45714" marB="45714"/>
                </a:tc>
                <a:tc>
                  <a:txBody>
                    <a:bodyPr/>
                    <a:lstStyle/>
                    <a:p>
                      <a:pPr algn="ctr"/>
                      <a:r>
                        <a:rPr lang="en-US" sz="1800" dirty="0" smtClean="0"/>
                        <a:t>&lt;204</a:t>
                      </a:r>
                      <a:endParaRPr lang="en-US" sz="1800" dirty="0"/>
                    </a:p>
                  </a:txBody>
                  <a:tcPr marT="45714" marB="45714"/>
                </a:tc>
                <a:tc>
                  <a:txBody>
                    <a:bodyPr/>
                    <a:lstStyle/>
                    <a:p>
                      <a:pPr algn="ctr"/>
                      <a:r>
                        <a:rPr lang="en-US" sz="1800" dirty="0" smtClean="0"/>
                        <a:t>None</a:t>
                      </a:r>
                      <a:endParaRPr lang="en-US" sz="1800" dirty="0"/>
                    </a:p>
                  </a:txBody>
                  <a:tcPr marT="45714" marB="45714"/>
                </a:tc>
                <a:tc>
                  <a:txBody>
                    <a:bodyPr/>
                    <a:lstStyle/>
                    <a:p>
                      <a:pPr algn="ctr"/>
                      <a:r>
                        <a:rPr lang="en-US" sz="1800" dirty="0" smtClean="0"/>
                        <a:t>None</a:t>
                      </a:r>
                      <a:endParaRPr lang="en-US" sz="1800" dirty="0"/>
                    </a:p>
                  </a:txBody>
                  <a:tcPr marT="45714" marB="45714"/>
                </a:tc>
                <a:tc>
                  <a:txBody>
                    <a:bodyPr/>
                    <a:lstStyle/>
                    <a:p>
                      <a:pPr algn="ctr"/>
                      <a:r>
                        <a:rPr lang="en-US" sz="1800" dirty="0" smtClean="0"/>
                        <a:t>None</a:t>
                      </a:r>
                      <a:endParaRPr lang="en-US" sz="1800" dirty="0"/>
                    </a:p>
                  </a:txBody>
                  <a:tcPr marT="45714" marB="45714"/>
                </a:tc>
                <a:tc>
                  <a:txBody>
                    <a:bodyPr/>
                    <a:lstStyle/>
                    <a:p>
                      <a:pPr algn="ctr"/>
                      <a:r>
                        <a:rPr lang="en-US" sz="1800" dirty="0" smtClean="0"/>
                        <a:t>None</a:t>
                      </a:r>
                      <a:endParaRPr lang="en-US" sz="1800" dirty="0"/>
                    </a:p>
                  </a:txBody>
                  <a:tcPr marT="45714" marB="45714"/>
                </a:tc>
              </a:tr>
              <a:tr h="370793">
                <a:tc>
                  <a:txBody>
                    <a:bodyPr/>
                    <a:lstStyle/>
                    <a:p>
                      <a:pPr algn="ctr"/>
                      <a:r>
                        <a:rPr lang="en-US" sz="1800" dirty="0" smtClean="0"/>
                        <a:t>400</a:t>
                      </a:r>
                      <a:endParaRPr lang="en-US" sz="1800" dirty="0"/>
                    </a:p>
                  </a:txBody>
                  <a:tcPr marT="45714" marB="45714"/>
                </a:tc>
                <a:tc>
                  <a:txBody>
                    <a:bodyPr/>
                    <a:lstStyle/>
                    <a:p>
                      <a:pPr algn="ctr"/>
                      <a:r>
                        <a:rPr lang="en-US" sz="1800" dirty="0" smtClean="0"/>
                        <a:t>204</a:t>
                      </a:r>
                      <a:endParaRPr lang="en-US" sz="1800" dirty="0"/>
                    </a:p>
                  </a:txBody>
                  <a:tcPr marT="45714" marB="45714"/>
                </a:tc>
                <a:tc>
                  <a:txBody>
                    <a:bodyPr/>
                    <a:lstStyle/>
                    <a:p>
                      <a:pPr algn="ctr"/>
                      <a:r>
                        <a:rPr lang="en-US" sz="1800" dirty="0" smtClean="0"/>
                        <a:t>10%</a:t>
                      </a:r>
                      <a:endParaRPr lang="en-US" sz="1800" dirty="0"/>
                    </a:p>
                  </a:txBody>
                  <a:tcPr marT="45714" marB="45714"/>
                </a:tc>
                <a:tc>
                  <a:txBody>
                    <a:bodyPr/>
                    <a:lstStyle/>
                    <a:p>
                      <a:pPr algn="ctr"/>
                      <a:r>
                        <a:rPr lang="en-US" sz="1800" dirty="0" smtClean="0"/>
                        <a:t>None</a:t>
                      </a:r>
                      <a:endParaRPr lang="en-US" sz="1800" dirty="0"/>
                    </a:p>
                  </a:txBody>
                  <a:tcPr marT="45714" marB="45714"/>
                </a:tc>
                <a:tc>
                  <a:txBody>
                    <a:bodyPr/>
                    <a:lstStyle/>
                    <a:p>
                      <a:pPr algn="ctr"/>
                      <a:r>
                        <a:rPr lang="en-US" sz="1800" dirty="0" smtClean="0"/>
                        <a:t>15%</a:t>
                      </a:r>
                      <a:endParaRPr lang="en-US" sz="1800" dirty="0"/>
                    </a:p>
                  </a:txBody>
                  <a:tcPr marT="45714" marB="45714"/>
                </a:tc>
                <a:tc>
                  <a:txBody>
                    <a:bodyPr/>
                    <a:lstStyle/>
                    <a:p>
                      <a:pPr algn="ctr"/>
                      <a:r>
                        <a:rPr lang="en-US" sz="1800" dirty="0" smtClean="0"/>
                        <a:t>None</a:t>
                      </a:r>
                      <a:endParaRPr lang="en-US" sz="1800" dirty="0"/>
                    </a:p>
                  </a:txBody>
                  <a:tcPr marT="45714" marB="45714"/>
                </a:tc>
              </a:tr>
              <a:tr h="370793">
                <a:tc>
                  <a:txBody>
                    <a:bodyPr/>
                    <a:lstStyle/>
                    <a:p>
                      <a:pPr algn="ctr"/>
                      <a:r>
                        <a:rPr lang="en-US" sz="1800" dirty="0" smtClean="0"/>
                        <a:t>500</a:t>
                      </a:r>
                      <a:endParaRPr lang="en-US" sz="1800" dirty="0"/>
                    </a:p>
                  </a:txBody>
                  <a:tcPr marT="45714" marB="45714"/>
                </a:tc>
                <a:tc>
                  <a:txBody>
                    <a:bodyPr/>
                    <a:lstStyle/>
                    <a:p>
                      <a:pPr algn="ctr"/>
                      <a:r>
                        <a:rPr lang="en-US" sz="1800" dirty="0" smtClean="0"/>
                        <a:t>260</a:t>
                      </a:r>
                      <a:endParaRPr lang="en-US" sz="1800" dirty="0"/>
                    </a:p>
                  </a:txBody>
                  <a:tcPr marT="45714" marB="45714"/>
                </a:tc>
                <a:tc>
                  <a:txBody>
                    <a:bodyPr/>
                    <a:lstStyle/>
                    <a:p>
                      <a:pPr algn="ctr"/>
                      <a:r>
                        <a:rPr lang="en-US" sz="1800" dirty="0" smtClean="0"/>
                        <a:t>15%</a:t>
                      </a:r>
                      <a:endParaRPr lang="en-US" sz="1800" dirty="0"/>
                    </a:p>
                  </a:txBody>
                  <a:tcPr marT="45714" marB="45714"/>
                </a:tc>
                <a:tc>
                  <a:txBody>
                    <a:bodyPr/>
                    <a:lstStyle/>
                    <a:p>
                      <a:pPr algn="ctr"/>
                      <a:r>
                        <a:rPr lang="en-US" sz="1800" dirty="0" smtClean="0"/>
                        <a:t>None</a:t>
                      </a:r>
                      <a:endParaRPr lang="en-US" sz="1800" dirty="0"/>
                    </a:p>
                  </a:txBody>
                  <a:tcPr marT="45714" marB="45714"/>
                </a:tc>
                <a:tc>
                  <a:txBody>
                    <a:bodyPr/>
                    <a:lstStyle/>
                    <a:p>
                      <a:pPr algn="ctr"/>
                      <a:r>
                        <a:rPr lang="en-US" sz="1800" dirty="0" smtClean="0"/>
                        <a:t>25%</a:t>
                      </a:r>
                      <a:endParaRPr lang="en-US" sz="1800" dirty="0"/>
                    </a:p>
                  </a:txBody>
                  <a:tcPr marT="45714" marB="45714"/>
                </a:tc>
                <a:tc>
                  <a:txBody>
                    <a:bodyPr/>
                    <a:lstStyle/>
                    <a:p>
                      <a:pPr algn="ctr"/>
                      <a:r>
                        <a:rPr lang="en-US" sz="1800" dirty="0" smtClean="0"/>
                        <a:t>5%</a:t>
                      </a:r>
                      <a:endParaRPr lang="en-US" sz="1800" dirty="0"/>
                    </a:p>
                  </a:txBody>
                  <a:tcPr marT="45714" marB="45714"/>
                </a:tc>
              </a:tr>
              <a:tr h="370793">
                <a:tc>
                  <a:txBody>
                    <a:bodyPr/>
                    <a:lstStyle/>
                    <a:p>
                      <a:pPr algn="ctr"/>
                      <a:r>
                        <a:rPr lang="en-US" sz="1800" dirty="0" smtClean="0"/>
                        <a:t>600</a:t>
                      </a:r>
                      <a:endParaRPr lang="en-US" sz="1800" dirty="0"/>
                    </a:p>
                  </a:txBody>
                  <a:tcPr marT="45714" marB="45714"/>
                </a:tc>
                <a:tc>
                  <a:txBody>
                    <a:bodyPr/>
                    <a:lstStyle/>
                    <a:p>
                      <a:pPr algn="ctr"/>
                      <a:r>
                        <a:rPr lang="en-US" sz="1800" dirty="0" smtClean="0"/>
                        <a:t>316</a:t>
                      </a:r>
                      <a:endParaRPr lang="en-US" sz="1800" dirty="0"/>
                    </a:p>
                  </a:txBody>
                  <a:tcPr marT="45714" marB="45714"/>
                </a:tc>
                <a:tc>
                  <a:txBody>
                    <a:bodyPr/>
                    <a:lstStyle/>
                    <a:p>
                      <a:pPr algn="ctr"/>
                      <a:r>
                        <a:rPr lang="en-US" sz="1800" dirty="0" smtClean="0"/>
                        <a:t>20%</a:t>
                      </a:r>
                      <a:endParaRPr lang="en-US" sz="1800" dirty="0"/>
                    </a:p>
                  </a:txBody>
                  <a:tcPr marT="45714" marB="45714"/>
                </a:tc>
                <a:tc>
                  <a:txBody>
                    <a:bodyPr/>
                    <a:lstStyle/>
                    <a:p>
                      <a:pPr algn="ctr"/>
                      <a:r>
                        <a:rPr lang="en-US" sz="1800" dirty="0" smtClean="0"/>
                        <a:t>5%</a:t>
                      </a:r>
                      <a:endParaRPr lang="en-US" sz="1800" dirty="0"/>
                    </a:p>
                  </a:txBody>
                  <a:tcPr marT="45714" marB="45714"/>
                </a:tc>
                <a:tc>
                  <a:txBody>
                    <a:bodyPr/>
                    <a:lstStyle/>
                    <a:p>
                      <a:pPr algn="ctr"/>
                      <a:r>
                        <a:rPr lang="en-US" sz="1800" dirty="0" smtClean="0"/>
                        <a:t>30%</a:t>
                      </a:r>
                      <a:endParaRPr lang="en-US" sz="1800" dirty="0"/>
                    </a:p>
                  </a:txBody>
                  <a:tcPr marT="45714" marB="45714"/>
                </a:tc>
                <a:tc>
                  <a:txBody>
                    <a:bodyPr/>
                    <a:lstStyle/>
                    <a:p>
                      <a:pPr algn="ctr"/>
                      <a:r>
                        <a:rPr lang="en-US" sz="1800" dirty="0" smtClean="0"/>
                        <a:t>15%</a:t>
                      </a:r>
                      <a:endParaRPr lang="en-US" sz="1800" dirty="0"/>
                    </a:p>
                  </a:txBody>
                  <a:tcPr marT="45714" marB="45714"/>
                </a:tc>
              </a:tr>
              <a:tr h="370793">
                <a:tc>
                  <a:txBody>
                    <a:bodyPr/>
                    <a:lstStyle/>
                    <a:p>
                      <a:pPr algn="ctr"/>
                      <a:r>
                        <a:rPr lang="en-US" sz="1800" dirty="0" smtClean="0"/>
                        <a:t>700</a:t>
                      </a:r>
                      <a:endParaRPr lang="en-US" sz="1800" dirty="0"/>
                    </a:p>
                  </a:txBody>
                  <a:tcPr marT="45714" marB="45714"/>
                </a:tc>
                <a:tc>
                  <a:txBody>
                    <a:bodyPr/>
                    <a:lstStyle/>
                    <a:p>
                      <a:pPr algn="ctr"/>
                      <a:r>
                        <a:rPr lang="en-US" sz="1800" dirty="0" smtClean="0"/>
                        <a:t>371</a:t>
                      </a:r>
                      <a:endParaRPr lang="en-US" sz="1800" dirty="0"/>
                    </a:p>
                  </a:txBody>
                  <a:tcPr marT="45714" marB="45714"/>
                </a:tc>
                <a:tc>
                  <a:txBody>
                    <a:bodyPr/>
                    <a:lstStyle/>
                    <a:p>
                      <a:pPr algn="ctr"/>
                      <a:r>
                        <a:rPr lang="en-US" sz="1800" dirty="0" smtClean="0"/>
                        <a:t>30%</a:t>
                      </a:r>
                      <a:endParaRPr lang="en-US" sz="1800" dirty="0"/>
                    </a:p>
                  </a:txBody>
                  <a:tcPr marT="45714" marB="45714"/>
                </a:tc>
                <a:tc>
                  <a:txBody>
                    <a:bodyPr/>
                    <a:lstStyle/>
                    <a:p>
                      <a:pPr algn="ctr"/>
                      <a:r>
                        <a:rPr lang="en-US" sz="1800" dirty="0" smtClean="0"/>
                        <a:t>10%</a:t>
                      </a:r>
                      <a:endParaRPr lang="en-US" sz="1800" dirty="0"/>
                    </a:p>
                  </a:txBody>
                  <a:tcPr marT="45714" marB="45714"/>
                </a:tc>
                <a:tc>
                  <a:txBody>
                    <a:bodyPr/>
                    <a:lstStyle/>
                    <a:p>
                      <a:pPr algn="ctr"/>
                      <a:r>
                        <a:rPr lang="en-US" sz="1800" dirty="0" smtClean="0"/>
                        <a:t>40%</a:t>
                      </a:r>
                      <a:endParaRPr lang="en-US" sz="1800" dirty="0"/>
                    </a:p>
                  </a:txBody>
                  <a:tcPr marT="45714" marB="45714"/>
                </a:tc>
                <a:tc>
                  <a:txBody>
                    <a:bodyPr/>
                    <a:lstStyle/>
                    <a:p>
                      <a:pPr algn="ctr"/>
                      <a:r>
                        <a:rPr lang="en-US" sz="1800" dirty="0" smtClean="0"/>
                        <a:t>20%</a:t>
                      </a:r>
                      <a:endParaRPr lang="en-US" sz="1800" dirty="0"/>
                    </a:p>
                  </a:txBody>
                  <a:tcPr marT="45714" marB="45714"/>
                </a:tc>
              </a:tr>
              <a:tr h="370793">
                <a:tc>
                  <a:txBody>
                    <a:bodyPr/>
                    <a:lstStyle/>
                    <a:p>
                      <a:pPr algn="ctr"/>
                      <a:r>
                        <a:rPr lang="en-US" sz="1800" dirty="0" smtClean="0"/>
                        <a:t>800</a:t>
                      </a:r>
                      <a:endParaRPr lang="en-US" sz="1800" dirty="0"/>
                    </a:p>
                  </a:txBody>
                  <a:tcPr marT="45714" marB="45714"/>
                </a:tc>
                <a:tc>
                  <a:txBody>
                    <a:bodyPr/>
                    <a:lstStyle/>
                    <a:p>
                      <a:pPr algn="ctr"/>
                      <a:r>
                        <a:rPr lang="en-US" sz="1800" dirty="0" smtClean="0"/>
                        <a:t>427</a:t>
                      </a:r>
                      <a:endParaRPr lang="en-US" sz="1800" dirty="0"/>
                    </a:p>
                  </a:txBody>
                  <a:tcPr marT="45714" marB="45714"/>
                </a:tc>
                <a:tc>
                  <a:txBody>
                    <a:bodyPr/>
                    <a:lstStyle/>
                    <a:p>
                      <a:pPr algn="ctr"/>
                      <a:r>
                        <a:rPr lang="en-US" sz="1800" dirty="0" smtClean="0"/>
                        <a:t>40%</a:t>
                      </a:r>
                      <a:endParaRPr lang="en-US" sz="1800" dirty="0"/>
                    </a:p>
                  </a:txBody>
                  <a:tcPr marT="45714" marB="45714"/>
                </a:tc>
                <a:tc>
                  <a:txBody>
                    <a:bodyPr/>
                    <a:lstStyle/>
                    <a:p>
                      <a:pPr algn="ctr"/>
                      <a:r>
                        <a:rPr lang="en-US" sz="1800" dirty="0" smtClean="0"/>
                        <a:t>15%</a:t>
                      </a:r>
                      <a:endParaRPr lang="en-US" sz="1800" dirty="0"/>
                    </a:p>
                  </a:txBody>
                  <a:tcPr marT="45714" marB="45714"/>
                </a:tc>
                <a:tc>
                  <a:txBody>
                    <a:bodyPr/>
                    <a:lstStyle/>
                    <a:p>
                      <a:pPr algn="ctr"/>
                      <a:r>
                        <a:rPr lang="en-US" sz="1800" dirty="0" smtClean="0"/>
                        <a:t>50%</a:t>
                      </a:r>
                      <a:endParaRPr lang="en-US" sz="1800" dirty="0"/>
                    </a:p>
                  </a:txBody>
                  <a:tcPr marT="45714" marB="45714"/>
                </a:tc>
                <a:tc>
                  <a:txBody>
                    <a:bodyPr/>
                    <a:lstStyle/>
                    <a:p>
                      <a:pPr algn="ctr"/>
                      <a:r>
                        <a:rPr lang="en-US" sz="1800" dirty="0" smtClean="0"/>
                        <a:t>25%</a:t>
                      </a:r>
                      <a:endParaRPr lang="en-US" sz="1800" dirty="0"/>
                    </a:p>
                  </a:txBody>
                  <a:tcPr marT="45714" marB="45714"/>
                </a:tc>
              </a:tr>
              <a:tr h="370793">
                <a:tc>
                  <a:txBody>
                    <a:bodyPr/>
                    <a:lstStyle/>
                    <a:p>
                      <a:pPr algn="ctr"/>
                      <a:r>
                        <a:rPr lang="en-US" sz="1800" dirty="0" smtClean="0"/>
                        <a:t>900</a:t>
                      </a:r>
                      <a:endParaRPr lang="en-US" sz="1800" dirty="0"/>
                    </a:p>
                  </a:txBody>
                  <a:tcPr marT="45714" marB="45714"/>
                </a:tc>
                <a:tc>
                  <a:txBody>
                    <a:bodyPr/>
                    <a:lstStyle/>
                    <a:p>
                      <a:pPr algn="ctr"/>
                      <a:r>
                        <a:rPr lang="en-US" sz="1800" dirty="0" smtClean="0"/>
                        <a:t>482</a:t>
                      </a:r>
                      <a:endParaRPr lang="en-US" sz="1800" dirty="0"/>
                    </a:p>
                  </a:txBody>
                  <a:tcPr marT="45714" marB="45714"/>
                </a:tc>
                <a:tc>
                  <a:txBody>
                    <a:bodyPr/>
                    <a:lstStyle/>
                    <a:p>
                      <a:pPr algn="ctr"/>
                      <a:r>
                        <a:rPr lang="en-US" sz="1800" dirty="0" smtClean="0"/>
                        <a:t>50%</a:t>
                      </a:r>
                      <a:endParaRPr lang="en-US" sz="1800" dirty="0"/>
                    </a:p>
                  </a:txBody>
                  <a:tcPr marT="45714" marB="45714"/>
                </a:tc>
                <a:tc>
                  <a:txBody>
                    <a:bodyPr/>
                    <a:lstStyle/>
                    <a:p>
                      <a:pPr algn="ctr"/>
                      <a:r>
                        <a:rPr lang="en-US" sz="1800" dirty="0" smtClean="0"/>
                        <a:t>20%</a:t>
                      </a:r>
                      <a:endParaRPr lang="en-US" sz="1800" dirty="0"/>
                    </a:p>
                  </a:txBody>
                  <a:tcPr marT="45714" marB="45714"/>
                </a:tc>
                <a:tc>
                  <a:txBody>
                    <a:bodyPr/>
                    <a:lstStyle/>
                    <a:p>
                      <a:pPr algn="ctr"/>
                      <a:r>
                        <a:rPr lang="en-US" sz="1800" dirty="0" smtClean="0"/>
                        <a:t>60%</a:t>
                      </a:r>
                      <a:endParaRPr lang="en-US" sz="1800" dirty="0"/>
                    </a:p>
                  </a:txBody>
                  <a:tcPr marT="45714" marB="45714"/>
                </a:tc>
                <a:tc>
                  <a:txBody>
                    <a:bodyPr/>
                    <a:lstStyle/>
                    <a:p>
                      <a:pPr algn="ctr"/>
                      <a:r>
                        <a:rPr lang="en-US" sz="1800" dirty="0" smtClean="0"/>
                        <a:t>30%</a:t>
                      </a:r>
                      <a:endParaRPr lang="en-US" sz="1800" dirty="0"/>
                    </a:p>
                  </a:txBody>
                  <a:tcPr marT="45714" marB="45714"/>
                </a:tc>
              </a:tr>
              <a:tr h="370793">
                <a:tc>
                  <a:txBody>
                    <a:bodyPr/>
                    <a:lstStyle/>
                    <a:p>
                      <a:pPr algn="ctr"/>
                      <a:r>
                        <a:rPr lang="en-US" sz="1800" dirty="0" smtClean="0"/>
                        <a:t>1,000</a:t>
                      </a:r>
                      <a:endParaRPr lang="en-US" sz="1800" dirty="0"/>
                    </a:p>
                  </a:txBody>
                  <a:tcPr marT="45714" marB="45714"/>
                </a:tc>
                <a:tc>
                  <a:txBody>
                    <a:bodyPr/>
                    <a:lstStyle/>
                    <a:p>
                      <a:pPr algn="ctr"/>
                      <a:r>
                        <a:rPr lang="en-US" sz="1800" dirty="0" smtClean="0"/>
                        <a:t>538</a:t>
                      </a:r>
                      <a:endParaRPr lang="en-US" sz="1800" dirty="0"/>
                    </a:p>
                  </a:txBody>
                  <a:tcPr marT="45714" marB="45714"/>
                </a:tc>
                <a:tc>
                  <a:txBody>
                    <a:bodyPr/>
                    <a:lstStyle/>
                    <a:p>
                      <a:pPr algn="ctr"/>
                      <a:r>
                        <a:rPr lang="en-US" sz="1800" dirty="0" smtClean="0"/>
                        <a:t>60%</a:t>
                      </a:r>
                      <a:endParaRPr lang="en-US" sz="1800" dirty="0"/>
                    </a:p>
                  </a:txBody>
                  <a:tcPr marT="45714" marB="45714"/>
                </a:tc>
                <a:tc>
                  <a:txBody>
                    <a:bodyPr/>
                    <a:lstStyle/>
                    <a:p>
                      <a:pPr algn="ctr"/>
                      <a:r>
                        <a:rPr lang="en-US" sz="1800" dirty="0" smtClean="0"/>
                        <a:t>25%</a:t>
                      </a:r>
                      <a:endParaRPr lang="en-US" sz="1800" dirty="0"/>
                    </a:p>
                  </a:txBody>
                  <a:tcPr marT="45714" marB="45714"/>
                </a:tc>
                <a:tc>
                  <a:txBody>
                    <a:bodyPr/>
                    <a:lstStyle/>
                    <a:p>
                      <a:pPr algn="ctr"/>
                      <a:r>
                        <a:rPr lang="en-US" sz="1800" dirty="0" smtClean="0"/>
                        <a:t>70%</a:t>
                      </a:r>
                      <a:endParaRPr lang="en-US" sz="1800" dirty="0"/>
                    </a:p>
                  </a:txBody>
                  <a:tcPr marT="45714" marB="45714"/>
                </a:tc>
                <a:tc>
                  <a:txBody>
                    <a:bodyPr/>
                    <a:lstStyle/>
                    <a:p>
                      <a:pPr algn="ctr"/>
                      <a:r>
                        <a:rPr lang="en-US" sz="1800" dirty="0" smtClean="0"/>
                        <a:t>35%</a:t>
                      </a:r>
                      <a:endParaRPr lang="en-US" sz="1800" dirty="0"/>
                    </a:p>
                  </a:txBody>
                  <a:tcPr marT="45714" marB="45714"/>
                </a:tc>
              </a:tr>
              <a:tr h="639999">
                <a:tc>
                  <a:txBody>
                    <a:bodyPr/>
                    <a:lstStyle/>
                    <a:p>
                      <a:pPr algn="ctr"/>
                      <a:r>
                        <a:rPr lang="en-US" sz="1800" dirty="0" smtClean="0"/>
                        <a:t>&gt;1,000</a:t>
                      </a:r>
                      <a:endParaRPr lang="en-US" sz="1800" dirty="0"/>
                    </a:p>
                  </a:txBody>
                  <a:tcPr marT="45714" marB="45714"/>
                </a:tc>
                <a:tc>
                  <a:txBody>
                    <a:bodyPr/>
                    <a:lstStyle/>
                    <a:p>
                      <a:pPr algn="ctr"/>
                      <a:r>
                        <a:rPr lang="en-US" sz="1800" dirty="0" smtClean="0"/>
                        <a:t>&gt;538</a:t>
                      </a:r>
                      <a:endParaRPr lang="en-US" sz="1800" dirty="0"/>
                    </a:p>
                  </a:txBody>
                  <a:tcPr marT="45714" marB="45714"/>
                </a:tc>
                <a:tc gridSpan="4">
                  <a:txBody>
                    <a:bodyPr/>
                    <a:lstStyle/>
                    <a:p>
                      <a:pPr algn="ctr"/>
                      <a:r>
                        <a:rPr lang="en-US" sz="1800" b="0" dirty="0" smtClean="0">
                          <a:latin typeface="+mj-lt"/>
                        </a:rPr>
                        <a:t>OSHA 1910.184 requires all slings exposed to</a:t>
                      </a:r>
                    </a:p>
                    <a:p>
                      <a:pPr algn="ctr"/>
                      <a:r>
                        <a:rPr lang="en-US" sz="1800" b="0" dirty="0" smtClean="0">
                          <a:latin typeface="+mj-lt"/>
                        </a:rPr>
                        <a:t>temperatures over 1000</a:t>
                      </a:r>
                      <a:r>
                        <a:rPr lang="en-US" sz="1800" b="0" dirty="0" smtClean="0">
                          <a:latin typeface="+mj-lt"/>
                          <a:cs typeface="Tahoma"/>
                        </a:rPr>
                        <a:t>° F to be removed from service</a:t>
                      </a:r>
                      <a:endParaRPr lang="en-US" sz="1800" b="0" dirty="0">
                        <a:latin typeface="+mj-lt"/>
                      </a:endParaRPr>
                    </a:p>
                  </a:txBody>
                  <a:tcPr marT="45714" marB="45714"/>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r>
            </a:tbl>
          </a:graphicData>
        </a:graphic>
      </p:graphicFrame>
    </p:spTree>
    <p:custDataLst>
      <p:tags r:id="rId1"/>
    </p:custData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4775200" cy="1362075"/>
          </a:xfrm>
        </p:spPr>
        <p:txBody>
          <a:bodyPr rtlCol="0">
            <a:normAutofit/>
          </a:bodyPr>
          <a:lstStyle/>
          <a:p>
            <a:pPr fontAlgn="auto">
              <a:spcAft>
                <a:spcPts val="0"/>
              </a:spcAft>
              <a:defRPr/>
            </a:pPr>
            <a:r>
              <a:rPr lang="en-US" dirty="0" smtClean="0"/>
              <a:t>Wire Rope SLINGS</a:t>
            </a:r>
            <a:endParaRPr lang="en-US" dirty="0"/>
          </a:p>
        </p:txBody>
      </p:sp>
      <p:sp>
        <p:nvSpPr>
          <p:cNvPr id="5" name="Text Placeholder 4"/>
          <p:cNvSpPr>
            <a:spLocks noGrp="1"/>
          </p:cNvSpPr>
          <p:nvPr>
            <p:ph type="body" idx="1"/>
          </p:nvPr>
        </p:nvSpPr>
        <p:spPr>
          <a:xfrm>
            <a:off x="722313" y="2906713"/>
            <a:ext cx="4775200" cy="1500187"/>
          </a:xfrm>
        </p:spPr>
        <p:txBody>
          <a:bodyPr rtlCol="0">
            <a:normAutofit/>
          </a:bodyPr>
          <a:lstStyle/>
          <a:p>
            <a:pPr fontAlgn="auto">
              <a:spcAft>
                <a:spcPts val="0"/>
              </a:spcAft>
              <a:buFont typeface="Arial" pitchFamily="34" charset="0"/>
              <a:buNone/>
              <a:defRPr/>
            </a:pPr>
            <a:r>
              <a:rPr lang="en-US" dirty="0" smtClean="0"/>
              <a:t>HOISTSAFE</a:t>
            </a:r>
            <a:endParaRPr lang="en-US" dirty="0"/>
          </a:p>
        </p:txBody>
      </p:sp>
      <p:pic>
        <p:nvPicPr>
          <p:cNvPr id="90116" name="Picture Placeholder 6" descr="tag_image_new04.jpg"/>
          <p:cNvPicPr>
            <a:picLocks noGrp="1" noChangeAspect="1"/>
          </p:cNvPicPr>
          <p:nvPr>
            <p:ph type="pic" sz="quarter" idx="13"/>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5632450" y="3003550"/>
            <a:ext cx="2879725" cy="2235200"/>
          </a:xfrm>
        </p:spPr>
      </p:pic>
      <p:sp>
        <p:nvSpPr>
          <p:cNvPr id="6" name="TextBox 5"/>
          <p:cNvSpPr txBox="1"/>
          <p:nvPr/>
        </p:nvSpPr>
        <p:spPr>
          <a:xfrm>
            <a:off x="914400" y="6172200"/>
            <a:ext cx="7315200" cy="369888"/>
          </a:xfrm>
          <a:prstGeom prst="rect">
            <a:avLst/>
          </a:prstGeom>
          <a:noFill/>
        </p:spPr>
        <p:txBody>
          <a:bodyPr>
            <a:spAutoFit/>
          </a:bodyPr>
          <a:lstStyle/>
          <a:p>
            <a:pPr algn="ctr" fontAlgn="auto">
              <a:spcBef>
                <a:spcPts val="0"/>
              </a:spcBef>
              <a:spcAft>
                <a:spcPts val="0"/>
              </a:spcAft>
              <a:defRPr/>
            </a:pPr>
            <a:r>
              <a:rPr lang="en-US" dirty="0">
                <a:latin typeface="+mn-lt"/>
                <a:cs typeface="+mn-cs"/>
              </a:rPr>
              <a:t>What are the </a:t>
            </a:r>
            <a:r>
              <a:rPr lang="en-US" dirty="0">
                <a:solidFill>
                  <a:srgbClr val="FF0000"/>
                </a:solidFill>
                <a:effectLst>
                  <a:outerShdw blurRad="38100" dist="38100" dir="2700000" algn="tl">
                    <a:srgbClr val="000000">
                      <a:alpha val="43137"/>
                    </a:srgbClr>
                  </a:outerShdw>
                </a:effectLst>
                <a:latin typeface="+mn-lt"/>
                <a:cs typeface="+mn-cs"/>
              </a:rPr>
              <a:t>OPERATING LIMITATIONS </a:t>
            </a:r>
            <a:r>
              <a:rPr lang="en-US" dirty="0">
                <a:latin typeface="+mn-lt"/>
                <a:cs typeface="+mn-cs"/>
              </a:rPr>
              <a:t>of the crane and rigging?</a:t>
            </a:r>
          </a:p>
        </p:txBody>
      </p:sp>
    </p:spTree>
    <p:custDataLst>
      <p:tags r:id="rId1"/>
    </p:custData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r>
              <a:rPr lang="en-US" smtClean="0"/>
              <a:t>Wire Rope Slings</a:t>
            </a:r>
          </a:p>
        </p:txBody>
      </p:sp>
      <p:sp>
        <p:nvSpPr>
          <p:cNvPr id="91139" name="Text Placeholder 4"/>
          <p:cNvSpPr>
            <a:spLocks noGrp="1"/>
          </p:cNvSpPr>
          <p:nvPr>
            <p:ph type="body" idx="1"/>
          </p:nvPr>
        </p:nvSpPr>
        <p:spPr/>
        <p:txBody>
          <a:bodyPr/>
          <a:lstStyle/>
          <a:p>
            <a:r>
              <a:rPr lang="en-US" smtClean="0"/>
              <a:t>Advantages	</a:t>
            </a:r>
          </a:p>
        </p:txBody>
      </p:sp>
      <p:sp>
        <p:nvSpPr>
          <p:cNvPr id="6" name="Content Placeholder 5"/>
          <p:cNvSpPr>
            <a:spLocks noGrp="1"/>
          </p:cNvSpPr>
          <p:nvPr>
            <p:ph sz="half" idx="2"/>
          </p:nvPr>
        </p:nvSpPr>
        <p:spPr/>
        <p:txBody>
          <a:bodyPr/>
          <a:lstStyle/>
          <a:p>
            <a:r>
              <a:rPr lang="en-US" smtClean="0"/>
              <a:t>Low initial cost</a:t>
            </a:r>
          </a:p>
          <a:p>
            <a:r>
              <a:rPr lang="en-US" smtClean="0"/>
              <a:t>Lighter weight than alloy chain</a:t>
            </a:r>
          </a:p>
        </p:txBody>
      </p:sp>
      <p:sp>
        <p:nvSpPr>
          <p:cNvPr id="91141" name="Text Placeholder 6"/>
          <p:cNvSpPr>
            <a:spLocks noGrp="1"/>
          </p:cNvSpPr>
          <p:nvPr>
            <p:ph type="body" sz="quarter" idx="3"/>
          </p:nvPr>
        </p:nvSpPr>
        <p:spPr/>
        <p:txBody>
          <a:bodyPr/>
          <a:lstStyle/>
          <a:p>
            <a:r>
              <a:rPr lang="en-US" smtClean="0"/>
              <a:t>Disadvantages</a:t>
            </a:r>
          </a:p>
        </p:txBody>
      </p:sp>
      <p:sp>
        <p:nvSpPr>
          <p:cNvPr id="8" name="Content Placeholder 7"/>
          <p:cNvSpPr>
            <a:spLocks noGrp="1"/>
          </p:cNvSpPr>
          <p:nvPr>
            <p:ph sz="quarter" idx="4"/>
          </p:nvPr>
        </p:nvSpPr>
        <p:spPr/>
        <p:txBody>
          <a:bodyPr/>
          <a:lstStyle/>
          <a:p>
            <a:r>
              <a:rPr lang="en-US" smtClean="0"/>
              <a:t>Low strength to weight ratio</a:t>
            </a:r>
          </a:p>
          <a:p>
            <a:r>
              <a:rPr lang="en-US" smtClean="0"/>
              <a:t>Difficult to inspect</a:t>
            </a:r>
          </a:p>
          <a:p>
            <a:r>
              <a:rPr lang="en-US" smtClean="0"/>
              <a:t>Easily kinked</a:t>
            </a:r>
          </a:p>
          <a:p>
            <a:r>
              <a:rPr lang="en-US" smtClean="0"/>
              <a:t>Internal corrosion</a:t>
            </a:r>
          </a:p>
          <a:p>
            <a:r>
              <a:rPr lang="en-US" smtClean="0"/>
              <a:t>Not repairable</a:t>
            </a:r>
          </a:p>
        </p:txBody>
      </p:sp>
      <p:sp>
        <p:nvSpPr>
          <p:cNvPr id="9" name="TextBox 8"/>
          <p:cNvSpPr txBox="1"/>
          <p:nvPr/>
        </p:nvSpPr>
        <p:spPr>
          <a:xfrm>
            <a:off x="914400" y="6172200"/>
            <a:ext cx="7315200" cy="369888"/>
          </a:xfrm>
          <a:prstGeom prst="rect">
            <a:avLst/>
          </a:prstGeom>
          <a:noFill/>
        </p:spPr>
        <p:txBody>
          <a:bodyPr>
            <a:spAutoFit/>
          </a:bodyPr>
          <a:lstStyle/>
          <a:p>
            <a:pPr algn="ctr" fontAlgn="auto">
              <a:spcBef>
                <a:spcPts val="0"/>
              </a:spcBef>
              <a:spcAft>
                <a:spcPts val="0"/>
              </a:spcAft>
              <a:defRPr/>
            </a:pPr>
            <a:r>
              <a:rPr lang="en-US" dirty="0">
                <a:latin typeface="+mn-lt"/>
                <a:cs typeface="+mn-cs"/>
              </a:rPr>
              <a:t>What are the </a:t>
            </a:r>
            <a:r>
              <a:rPr lang="en-US" dirty="0">
                <a:solidFill>
                  <a:srgbClr val="FF0000"/>
                </a:solidFill>
                <a:effectLst>
                  <a:outerShdw blurRad="38100" dist="38100" dir="2700000" algn="tl">
                    <a:srgbClr val="000000">
                      <a:alpha val="43137"/>
                    </a:srgbClr>
                  </a:outerShdw>
                </a:effectLst>
                <a:latin typeface="+mn-lt"/>
                <a:cs typeface="+mn-cs"/>
              </a:rPr>
              <a:t>OPERATING LIMITATIONS </a:t>
            </a:r>
            <a:r>
              <a:rPr lang="en-US" dirty="0">
                <a:latin typeface="+mn-lt"/>
                <a:cs typeface="+mn-cs"/>
              </a:rPr>
              <a:t>of the crane and rigging?</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build="p"/>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r>
              <a:rPr lang="en-US" smtClean="0"/>
              <a:t>Wire Rope Slings</a:t>
            </a:r>
          </a:p>
        </p:txBody>
      </p:sp>
      <p:graphicFrame>
        <p:nvGraphicFramePr>
          <p:cNvPr id="9" name="Content Placeholder 8"/>
          <p:cNvGraphicFramePr>
            <a:graphicFrameLocks noGrp="1"/>
          </p:cNvGraphicFramePr>
          <p:nvPr>
            <p:ph idx="1"/>
          </p:nvPr>
        </p:nvGraphicFramePr>
        <p:xfrm>
          <a:off x="457200" y="1600200"/>
          <a:ext cx="8229600" cy="4719638"/>
        </p:xfrm>
        <a:graphic>
          <a:graphicData uri="http://schemas.openxmlformats.org/drawingml/2006/table">
            <a:tbl>
              <a:tblPr firstRow="1" bandRow="1">
                <a:tableStyleId>{5C22544A-7EE6-4342-B048-85BDC9FD1C3A}</a:tableStyleId>
              </a:tblPr>
              <a:tblGrid>
                <a:gridCol w="1371600"/>
                <a:gridCol w="1371600"/>
                <a:gridCol w="1371600"/>
                <a:gridCol w="1371600"/>
                <a:gridCol w="1371600"/>
                <a:gridCol w="1371600"/>
              </a:tblGrid>
              <a:tr h="640123">
                <a:tc gridSpan="6">
                  <a:txBody>
                    <a:bodyPr/>
                    <a:lstStyle/>
                    <a:p>
                      <a:pPr algn="ctr"/>
                      <a:r>
                        <a:rPr lang="en-US" sz="1800" dirty="0" smtClean="0"/>
                        <a:t>Mechanical Splice Slings – Single Part Body – IPS – 6 x 19 IWRC</a:t>
                      </a:r>
                    </a:p>
                    <a:p>
                      <a:pPr algn="ctr"/>
                      <a:r>
                        <a:rPr lang="en-US" sz="1800" dirty="0" smtClean="0"/>
                        <a:t>RATED CAPACITY (lbs.)</a:t>
                      </a:r>
                      <a:endParaRPr lang="en-US" sz="1800" dirty="0"/>
                    </a:p>
                  </a:txBody>
                  <a:tcPr marT="45723" marB="45723"/>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65">
                <a:tc>
                  <a:txBody>
                    <a:bodyPr/>
                    <a:lstStyle/>
                    <a:p>
                      <a:endParaRPr lang="en-US" sz="1800"/>
                    </a:p>
                  </a:txBody>
                  <a:tcPr marT="45723" marB="45723"/>
                </a:tc>
                <a:tc>
                  <a:txBody>
                    <a:bodyPr/>
                    <a:lstStyle/>
                    <a:p>
                      <a:endParaRPr lang="en-US" sz="1800"/>
                    </a:p>
                  </a:txBody>
                  <a:tcPr marT="45723" marB="45723"/>
                </a:tc>
                <a:tc>
                  <a:txBody>
                    <a:bodyPr/>
                    <a:lstStyle/>
                    <a:p>
                      <a:endParaRPr lang="en-US" sz="1800"/>
                    </a:p>
                  </a:txBody>
                  <a:tcPr marT="45723" marB="45723"/>
                </a:tc>
                <a:tc gridSpan="3">
                  <a:txBody>
                    <a:bodyPr/>
                    <a:lstStyle/>
                    <a:p>
                      <a:pPr algn="ctr"/>
                      <a:r>
                        <a:rPr lang="en-US" sz="1800" dirty="0" smtClean="0"/>
                        <a:t>Basket Hitch – Sling Angle</a:t>
                      </a:r>
                      <a:endParaRPr lang="en-US" sz="1800" dirty="0"/>
                    </a:p>
                  </a:txBody>
                  <a:tcPr marT="45723" marB="45723"/>
                </a:tc>
                <a:tc hMerge="1">
                  <a:txBody>
                    <a:bodyPr/>
                    <a:lstStyle/>
                    <a:p>
                      <a:endParaRPr lang="en-US" dirty="0"/>
                    </a:p>
                  </a:txBody>
                  <a:tcPr/>
                </a:tc>
                <a:tc hMerge="1">
                  <a:txBody>
                    <a:bodyPr/>
                    <a:lstStyle/>
                    <a:p>
                      <a:endParaRPr lang="en-US" dirty="0"/>
                    </a:p>
                  </a:txBody>
                  <a:tcPr/>
                </a:tc>
              </a:tr>
              <a:tr h="370865">
                <a:tc>
                  <a:txBody>
                    <a:bodyPr/>
                    <a:lstStyle/>
                    <a:p>
                      <a:pPr algn="ctr"/>
                      <a:r>
                        <a:rPr lang="en-US" sz="1800" dirty="0" smtClean="0"/>
                        <a:t>Size (in.)</a:t>
                      </a:r>
                      <a:endParaRPr lang="en-US" sz="1800" dirty="0"/>
                    </a:p>
                  </a:txBody>
                  <a:tcPr marT="45723" marB="45723"/>
                </a:tc>
                <a:tc>
                  <a:txBody>
                    <a:bodyPr/>
                    <a:lstStyle/>
                    <a:p>
                      <a:pPr algn="ctr"/>
                      <a:r>
                        <a:rPr lang="en-US" sz="1800" dirty="0" smtClean="0"/>
                        <a:t>Vertical</a:t>
                      </a:r>
                      <a:endParaRPr lang="en-US" sz="1800" dirty="0"/>
                    </a:p>
                  </a:txBody>
                  <a:tcPr marT="45723" marB="45723"/>
                </a:tc>
                <a:tc>
                  <a:txBody>
                    <a:bodyPr/>
                    <a:lstStyle/>
                    <a:p>
                      <a:pPr algn="ctr"/>
                      <a:r>
                        <a:rPr lang="en-US" sz="1800" dirty="0" smtClean="0"/>
                        <a:t>Choker</a:t>
                      </a:r>
                      <a:endParaRPr lang="en-US" sz="1800" dirty="0"/>
                    </a:p>
                  </a:txBody>
                  <a:tcPr marT="45723" marB="45723"/>
                </a:tc>
                <a:tc>
                  <a:txBody>
                    <a:bodyPr/>
                    <a:lstStyle/>
                    <a:p>
                      <a:pPr algn="ctr"/>
                      <a:r>
                        <a:rPr lang="en-US" sz="1800" dirty="0" smtClean="0"/>
                        <a:t>90</a:t>
                      </a:r>
                      <a:r>
                        <a:rPr lang="en-US" sz="1800" dirty="0" smtClean="0">
                          <a:latin typeface="Tahoma"/>
                          <a:cs typeface="Tahoma"/>
                        </a:rPr>
                        <a:t>°</a:t>
                      </a:r>
                      <a:endParaRPr lang="en-US" sz="1800" dirty="0"/>
                    </a:p>
                  </a:txBody>
                  <a:tcPr marT="45723" marB="45723"/>
                </a:tc>
                <a:tc>
                  <a:txBody>
                    <a:bodyPr/>
                    <a:lstStyle/>
                    <a:p>
                      <a:pPr algn="ctr"/>
                      <a:r>
                        <a:rPr lang="en-US" sz="1800" dirty="0" smtClean="0"/>
                        <a:t>60</a:t>
                      </a:r>
                      <a:r>
                        <a:rPr lang="en-US" sz="1800" dirty="0" smtClean="0">
                          <a:latin typeface="Tahoma"/>
                          <a:cs typeface="Tahoma"/>
                        </a:rPr>
                        <a:t>°</a:t>
                      </a:r>
                      <a:endParaRPr lang="en-US" sz="1800" dirty="0"/>
                    </a:p>
                  </a:txBody>
                  <a:tcPr marT="45723" marB="45723"/>
                </a:tc>
                <a:tc>
                  <a:txBody>
                    <a:bodyPr/>
                    <a:lstStyle/>
                    <a:p>
                      <a:pPr algn="ctr"/>
                      <a:r>
                        <a:rPr lang="en-US" sz="1800" dirty="0" smtClean="0"/>
                        <a:t>45</a:t>
                      </a:r>
                      <a:r>
                        <a:rPr lang="en-US" sz="1800" dirty="0" smtClean="0">
                          <a:latin typeface="Tahoma"/>
                          <a:cs typeface="Tahoma"/>
                        </a:rPr>
                        <a:t>°</a:t>
                      </a:r>
                      <a:endParaRPr lang="en-US" sz="1800" dirty="0"/>
                    </a:p>
                  </a:txBody>
                  <a:tcPr marT="45723" marB="45723"/>
                </a:tc>
              </a:tr>
              <a:tr h="370865">
                <a:tc>
                  <a:txBody>
                    <a:bodyPr/>
                    <a:lstStyle/>
                    <a:p>
                      <a:pPr algn="ctr"/>
                      <a:r>
                        <a:rPr lang="en-US" sz="1800" dirty="0" smtClean="0"/>
                        <a:t>1</a:t>
                      </a:r>
                      <a:r>
                        <a:rPr lang="en-US" sz="1800" baseline="0" dirty="0" smtClean="0"/>
                        <a:t> / 4</a:t>
                      </a:r>
                      <a:endParaRPr lang="en-US" sz="1800" dirty="0"/>
                    </a:p>
                  </a:txBody>
                  <a:tcPr marT="45723" marB="45723"/>
                </a:tc>
                <a:tc>
                  <a:txBody>
                    <a:bodyPr/>
                    <a:lstStyle/>
                    <a:p>
                      <a:pPr algn="r"/>
                      <a:r>
                        <a:rPr lang="en-US" sz="1800" dirty="0" smtClean="0"/>
                        <a:t>1,120</a:t>
                      </a:r>
                      <a:endParaRPr lang="en-US" sz="1800" dirty="0"/>
                    </a:p>
                  </a:txBody>
                  <a:tcPr marT="45723" marB="45723"/>
                </a:tc>
                <a:tc>
                  <a:txBody>
                    <a:bodyPr/>
                    <a:lstStyle/>
                    <a:p>
                      <a:pPr algn="r"/>
                      <a:r>
                        <a:rPr lang="en-US" sz="1800" dirty="0" smtClean="0"/>
                        <a:t>820</a:t>
                      </a:r>
                      <a:endParaRPr lang="en-US" sz="1800" dirty="0"/>
                    </a:p>
                  </a:txBody>
                  <a:tcPr marT="45723" marB="45723"/>
                </a:tc>
                <a:tc>
                  <a:txBody>
                    <a:bodyPr/>
                    <a:lstStyle/>
                    <a:p>
                      <a:pPr algn="r"/>
                      <a:r>
                        <a:rPr lang="en-US" sz="1800" dirty="0" smtClean="0"/>
                        <a:t>2,200</a:t>
                      </a:r>
                      <a:endParaRPr lang="en-US" sz="1800" dirty="0"/>
                    </a:p>
                  </a:txBody>
                  <a:tcPr marT="45723" marB="45723"/>
                </a:tc>
                <a:tc>
                  <a:txBody>
                    <a:bodyPr/>
                    <a:lstStyle/>
                    <a:p>
                      <a:pPr algn="r"/>
                      <a:r>
                        <a:rPr lang="en-US" sz="1800" dirty="0" smtClean="0"/>
                        <a:t>1,940</a:t>
                      </a:r>
                      <a:endParaRPr lang="en-US" sz="1800" dirty="0"/>
                    </a:p>
                  </a:txBody>
                  <a:tcPr marT="45723" marB="45723"/>
                </a:tc>
                <a:tc>
                  <a:txBody>
                    <a:bodyPr/>
                    <a:lstStyle/>
                    <a:p>
                      <a:pPr algn="r"/>
                      <a:r>
                        <a:rPr lang="en-US" sz="1800" dirty="0" smtClean="0"/>
                        <a:t>1,580</a:t>
                      </a:r>
                      <a:endParaRPr lang="en-US" sz="1800" dirty="0"/>
                    </a:p>
                  </a:txBody>
                  <a:tcPr marT="45723" marB="45723"/>
                </a:tc>
              </a:tr>
              <a:tr h="370865">
                <a:tc>
                  <a:txBody>
                    <a:bodyPr/>
                    <a:lstStyle/>
                    <a:p>
                      <a:pPr algn="ctr"/>
                      <a:r>
                        <a:rPr lang="en-US" sz="1800" dirty="0" smtClean="0"/>
                        <a:t>3 / 8</a:t>
                      </a:r>
                      <a:endParaRPr lang="en-US" sz="1800" dirty="0"/>
                    </a:p>
                  </a:txBody>
                  <a:tcPr marT="45723" marB="45723"/>
                </a:tc>
                <a:tc>
                  <a:txBody>
                    <a:bodyPr/>
                    <a:lstStyle/>
                    <a:p>
                      <a:pPr algn="r"/>
                      <a:r>
                        <a:rPr lang="en-US" sz="1800" dirty="0" smtClean="0"/>
                        <a:t>2,400</a:t>
                      </a:r>
                      <a:endParaRPr lang="en-US" sz="1800" dirty="0"/>
                    </a:p>
                  </a:txBody>
                  <a:tcPr marT="45723" marB="45723"/>
                </a:tc>
                <a:tc>
                  <a:txBody>
                    <a:bodyPr/>
                    <a:lstStyle/>
                    <a:p>
                      <a:pPr algn="r"/>
                      <a:r>
                        <a:rPr lang="en-US" sz="1800" dirty="0" smtClean="0"/>
                        <a:t>1,840</a:t>
                      </a:r>
                      <a:endParaRPr lang="en-US" sz="1800" dirty="0"/>
                    </a:p>
                  </a:txBody>
                  <a:tcPr marT="45723" marB="45723"/>
                </a:tc>
                <a:tc>
                  <a:txBody>
                    <a:bodyPr/>
                    <a:lstStyle/>
                    <a:p>
                      <a:pPr algn="r"/>
                      <a:r>
                        <a:rPr lang="en-US" sz="1800" dirty="0" smtClean="0"/>
                        <a:t>4,800</a:t>
                      </a:r>
                      <a:endParaRPr lang="en-US" sz="1800" dirty="0"/>
                    </a:p>
                  </a:txBody>
                  <a:tcPr marT="45723" marB="45723"/>
                </a:tc>
                <a:tc>
                  <a:txBody>
                    <a:bodyPr/>
                    <a:lstStyle/>
                    <a:p>
                      <a:pPr algn="r"/>
                      <a:r>
                        <a:rPr lang="en-US" sz="1800" dirty="0" smtClean="0"/>
                        <a:t>4,200</a:t>
                      </a:r>
                      <a:endParaRPr lang="en-US" sz="1800" dirty="0"/>
                    </a:p>
                  </a:txBody>
                  <a:tcPr marT="45723" marB="45723"/>
                </a:tc>
                <a:tc>
                  <a:txBody>
                    <a:bodyPr/>
                    <a:lstStyle/>
                    <a:p>
                      <a:pPr algn="r"/>
                      <a:r>
                        <a:rPr lang="en-US" sz="1800" dirty="0" smtClean="0"/>
                        <a:t>3,400</a:t>
                      </a:r>
                      <a:endParaRPr lang="en-US" sz="1800" dirty="0"/>
                    </a:p>
                  </a:txBody>
                  <a:tcPr marT="45723" marB="45723"/>
                </a:tc>
              </a:tr>
              <a:tr h="370865">
                <a:tc>
                  <a:txBody>
                    <a:bodyPr/>
                    <a:lstStyle/>
                    <a:p>
                      <a:pPr algn="ctr"/>
                      <a:r>
                        <a:rPr lang="en-US" sz="1800" dirty="0" smtClean="0"/>
                        <a:t>1 / 2</a:t>
                      </a:r>
                      <a:endParaRPr lang="en-US" sz="1800" dirty="0"/>
                    </a:p>
                  </a:txBody>
                  <a:tcPr marT="45723" marB="45723"/>
                </a:tc>
                <a:tc>
                  <a:txBody>
                    <a:bodyPr/>
                    <a:lstStyle/>
                    <a:p>
                      <a:pPr algn="r"/>
                      <a:r>
                        <a:rPr lang="en-US" sz="1800" dirty="0" smtClean="0"/>
                        <a:t>4,400</a:t>
                      </a:r>
                      <a:endParaRPr lang="en-US" sz="1800" dirty="0"/>
                    </a:p>
                  </a:txBody>
                  <a:tcPr marT="45723" marB="45723"/>
                </a:tc>
                <a:tc>
                  <a:txBody>
                    <a:bodyPr/>
                    <a:lstStyle/>
                    <a:p>
                      <a:pPr algn="r"/>
                      <a:r>
                        <a:rPr lang="en-US" sz="1800" dirty="0" smtClean="0"/>
                        <a:t>3,200</a:t>
                      </a:r>
                      <a:endParaRPr lang="en-US" sz="1800" dirty="0"/>
                    </a:p>
                  </a:txBody>
                  <a:tcPr marT="45723" marB="45723"/>
                </a:tc>
                <a:tc>
                  <a:txBody>
                    <a:bodyPr/>
                    <a:lstStyle/>
                    <a:p>
                      <a:pPr algn="r"/>
                      <a:r>
                        <a:rPr lang="en-US" sz="1800" dirty="0" smtClean="0"/>
                        <a:t>8,800</a:t>
                      </a:r>
                      <a:endParaRPr lang="en-US" sz="1800" dirty="0"/>
                    </a:p>
                  </a:txBody>
                  <a:tcPr marT="45723" marB="45723"/>
                </a:tc>
                <a:tc>
                  <a:txBody>
                    <a:bodyPr/>
                    <a:lstStyle/>
                    <a:p>
                      <a:pPr algn="r"/>
                      <a:r>
                        <a:rPr lang="en-US" sz="1800" dirty="0" smtClean="0"/>
                        <a:t>7,600</a:t>
                      </a:r>
                      <a:endParaRPr lang="en-US" sz="1800" dirty="0"/>
                    </a:p>
                  </a:txBody>
                  <a:tcPr marT="45723" marB="45723"/>
                </a:tc>
                <a:tc>
                  <a:txBody>
                    <a:bodyPr/>
                    <a:lstStyle/>
                    <a:p>
                      <a:pPr algn="r"/>
                      <a:r>
                        <a:rPr lang="en-US" sz="1800" dirty="0" smtClean="0"/>
                        <a:t>6,200</a:t>
                      </a:r>
                      <a:endParaRPr lang="en-US" sz="1800" dirty="0"/>
                    </a:p>
                  </a:txBody>
                  <a:tcPr marT="45723" marB="45723"/>
                </a:tc>
              </a:tr>
              <a:tr h="370865">
                <a:tc>
                  <a:txBody>
                    <a:bodyPr/>
                    <a:lstStyle/>
                    <a:p>
                      <a:pPr algn="ctr"/>
                      <a:r>
                        <a:rPr lang="en-US" sz="1800" dirty="0" smtClean="0"/>
                        <a:t>5 / 8</a:t>
                      </a:r>
                      <a:endParaRPr lang="en-US" sz="1800" dirty="0"/>
                    </a:p>
                  </a:txBody>
                  <a:tcPr marT="45723" marB="45723"/>
                </a:tc>
                <a:tc>
                  <a:txBody>
                    <a:bodyPr/>
                    <a:lstStyle/>
                    <a:p>
                      <a:pPr algn="r"/>
                      <a:r>
                        <a:rPr lang="en-US" sz="1800" dirty="0" smtClean="0"/>
                        <a:t>6,800</a:t>
                      </a:r>
                      <a:endParaRPr lang="en-US" sz="1800" dirty="0"/>
                    </a:p>
                  </a:txBody>
                  <a:tcPr marT="45723" marB="45723"/>
                </a:tc>
                <a:tc>
                  <a:txBody>
                    <a:bodyPr/>
                    <a:lstStyle/>
                    <a:p>
                      <a:pPr algn="r"/>
                      <a:r>
                        <a:rPr lang="en-US" sz="1800" dirty="0" smtClean="0"/>
                        <a:t>5,000</a:t>
                      </a:r>
                      <a:endParaRPr lang="en-US" sz="1800" dirty="0"/>
                    </a:p>
                  </a:txBody>
                  <a:tcPr marT="45723" marB="45723"/>
                </a:tc>
                <a:tc>
                  <a:txBody>
                    <a:bodyPr/>
                    <a:lstStyle/>
                    <a:p>
                      <a:pPr algn="r"/>
                      <a:r>
                        <a:rPr lang="en-US" sz="1800" dirty="0" smtClean="0"/>
                        <a:t>13,600</a:t>
                      </a:r>
                      <a:endParaRPr lang="en-US" sz="1800" dirty="0"/>
                    </a:p>
                  </a:txBody>
                  <a:tcPr marT="45723" marB="45723"/>
                </a:tc>
                <a:tc>
                  <a:txBody>
                    <a:bodyPr/>
                    <a:lstStyle/>
                    <a:p>
                      <a:pPr algn="r"/>
                      <a:r>
                        <a:rPr lang="en-US" sz="1800" dirty="0" smtClean="0"/>
                        <a:t>11,800</a:t>
                      </a:r>
                      <a:endParaRPr lang="en-US" sz="1800" dirty="0"/>
                    </a:p>
                  </a:txBody>
                  <a:tcPr marT="45723" marB="45723"/>
                </a:tc>
                <a:tc>
                  <a:txBody>
                    <a:bodyPr/>
                    <a:lstStyle/>
                    <a:p>
                      <a:pPr algn="r"/>
                      <a:r>
                        <a:rPr lang="en-US" sz="1800" dirty="0" smtClean="0"/>
                        <a:t>9,600</a:t>
                      </a:r>
                      <a:endParaRPr lang="en-US" sz="1800" dirty="0"/>
                    </a:p>
                  </a:txBody>
                  <a:tcPr marT="45723" marB="45723"/>
                </a:tc>
              </a:tr>
              <a:tr h="370865">
                <a:tc>
                  <a:txBody>
                    <a:bodyPr/>
                    <a:lstStyle/>
                    <a:p>
                      <a:pPr algn="ctr"/>
                      <a:r>
                        <a:rPr lang="en-US" sz="1800" dirty="0" smtClean="0"/>
                        <a:t>3 / 4</a:t>
                      </a:r>
                      <a:endParaRPr lang="en-US" sz="1800" dirty="0"/>
                    </a:p>
                  </a:txBody>
                  <a:tcPr marT="45723" marB="45723"/>
                </a:tc>
                <a:tc>
                  <a:txBody>
                    <a:bodyPr/>
                    <a:lstStyle/>
                    <a:p>
                      <a:pPr algn="r"/>
                      <a:r>
                        <a:rPr lang="en-US" sz="1800" dirty="0" smtClean="0"/>
                        <a:t>9,800</a:t>
                      </a:r>
                      <a:endParaRPr lang="en-US" sz="1800" dirty="0"/>
                    </a:p>
                  </a:txBody>
                  <a:tcPr marT="45723" marB="45723"/>
                </a:tc>
                <a:tc>
                  <a:txBody>
                    <a:bodyPr/>
                    <a:lstStyle/>
                    <a:p>
                      <a:pPr algn="r"/>
                      <a:r>
                        <a:rPr lang="en-US" sz="1800" dirty="0" smtClean="0"/>
                        <a:t>7,200</a:t>
                      </a:r>
                      <a:endParaRPr lang="en-US" sz="1800" dirty="0"/>
                    </a:p>
                  </a:txBody>
                  <a:tcPr marT="45723" marB="45723"/>
                </a:tc>
                <a:tc>
                  <a:txBody>
                    <a:bodyPr/>
                    <a:lstStyle/>
                    <a:p>
                      <a:pPr algn="r"/>
                      <a:r>
                        <a:rPr lang="en-US" sz="1800" dirty="0" smtClean="0"/>
                        <a:t>19,600</a:t>
                      </a:r>
                      <a:endParaRPr lang="en-US" sz="1800" dirty="0"/>
                    </a:p>
                  </a:txBody>
                  <a:tcPr marT="45723" marB="45723"/>
                </a:tc>
                <a:tc>
                  <a:txBody>
                    <a:bodyPr/>
                    <a:lstStyle/>
                    <a:p>
                      <a:pPr algn="r"/>
                      <a:r>
                        <a:rPr lang="en-US" sz="1800" dirty="0" smtClean="0"/>
                        <a:t>17,000</a:t>
                      </a:r>
                      <a:endParaRPr lang="en-US" sz="1800" dirty="0"/>
                    </a:p>
                  </a:txBody>
                  <a:tcPr marT="45723" marB="45723"/>
                </a:tc>
                <a:tc>
                  <a:txBody>
                    <a:bodyPr/>
                    <a:lstStyle/>
                    <a:p>
                      <a:pPr algn="r"/>
                      <a:r>
                        <a:rPr lang="en-US" sz="1800" dirty="0" smtClean="0"/>
                        <a:t>13,800</a:t>
                      </a:r>
                      <a:endParaRPr lang="en-US" sz="1800" dirty="0"/>
                    </a:p>
                  </a:txBody>
                  <a:tcPr marT="45723" marB="45723"/>
                </a:tc>
              </a:tr>
              <a:tr h="370865">
                <a:tc>
                  <a:txBody>
                    <a:bodyPr/>
                    <a:lstStyle/>
                    <a:p>
                      <a:pPr algn="ctr"/>
                      <a:r>
                        <a:rPr lang="en-US" sz="1800" dirty="0" smtClean="0"/>
                        <a:t>7 /</a:t>
                      </a:r>
                      <a:r>
                        <a:rPr lang="en-US" sz="1800" baseline="0" dirty="0" smtClean="0"/>
                        <a:t> 8</a:t>
                      </a:r>
                      <a:endParaRPr lang="en-US" sz="1800" dirty="0"/>
                    </a:p>
                  </a:txBody>
                  <a:tcPr marT="45723" marB="45723"/>
                </a:tc>
                <a:tc>
                  <a:txBody>
                    <a:bodyPr/>
                    <a:lstStyle/>
                    <a:p>
                      <a:pPr algn="r"/>
                      <a:r>
                        <a:rPr lang="en-US" sz="1800" dirty="0" smtClean="0"/>
                        <a:t>13,200</a:t>
                      </a:r>
                      <a:endParaRPr lang="en-US" sz="1800" dirty="0"/>
                    </a:p>
                  </a:txBody>
                  <a:tcPr marT="45723" marB="45723"/>
                </a:tc>
                <a:tc>
                  <a:txBody>
                    <a:bodyPr/>
                    <a:lstStyle/>
                    <a:p>
                      <a:pPr algn="r"/>
                      <a:r>
                        <a:rPr lang="en-US" sz="1800" dirty="0" smtClean="0"/>
                        <a:t>9,600</a:t>
                      </a:r>
                      <a:endParaRPr lang="en-US" sz="1800" dirty="0"/>
                    </a:p>
                  </a:txBody>
                  <a:tcPr marT="45723" marB="45723"/>
                </a:tc>
                <a:tc>
                  <a:txBody>
                    <a:bodyPr/>
                    <a:lstStyle/>
                    <a:p>
                      <a:pPr algn="r"/>
                      <a:r>
                        <a:rPr lang="en-US" sz="1800" dirty="0" smtClean="0"/>
                        <a:t>26,000</a:t>
                      </a:r>
                      <a:endParaRPr lang="en-US" sz="1800" dirty="0"/>
                    </a:p>
                  </a:txBody>
                  <a:tcPr marT="45723" marB="45723"/>
                </a:tc>
                <a:tc>
                  <a:txBody>
                    <a:bodyPr/>
                    <a:lstStyle/>
                    <a:p>
                      <a:pPr algn="r"/>
                      <a:r>
                        <a:rPr lang="en-US" sz="1800" dirty="0" smtClean="0"/>
                        <a:t>22,000</a:t>
                      </a:r>
                      <a:endParaRPr lang="en-US" sz="1800" dirty="0"/>
                    </a:p>
                  </a:txBody>
                  <a:tcPr marT="45723" marB="45723"/>
                </a:tc>
                <a:tc>
                  <a:txBody>
                    <a:bodyPr/>
                    <a:lstStyle/>
                    <a:p>
                      <a:pPr algn="r"/>
                      <a:r>
                        <a:rPr lang="en-US" sz="1800" dirty="0" smtClean="0"/>
                        <a:t>18,600</a:t>
                      </a:r>
                      <a:endParaRPr lang="en-US" sz="1800" dirty="0"/>
                    </a:p>
                  </a:txBody>
                  <a:tcPr marT="45723" marB="45723"/>
                </a:tc>
              </a:tr>
              <a:tr h="370865">
                <a:tc>
                  <a:txBody>
                    <a:bodyPr/>
                    <a:lstStyle/>
                    <a:p>
                      <a:pPr algn="ctr"/>
                      <a:r>
                        <a:rPr lang="en-US" sz="1800" dirty="0" smtClean="0"/>
                        <a:t>1</a:t>
                      </a:r>
                      <a:endParaRPr lang="en-US" sz="1800" dirty="0"/>
                    </a:p>
                  </a:txBody>
                  <a:tcPr marT="45723" marB="45723"/>
                </a:tc>
                <a:tc>
                  <a:txBody>
                    <a:bodyPr/>
                    <a:lstStyle/>
                    <a:p>
                      <a:pPr algn="r"/>
                      <a:r>
                        <a:rPr lang="en-US" sz="1800" dirty="0" smtClean="0"/>
                        <a:t>17,000</a:t>
                      </a:r>
                      <a:endParaRPr lang="en-US" sz="1800" dirty="0"/>
                    </a:p>
                  </a:txBody>
                  <a:tcPr marT="45723" marB="45723"/>
                </a:tc>
                <a:tc>
                  <a:txBody>
                    <a:bodyPr/>
                    <a:lstStyle/>
                    <a:p>
                      <a:pPr algn="r"/>
                      <a:r>
                        <a:rPr lang="en-US" sz="1800" dirty="0" smtClean="0"/>
                        <a:t>12,600</a:t>
                      </a:r>
                      <a:endParaRPr lang="en-US" sz="1800" dirty="0"/>
                    </a:p>
                  </a:txBody>
                  <a:tcPr marT="45723" marB="45723"/>
                </a:tc>
                <a:tc>
                  <a:txBody>
                    <a:bodyPr/>
                    <a:lstStyle/>
                    <a:p>
                      <a:pPr algn="r"/>
                      <a:r>
                        <a:rPr lang="en-US" sz="1800" dirty="0" smtClean="0"/>
                        <a:t>34,000</a:t>
                      </a:r>
                      <a:endParaRPr lang="en-US" sz="1800" dirty="0"/>
                    </a:p>
                  </a:txBody>
                  <a:tcPr marT="45723" marB="45723"/>
                </a:tc>
                <a:tc>
                  <a:txBody>
                    <a:bodyPr/>
                    <a:lstStyle/>
                    <a:p>
                      <a:pPr algn="r"/>
                      <a:r>
                        <a:rPr lang="en-US" sz="1800" dirty="0" smtClean="0"/>
                        <a:t>30,000</a:t>
                      </a:r>
                      <a:endParaRPr lang="en-US" sz="1800" dirty="0"/>
                    </a:p>
                  </a:txBody>
                  <a:tcPr marT="45723" marB="45723"/>
                </a:tc>
                <a:tc>
                  <a:txBody>
                    <a:bodyPr/>
                    <a:lstStyle/>
                    <a:p>
                      <a:pPr algn="r"/>
                      <a:r>
                        <a:rPr lang="en-US" sz="1800" dirty="0" smtClean="0"/>
                        <a:t>24,000</a:t>
                      </a:r>
                      <a:endParaRPr lang="en-US" sz="1800" dirty="0"/>
                    </a:p>
                  </a:txBody>
                  <a:tcPr marT="45723" marB="45723"/>
                </a:tc>
              </a:tr>
              <a:tr h="370865">
                <a:tc>
                  <a:txBody>
                    <a:bodyPr/>
                    <a:lstStyle/>
                    <a:p>
                      <a:pPr algn="ctr"/>
                      <a:r>
                        <a:rPr lang="en-US" sz="1800" dirty="0" smtClean="0"/>
                        <a:t>1 – 1 / 8</a:t>
                      </a:r>
                      <a:endParaRPr lang="en-US" sz="1800" dirty="0"/>
                    </a:p>
                  </a:txBody>
                  <a:tcPr marT="45723" marB="45723"/>
                </a:tc>
                <a:tc>
                  <a:txBody>
                    <a:bodyPr/>
                    <a:lstStyle/>
                    <a:p>
                      <a:pPr algn="r"/>
                      <a:r>
                        <a:rPr lang="en-US" sz="1800" dirty="0" smtClean="0"/>
                        <a:t>20,000</a:t>
                      </a:r>
                      <a:endParaRPr lang="en-US" sz="1800" dirty="0"/>
                    </a:p>
                  </a:txBody>
                  <a:tcPr marT="45723" marB="45723"/>
                </a:tc>
                <a:tc>
                  <a:txBody>
                    <a:bodyPr/>
                    <a:lstStyle/>
                    <a:p>
                      <a:pPr algn="r"/>
                      <a:r>
                        <a:rPr lang="en-US" sz="1800" dirty="0" smtClean="0"/>
                        <a:t>15,800</a:t>
                      </a:r>
                      <a:endParaRPr lang="en-US" sz="1800" dirty="0"/>
                    </a:p>
                  </a:txBody>
                  <a:tcPr marT="45723" marB="45723"/>
                </a:tc>
                <a:tc>
                  <a:txBody>
                    <a:bodyPr/>
                    <a:lstStyle/>
                    <a:p>
                      <a:pPr algn="r"/>
                      <a:r>
                        <a:rPr lang="en-US" sz="1800" dirty="0" smtClean="0"/>
                        <a:t>40,000</a:t>
                      </a:r>
                      <a:endParaRPr lang="en-US" sz="1800" dirty="0"/>
                    </a:p>
                  </a:txBody>
                  <a:tcPr marT="45723" marB="45723"/>
                </a:tc>
                <a:tc>
                  <a:txBody>
                    <a:bodyPr/>
                    <a:lstStyle/>
                    <a:p>
                      <a:pPr algn="r"/>
                      <a:r>
                        <a:rPr lang="en-US" sz="1800" dirty="0" smtClean="0"/>
                        <a:t>34,000</a:t>
                      </a:r>
                      <a:endParaRPr lang="en-US" sz="1800" dirty="0"/>
                    </a:p>
                  </a:txBody>
                  <a:tcPr marT="45723" marB="45723"/>
                </a:tc>
                <a:tc>
                  <a:txBody>
                    <a:bodyPr/>
                    <a:lstStyle/>
                    <a:p>
                      <a:pPr algn="r"/>
                      <a:r>
                        <a:rPr lang="en-US" sz="1800" dirty="0" smtClean="0"/>
                        <a:t>28,000</a:t>
                      </a:r>
                      <a:endParaRPr lang="en-US" sz="1800" dirty="0"/>
                    </a:p>
                  </a:txBody>
                  <a:tcPr marT="45723" marB="45723"/>
                </a:tc>
              </a:tr>
              <a:tr h="370865">
                <a:tc>
                  <a:txBody>
                    <a:bodyPr/>
                    <a:lstStyle/>
                    <a:p>
                      <a:endParaRPr lang="en-US" sz="1800"/>
                    </a:p>
                  </a:txBody>
                  <a:tcPr marT="45723" marB="45723"/>
                </a:tc>
                <a:tc>
                  <a:txBody>
                    <a:bodyPr/>
                    <a:lstStyle/>
                    <a:p>
                      <a:endParaRPr lang="en-US" sz="1800" dirty="0"/>
                    </a:p>
                  </a:txBody>
                  <a:tcPr marT="45723" marB="45723"/>
                </a:tc>
                <a:tc>
                  <a:txBody>
                    <a:bodyPr/>
                    <a:lstStyle/>
                    <a:p>
                      <a:endParaRPr lang="en-US" sz="1800"/>
                    </a:p>
                  </a:txBody>
                  <a:tcPr marT="45723" marB="45723"/>
                </a:tc>
                <a:tc gridSpan="3">
                  <a:txBody>
                    <a:bodyPr/>
                    <a:lstStyle/>
                    <a:p>
                      <a:pPr algn="ctr"/>
                      <a:r>
                        <a:rPr lang="en-US" sz="1800" i="1" dirty="0" smtClean="0">
                          <a:effectLst>
                            <a:outerShdw blurRad="38100" dist="38100" dir="2700000" algn="tl">
                              <a:srgbClr val="000000">
                                <a:alpha val="43137"/>
                              </a:srgbClr>
                            </a:outerShdw>
                          </a:effectLst>
                        </a:rPr>
                        <a:t>D/d ratio is 20 or greater</a:t>
                      </a:r>
                      <a:endParaRPr lang="en-US" sz="1800" i="1" dirty="0">
                        <a:effectLst>
                          <a:outerShdw blurRad="38100" dist="38100" dir="2700000" algn="tl">
                            <a:srgbClr val="000000">
                              <a:alpha val="43137"/>
                            </a:srgbClr>
                          </a:outerShdw>
                        </a:effectLst>
                      </a:endParaRPr>
                    </a:p>
                  </a:txBody>
                  <a:tcPr marT="45723" marB="45723"/>
                </a:tc>
                <a:tc hMerge="1">
                  <a:txBody>
                    <a:bodyPr/>
                    <a:lstStyle/>
                    <a:p>
                      <a:endParaRPr lang="en-US" dirty="0"/>
                    </a:p>
                  </a:txBody>
                  <a:tcPr/>
                </a:tc>
                <a:tc hMerge="1">
                  <a:txBody>
                    <a:bodyPr/>
                    <a:lstStyle/>
                    <a:p>
                      <a:endParaRPr lang="en-US" dirty="0"/>
                    </a:p>
                  </a:txBody>
                  <a:tcPr/>
                </a:tc>
              </a:tr>
            </a:tbl>
          </a:graphicData>
        </a:graphic>
      </p:graphicFrame>
    </p:spTree>
    <p:custDataLst>
      <p:tags r:id="rId1"/>
    </p:custData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r>
              <a:rPr lang="en-US" smtClean="0"/>
              <a:t>Wire Rope Slings</a:t>
            </a:r>
          </a:p>
        </p:txBody>
      </p:sp>
      <p:pic>
        <p:nvPicPr>
          <p:cNvPr id="93187" name="Content Placeholder 11" descr="IMG_0002.jpg"/>
          <p:cNvPicPr>
            <a:picLocks noGrp="1" noChangeAspect="1"/>
          </p:cNvPicPr>
          <p:nvPr>
            <p:ph idx="1"/>
          </p:nvPr>
        </p:nvPicPr>
        <p:blipFill>
          <a:blip r:embed="rId4" cstate="email">
            <a:extLst>
              <a:ext uri="{28A0092B-C50C-407E-A947-70E740481C1C}">
                <a14:useLocalDpi xmlns:a14="http://schemas.microsoft.com/office/drawing/2010/main"/>
              </a:ext>
            </a:extLst>
          </a:blip>
          <a:srcRect l="12613" t="15628" r="13341" b="44716"/>
          <a:stretch>
            <a:fillRect/>
          </a:stretch>
        </p:blipFill>
        <p:spPr>
          <a:xfrm>
            <a:off x="685800" y="1292225"/>
            <a:ext cx="7772400" cy="4879975"/>
          </a:xfrm>
        </p:spPr>
      </p:pic>
      <p:sp>
        <p:nvSpPr>
          <p:cNvPr id="4" name="TextBox 3"/>
          <p:cNvSpPr txBox="1"/>
          <p:nvPr/>
        </p:nvSpPr>
        <p:spPr>
          <a:xfrm>
            <a:off x="914400" y="6172200"/>
            <a:ext cx="7315200" cy="369888"/>
          </a:xfrm>
          <a:prstGeom prst="rect">
            <a:avLst/>
          </a:prstGeom>
          <a:noFill/>
        </p:spPr>
        <p:txBody>
          <a:bodyPr>
            <a:spAutoFit/>
          </a:bodyPr>
          <a:lstStyle/>
          <a:p>
            <a:pPr algn="ctr" fontAlgn="auto">
              <a:spcBef>
                <a:spcPts val="0"/>
              </a:spcBef>
              <a:spcAft>
                <a:spcPts val="0"/>
              </a:spcAft>
              <a:defRPr/>
            </a:pPr>
            <a:r>
              <a:rPr lang="en-US" dirty="0">
                <a:latin typeface="+mn-lt"/>
                <a:cs typeface="+mn-cs"/>
              </a:rPr>
              <a:t>What are the </a:t>
            </a:r>
            <a:r>
              <a:rPr lang="en-US" dirty="0">
                <a:solidFill>
                  <a:srgbClr val="FF0000"/>
                </a:solidFill>
                <a:effectLst>
                  <a:outerShdw blurRad="38100" dist="38100" dir="2700000" algn="tl">
                    <a:srgbClr val="000000">
                      <a:alpha val="43137"/>
                    </a:srgbClr>
                  </a:outerShdw>
                </a:effectLst>
                <a:latin typeface="+mn-lt"/>
                <a:cs typeface="+mn-cs"/>
              </a:rPr>
              <a:t>OPERATING LIMITATIONS </a:t>
            </a:r>
            <a:r>
              <a:rPr lang="en-US" dirty="0">
                <a:latin typeface="+mn-lt"/>
                <a:cs typeface="+mn-cs"/>
              </a:rPr>
              <a:t>of the crane and rigging?</a:t>
            </a:r>
          </a:p>
        </p:txBody>
      </p:sp>
    </p:spTree>
    <p:custDataLst>
      <p:tags r:id="rId1"/>
    </p:custData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4775200" cy="1362075"/>
          </a:xfrm>
        </p:spPr>
        <p:txBody>
          <a:bodyPr rtlCol="0">
            <a:normAutofit/>
          </a:bodyPr>
          <a:lstStyle/>
          <a:p>
            <a:pPr fontAlgn="auto">
              <a:spcAft>
                <a:spcPts val="0"/>
              </a:spcAft>
              <a:defRPr/>
            </a:pPr>
            <a:r>
              <a:rPr lang="en-US" dirty="0" smtClean="0"/>
              <a:t>Metal Mesh SLINGS</a:t>
            </a:r>
            <a:endParaRPr lang="en-US" dirty="0"/>
          </a:p>
        </p:txBody>
      </p:sp>
      <p:sp>
        <p:nvSpPr>
          <p:cNvPr id="5" name="Text Placeholder 4"/>
          <p:cNvSpPr>
            <a:spLocks noGrp="1"/>
          </p:cNvSpPr>
          <p:nvPr>
            <p:ph type="body" idx="1"/>
          </p:nvPr>
        </p:nvSpPr>
        <p:spPr>
          <a:xfrm>
            <a:off x="722313" y="2906713"/>
            <a:ext cx="4775200" cy="1500187"/>
          </a:xfrm>
        </p:spPr>
        <p:txBody>
          <a:bodyPr rtlCol="0">
            <a:normAutofit/>
          </a:bodyPr>
          <a:lstStyle/>
          <a:p>
            <a:pPr fontAlgn="auto">
              <a:spcAft>
                <a:spcPts val="0"/>
              </a:spcAft>
              <a:buFont typeface="Arial" pitchFamily="34" charset="0"/>
              <a:buNone/>
              <a:defRPr/>
            </a:pPr>
            <a:r>
              <a:rPr lang="en-US" dirty="0" smtClean="0"/>
              <a:t>HOISTSAFE</a:t>
            </a:r>
            <a:endParaRPr lang="en-US" dirty="0"/>
          </a:p>
        </p:txBody>
      </p:sp>
      <p:pic>
        <p:nvPicPr>
          <p:cNvPr id="94212" name="Picture Placeholder 6" descr="wiremesh.gif"/>
          <p:cNvPicPr>
            <a:picLocks noGrp="1" noChangeAspect="1"/>
          </p:cNvPicPr>
          <p:nvPr>
            <p:ph type="pic" sz="quarter" idx="13"/>
          </p:nvPr>
        </p:nvPicPr>
        <p:blipFill>
          <a:blip r:embed="rId4" cstate="email">
            <a:grayscl/>
            <a:extLst>
              <a:ext uri="{28A0092B-C50C-407E-A947-70E740481C1C}">
                <a14:useLocalDpi xmlns:a14="http://schemas.microsoft.com/office/drawing/2010/main"/>
              </a:ext>
            </a:extLst>
          </a:blip>
          <a:srcRect t="6805" b="6805"/>
          <a:stretch>
            <a:fillRect/>
          </a:stretch>
        </p:blipFill>
        <p:spPr/>
      </p:pic>
      <p:sp>
        <p:nvSpPr>
          <p:cNvPr id="6" name="TextBox 5"/>
          <p:cNvSpPr txBox="1"/>
          <p:nvPr/>
        </p:nvSpPr>
        <p:spPr>
          <a:xfrm>
            <a:off x="914400" y="6172200"/>
            <a:ext cx="7315200" cy="369888"/>
          </a:xfrm>
          <a:prstGeom prst="rect">
            <a:avLst/>
          </a:prstGeom>
          <a:noFill/>
        </p:spPr>
        <p:txBody>
          <a:bodyPr>
            <a:spAutoFit/>
          </a:bodyPr>
          <a:lstStyle/>
          <a:p>
            <a:pPr algn="ctr" fontAlgn="auto">
              <a:spcBef>
                <a:spcPts val="0"/>
              </a:spcBef>
              <a:spcAft>
                <a:spcPts val="0"/>
              </a:spcAft>
              <a:defRPr/>
            </a:pPr>
            <a:r>
              <a:rPr lang="en-US" dirty="0">
                <a:latin typeface="+mn-lt"/>
                <a:cs typeface="+mn-cs"/>
              </a:rPr>
              <a:t>What are the </a:t>
            </a:r>
            <a:r>
              <a:rPr lang="en-US" dirty="0">
                <a:solidFill>
                  <a:srgbClr val="FF0000"/>
                </a:solidFill>
                <a:effectLst>
                  <a:outerShdw blurRad="38100" dist="38100" dir="2700000" algn="tl">
                    <a:srgbClr val="000000">
                      <a:alpha val="43137"/>
                    </a:srgbClr>
                  </a:outerShdw>
                </a:effectLst>
                <a:latin typeface="+mn-lt"/>
                <a:cs typeface="+mn-cs"/>
              </a:rPr>
              <a:t>OPERATING LIMITATIONS </a:t>
            </a:r>
            <a:r>
              <a:rPr lang="en-US" dirty="0">
                <a:latin typeface="+mn-lt"/>
                <a:cs typeface="+mn-cs"/>
              </a:rPr>
              <a:t>of the crane and rigging?</a:t>
            </a:r>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t>Why are we here?</a:t>
            </a:r>
            <a:endParaRPr lang="en-US" dirty="0"/>
          </a:p>
        </p:txBody>
      </p:sp>
      <p:sp>
        <p:nvSpPr>
          <p:cNvPr id="29699" name="Text Placeholder 2"/>
          <p:cNvSpPr>
            <a:spLocks noGrp="1"/>
          </p:cNvSpPr>
          <p:nvPr>
            <p:ph type="body" idx="1"/>
          </p:nvPr>
        </p:nvSpPr>
        <p:spPr/>
        <p:txBody>
          <a:bodyPr/>
          <a:lstStyle/>
          <a:p>
            <a:r>
              <a:rPr lang="en-US" b="1" i="1" smtClean="0">
                <a:solidFill>
                  <a:srgbClr val="B24C30"/>
                </a:solidFill>
                <a:latin typeface="Eras Light ITC" pitchFamily="34" charset="0"/>
              </a:rPr>
              <a:t>Rigging Fundamentals</a:t>
            </a:r>
          </a:p>
        </p:txBody>
      </p:sp>
    </p:spTree>
    <p:custDataLst>
      <p:tags r:id="rId1"/>
    </p:custData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r>
              <a:rPr lang="en-US" smtClean="0"/>
              <a:t>Metal Mesh Slings</a:t>
            </a:r>
          </a:p>
        </p:txBody>
      </p:sp>
      <p:sp>
        <p:nvSpPr>
          <p:cNvPr id="95235" name="Text Placeholder 4"/>
          <p:cNvSpPr>
            <a:spLocks noGrp="1"/>
          </p:cNvSpPr>
          <p:nvPr>
            <p:ph type="body" idx="1"/>
          </p:nvPr>
        </p:nvSpPr>
        <p:spPr/>
        <p:txBody>
          <a:bodyPr/>
          <a:lstStyle/>
          <a:p>
            <a:r>
              <a:rPr lang="en-US" smtClean="0"/>
              <a:t>Advantages</a:t>
            </a:r>
          </a:p>
        </p:txBody>
      </p:sp>
      <p:sp>
        <p:nvSpPr>
          <p:cNvPr id="6" name="Content Placeholder 5"/>
          <p:cNvSpPr>
            <a:spLocks noGrp="1"/>
          </p:cNvSpPr>
          <p:nvPr>
            <p:ph sz="half" idx="2"/>
          </p:nvPr>
        </p:nvSpPr>
        <p:spPr/>
        <p:txBody>
          <a:bodyPr/>
          <a:lstStyle/>
          <a:p>
            <a:r>
              <a:rPr lang="en-US" smtClean="0"/>
              <a:t>Flexibility</a:t>
            </a:r>
          </a:p>
          <a:p>
            <a:r>
              <a:rPr lang="en-US" smtClean="0"/>
              <a:t>Wide bearing surface</a:t>
            </a:r>
          </a:p>
          <a:p>
            <a:r>
              <a:rPr lang="en-US" smtClean="0"/>
              <a:t>Resists abrasion and cutting</a:t>
            </a:r>
          </a:p>
          <a:p>
            <a:r>
              <a:rPr lang="en-US" smtClean="0"/>
              <a:t>Resists corrosion</a:t>
            </a:r>
          </a:p>
        </p:txBody>
      </p:sp>
      <p:sp>
        <p:nvSpPr>
          <p:cNvPr id="95237" name="Text Placeholder 6"/>
          <p:cNvSpPr>
            <a:spLocks noGrp="1"/>
          </p:cNvSpPr>
          <p:nvPr>
            <p:ph type="body" sz="quarter" idx="3"/>
          </p:nvPr>
        </p:nvSpPr>
        <p:spPr/>
        <p:txBody>
          <a:bodyPr/>
          <a:lstStyle/>
          <a:p>
            <a:r>
              <a:rPr lang="en-US" smtClean="0"/>
              <a:t>Disadvantages</a:t>
            </a:r>
          </a:p>
        </p:txBody>
      </p:sp>
      <p:sp>
        <p:nvSpPr>
          <p:cNvPr id="8" name="Content Placeholder 7"/>
          <p:cNvSpPr>
            <a:spLocks noGrp="1"/>
          </p:cNvSpPr>
          <p:nvPr>
            <p:ph sz="quarter" idx="4"/>
          </p:nvPr>
        </p:nvSpPr>
        <p:spPr/>
        <p:txBody>
          <a:bodyPr/>
          <a:lstStyle/>
          <a:p>
            <a:r>
              <a:rPr lang="en-US" smtClean="0"/>
              <a:t>Subject to crushing</a:t>
            </a:r>
          </a:p>
          <a:p>
            <a:r>
              <a:rPr lang="en-US" smtClean="0"/>
              <a:t>Any broken wire is cause for removal from service</a:t>
            </a:r>
          </a:p>
        </p:txBody>
      </p:sp>
      <p:sp>
        <p:nvSpPr>
          <p:cNvPr id="9" name="TextBox 8"/>
          <p:cNvSpPr txBox="1"/>
          <p:nvPr/>
        </p:nvSpPr>
        <p:spPr>
          <a:xfrm>
            <a:off x="914400" y="6172200"/>
            <a:ext cx="7315200" cy="369888"/>
          </a:xfrm>
          <a:prstGeom prst="rect">
            <a:avLst/>
          </a:prstGeom>
          <a:noFill/>
        </p:spPr>
        <p:txBody>
          <a:bodyPr>
            <a:spAutoFit/>
          </a:bodyPr>
          <a:lstStyle/>
          <a:p>
            <a:pPr algn="ctr" fontAlgn="auto">
              <a:spcBef>
                <a:spcPts val="0"/>
              </a:spcBef>
              <a:spcAft>
                <a:spcPts val="0"/>
              </a:spcAft>
              <a:defRPr/>
            </a:pPr>
            <a:r>
              <a:rPr lang="en-US" dirty="0">
                <a:latin typeface="+mn-lt"/>
                <a:cs typeface="+mn-cs"/>
              </a:rPr>
              <a:t>What are the </a:t>
            </a:r>
            <a:r>
              <a:rPr lang="en-US" dirty="0">
                <a:solidFill>
                  <a:srgbClr val="FF0000"/>
                </a:solidFill>
                <a:effectLst>
                  <a:outerShdw blurRad="38100" dist="38100" dir="2700000" algn="tl">
                    <a:srgbClr val="000000">
                      <a:alpha val="43137"/>
                    </a:srgbClr>
                  </a:outerShdw>
                </a:effectLst>
                <a:latin typeface="+mn-lt"/>
                <a:cs typeface="+mn-cs"/>
              </a:rPr>
              <a:t>OPERATING LIMITATIONS </a:t>
            </a:r>
            <a:r>
              <a:rPr lang="en-US" dirty="0">
                <a:latin typeface="+mn-lt"/>
                <a:cs typeface="+mn-cs"/>
              </a:rPr>
              <a:t>of the crane and rigging?</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4775200" cy="1362075"/>
          </a:xfrm>
        </p:spPr>
        <p:txBody>
          <a:bodyPr rtlCol="0">
            <a:normAutofit/>
          </a:bodyPr>
          <a:lstStyle/>
          <a:p>
            <a:pPr fontAlgn="auto">
              <a:spcAft>
                <a:spcPts val="0"/>
              </a:spcAft>
              <a:defRPr/>
            </a:pPr>
            <a:r>
              <a:rPr lang="en-US" dirty="0" smtClean="0"/>
              <a:t>Synthetic SLINGS</a:t>
            </a:r>
            <a:endParaRPr lang="en-US" dirty="0"/>
          </a:p>
        </p:txBody>
      </p:sp>
      <p:sp>
        <p:nvSpPr>
          <p:cNvPr id="5" name="Text Placeholder 4"/>
          <p:cNvSpPr>
            <a:spLocks noGrp="1"/>
          </p:cNvSpPr>
          <p:nvPr>
            <p:ph type="body" idx="1"/>
          </p:nvPr>
        </p:nvSpPr>
        <p:spPr>
          <a:xfrm>
            <a:off x="722313" y="2906713"/>
            <a:ext cx="4775200" cy="1500187"/>
          </a:xfrm>
        </p:spPr>
        <p:txBody>
          <a:bodyPr rtlCol="0">
            <a:normAutofit/>
          </a:bodyPr>
          <a:lstStyle/>
          <a:p>
            <a:pPr fontAlgn="auto">
              <a:spcAft>
                <a:spcPts val="0"/>
              </a:spcAft>
              <a:buFont typeface="Arial" pitchFamily="34" charset="0"/>
              <a:buNone/>
              <a:defRPr/>
            </a:pPr>
            <a:r>
              <a:rPr lang="en-US" dirty="0" smtClean="0"/>
              <a:t>HOISTSAFE</a:t>
            </a:r>
            <a:endParaRPr lang="en-US" dirty="0"/>
          </a:p>
        </p:txBody>
      </p:sp>
      <p:pic>
        <p:nvPicPr>
          <p:cNvPr id="96260" name="Picture Placeholder 6" descr="roundsling.gif"/>
          <p:cNvPicPr>
            <a:picLocks noGrp="1" noChangeAspect="1"/>
          </p:cNvPicPr>
          <p:nvPr>
            <p:ph type="pic" sz="quarter" idx="13"/>
          </p:nvPr>
        </p:nvPicPr>
        <p:blipFill>
          <a:blip r:embed="rId4" cstate="email">
            <a:clrChange>
              <a:clrFrom>
                <a:srgbClr val="333333"/>
              </a:clrFrom>
              <a:clrTo>
                <a:srgbClr val="333333">
                  <a:alpha val="0"/>
                </a:srgbClr>
              </a:clrTo>
            </a:clrChange>
            <a:extLst>
              <a:ext uri="{28A0092B-C50C-407E-A947-70E740481C1C}">
                <a14:useLocalDpi xmlns:a14="http://schemas.microsoft.com/office/drawing/2010/main"/>
              </a:ext>
            </a:extLst>
          </a:blip>
          <a:srcRect l="5083" r="5083"/>
          <a:stretch>
            <a:fillRect/>
          </a:stretch>
        </p:blipFill>
        <p:spPr/>
      </p:pic>
      <p:sp>
        <p:nvSpPr>
          <p:cNvPr id="6" name="TextBox 5"/>
          <p:cNvSpPr txBox="1"/>
          <p:nvPr/>
        </p:nvSpPr>
        <p:spPr>
          <a:xfrm>
            <a:off x="914400" y="6172200"/>
            <a:ext cx="7315200" cy="369888"/>
          </a:xfrm>
          <a:prstGeom prst="rect">
            <a:avLst/>
          </a:prstGeom>
          <a:noFill/>
        </p:spPr>
        <p:txBody>
          <a:bodyPr>
            <a:spAutoFit/>
          </a:bodyPr>
          <a:lstStyle/>
          <a:p>
            <a:pPr algn="ctr" fontAlgn="auto">
              <a:spcBef>
                <a:spcPts val="0"/>
              </a:spcBef>
              <a:spcAft>
                <a:spcPts val="0"/>
              </a:spcAft>
              <a:defRPr/>
            </a:pPr>
            <a:r>
              <a:rPr lang="en-US" dirty="0">
                <a:latin typeface="+mn-lt"/>
                <a:cs typeface="+mn-cs"/>
              </a:rPr>
              <a:t>What are the </a:t>
            </a:r>
            <a:r>
              <a:rPr lang="en-US" dirty="0">
                <a:solidFill>
                  <a:srgbClr val="FF0000"/>
                </a:solidFill>
                <a:effectLst>
                  <a:outerShdw blurRad="38100" dist="38100" dir="2700000" algn="tl">
                    <a:srgbClr val="000000">
                      <a:alpha val="43137"/>
                    </a:srgbClr>
                  </a:outerShdw>
                </a:effectLst>
                <a:latin typeface="+mn-lt"/>
                <a:cs typeface="+mn-cs"/>
              </a:rPr>
              <a:t>OPERATING LIMITATIONS </a:t>
            </a:r>
            <a:r>
              <a:rPr lang="en-US" dirty="0">
                <a:latin typeface="+mn-lt"/>
                <a:cs typeface="+mn-cs"/>
              </a:rPr>
              <a:t>of the crane and rigging?</a:t>
            </a:r>
          </a:p>
        </p:txBody>
      </p:sp>
    </p:spTree>
    <p:custDataLst>
      <p:tags r:id="rId1"/>
    </p:custData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r>
              <a:rPr lang="en-US" smtClean="0"/>
              <a:t>Synthetic Slings</a:t>
            </a:r>
          </a:p>
        </p:txBody>
      </p:sp>
      <p:sp>
        <p:nvSpPr>
          <p:cNvPr id="97283" name="Text Placeholder 4"/>
          <p:cNvSpPr>
            <a:spLocks noGrp="1"/>
          </p:cNvSpPr>
          <p:nvPr>
            <p:ph type="body" idx="1"/>
          </p:nvPr>
        </p:nvSpPr>
        <p:spPr/>
        <p:txBody>
          <a:bodyPr/>
          <a:lstStyle/>
          <a:p>
            <a:r>
              <a:rPr lang="en-US" smtClean="0"/>
              <a:t>Advantages</a:t>
            </a:r>
          </a:p>
        </p:txBody>
      </p:sp>
      <p:sp>
        <p:nvSpPr>
          <p:cNvPr id="6" name="Content Placeholder 5"/>
          <p:cNvSpPr>
            <a:spLocks noGrp="1"/>
          </p:cNvSpPr>
          <p:nvPr>
            <p:ph sz="half" idx="2"/>
          </p:nvPr>
        </p:nvSpPr>
        <p:spPr/>
        <p:txBody>
          <a:bodyPr/>
          <a:lstStyle/>
          <a:p>
            <a:r>
              <a:rPr lang="en-US" smtClean="0"/>
              <a:t>Light weight</a:t>
            </a:r>
          </a:p>
          <a:p>
            <a:r>
              <a:rPr lang="en-US" smtClean="0"/>
              <a:t>Easy to rig</a:t>
            </a:r>
          </a:p>
          <a:p>
            <a:r>
              <a:rPr lang="en-US" smtClean="0"/>
              <a:t>Low initial cost</a:t>
            </a:r>
          </a:p>
          <a:p>
            <a:r>
              <a:rPr lang="en-US" smtClean="0"/>
              <a:t>Reduced load damage</a:t>
            </a:r>
          </a:p>
        </p:txBody>
      </p:sp>
      <p:sp>
        <p:nvSpPr>
          <p:cNvPr id="97285" name="Text Placeholder 6"/>
          <p:cNvSpPr>
            <a:spLocks noGrp="1"/>
          </p:cNvSpPr>
          <p:nvPr>
            <p:ph type="body" sz="quarter" idx="3"/>
          </p:nvPr>
        </p:nvSpPr>
        <p:spPr/>
        <p:txBody>
          <a:bodyPr/>
          <a:lstStyle/>
          <a:p>
            <a:r>
              <a:rPr lang="en-US" smtClean="0"/>
              <a:t>Disadvantages</a:t>
            </a:r>
          </a:p>
        </p:txBody>
      </p:sp>
      <p:sp>
        <p:nvSpPr>
          <p:cNvPr id="8" name="Content Placeholder 7"/>
          <p:cNvSpPr>
            <a:spLocks noGrp="1"/>
          </p:cNvSpPr>
          <p:nvPr>
            <p:ph sz="quarter" idx="4"/>
          </p:nvPr>
        </p:nvSpPr>
        <p:spPr/>
        <p:txBody>
          <a:bodyPr/>
          <a:lstStyle/>
          <a:p>
            <a:r>
              <a:rPr lang="en-US" smtClean="0"/>
              <a:t>Low heat resistance</a:t>
            </a:r>
          </a:p>
          <a:p>
            <a:pPr lvl="1"/>
            <a:r>
              <a:rPr lang="en-US" smtClean="0"/>
              <a:t>194° F.</a:t>
            </a:r>
          </a:p>
          <a:p>
            <a:r>
              <a:rPr lang="en-US" smtClean="0"/>
              <a:t>Subject to cuts and abrasion</a:t>
            </a:r>
          </a:p>
          <a:p>
            <a:r>
              <a:rPr lang="en-US" smtClean="0"/>
              <a:t>Subject to chemicals and UV</a:t>
            </a:r>
          </a:p>
          <a:p>
            <a:r>
              <a:rPr lang="en-US" smtClean="0"/>
              <a:t>Cannot be repaired</a:t>
            </a:r>
          </a:p>
        </p:txBody>
      </p:sp>
      <p:sp>
        <p:nvSpPr>
          <p:cNvPr id="9" name="TextBox 8"/>
          <p:cNvSpPr txBox="1"/>
          <p:nvPr/>
        </p:nvSpPr>
        <p:spPr>
          <a:xfrm>
            <a:off x="914400" y="6172200"/>
            <a:ext cx="7315200" cy="369888"/>
          </a:xfrm>
          <a:prstGeom prst="rect">
            <a:avLst/>
          </a:prstGeom>
          <a:noFill/>
        </p:spPr>
        <p:txBody>
          <a:bodyPr>
            <a:spAutoFit/>
          </a:bodyPr>
          <a:lstStyle/>
          <a:p>
            <a:pPr algn="ctr" fontAlgn="auto">
              <a:spcBef>
                <a:spcPts val="0"/>
              </a:spcBef>
              <a:spcAft>
                <a:spcPts val="0"/>
              </a:spcAft>
              <a:defRPr/>
            </a:pPr>
            <a:r>
              <a:rPr lang="en-US" dirty="0">
                <a:latin typeface="+mn-lt"/>
                <a:cs typeface="+mn-cs"/>
              </a:rPr>
              <a:t>What are the </a:t>
            </a:r>
            <a:r>
              <a:rPr lang="en-US" dirty="0">
                <a:solidFill>
                  <a:srgbClr val="FF0000"/>
                </a:solidFill>
                <a:effectLst>
                  <a:outerShdw blurRad="38100" dist="38100" dir="2700000" algn="tl">
                    <a:srgbClr val="000000">
                      <a:alpha val="43137"/>
                    </a:srgbClr>
                  </a:outerShdw>
                </a:effectLst>
                <a:latin typeface="+mn-lt"/>
                <a:cs typeface="+mn-cs"/>
              </a:rPr>
              <a:t>OPERATING LIMITATIONS </a:t>
            </a:r>
            <a:r>
              <a:rPr lang="en-US" dirty="0">
                <a:latin typeface="+mn-lt"/>
                <a:cs typeface="+mn-cs"/>
              </a:rPr>
              <a:t>of the crane and rigging?</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p:txBody>
          <a:bodyPr/>
          <a:lstStyle/>
          <a:p>
            <a:r>
              <a:rPr lang="en-US" smtClean="0"/>
              <a:t>Synthetic Clings</a:t>
            </a:r>
          </a:p>
        </p:txBody>
      </p:sp>
      <p:sp>
        <p:nvSpPr>
          <p:cNvPr id="98307" name="Text Placeholder 2"/>
          <p:cNvSpPr>
            <a:spLocks noGrp="1"/>
          </p:cNvSpPr>
          <p:nvPr>
            <p:ph type="body" idx="1"/>
          </p:nvPr>
        </p:nvSpPr>
        <p:spPr/>
        <p:txBody>
          <a:bodyPr/>
          <a:lstStyle/>
          <a:p>
            <a:pPr algn="ctr"/>
            <a:r>
              <a:rPr lang="en-US" smtClean="0"/>
              <a:t>Flat / Tubular Slings</a:t>
            </a:r>
          </a:p>
        </p:txBody>
      </p:sp>
      <p:pic>
        <p:nvPicPr>
          <p:cNvPr id="98308" name="Content Placeholder 6" descr="custom_wb.jpg"/>
          <p:cNvPicPr>
            <a:picLocks noGrp="1" noChangeAspect="1"/>
          </p:cNvPicPr>
          <p:nvPr>
            <p:ph sz="half" idx="2"/>
          </p:nvPr>
        </p:nvPicPr>
        <p:blipFill>
          <a:blip r:embed="rId4">
            <a:extLst>
              <a:ext uri="{28A0092B-C50C-407E-A947-70E740481C1C}">
                <a14:useLocalDpi xmlns:a14="http://schemas.microsoft.com/office/drawing/2010/main"/>
              </a:ext>
            </a:extLst>
          </a:blip>
          <a:srcRect/>
          <a:stretch>
            <a:fillRect/>
          </a:stretch>
        </p:blipFill>
        <p:spPr>
          <a:xfrm>
            <a:off x="439738" y="2519363"/>
            <a:ext cx="4075112" cy="3262312"/>
          </a:xfrm>
        </p:spPr>
      </p:pic>
      <p:sp>
        <p:nvSpPr>
          <p:cNvPr id="98309" name="Text Placeholder 4"/>
          <p:cNvSpPr>
            <a:spLocks noGrp="1"/>
          </p:cNvSpPr>
          <p:nvPr>
            <p:ph type="body" sz="quarter" idx="3"/>
          </p:nvPr>
        </p:nvSpPr>
        <p:spPr/>
        <p:txBody>
          <a:bodyPr/>
          <a:lstStyle/>
          <a:p>
            <a:pPr algn="ctr"/>
            <a:r>
              <a:rPr lang="en-US" smtClean="0"/>
              <a:t>Round Slings</a:t>
            </a:r>
          </a:p>
        </p:txBody>
      </p:sp>
      <p:pic>
        <p:nvPicPr>
          <p:cNvPr id="98310" name="Content Placeholder 7" descr="cust_tpb.jpg"/>
          <p:cNvPicPr>
            <a:picLocks noGrp="1" noChangeAspect="1"/>
          </p:cNvPicPr>
          <p:nvPr>
            <p:ph sz="quarter" idx="4"/>
          </p:nvPr>
        </p:nvPicPr>
        <p:blipFill>
          <a:blip r:embed="rId5">
            <a:extLst>
              <a:ext uri="{28A0092B-C50C-407E-A947-70E740481C1C}">
                <a14:useLocalDpi xmlns:a14="http://schemas.microsoft.com/office/drawing/2010/main"/>
              </a:ext>
            </a:extLst>
          </a:blip>
          <a:srcRect/>
          <a:stretch>
            <a:fillRect/>
          </a:stretch>
        </p:blipFill>
        <p:spPr>
          <a:xfrm>
            <a:off x="4627563" y="2519363"/>
            <a:ext cx="4076700" cy="3262312"/>
          </a:xfrm>
        </p:spPr>
      </p:pic>
      <p:sp>
        <p:nvSpPr>
          <p:cNvPr id="9" name="TextBox 8"/>
          <p:cNvSpPr txBox="1"/>
          <p:nvPr/>
        </p:nvSpPr>
        <p:spPr>
          <a:xfrm>
            <a:off x="914400" y="6172200"/>
            <a:ext cx="7315200" cy="369888"/>
          </a:xfrm>
          <a:prstGeom prst="rect">
            <a:avLst/>
          </a:prstGeom>
          <a:noFill/>
        </p:spPr>
        <p:txBody>
          <a:bodyPr>
            <a:spAutoFit/>
          </a:bodyPr>
          <a:lstStyle/>
          <a:p>
            <a:pPr algn="ctr" fontAlgn="auto">
              <a:spcBef>
                <a:spcPts val="0"/>
              </a:spcBef>
              <a:spcAft>
                <a:spcPts val="0"/>
              </a:spcAft>
              <a:defRPr/>
            </a:pPr>
            <a:r>
              <a:rPr lang="en-US" dirty="0">
                <a:latin typeface="+mn-lt"/>
                <a:cs typeface="+mn-cs"/>
              </a:rPr>
              <a:t>What are the </a:t>
            </a:r>
            <a:r>
              <a:rPr lang="en-US" dirty="0">
                <a:solidFill>
                  <a:srgbClr val="FF0000"/>
                </a:solidFill>
                <a:effectLst>
                  <a:outerShdw blurRad="38100" dist="38100" dir="2700000" algn="tl">
                    <a:srgbClr val="000000">
                      <a:alpha val="43137"/>
                    </a:srgbClr>
                  </a:outerShdw>
                </a:effectLst>
                <a:latin typeface="+mn-lt"/>
                <a:cs typeface="+mn-cs"/>
              </a:rPr>
              <a:t>OPERATING LIMITATIONS </a:t>
            </a:r>
            <a:r>
              <a:rPr lang="en-US" dirty="0">
                <a:latin typeface="+mn-lt"/>
                <a:cs typeface="+mn-cs"/>
              </a:rPr>
              <a:t>of the crane and rigging?</a:t>
            </a:r>
          </a:p>
        </p:txBody>
      </p:sp>
    </p:spTree>
    <p:custDataLst>
      <p:tags r:id="rId1"/>
    </p:custData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r>
              <a:rPr lang="en-US" smtClean="0"/>
              <a:t>Polyester Round Slings</a:t>
            </a:r>
          </a:p>
        </p:txBody>
      </p:sp>
      <p:graphicFrame>
        <p:nvGraphicFramePr>
          <p:cNvPr id="16" name="Content Placeholder 15"/>
          <p:cNvGraphicFramePr>
            <a:graphicFrameLocks noGrp="1"/>
          </p:cNvGraphicFramePr>
          <p:nvPr>
            <p:ph idx="1"/>
          </p:nvPr>
        </p:nvGraphicFramePr>
        <p:xfrm>
          <a:off x="1719263" y="1336675"/>
          <a:ext cx="5715000" cy="5191130"/>
        </p:xfrm>
        <a:graphic>
          <a:graphicData uri="http://schemas.openxmlformats.org/drawingml/2006/table">
            <a:tbl>
              <a:tblPr firstRow="1" bandRow="1">
                <a:tableStyleId>{5C22544A-7EE6-4342-B048-85BDC9FD1C3A}</a:tableStyleId>
              </a:tblPr>
              <a:tblGrid>
                <a:gridCol w="1143000"/>
                <a:gridCol w="1143000"/>
                <a:gridCol w="1143000"/>
                <a:gridCol w="1143000"/>
                <a:gridCol w="1143000"/>
              </a:tblGrid>
              <a:tr h="370795">
                <a:tc rowSpan="2">
                  <a:txBody>
                    <a:bodyPr/>
                    <a:lstStyle/>
                    <a:p>
                      <a:pPr algn="ctr"/>
                      <a:r>
                        <a:rPr lang="en-US" sz="1800" dirty="0" smtClean="0"/>
                        <a:t>Width (In.)</a:t>
                      </a:r>
                      <a:endParaRPr lang="en-US" sz="1800" dirty="0"/>
                    </a:p>
                  </a:txBody>
                  <a:tcPr marT="45714" marB="45714" anchor="b">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tcPr>
                </a:tc>
                <a:tc rowSpan="2">
                  <a:txBody>
                    <a:bodyPr/>
                    <a:lstStyle/>
                    <a:p>
                      <a:pPr algn="ctr"/>
                      <a:r>
                        <a:rPr lang="en-US" sz="1800" dirty="0" smtClean="0"/>
                        <a:t>Color</a:t>
                      </a:r>
                      <a:endParaRPr lang="en-US" sz="1800" dirty="0"/>
                    </a:p>
                  </a:txBody>
                  <a:tcPr marT="45714" marB="45714" anchor="b">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tcPr>
                </a:tc>
                <a:tc gridSpan="3">
                  <a:txBody>
                    <a:bodyPr/>
                    <a:lstStyle/>
                    <a:p>
                      <a:pPr algn="ctr"/>
                      <a:r>
                        <a:rPr lang="en-US" sz="1800" dirty="0" smtClean="0"/>
                        <a:t>Rated Capacity (Lbs.)</a:t>
                      </a:r>
                      <a:endParaRPr lang="en-US" sz="1800" dirty="0"/>
                    </a:p>
                  </a:txBody>
                  <a:tcPr marT="45714" marB="45714">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r>
              <a:tr h="370795">
                <a:tc vMerge="1">
                  <a:txBody>
                    <a:bodyPr/>
                    <a:lstStyle/>
                    <a:p>
                      <a:endParaRPr lang="en-US" dirty="0"/>
                    </a:p>
                  </a:txBody>
                  <a:tcPr/>
                </a:tc>
                <a:tc vMerge="1">
                  <a:txBody>
                    <a:bodyPr/>
                    <a:lstStyle/>
                    <a:p>
                      <a:endParaRPr lang="en-US" dirty="0"/>
                    </a:p>
                  </a:txBody>
                  <a:tcPr/>
                </a:tc>
                <a:tc>
                  <a:txBody>
                    <a:bodyPr/>
                    <a:lstStyle/>
                    <a:p>
                      <a:pPr algn="ctr"/>
                      <a:r>
                        <a:rPr lang="en-US" sz="1800" dirty="0" smtClean="0"/>
                        <a:t>Vertical</a:t>
                      </a:r>
                      <a:endParaRPr lang="en-US" sz="1800" dirty="0"/>
                    </a:p>
                  </a:txBody>
                  <a:tcPr marT="45714" marB="45714">
                    <a:lnL w="38100" cap="flat" cmpd="sng" algn="ctr">
                      <a:solidFill>
                        <a:srgbClr val="002060"/>
                      </a:solidFill>
                      <a:prstDash val="solid"/>
                      <a:round/>
                      <a:headEnd type="none" w="med" len="med"/>
                      <a:tailEnd type="none" w="med" len="med"/>
                    </a:lnL>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tcPr>
                </a:tc>
                <a:tc>
                  <a:txBody>
                    <a:bodyPr/>
                    <a:lstStyle/>
                    <a:p>
                      <a:pPr algn="ctr"/>
                      <a:r>
                        <a:rPr lang="en-US" sz="1800" dirty="0" smtClean="0"/>
                        <a:t>Choker</a:t>
                      </a:r>
                      <a:endParaRPr lang="en-US" sz="1800" dirty="0"/>
                    </a:p>
                  </a:txBody>
                  <a:tcPr marT="45714" marB="45714">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tcPr>
                </a:tc>
                <a:tc>
                  <a:txBody>
                    <a:bodyPr/>
                    <a:lstStyle/>
                    <a:p>
                      <a:pPr algn="ctr"/>
                      <a:r>
                        <a:rPr lang="en-US" sz="1800" dirty="0" smtClean="0"/>
                        <a:t>Basket</a:t>
                      </a:r>
                      <a:endParaRPr lang="en-US" sz="1800" dirty="0"/>
                    </a:p>
                  </a:txBody>
                  <a:tcPr marT="45714" marB="45714">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tcPr>
                </a:tc>
              </a:tr>
              <a:tr h="370795">
                <a:tc rowSpan="4">
                  <a:txBody>
                    <a:bodyPr/>
                    <a:lstStyle/>
                    <a:p>
                      <a:pPr algn="ctr"/>
                      <a:r>
                        <a:rPr lang="en-US" sz="1800" dirty="0" smtClean="0"/>
                        <a:t>2</a:t>
                      </a:r>
                      <a:endParaRPr lang="en-US" sz="1800" dirty="0"/>
                    </a:p>
                  </a:txBody>
                  <a:tcPr marT="45714" marB="45714" anchor="ct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tcPr>
                </a:tc>
                <a:tc>
                  <a:txBody>
                    <a:bodyPr/>
                    <a:lstStyle/>
                    <a:p>
                      <a:pPr algn="ctr"/>
                      <a:r>
                        <a:rPr lang="en-US" sz="1800" dirty="0" smtClean="0"/>
                        <a:t>Purple</a:t>
                      </a:r>
                      <a:endParaRPr lang="en-US" sz="1800" dirty="0"/>
                    </a:p>
                  </a:txBody>
                  <a:tcPr marT="45714" marB="45714">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tcPr>
                </a:tc>
                <a:tc>
                  <a:txBody>
                    <a:bodyPr/>
                    <a:lstStyle/>
                    <a:p>
                      <a:pPr algn="r"/>
                      <a:r>
                        <a:rPr lang="en-US" sz="1800" dirty="0" smtClean="0"/>
                        <a:t>3,000</a:t>
                      </a:r>
                      <a:endParaRPr lang="en-US" sz="1800" dirty="0"/>
                    </a:p>
                  </a:txBody>
                  <a:tcPr marT="45714" marB="45714">
                    <a:lnL w="38100" cap="flat" cmpd="sng" algn="ctr">
                      <a:solidFill>
                        <a:srgbClr val="002060"/>
                      </a:solidFill>
                      <a:prstDash val="solid"/>
                      <a:round/>
                      <a:headEnd type="none" w="med" len="med"/>
                      <a:tailEnd type="none" w="med" len="med"/>
                    </a:lnL>
                    <a:lnT w="38100" cap="flat" cmpd="sng" algn="ctr">
                      <a:solidFill>
                        <a:srgbClr val="002060"/>
                      </a:solidFill>
                      <a:prstDash val="solid"/>
                      <a:round/>
                      <a:headEnd type="none" w="med" len="med"/>
                      <a:tailEnd type="none" w="med" len="med"/>
                    </a:lnT>
                  </a:tcPr>
                </a:tc>
                <a:tc>
                  <a:txBody>
                    <a:bodyPr/>
                    <a:lstStyle/>
                    <a:p>
                      <a:pPr algn="r"/>
                      <a:r>
                        <a:rPr lang="en-US" sz="1800" dirty="0" smtClean="0"/>
                        <a:t>2,400</a:t>
                      </a:r>
                      <a:endParaRPr lang="en-US" sz="1800" dirty="0"/>
                    </a:p>
                  </a:txBody>
                  <a:tcPr marT="45714" marB="45714">
                    <a:lnT w="38100" cap="flat" cmpd="sng" algn="ctr">
                      <a:solidFill>
                        <a:srgbClr val="002060"/>
                      </a:solidFill>
                      <a:prstDash val="solid"/>
                      <a:round/>
                      <a:headEnd type="none" w="med" len="med"/>
                      <a:tailEnd type="none" w="med" len="med"/>
                    </a:lnT>
                  </a:tcPr>
                </a:tc>
                <a:tc>
                  <a:txBody>
                    <a:bodyPr/>
                    <a:lstStyle/>
                    <a:p>
                      <a:pPr algn="r"/>
                      <a:r>
                        <a:rPr lang="en-US" sz="1800" dirty="0" smtClean="0"/>
                        <a:t>6,000</a:t>
                      </a:r>
                      <a:endParaRPr lang="en-US" sz="1800" dirty="0"/>
                    </a:p>
                  </a:txBody>
                  <a:tcPr marT="45714" marB="45714">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tcPr>
                </a:tc>
              </a:tr>
              <a:tr h="370795">
                <a:tc vMerge="1">
                  <a:txBody>
                    <a:bodyPr/>
                    <a:lstStyle/>
                    <a:p>
                      <a:endParaRPr lang="en-US" dirty="0"/>
                    </a:p>
                  </a:txBody>
                  <a:tcPr/>
                </a:tc>
                <a:tc>
                  <a:txBody>
                    <a:bodyPr/>
                    <a:lstStyle/>
                    <a:p>
                      <a:pPr algn="ctr"/>
                      <a:r>
                        <a:rPr lang="en-US" sz="1800" dirty="0" smtClean="0"/>
                        <a:t>Black</a:t>
                      </a:r>
                      <a:endParaRPr lang="en-US" sz="1800" dirty="0"/>
                    </a:p>
                  </a:txBody>
                  <a:tcPr marT="45714" marB="45714">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tcPr>
                </a:tc>
                <a:tc>
                  <a:txBody>
                    <a:bodyPr/>
                    <a:lstStyle/>
                    <a:p>
                      <a:pPr algn="r"/>
                      <a:r>
                        <a:rPr lang="en-US" sz="1800" dirty="0" smtClean="0"/>
                        <a:t>4,500</a:t>
                      </a:r>
                      <a:endParaRPr lang="en-US" sz="1800" dirty="0"/>
                    </a:p>
                  </a:txBody>
                  <a:tcPr marT="45714" marB="45714">
                    <a:lnL w="38100" cap="flat" cmpd="sng" algn="ctr">
                      <a:solidFill>
                        <a:srgbClr val="002060"/>
                      </a:solidFill>
                      <a:prstDash val="solid"/>
                      <a:round/>
                      <a:headEnd type="none" w="med" len="med"/>
                      <a:tailEnd type="none" w="med" len="med"/>
                    </a:lnL>
                  </a:tcPr>
                </a:tc>
                <a:tc>
                  <a:txBody>
                    <a:bodyPr/>
                    <a:lstStyle/>
                    <a:p>
                      <a:pPr algn="r"/>
                      <a:r>
                        <a:rPr lang="en-US" sz="1800" dirty="0" smtClean="0"/>
                        <a:t>3,600</a:t>
                      </a:r>
                      <a:endParaRPr lang="en-US" sz="1800" dirty="0"/>
                    </a:p>
                  </a:txBody>
                  <a:tcPr marT="45714" marB="45714"/>
                </a:tc>
                <a:tc>
                  <a:txBody>
                    <a:bodyPr/>
                    <a:lstStyle/>
                    <a:p>
                      <a:pPr algn="r"/>
                      <a:r>
                        <a:rPr lang="en-US" sz="1800" dirty="0" smtClean="0"/>
                        <a:t>9,000</a:t>
                      </a:r>
                      <a:endParaRPr lang="en-US" sz="1800" dirty="0"/>
                    </a:p>
                  </a:txBody>
                  <a:tcPr marT="45714" marB="45714">
                    <a:lnR w="38100" cap="flat" cmpd="sng" algn="ctr">
                      <a:solidFill>
                        <a:srgbClr val="002060"/>
                      </a:solidFill>
                      <a:prstDash val="solid"/>
                      <a:round/>
                      <a:headEnd type="none" w="med" len="med"/>
                      <a:tailEnd type="none" w="med" len="med"/>
                    </a:lnR>
                  </a:tcPr>
                </a:tc>
              </a:tr>
              <a:tr h="370795">
                <a:tc vMerge="1">
                  <a:txBody>
                    <a:bodyPr/>
                    <a:lstStyle/>
                    <a:p>
                      <a:endParaRPr lang="en-US" dirty="0"/>
                    </a:p>
                  </a:txBody>
                  <a:tcPr/>
                </a:tc>
                <a:tc>
                  <a:txBody>
                    <a:bodyPr/>
                    <a:lstStyle/>
                    <a:p>
                      <a:pPr algn="ctr"/>
                      <a:r>
                        <a:rPr lang="en-US" sz="1800" dirty="0" smtClean="0"/>
                        <a:t>Green</a:t>
                      </a:r>
                      <a:endParaRPr lang="en-US" sz="1800" dirty="0"/>
                    </a:p>
                  </a:txBody>
                  <a:tcPr marT="45714" marB="45714">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tcPr>
                </a:tc>
                <a:tc>
                  <a:txBody>
                    <a:bodyPr/>
                    <a:lstStyle/>
                    <a:p>
                      <a:pPr algn="r"/>
                      <a:r>
                        <a:rPr lang="en-US" sz="1800" dirty="0" smtClean="0"/>
                        <a:t>6,000</a:t>
                      </a:r>
                      <a:endParaRPr lang="en-US" sz="1800" dirty="0"/>
                    </a:p>
                  </a:txBody>
                  <a:tcPr marT="45714" marB="45714">
                    <a:lnL w="38100" cap="flat" cmpd="sng" algn="ctr">
                      <a:solidFill>
                        <a:srgbClr val="002060"/>
                      </a:solidFill>
                      <a:prstDash val="solid"/>
                      <a:round/>
                      <a:headEnd type="none" w="med" len="med"/>
                      <a:tailEnd type="none" w="med" len="med"/>
                    </a:lnL>
                  </a:tcPr>
                </a:tc>
                <a:tc>
                  <a:txBody>
                    <a:bodyPr/>
                    <a:lstStyle/>
                    <a:p>
                      <a:pPr algn="r"/>
                      <a:r>
                        <a:rPr lang="en-US" sz="1800" dirty="0" smtClean="0"/>
                        <a:t>4,800</a:t>
                      </a:r>
                      <a:endParaRPr lang="en-US" sz="1800" dirty="0"/>
                    </a:p>
                  </a:txBody>
                  <a:tcPr marT="45714" marB="45714"/>
                </a:tc>
                <a:tc>
                  <a:txBody>
                    <a:bodyPr/>
                    <a:lstStyle/>
                    <a:p>
                      <a:pPr algn="r"/>
                      <a:r>
                        <a:rPr lang="en-US" sz="1800" dirty="0" smtClean="0"/>
                        <a:t>12,000</a:t>
                      </a:r>
                      <a:endParaRPr lang="en-US" sz="1800" dirty="0"/>
                    </a:p>
                  </a:txBody>
                  <a:tcPr marT="45714" marB="45714">
                    <a:lnR w="38100" cap="flat" cmpd="sng" algn="ctr">
                      <a:solidFill>
                        <a:srgbClr val="002060"/>
                      </a:solidFill>
                      <a:prstDash val="solid"/>
                      <a:round/>
                      <a:headEnd type="none" w="med" len="med"/>
                      <a:tailEnd type="none" w="med" len="med"/>
                    </a:lnR>
                  </a:tcPr>
                </a:tc>
              </a:tr>
              <a:tr h="370795">
                <a:tc vMerge="1">
                  <a:txBody>
                    <a:bodyPr/>
                    <a:lstStyle/>
                    <a:p>
                      <a:endParaRPr lang="en-US" dirty="0"/>
                    </a:p>
                  </a:txBody>
                  <a:tcPr/>
                </a:tc>
                <a:tc>
                  <a:txBody>
                    <a:bodyPr/>
                    <a:lstStyle/>
                    <a:p>
                      <a:pPr algn="ctr"/>
                      <a:r>
                        <a:rPr lang="en-US" sz="1800" dirty="0" smtClean="0"/>
                        <a:t>Yellow</a:t>
                      </a:r>
                      <a:endParaRPr lang="en-US" sz="1800" dirty="0"/>
                    </a:p>
                  </a:txBody>
                  <a:tcPr marT="45714" marB="45714">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B w="38100" cap="flat" cmpd="sng" algn="ctr">
                      <a:solidFill>
                        <a:srgbClr val="002060"/>
                      </a:solidFill>
                      <a:prstDash val="solid"/>
                      <a:round/>
                      <a:headEnd type="none" w="med" len="med"/>
                      <a:tailEnd type="none" w="med" len="med"/>
                    </a:lnB>
                  </a:tcPr>
                </a:tc>
                <a:tc>
                  <a:txBody>
                    <a:bodyPr/>
                    <a:lstStyle/>
                    <a:p>
                      <a:pPr algn="r"/>
                      <a:r>
                        <a:rPr lang="en-US" sz="1800" dirty="0" smtClean="0"/>
                        <a:t>9,000</a:t>
                      </a:r>
                      <a:endParaRPr lang="en-US" sz="1800" dirty="0"/>
                    </a:p>
                  </a:txBody>
                  <a:tcPr marT="45714" marB="45714">
                    <a:lnL w="38100" cap="flat" cmpd="sng" algn="ctr">
                      <a:solidFill>
                        <a:srgbClr val="002060"/>
                      </a:solidFill>
                      <a:prstDash val="solid"/>
                      <a:round/>
                      <a:headEnd type="none" w="med" len="med"/>
                      <a:tailEnd type="none" w="med" len="med"/>
                    </a:lnL>
                    <a:lnB w="38100" cap="flat" cmpd="sng" algn="ctr">
                      <a:solidFill>
                        <a:srgbClr val="002060"/>
                      </a:solidFill>
                      <a:prstDash val="solid"/>
                      <a:round/>
                      <a:headEnd type="none" w="med" len="med"/>
                      <a:tailEnd type="none" w="med" len="med"/>
                    </a:lnB>
                  </a:tcPr>
                </a:tc>
                <a:tc>
                  <a:txBody>
                    <a:bodyPr/>
                    <a:lstStyle/>
                    <a:p>
                      <a:pPr algn="r"/>
                      <a:r>
                        <a:rPr lang="en-US" sz="1800" dirty="0" smtClean="0"/>
                        <a:t>7,200</a:t>
                      </a:r>
                      <a:endParaRPr lang="en-US" sz="1800" dirty="0"/>
                    </a:p>
                  </a:txBody>
                  <a:tcPr marT="45714" marB="45714">
                    <a:lnB w="38100" cap="flat" cmpd="sng" algn="ctr">
                      <a:solidFill>
                        <a:srgbClr val="002060"/>
                      </a:solidFill>
                      <a:prstDash val="solid"/>
                      <a:round/>
                      <a:headEnd type="none" w="med" len="med"/>
                      <a:tailEnd type="none" w="med" len="med"/>
                    </a:lnB>
                  </a:tcPr>
                </a:tc>
                <a:tc>
                  <a:txBody>
                    <a:bodyPr/>
                    <a:lstStyle/>
                    <a:p>
                      <a:pPr algn="r"/>
                      <a:r>
                        <a:rPr lang="en-US" sz="1800" dirty="0" smtClean="0"/>
                        <a:t>18,000</a:t>
                      </a:r>
                      <a:endParaRPr lang="en-US" sz="1800" dirty="0"/>
                    </a:p>
                  </a:txBody>
                  <a:tcPr marT="45714" marB="45714">
                    <a:lnR w="38100" cap="flat" cmpd="sng" algn="ctr">
                      <a:solidFill>
                        <a:srgbClr val="002060"/>
                      </a:solidFill>
                      <a:prstDash val="solid"/>
                      <a:round/>
                      <a:headEnd type="none" w="med" len="med"/>
                      <a:tailEnd type="none" w="med" len="med"/>
                    </a:lnR>
                    <a:lnB w="38100" cap="flat" cmpd="sng" algn="ctr">
                      <a:solidFill>
                        <a:srgbClr val="002060"/>
                      </a:solidFill>
                      <a:prstDash val="solid"/>
                      <a:round/>
                      <a:headEnd type="none" w="med" len="med"/>
                      <a:tailEnd type="none" w="med" len="med"/>
                    </a:lnB>
                  </a:tcPr>
                </a:tc>
              </a:tr>
              <a:tr h="370795">
                <a:tc rowSpan="4">
                  <a:txBody>
                    <a:bodyPr/>
                    <a:lstStyle/>
                    <a:p>
                      <a:pPr algn="ctr"/>
                      <a:r>
                        <a:rPr lang="en-US" sz="1800" dirty="0" smtClean="0"/>
                        <a:t>3</a:t>
                      </a:r>
                      <a:endParaRPr lang="en-US" sz="1800" dirty="0"/>
                    </a:p>
                  </a:txBody>
                  <a:tcPr marT="45714" marB="45714" anchor="ct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tcPr>
                </a:tc>
                <a:tc>
                  <a:txBody>
                    <a:bodyPr/>
                    <a:lstStyle/>
                    <a:p>
                      <a:pPr algn="ctr"/>
                      <a:r>
                        <a:rPr lang="en-US" sz="1800" dirty="0" smtClean="0"/>
                        <a:t>Gray</a:t>
                      </a:r>
                      <a:endParaRPr lang="en-US" sz="1800" dirty="0"/>
                    </a:p>
                  </a:txBody>
                  <a:tcPr marT="45714" marB="45714">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tcPr>
                </a:tc>
                <a:tc>
                  <a:txBody>
                    <a:bodyPr/>
                    <a:lstStyle/>
                    <a:p>
                      <a:pPr algn="r"/>
                      <a:r>
                        <a:rPr lang="en-US" sz="1800" dirty="0" smtClean="0"/>
                        <a:t>12,000</a:t>
                      </a:r>
                      <a:endParaRPr lang="en-US" sz="1800" dirty="0"/>
                    </a:p>
                  </a:txBody>
                  <a:tcPr marT="45714" marB="45714">
                    <a:lnL w="38100" cap="flat" cmpd="sng" algn="ctr">
                      <a:solidFill>
                        <a:srgbClr val="002060"/>
                      </a:solidFill>
                      <a:prstDash val="solid"/>
                      <a:round/>
                      <a:headEnd type="none" w="med" len="med"/>
                      <a:tailEnd type="none" w="med" len="med"/>
                    </a:lnL>
                    <a:lnT w="38100" cap="flat" cmpd="sng" algn="ctr">
                      <a:solidFill>
                        <a:srgbClr val="002060"/>
                      </a:solidFill>
                      <a:prstDash val="solid"/>
                      <a:round/>
                      <a:headEnd type="none" w="med" len="med"/>
                      <a:tailEnd type="none" w="med" len="med"/>
                    </a:lnT>
                  </a:tcPr>
                </a:tc>
                <a:tc>
                  <a:txBody>
                    <a:bodyPr/>
                    <a:lstStyle/>
                    <a:p>
                      <a:pPr algn="r"/>
                      <a:r>
                        <a:rPr lang="en-US" sz="1800" dirty="0" smtClean="0"/>
                        <a:t>9,600</a:t>
                      </a:r>
                      <a:endParaRPr lang="en-US" sz="1800" dirty="0"/>
                    </a:p>
                  </a:txBody>
                  <a:tcPr marT="45714" marB="45714">
                    <a:lnT w="38100" cap="flat" cmpd="sng" algn="ctr">
                      <a:solidFill>
                        <a:srgbClr val="002060"/>
                      </a:solidFill>
                      <a:prstDash val="solid"/>
                      <a:round/>
                      <a:headEnd type="none" w="med" len="med"/>
                      <a:tailEnd type="none" w="med" len="med"/>
                    </a:lnT>
                  </a:tcPr>
                </a:tc>
                <a:tc>
                  <a:txBody>
                    <a:bodyPr/>
                    <a:lstStyle/>
                    <a:p>
                      <a:pPr algn="r"/>
                      <a:r>
                        <a:rPr lang="en-US" sz="1800" dirty="0" smtClean="0"/>
                        <a:t>24,000</a:t>
                      </a:r>
                      <a:endParaRPr lang="en-US" sz="1800" dirty="0"/>
                    </a:p>
                  </a:txBody>
                  <a:tcPr marT="45714" marB="45714">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tcPr>
                </a:tc>
              </a:tr>
              <a:tr h="370795">
                <a:tc vMerge="1">
                  <a:txBody>
                    <a:bodyPr/>
                    <a:lstStyle/>
                    <a:p>
                      <a:endParaRPr lang="en-US" dirty="0"/>
                    </a:p>
                  </a:txBody>
                  <a:tcPr/>
                </a:tc>
                <a:tc>
                  <a:txBody>
                    <a:bodyPr/>
                    <a:lstStyle/>
                    <a:p>
                      <a:pPr algn="ctr"/>
                      <a:r>
                        <a:rPr lang="en-US" sz="1800" dirty="0" smtClean="0"/>
                        <a:t>Red</a:t>
                      </a:r>
                      <a:endParaRPr lang="en-US" sz="1800" dirty="0"/>
                    </a:p>
                  </a:txBody>
                  <a:tcPr marT="45714" marB="45714">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tcPr>
                </a:tc>
                <a:tc>
                  <a:txBody>
                    <a:bodyPr/>
                    <a:lstStyle/>
                    <a:p>
                      <a:pPr algn="r"/>
                      <a:r>
                        <a:rPr lang="en-US" sz="1800" dirty="0" smtClean="0"/>
                        <a:t>14,000</a:t>
                      </a:r>
                      <a:endParaRPr lang="en-US" sz="1800" dirty="0"/>
                    </a:p>
                  </a:txBody>
                  <a:tcPr marT="45714" marB="45714">
                    <a:lnL w="38100" cap="flat" cmpd="sng" algn="ctr">
                      <a:solidFill>
                        <a:srgbClr val="002060"/>
                      </a:solidFill>
                      <a:prstDash val="solid"/>
                      <a:round/>
                      <a:headEnd type="none" w="med" len="med"/>
                      <a:tailEnd type="none" w="med" len="med"/>
                    </a:lnL>
                  </a:tcPr>
                </a:tc>
                <a:tc>
                  <a:txBody>
                    <a:bodyPr/>
                    <a:lstStyle/>
                    <a:p>
                      <a:pPr algn="r"/>
                      <a:r>
                        <a:rPr lang="en-US" sz="1800" dirty="0" smtClean="0"/>
                        <a:t>11,200</a:t>
                      </a:r>
                      <a:endParaRPr lang="en-US" sz="1800" dirty="0"/>
                    </a:p>
                  </a:txBody>
                  <a:tcPr marT="45714" marB="45714"/>
                </a:tc>
                <a:tc>
                  <a:txBody>
                    <a:bodyPr/>
                    <a:lstStyle/>
                    <a:p>
                      <a:pPr algn="r"/>
                      <a:r>
                        <a:rPr lang="en-US" sz="1800" dirty="0" smtClean="0"/>
                        <a:t>28,000</a:t>
                      </a:r>
                      <a:endParaRPr lang="en-US" sz="1800" dirty="0"/>
                    </a:p>
                  </a:txBody>
                  <a:tcPr marT="45714" marB="45714">
                    <a:lnR w="38100" cap="flat" cmpd="sng" algn="ctr">
                      <a:solidFill>
                        <a:srgbClr val="002060"/>
                      </a:solidFill>
                      <a:prstDash val="solid"/>
                      <a:round/>
                      <a:headEnd type="none" w="med" len="med"/>
                      <a:tailEnd type="none" w="med" len="med"/>
                    </a:lnR>
                  </a:tcPr>
                </a:tc>
              </a:tr>
              <a:tr h="370795">
                <a:tc vMerge="1">
                  <a:txBody>
                    <a:bodyPr/>
                    <a:lstStyle/>
                    <a:p>
                      <a:endParaRPr lang="en-US" dirty="0"/>
                    </a:p>
                  </a:txBody>
                  <a:tcPr/>
                </a:tc>
                <a:tc>
                  <a:txBody>
                    <a:bodyPr/>
                    <a:lstStyle/>
                    <a:p>
                      <a:pPr algn="ctr"/>
                      <a:r>
                        <a:rPr lang="en-US" sz="1800" dirty="0" smtClean="0"/>
                        <a:t>Brown</a:t>
                      </a:r>
                      <a:endParaRPr lang="en-US" sz="1800" dirty="0"/>
                    </a:p>
                  </a:txBody>
                  <a:tcPr marT="45714" marB="45714">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tcPr>
                </a:tc>
                <a:tc>
                  <a:txBody>
                    <a:bodyPr/>
                    <a:lstStyle/>
                    <a:p>
                      <a:pPr algn="r"/>
                      <a:r>
                        <a:rPr lang="en-US" sz="1800" dirty="0" smtClean="0"/>
                        <a:t>17,000</a:t>
                      </a:r>
                      <a:endParaRPr lang="en-US" sz="1800" dirty="0"/>
                    </a:p>
                  </a:txBody>
                  <a:tcPr marT="45714" marB="45714">
                    <a:lnL w="38100" cap="flat" cmpd="sng" algn="ctr">
                      <a:solidFill>
                        <a:srgbClr val="002060"/>
                      </a:solidFill>
                      <a:prstDash val="solid"/>
                      <a:round/>
                      <a:headEnd type="none" w="med" len="med"/>
                      <a:tailEnd type="none" w="med" len="med"/>
                    </a:lnL>
                  </a:tcPr>
                </a:tc>
                <a:tc>
                  <a:txBody>
                    <a:bodyPr/>
                    <a:lstStyle/>
                    <a:p>
                      <a:pPr algn="r"/>
                      <a:r>
                        <a:rPr lang="en-US" sz="1800" dirty="0" smtClean="0"/>
                        <a:t>13,600</a:t>
                      </a:r>
                      <a:endParaRPr lang="en-US" sz="1800" dirty="0"/>
                    </a:p>
                  </a:txBody>
                  <a:tcPr marT="45714" marB="45714"/>
                </a:tc>
                <a:tc>
                  <a:txBody>
                    <a:bodyPr/>
                    <a:lstStyle/>
                    <a:p>
                      <a:pPr algn="r"/>
                      <a:r>
                        <a:rPr lang="en-US" sz="1800" dirty="0" smtClean="0"/>
                        <a:t>34,000</a:t>
                      </a:r>
                      <a:endParaRPr lang="en-US" sz="1800" dirty="0"/>
                    </a:p>
                  </a:txBody>
                  <a:tcPr marT="45714" marB="45714">
                    <a:lnR w="38100" cap="flat" cmpd="sng" algn="ctr">
                      <a:solidFill>
                        <a:srgbClr val="002060"/>
                      </a:solidFill>
                      <a:prstDash val="solid"/>
                      <a:round/>
                      <a:headEnd type="none" w="med" len="med"/>
                      <a:tailEnd type="none" w="med" len="med"/>
                    </a:lnR>
                  </a:tcPr>
                </a:tc>
              </a:tr>
              <a:tr h="370795">
                <a:tc vMerge="1">
                  <a:txBody>
                    <a:bodyPr/>
                    <a:lstStyle/>
                    <a:p>
                      <a:endParaRPr lang="en-US" dirty="0"/>
                    </a:p>
                  </a:txBody>
                  <a:tcPr/>
                </a:tc>
                <a:tc>
                  <a:txBody>
                    <a:bodyPr/>
                    <a:lstStyle/>
                    <a:p>
                      <a:pPr algn="ctr"/>
                      <a:r>
                        <a:rPr lang="en-US" sz="1800" dirty="0" smtClean="0"/>
                        <a:t>Blue</a:t>
                      </a:r>
                      <a:endParaRPr lang="en-US" sz="1800" dirty="0"/>
                    </a:p>
                  </a:txBody>
                  <a:tcPr marT="45714" marB="45714">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B w="38100" cap="flat" cmpd="sng" algn="ctr">
                      <a:solidFill>
                        <a:srgbClr val="002060"/>
                      </a:solidFill>
                      <a:prstDash val="solid"/>
                      <a:round/>
                      <a:headEnd type="none" w="med" len="med"/>
                      <a:tailEnd type="none" w="med" len="med"/>
                    </a:lnB>
                  </a:tcPr>
                </a:tc>
                <a:tc>
                  <a:txBody>
                    <a:bodyPr/>
                    <a:lstStyle/>
                    <a:p>
                      <a:pPr algn="r"/>
                      <a:r>
                        <a:rPr lang="en-US" sz="1800" dirty="0" smtClean="0"/>
                        <a:t>22,000</a:t>
                      </a:r>
                      <a:endParaRPr lang="en-US" sz="1800" dirty="0"/>
                    </a:p>
                  </a:txBody>
                  <a:tcPr marT="45714" marB="45714">
                    <a:lnL w="38100" cap="flat" cmpd="sng" algn="ctr">
                      <a:solidFill>
                        <a:srgbClr val="002060"/>
                      </a:solidFill>
                      <a:prstDash val="solid"/>
                      <a:round/>
                      <a:headEnd type="none" w="med" len="med"/>
                      <a:tailEnd type="none" w="med" len="med"/>
                    </a:lnL>
                    <a:lnB w="38100" cap="flat" cmpd="sng" algn="ctr">
                      <a:solidFill>
                        <a:srgbClr val="002060"/>
                      </a:solidFill>
                      <a:prstDash val="solid"/>
                      <a:round/>
                      <a:headEnd type="none" w="med" len="med"/>
                      <a:tailEnd type="none" w="med" len="med"/>
                    </a:lnB>
                  </a:tcPr>
                </a:tc>
                <a:tc>
                  <a:txBody>
                    <a:bodyPr/>
                    <a:lstStyle/>
                    <a:p>
                      <a:pPr algn="r"/>
                      <a:r>
                        <a:rPr lang="en-US" sz="1800" dirty="0" smtClean="0"/>
                        <a:t>17,600</a:t>
                      </a:r>
                      <a:endParaRPr lang="en-US" sz="1800" dirty="0"/>
                    </a:p>
                  </a:txBody>
                  <a:tcPr marT="45714" marB="45714">
                    <a:lnB w="38100" cap="flat" cmpd="sng" algn="ctr">
                      <a:solidFill>
                        <a:srgbClr val="002060"/>
                      </a:solidFill>
                      <a:prstDash val="solid"/>
                      <a:round/>
                      <a:headEnd type="none" w="med" len="med"/>
                      <a:tailEnd type="none" w="med" len="med"/>
                    </a:lnB>
                  </a:tcPr>
                </a:tc>
                <a:tc>
                  <a:txBody>
                    <a:bodyPr/>
                    <a:lstStyle/>
                    <a:p>
                      <a:pPr algn="r"/>
                      <a:r>
                        <a:rPr lang="en-US" sz="1800" dirty="0" smtClean="0"/>
                        <a:t>44,000</a:t>
                      </a:r>
                      <a:endParaRPr lang="en-US" sz="1800" dirty="0"/>
                    </a:p>
                  </a:txBody>
                  <a:tcPr marT="45714" marB="45714">
                    <a:lnR w="38100" cap="flat" cmpd="sng" algn="ctr">
                      <a:solidFill>
                        <a:srgbClr val="002060"/>
                      </a:solidFill>
                      <a:prstDash val="solid"/>
                      <a:round/>
                      <a:headEnd type="none" w="med" len="med"/>
                      <a:tailEnd type="none" w="med" len="med"/>
                    </a:lnR>
                    <a:lnB w="38100" cap="flat" cmpd="sng" algn="ctr">
                      <a:solidFill>
                        <a:srgbClr val="002060"/>
                      </a:solidFill>
                      <a:prstDash val="solid"/>
                      <a:round/>
                      <a:headEnd type="none" w="med" len="med"/>
                      <a:tailEnd type="none" w="med" len="med"/>
                    </a:lnB>
                  </a:tcPr>
                </a:tc>
              </a:tr>
              <a:tr h="370795">
                <a:tc rowSpan="2">
                  <a:txBody>
                    <a:bodyPr/>
                    <a:lstStyle/>
                    <a:p>
                      <a:pPr algn="ctr"/>
                      <a:r>
                        <a:rPr lang="en-US" sz="1800" dirty="0" smtClean="0"/>
                        <a:t>4</a:t>
                      </a:r>
                      <a:endParaRPr lang="en-US" sz="1800" dirty="0"/>
                    </a:p>
                  </a:txBody>
                  <a:tcPr marT="45714" marB="45714" anchor="ct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tcPr>
                </a:tc>
                <a:tc rowSpan="4">
                  <a:txBody>
                    <a:bodyPr/>
                    <a:lstStyle/>
                    <a:p>
                      <a:pPr algn="ctr"/>
                      <a:r>
                        <a:rPr lang="en-US" sz="1800" dirty="0" smtClean="0"/>
                        <a:t>Orange</a:t>
                      </a:r>
                      <a:endParaRPr lang="en-US" sz="1800" dirty="0"/>
                    </a:p>
                  </a:txBody>
                  <a:tcPr marT="45714" marB="45714" anchor="ct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tcPr>
                </a:tc>
                <a:tc>
                  <a:txBody>
                    <a:bodyPr/>
                    <a:lstStyle/>
                    <a:p>
                      <a:pPr algn="r"/>
                      <a:r>
                        <a:rPr lang="en-US" sz="1800" dirty="0" smtClean="0"/>
                        <a:t>26,000</a:t>
                      </a:r>
                      <a:endParaRPr lang="en-US" sz="1800" dirty="0"/>
                    </a:p>
                  </a:txBody>
                  <a:tcPr marT="45714" marB="45714">
                    <a:lnL w="38100" cap="flat" cmpd="sng" algn="ctr">
                      <a:solidFill>
                        <a:srgbClr val="002060"/>
                      </a:solidFill>
                      <a:prstDash val="solid"/>
                      <a:round/>
                      <a:headEnd type="none" w="med" len="med"/>
                      <a:tailEnd type="none" w="med" len="med"/>
                    </a:lnL>
                    <a:lnT w="38100" cap="flat" cmpd="sng" algn="ctr">
                      <a:solidFill>
                        <a:srgbClr val="002060"/>
                      </a:solidFill>
                      <a:prstDash val="solid"/>
                      <a:round/>
                      <a:headEnd type="none" w="med" len="med"/>
                      <a:tailEnd type="none" w="med" len="med"/>
                    </a:lnT>
                  </a:tcPr>
                </a:tc>
                <a:tc>
                  <a:txBody>
                    <a:bodyPr/>
                    <a:lstStyle/>
                    <a:p>
                      <a:pPr algn="r"/>
                      <a:r>
                        <a:rPr lang="en-US" sz="1800" dirty="0" smtClean="0"/>
                        <a:t>20,800</a:t>
                      </a:r>
                      <a:endParaRPr lang="en-US" sz="1800" dirty="0"/>
                    </a:p>
                  </a:txBody>
                  <a:tcPr marT="45714" marB="45714">
                    <a:lnT w="38100" cap="flat" cmpd="sng" algn="ctr">
                      <a:solidFill>
                        <a:srgbClr val="002060"/>
                      </a:solidFill>
                      <a:prstDash val="solid"/>
                      <a:round/>
                      <a:headEnd type="none" w="med" len="med"/>
                      <a:tailEnd type="none" w="med" len="med"/>
                    </a:lnT>
                  </a:tcPr>
                </a:tc>
                <a:tc>
                  <a:txBody>
                    <a:bodyPr/>
                    <a:lstStyle/>
                    <a:p>
                      <a:pPr algn="r"/>
                      <a:r>
                        <a:rPr lang="en-US" sz="1800" dirty="0" smtClean="0"/>
                        <a:t>52,000</a:t>
                      </a:r>
                      <a:endParaRPr lang="en-US" sz="1800" dirty="0"/>
                    </a:p>
                  </a:txBody>
                  <a:tcPr marT="45714" marB="45714">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tcPr>
                </a:tc>
              </a:tr>
              <a:tr h="370795">
                <a:tc vMerge="1">
                  <a:txBody>
                    <a:bodyPr/>
                    <a:lstStyle/>
                    <a:p>
                      <a:endParaRPr lang="en-US" dirty="0"/>
                    </a:p>
                  </a:txBody>
                  <a:tcPr/>
                </a:tc>
                <a:tc vMerge="1">
                  <a:txBody>
                    <a:bodyPr/>
                    <a:lstStyle/>
                    <a:p>
                      <a:endParaRPr lang="en-US" dirty="0"/>
                    </a:p>
                  </a:txBody>
                  <a:tcPr/>
                </a:tc>
                <a:tc>
                  <a:txBody>
                    <a:bodyPr/>
                    <a:lstStyle/>
                    <a:p>
                      <a:pPr algn="r"/>
                      <a:r>
                        <a:rPr lang="en-US" sz="1800" dirty="0" smtClean="0"/>
                        <a:t>32,000</a:t>
                      </a:r>
                      <a:endParaRPr lang="en-US" sz="1800" dirty="0"/>
                    </a:p>
                  </a:txBody>
                  <a:tcPr marT="45714" marB="45714">
                    <a:lnL w="38100" cap="flat" cmpd="sng" algn="ctr">
                      <a:solidFill>
                        <a:srgbClr val="002060"/>
                      </a:solidFill>
                      <a:prstDash val="solid"/>
                      <a:round/>
                      <a:headEnd type="none" w="med" len="med"/>
                      <a:tailEnd type="none" w="med" len="med"/>
                    </a:lnL>
                    <a:lnB w="38100" cap="flat" cmpd="sng" algn="ctr">
                      <a:solidFill>
                        <a:srgbClr val="002060"/>
                      </a:solidFill>
                      <a:prstDash val="solid"/>
                      <a:round/>
                      <a:headEnd type="none" w="med" len="med"/>
                      <a:tailEnd type="none" w="med" len="med"/>
                    </a:lnB>
                  </a:tcPr>
                </a:tc>
                <a:tc>
                  <a:txBody>
                    <a:bodyPr/>
                    <a:lstStyle/>
                    <a:p>
                      <a:pPr algn="r"/>
                      <a:r>
                        <a:rPr lang="en-US" sz="1800" dirty="0" smtClean="0"/>
                        <a:t>25,600</a:t>
                      </a:r>
                      <a:endParaRPr lang="en-US" sz="1800" dirty="0"/>
                    </a:p>
                  </a:txBody>
                  <a:tcPr marT="45714" marB="45714">
                    <a:lnB w="38100" cap="flat" cmpd="sng" algn="ctr">
                      <a:solidFill>
                        <a:srgbClr val="002060"/>
                      </a:solidFill>
                      <a:prstDash val="solid"/>
                      <a:round/>
                      <a:headEnd type="none" w="med" len="med"/>
                      <a:tailEnd type="none" w="med" len="med"/>
                    </a:lnB>
                  </a:tcPr>
                </a:tc>
                <a:tc>
                  <a:txBody>
                    <a:bodyPr/>
                    <a:lstStyle/>
                    <a:p>
                      <a:pPr algn="r"/>
                      <a:r>
                        <a:rPr lang="en-US" sz="1800" dirty="0" smtClean="0"/>
                        <a:t>64,000</a:t>
                      </a:r>
                      <a:endParaRPr lang="en-US" sz="1800" dirty="0"/>
                    </a:p>
                  </a:txBody>
                  <a:tcPr marT="45714" marB="45714">
                    <a:lnR w="38100" cap="flat" cmpd="sng" algn="ctr">
                      <a:solidFill>
                        <a:srgbClr val="002060"/>
                      </a:solidFill>
                      <a:prstDash val="solid"/>
                      <a:round/>
                      <a:headEnd type="none" w="med" len="med"/>
                      <a:tailEnd type="none" w="med" len="med"/>
                    </a:lnR>
                    <a:lnB w="38100" cap="flat" cmpd="sng" algn="ctr">
                      <a:solidFill>
                        <a:srgbClr val="002060"/>
                      </a:solidFill>
                      <a:prstDash val="solid"/>
                      <a:round/>
                      <a:headEnd type="none" w="med" len="med"/>
                      <a:tailEnd type="none" w="med" len="med"/>
                    </a:lnB>
                  </a:tcPr>
                </a:tc>
              </a:tr>
              <a:tr h="370795">
                <a:tc rowSpan="2">
                  <a:txBody>
                    <a:bodyPr/>
                    <a:lstStyle/>
                    <a:p>
                      <a:pPr algn="ctr"/>
                      <a:r>
                        <a:rPr lang="en-US" sz="1800" dirty="0" smtClean="0"/>
                        <a:t>5</a:t>
                      </a:r>
                      <a:endParaRPr lang="en-US" sz="1800" dirty="0"/>
                    </a:p>
                  </a:txBody>
                  <a:tcPr marT="45714" marB="45714" anchor="ct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tcPr>
                </a:tc>
                <a:tc vMerge="1">
                  <a:txBody>
                    <a:bodyPr/>
                    <a:lstStyle/>
                    <a:p>
                      <a:endParaRPr lang="en-US" dirty="0"/>
                    </a:p>
                  </a:txBody>
                  <a:tcPr/>
                </a:tc>
                <a:tc>
                  <a:txBody>
                    <a:bodyPr/>
                    <a:lstStyle/>
                    <a:p>
                      <a:pPr algn="r"/>
                      <a:r>
                        <a:rPr lang="en-US" sz="1800" dirty="0" smtClean="0"/>
                        <a:t>50,000</a:t>
                      </a:r>
                      <a:endParaRPr lang="en-US" sz="1800" dirty="0"/>
                    </a:p>
                  </a:txBody>
                  <a:tcPr marT="45714" marB="45714">
                    <a:lnL w="38100" cap="flat" cmpd="sng" algn="ctr">
                      <a:solidFill>
                        <a:srgbClr val="002060"/>
                      </a:solidFill>
                      <a:prstDash val="solid"/>
                      <a:round/>
                      <a:headEnd type="none" w="med" len="med"/>
                      <a:tailEnd type="none" w="med" len="med"/>
                    </a:lnL>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tcPr>
                </a:tc>
                <a:tc>
                  <a:txBody>
                    <a:bodyPr/>
                    <a:lstStyle/>
                    <a:p>
                      <a:pPr algn="r"/>
                      <a:r>
                        <a:rPr lang="en-US" sz="1800" dirty="0" smtClean="0"/>
                        <a:t>40,000</a:t>
                      </a:r>
                      <a:endParaRPr lang="en-US" sz="1800" dirty="0"/>
                    </a:p>
                  </a:txBody>
                  <a:tcPr marT="45714" marB="45714">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tcPr>
                </a:tc>
                <a:tc>
                  <a:txBody>
                    <a:bodyPr/>
                    <a:lstStyle/>
                    <a:p>
                      <a:pPr algn="r"/>
                      <a:r>
                        <a:rPr lang="en-US" sz="1800" dirty="0" smtClean="0"/>
                        <a:t>100,000</a:t>
                      </a:r>
                      <a:endParaRPr lang="en-US" sz="1800" dirty="0"/>
                    </a:p>
                  </a:txBody>
                  <a:tcPr marT="45714" marB="45714">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tcPr>
                </a:tc>
              </a:tr>
              <a:tr h="370795">
                <a:tc vMerge="1">
                  <a:txBody>
                    <a:bodyPr/>
                    <a:lstStyle/>
                    <a:p>
                      <a:endParaRPr lang="en-US" dirty="0"/>
                    </a:p>
                  </a:txBody>
                  <a:tcPr/>
                </a:tc>
                <a:tc vMerge="1">
                  <a:txBody>
                    <a:bodyPr/>
                    <a:lstStyle/>
                    <a:p>
                      <a:endParaRPr lang="en-US" dirty="0"/>
                    </a:p>
                  </a:txBody>
                  <a:tcPr/>
                </a:tc>
                <a:tc>
                  <a:txBody>
                    <a:bodyPr/>
                    <a:lstStyle/>
                    <a:p>
                      <a:pPr algn="r"/>
                      <a:r>
                        <a:rPr lang="en-US" sz="1800" dirty="0" smtClean="0"/>
                        <a:t>60,000</a:t>
                      </a:r>
                      <a:endParaRPr lang="en-US" sz="1800" dirty="0"/>
                    </a:p>
                  </a:txBody>
                  <a:tcPr marT="45714" marB="45714">
                    <a:lnL w="38100" cap="flat" cmpd="sng" algn="ctr">
                      <a:solidFill>
                        <a:srgbClr val="002060"/>
                      </a:solidFill>
                      <a:prstDash val="solid"/>
                      <a:round/>
                      <a:headEnd type="none" w="med" len="med"/>
                      <a:tailEnd type="none" w="med" len="med"/>
                    </a:lnL>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tcPr>
                </a:tc>
                <a:tc>
                  <a:txBody>
                    <a:bodyPr/>
                    <a:lstStyle/>
                    <a:p>
                      <a:pPr algn="r"/>
                      <a:r>
                        <a:rPr lang="en-US" sz="1800" dirty="0" smtClean="0"/>
                        <a:t>48,000</a:t>
                      </a:r>
                      <a:endParaRPr lang="en-US" sz="1800" dirty="0"/>
                    </a:p>
                  </a:txBody>
                  <a:tcPr marT="45714" marB="45714">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tcPr>
                </a:tc>
                <a:tc>
                  <a:txBody>
                    <a:bodyPr/>
                    <a:lstStyle/>
                    <a:p>
                      <a:pPr algn="r"/>
                      <a:r>
                        <a:rPr lang="en-US" sz="1800" dirty="0" smtClean="0"/>
                        <a:t>120,000</a:t>
                      </a:r>
                      <a:endParaRPr lang="en-US" sz="1800" dirty="0"/>
                    </a:p>
                  </a:txBody>
                  <a:tcPr marT="45714" marB="45714">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tcPr>
                </a:tc>
              </a:tr>
            </a:tbl>
          </a:graphicData>
        </a:graphic>
      </p:graphicFrame>
    </p:spTree>
    <p:custDataLst>
      <p:tags r:id="rId1"/>
    </p:custData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lstStyle/>
          <a:p>
            <a:r>
              <a:rPr lang="en-US" smtClean="0"/>
              <a:t>Number of Attachment Points</a:t>
            </a:r>
          </a:p>
        </p:txBody>
      </p:sp>
      <p:sp>
        <p:nvSpPr>
          <p:cNvPr id="4" name="Content Placeholder 3"/>
          <p:cNvSpPr>
            <a:spLocks noGrp="1"/>
          </p:cNvSpPr>
          <p:nvPr>
            <p:ph sz="half" idx="1"/>
          </p:nvPr>
        </p:nvSpPr>
        <p:spPr/>
        <p:txBody>
          <a:bodyPr/>
          <a:lstStyle/>
          <a:p>
            <a:r>
              <a:rPr lang="en-US" smtClean="0"/>
              <a:t>Double leg slings share the load equally*</a:t>
            </a:r>
          </a:p>
          <a:p>
            <a:r>
              <a:rPr lang="en-US" smtClean="0"/>
              <a:t>Triple leg slings have 50% more capacity than double leg slings.</a:t>
            </a:r>
          </a:p>
          <a:p>
            <a:r>
              <a:rPr lang="en-US" smtClean="0"/>
              <a:t>Quad leg slings rely on the fourth leg for stability only, not additional lift capacity.</a:t>
            </a:r>
          </a:p>
        </p:txBody>
      </p:sp>
      <p:pic>
        <p:nvPicPr>
          <p:cNvPr id="6" name="Picture 2"/>
          <p:cNvPicPr>
            <a:picLocks noGrp="1" noChangeAspect="1" noChangeArrowheads="1"/>
          </p:cNvPicPr>
          <p:nvPr>
            <p:ph sz="half" idx="2"/>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5192713" y="1600200"/>
            <a:ext cx="3103562" cy="2033588"/>
          </a:xfrm>
        </p:spPr>
      </p:pic>
      <p:pic>
        <p:nvPicPr>
          <p:cNvPr id="7" name="Picture 2"/>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192713" y="3897313"/>
            <a:ext cx="3313112"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914400" y="6172200"/>
            <a:ext cx="7315200" cy="369888"/>
          </a:xfrm>
          <a:prstGeom prst="rect">
            <a:avLst/>
          </a:prstGeom>
          <a:noFill/>
        </p:spPr>
        <p:txBody>
          <a:bodyPr>
            <a:spAutoFit/>
          </a:bodyPr>
          <a:lstStyle/>
          <a:p>
            <a:pPr algn="ctr" fontAlgn="auto">
              <a:spcBef>
                <a:spcPts val="0"/>
              </a:spcBef>
              <a:spcAft>
                <a:spcPts val="0"/>
              </a:spcAft>
              <a:defRPr/>
            </a:pPr>
            <a:r>
              <a:rPr lang="en-US" dirty="0">
                <a:latin typeface="+mn-lt"/>
                <a:cs typeface="+mn-cs"/>
              </a:rPr>
              <a:t>What are the </a:t>
            </a:r>
            <a:r>
              <a:rPr lang="en-US" dirty="0">
                <a:solidFill>
                  <a:srgbClr val="FF0000"/>
                </a:solidFill>
                <a:effectLst>
                  <a:outerShdw blurRad="38100" dist="38100" dir="2700000" algn="tl">
                    <a:srgbClr val="000000">
                      <a:alpha val="43137"/>
                    </a:srgbClr>
                  </a:outerShdw>
                </a:effectLst>
                <a:latin typeface="+mn-lt"/>
                <a:cs typeface="+mn-cs"/>
              </a:rPr>
              <a:t>OPERATING LIMITATIONS </a:t>
            </a:r>
            <a:r>
              <a:rPr lang="en-US" dirty="0">
                <a:latin typeface="+mn-lt"/>
                <a:cs typeface="+mn-cs"/>
              </a:rPr>
              <a:t>of the crane and rigging?</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par>
                          <p:cTn id="17" fill="hold" nodeType="afterGroup">
                            <p:stCondLst>
                              <p:cond delay="0"/>
                            </p:stCondLst>
                            <p:childTnLst>
                              <p:par>
                                <p:cTn id="18" presetID="1"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lstStyle/>
          <a:p>
            <a:r>
              <a:rPr lang="en-US" smtClean="0"/>
              <a:t>Operating Limitations</a:t>
            </a:r>
          </a:p>
        </p:txBody>
      </p:sp>
      <p:sp>
        <p:nvSpPr>
          <p:cNvPr id="3" name="Content Placeholder 2"/>
          <p:cNvSpPr>
            <a:spLocks noGrp="1"/>
          </p:cNvSpPr>
          <p:nvPr>
            <p:ph sz="half" idx="1"/>
          </p:nvPr>
        </p:nvSpPr>
        <p:spPr/>
        <p:txBody>
          <a:bodyPr/>
          <a:lstStyle/>
          <a:p>
            <a:r>
              <a:rPr lang="en-US" smtClean="0"/>
              <a:t>Crane Capacity Charts</a:t>
            </a:r>
          </a:p>
          <a:p>
            <a:pPr lvl="1"/>
            <a:r>
              <a:rPr lang="en-US" smtClean="0"/>
              <a:t>Mobile Crane</a:t>
            </a:r>
          </a:p>
          <a:p>
            <a:pPr lvl="2"/>
            <a:r>
              <a:rPr lang="en-US" smtClean="0"/>
              <a:t>Boom angle</a:t>
            </a:r>
          </a:p>
          <a:p>
            <a:pPr lvl="2"/>
            <a:r>
              <a:rPr lang="en-US" smtClean="0"/>
              <a:t>Boom extension</a:t>
            </a:r>
          </a:p>
          <a:p>
            <a:pPr lvl="1"/>
            <a:r>
              <a:rPr lang="en-US" smtClean="0"/>
              <a:t>Overhead Crane</a:t>
            </a:r>
          </a:p>
          <a:p>
            <a:pPr lvl="1"/>
            <a:r>
              <a:rPr lang="en-US" smtClean="0"/>
              <a:t>Static versus Dynamic loads</a:t>
            </a:r>
          </a:p>
        </p:txBody>
      </p:sp>
      <p:sp>
        <p:nvSpPr>
          <p:cNvPr id="4" name="Content Placeholder 3"/>
          <p:cNvSpPr>
            <a:spLocks noGrp="1"/>
          </p:cNvSpPr>
          <p:nvPr>
            <p:ph sz="half" idx="2"/>
          </p:nvPr>
        </p:nvSpPr>
        <p:spPr/>
        <p:txBody>
          <a:bodyPr/>
          <a:lstStyle/>
          <a:p>
            <a:r>
              <a:rPr lang="en-US" smtClean="0"/>
              <a:t>Slings and Hardware</a:t>
            </a:r>
          </a:p>
          <a:p>
            <a:pPr lvl="1"/>
            <a:r>
              <a:rPr lang="en-US" smtClean="0"/>
              <a:t>Vertical capacity</a:t>
            </a:r>
          </a:p>
          <a:p>
            <a:pPr lvl="1"/>
            <a:r>
              <a:rPr lang="en-US" smtClean="0"/>
              <a:t>Basket capacity</a:t>
            </a:r>
          </a:p>
          <a:p>
            <a:pPr lvl="1"/>
            <a:r>
              <a:rPr lang="en-US" smtClean="0"/>
              <a:t>Choker capacity</a:t>
            </a:r>
          </a:p>
          <a:p>
            <a:pPr lvl="1"/>
            <a:r>
              <a:rPr lang="en-US" smtClean="0"/>
              <a:t>Bridle capacity</a:t>
            </a:r>
          </a:p>
        </p:txBody>
      </p:sp>
      <p:sp>
        <p:nvSpPr>
          <p:cNvPr id="5" name="TextBox 4"/>
          <p:cNvSpPr txBox="1"/>
          <p:nvPr/>
        </p:nvSpPr>
        <p:spPr>
          <a:xfrm>
            <a:off x="914400" y="6172200"/>
            <a:ext cx="7315200" cy="369888"/>
          </a:xfrm>
          <a:prstGeom prst="rect">
            <a:avLst/>
          </a:prstGeom>
          <a:noFill/>
        </p:spPr>
        <p:txBody>
          <a:bodyPr>
            <a:spAutoFit/>
          </a:bodyPr>
          <a:lstStyle/>
          <a:p>
            <a:pPr algn="ctr" fontAlgn="auto">
              <a:spcBef>
                <a:spcPts val="0"/>
              </a:spcBef>
              <a:spcAft>
                <a:spcPts val="0"/>
              </a:spcAft>
              <a:defRPr/>
            </a:pPr>
            <a:r>
              <a:rPr lang="en-US" dirty="0">
                <a:latin typeface="+mn-lt"/>
                <a:cs typeface="+mn-cs"/>
              </a:rPr>
              <a:t>What are the </a:t>
            </a:r>
            <a:r>
              <a:rPr lang="en-US" dirty="0">
                <a:solidFill>
                  <a:srgbClr val="FF0000"/>
                </a:solidFill>
                <a:effectLst>
                  <a:outerShdw blurRad="38100" dist="38100" dir="2700000" algn="tl">
                    <a:srgbClr val="000000">
                      <a:alpha val="43137"/>
                    </a:srgbClr>
                  </a:outerShdw>
                </a:effectLst>
                <a:latin typeface="+mn-lt"/>
                <a:cs typeface="+mn-cs"/>
              </a:rPr>
              <a:t>OPERATING LIMITATIONS </a:t>
            </a:r>
            <a:r>
              <a:rPr lang="en-US" dirty="0">
                <a:latin typeface="+mn-lt"/>
                <a:cs typeface="+mn-cs"/>
              </a:rPr>
              <a:t>of the crane and rigging?</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p:txBody>
          <a:bodyPr/>
          <a:lstStyle/>
          <a:p>
            <a:r>
              <a:rPr lang="en-US" sz="6600" b="1" i="1" smtClean="0">
                <a:solidFill>
                  <a:srgbClr val="B24C30"/>
                </a:solidFill>
                <a:latin typeface="Eras Light ITC" pitchFamily="34" charset="0"/>
              </a:rPr>
              <a:t>HOISTSAFE</a:t>
            </a:r>
          </a:p>
        </p:txBody>
      </p:sp>
      <p:graphicFrame>
        <p:nvGraphicFramePr>
          <p:cNvPr id="4" name="Content Placeholder 3"/>
          <p:cNvGraphicFramePr>
            <a:graphicFrameLocks noGrp="1"/>
          </p:cNvGraphicFramePr>
          <p:nvPr>
            <p:ph idx="1"/>
          </p:nvPr>
        </p:nvGraphicFramePr>
        <p:xfrm>
          <a:off x="457200" y="1600200"/>
          <a:ext cx="8229600" cy="4114800"/>
        </p:xfrm>
        <a:graphic>
          <a:graphicData uri="http://schemas.openxmlformats.org/drawingml/2006/table">
            <a:tbl>
              <a:tblPr firstRow="1" bandRow="1">
                <a:tableStyleId>{2D5ABB26-0587-4C30-8999-92F81FD0307C}</a:tableStyleId>
              </a:tblPr>
              <a:tblGrid>
                <a:gridCol w="2743200"/>
                <a:gridCol w="381000"/>
                <a:gridCol w="5105400"/>
              </a:tblGrid>
              <a:tr h="370840">
                <a:tc>
                  <a:txBody>
                    <a:bodyPr/>
                    <a:lstStyle/>
                    <a:p>
                      <a:pPr algn="r"/>
                      <a:r>
                        <a:rPr lang="en-US" dirty="0" smtClean="0"/>
                        <a:t>How</a:t>
                      </a:r>
                      <a:endParaRPr lang="en-US" dirty="0"/>
                    </a:p>
                  </a:txBody>
                  <a:tcPr anchor="ctr"/>
                </a:tc>
                <a:tc>
                  <a:txBody>
                    <a:bodyPr/>
                    <a:lstStyle/>
                    <a:p>
                      <a:pPr algn="ctr"/>
                      <a:r>
                        <a:rPr lang="en-US" sz="2400" dirty="0" smtClean="0">
                          <a:effectLst>
                            <a:outerShdw blurRad="38100" dist="38100" dir="2700000" algn="tl">
                              <a:srgbClr val="000000">
                                <a:alpha val="43137"/>
                              </a:srgbClr>
                            </a:outerShdw>
                          </a:effectLst>
                          <a:latin typeface="+mj-lt"/>
                        </a:rPr>
                        <a:t>H</a:t>
                      </a:r>
                      <a:endParaRPr lang="en-US" sz="2400" dirty="0">
                        <a:effectLst>
                          <a:outerShdw blurRad="38100" dist="38100" dir="2700000" algn="tl">
                            <a:srgbClr val="000000">
                              <a:alpha val="43137"/>
                            </a:srgbClr>
                          </a:outerShdw>
                        </a:effectLst>
                        <a:latin typeface="+mj-lt"/>
                      </a:endParaRPr>
                    </a:p>
                  </a:txBody>
                  <a:tcPr anchor="ctr"/>
                </a:tc>
                <a:tc>
                  <a:txBody>
                    <a:bodyPr/>
                    <a:lstStyle/>
                    <a:p>
                      <a:r>
                        <a:rPr lang="en-US" dirty="0" smtClean="0">
                          <a:solidFill>
                            <a:srgbClr val="FF0000"/>
                          </a:solidFill>
                        </a:rPr>
                        <a:t>heavy</a:t>
                      </a:r>
                      <a:r>
                        <a:rPr lang="en-US" dirty="0" smtClean="0"/>
                        <a:t> is the load?</a:t>
                      </a:r>
                      <a:endParaRPr lang="en-US" dirty="0"/>
                    </a:p>
                  </a:txBody>
                  <a:tcPr anchor="ctr"/>
                </a:tc>
              </a:tr>
              <a:tr h="370840">
                <a:tc>
                  <a:txBody>
                    <a:bodyPr/>
                    <a:lstStyle/>
                    <a:p>
                      <a:pPr algn="r"/>
                      <a:r>
                        <a:rPr lang="en-US" dirty="0" smtClean="0"/>
                        <a:t>What are the</a:t>
                      </a:r>
                      <a:endParaRPr lang="en-US" dirty="0"/>
                    </a:p>
                  </a:txBody>
                  <a:tcPr anchor="ctr"/>
                </a:tc>
                <a:tc>
                  <a:txBody>
                    <a:bodyPr/>
                    <a:lstStyle/>
                    <a:p>
                      <a:pPr algn="ctr"/>
                      <a:r>
                        <a:rPr lang="en-US" sz="2400" dirty="0" smtClean="0">
                          <a:effectLst>
                            <a:outerShdw blurRad="38100" dist="38100" dir="2700000" algn="tl">
                              <a:srgbClr val="000000">
                                <a:alpha val="43137"/>
                              </a:srgbClr>
                            </a:outerShdw>
                          </a:effectLst>
                          <a:latin typeface="+mj-lt"/>
                        </a:rPr>
                        <a:t>O</a:t>
                      </a:r>
                      <a:endParaRPr lang="en-US" sz="2400" dirty="0">
                        <a:effectLst>
                          <a:outerShdw blurRad="38100" dist="38100" dir="2700000" algn="tl">
                            <a:srgbClr val="000000">
                              <a:alpha val="43137"/>
                            </a:srgbClr>
                          </a:outerShdw>
                        </a:effectLst>
                        <a:latin typeface="+mj-lt"/>
                      </a:endParaRPr>
                    </a:p>
                  </a:txBody>
                  <a:tcPr anchor="ctr"/>
                </a:tc>
                <a:tc>
                  <a:txBody>
                    <a:bodyPr/>
                    <a:lstStyle/>
                    <a:p>
                      <a:r>
                        <a:rPr lang="en-US" dirty="0" smtClean="0">
                          <a:solidFill>
                            <a:srgbClr val="FF0000"/>
                          </a:solidFill>
                        </a:rPr>
                        <a:t>operating limitations </a:t>
                      </a:r>
                      <a:r>
                        <a:rPr lang="en-US" dirty="0" smtClean="0"/>
                        <a:t>of the crane and rigging?</a:t>
                      </a:r>
                      <a:endParaRPr lang="en-US" dirty="0"/>
                    </a:p>
                  </a:txBody>
                  <a:tcPr anchor="ctr"/>
                </a:tc>
              </a:tr>
              <a:tr h="370840">
                <a:tc>
                  <a:txBody>
                    <a:bodyPr/>
                    <a:lstStyle/>
                    <a:p>
                      <a:pPr algn="r"/>
                      <a:r>
                        <a:rPr lang="en-US" dirty="0" smtClean="0"/>
                        <a:t>When was the last</a:t>
                      </a:r>
                      <a:endParaRPr lang="en-US" dirty="0"/>
                    </a:p>
                  </a:txBody>
                  <a:tcPr anchor="ctr"/>
                </a:tc>
                <a:tc>
                  <a:txBody>
                    <a:bodyPr/>
                    <a:lstStyle/>
                    <a:p>
                      <a:pPr algn="ctr"/>
                      <a:r>
                        <a:rPr lang="en-US" sz="2400" dirty="0" smtClean="0">
                          <a:effectLst>
                            <a:outerShdw blurRad="38100" dist="38100" dir="2700000" algn="tl">
                              <a:srgbClr val="000000">
                                <a:alpha val="43137"/>
                              </a:srgbClr>
                            </a:outerShdw>
                          </a:effectLst>
                          <a:latin typeface="+mj-lt"/>
                        </a:rPr>
                        <a:t>I</a:t>
                      </a:r>
                      <a:endParaRPr lang="en-US" sz="2400" dirty="0">
                        <a:effectLst>
                          <a:outerShdw blurRad="38100" dist="38100" dir="2700000" algn="tl">
                            <a:srgbClr val="000000">
                              <a:alpha val="43137"/>
                            </a:srgbClr>
                          </a:outerShdw>
                        </a:effectLst>
                        <a:latin typeface="+mj-lt"/>
                      </a:endParaRPr>
                    </a:p>
                  </a:txBody>
                  <a:tcPr anchor="ctr"/>
                </a:tc>
                <a:tc>
                  <a:txBody>
                    <a:bodyPr/>
                    <a:lstStyle/>
                    <a:p>
                      <a:r>
                        <a:rPr lang="en-US" dirty="0" smtClean="0">
                          <a:solidFill>
                            <a:srgbClr val="FF0000"/>
                          </a:solidFill>
                        </a:rPr>
                        <a:t>inspection</a:t>
                      </a:r>
                      <a:r>
                        <a:rPr lang="en-US" dirty="0" smtClean="0"/>
                        <a:t> performed?</a:t>
                      </a:r>
                      <a:endParaRPr lang="en-US" dirty="0"/>
                    </a:p>
                  </a:txBody>
                  <a:tcPr anchor="ctr"/>
                </a:tc>
              </a:tr>
              <a:tr h="370840">
                <a:tc>
                  <a:txBody>
                    <a:bodyPr/>
                    <a:lstStyle/>
                    <a:p>
                      <a:pPr algn="r"/>
                      <a:endParaRPr lang="en-US" dirty="0"/>
                    </a:p>
                  </a:txBody>
                  <a:tcPr anchor="ctr"/>
                </a:tc>
                <a:tc>
                  <a:txBody>
                    <a:bodyPr/>
                    <a:lstStyle/>
                    <a:p>
                      <a:pPr algn="ctr"/>
                      <a:r>
                        <a:rPr lang="en-US" sz="2400" dirty="0" smtClean="0">
                          <a:effectLst>
                            <a:outerShdw blurRad="38100" dist="38100" dir="2700000" algn="tl">
                              <a:srgbClr val="000000">
                                <a:alpha val="43137"/>
                              </a:srgbClr>
                            </a:outerShdw>
                          </a:effectLst>
                          <a:latin typeface="+mj-lt"/>
                        </a:rPr>
                        <a:t>S</a:t>
                      </a:r>
                      <a:endParaRPr lang="en-US" sz="2400" dirty="0">
                        <a:effectLst>
                          <a:outerShdw blurRad="38100" dist="38100" dir="2700000" algn="tl">
                            <a:srgbClr val="000000">
                              <a:alpha val="43137"/>
                            </a:srgbClr>
                          </a:outerShdw>
                        </a:effectLst>
                        <a:latin typeface="+mj-lt"/>
                      </a:endParaRPr>
                    </a:p>
                  </a:txBody>
                  <a:tcPr anchor="ctr"/>
                </a:tc>
                <a:tc>
                  <a:txBody>
                    <a:bodyPr/>
                    <a:lstStyle/>
                    <a:p>
                      <a:endParaRPr lang="en-US" dirty="0"/>
                    </a:p>
                  </a:txBody>
                  <a:tcPr anchor="ctr"/>
                </a:tc>
              </a:tr>
              <a:tr h="370840">
                <a:tc>
                  <a:txBody>
                    <a:bodyPr/>
                    <a:lstStyle/>
                    <a:p>
                      <a:pPr algn="r"/>
                      <a:endParaRPr lang="en-US" dirty="0"/>
                    </a:p>
                  </a:txBody>
                  <a:tcPr anchor="ctr"/>
                </a:tc>
                <a:tc>
                  <a:txBody>
                    <a:bodyPr/>
                    <a:lstStyle/>
                    <a:p>
                      <a:pPr algn="ctr"/>
                      <a:r>
                        <a:rPr lang="en-US" sz="2400" dirty="0" smtClean="0">
                          <a:effectLst>
                            <a:outerShdw blurRad="38100" dist="38100" dir="2700000" algn="tl">
                              <a:srgbClr val="000000">
                                <a:alpha val="43137"/>
                              </a:srgbClr>
                            </a:outerShdw>
                          </a:effectLst>
                          <a:latin typeface="+mj-lt"/>
                        </a:rPr>
                        <a:t>T</a:t>
                      </a:r>
                      <a:endParaRPr lang="en-US" sz="2400" dirty="0">
                        <a:effectLst>
                          <a:outerShdw blurRad="38100" dist="38100" dir="2700000" algn="tl">
                            <a:srgbClr val="000000">
                              <a:alpha val="43137"/>
                            </a:srgbClr>
                          </a:outerShdw>
                        </a:effectLst>
                        <a:latin typeface="+mj-lt"/>
                      </a:endParaRPr>
                    </a:p>
                  </a:txBody>
                  <a:tcPr anchor="ctr"/>
                </a:tc>
                <a:tc>
                  <a:txBody>
                    <a:bodyPr/>
                    <a:lstStyle/>
                    <a:p>
                      <a:endParaRPr lang="en-US" dirty="0"/>
                    </a:p>
                  </a:txBody>
                  <a:tcPr anchor="ctr"/>
                </a:tc>
              </a:tr>
              <a:tr h="370840">
                <a:tc>
                  <a:txBody>
                    <a:bodyPr/>
                    <a:lstStyle/>
                    <a:p>
                      <a:pPr algn="r"/>
                      <a:endParaRPr lang="en-US" dirty="0"/>
                    </a:p>
                  </a:txBody>
                  <a:tcPr anchor="ctr"/>
                </a:tc>
                <a:tc>
                  <a:txBody>
                    <a:bodyPr/>
                    <a:lstStyle/>
                    <a:p>
                      <a:pPr algn="ctr"/>
                      <a:r>
                        <a:rPr lang="en-US" sz="2400" dirty="0" smtClean="0">
                          <a:effectLst>
                            <a:outerShdw blurRad="38100" dist="38100" dir="2700000" algn="tl">
                              <a:srgbClr val="000000">
                                <a:alpha val="43137"/>
                              </a:srgbClr>
                            </a:outerShdw>
                          </a:effectLst>
                          <a:latin typeface="+mj-lt"/>
                        </a:rPr>
                        <a:t>S</a:t>
                      </a:r>
                      <a:endParaRPr lang="en-US" sz="2400" dirty="0">
                        <a:effectLst>
                          <a:outerShdw blurRad="38100" dist="38100" dir="2700000" algn="tl">
                            <a:srgbClr val="000000">
                              <a:alpha val="43137"/>
                            </a:srgbClr>
                          </a:outerShdw>
                        </a:effectLst>
                        <a:latin typeface="+mj-lt"/>
                      </a:endParaRPr>
                    </a:p>
                  </a:txBody>
                  <a:tcPr anchor="ctr"/>
                </a:tc>
                <a:tc>
                  <a:txBody>
                    <a:bodyPr/>
                    <a:lstStyle/>
                    <a:p>
                      <a:endParaRPr lang="en-US" dirty="0"/>
                    </a:p>
                  </a:txBody>
                  <a:tcPr anchor="ctr"/>
                </a:tc>
              </a:tr>
              <a:tr h="370840">
                <a:tc>
                  <a:txBody>
                    <a:bodyPr/>
                    <a:lstStyle/>
                    <a:p>
                      <a:pPr algn="r"/>
                      <a:endParaRPr lang="en-US" dirty="0"/>
                    </a:p>
                  </a:txBody>
                  <a:tcPr anchor="ctr"/>
                </a:tc>
                <a:tc>
                  <a:txBody>
                    <a:bodyPr/>
                    <a:lstStyle/>
                    <a:p>
                      <a:pPr algn="ctr"/>
                      <a:r>
                        <a:rPr lang="en-US" sz="2400" dirty="0" smtClean="0">
                          <a:effectLst>
                            <a:outerShdw blurRad="38100" dist="38100" dir="2700000" algn="tl">
                              <a:srgbClr val="000000">
                                <a:alpha val="43137"/>
                              </a:srgbClr>
                            </a:outerShdw>
                          </a:effectLst>
                          <a:latin typeface="+mj-lt"/>
                        </a:rPr>
                        <a:t>A</a:t>
                      </a:r>
                      <a:endParaRPr lang="en-US" sz="2400" dirty="0">
                        <a:effectLst>
                          <a:outerShdw blurRad="38100" dist="38100" dir="2700000" algn="tl">
                            <a:srgbClr val="000000">
                              <a:alpha val="43137"/>
                            </a:srgbClr>
                          </a:outerShdw>
                        </a:effectLst>
                        <a:latin typeface="+mj-lt"/>
                      </a:endParaRPr>
                    </a:p>
                  </a:txBody>
                  <a:tcPr anchor="ctr"/>
                </a:tc>
                <a:tc>
                  <a:txBody>
                    <a:bodyPr/>
                    <a:lstStyle/>
                    <a:p>
                      <a:endParaRPr lang="en-US" dirty="0"/>
                    </a:p>
                  </a:txBody>
                  <a:tcPr anchor="ctr"/>
                </a:tc>
              </a:tr>
              <a:tr h="370840">
                <a:tc>
                  <a:txBody>
                    <a:bodyPr/>
                    <a:lstStyle/>
                    <a:p>
                      <a:pPr algn="r"/>
                      <a:endParaRPr lang="en-US" dirty="0"/>
                    </a:p>
                  </a:txBody>
                  <a:tcPr anchor="ctr"/>
                </a:tc>
                <a:tc>
                  <a:txBody>
                    <a:bodyPr/>
                    <a:lstStyle/>
                    <a:p>
                      <a:pPr algn="ctr"/>
                      <a:r>
                        <a:rPr lang="en-US" sz="2400" dirty="0" smtClean="0">
                          <a:effectLst>
                            <a:outerShdw blurRad="38100" dist="38100" dir="2700000" algn="tl">
                              <a:srgbClr val="000000">
                                <a:alpha val="43137"/>
                              </a:srgbClr>
                            </a:outerShdw>
                          </a:effectLst>
                          <a:latin typeface="+mj-lt"/>
                        </a:rPr>
                        <a:t>F</a:t>
                      </a:r>
                      <a:endParaRPr lang="en-US" sz="2400" dirty="0">
                        <a:effectLst>
                          <a:outerShdw blurRad="38100" dist="38100" dir="2700000" algn="tl">
                            <a:srgbClr val="000000">
                              <a:alpha val="43137"/>
                            </a:srgbClr>
                          </a:outerShdw>
                        </a:effectLst>
                        <a:latin typeface="+mj-lt"/>
                      </a:endParaRPr>
                    </a:p>
                  </a:txBody>
                  <a:tcPr anchor="ctr"/>
                </a:tc>
                <a:tc>
                  <a:txBody>
                    <a:bodyPr/>
                    <a:lstStyle/>
                    <a:p>
                      <a:endParaRPr lang="en-US" dirty="0"/>
                    </a:p>
                  </a:txBody>
                  <a:tcPr anchor="ctr"/>
                </a:tc>
              </a:tr>
              <a:tr h="370840">
                <a:tc>
                  <a:txBody>
                    <a:bodyPr/>
                    <a:lstStyle/>
                    <a:p>
                      <a:pPr algn="r"/>
                      <a:endParaRPr lang="en-US" dirty="0"/>
                    </a:p>
                  </a:txBody>
                  <a:tcPr anchor="ctr"/>
                </a:tc>
                <a:tc>
                  <a:txBody>
                    <a:bodyPr/>
                    <a:lstStyle/>
                    <a:p>
                      <a:pPr algn="ctr"/>
                      <a:r>
                        <a:rPr lang="en-US" sz="2400" dirty="0" smtClean="0">
                          <a:effectLst>
                            <a:outerShdw blurRad="38100" dist="38100" dir="2700000" algn="tl">
                              <a:srgbClr val="000000">
                                <a:alpha val="43137"/>
                              </a:srgbClr>
                            </a:outerShdw>
                          </a:effectLst>
                          <a:latin typeface="+mj-lt"/>
                        </a:rPr>
                        <a:t>E</a:t>
                      </a:r>
                      <a:endParaRPr lang="en-US" sz="2400" dirty="0">
                        <a:effectLst>
                          <a:outerShdw blurRad="38100" dist="38100" dir="2700000" algn="tl">
                            <a:srgbClr val="000000">
                              <a:alpha val="43137"/>
                            </a:srgbClr>
                          </a:outerShdw>
                        </a:effectLst>
                        <a:latin typeface="+mj-lt"/>
                      </a:endParaRPr>
                    </a:p>
                  </a:txBody>
                  <a:tcPr anchor="ctr"/>
                </a:tc>
                <a:tc>
                  <a:txBody>
                    <a:bodyPr/>
                    <a:lstStyle/>
                    <a:p>
                      <a:endParaRPr lang="en-US" dirty="0"/>
                    </a:p>
                  </a:txBody>
                  <a:tcPr anchor="ctr"/>
                </a:tc>
              </a:tr>
            </a:tbl>
          </a:graphicData>
        </a:graphic>
      </p:graphicFrame>
    </p:spTree>
    <p:custDataLst>
      <p:tags r:id="rId1"/>
    </p:custData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4775200" cy="1362075"/>
          </a:xfrm>
        </p:spPr>
        <p:txBody>
          <a:bodyPr rtlCol="0">
            <a:normAutofit/>
          </a:bodyPr>
          <a:lstStyle/>
          <a:p>
            <a:pPr fontAlgn="auto">
              <a:spcAft>
                <a:spcPts val="0"/>
              </a:spcAft>
              <a:defRPr/>
            </a:pPr>
            <a:r>
              <a:rPr lang="en-US" dirty="0" smtClean="0"/>
              <a:t>Sling Inspection</a:t>
            </a:r>
            <a:endParaRPr lang="en-US" dirty="0"/>
          </a:p>
        </p:txBody>
      </p:sp>
      <p:sp>
        <p:nvSpPr>
          <p:cNvPr id="4" name="Text Placeholder 3"/>
          <p:cNvSpPr>
            <a:spLocks noGrp="1"/>
          </p:cNvSpPr>
          <p:nvPr>
            <p:ph type="body" idx="1"/>
          </p:nvPr>
        </p:nvSpPr>
        <p:spPr>
          <a:xfrm>
            <a:off x="722313" y="2906713"/>
            <a:ext cx="4775200" cy="1500187"/>
          </a:xfrm>
        </p:spPr>
        <p:txBody>
          <a:bodyPr rtlCol="0">
            <a:normAutofit/>
          </a:bodyPr>
          <a:lstStyle/>
          <a:p>
            <a:pPr fontAlgn="auto">
              <a:spcAft>
                <a:spcPts val="0"/>
              </a:spcAft>
              <a:buFont typeface="Arial" pitchFamily="34" charset="0"/>
              <a:buNone/>
              <a:defRPr/>
            </a:pPr>
            <a:r>
              <a:rPr lang="en-US" dirty="0" smtClean="0"/>
              <a:t>HOISTSAFE</a:t>
            </a:r>
            <a:endParaRPr lang="en-US" dirty="0"/>
          </a:p>
        </p:txBody>
      </p:sp>
      <p:pic>
        <p:nvPicPr>
          <p:cNvPr id="103428" name="Content Placeholder 4" descr="Sling inspection.bmp"/>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913188" y="1219200"/>
            <a:ext cx="5230812" cy="376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914400" y="6172200"/>
            <a:ext cx="7315200" cy="369888"/>
          </a:xfrm>
          <a:prstGeom prst="rect">
            <a:avLst/>
          </a:prstGeom>
          <a:noFill/>
        </p:spPr>
        <p:txBody>
          <a:bodyPr>
            <a:spAutoFit/>
          </a:bodyPr>
          <a:lstStyle/>
          <a:p>
            <a:pPr algn="ctr" fontAlgn="auto">
              <a:spcBef>
                <a:spcPts val="0"/>
              </a:spcBef>
              <a:spcAft>
                <a:spcPts val="0"/>
              </a:spcAft>
              <a:defRPr/>
            </a:pPr>
            <a:r>
              <a:rPr lang="en-US" dirty="0">
                <a:latin typeface="+mn-lt"/>
                <a:cs typeface="+mn-cs"/>
              </a:rPr>
              <a:t>When was the last </a:t>
            </a:r>
            <a:r>
              <a:rPr lang="en-US" dirty="0">
                <a:solidFill>
                  <a:srgbClr val="FF0000"/>
                </a:solidFill>
                <a:effectLst>
                  <a:outerShdw blurRad="38100" dist="38100" dir="2700000" algn="tl">
                    <a:srgbClr val="000000">
                      <a:alpha val="43137"/>
                    </a:srgbClr>
                  </a:outerShdw>
                </a:effectLst>
                <a:latin typeface="+mn-lt"/>
                <a:cs typeface="+mn-cs"/>
              </a:rPr>
              <a:t>INSPECTION</a:t>
            </a:r>
            <a:r>
              <a:rPr lang="en-US" dirty="0">
                <a:latin typeface="+mn-lt"/>
                <a:cs typeface="+mn-cs"/>
              </a:rPr>
              <a:t> performed?</a:t>
            </a:r>
          </a:p>
        </p:txBody>
      </p:sp>
    </p:spTree>
    <p:custDataLst>
      <p:tags r:id="rId1"/>
    </p:custData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p:txBody>
          <a:bodyPr>
            <a:normAutofit fontScale="90000"/>
          </a:bodyPr>
          <a:lstStyle/>
          <a:p>
            <a:pPr fontAlgn="auto">
              <a:spcAft>
                <a:spcPts val="0"/>
              </a:spcAft>
              <a:defRPr/>
            </a:pPr>
            <a:r>
              <a:rPr lang="en-US" dirty="0" smtClean="0"/>
              <a:t>Every sling inspection must be documented.</a:t>
            </a:r>
            <a:endParaRPr lang="en-US" dirty="0"/>
          </a:p>
        </p:txBody>
      </p:sp>
      <p:graphicFrame>
        <p:nvGraphicFramePr>
          <p:cNvPr id="104451" name="TPChart"/>
          <p:cNvGraphicFramePr>
            <a:graphicFrameLocks noChangeAspect="1"/>
          </p:cNvGraphicFramePr>
          <p:nvPr>
            <p:custDataLst>
              <p:tags r:id="rId3"/>
            </p:custDataLst>
          </p:nvPr>
        </p:nvGraphicFramePr>
        <p:xfrm>
          <a:off x="4508500" y="1651000"/>
          <a:ext cx="4572000" cy="5143500"/>
        </p:xfrm>
        <a:graphic>
          <a:graphicData uri="http://schemas.openxmlformats.org/presentationml/2006/ole">
            <mc:AlternateContent xmlns:mc="http://schemas.openxmlformats.org/markup-compatibility/2006">
              <mc:Choice xmlns:v="urn:schemas-microsoft-com:vml" Requires="v">
                <p:oleObj spid="_x0000_s104457" name="Chart" r:id="rId7" imgW="4572112" imgH="5143500" progId="MSGraph.Chart.8">
                  <p:embed followColorScheme="full"/>
                </p:oleObj>
              </mc:Choice>
              <mc:Fallback>
                <p:oleObj name="Chart" r:id="rId7" imgW="4572112" imgH="5143500" progId="MSGraph.Chart.8">
                  <p:embed followColorScheme="full"/>
                  <p:pic>
                    <p:nvPicPr>
                      <p:cNvPr id="0" name="TPChar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08500" y="1651000"/>
                        <a:ext cx="4572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CorShape1"/>
          <p:cNvSpPr/>
          <p:nvPr>
            <p:custDataLst>
              <p:tags r:id="rId4"/>
            </p:custDataLst>
          </p:nvPr>
        </p:nvSpPr>
        <p:spPr>
          <a:xfrm rot="10800000">
            <a:off x="269875" y="3127375"/>
            <a:ext cx="330200" cy="3302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4453" name="TPAnswers"/>
          <p:cNvSpPr>
            <a:spLocks noGrp="1"/>
          </p:cNvSpPr>
          <p:nvPr>
            <p:ph sz="quarter" idx="13"/>
            <p:custDataLst>
              <p:tags r:id="rId5"/>
            </p:custDataLst>
          </p:nvPr>
        </p:nvSpPr>
        <p:spPr/>
        <p:txBody>
          <a:bodyPr/>
          <a:lstStyle/>
          <a:p>
            <a:pPr marL="514350" indent="-514350">
              <a:buFont typeface="Arial" charset="0"/>
              <a:buAutoNum type="arabicPeriod"/>
            </a:pPr>
            <a:r>
              <a:rPr lang="en-US" smtClean="0"/>
              <a:t>True</a:t>
            </a:r>
          </a:p>
          <a:p>
            <a:pPr marL="514350" indent="-514350">
              <a:buFont typeface="Arial" charset="0"/>
              <a:buAutoNum type="arabicPeriod"/>
            </a:pPr>
            <a:r>
              <a:rPr lang="en-US" smtClean="0"/>
              <a:t>False</a:t>
            </a: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mtClean="0"/>
              <a:t>Why Are We Here?</a:t>
            </a:r>
          </a:p>
        </p:txBody>
      </p:sp>
      <p:sp>
        <p:nvSpPr>
          <p:cNvPr id="3" name="Content Placeholder 2"/>
          <p:cNvSpPr>
            <a:spLocks noGrp="1"/>
          </p:cNvSpPr>
          <p:nvPr>
            <p:ph idx="1"/>
          </p:nvPr>
        </p:nvSpPr>
        <p:spPr/>
        <p:txBody>
          <a:bodyPr rtlCol="0">
            <a:normAutofit fontScale="92500" lnSpcReduction="10000"/>
          </a:bodyPr>
          <a:lstStyle/>
          <a:p>
            <a:pPr fontAlgn="auto">
              <a:spcAft>
                <a:spcPts val="0"/>
              </a:spcAft>
              <a:buFont typeface="Arial" pitchFamily="34" charset="0"/>
              <a:buChar char="•"/>
              <a:defRPr/>
            </a:pPr>
            <a:r>
              <a:rPr lang="en-US" dirty="0" smtClean="0"/>
              <a:t>Crane and Rigging Accidents</a:t>
            </a:r>
          </a:p>
          <a:p>
            <a:pPr lvl="1" fontAlgn="auto">
              <a:spcAft>
                <a:spcPts val="0"/>
              </a:spcAft>
              <a:buFont typeface="Arial" pitchFamily="34" charset="0"/>
              <a:buChar char="–"/>
              <a:defRPr/>
            </a:pPr>
            <a:r>
              <a:rPr lang="en-US" dirty="0" smtClean="0"/>
              <a:t>An annual average of 22 construction workers were killed in crane-related incidents from 1992 to 2006, according to The Center for Construction Research and Training. </a:t>
            </a:r>
          </a:p>
          <a:p>
            <a:pPr fontAlgn="auto">
              <a:spcAft>
                <a:spcPts val="0"/>
              </a:spcAft>
              <a:buFont typeface="Arial" pitchFamily="34" charset="0"/>
              <a:buChar char="•"/>
              <a:defRPr/>
            </a:pPr>
            <a:r>
              <a:rPr lang="en-US" dirty="0" smtClean="0"/>
              <a:t>OSHA regulations and standards</a:t>
            </a:r>
          </a:p>
          <a:p>
            <a:pPr fontAlgn="auto">
              <a:spcAft>
                <a:spcPts val="0"/>
              </a:spcAft>
              <a:buFont typeface="Arial" pitchFamily="34" charset="0"/>
              <a:buChar char="•"/>
              <a:defRPr/>
            </a:pPr>
            <a:r>
              <a:rPr lang="en-US" dirty="0" smtClean="0"/>
              <a:t>Because we care about you, your co-workers, and your families.</a:t>
            </a:r>
          </a:p>
          <a:p>
            <a:pPr lvl="1" fontAlgn="auto">
              <a:spcAft>
                <a:spcPts val="0"/>
              </a:spcAft>
              <a:buFont typeface="Arial" pitchFamily="34" charset="0"/>
              <a:buChar char="–"/>
              <a:defRPr/>
            </a:pPr>
            <a:r>
              <a:rPr lang="en-US" dirty="0" smtClean="0"/>
              <a:t>Everyone is entitled to go home from work, 							          EVERY DAY!</a:t>
            </a: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OSHA 1910.184</a:t>
            </a:r>
            <a:br>
              <a:rPr lang="en-US" dirty="0" smtClean="0"/>
            </a:br>
            <a:r>
              <a:rPr lang="en-US" dirty="0" smtClean="0"/>
              <a:t>ASME B30.9</a:t>
            </a:r>
            <a:endParaRPr lang="en-US" dirty="0"/>
          </a:p>
        </p:txBody>
      </p:sp>
      <p:sp>
        <p:nvSpPr>
          <p:cNvPr id="3" name="Content Placeholder 2"/>
          <p:cNvSpPr>
            <a:spLocks noGrp="1"/>
          </p:cNvSpPr>
          <p:nvPr>
            <p:ph sz="half" idx="1"/>
          </p:nvPr>
        </p:nvSpPr>
        <p:spPr/>
        <p:txBody>
          <a:bodyPr rtlCol="0">
            <a:normAutofit fontScale="92500" lnSpcReduction="20000"/>
          </a:bodyPr>
          <a:lstStyle/>
          <a:p>
            <a:pPr fontAlgn="auto">
              <a:spcAft>
                <a:spcPts val="0"/>
              </a:spcAft>
              <a:buFont typeface="Arial" pitchFamily="34" charset="0"/>
              <a:buChar char="•"/>
              <a:defRPr/>
            </a:pPr>
            <a:r>
              <a:rPr lang="en-US" dirty="0" smtClean="0"/>
              <a:t>Reasons</a:t>
            </a:r>
          </a:p>
          <a:p>
            <a:pPr lvl="1" fontAlgn="auto">
              <a:spcAft>
                <a:spcPts val="0"/>
              </a:spcAft>
              <a:buFont typeface="Arial" pitchFamily="34" charset="0"/>
              <a:buChar char="–"/>
              <a:defRPr/>
            </a:pPr>
            <a:r>
              <a:rPr lang="en-US" dirty="0" smtClean="0"/>
              <a:t>Ensure safe equipment</a:t>
            </a:r>
          </a:p>
          <a:p>
            <a:pPr lvl="1" fontAlgn="auto">
              <a:spcAft>
                <a:spcPts val="0"/>
              </a:spcAft>
              <a:buFont typeface="Arial" pitchFamily="34" charset="0"/>
              <a:buChar char="–"/>
              <a:defRPr/>
            </a:pPr>
            <a:r>
              <a:rPr lang="en-US" dirty="0" smtClean="0"/>
              <a:t>Gain knowledge and experience:</a:t>
            </a:r>
          </a:p>
          <a:p>
            <a:pPr lvl="2" fontAlgn="auto">
              <a:spcAft>
                <a:spcPts val="0"/>
              </a:spcAft>
              <a:buFont typeface="Arial" pitchFamily="34" charset="0"/>
              <a:buChar char="•"/>
              <a:defRPr/>
            </a:pPr>
            <a:r>
              <a:rPr lang="en-US" dirty="0" smtClean="0"/>
              <a:t>Nature of lifts being made</a:t>
            </a:r>
          </a:p>
          <a:p>
            <a:pPr lvl="2" fontAlgn="auto">
              <a:spcAft>
                <a:spcPts val="0"/>
              </a:spcAft>
              <a:buFont typeface="Arial" pitchFamily="34" charset="0"/>
              <a:buChar char="•"/>
              <a:defRPr/>
            </a:pPr>
            <a:r>
              <a:rPr lang="en-US" dirty="0" smtClean="0"/>
              <a:t>Sling usage</a:t>
            </a:r>
          </a:p>
          <a:p>
            <a:pPr lvl="2" fontAlgn="auto">
              <a:spcAft>
                <a:spcPts val="0"/>
              </a:spcAft>
              <a:buFont typeface="Arial" pitchFamily="34" charset="0"/>
              <a:buChar char="•"/>
              <a:defRPr/>
            </a:pPr>
            <a:r>
              <a:rPr lang="en-US" dirty="0" smtClean="0"/>
              <a:t>Operator competence</a:t>
            </a:r>
          </a:p>
          <a:p>
            <a:pPr fontAlgn="auto">
              <a:spcAft>
                <a:spcPts val="0"/>
              </a:spcAft>
              <a:buFont typeface="Arial" pitchFamily="34" charset="0"/>
              <a:buChar char="•"/>
              <a:defRPr/>
            </a:pPr>
            <a:r>
              <a:rPr lang="en-US" dirty="0" smtClean="0"/>
              <a:t>Inspections</a:t>
            </a:r>
          </a:p>
          <a:p>
            <a:pPr lvl="1" fontAlgn="auto">
              <a:spcAft>
                <a:spcPts val="0"/>
              </a:spcAft>
              <a:buFont typeface="Arial" pitchFamily="34" charset="0"/>
              <a:buChar char="–"/>
              <a:defRPr/>
            </a:pPr>
            <a:r>
              <a:rPr lang="en-US" dirty="0" smtClean="0"/>
              <a:t>Daily / Periodic before use (NO records)</a:t>
            </a:r>
          </a:p>
          <a:p>
            <a:pPr lvl="1" fontAlgn="auto">
              <a:spcAft>
                <a:spcPts val="0"/>
              </a:spcAft>
              <a:buFont typeface="Arial" pitchFamily="34" charset="0"/>
              <a:buChar char="–"/>
              <a:defRPr/>
            </a:pPr>
            <a:r>
              <a:rPr lang="en-US" dirty="0" smtClean="0"/>
              <a:t>Minimum annual with records</a:t>
            </a:r>
          </a:p>
          <a:p>
            <a:pPr lvl="1" fontAlgn="auto">
              <a:spcAft>
                <a:spcPts val="0"/>
              </a:spcAft>
              <a:buFont typeface="Arial" pitchFamily="34" charset="0"/>
              <a:buChar char="–"/>
              <a:defRPr/>
            </a:pPr>
            <a:r>
              <a:rPr lang="en-US" dirty="0" smtClean="0"/>
              <a:t>Frequently, as warranted</a:t>
            </a:r>
          </a:p>
        </p:txBody>
      </p:sp>
      <p:sp>
        <p:nvSpPr>
          <p:cNvPr id="6" name="Content Placeholder 5"/>
          <p:cNvSpPr>
            <a:spLocks noGrp="1"/>
          </p:cNvSpPr>
          <p:nvPr>
            <p:ph sz="half" idx="2"/>
          </p:nvPr>
        </p:nvSpPr>
        <p:spPr>
          <a:xfrm>
            <a:off x="4648200" y="1600200"/>
            <a:ext cx="4038600" cy="1828800"/>
          </a:xfrm>
        </p:spPr>
        <p:txBody>
          <a:bodyPr rtlCol="0">
            <a:normAutofit fontScale="92500" lnSpcReduction="20000"/>
          </a:bodyPr>
          <a:lstStyle/>
          <a:p>
            <a:pPr fontAlgn="auto">
              <a:spcAft>
                <a:spcPts val="0"/>
              </a:spcAft>
              <a:buFont typeface="Arial" pitchFamily="34" charset="0"/>
              <a:buChar char="•"/>
              <a:defRPr/>
            </a:pPr>
            <a:r>
              <a:rPr lang="en-US" dirty="0" smtClean="0"/>
              <a:t>Record Keeping</a:t>
            </a:r>
          </a:p>
          <a:p>
            <a:pPr lvl="1" fontAlgn="auto">
              <a:spcAft>
                <a:spcPts val="0"/>
              </a:spcAft>
              <a:buFont typeface="Arial" pitchFamily="34" charset="0"/>
              <a:buChar char="–"/>
              <a:defRPr/>
            </a:pPr>
            <a:r>
              <a:rPr lang="en-US" dirty="0" smtClean="0"/>
              <a:t>Most recent report</a:t>
            </a:r>
          </a:p>
          <a:p>
            <a:pPr lvl="1" fontAlgn="auto">
              <a:spcAft>
                <a:spcPts val="0"/>
              </a:spcAft>
              <a:buFont typeface="Arial" pitchFamily="34" charset="0"/>
              <a:buChar char="–"/>
              <a:defRPr/>
            </a:pPr>
            <a:r>
              <a:rPr lang="en-US" dirty="0" smtClean="0"/>
              <a:t>Test certificates</a:t>
            </a:r>
            <a:endParaRPr lang="en-US" dirty="0"/>
          </a:p>
        </p:txBody>
      </p:sp>
      <p:pic>
        <p:nvPicPr>
          <p:cNvPr id="105477" name="Content Placeholder 4" descr="Sling inspection.bmp"/>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648200" y="2763838"/>
            <a:ext cx="4262438" cy="306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914400" y="6172200"/>
            <a:ext cx="7315200" cy="369888"/>
          </a:xfrm>
          <a:prstGeom prst="rect">
            <a:avLst/>
          </a:prstGeom>
          <a:noFill/>
        </p:spPr>
        <p:txBody>
          <a:bodyPr>
            <a:spAutoFit/>
          </a:bodyPr>
          <a:lstStyle/>
          <a:p>
            <a:pPr algn="ctr" fontAlgn="auto">
              <a:spcBef>
                <a:spcPts val="0"/>
              </a:spcBef>
              <a:spcAft>
                <a:spcPts val="0"/>
              </a:spcAft>
              <a:defRPr/>
            </a:pPr>
            <a:r>
              <a:rPr lang="en-US" dirty="0">
                <a:latin typeface="+mn-lt"/>
                <a:cs typeface="+mn-cs"/>
              </a:rPr>
              <a:t>When was the last </a:t>
            </a:r>
            <a:r>
              <a:rPr lang="en-US" dirty="0">
                <a:solidFill>
                  <a:srgbClr val="FF0000"/>
                </a:solidFill>
                <a:effectLst>
                  <a:outerShdw blurRad="38100" dist="38100" dir="2700000" algn="tl">
                    <a:srgbClr val="000000">
                      <a:alpha val="43137"/>
                    </a:srgbClr>
                  </a:outerShdw>
                </a:effectLst>
                <a:latin typeface="+mn-lt"/>
                <a:cs typeface="+mn-cs"/>
              </a:rPr>
              <a:t>INSPECTION</a:t>
            </a:r>
            <a:r>
              <a:rPr lang="en-US" dirty="0">
                <a:latin typeface="+mn-lt"/>
                <a:cs typeface="+mn-cs"/>
              </a:rPr>
              <a:t> performed?</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p:txBody>
          <a:bodyPr>
            <a:normAutofit fontScale="90000"/>
          </a:bodyPr>
          <a:lstStyle/>
          <a:p>
            <a:pPr fontAlgn="auto">
              <a:spcAft>
                <a:spcPts val="0"/>
              </a:spcAft>
              <a:defRPr/>
            </a:pPr>
            <a:r>
              <a:rPr lang="en-US" dirty="0" smtClean="0"/>
              <a:t>Periodic inspection of slings should be performed by a competent person.</a:t>
            </a:r>
            <a:endParaRPr lang="en-US" dirty="0"/>
          </a:p>
        </p:txBody>
      </p:sp>
      <p:graphicFrame>
        <p:nvGraphicFramePr>
          <p:cNvPr id="106499" name="TPChart"/>
          <p:cNvGraphicFramePr>
            <a:graphicFrameLocks noChangeAspect="1"/>
          </p:cNvGraphicFramePr>
          <p:nvPr>
            <p:custDataLst>
              <p:tags r:id="rId3"/>
            </p:custDataLst>
          </p:nvPr>
        </p:nvGraphicFramePr>
        <p:xfrm>
          <a:off x="4508500" y="1651000"/>
          <a:ext cx="4572000" cy="5143500"/>
        </p:xfrm>
        <a:graphic>
          <a:graphicData uri="http://schemas.openxmlformats.org/presentationml/2006/ole">
            <mc:AlternateContent xmlns:mc="http://schemas.openxmlformats.org/markup-compatibility/2006">
              <mc:Choice xmlns:v="urn:schemas-microsoft-com:vml" Requires="v">
                <p:oleObj spid="_x0000_s106505" name="Chart" r:id="rId7" imgW="4572112" imgH="5143500" progId="MSGraph.Chart.8">
                  <p:embed followColorScheme="full"/>
                </p:oleObj>
              </mc:Choice>
              <mc:Fallback>
                <p:oleObj name="Chart" r:id="rId7" imgW="4572112" imgH="5143500" progId="MSGraph.Chart.8">
                  <p:embed followColorScheme="full"/>
                  <p:pic>
                    <p:nvPicPr>
                      <p:cNvPr id="0" name="TPChar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08500" y="1651000"/>
                        <a:ext cx="4572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CorShape1"/>
          <p:cNvSpPr/>
          <p:nvPr>
            <p:custDataLst>
              <p:tags r:id="rId4"/>
            </p:custDataLst>
          </p:nvPr>
        </p:nvSpPr>
        <p:spPr>
          <a:xfrm rot="10800000">
            <a:off x="269875" y="3127375"/>
            <a:ext cx="330200" cy="3302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6501" name="TPAnswers"/>
          <p:cNvSpPr>
            <a:spLocks noGrp="1"/>
          </p:cNvSpPr>
          <p:nvPr>
            <p:ph sz="quarter" idx="13"/>
            <p:custDataLst>
              <p:tags r:id="rId5"/>
            </p:custDataLst>
          </p:nvPr>
        </p:nvSpPr>
        <p:spPr/>
        <p:txBody>
          <a:bodyPr/>
          <a:lstStyle/>
          <a:p>
            <a:pPr marL="514350" indent="-514350">
              <a:buFont typeface="Arial" charset="0"/>
              <a:buAutoNum type="arabicPeriod"/>
            </a:pPr>
            <a:r>
              <a:rPr lang="en-US" smtClean="0"/>
              <a:t>True</a:t>
            </a:r>
          </a:p>
          <a:p>
            <a:pPr marL="514350" indent="-514350">
              <a:buFont typeface="Arial" charset="0"/>
              <a:buAutoNum type="arabicPeriod"/>
            </a:pPr>
            <a:r>
              <a:rPr lang="en-US" smtClean="0"/>
              <a:t>False</a:t>
            </a: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2" name="Title 1"/>
          <p:cNvSpPr>
            <a:spLocks noGrp="1"/>
          </p:cNvSpPr>
          <p:nvPr>
            <p:ph type="title"/>
          </p:nvPr>
        </p:nvSpPr>
        <p:spPr/>
        <p:txBody>
          <a:bodyPr/>
          <a:lstStyle/>
          <a:p>
            <a:r>
              <a:rPr lang="en-US" smtClean="0"/>
              <a:t>Daily / Period Inspection</a:t>
            </a:r>
          </a:p>
        </p:txBody>
      </p:sp>
      <p:sp>
        <p:nvSpPr>
          <p:cNvPr id="3" name="Content Placeholder 2"/>
          <p:cNvSpPr>
            <a:spLocks noGrp="1"/>
          </p:cNvSpPr>
          <p:nvPr>
            <p:ph sz="half" idx="1"/>
          </p:nvPr>
        </p:nvSpPr>
        <p:spPr/>
        <p:txBody>
          <a:bodyPr rtlCol="0">
            <a:normAutofit fontScale="85000" lnSpcReduction="10000"/>
          </a:bodyPr>
          <a:lstStyle/>
          <a:p>
            <a:pPr fontAlgn="auto">
              <a:spcAft>
                <a:spcPts val="0"/>
              </a:spcAft>
              <a:buFont typeface="Arial" pitchFamily="34" charset="0"/>
              <a:buChar char="•"/>
              <a:defRPr/>
            </a:pPr>
            <a:r>
              <a:rPr lang="en-US" dirty="0" smtClean="0"/>
              <a:t>A thorough periodic inspection of slings </a:t>
            </a:r>
            <a:r>
              <a:rPr lang="en-US" u="sng" dirty="0" smtClean="0">
                <a:effectLst>
                  <a:outerShdw blurRad="38100" dist="38100" dir="2700000" algn="tl">
                    <a:srgbClr val="000000">
                      <a:alpha val="43137"/>
                    </a:srgbClr>
                  </a:outerShdw>
                </a:effectLst>
              </a:rPr>
              <a:t>shall</a:t>
            </a:r>
            <a:r>
              <a:rPr lang="en-US" dirty="0" smtClean="0"/>
              <a:t> be performed by a </a:t>
            </a:r>
            <a:r>
              <a:rPr lang="en-US" u="sng" dirty="0" smtClean="0">
                <a:effectLst>
                  <a:outerShdw blurRad="38100" dist="38100" dir="2700000" algn="tl">
                    <a:srgbClr val="000000">
                      <a:alpha val="43137"/>
                    </a:srgbClr>
                  </a:outerShdw>
                </a:effectLst>
              </a:rPr>
              <a:t>competent person</a:t>
            </a:r>
            <a:r>
              <a:rPr lang="en-US" dirty="0" smtClean="0"/>
              <a:t> designated by the employer and shall include a thorough inspection for:</a:t>
            </a:r>
            <a:endParaRPr lang="en-US" dirty="0"/>
          </a:p>
        </p:txBody>
      </p:sp>
      <p:sp>
        <p:nvSpPr>
          <p:cNvPr id="4" name="Content Placeholder 3"/>
          <p:cNvSpPr>
            <a:spLocks noGrp="1"/>
          </p:cNvSpPr>
          <p:nvPr>
            <p:ph sz="half" idx="2"/>
          </p:nvPr>
        </p:nvSpPr>
        <p:spPr/>
        <p:txBody>
          <a:bodyPr rtlCol="0">
            <a:normAutofit fontScale="85000" lnSpcReduction="10000"/>
          </a:bodyPr>
          <a:lstStyle/>
          <a:p>
            <a:pPr fontAlgn="auto">
              <a:spcAft>
                <a:spcPts val="0"/>
              </a:spcAft>
              <a:buFont typeface="Arial" pitchFamily="34" charset="0"/>
              <a:buChar char="•"/>
              <a:defRPr/>
            </a:pPr>
            <a:r>
              <a:rPr lang="en-US" dirty="0" smtClean="0"/>
              <a:t>Wear</a:t>
            </a:r>
          </a:p>
          <a:p>
            <a:pPr fontAlgn="auto">
              <a:spcAft>
                <a:spcPts val="0"/>
              </a:spcAft>
              <a:buFont typeface="Arial" pitchFamily="34" charset="0"/>
              <a:buChar char="•"/>
              <a:defRPr/>
            </a:pPr>
            <a:r>
              <a:rPr lang="en-US" dirty="0" smtClean="0"/>
              <a:t>Deformation</a:t>
            </a:r>
          </a:p>
          <a:p>
            <a:pPr fontAlgn="auto">
              <a:spcAft>
                <a:spcPts val="0"/>
              </a:spcAft>
              <a:buFont typeface="Arial" pitchFamily="34" charset="0"/>
              <a:buChar char="•"/>
              <a:defRPr/>
            </a:pPr>
            <a:r>
              <a:rPr lang="en-US" dirty="0" smtClean="0"/>
              <a:t>Elongation</a:t>
            </a:r>
          </a:p>
          <a:p>
            <a:pPr fontAlgn="auto">
              <a:spcAft>
                <a:spcPts val="0"/>
              </a:spcAft>
              <a:buFont typeface="Arial" pitchFamily="34" charset="0"/>
              <a:buChar char="•"/>
              <a:defRPr/>
            </a:pPr>
            <a:r>
              <a:rPr lang="en-US" dirty="0" smtClean="0"/>
              <a:t>Sharp traverse nicks and gouges in chain</a:t>
            </a:r>
          </a:p>
          <a:p>
            <a:pPr fontAlgn="auto">
              <a:spcAft>
                <a:spcPts val="0"/>
              </a:spcAft>
              <a:buFont typeface="Arial" pitchFamily="34" charset="0"/>
              <a:buChar char="•"/>
              <a:defRPr/>
            </a:pPr>
            <a:r>
              <a:rPr lang="en-US" dirty="0" smtClean="0"/>
              <a:t>Cuts</a:t>
            </a:r>
          </a:p>
          <a:p>
            <a:pPr fontAlgn="auto">
              <a:spcAft>
                <a:spcPts val="0"/>
              </a:spcAft>
              <a:buFont typeface="Arial" pitchFamily="34" charset="0"/>
              <a:buChar char="•"/>
              <a:defRPr/>
            </a:pPr>
            <a:r>
              <a:rPr lang="en-US" dirty="0" smtClean="0"/>
              <a:t>Corrosion</a:t>
            </a:r>
          </a:p>
          <a:p>
            <a:pPr fontAlgn="auto">
              <a:spcAft>
                <a:spcPts val="0"/>
              </a:spcAft>
              <a:buFont typeface="Arial" pitchFamily="34" charset="0"/>
              <a:buChar char="•"/>
              <a:defRPr/>
            </a:pPr>
            <a:r>
              <a:rPr lang="en-US" dirty="0" smtClean="0"/>
              <a:t>Heat damage</a:t>
            </a:r>
          </a:p>
          <a:p>
            <a:pPr fontAlgn="auto">
              <a:spcAft>
                <a:spcPts val="0"/>
              </a:spcAft>
              <a:buFont typeface="Arial" pitchFamily="34" charset="0"/>
              <a:buChar char="•"/>
              <a:defRPr/>
            </a:pPr>
            <a:r>
              <a:rPr lang="en-US" dirty="0" smtClean="0"/>
              <a:t>Hardware</a:t>
            </a:r>
          </a:p>
          <a:p>
            <a:pPr lvl="1" fontAlgn="auto">
              <a:spcAft>
                <a:spcPts val="0"/>
              </a:spcAft>
              <a:buFont typeface="Arial" pitchFamily="34" charset="0"/>
              <a:buChar char="–"/>
              <a:defRPr/>
            </a:pPr>
            <a:r>
              <a:rPr lang="en-US" dirty="0" smtClean="0"/>
              <a:t>Latches for proper seating, operation and distortion</a:t>
            </a:r>
          </a:p>
          <a:p>
            <a:pPr lvl="1" fontAlgn="auto">
              <a:spcAft>
                <a:spcPts val="0"/>
              </a:spcAft>
              <a:buFont typeface="Arial" pitchFamily="34" charset="0"/>
              <a:buChar char="–"/>
              <a:defRPr/>
            </a:pPr>
            <a:r>
              <a:rPr lang="en-US" dirty="0" smtClean="0"/>
              <a:t>Hooks for wear and distortion</a:t>
            </a:r>
            <a:endParaRPr lang="en-US" dirty="0"/>
          </a:p>
        </p:txBody>
      </p:sp>
      <p:sp>
        <p:nvSpPr>
          <p:cNvPr id="5" name="TextBox 4"/>
          <p:cNvSpPr txBox="1"/>
          <p:nvPr/>
        </p:nvSpPr>
        <p:spPr>
          <a:xfrm>
            <a:off x="914400" y="6172200"/>
            <a:ext cx="7315200" cy="369888"/>
          </a:xfrm>
          <a:prstGeom prst="rect">
            <a:avLst/>
          </a:prstGeom>
          <a:noFill/>
        </p:spPr>
        <p:txBody>
          <a:bodyPr>
            <a:spAutoFit/>
          </a:bodyPr>
          <a:lstStyle/>
          <a:p>
            <a:pPr algn="ctr" fontAlgn="auto">
              <a:spcBef>
                <a:spcPts val="0"/>
              </a:spcBef>
              <a:spcAft>
                <a:spcPts val="0"/>
              </a:spcAft>
              <a:defRPr/>
            </a:pPr>
            <a:r>
              <a:rPr lang="en-US" dirty="0">
                <a:latin typeface="+mn-lt"/>
                <a:cs typeface="+mn-cs"/>
              </a:rPr>
              <a:t>When was the last </a:t>
            </a:r>
            <a:r>
              <a:rPr lang="en-US" dirty="0">
                <a:solidFill>
                  <a:srgbClr val="FF0000"/>
                </a:solidFill>
                <a:effectLst>
                  <a:outerShdw blurRad="38100" dist="38100" dir="2700000" algn="tl">
                    <a:srgbClr val="000000">
                      <a:alpha val="43137"/>
                    </a:srgbClr>
                  </a:outerShdw>
                </a:effectLst>
                <a:latin typeface="+mn-lt"/>
                <a:cs typeface="+mn-cs"/>
              </a:rPr>
              <a:t>INSPECTION</a:t>
            </a:r>
            <a:r>
              <a:rPr lang="en-US" dirty="0">
                <a:latin typeface="+mn-lt"/>
                <a:cs typeface="+mn-cs"/>
              </a:rPr>
              <a:t> performed?</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p:txBody>
          <a:bodyPr/>
          <a:lstStyle/>
          <a:p>
            <a:r>
              <a:rPr lang="en-US" sz="6600" b="1" i="1" smtClean="0">
                <a:solidFill>
                  <a:srgbClr val="B24C30"/>
                </a:solidFill>
                <a:latin typeface="Eras Light ITC" pitchFamily="34" charset="0"/>
              </a:rPr>
              <a:t>HOISTSAFE</a:t>
            </a:r>
          </a:p>
        </p:txBody>
      </p:sp>
      <p:graphicFrame>
        <p:nvGraphicFramePr>
          <p:cNvPr id="4" name="Content Placeholder 3"/>
          <p:cNvGraphicFramePr>
            <a:graphicFrameLocks noGrp="1"/>
          </p:cNvGraphicFramePr>
          <p:nvPr>
            <p:ph idx="1"/>
          </p:nvPr>
        </p:nvGraphicFramePr>
        <p:xfrm>
          <a:off x="457200" y="1600200"/>
          <a:ext cx="8229600" cy="4114800"/>
        </p:xfrm>
        <a:graphic>
          <a:graphicData uri="http://schemas.openxmlformats.org/drawingml/2006/table">
            <a:tbl>
              <a:tblPr firstRow="1" bandRow="1">
                <a:tableStyleId>{2D5ABB26-0587-4C30-8999-92F81FD0307C}</a:tableStyleId>
              </a:tblPr>
              <a:tblGrid>
                <a:gridCol w="2743200"/>
                <a:gridCol w="381000"/>
                <a:gridCol w="5105400"/>
              </a:tblGrid>
              <a:tr h="370840">
                <a:tc>
                  <a:txBody>
                    <a:bodyPr/>
                    <a:lstStyle/>
                    <a:p>
                      <a:pPr algn="r"/>
                      <a:r>
                        <a:rPr lang="en-US" dirty="0" smtClean="0"/>
                        <a:t>How</a:t>
                      </a:r>
                      <a:endParaRPr lang="en-US" dirty="0"/>
                    </a:p>
                  </a:txBody>
                  <a:tcPr anchor="ctr"/>
                </a:tc>
                <a:tc>
                  <a:txBody>
                    <a:bodyPr/>
                    <a:lstStyle/>
                    <a:p>
                      <a:pPr algn="ctr"/>
                      <a:r>
                        <a:rPr lang="en-US" sz="2400" dirty="0" smtClean="0">
                          <a:effectLst>
                            <a:outerShdw blurRad="38100" dist="38100" dir="2700000" algn="tl">
                              <a:srgbClr val="000000">
                                <a:alpha val="43137"/>
                              </a:srgbClr>
                            </a:outerShdw>
                          </a:effectLst>
                          <a:latin typeface="+mj-lt"/>
                        </a:rPr>
                        <a:t>H</a:t>
                      </a:r>
                      <a:endParaRPr lang="en-US" sz="2400" dirty="0">
                        <a:effectLst>
                          <a:outerShdw blurRad="38100" dist="38100" dir="2700000" algn="tl">
                            <a:srgbClr val="000000">
                              <a:alpha val="43137"/>
                            </a:srgbClr>
                          </a:outerShdw>
                        </a:effectLst>
                        <a:latin typeface="+mj-lt"/>
                      </a:endParaRPr>
                    </a:p>
                  </a:txBody>
                  <a:tcPr anchor="ctr"/>
                </a:tc>
                <a:tc>
                  <a:txBody>
                    <a:bodyPr/>
                    <a:lstStyle/>
                    <a:p>
                      <a:r>
                        <a:rPr lang="en-US" dirty="0" smtClean="0">
                          <a:solidFill>
                            <a:srgbClr val="FF0000"/>
                          </a:solidFill>
                        </a:rPr>
                        <a:t>heavy</a:t>
                      </a:r>
                      <a:r>
                        <a:rPr lang="en-US" dirty="0" smtClean="0"/>
                        <a:t> is the load?</a:t>
                      </a:r>
                      <a:endParaRPr lang="en-US" dirty="0"/>
                    </a:p>
                  </a:txBody>
                  <a:tcPr anchor="ctr"/>
                </a:tc>
              </a:tr>
              <a:tr h="370840">
                <a:tc>
                  <a:txBody>
                    <a:bodyPr/>
                    <a:lstStyle/>
                    <a:p>
                      <a:pPr algn="r"/>
                      <a:r>
                        <a:rPr lang="en-US" dirty="0" smtClean="0"/>
                        <a:t>What are the</a:t>
                      </a:r>
                      <a:endParaRPr lang="en-US" dirty="0"/>
                    </a:p>
                  </a:txBody>
                  <a:tcPr anchor="ctr"/>
                </a:tc>
                <a:tc>
                  <a:txBody>
                    <a:bodyPr/>
                    <a:lstStyle/>
                    <a:p>
                      <a:pPr algn="ctr"/>
                      <a:r>
                        <a:rPr lang="en-US" sz="2400" dirty="0" smtClean="0">
                          <a:effectLst>
                            <a:outerShdw blurRad="38100" dist="38100" dir="2700000" algn="tl">
                              <a:srgbClr val="000000">
                                <a:alpha val="43137"/>
                              </a:srgbClr>
                            </a:outerShdw>
                          </a:effectLst>
                          <a:latin typeface="+mj-lt"/>
                        </a:rPr>
                        <a:t>O</a:t>
                      </a:r>
                      <a:endParaRPr lang="en-US" sz="2400" dirty="0">
                        <a:effectLst>
                          <a:outerShdw blurRad="38100" dist="38100" dir="2700000" algn="tl">
                            <a:srgbClr val="000000">
                              <a:alpha val="43137"/>
                            </a:srgbClr>
                          </a:outerShdw>
                        </a:effectLst>
                        <a:latin typeface="+mj-lt"/>
                      </a:endParaRPr>
                    </a:p>
                  </a:txBody>
                  <a:tcPr anchor="ctr"/>
                </a:tc>
                <a:tc>
                  <a:txBody>
                    <a:bodyPr/>
                    <a:lstStyle/>
                    <a:p>
                      <a:r>
                        <a:rPr lang="en-US" dirty="0" smtClean="0">
                          <a:solidFill>
                            <a:srgbClr val="FF0000"/>
                          </a:solidFill>
                        </a:rPr>
                        <a:t>operating limitations </a:t>
                      </a:r>
                      <a:r>
                        <a:rPr lang="en-US" dirty="0" smtClean="0"/>
                        <a:t>of the crane and rigging?</a:t>
                      </a:r>
                      <a:endParaRPr lang="en-US" dirty="0"/>
                    </a:p>
                  </a:txBody>
                  <a:tcPr anchor="ctr"/>
                </a:tc>
              </a:tr>
              <a:tr h="370840">
                <a:tc>
                  <a:txBody>
                    <a:bodyPr/>
                    <a:lstStyle/>
                    <a:p>
                      <a:pPr algn="r"/>
                      <a:r>
                        <a:rPr lang="en-US" dirty="0" smtClean="0"/>
                        <a:t>When was the last</a:t>
                      </a:r>
                      <a:endParaRPr lang="en-US" dirty="0"/>
                    </a:p>
                  </a:txBody>
                  <a:tcPr anchor="ctr"/>
                </a:tc>
                <a:tc>
                  <a:txBody>
                    <a:bodyPr/>
                    <a:lstStyle/>
                    <a:p>
                      <a:pPr algn="ctr"/>
                      <a:r>
                        <a:rPr lang="en-US" sz="2400" dirty="0" smtClean="0">
                          <a:effectLst>
                            <a:outerShdw blurRad="38100" dist="38100" dir="2700000" algn="tl">
                              <a:srgbClr val="000000">
                                <a:alpha val="43137"/>
                              </a:srgbClr>
                            </a:outerShdw>
                          </a:effectLst>
                          <a:latin typeface="+mj-lt"/>
                        </a:rPr>
                        <a:t>I</a:t>
                      </a:r>
                      <a:endParaRPr lang="en-US" sz="2400" dirty="0">
                        <a:effectLst>
                          <a:outerShdw blurRad="38100" dist="38100" dir="2700000" algn="tl">
                            <a:srgbClr val="000000">
                              <a:alpha val="43137"/>
                            </a:srgbClr>
                          </a:outerShdw>
                        </a:effectLst>
                        <a:latin typeface="+mj-lt"/>
                      </a:endParaRPr>
                    </a:p>
                  </a:txBody>
                  <a:tcPr anchor="ctr"/>
                </a:tc>
                <a:tc>
                  <a:txBody>
                    <a:bodyPr/>
                    <a:lstStyle/>
                    <a:p>
                      <a:r>
                        <a:rPr lang="en-US" dirty="0" smtClean="0">
                          <a:solidFill>
                            <a:srgbClr val="FF0000"/>
                          </a:solidFill>
                        </a:rPr>
                        <a:t>inspection</a:t>
                      </a:r>
                      <a:r>
                        <a:rPr lang="en-US" dirty="0" smtClean="0"/>
                        <a:t> performed?</a:t>
                      </a:r>
                      <a:endParaRPr lang="en-US" dirty="0"/>
                    </a:p>
                  </a:txBody>
                  <a:tcPr anchor="ctr"/>
                </a:tc>
              </a:tr>
              <a:tr h="370840">
                <a:tc>
                  <a:txBody>
                    <a:bodyPr/>
                    <a:lstStyle/>
                    <a:p>
                      <a:pPr algn="r"/>
                      <a:r>
                        <a:rPr lang="en-US" dirty="0" smtClean="0"/>
                        <a:t>How will</a:t>
                      </a:r>
                      <a:endParaRPr lang="en-US" dirty="0"/>
                    </a:p>
                  </a:txBody>
                  <a:tcPr anchor="ctr"/>
                </a:tc>
                <a:tc>
                  <a:txBody>
                    <a:bodyPr/>
                    <a:lstStyle/>
                    <a:p>
                      <a:pPr algn="ctr"/>
                      <a:r>
                        <a:rPr lang="en-US" sz="2400" dirty="0" smtClean="0">
                          <a:effectLst>
                            <a:outerShdw blurRad="38100" dist="38100" dir="2700000" algn="tl">
                              <a:srgbClr val="000000">
                                <a:alpha val="43137"/>
                              </a:srgbClr>
                            </a:outerShdw>
                          </a:effectLst>
                          <a:latin typeface="+mj-lt"/>
                        </a:rPr>
                        <a:t>S</a:t>
                      </a:r>
                      <a:endParaRPr lang="en-US" sz="2400" dirty="0">
                        <a:effectLst>
                          <a:outerShdw blurRad="38100" dist="38100" dir="2700000" algn="tl">
                            <a:srgbClr val="000000">
                              <a:alpha val="43137"/>
                            </a:srgbClr>
                          </a:outerShdw>
                        </a:effectLst>
                        <a:latin typeface="+mj-lt"/>
                      </a:endParaRPr>
                    </a:p>
                  </a:txBody>
                  <a:tcPr anchor="ctr"/>
                </a:tc>
                <a:tc>
                  <a:txBody>
                    <a:bodyPr/>
                    <a:lstStyle/>
                    <a:p>
                      <a:r>
                        <a:rPr lang="en-US" dirty="0" smtClean="0">
                          <a:solidFill>
                            <a:srgbClr val="FF0000"/>
                          </a:solidFill>
                        </a:rPr>
                        <a:t>sling angles </a:t>
                      </a:r>
                      <a:r>
                        <a:rPr lang="en-US" dirty="0" smtClean="0"/>
                        <a:t>affect lifting capacity?</a:t>
                      </a:r>
                      <a:endParaRPr lang="en-US" dirty="0"/>
                    </a:p>
                  </a:txBody>
                  <a:tcPr anchor="ctr"/>
                </a:tc>
              </a:tr>
              <a:tr h="370840">
                <a:tc>
                  <a:txBody>
                    <a:bodyPr/>
                    <a:lstStyle/>
                    <a:p>
                      <a:pPr algn="r"/>
                      <a:endParaRPr lang="en-US" dirty="0"/>
                    </a:p>
                  </a:txBody>
                  <a:tcPr anchor="ctr"/>
                </a:tc>
                <a:tc>
                  <a:txBody>
                    <a:bodyPr/>
                    <a:lstStyle/>
                    <a:p>
                      <a:pPr algn="ctr"/>
                      <a:r>
                        <a:rPr lang="en-US" sz="2400" dirty="0" smtClean="0">
                          <a:effectLst>
                            <a:outerShdw blurRad="38100" dist="38100" dir="2700000" algn="tl">
                              <a:srgbClr val="000000">
                                <a:alpha val="43137"/>
                              </a:srgbClr>
                            </a:outerShdw>
                          </a:effectLst>
                          <a:latin typeface="+mj-lt"/>
                        </a:rPr>
                        <a:t>T</a:t>
                      </a:r>
                      <a:endParaRPr lang="en-US" sz="2400" dirty="0">
                        <a:effectLst>
                          <a:outerShdw blurRad="38100" dist="38100" dir="2700000" algn="tl">
                            <a:srgbClr val="000000">
                              <a:alpha val="43137"/>
                            </a:srgbClr>
                          </a:outerShdw>
                        </a:effectLst>
                        <a:latin typeface="+mj-lt"/>
                      </a:endParaRPr>
                    </a:p>
                  </a:txBody>
                  <a:tcPr anchor="ctr"/>
                </a:tc>
                <a:tc>
                  <a:txBody>
                    <a:bodyPr/>
                    <a:lstStyle/>
                    <a:p>
                      <a:endParaRPr lang="en-US" dirty="0"/>
                    </a:p>
                  </a:txBody>
                  <a:tcPr anchor="ctr"/>
                </a:tc>
              </a:tr>
              <a:tr h="370840">
                <a:tc>
                  <a:txBody>
                    <a:bodyPr/>
                    <a:lstStyle/>
                    <a:p>
                      <a:pPr algn="r"/>
                      <a:endParaRPr lang="en-US" dirty="0"/>
                    </a:p>
                  </a:txBody>
                  <a:tcPr anchor="ctr"/>
                </a:tc>
                <a:tc>
                  <a:txBody>
                    <a:bodyPr/>
                    <a:lstStyle/>
                    <a:p>
                      <a:pPr algn="ctr"/>
                      <a:r>
                        <a:rPr lang="en-US" sz="2400" dirty="0" smtClean="0">
                          <a:effectLst>
                            <a:outerShdw blurRad="38100" dist="38100" dir="2700000" algn="tl">
                              <a:srgbClr val="000000">
                                <a:alpha val="43137"/>
                              </a:srgbClr>
                            </a:outerShdw>
                          </a:effectLst>
                          <a:latin typeface="+mj-lt"/>
                        </a:rPr>
                        <a:t>S</a:t>
                      </a:r>
                      <a:endParaRPr lang="en-US" sz="2400" dirty="0">
                        <a:effectLst>
                          <a:outerShdw blurRad="38100" dist="38100" dir="2700000" algn="tl">
                            <a:srgbClr val="000000">
                              <a:alpha val="43137"/>
                            </a:srgbClr>
                          </a:outerShdw>
                        </a:effectLst>
                        <a:latin typeface="+mj-lt"/>
                      </a:endParaRPr>
                    </a:p>
                  </a:txBody>
                  <a:tcPr anchor="ctr"/>
                </a:tc>
                <a:tc>
                  <a:txBody>
                    <a:bodyPr/>
                    <a:lstStyle/>
                    <a:p>
                      <a:endParaRPr lang="en-US" dirty="0"/>
                    </a:p>
                  </a:txBody>
                  <a:tcPr anchor="ctr"/>
                </a:tc>
              </a:tr>
              <a:tr h="370840">
                <a:tc>
                  <a:txBody>
                    <a:bodyPr/>
                    <a:lstStyle/>
                    <a:p>
                      <a:pPr algn="r"/>
                      <a:endParaRPr lang="en-US" dirty="0"/>
                    </a:p>
                  </a:txBody>
                  <a:tcPr anchor="ctr"/>
                </a:tc>
                <a:tc>
                  <a:txBody>
                    <a:bodyPr/>
                    <a:lstStyle/>
                    <a:p>
                      <a:pPr algn="ctr"/>
                      <a:r>
                        <a:rPr lang="en-US" sz="2400" dirty="0" smtClean="0">
                          <a:effectLst>
                            <a:outerShdw blurRad="38100" dist="38100" dir="2700000" algn="tl">
                              <a:srgbClr val="000000">
                                <a:alpha val="43137"/>
                              </a:srgbClr>
                            </a:outerShdw>
                          </a:effectLst>
                          <a:latin typeface="+mj-lt"/>
                        </a:rPr>
                        <a:t>A</a:t>
                      </a:r>
                      <a:endParaRPr lang="en-US" sz="2400" dirty="0">
                        <a:effectLst>
                          <a:outerShdw blurRad="38100" dist="38100" dir="2700000" algn="tl">
                            <a:srgbClr val="000000">
                              <a:alpha val="43137"/>
                            </a:srgbClr>
                          </a:outerShdw>
                        </a:effectLst>
                        <a:latin typeface="+mj-lt"/>
                      </a:endParaRPr>
                    </a:p>
                  </a:txBody>
                  <a:tcPr anchor="ctr"/>
                </a:tc>
                <a:tc>
                  <a:txBody>
                    <a:bodyPr/>
                    <a:lstStyle/>
                    <a:p>
                      <a:endParaRPr lang="en-US" dirty="0"/>
                    </a:p>
                  </a:txBody>
                  <a:tcPr anchor="ctr"/>
                </a:tc>
              </a:tr>
              <a:tr h="370840">
                <a:tc>
                  <a:txBody>
                    <a:bodyPr/>
                    <a:lstStyle/>
                    <a:p>
                      <a:pPr algn="r"/>
                      <a:endParaRPr lang="en-US" dirty="0"/>
                    </a:p>
                  </a:txBody>
                  <a:tcPr anchor="ctr"/>
                </a:tc>
                <a:tc>
                  <a:txBody>
                    <a:bodyPr/>
                    <a:lstStyle/>
                    <a:p>
                      <a:pPr algn="ctr"/>
                      <a:r>
                        <a:rPr lang="en-US" sz="2400" dirty="0" smtClean="0">
                          <a:effectLst>
                            <a:outerShdw blurRad="38100" dist="38100" dir="2700000" algn="tl">
                              <a:srgbClr val="000000">
                                <a:alpha val="43137"/>
                              </a:srgbClr>
                            </a:outerShdw>
                          </a:effectLst>
                          <a:latin typeface="+mj-lt"/>
                        </a:rPr>
                        <a:t>F</a:t>
                      </a:r>
                      <a:endParaRPr lang="en-US" sz="2400" dirty="0">
                        <a:effectLst>
                          <a:outerShdw blurRad="38100" dist="38100" dir="2700000" algn="tl">
                            <a:srgbClr val="000000">
                              <a:alpha val="43137"/>
                            </a:srgbClr>
                          </a:outerShdw>
                        </a:effectLst>
                        <a:latin typeface="+mj-lt"/>
                      </a:endParaRPr>
                    </a:p>
                  </a:txBody>
                  <a:tcPr anchor="ctr"/>
                </a:tc>
                <a:tc>
                  <a:txBody>
                    <a:bodyPr/>
                    <a:lstStyle/>
                    <a:p>
                      <a:endParaRPr lang="en-US" dirty="0"/>
                    </a:p>
                  </a:txBody>
                  <a:tcPr anchor="ctr"/>
                </a:tc>
              </a:tr>
              <a:tr h="370840">
                <a:tc>
                  <a:txBody>
                    <a:bodyPr/>
                    <a:lstStyle/>
                    <a:p>
                      <a:pPr algn="r"/>
                      <a:endParaRPr lang="en-US" dirty="0"/>
                    </a:p>
                  </a:txBody>
                  <a:tcPr anchor="ctr"/>
                </a:tc>
                <a:tc>
                  <a:txBody>
                    <a:bodyPr/>
                    <a:lstStyle/>
                    <a:p>
                      <a:pPr algn="ctr"/>
                      <a:r>
                        <a:rPr lang="en-US" sz="2400" dirty="0" smtClean="0">
                          <a:effectLst>
                            <a:outerShdw blurRad="38100" dist="38100" dir="2700000" algn="tl">
                              <a:srgbClr val="000000">
                                <a:alpha val="43137"/>
                              </a:srgbClr>
                            </a:outerShdw>
                          </a:effectLst>
                          <a:latin typeface="+mj-lt"/>
                        </a:rPr>
                        <a:t>E</a:t>
                      </a:r>
                      <a:endParaRPr lang="en-US" sz="2400" dirty="0">
                        <a:effectLst>
                          <a:outerShdw blurRad="38100" dist="38100" dir="2700000" algn="tl">
                            <a:srgbClr val="000000">
                              <a:alpha val="43137"/>
                            </a:srgbClr>
                          </a:outerShdw>
                        </a:effectLst>
                        <a:latin typeface="+mj-lt"/>
                      </a:endParaRPr>
                    </a:p>
                  </a:txBody>
                  <a:tcPr anchor="ctr"/>
                </a:tc>
                <a:tc>
                  <a:txBody>
                    <a:bodyPr/>
                    <a:lstStyle/>
                    <a:p>
                      <a:endParaRPr lang="en-US" dirty="0"/>
                    </a:p>
                  </a:txBody>
                  <a:tcPr anchor="ctr"/>
                </a:tc>
              </a:tr>
            </a:tbl>
          </a:graphicData>
        </a:graphic>
      </p:graphicFrame>
    </p:spTree>
    <p:custDataLst>
      <p:tags r:id="rId1"/>
    </p:custData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0" name="Title 1"/>
          <p:cNvSpPr>
            <a:spLocks noGrp="1"/>
          </p:cNvSpPr>
          <p:nvPr>
            <p:ph type="title"/>
          </p:nvPr>
        </p:nvSpPr>
        <p:spPr/>
        <p:txBody>
          <a:bodyPr/>
          <a:lstStyle/>
          <a:p>
            <a:r>
              <a:rPr lang="en-US" smtClean="0"/>
              <a:t>Sling Angle </a:t>
            </a:r>
          </a:p>
        </p:txBody>
      </p:sp>
      <p:pic>
        <p:nvPicPr>
          <p:cNvPr id="109571" name="Content Placeholder 4" descr="Sling angle.jpg"/>
          <p:cNvPicPr>
            <a:picLocks noGrp="1" noChangeAspect="1"/>
          </p:cNvPicPr>
          <p:nvPr>
            <p:ph sz="half" idx="1"/>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701675" y="1600200"/>
            <a:ext cx="3549650" cy="4525963"/>
          </a:xfrm>
        </p:spPr>
      </p:pic>
      <p:sp>
        <p:nvSpPr>
          <p:cNvPr id="109572" name="Content Placeholder 5"/>
          <p:cNvSpPr>
            <a:spLocks noGrp="1"/>
          </p:cNvSpPr>
          <p:nvPr>
            <p:ph sz="half" idx="2"/>
          </p:nvPr>
        </p:nvSpPr>
        <p:spPr/>
        <p:txBody>
          <a:bodyPr/>
          <a:lstStyle/>
          <a:p>
            <a:endParaRPr lang="en-US" smtClean="0"/>
          </a:p>
        </p:txBody>
      </p:sp>
      <p:sp>
        <p:nvSpPr>
          <p:cNvPr id="4" name="Flowchart: Or 3"/>
          <p:cNvSpPr/>
          <p:nvPr/>
        </p:nvSpPr>
        <p:spPr>
          <a:xfrm>
            <a:off x="2408238" y="5151438"/>
            <a:ext cx="304800" cy="338137"/>
          </a:xfrm>
          <a:prstGeom prst="flowChar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7" name="Straight Arrow Connector 6"/>
          <p:cNvCxnSpPr/>
          <p:nvPr/>
        </p:nvCxnSpPr>
        <p:spPr>
          <a:xfrm rot="5400000">
            <a:off x="340519" y="4201319"/>
            <a:ext cx="4441825" cy="1587"/>
          </a:xfrm>
          <a:prstGeom prst="straightConnector1">
            <a:avLst/>
          </a:prstGeom>
          <a:ln w="41275">
            <a:solidFill>
              <a:srgbClr val="002060"/>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p:txBody>
          <a:bodyPr>
            <a:normAutofit fontScale="90000"/>
          </a:bodyPr>
          <a:lstStyle/>
          <a:p>
            <a:pPr fontAlgn="auto">
              <a:spcAft>
                <a:spcPts val="0"/>
              </a:spcAft>
              <a:defRPr/>
            </a:pPr>
            <a:r>
              <a:rPr lang="en-US" dirty="0" smtClean="0"/>
              <a:t>A 24-can case of beer weighs…</a:t>
            </a:r>
            <a:endParaRPr lang="en-US" dirty="0"/>
          </a:p>
        </p:txBody>
      </p:sp>
      <p:graphicFrame>
        <p:nvGraphicFramePr>
          <p:cNvPr id="110595" name="TPChart"/>
          <p:cNvGraphicFramePr>
            <a:graphicFrameLocks noChangeAspect="1"/>
          </p:cNvGraphicFramePr>
          <p:nvPr>
            <p:custDataLst>
              <p:tags r:id="rId3"/>
            </p:custDataLst>
          </p:nvPr>
        </p:nvGraphicFramePr>
        <p:xfrm>
          <a:off x="4508500" y="1651000"/>
          <a:ext cx="4572000" cy="5143500"/>
        </p:xfrm>
        <a:graphic>
          <a:graphicData uri="http://schemas.openxmlformats.org/presentationml/2006/ole">
            <mc:AlternateContent xmlns:mc="http://schemas.openxmlformats.org/markup-compatibility/2006">
              <mc:Choice xmlns:v="urn:schemas-microsoft-com:vml" Requires="v">
                <p:oleObj spid="_x0000_s110601" name="Chart" r:id="rId7" imgW="4572112" imgH="5143500" progId="MSGraph.Chart.8">
                  <p:embed followColorScheme="full"/>
                </p:oleObj>
              </mc:Choice>
              <mc:Fallback>
                <p:oleObj name="Chart" r:id="rId7" imgW="4572112" imgH="5143500" progId="MSGraph.Chart.8">
                  <p:embed followColorScheme="full"/>
                  <p:pic>
                    <p:nvPicPr>
                      <p:cNvPr id="0" name="TPChar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08500" y="1651000"/>
                        <a:ext cx="4572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 name="CorShape1" descr="6a00d83451b54869e200e54f3851df8834-800wi.jpg"/>
          <p:cNvPicPr>
            <a:picLocks/>
          </p:cNvPicPr>
          <p:nvPr>
            <p:custDataLst>
              <p:tags r:id="rId4"/>
            </p:custDataLst>
          </p:nvPr>
        </p:nvPicPr>
        <p:blipFill>
          <a:blip r:embed="rId9" cstate="email">
            <a:extLst>
              <a:ext uri="{28A0092B-C50C-407E-A947-70E740481C1C}">
                <a14:useLocalDpi xmlns:a14="http://schemas.microsoft.com/office/drawing/2010/main"/>
              </a:ext>
            </a:extLst>
          </a:blip>
          <a:srcRect/>
          <a:stretch>
            <a:fillRect/>
          </a:stretch>
        </p:blipFill>
        <p:spPr bwMode="auto">
          <a:xfrm>
            <a:off x="269875" y="3676650"/>
            <a:ext cx="355600" cy="3556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0597" name="TPAnswers"/>
          <p:cNvSpPr>
            <a:spLocks noGrp="1"/>
          </p:cNvSpPr>
          <p:nvPr>
            <p:ph sz="quarter" idx="13"/>
            <p:custDataLst>
              <p:tags r:id="rId5"/>
            </p:custDataLst>
          </p:nvPr>
        </p:nvSpPr>
        <p:spPr/>
        <p:txBody>
          <a:bodyPr/>
          <a:lstStyle/>
          <a:p>
            <a:pPr marL="514350" indent="-514350">
              <a:buFont typeface="Arial" charset="0"/>
              <a:buAutoNum type="arabicPeriod"/>
            </a:pPr>
            <a:r>
              <a:rPr lang="en-US" smtClean="0"/>
              <a:t>10 pounds</a:t>
            </a:r>
          </a:p>
          <a:p>
            <a:pPr marL="514350" indent="-514350">
              <a:buFont typeface="Arial" charset="0"/>
              <a:buAutoNum type="arabicPeriod"/>
            </a:pPr>
            <a:r>
              <a:rPr lang="en-US" smtClean="0"/>
              <a:t>15 pounds</a:t>
            </a:r>
          </a:p>
          <a:p>
            <a:pPr marL="514350" indent="-514350">
              <a:buFont typeface="Arial" charset="0"/>
              <a:buAutoNum type="arabicPeriod"/>
            </a:pPr>
            <a:r>
              <a:rPr lang="en-US" smtClean="0"/>
              <a:t>20 pounds</a:t>
            </a:r>
          </a:p>
          <a:p>
            <a:pPr marL="514350" indent="-514350">
              <a:buFont typeface="Arial" charset="0"/>
              <a:buAutoNum type="arabicPeriod"/>
            </a:pPr>
            <a:r>
              <a:rPr lang="en-US" smtClean="0"/>
              <a:t>25 pounds</a:t>
            </a: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618" name="Title 1"/>
          <p:cNvSpPr>
            <a:spLocks noGrp="1"/>
          </p:cNvSpPr>
          <p:nvPr>
            <p:ph type="title"/>
          </p:nvPr>
        </p:nvSpPr>
        <p:spPr/>
        <p:txBody>
          <a:bodyPr/>
          <a:lstStyle/>
          <a:p>
            <a:r>
              <a:rPr lang="en-US" smtClean="0"/>
              <a:t>Beer Facts</a:t>
            </a:r>
          </a:p>
        </p:txBody>
      </p:sp>
      <p:sp>
        <p:nvSpPr>
          <p:cNvPr id="20" name="Content Placeholder 19"/>
          <p:cNvSpPr>
            <a:spLocks noGrp="1"/>
          </p:cNvSpPr>
          <p:nvPr>
            <p:ph sz="half" idx="1"/>
          </p:nvPr>
        </p:nvSpPr>
        <p:spPr>
          <a:xfrm>
            <a:off x="457200" y="1600200"/>
            <a:ext cx="4038600" cy="4845050"/>
          </a:xfrm>
        </p:spPr>
        <p:txBody>
          <a:bodyPr rtlCol="0">
            <a:spAutoFit/>
          </a:bodyPr>
          <a:lstStyle/>
          <a:p>
            <a:pPr fontAlgn="auto">
              <a:spcAft>
                <a:spcPts val="0"/>
              </a:spcAft>
              <a:buFont typeface="Arial" pitchFamily="34" charset="0"/>
              <a:buChar char="•"/>
              <a:defRPr/>
            </a:pPr>
            <a:r>
              <a:rPr lang="en-US" dirty="0" smtClean="0">
                <a:effectLst>
                  <a:outerShdw blurRad="38100" dist="38100" dir="2700000" algn="tl">
                    <a:srgbClr val="000000">
                      <a:alpha val="43137"/>
                    </a:srgbClr>
                  </a:outerShdw>
                </a:effectLst>
              </a:rPr>
              <a:t>One can of beer weighs 13.1 ounces</a:t>
            </a:r>
          </a:p>
          <a:p>
            <a:pPr lvl="1" fontAlgn="auto">
              <a:spcAft>
                <a:spcPts val="0"/>
              </a:spcAft>
              <a:buFont typeface="Arial" pitchFamily="34" charset="0"/>
              <a:buChar char="–"/>
              <a:defRPr/>
            </a:pPr>
            <a:r>
              <a:rPr lang="en-US" dirty="0" smtClean="0">
                <a:effectLst>
                  <a:outerShdw blurRad="38100" dist="38100" dir="2700000" algn="tl">
                    <a:srgbClr val="000000">
                      <a:alpha val="43137"/>
                    </a:srgbClr>
                  </a:outerShdw>
                </a:effectLst>
              </a:rPr>
              <a:t>13.1 oz. x 24 cans = 314.4 oz.</a:t>
            </a:r>
          </a:p>
          <a:p>
            <a:pPr fontAlgn="auto">
              <a:spcAft>
                <a:spcPts val="0"/>
              </a:spcAft>
              <a:buFont typeface="Arial" pitchFamily="34" charset="0"/>
              <a:buChar char="•"/>
              <a:defRPr/>
            </a:pPr>
            <a:r>
              <a:rPr lang="en-US" dirty="0" smtClean="0">
                <a:effectLst>
                  <a:outerShdw blurRad="38100" dist="38100" dir="2700000" algn="tl">
                    <a:srgbClr val="000000">
                      <a:alpha val="43137"/>
                    </a:srgbClr>
                  </a:outerShdw>
                </a:effectLst>
              </a:rPr>
              <a:t>The cardboard box weighs 7 ounces </a:t>
            </a:r>
          </a:p>
          <a:p>
            <a:pPr lvl="1" fontAlgn="auto">
              <a:spcAft>
                <a:spcPts val="0"/>
              </a:spcAft>
              <a:buFont typeface="Arial" pitchFamily="34" charset="0"/>
              <a:buChar char="–"/>
              <a:defRPr/>
            </a:pPr>
            <a:r>
              <a:rPr lang="en-US" dirty="0" smtClean="0">
                <a:effectLst>
                  <a:outerShdw blurRad="38100" dist="38100" dir="2700000" algn="tl">
                    <a:srgbClr val="000000">
                      <a:alpha val="43137"/>
                    </a:srgbClr>
                  </a:outerShdw>
                </a:effectLst>
              </a:rPr>
              <a:t>314.4 + 7 = 321.4 oz. </a:t>
            </a:r>
          </a:p>
          <a:p>
            <a:pPr fontAlgn="auto">
              <a:spcAft>
                <a:spcPts val="0"/>
              </a:spcAft>
              <a:buFont typeface="Arial" pitchFamily="34" charset="0"/>
              <a:buChar char="•"/>
              <a:defRPr/>
            </a:pPr>
            <a:r>
              <a:rPr lang="en-US" dirty="0" smtClean="0">
                <a:effectLst>
                  <a:outerShdw blurRad="38100" dist="38100" dir="2700000" algn="tl">
                    <a:srgbClr val="000000">
                      <a:alpha val="43137"/>
                    </a:srgbClr>
                  </a:outerShdw>
                </a:effectLst>
              </a:rPr>
              <a:t>321.4 oz. ÷ 16 oz. per pound </a:t>
            </a:r>
          </a:p>
          <a:p>
            <a:pPr fontAlgn="auto">
              <a:spcAft>
                <a:spcPts val="0"/>
              </a:spcAft>
              <a:buFont typeface="Arial" pitchFamily="34" charset="0"/>
              <a:buChar char="•"/>
              <a:defRPr/>
            </a:pPr>
            <a:r>
              <a:rPr lang="en-US" sz="4000" dirty="0" smtClean="0">
                <a:solidFill>
                  <a:srgbClr val="FF0000"/>
                </a:solidFill>
                <a:effectLst>
                  <a:outerShdw blurRad="38100" dist="38100" dir="2700000" algn="tl">
                    <a:srgbClr val="000000">
                      <a:alpha val="43137"/>
                    </a:srgbClr>
                  </a:outerShdw>
                </a:effectLst>
              </a:rPr>
              <a:t>20 pounds </a:t>
            </a:r>
            <a:endParaRPr lang="en-US" sz="4000" dirty="0">
              <a:solidFill>
                <a:srgbClr val="FF0000"/>
              </a:solidFill>
              <a:effectLst>
                <a:outerShdw blurRad="38100" dist="38100" dir="2700000" algn="tl">
                  <a:srgbClr val="000000">
                    <a:alpha val="43137"/>
                  </a:srgbClr>
                </a:outerShdw>
              </a:effectLst>
            </a:endParaRPr>
          </a:p>
        </p:txBody>
      </p:sp>
      <p:sp>
        <p:nvSpPr>
          <p:cNvPr id="30" name="Rectangle 29"/>
          <p:cNvSpPr/>
          <p:nvPr/>
        </p:nvSpPr>
        <p:spPr>
          <a:xfrm>
            <a:off x="6172200" y="2446338"/>
            <a:ext cx="234315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11621" name="Content Placeholder 28" descr="LSR-ctns.jpg"/>
          <p:cNvPicPr>
            <a:picLocks noGrp="1" noChangeAspect="1"/>
          </p:cNvPicPr>
          <p:nvPr>
            <p:ph sz="half" idx="2"/>
          </p:nvPr>
        </p:nvPicPr>
        <p:blipFill>
          <a:blip r:embed="rId4" cstate="email">
            <a:clrChange>
              <a:clrFrom>
                <a:srgbClr val="FFFDFF"/>
              </a:clrFrom>
              <a:clrTo>
                <a:srgbClr val="FFFDFF">
                  <a:alpha val="0"/>
                </a:srgbClr>
              </a:clrTo>
            </a:clrChange>
            <a:extLst>
              <a:ext uri="{28A0092B-C50C-407E-A947-70E740481C1C}">
                <a14:useLocalDpi xmlns:a14="http://schemas.microsoft.com/office/drawing/2010/main"/>
              </a:ext>
            </a:extLst>
          </a:blip>
          <a:srcRect/>
          <a:stretch>
            <a:fillRect/>
          </a:stretch>
        </p:blipFill>
        <p:spPr>
          <a:xfrm>
            <a:off x="4643438" y="2446338"/>
            <a:ext cx="3871912" cy="2822575"/>
          </a:xfrm>
        </p:spPr>
      </p:pic>
    </p:spTree>
    <p:custDataLst>
      <p:tags r:id="rId1"/>
    </p:custData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2" name="Title 1"/>
          <p:cNvSpPr>
            <a:spLocks noGrp="1"/>
          </p:cNvSpPr>
          <p:nvPr>
            <p:ph type="title"/>
          </p:nvPr>
        </p:nvSpPr>
        <p:spPr/>
        <p:txBody>
          <a:bodyPr/>
          <a:lstStyle/>
          <a:p>
            <a:pPr marL="342900" indent="-342900">
              <a:spcBef>
                <a:spcPct val="20000"/>
              </a:spcBef>
            </a:pPr>
            <a:r>
              <a:rPr lang="en-US" smtClean="0"/>
              <a:t>How much does it weigh?</a:t>
            </a:r>
          </a:p>
        </p:txBody>
      </p:sp>
      <p:pic>
        <p:nvPicPr>
          <p:cNvPr id="112643" name="Content Placeholder 18" descr="Light beer.jpg"/>
          <p:cNvPicPr>
            <a:picLocks noGrp="1" noChangeAspect="1"/>
          </p:cNvPicPr>
          <p:nvPr>
            <p:ph idx="1"/>
          </p:nvPr>
        </p:nvPicPr>
        <p:blipFill>
          <a:blip r:embed="rId4" cstate="email">
            <a:extLst>
              <a:ext uri="{28A0092B-C50C-407E-A947-70E740481C1C}">
                <a14:useLocalDpi xmlns:a14="http://schemas.microsoft.com/office/drawing/2010/main"/>
              </a:ext>
            </a:extLst>
          </a:blip>
          <a:srcRect/>
          <a:stretch>
            <a:fillRect/>
          </a:stretch>
        </p:blipFill>
        <p:spPr>
          <a:xfrm>
            <a:off x="1193800" y="1600200"/>
            <a:ext cx="6756400" cy="4525963"/>
          </a:xfrm>
        </p:spPr>
      </p:pic>
      <p:sp>
        <p:nvSpPr>
          <p:cNvPr id="112644" name="Text Placeholder 4"/>
          <p:cNvSpPr txBox="1">
            <a:spLocks/>
          </p:cNvSpPr>
          <p:nvPr/>
        </p:nvSpPr>
        <p:spPr bwMode="auto">
          <a:xfrm>
            <a:off x="457200" y="1077913"/>
            <a:ext cx="82296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spcBef>
                <a:spcPct val="20000"/>
              </a:spcBef>
              <a:buFont typeface="Arial" charset="0"/>
              <a:buChar char="•"/>
            </a:pPr>
            <a:endParaRPr lang="en-US" sz="2800"/>
          </a:p>
        </p:txBody>
      </p:sp>
      <p:sp>
        <p:nvSpPr>
          <p:cNvPr id="5" name="TextBox 4"/>
          <p:cNvSpPr txBox="1"/>
          <p:nvPr/>
        </p:nvSpPr>
        <p:spPr>
          <a:xfrm>
            <a:off x="914400" y="6172200"/>
            <a:ext cx="7315200" cy="369888"/>
          </a:xfrm>
          <a:prstGeom prst="rect">
            <a:avLst/>
          </a:prstGeom>
          <a:noFill/>
        </p:spPr>
        <p:txBody>
          <a:bodyPr>
            <a:spAutoFit/>
          </a:bodyPr>
          <a:lstStyle/>
          <a:p>
            <a:pPr algn="ctr" fontAlgn="auto">
              <a:spcBef>
                <a:spcPts val="0"/>
              </a:spcBef>
              <a:spcAft>
                <a:spcPts val="0"/>
              </a:spcAft>
              <a:defRPr/>
            </a:pPr>
            <a:r>
              <a:rPr lang="en-US" dirty="0">
                <a:latin typeface="+mn-lt"/>
                <a:cs typeface="+mn-cs"/>
              </a:rPr>
              <a:t>How will </a:t>
            </a:r>
            <a:r>
              <a:rPr lang="en-US" dirty="0">
                <a:solidFill>
                  <a:srgbClr val="FF0000"/>
                </a:solidFill>
                <a:effectLst>
                  <a:outerShdw blurRad="38100" dist="38100" dir="2700000" algn="tl">
                    <a:srgbClr val="000000">
                      <a:alpha val="43137"/>
                    </a:srgbClr>
                  </a:outerShdw>
                </a:effectLst>
                <a:latin typeface="+mn-lt"/>
                <a:cs typeface="+mn-cs"/>
              </a:rPr>
              <a:t>SLING ANGLES </a:t>
            </a:r>
            <a:r>
              <a:rPr lang="en-US" dirty="0">
                <a:latin typeface="+mn-lt"/>
                <a:cs typeface="+mn-cs"/>
              </a:rPr>
              <a:t>affect lifting capacity?</a:t>
            </a:r>
          </a:p>
        </p:txBody>
      </p:sp>
    </p:spTree>
    <p:custDataLst>
      <p:tags r:id="rId1"/>
    </p:custData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6" name="Title 1"/>
          <p:cNvSpPr>
            <a:spLocks noGrp="1"/>
          </p:cNvSpPr>
          <p:nvPr>
            <p:ph type="title"/>
          </p:nvPr>
        </p:nvSpPr>
        <p:spPr/>
        <p:txBody>
          <a:bodyPr/>
          <a:lstStyle/>
          <a:p>
            <a:r>
              <a:rPr lang="en-US" smtClean="0"/>
              <a:t>How heavy does it </a:t>
            </a:r>
            <a:r>
              <a:rPr lang="en-US" i="1" smtClean="0"/>
              <a:t>feel</a:t>
            </a:r>
            <a:r>
              <a:rPr lang="en-US" smtClean="0"/>
              <a:t>?</a:t>
            </a:r>
          </a:p>
        </p:txBody>
      </p:sp>
      <p:pic>
        <p:nvPicPr>
          <p:cNvPr id="113667" name="Content Placeholder 14" descr="Heavy beer.jpg"/>
          <p:cNvPicPr>
            <a:picLocks noGrp="1" noChangeAspect="1"/>
          </p:cNvPicPr>
          <p:nvPr>
            <p:ph idx="1"/>
          </p:nvPr>
        </p:nvPicPr>
        <p:blipFill>
          <a:blip r:embed="rId4" cstate="email">
            <a:extLst>
              <a:ext uri="{28A0092B-C50C-407E-A947-70E740481C1C}">
                <a14:useLocalDpi xmlns:a14="http://schemas.microsoft.com/office/drawing/2010/main"/>
              </a:ext>
            </a:extLst>
          </a:blip>
          <a:srcRect/>
          <a:stretch>
            <a:fillRect/>
          </a:stretch>
        </p:blipFill>
        <p:spPr>
          <a:xfrm>
            <a:off x="1193800" y="1600200"/>
            <a:ext cx="6756400" cy="4525963"/>
          </a:xfrm>
        </p:spPr>
      </p:pic>
      <p:sp>
        <p:nvSpPr>
          <p:cNvPr id="113668" name="Text Placeholder 5"/>
          <p:cNvSpPr txBox="1">
            <a:spLocks/>
          </p:cNvSpPr>
          <p:nvPr/>
        </p:nvSpPr>
        <p:spPr bwMode="auto">
          <a:xfrm>
            <a:off x="457200" y="1031875"/>
            <a:ext cx="82296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spcBef>
                <a:spcPct val="20000"/>
              </a:spcBef>
              <a:buFont typeface="Arial" charset="0"/>
              <a:buChar char="•"/>
            </a:pPr>
            <a:endParaRPr lang="en-US" sz="3200"/>
          </a:p>
        </p:txBody>
      </p:sp>
      <p:sp>
        <p:nvSpPr>
          <p:cNvPr id="5" name="TextBox 4"/>
          <p:cNvSpPr txBox="1"/>
          <p:nvPr/>
        </p:nvSpPr>
        <p:spPr>
          <a:xfrm>
            <a:off x="914400" y="6172200"/>
            <a:ext cx="7315200" cy="369888"/>
          </a:xfrm>
          <a:prstGeom prst="rect">
            <a:avLst/>
          </a:prstGeom>
          <a:noFill/>
        </p:spPr>
        <p:txBody>
          <a:bodyPr>
            <a:spAutoFit/>
          </a:bodyPr>
          <a:lstStyle/>
          <a:p>
            <a:pPr algn="ctr" fontAlgn="auto">
              <a:spcBef>
                <a:spcPts val="0"/>
              </a:spcBef>
              <a:spcAft>
                <a:spcPts val="0"/>
              </a:spcAft>
              <a:defRPr/>
            </a:pPr>
            <a:r>
              <a:rPr lang="en-US" dirty="0">
                <a:latin typeface="+mn-lt"/>
                <a:cs typeface="+mn-cs"/>
              </a:rPr>
              <a:t>How will </a:t>
            </a:r>
            <a:r>
              <a:rPr lang="en-US" dirty="0">
                <a:solidFill>
                  <a:srgbClr val="FF0000"/>
                </a:solidFill>
                <a:effectLst>
                  <a:outerShdw blurRad="38100" dist="38100" dir="2700000" algn="tl">
                    <a:srgbClr val="000000">
                      <a:alpha val="43137"/>
                    </a:srgbClr>
                  </a:outerShdw>
                </a:effectLst>
                <a:latin typeface="+mn-lt"/>
                <a:cs typeface="+mn-cs"/>
              </a:rPr>
              <a:t>SLING ANGLES </a:t>
            </a:r>
            <a:r>
              <a:rPr lang="en-US" dirty="0">
                <a:latin typeface="+mn-lt"/>
                <a:cs typeface="+mn-cs"/>
              </a:rPr>
              <a:t>affect lifting capacity?</a:t>
            </a:r>
          </a:p>
        </p:txBody>
      </p:sp>
    </p:spTree>
    <p:custDataLst>
      <p:tags r:id="rId1"/>
    </p:custData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4690" name="Picture 20" descr="sling angle factor.png"/>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38200" y="1600200"/>
            <a:ext cx="8001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1" name="Title 1"/>
          <p:cNvSpPr>
            <a:spLocks noGrp="1"/>
          </p:cNvSpPr>
          <p:nvPr>
            <p:ph type="title"/>
          </p:nvPr>
        </p:nvSpPr>
        <p:spPr/>
        <p:txBody>
          <a:bodyPr/>
          <a:lstStyle/>
          <a:p>
            <a:r>
              <a:rPr lang="en-US" smtClean="0"/>
              <a:t>Sling Angle Factor </a:t>
            </a:r>
          </a:p>
        </p:txBody>
      </p:sp>
      <p:graphicFrame>
        <p:nvGraphicFramePr>
          <p:cNvPr id="20" name="Table 19"/>
          <p:cNvGraphicFramePr>
            <a:graphicFrameLocks noGrp="1"/>
          </p:cNvGraphicFramePr>
          <p:nvPr/>
        </p:nvGraphicFramePr>
        <p:xfrm>
          <a:off x="6248400" y="3429000"/>
          <a:ext cx="2552700" cy="2411417"/>
        </p:xfrm>
        <a:graphic>
          <a:graphicData uri="http://schemas.openxmlformats.org/drawingml/2006/table">
            <a:tbl>
              <a:tblPr>
                <a:tableStyleId>{D7AC3CCA-C797-4891-BE02-D94E43425B78}</a:tableStyleId>
              </a:tblPr>
              <a:tblGrid>
                <a:gridCol w="1289508"/>
                <a:gridCol w="1263192"/>
              </a:tblGrid>
              <a:tr h="399737">
                <a:tc gridSpan="2">
                  <a:txBody>
                    <a:bodyPr/>
                    <a:lstStyle/>
                    <a:p>
                      <a:pPr algn="ctr"/>
                      <a:r>
                        <a:rPr lang="en-US" sz="1300" dirty="0"/>
                        <a:t>SLING ANGLE CHART</a:t>
                      </a:r>
                    </a:p>
                  </a:txBody>
                  <a:tcPr marL="0" marR="0" marT="0" marB="0" anchor="ctr"/>
                </a:tc>
                <a:tc hMerge="1">
                  <a:txBody>
                    <a:bodyPr/>
                    <a:lstStyle/>
                    <a:p>
                      <a:endParaRPr lang="en-US" sz="1300" dirty="0"/>
                    </a:p>
                  </a:txBody>
                  <a:tcPr marL="66623" marR="66623" marT="33311" marB="33311"/>
                </a:tc>
              </a:tr>
              <a:tr h="792478">
                <a:tc>
                  <a:txBody>
                    <a:bodyPr/>
                    <a:lstStyle/>
                    <a:p>
                      <a:pPr algn="ctr"/>
                      <a:r>
                        <a:rPr lang="en-US" sz="1300" dirty="0" smtClean="0"/>
                        <a:t>Angle </a:t>
                      </a:r>
                      <a:r>
                        <a:rPr lang="en-US" sz="1300" dirty="0"/>
                        <a:t/>
                      </a:r>
                      <a:br>
                        <a:rPr lang="en-US" sz="1300" dirty="0"/>
                      </a:br>
                      <a:r>
                        <a:rPr lang="en-US" sz="1300" dirty="0"/>
                        <a:t>from</a:t>
                      </a:r>
                      <a:br>
                        <a:rPr lang="en-US" sz="1300" dirty="0"/>
                      </a:br>
                      <a:r>
                        <a:rPr lang="en-US" sz="1300" dirty="0" smtClean="0"/>
                        <a:t>Horizontal</a:t>
                      </a:r>
                    </a:p>
                    <a:p>
                      <a:pPr algn="ctr"/>
                      <a:r>
                        <a:rPr lang="en-US" sz="1300" dirty="0" smtClean="0"/>
                        <a:t>[A]</a:t>
                      </a:r>
                      <a:endParaRPr lang="en-US" sz="1300" dirty="0"/>
                    </a:p>
                  </a:txBody>
                  <a:tcPr marL="0" marR="0" marT="0" marB="0"/>
                </a:tc>
                <a:tc>
                  <a:txBody>
                    <a:bodyPr/>
                    <a:lstStyle/>
                    <a:p>
                      <a:pPr algn="ctr"/>
                      <a:endParaRPr lang="en-US" sz="1300" dirty="0" smtClean="0"/>
                    </a:p>
                    <a:p>
                      <a:pPr algn="ctr"/>
                      <a:r>
                        <a:rPr lang="en-US" sz="1300" dirty="0" smtClean="0"/>
                        <a:t>S.A.F.</a:t>
                      </a:r>
                    </a:p>
                    <a:p>
                      <a:pPr algn="ctr"/>
                      <a:r>
                        <a:rPr lang="en-US" sz="1300" dirty="0" smtClean="0"/>
                        <a:t>[L ÷ H]</a:t>
                      </a:r>
                      <a:endParaRPr lang="en-US" sz="1300" dirty="0"/>
                    </a:p>
                  </a:txBody>
                  <a:tcPr marL="0" marR="0" marT="0" marB="0"/>
                </a:tc>
              </a:tr>
              <a:tr h="304799">
                <a:tc>
                  <a:txBody>
                    <a:bodyPr/>
                    <a:lstStyle/>
                    <a:p>
                      <a:pPr algn="ctr"/>
                      <a:r>
                        <a:rPr lang="en-US" sz="2000"/>
                        <a:t>90°</a:t>
                      </a:r>
                    </a:p>
                  </a:txBody>
                  <a:tcPr marL="0" marR="0" marT="0" marB="0" anchor="b"/>
                </a:tc>
                <a:tc>
                  <a:txBody>
                    <a:bodyPr/>
                    <a:lstStyle/>
                    <a:p>
                      <a:pPr algn="ctr"/>
                      <a:r>
                        <a:rPr lang="en-US" sz="2000"/>
                        <a:t>1.000</a:t>
                      </a:r>
                    </a:p>
                  </a:txBody>
                  <a:tcPr marL="0" marR="0" marT="0" marB="0" anchor="b"/>
                </a:tc>
              </a:tr>
              <a:tr h="304799">
                <a:tc>
                  <a:txBody>
                    <a:bodyPr/>
                    <a:lstStyle/>
                    <a:p>
                      <a:pPr algn="ctr"/>
                      <a:r>
                        <a:rPr lang="en-US" sz="2000" dirty="0"/>
                        <a:t>60°</a:t>
                      </a:r>
                    </a:p>
                  </a:txBody>
                  <a:tcPr marL="0" marR="0" marT="0" marB="0" anchor="b"/>
                </a:tc>
                <a:tc>
                  <a:txBody>
                    <a:bodyPr/>
                    <a:lstStyle/>
                    <a:p>
                      <a:pPr algn="ctr"/>
                      <a:r>
                        <a:rPr lang="en-US" sz="2000"/>
                        <a:t>1.155</a:t>
                      </a:r>
                    </a:p>
                  </a:txBody>
                  <a:tcPr marL="0" marR="0" marT="0" marB="0" anchor="b"/>
                </a:tc>
              </a:tr>
              <a:tr h="304799">
                <a:tc>
                  <a:txBody>
                    <a:bodyPr/>
                    <a:lstStyle/>
                    <a:p>
                      <a:pPr algn="ctr"/>
                      <a:r>
                        <a:rPr lang="en-US" sz="2000" dirty="0"/>
                        <a:t>45°</a:t>
                      </a:r>
                    </a:p>
                  </a:txBody>
                  <a:tcPr marL="0" marR="0" marT="0" marB="0" anchor="b"/>
                </a:tc>
                <a:tc>
                  <a:txBody>
                    <a:bodyPr/>
                    <a:lstStyle/>
                    <a:p>
                      <a:pPr algn="ctr"/>
                      <a:r>
                        <a:rPr lang="en-US" sz="2000"/>
                        <a:t>1.415</a:t>
                      </a:r>
                    </a:p>
                  </a:txBody>
                  <a:tcPr marL="0" marR="0" marT="0" marB="0" anchor="b"/>
                </a:tc>
              </a:tr>
              <a:tr h="304799">
                <a:tc>
                  <a:txBody>
                    <a:bodyPr/>
                    <a:lstStyle/>
                    <a:p>
                      <a:pPr algn="ctr"/>
                      <a:r>
                        <a:rPr lang="en-US" sz="2000" dirty="0"/>
                        <a:t>30°</a:t>
                      </a:r>
                    </a:p>
                  </a:txBody>
                  <a:tcPr marL="0" marR="0" marT="0" marB="0" anchor="b"/>
                </a:tc>
                <a:tc>
                  <a:txBody>
                    <a:bodyPr/>
                    <a:lstStyle/>
                    <a:p>
                      <a:pPr algn="ctr"/>
                      <a:r>
                        <a:rPr lang="en-US" sz="2000" dirty="0"/>
                        <a:t>2.000</a:t>
                      </a:r>
                    </a:p>
                  </a:txBody>
                  <a:tcPr marL="0" marR="0" marT="0" marB="0" anchor="b"/>
                </a:tc>
              </a:tr>
            </a:tbl>
          </a:graphicData>
        </a:graphic>
      </p:graphicFrame>
      <p:sp>
        <p:nvSpPr>
          <p:cNvPr id="114714" name="Rectangle 1"/>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endParaRPr lang="en-US">
              <a:latin typeface="Arial" charset="0"/>
            </a:endParaRPr>
          </a:p>
          <a:p>
            <a:pPr algn="ctr" eaLnBrk="0" hangingPunct="0"/>
            <a:endParaRPr lang="en-US">
              <a:latin typeface="Arial" charset="0"/>
            </a:endParaRPr>
          </a:p>
        </p:txBody>
      </p:sp>
      <p:cxnSp>
        <p:nvCxnSpPr>
          <p:cNvPr id="23" name="Straight Connector 22"/>
          <p:cNvCxnSpPr/>
          <p:nvPr/>
        </p:nvCxnSpPr>
        <p:spPr>
          <a:xfrm>
            <a:off x="1371600" y="5410200"/>
            <a:ext cx="1371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rot="5637695" flipH="1">
            <a:off x="1547813" y="5130800"/>
            <a:ext cx="1733550" cy="536575"/>
          </a:xfrm>
          <a:prstGeom prst="arc">
            <a:avLst>
              <a:gd name="adj1" fmla="val 16200000"/>
              <a:gd name="adj2" fmla="val 21134025"/>
            </a:avLst>
          </a:prstGeom>
          <a:ln w="28575">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14717" name="TextBox 26"/>
          <p:cNvSpPr txBox="1">
            <a:spLocks noChangeArrowheads="1"/>
          </p:cNvSpPr>
          <p:nvPr/>
        </p:nvSpPr>
        <p:spPr bwMode="auto">
          <a:xfrm>
            <a:off x="2286000" y="4876800"/>
            <a:ext cx="381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800" b="1">
                <a:solidFill>
                  <a:srgbClr val="FF0000"/>
                </a:solidFill>
              </a:rPr>
              <a:t>A</a:t>
            </a:r>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Occupational Safety and Health Administration (OSHA)</a:t>
            </a:r>
            <a:endParaRPr lang="en-US" dirty="0"/>
          </a:p>
        </p:txBody>
      </p:sp>
      <p:sp>
        <p:nvSpPr>
          <p:cNvPr id="32771" name="Content Placeholder 2"/>
          <p:cNvSpPr>
            <a:spLocks noGrp="1"/>
          </p:cNvSpPr>
          <p:nvPr>
            <p:ph idx="1"/>
          </p:nvPr>
        </p:nvSpPr>
        <p:spPr/>
        <p:txBody>
          <a:bodyPr/>
          <a:lstStyle/>
          <a:p>
            <a:r>
              <a:rPr lang="en-US" smtClean="0"/>
              <a:t>Code of Federal Regulations (29 CFR):</a:t>
            </a:r>
          </a:p>
          <a:p>
            <a:pPr lvl="1"/>
            <a:r>
              <a:rPr lang="en-US" smtClean="0"/>
              <a:t>General Duty Clause:</a:t>
            </a:r>
          </a:p>
          <a:p>
            <a:pPr lvl="2"/>
            <a:r>
              <a:rPr lang="en-US" smtClean="0"/>
              <a:t>(a) Each employer </a:t>
            </a:r>
          </a:p>
          <a:p>
            <a:pPr lvl="3"/>
            <a:r>
              <a:rPr lang="en-US" smtClean="0"/>
              <a:t>(1) shall furnish to each of his employees employment and a place of employment which are free from recognized hazards that are causing or are likely to cause death or serious physical harm to his employees;</a:t>
            </a:r>
          </a:p>
          <a:p>
            <a:pPr lvl="3"/>
            <a:r>
              <a:rPr lang="en-US" smtClean="0"/>
              <a:t>(2) shall comply with occupational safety and health standards promulgated under this Act.</a:t>
            </a:r>
          </a:p>
        </p:txBody>
      </p:sp>
    </p:spTree>
    <p:custDataLst>
      <p:tags r:id="rId1"/>
    </p:custData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p:txBody>
          <a:bodyPr/>
          <a:lstStyle/>
          <a:p>
            <a:r>
              <a:rPr lang="en-US" smtClean="0"/>
              <a:t>Sling Angle Factor</a:t>
            </a:r>
          </a:p>
        </p:txBody>
      </p:sp>
      <p:pic>
        <p:nvPicPr>
          <p:cNvPr id="115715" name="Picture 2" descr="C:\Documents and Settings\Toni McNeill\My Documents\Toni\Training\Skip's\Workbook 6\Edition 6 Slides\Files from Skip 9_30_05\Locked\Fundamental-basic\FUNDAMENTAL-Section_III_Edit-6_MasterPP_w_pages\Slide26.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9413" y="2057400"/>
            <a:ext cx="8383587"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PQuestion"/>
          <p:cNvSpPr>
            <a:spLocks noGrp="1"/>
          </p:cNvSpPr>
          <p:nvPr>
            <p:ph type="title"/>
          </p:nvPr>
        </p:nvSpPr>
        <p:spPr/>
        <p:txBody>
          <a:bodyPr/>
          <a:lstStyle/>
          <a:p>
            <a:r>
              <a:rPr lang="en-US" smtClean="0"/>
              <a:t>Worksheet Problem #4</a:t>
            </a:r>
          </a:p>
        </p:txBody>
      </p:sp>
      <p:graphicFrame>
        <p:nvGraphicFramePr>
          <p:cNvPr id="116739" name="TPChart"/>
          <p:cNvGraphicFramePr>
            <a:graphicFrameLocks noChangeAspect="1"/>
          </p:cNvGraphicFramePr>
          <p:nvPr>
            <p:custDataLst>
              <p:tags r:id="rId3"/>
            </p:custDataLst>
          </p:nvPr>
        </p:nvGraphicFramePr>
        <p:xfrm>
          <a:off x="4508500" y="1651000"/>
          <a:ext cx="4572000" cy="5143500"/>
        </p:xfrm>
        <a:graphic>
          <a:graphicData uri="http://schemas.openxmlformats.org/presentationml/2006/ole">
            <mc:AlternateContent xmlns:mc="http://schemas.openxmlformats.org/markup-compatibility/2006">
              <mc:Choice xmlns:v="urn:schemas-microsoft-com:vml" Requires="v">
                <p:oleObj spid="_x0000_s116746" name="Chart" r:id="rId7" imgW="4572000" imgH="5143500" progId="MSGraph.Chart.8">
                  <p:embed followColorScheme="full"/>
                </p:oleObj>
              </mc:Choice>
              <mc:Fallback>
                <p:oleObj name="Chart" r:id="rId7" imgW="4572000" imgH="5143500" progId="MSGraph.Chart.8">
                  <p:embed followColorScheme="full"/>
                  <p:pic>
                    <p:nvPicPr>
                      <p:cNvPr id="0" name="TPChar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08500" y="1651000"/>
                        <a:ext cx="4572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 name="Picture 5" descr="BombRack.bmp"/>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4586288" y="2286000"/>
            <a:ext cx="3948112"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rShape1"/>
          <p:cNvSpPr/>
          <p:nvPr>
            <p:custDataLst>
              <p:tags r:id="rId4"/>
            </p:custDataLst>
          </p:nvPr>
        </p:nvSpPr>
        <p:spPr>
          <a:xfrm rot="10800000">
            <a:off x="173038" y="2252663"/>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6742" name="TPAnswers"/>
          <p:cNvSpPr>
            <a:spLocks noGrp="1"/>
          </p:cNvSpPr>
          <p:nvPr>
            <p:ph type="body" idx="1"/>
            <p:custDataLst>
              <p:tags r:id="rId5"/>
            </p:custDataLst>
          </p:nvPr>
        </p:nvSpPr>
        <p:spPr>
          <a:xfrm>
            <a:off x="457200" y="1600200"/>
            <a:ext cx="4114800" cy="3611563"/>
          </a:xfrm>
        </p:spPr>
        <p:txBody>
          <a:bodyPr/>
          <a:lstStyle/>
          <a:p>
            <a:pPr marL="550863" indent="-514350">
              <a:buFont typeface="Wingdings 2" pitchFamily="18" charset="2"/>
              <a:buAutoNum type="arabicPeriod"/>
            </a:pPr>
            <a:r>
              <a:rPr lang="en-US" sz="3200" smtClean="0"/>
              <a:t>1,700#</a:t>
            </a:r>
          </a:p>
          <a:p>
            <a:pPr marL="550863" indent="-514350">
              <a:buFont typeface="Wingdings 2" pitchFamily="18" charset="2"/>
              <a:buAutoNum type="arabicPeriod"/>
            </a:pPr>
            <a:r>
              <a:rPr lang="en-US" sz="3200" smtClean="0"/>
              <a:t>2,268#</a:t>
            </a:r>
          </a:p>
          <a:p>
            <a:pPr marL="550863" indent="-514350">
              <a:buFont typeface="Wingdings 2" pitchFamily="18" charset="2"/>
              <a:buAutoNum type="arabicPeriod"/>
            </a:pPr>
            <a:r>
              <a:rPr lang="en-US" sz="3200" smtClean="0"/>
              <a:t>2,266#</a:t>
            </a:r>
          </a:p>
          <a:p>
            <a:pPr marL="550863" indent="-514350">
              <a:buFont typeface="Wingdings 2" pitchFamily="18" charset="2"/>
              <a:buAutoNum type="arabicPeriod"/>
            </a:pPr>
            <a:r>
              <a:rPr lang="en-US" sz="3200" smtClean="0"/>
              <a:t>567#</a:t>
            </a: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xit" presetSubtype="0" fill="hold" nodeType="withEffect">
                                  <p:stCondLst>
                                    <p:cond delay="0"/>
                                  </p:stCondLst>
                                  <p:childTnLst>
                                    <p:animEffect transition="out" filter="fade">
                                      <p:cBhvr>
                                        <p:cTn id="6" dur="2000"/>
                                        <p:tgtEl>
                                          <p:spTgt spid="6"/>
                                        </p:tgtEl>
                                      </p:cBhvr>
                                    </p:animEffect>
                                    <p:set>
                                      <p:cBhvr>
                                        <p:cTn id="7" dur="1" fill="hold">
                                          <p:stCondLst>
                                            <p:cond delay="1999"/>
                                          </p:stCondLst>
                                        </p:cTn>
                                        <p:tgtEl>
                                          <p:spTgt spid="6"/>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p:txBody>
          <a:bodyPr/>
          <a:lstStyle/>
          <a:p>
            <a:r>
              <a:rPr lang="en-US" smtClean="0"/>
              <a:t>Worksheet Problem #4</a:t>
            </a:r>
          </a:p>
        </p:txBody>
      </p:sp>
      <p:sp>
        <p:nvSpPr>
          <p:cNvPr id="117763" name="Content Placeholder 2"/>
          <p:cNvSpPr>
            <a:spLocks noGrp="1"/>
          </p:cNvSpPr>
          <p:nvPr>
            <p:ph sz="half" idx="1"/>
          </p:nvPr>
        </p:nvSpPr>
        <p:spPr/>
        <p:txBody>
          <a:bodyPr/>
          <a:lstStyle/>
          <a:p>
            <a:r>
              <a:rPr lang="en-US" smtClean="0"/>
              <a:t>How many legs will actually carry the load?</a:t>
            </a:r>
          </a:p>
          <a:p>
            <a:pPr lvl="1"/>
            <a:r>
              <a:rPr lang="en-US" smtClean="0"/>
              <a:t>Three</a:t>
            </a:r>
          </a:p>
        </p:txBody>
      </p:sp>
      <p:pic>
        <p:nvPicPr>
          <p:cNvPr id="117764" name="Content Placeholder 4" descr="BombRack.bmp"/>
          <p:cNvPicPr>
            <a:picLocks noGrp="1" noChangeAspect="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4648200" y="2187575"/>
            <a:ext cx="4038600" cy="3351213"/>
          </a:xfrm>
        </p:spPr>
      </p:pic>
    </p:spTree>
    <p:custDataLst>
      <p:tags r:id="rId1"/>
    </p:custData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p:txBody>
          <a:bodyPr/>
          <a:lstStyle/>
          <a:p>
            <a:r>
              <a:rPr lang="en-US" smtClean="0"/>
              <a:t>Worksheet Problem #4</a:t>
            </a:r>
          </a:p>
        </p:txBody>
      </p:sp>
      <p:sp>
        <p:nvSpPr>
          <p:cNvPr id="118787" name="Content Placeholder 2"/>
          <p:cNvSpPr>
            <a:spLocks noGrp="1"/>
          </p:cNvSpPr>
          <p:nvPr>
            <p:ph sz="half" idx="1"/>
          </p:nvPr>
        </p:nvSpPr>
        <p:spPr/>
        <p:txBody>
          <a:bodyPr/>
          <a:lstStyle/>
          <a:p>
            <a:r>
              <a:rPr lang="en-US" smtClean="0"/>
              <a:t>What is the share of the load?</a:t>
            </a:r>
          </a:p>
          <a:p>
            <a:pPr lvl="1"/>
            <a:r>
              <a:rPr lang="en-US" smtClean="0"/>
              <a:t>1,133.3333333333#</a:t>
            </a:r>
          </a:p>
        </p:txBody>
      </p:sp>
      <p:pic>
        <p:nvPicPr>
          <p:cNvPr id="118788" name="Content Placeholder 4" descr="BombRack.bmp"/>
          <p:cNvPicPr>
            <a:picLocks noGrp="1" noChangeAspect="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4648200" y="2187575"/>
            <a:ext cx="4038600" cy="3351213"/>
          </a:xfrm>
        </p:spPr>
      </p:pic>
    </p:spTree>
    <p:custDataLst>
      <p:tags r:id="rId1"/>
    </p:custData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p:txBody>
          <a:bodyPr/>
          <a:lstStyle/>
          <a:p>
            <a:r>
              <a:rPr lang="en-US" smtClean="0"/>
              <a:t>Worksheet Problem #4</a:t>
            </a:r>
          </a:p>
        </p:txBody>
      </p:sp>
      <p:sp>
        <p:nvSpPr>
          <p:cNvPr id="119811" name="Content Placeholder 2"/>
          <p:cNvSpPr>
            <a:spLocks noGrp="1"/>
          </p:cNvSpPr>
          <p:nvPr>
            <p:ph sz="half" idx="1"/>
          </p:nvPr>
        </p:nvSpPr>
        <p:spPr/>
        <p:txBody>
          <a:bodyPr/>
          <a:lstStyle/>
          <a:p>
            <a:r>
              <a:rPr lang="en-US" smtClean="0"/>
              <a:t>What is the load factor?</a:t>
            </a:r>
          </a:p>
          <a:p>
            <a:pPr lvl="1"/>
            <a:r>
              <a:rPr lang="en-US" smtClean="0"/>
              <a:t>3’ ÷ 1.5’ = 2.0</a:t>
            </a:r>
          </a:p>
        </p:txBody>
      </p:sp>
      <p:pic>
        <p:nvPicPr>
          <p:cNvPr id="119812" name="Content Placeholder 4" descr="BombRack.bmp"/>
          <p:cNvPicPr>
            <a:picLocks noGrp="1" noChangeAspect="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4648200" y="2187575"/>
            <a:ext cx="4038600" cy="3351213"/>
          </a:xfrm>
        </p:spPr>
      </p:pic>
    </p:spTree>
    <p:custDataLst>
      <p:tags r:id="rId1"/>
    </p:custData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p:txBody>
          <a:bodyPr/>
          <a:lstStyle/>
          <a:p>
            <a:r>
              <a:rPr lang="en-US" smtClean="0"/>
              <a:t>Worksheet Problem #4</a:t>
            </a:r>
          </a:p>
        </p:txBody>
      </p:sp>
      <p:sp>
        <p:nvSpPr>
          <p:cNvPr id="3" name="Content Placeholder 2"/>
          <p:cNvSpPr>
            <a:spLocks noGrp="1"/>
          </p:cNvSpPr>
          <p:nvPr>
            <p:ph sz="half" idx="1"/>
          </p:nvPr>
        </p:nvSpPr>
        <p:spPr/>
        <p:txBody>
          <a:bodyPr/>
          <a:lstStyle/>
          <a:p>
            <a:r>
              <a:rPr lang="en-US" smtClean="0"/>
              <a:t>What is the tension in each sling leg? </a:t>
            </a:r>
          </a:p>
          <a:p>
            <a:pPr lvl="1"/>
            <a:r>
              <a:rPr lang="en-US" smtClean="0"/>
              <a:t>2.0 x 1,133# = 2,266#</a:t>
            </a:r>
          </a:p>
          <a:p>
            <a:pPr lvl="1"/>
            <a:r>
              <a:rPr lang="en-US" smtClean="0"/>
              <a:t>2.0 x 1,134# = 2,268#</a:t>
            </a:r>
          </a:p>
        </p:txBody>
      </p:sp>
      <p:pic>
        <p:nvPicPr>
          <p:cNvPr id="120836" name="Content Placeholder 4" descr="BombRack.bmp"/>
          <p:cNvPicPr>
            <a:picLocks noGrp="1" noChangeAspect="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4648200" y="2187575"/>
            <a:ext cx="4038600" cy="3351213"/>
          </a:xfrm>
        </p:spPr>
      </p:pic>
    </p:spTree>
    <p:custDataLst>
      <p:tags r:id="rId1"/>
    </p:custData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PQuestion"/>
          <p:cNvSpPr>
            <a:spLocks noGrp="1"/>
          </p:cNvSpPr>
          <p:nvPr>
            <p:ph type="title"/>
          </p:nvPr>
        </p:nvSpPr>
        <p:spPr/>
        <p:txBody>
          <a:bodyPr/>
          <a:lstStyle/>
          <a:p>
            <a:r>
              <a:rPr lang="en-US" smtClean="0"/>
              <a:t>Worksheet Problem #5</a:t>
            </a:r>
          </a:p>
        </p:txBody>
      </p:sp>
      <p:graphicFrame>
        <p:nvGraphicFramePr>
          <p:cNvPr id="121859" name="TPChart"/>
          <p:cNvGraphicFramePr>
            <a:graphicFrameLocks noChangeAspect="1"/>
          </p:cNvGraphicFramePr>
          <p:nvPr>
            <p:custDataLst>
              <p:tags r:id="rId3"/>
            </p:custDataLst>
          </p:nvPr>
        </p:nvGraphicFramePr>
        <p:xfrm>
          <a:off x="4508500" y="1651000"/>
          <a:ext cx="4572000" cy="5143500"/>
        </p:xfrm>
        <a:graphic>
          <a:graphicData uri="http://schemas.openxmlformats.org/presentationml/2006/ole">
            <mc:AlternateContent xmlns:mc="http://schemas.openxmlformats.org/markup-compatibility/2006">
              <mc:Choice xmlns:v="urn:schemas-microsoft-com:vml" Requires="v">
                <p:oleObj spid="_x0000_s121866" name="Chart" r:id="rId7" imgW="4572000" imgH="5143500" progId="MSGraph.Chart.8">
                  <p:embed followColorScheme="full"/>
                </p:oleObj>
              </mc:Choice>
              <mc:Fallback>
                <p:oleObj name="Chart" r:id="rId7" imgW="4572000" imgH="5143500" progId="MSGraph.Chart.8">
                  <p:embed followColorScheme="full"/>
                  <p:pic>
                    <p:nvPicPr>
                      <p:cNvPr id="0" name="TPChar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08500" y="1651000"/>
                        <a:ext cx="4572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Picture 4" descr="Submersible.bmp"/>
          <p:cNvPicPr>
            <a:picLocks noChangeAspect="1"/>
          </p:cNvPicPr>
          <p:nvPr/>
        </p:nvPicPr>
        <p:blipFill>
          <a:blip r:embed="rId9">
            <a:extLst>
              <a:ext uri="{28A0092B-C50C-407E-A947-70E740481C1C}">
                <a14:useLocalDpi xmlns:a14="http://schemas.microsoft.com/office/drawing/2010/main"/>
              </a:ext>
            </a:extLst>
          </a:blip>
          <a:srcRect/>
          <a:stretch>
            <a:fillRect/>
          </a:stretch>
        </p:blipFill>
        <p:spPr bwMode="auto">
          <a:xfrm>
            <a:off x="5022850" y="1600200"/>
            <a:ext cx="35115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61" name="TPAnswers"/>
          <p:cNvSpPr>
            <a:spLocks noGrp="1"/>
          </p:cNvSpPr>
          <p:nvPr>
            <p:ph type="body" idx="1"/>
            <p:custDataLst>
              <p:tags r:id="rId4"/>
            </p:custDataLst>
          </p:nvPr>
        </p:nvSpPr>
        <p:spPr>
          <a:xfrm>
            <a:off x="457200" y="1600200"/>
            <a:ext cx="4114800" cy="3611563"/>
          </a:xfrm>
        </p:spPr>
        <p:txBody>
          <a:bodyPr/>
          <a:lstStyle/>
          <a:p>
            <a:pPr marL="550863" indent="-514350">
              <a:buFont typeface="Wingdings 2" pitchFamily="18" charset="2"/>
              <a:buAutoNum type="arabicPeriod"/>
            </a:pPr>
            <a:r>
              <a:rPr lang="en-US" sz="3200" smtClean="0"/>
              <a:t>1,746#</a:t>
            </a:r>
          </a:p>
          <a:p>
            <a:pPr marL="550863" indent="-514350">
              <a:buFont typeface="Wingdings 2" pitchFamily="18" charset="2"/>
              <a:buAutoNum type="arabicPeriod"/>
            </a:pPr>
            <a:r>
              <a:rPr lang="en-US" sz="3200" smtClean="0"/>
              <a:t>5,856#</a:t>
            </a:r>
          </a:p>
          <a:p>
            <a:pPr marL="550863" indent="-514350">
              <a:buFont typeface="Wingdings 2" pitchFamily="18" charset="2"/>
              <a:buAutoNum type="arabicPeriod"/>
            </a:pPr>
            <a:r>
              <a:rPr lang="en-US" sz="3200" smtClean="0"/>
              <a:t>5,888#</a:t>
            </a:r>
          </a:p>
          <a:p>
            <a:pPr marL="550863" indent="-514350">
              <a:buFont typeface="Wingdings 2" pitchFamily="18" charset="2"/>
              <a:buAutoNum type="arabicPeriod"/>
            </a:pPr>
            <a:r>
              <a:rPr lang="en-US" sz="3200" smtClean="0"/>
              <a:t>6,400#</a:t>
            </a:r>
          </a:p>
        </p:txBody>
      </p:sp>
      <p:sp>
        <p:nvSpPr>
          <p:cNvPr id="6" name="CorShape1"/>
          <p:cNvSpPr/>
          <p:nvPr>
            <p:custDataLst>
              <p:tags r:id="rId5"/>
            </p:custDataLst>
          </p:nvPr>
        </p:nvSpPr>
        <p:spPr>
          <a:xfrm rot="10800000">
            <a:off x="173038" y="2836863"/>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10" presetClass="exit" presetSubtype="0" fill="hold" nodeType="withEffect">
                                  <p:stCondLst>
                                    <p:cond delay="0"/>
                                  </p:stCondLst>
                                  <p:childTnLst>
                                    <p:animEffect transition="out" filter="fade">
                                      <p:cBhvr>
                                        <p:cTn id="10" dur="2000"/>
                                        <p:tgtEl>
                                          <p:spTgt spid="5"/>
                                        </p:tgtEl>
                                      </p:cBhvr>
                                    </p:animEffect>
                                    <p:set>
                                      <p:cBhvr>
                                        <p:cTn id="11"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title"/>
          </p:nvPr>
        </p:nvSpPr>
        <p:spPr/>
        <p:txBody>
          <a:bodyPr/>
          <a:lstStyle/>
          <a:p>
            <a:r>
              <a:rPr lang="en-US" smtClean="0"/>
              <a:t>Worksheet Problem #5</a:t>
            </a:r>
          </a:p>
        </p:txBody>
      </p:sp>
      <p:sp>
        <p:nvSpPr>
          <p:cNvPr id="122883" name="Content Placeholder 2"/>
          <p:cNvSpPr>
            <a:spLocks noGrp="1"/>
          </p:cNvSpPr>
          <p:nvPr>
            <p:ph sz="half" idx="1"/>
          </p:nvPr>
        </p:nvSpPr>
        <p:spPr/>
        <p:txBody>
          <a:bodyPr/>
          <a:lstStyle/>
          <a:p>
            <a:r>
              <a:rPr lang="en-US" smtClean="0"/>
              <a:t>What is the share of the load?</a:t>
            </a:r>
          </a:p>
          <a:p>
            <a:pPr lvl="1"/>
            <a:r>
              <a:rPr lang="en-US" smtClean="0"/>
              <a:t> 6,400# ÷ 2 = 3,200#</a:t>
            </a:r>
          </a:p>
        </p:txBody>
      </p:sp>
      <p:pic>
        <p:nvPicPr>
          <p:cNvPr id="122884" name="Content Placeholder 4" descr="Submersible.bmp"/>
          <p:cNvPicPr>
            <a:picLocks noGrp="1" noChangeAspect="1"/>
          </p:cNvPicPr>
          <p:nvPr>
            <p:ph sz="half" idx="2"/>
          </p:nvPr>
        </p:nvPicPr>
        <p:blipFill>
          <a:blip r:embed="rId3">
            <a:extLst>
              <a:ext uri="{28A0092B-C50C-407E-A947-70E740481C1C}">
                <a14:useLocalDpi xmlns:a14="http://schemas.microsoft.com/office/drawing/2010/main"/>
              </a:ext>
            </a:extLst>
          </a:blip>
          <a:srcRect/>
          <a:stretch>
            <a:fillRect/>
          </a:stretch>
        </p:blipFill>
        <p:spPr>
          <a:xfrm>
            <a:off x="5214938" y="1878013"/>
            <a:ext cx="2905125" cy="3971925"/>
          </a:xfrm>
        </p:spPr>
      </p:pic>
    </p:spTree>
    <p:custDataLst>
      <p:tags r:id="rId1"/>
    </p:custData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p:txBody>
          <a:bodyPr/>
          <a:lstStyle/>
          <a:p>
            <a:r>
              <a:rPr lang="en-US" smtClean="0"/>
              <a:t>Worksheet Problem #5</a:t>
            </a:r>
          </a:p>
        </p:txBody>
      </p:sp>
      <p:sp>
        <p:nvSpPr>
          <p:cNvPr id="123907" name="Content Placeholder 2"/>
          <p:cNvSpPr>
            <a:spLocks noGrp="1"/>
          </p:cNvSpPr>
          <p:nvPr>
            <p:ph sz="half" idx="1"/>
          </p:nvPr>
        </p:nvSpPr>
        <p:spPr/>
        <p:txBody>
          <a:bodyPr/>
          <a:lstStyle/>
          <a:p>
            <a:r>
              <a:rPr lang="en-US" smtClean="0"/>
              <a:t>What is the load factor?</a:t>
            </a:r>
          </a:p>
          <a:p>
            <a:pPr lvl="1"/>
            <a:r>
              <a:rPr lang="en-US" smtClean="0"/>
              <a:t>5.5 ÷ 3 = 1.83333333333333</a:t>
            </a:r>
          </a:p>
          <a:p>
            <a:pPr lvl="1"/>
            <a:r>
              <a:rPr lang="en-US" smtClean="0"/>
              <a:t>1.83</a:t>
            </a:r>
          </a:p>
          <a:p>
            <a:pPr lvl="1"/>
            <a:r>
              <a:rPr lang="en-US" smtClean="0"/>
              <a:t>1.84</a:t>
            </a:r>
          </a:p>
          <a:p>
            <a:pPr lvl="1"/>
            <a:r>
              <a:rPr lang="en-US" smtClean="0"/>
              <a:t>2.00</a:t>
            </a:r>
          </a:p>
          <a:p>
            <a:pPr lvl="1"/>
            <a:endParaRPr lang="en-US" smtClean="0"/>
          </a:p>
        </p:txBody>
      </p:sp>
      <p:pic>
        <p:nvPicPr>
          <p:cNvPr id="123908" name="Content Placeholder 4" descr="Submersible.bmp"/>
          <p:cNvPicPr>
            <a:picLocks noGrp="1" noChangeAspect="1"/>
          </p:cNvPicPr>
          <p:nvPr>
            <p:ph sz="half" idx="2"/>
          </p:nvPr>
        </p:nvPicPr>
        <p:blipFill>
          <a:blip r:embed="rId3">
            <a:extLst>
              <a:ext uri="{28A0092B-C50C-407E-A947-70E740481C1C}">
                <a14:useLocalDpi xmlns:a14="http://schemas.microsoft.com/office/drawing/2010/main"/>
              </a:ext>
            </a:extLst>
          </a:blip>
          <a:srcRect/>
          <a:stretch>
            <a:fillRect/>
          </a:stretch>
        </p:blipFill>
        <p:spPr>
          <a:xfrm>
            <a:off x="5214938" y="1878013"/>
            <a:ext cx="2905125" cy="3971925"/>
          </a:xfrm>
        </p:spPr>
      </p:pic>
    </p:spTree>
    <p:custDataLst>
      <p:tags r:id="rId1"/>
    </p:custData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p:txBody>
          <a:bodyPr/>
          <a:lstStyle/>
          <a:p>
            <a:r>
              <a:rPr lang="en-US" smtClean="0"/>
              <a:t>Worksheet Problem #5</a:t>
            </a:r>
          </a:p>
        </p:txBody>
      </p:sp>
      <p:sp>
        <p:nvSpPr>
          <p:cNvPr id="124931" name="Content Placeholder 2"/>
          <p:cNvSpPr>
            <a:spLocks noGrp="1"/>
          </p:cNvSpPr>
          <p:nvPr>
            <p:ph sz="half" idx="1"/>
          </p:nvPr>
        </p:nvSpPr>
        <p:spPr/>
        <p:txBody>
          <a:bodyPr/>
          <a:lstStyle/>
          <a:p>
            <a:r>
              <a:rPr lang="en-US" smtClean="0"/>
              <a:t>What is the tension in each sling leg?</a:t>
            </a:r>
          </a:p>
          <a:p>
            <a:pPr lvl="1"/>
            <a:r>
              <a:rPr lang="en-US" smtClean="0"/>
              <a:t>3,200# x 1.833333333 = 5,866.6666666667#</a:t>
            </a:r>
          </a:p>
          <a:p>
            <a:pPr lvl="1"/>
            <a:r>
              <a:rPr lang="en-US" smtClean="0"/>
              <a:t>5,856#</a:t>
            </a:r>
          </a:p>
          <a:p>
            <a:pPr lvl="1"/>
            <a:r>
              <a:rPr lang="en-US" smtClean="0"/>
              <a:t>5,888#</a:t>
            </a:r>
          </a:p>
          <a:p>
            <a:pPr lvl="1"/>
            <a:r>
              <a:rPr lang="en-US" smtClean="0"/>
              <a:t>6,400# </a:t>
            </a:r>
          </a:p>
        </p:txBody>
      </p:sp>
      <p:pic>
        <p:nvPicPr>
          <p:cNvPr id="124932" name="Content Placeholder 4" descr="Submersible.bmp"/>
          <p:cNvPicPr>
            <a:picLocks noGrp="1" noChangeAspect="1"/>
          </p:cNvPicPr>
          <p:nvPr>
            <p:ph sz="half" idx="2"/>
          </p:nvPr>
        </p:nvPicPr>
        <p:blipFill>
          <a:blip r:embed="rId3">
            <a:extLst>
              <a:ext uri="{28A0092B-C50C-407E-A947-70E740481C1C}">
                <a14:useLocalDpi xmlns:a14="http://schemas.microsoft.com/office/drawing/2010/main"/>
              </a:ext>
            </a:extLst>
          </a:blip>
          <a:srcRect/>
          <a:stretch>
            <a:fillRect/>
          </a:stretch>
        </p:blipFill>
        <p:spPr>
          <a:xfrm>
            <a:off x="5214938" y="1878013"/>
            <a:ext cx="2905125" cy="3971925"/>
          </a:xfrm>
        </p:spPr>
      </p:pic>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ANSWERNOWTEXT" val="Answer Now"/>
  <p:tag name="RESPTABLESTYLE" val="-1"/>
  <p:tag name="ALLOWDUPLICATES" val="False"/>
  <p:tag name="AUTOADVANCE" val="False"/>
  <p:tag name="STDCHART" val="1"/>
  <p:tag name="BUBBLENAMEVISIBLE" val="True"/>
  <p:tag name="DEFAULTNUMTEAMS" val="5"/>
  <p:tag name="CUSTOMCELLBACKCOLOR2" val="-13395457"/>
  <p:tag name="DISPLAYNAME" val="True"/>
  <p:tag name="GRIDROTATIONINTERVAL" val="2"/>
  <p:tag name="POLLINGCYCLE" val="2"/>
  <p:tag name="INCLUDENONRESPONDERS" val="False"/>
  <p:tag name="ALLOWUSERFEEDBACK" val="True"/>
  <p:tag name="REALTIMEBACKUPPATH" val="(None)"/>
  <p:tag name="ADVANCEDSETTINGSVIEW" val="False"/>
  <p:tag name="FIBDISPLAYKEYWORDS" val="True"/>
  <p:tag name="PRRESPONSE4" val="7"/>
  <p:tag name="PRRESPONSE8" val="3"/>
  <p:tag name="POWERPOINTVERSION" val="12.0"/>
  <p:tag name="ANSWERNOWSTYLE" val="-1"/>
  <p:tag name="COUNTDOWNSECONDS" val="10"/>
  <p:tag name="BACKUPMAINTENANCE" val="7"/>
  <p:tag name="AUTOUPDATEALIASES" val="True"/>
  <p:tag name="BUBBLESIZEVISIBLE" val="True"/>
  <p:tag name="CUSTOMCELLFORECOLOR" val="-16777216"/>
  <p:tag name="USESCHEMECOLORS" val="True"/>
  <p:tag name="AUTOSIZEGRID" val="True"/>
  <p:tag name="CHARTLABELS" val="0"/>
  <p:tag name="INCLUDEPPT" val="True"/>
  <p:tag name="ZEROBASED" val="False"/>
  <p:tag name="FIBNUMRESULTS" val="5"/>
  <p:tag name="PRRESPONSE3" val="8"/>
  <p:tag name="PRRESPONSE9" val="2"/>
  <p:tag name="USESECONDARYMONITOR" val="True"/>
  <p:tag name="RESPCOUNTERFORMAT" val="0"/>
  <p:tag name="CHARTVALUEFORMAT" val="0%"/>
  <p:tag name="TEAMSINLEADERBOARD" val="5"/>
  <p:tag name="CUSTOMGRIDBACKCOLOR" val="-2830136"/>
  <p:tag name="DISPLAYDEVICENUMBER" val="True"/>
  <p:tag name="GRIDPOSITION" val="1"/>
  <p:tag name="PARTLISTDEFAULT" val="0"/>
  <p:tag name="AUTOADJUSTPARTRANGE" val="True"/>
  <p:tag name="PRRESPONSE1" val="10"/>
  <p:tag name="PRRESPONSE7" val="4"/>
  <p:tag name="BULLETTYPE" val="3"/>
  <p:tag name="NUMRESPONSES" val="1"/>
  <p:tag name="PARTICIPANTSINLEADERBOARD" val="5"/>
  <p:tag name="CUSTOMCELLBACKCOLOR1" val="-657956"/>
  <p:tag name="GRIDOPACITY" val="90"/>
  <p:tag name="MULTIRESPDIVISOR" val="1"/>
  <p:tag name="CHARTSCALE" val="True"/>
  <p:tag name="PRRESPONSE5" val="6"/>
  <p:tag name="SHOWBARVISIBLE" val="True"/>
  <p:tag name="BACKUPSESSIONS" val="True"/>
  <p:tag name="BUBBLEVALUEFORMAT" val="0.0"/>
  <p:tag name="DISPLAYDEVICEID" val="True"/>
  <p:tag name="CORRECTPOINTVALUE" val="100"/>
  <p:tag name="FIBINCLUDEOTHER" val="True"/>
  <p:tag name="TPVERSION" val="2008"/>
  <p:tag name="REVIEWONLY" val="False"/>
  <p:tag name="CUSTOMCELLBACKCOLOR3" val="-268652"/>
  <p:tag name="RESETCHARTS" val="True"/>
  <p:tag name="PRRESPONSE2" val="9"/>
  <p:tag name="RESPCOUNTERSTYLE" val="-1"/>
  <p:tag name="BUBBLEGROUPING" val="3"/>
  <p:tag name="INCORRECTPOINTVALUE" val="0"/>
  <p:tag name="PRRESPONSE10" val="1"/>
  <p:tag name="MAXRESPONDERS" val="5"/>
  <p:tag name="REALTIMEBACKUP" val="False"/>
  <p:tag name="INPUTSOURCE" val="1"/>
  <p:tag name="CHARTCOLORS" val="0"/>
  <p:tag name="ROTATIONINTERVAL" val="2"/>
  <p:tag name="PRRESPONSE6" val="5"/>
  <p:tag name="FIBDISPLAYRESULTS" val="True"/>
  <p:tag name="COUNTDOWNSTYLE" val="-1"/>
  <p:tag name="GRIDSIZE" val="{Width=800, Height=600}"/>
  <p:tag name="CUSTOMCELLBACKCOLOR4" val="-8355712"/>
  <p:tag name="DELIMITERS" val="3.1"/>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00.xml><?xml version="1.0" encoding="utf-8"?>
<p:tagLst xmlns:a="http://schemas.openxmlformats.org/drawingml/2006/main" xmlns:r="http://schemas.openxmlformats.org/officeDocument/2006/relationships" xmlns:p="http://schemas.openxmlformats.org/presentationml/2006/main">
  <p:tag name="ANSWERBULLETS" val="3"/>
  <p:tag name="OLDNUMANSWERS" val="2"/>
  <p:tag name="TEXTLENGTH" val="10"/>
  <p:tag name="FONTSIZE" val="30"/>
  <p:tag name="BULLETTYPE" val="ppBulletArabicPeriod"/>
  <p:tag name="ANSWERTEXT" val="True&#10;False"/>
</p:tagLst>
</file>

<file path=ppt/tags/tag10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02.xml><?xml version="1.0" encoding="utf-8"?>
<p:tagLst xmlns:a="http://schemas.openxmlformats.org/drawingml/2006/main" xmlns:r="http://schemas.openxmlformats.org/officeDocument/2006/relationships" xmlns:p="http://schemas.openxmlformats.org/presentationml/2006/main">
  <p:tag name="SLIDEGUID" val="E3D6FBA2C183498AAC71A97EDC0D9562"/>
  <p:tag name="SLIDEID" val="E3D6FBA2C183498AAC71A97EDC0D9562"/>
  <p:tag name="SLIDEORDER" val="1"/>
  <p:tag name="SLIDETYPE" val="Q"/>
  <p:tag name="DEMOGRAPHIC" val="False"/>
  <p:tag name="TEAMASSIGN" val="False"/>
  <p:tag name="SPEEDSCORING" val="False"/>
  <p:tag name="CORRECTPOINTVALUE" val="100"/>
  <p:tag name="INCORRECTPOINTVALUE" val="0"/>
  <p:tag name="ZEROBASED" val="False"/>
  <p:tag name="QUESTIONALIAS" val="What is your opinion?"/>
  <p:tag name="ANSWERSALIAS" val="True|smicln|False"/>
  <p:tag name="DELIMITERS" val="3.1"/>
  <p:tag name="VALUEFORMAT" val="0%"/>
  <p:tag name="VALUES" val="Incorrect|smicln|Correct"/>
</p:tagLst>
</file>

<file path=ppt/tags/tag103.xml><?xml version="1.0" encoding="utf-8"?>
<p:tagLst xmlns:a="http://schemas.openxmlformats.org/drawingml/2006/main" xmlns:r="http://schemas.openxmlformats.org/officeDocument/2006/relationships" xmlns:p="http://schemas.openxmlformats.org/presentationml/2006/main">
  <p:tag name="CHARTTYPE" val="0"/>
</p:tagLst>
</file>

<file path=ppt/tags/tag104.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05.xml><?xml version="1.0" encoding="utf-8"?>
<p:tagLst xmlns:a="http://schemas.openxmlformats.org/drawingml/2006/main" xmlns:r="http://schemas.openxmlformats.org/officeDocument/2006/relationships" xmlns:p="http://schemas.openxmlformats.org/presentationml/2006/main">
  <p:tag name="ANSWERBULLETS" val="3"/>
  <p:tag name="OLDNUMANSWERS" val="2"/>
  <p:tag name="TEXTLENGTH" val="10"/>
  <p:tag name="FONTSIZE" val="30"/>
  <p:tag name="BULLETTYPE" val="ppBulletArabicPeriod"/>
  <p:tag name="ANSWERTEXT" val="True&#10;False"/>
</p:tagLst>
</file>

<file path=ppt/tags/tag10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0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0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09.xml><?xml version="1.0" encoding="utf-8"?>
<p:tagLst xmlns:a="http://schemas.openxmlformats.org/drawingml/2006/main" xmlns:r="http://schemas.openxmlformats.org/officeDocument/2006/relationships" xmlns:p="http://schemas.openxmlformats.org/presentationml/2006/main">
  <p:tag name="SLIDEGUID" val="4E0CDEA7DBFF4012A7BFC66DD2B3B69A"/>
  <p:tag name="SLIDEID" val="4E0CDEA7DBFF4012A7BFC66DD2B3B69A"/>
  <p:tag name="SLIDEORDER" val="1"/>
  <p:tag name="SLIDETYPE" val="Q"/>
  <p:tag name="DEMOGRAPHIC" val="False"/>
  <p:tag name="TEAMASSIGN" val="False"/>
  <p:tag name="SPEEDSCORING" val="False"/>
  <p:tag name="CORRECTPOINTVALUE" val="100"/>
  <p:tag name="INCORRECTPOINTVALUE" val="0"/>
  <p:tag name="ZEROBASED" val="False"/>
  <p:tag name="DELIMITERS" val="3.1"/>
  <p:tag name="VALUEFORMAT" val="0%"/>
  <p:tag name="VALUES" val="Incorrect|smicln|Incorrect|smicln|Correct|smicln|Incorrect"/>
  <p:tag name="QUESTIONALIAS" val="A 24-Can case of beer weighs…"/>
  <p:tag name="ANSWERSALIAS" val="10 pounds|smicln|15 pounds|smicln|20 pounds|smicln|25 pounds"/>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10.xml><?xml version="1.0" encoding="utf-8"?>
<p:tagLst xmlns:a="http://schemas.openxmlformats.org/drawingml/2006/main" xmlns:r="http://schemas.openxmlformats.org/officeDocument/2006/relationships" xmlns:p="http://schemas.openxmlformats.org/presentationml/2006/main">
  <p:tag name="CHARTTYPE" val="0"/>
</p:tagLst>
</file>

<file path=ppt/tags/tag111.xml><?xml version="1.0" encoding="utf-8"?>
<p:tagLst xmlns:a="http://schemas.openxmlformats.org/drawingml/2006/main" xmlns:r="http://schemas.openxmlformats.org/officeDocument/2006/relationships" xmlns:p="http://schemas.openxmlformats.org/presentationml/2006/main">
  <p:tag name="CORSHAPE" val="True"/>
  <p:tag name="SHAPETYPE" val="7"/>
</p:tagLst>
</file>

<file path=ppt/tags/tag112.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39"/>
  <p:tag name="FONTSIZE" val="30"/>
  <p:tag name="BULLETTYPE" val="ppBulletArabicPeriod"/>
  <p:tag name="ANSWERTEXT" val="10 pounds&#10;15 pounds&#10;20 pounds&#10;25 pounds"/>
</p:tagLst>
</file>

<file path=ppt/tags/tag11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1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1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1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17.xml><?xml version="1.0" encoding="utf-8"?>
<p:tagLst xmlns:a="http://schemas.openxmlformats.org/drawingml/2006/main" xmlns:r="http://schemas.openxmlformats.org/officeDocument/2006/relationships" xmlns:p="http://schemas.openxmlformats.org/presentationml/2006/main">
  <p:tag name="DELIMITERS" val="3.1"/>
</p:tagLst>
</file>

<file path=ppt/tags/tag118.xml><?xml version="1.0" encoding="utf-8"?>
<p:tagLst xmlns:a="http://schemas.openxmlformats.org/drawingml/2006/main" xmlns:r="http://schemas.openxmlformats.org/officeDocument/2006/relationships" xmlns:p="http://schemas.openxmlformats.org/presentationml/2006/main">
  <p:tag name="SLIDEGUID" val="D30A835FF4EB4178BC85401EE9D2655F"/>
  <p:tag name="SLIDEID" val="D30A835FF4EB4178BC85401EE9D2655F"/>
  <p:tag name="SLIDEORDER" val="1"/>
  <p:tag name="SLIDETYPE" val="Q"/>
  <p:tag name="DEMOGRAPHIC" val="False"/>
  <p:tag name="TEAMASSIGN" val="False"/>
  <p:tag name="SPEEDSCORING" val="False"/>
  <p:tag name="CORRECTPOINTVALUE" val="100"/>
  <p:tag name="INCORRECTPOINTVALUE" val="0"/>
  <p:tag name="ZEROBASED" val="False"/>
  <p:tag name="DELIMITERS" val="3.1"/>
  <p:tag name="VALUEFORMAT" val="0%"/>
  <p:tag name="VALUES" val="Incorrect|smicln|Correct|smicln|Incorrect|smicln|Incorrect"/>
  <p:tag name="QUESTIONALIAS" val="Worksheet Problem #1"/>
  <p:tag name="ANSWERSALIAS" val="1,700#|smicln|2,268#|smicln|2,266#|smicln|567#"/>
</p:tagLst>
</file>

<file path=ppt/tags/tag119.xml><?xml version="1.0" encoding="utf-8"?>
<p:tagLst xmlns:a="http://schemas.openxmlformats.org/drawingml/2006/main" xmlns:r="http://schemas.openxmlformats.org/officeDocument/2006/relationships" xmlns:p="http://schemas.openxmlformats.org/presentationml/2006/main">
  <p:tag name="CHARTTYPE" val="0"/>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20.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21.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25"/>
  <p:tag name="FONTSIZE" val="32"/>
  <p:tag name="BULLETTYPE" val="ppBulletArabicPeriod"/>
  <p:tag name="ANSWERTEXT" val="1,700#&#10;2,268#&#10;2,266#&#10;567#"/>
</p:tagLst>
</file>

<file path=ppt/tags/tag122.xml><?xml version="1.0" encoding="utf-8"?>
<p:tagLst xmlns:a="http://schemas.openxmlformats.org/drawingml/2006/main" xmlns:r="http://schemas.openxmlformats.org/officeDocument/2006/relationships" xmlns:p="http://schemas.openxmlformats.org/presentationml/2006/main">
  <p:tag name="DELIMITERS" val="3.1"/>
</p:tagLst>
</file>

<file path=ppt/tags/tag123.xml><?xml version="1.0" encoding="utf-8"?>
<p:tagLst xmlns:a="http://schemas.openxmlformats.org/drawingml/2006/main" xmlns:r="http://schemas.openxmlformats.org/officeDocument/2006/relationships" xmlns:p="http://schemas.openxmlformats.org/presentationml/2006/main">
  <p:tag name="DELIMITERS" val="3.1"/>
</p:tagLst>
</file>

<file path=ppt/tags/tag124.xml><?xml version="1.0" encoding="utf-8"?>
<p:tagLst xmlns:a="http://schemas.openxmlformats.org/drawingml/2006/main" xmlns:r="http://schemas.openxmlformats.org/officeDocument/2006/relationships" xmlns:p="http://schemas.openxmlformats.org/presentationml/2006/main">
  <p:tag name="DELIMITERS" val="3.1"/>
</p:tagLst>
</file>

<file path=ppt/tags/tag125.xml><?xml version="1.0" encoding="utf-8"?>
<p:tagLst xmlns:a="http://schemas.openxmlformats.org/drawingml/2006/main" xmlns:r="http://schemas.openxmlformats.org/officeDocument/2006/relationships" xmlns:p="http://schemas.openxmlformats.org/presentationml/2006/main">
  <p:tag name="DELIMITERS" val="3.1"/>
</p:tagLst>
</file>

<file path=ppt/tags/tag126.xml><?xml version="1.0" encoding="utf-8"?>
<p:tagLst xmlns:a="http://schemas.openxmlformats.org/drawingml/2006/main" xmlns:r="http://schemas.openxmlformats.org/officeDocument/2006/relationships" xmlns:p="http://schemas.openxmlformats.org/presentationml/2006/main">
  <p:tag name="SLIDEGUID" val="E72BE0BD1A7B40878DFF53476D239EDE"/>
  <p:tag name="SLIDEID" val="E72BE0BD1A7B40878DFF53476D239EDE"/>
  <p:tag name="SLIDEORDER" val="1"/>
  <p:tag name="SLIDETYPE" val="Q"/>
  <p:tag name="DEMOGRAPHIC" val="False"/>
  <p:tag name="TEAMASSIGN" val="False"/>
  <p:tag name="SPEEDSCORING" val="False"/>
  <p:tag name="CORRECTPOINTVALUE" val="100"/>
  <p:tag name="INCORRECTPOINTVALUE" val="0"/>
  <p:tag name="ZEROBASED" val="False"/>
  <p:tag name="DELIMITERS" val="3.1"/>
  <p:tag name="VALUEFORMAT" val="0%"/>
  <p:tag name="QUESTIONALIAS" val="Worksheet Problem #2"/>
  <p:tag name="ANSWERSALIAS" val="1,746#|smicln|5,856#|smicln|5,888#|smicln|6,400#"/>
  <p:tag name="VALUES" val="Incorrect|smicln|Incorrect|smicln|Correct|smicln|Incorrect"/>
</p:tagLst>
</file>

<file path=ppt/tags/tag127.xml><?xml version="1.0" encoding="utf-8"?>
<p:tagLst xmlns:a="http://schemas.openxmlformats.org/drawingml/2006/main" xmlns:r="http://schemas.openxmlformats.org/officeDocument/2006/relationships" xmlns:p="http://schemas.openxmlformats.org/presentationml/2006/main">
  <p:tag name="CHARTTYPE" val="0"/>
</p:tagLst>
</file>

<file path=ppt/tags/tag128.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27"/>
  <p:tag name="FONTSIZE" val="32"/>
  <p:tag name="BULLETTYPE" val="ppBulletArabicPeriod"/>
  <p:tag name="ANSWERTEXT" val="1,746#&#10;5,856#&#10;5,888#&#10;6,400#"/>
</p:tagLst>
</file>

<file path=ppt/tags/tag129.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30.xml><?xml version="1.0" encoding="utf-8"?>
<p:tagLst xmlns:a="http://schemas.openxmlformats.org/drawingml/2006/main" xmlns:r="http://schemas.openxmlformats.org/officeDocument/2006/relationships" xmlns:p="http://schemas.openxmlformats.org/presentationml/2006/main">
  <p:tag name="DELIMITERS" val="3.1"/>
</p:tagLst>
</file>

<file path=ppt/tags/tag131.xml><?xml version="1.0" encoding="utf-8"?>
<p:tagLst xmlns:a="http://schemas.openxmlformats.org/drawingml/2006/main" xmlns:r="http://schemas.openxmlformats.org/officeDocument/2006/relationships" xmlns:p="http://schemas.openxmlformats.org/presentationml/2006/main">
  <p:tag name="DELIMITERS" val="3.1"/>
</p:tagLst>
</file>

<file path=ppt/tags/tag132.xml><?xml version="1.0" encoding="utf-8"?>
<p:tagLst xmlns:a="http://schemas.openxmlformats.org/drawingml/2006/main" xmlns:r="http://schemas.openxmlformats.org/officeDocument/2006/relationships" xmlns:p="http://schemas.openxmlformats.org/presentationml/2006/main">
  <p:tag name="DELIMITERS" val="3.1"/>
</p:tagLst>
</file>

<file path=ppt/tags/tag133.xml><?xml version="1.0" encoding="utf-8"?>
<p:tagLst xmlns:a="http://schemas.openxmlformats.org/drawingml/2006/main" xmlns:r="http://schemas.openxmlformats.org/officeDocument/2006/relationships" xmlns:p="http://schemas.openxmlformats.org/presentationml/2006/main">
  <p:tag name="DELIMITERS" val="3.1"/>
</p:tagLst>
</file>

<file path=ppt/tags/tag13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3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3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3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38.xml><?xml version="1.0" encoding="utf-8"?>
<p:tagLst xmlns:a="http://schemas.openxmlformats.org/drawingml/2006/main" xmlns:r="http://schemas.openxmlformats.org/officeDocument/2006/relationships" xmlns:p="http://schemas.openxmlformats.org/presentationml/2006/main">
  <p:tag name="DELIMITERS" val="3.1"/>
</p:tagLst>
</file>

<file path=ppt/tags/tag13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40.xml><?xml version="1.0" encoding="utf-8"?>
<p:tagLst xmlns:a="http://schemas.openxmlformats.org/drawingml/2006/main" xmlns:r="http://schemas.openxmlformats.org/officeDocument/2006/relationships" xmlns:p="http://schemas.openxmlformats.org/presentationml/2006/main">
  <p:tag name="DELIMITERS" val="3.1"/>
</p:tagLst>
</file>

<file path=ppt/tags/tag141.xml><?xml version="1.0" encoding="utf-8"?>
<p:tagLst xmlns:a="http://schemas.openxmlformats.org/drawingml/2006/main" xmlns:r="http://schemas.openxmlformats.org/officeDocument/2006/relationships" xmlns:p="http://schemas.openxmlformats.org/presentationml/2006/main">
  <p:tag name="DELIMITERS" val="3.1"/>
</p:tagLst>
</file>

<file path=ppt/tags/tag14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4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4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4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46.xml><?xml version="1.0" encoding="utf-8"?>
<p:tagLst xmlns:a="http://schemas.openxmlformats.org/drawingml/2006/main" xmlns:r="http://schemas.openxmlformats.org/officeDocument/2006/relationships" xmlns:p="http://schemas.openxmlformats.org/presentationml/2006/main">
  <p:tag name="DELIMITERS" val="3.1"/>
</p:tagLst>
</file>

<file path=ppt/tags/tag147.xml><?xml version="1.0" encoding="utf-8"?>
<p:tagLst xmlns:a="http://schemas.openxmlformats.org/drawingml/2006/main" xmlns:r="http://schemas.openxmlformats.org/officeDocument/2006/relationships" xmlns:p="http://schemas.openxmlformats.org/presentationml/2006/main">
  <p:tag name="DELIMITERS" val="3.1"/>
</p:tagLst>
</file>

<file path=ppt/tags/tag14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4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5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5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5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5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5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5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5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5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5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5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6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6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6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6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6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6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6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6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6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6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SLIDEGUID" val="CD1A5D38AAE6481192191A378448B5EC"/>
  <p:tag name="SLIDEID" val="CD1A5D38AAE6481192191A378448B5EC"/>
  <p:tag name="SLIDEORDER" val="1"/>
  <p:tag name="SLIDETYPE" val="Q"/>
  <p:tag name="DEMOGRAPHIC" val="False"/>
  <p:tag name="TEAMASSIGN" val="False"/>
  <p:tag name="SPEEDSCORING" val="False"/>
  <p:tag name="CORRECTPOINTVALUE" val="100"/>
  <p:tag name="INCORRECTPOINTVALUE" val="0"/>
  <p:tag name="ZEROBASED" val="False"/>
  <p:tag name="QUESTIONALIAS" val="What is your opinion?"/>
  <p:tag name="ANSWERSALIAS" val="True|smicln|False"/>
  <p:tag name="DELIMITERS" val="3.1"/>
  <p:tag name="VALUEFORMAT" val="0%"/>
  <p:tag name="VALUES" val="Incorrect|smicln|Correct"/>
</p:tagLst>
</file>

<file path=ppt/tags/tag17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7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7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7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7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7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7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77.xml><?xml version="1.0" encoding="utf-8"?>
<p:tagLst xmlns:a="http://schemas.openxmlformats.org/drawingml/2006/main" xmlns:r="http://schemas.openxmlformats.org/officeDocument/2006/relationships" xmlns:p="http://schemas.openxmlformats.org/presentationml/2006/main">
  <p:tag name="SLIDEGUID" val="A9DEBCA1BEF443C7BF9B4D860A78B43D"/>
  <p:tag name="SLIDEID" val="A9DEBCA1BEF443C7BF9B4D860A78B43D"/>
  <p:tag name="SLIDEORDER" val="1"/>
  <p:tag name="SLIDETYPE" val="Q"/>
  <p:tag name="DEMOGRAPHIC" val="False"/>
  <p:tag name="TEAMASSIGN" val="False"/>
  <p:tag name="SPEEDSCORING" val="False"/>
  <p:tag name="CORRECTPOINTVALUE" val="100"/>
  <p:tag name="INCORRECTPOINTVALUE" val="0"/>
  <p:tag name="ZEROBASED" val="False"/>
  <p:tag name="QUESTIONALIAS" val="What is your opinion?"/>
  <p:tag name="ANSWERSALIAS" val="True|smicln|False"/>
  <p:tag name="DELIMITERS" val="3.1"/>
  <p:tag name="VALUEFORMAT" val="0%"/>
  <p:tag name="VALUES" val="Incorrect|smicln|Correct"/>
</p:tagLst>
</file>

<file path=ppt/tags/tag178.xml><?xml version="1.0" encoding="utf-8"?>
<p:tagLst xmlns:a="http://schemas.openxmlformats.org/drawingml/2006/main" xmlns:r="http://schemas.openxmlformats.org/officeDocument/2006/relationships" xmlns:p="http://schemas.openxmlformats.org/presentationml/2006/main">
  <p:tag name="CHARTTYPE" val="0"/>
</p:tagLst>
</file>

<file path=ppt/tags/tag179.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8.xml><?xml version="1.0" encoding="utf-8"?>
<p:tagLst xmlns:a="http://schemas.openxmlformats.org/drawingml/2006/main" xmlns:r="http://schemas.openxmlformats.org/officeDocument/2006/relationships" xmlns:p="http://schemas.openxmlformats.org/presentationml/2006/main">
  <p:tag name="CHARTTYPE" val="0"/>
</p:tagLst>
</file>

<file path=ppt/tags/tag180.xml><?xml version="1.0" encoding="utf-8"?>
<p:tagLst xmlns:a="http://schemas.openxmlformats.org/drawingml/2006/main" xmlns:r="http://schemas.openxmlformats.org/officeDocument/2006/relationships" xmlns:p="http://schemas.openxmlformats.org/presentationml/2006/main">
  <p:tag name="ANSWERBULLETS" val="3"/>
  <p:tag name="OLDNUMANSWERS" val="2"/>
  <p:tag name="TEXTLENGTH" val="10"/>
  <p:tag name="FONTSIZE" val="30"/>
  <p:tag name="BULLETTYPE" val="ppBulletArabicPeriod"/>
  <p:tag name="ANSWERTEXT" val="True&#10;False"/>
</p:tagLst>
</file>

<file path=ppt/tags/tag18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82.xml><?xml version="1.0" encoding="utf-8"?>
<p:tagLst xmlns:a="http://schemas.openxmlformats.org/drawingml/2006/main" xmlns:r="http://schemas.openxmlformats.org/officeDocument/2006/relationships" xmlns:p="http://schemas.openxmlformats.org/presentationml/2006/main">
  <p:tag name="SLIDEGUID" val="AA82C0C94A36499D92A100C75035A34A"/>
  <p:tag name="SLIDEID" val="AA82C0C94A36499D92A100C75035A34A"/>
  <p:tag name="SLIDEORDER" val="1"/>
  <p:tag name="SLIDETYPE" val="Q"/>
  <p:tag name="DEMOGRAPHIC" val="False"/>
  <p:tag name="TEAMASSIGN" val="False"/>
  <p:tag name="SPEEDSCORING" val="False"/>
  <p:tag name="CORRECTPOINTVALUE" val="100"/>
  <p:tag name="INCORRECTPOINTVALUE" val="0"/>
  <p:tag name="ZEROBASED" val="False"/>
  <p:tag name="DELIMITERS" val="3.1"/>
  <p:tag name="VALUEFORMAT" val="0%"/>
  <p:tag name="VALUES" val="Correct|smicln|Incorrect|smicln|Correct|smicln|Correct"/>
  <p:tag name="RESPONSESGATHERED" val="False"/>
  <p:tag name="QUESTIONALIAS" val="Rigging is affected at temperatures…"/>
  <p:tag name="ANSWERSALIAS" val="Below -40° F|smicln|Below 32° F|smicln|Above 190° F|smicln|Above 400° F"/>
</p:tagLst>
</file>

<file path=ppt/tags/tag183.xml><?xml version="1.0" encoding="utf-8"?>
<p:tagLst xmlns:a="http://schemas.openxmlformats.org/drawingml/2006/main" xmlns:r="http://schemas.openxmlformats.org/officeDocument/2006/relationships" xmlns:p="http://schemas.openxmlformats.org/presentationml/2006/main">
  <p:tag name="CHARTTYPE" val="0"/>
</p:tagLst>
</file>

<file path=ppt/tags/tag184.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50"/>
  <p:tag name="FONTSIZE" val="30"/>
  <p:tag name="BULLETTYPE" val="ppBulletArabicPeriod"/>
  <p:tag name="ANSWERTEXT" val="Below -40° F&#10;Below 32° F&#10;Above 190° F&#10;Above 400° F"/>
</p:tagLst>
</file>

<file path=ppt/tags/tag185.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86.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87.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8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8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9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9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9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9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9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9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9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9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9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99.xml><?xml version="1.0" encoding="utf-8"?>
<p:tagLst xmlns:a="http://schemas.openxmlformats.org/drawingml/2006/main" xmlns:r="http://schemas.openxmlformats.org/officeDocument/2006/relationships" xmlns:p="http://schemas.openxmlformats.org/presentationml/2006/main">
  <p:tag name="SLIDEGUID" val="F9BAD1F80ED9473386DDAFA54F2413FE"/>
  <p:tag name="SLIDEID" val="F9BAD1F80ED9473386DDAFA54F2413FE"/>
  <p:tag name="SLIDEORDER" val="1"/>
  <p:tag name="SLIDETYPE" val="Q"/>
  <p:tag name="DEMOGRAPHIC" val="False"/>
  <p:tag name="TEAMASSIGN" val="False"/>
  <p:tag name="SPEEDSCORING" val="False"/>
  <p:tag name="CORRECTPOINTVALUE" val="100"/>
  <p:tag name="INCORRECTPOINTVALUE" val="0"/>
  <p:tag name="ZEROBASED" val="False"/>
  <p:tag name="DELIMITERS" val="3.1"/>
  <p:tag name="VALUEFORMAT" val="0%"/>
  <p:tag name="VALUES" val="Incorrect|smicln|Incorrect|smicln|Incorrect|smicln|Correct"/>
  <p:tag name="QUESTIONALIAS" val="Who is responsible for safe rigging?"/>
  <p:tag name="ANSWERSALIAS" val="OSHA|smicln|ANSI|smicln|Competent person|smicln|Everyone associated with the movement of the load"/>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ANSWERBULLETS" val="3"/>
  <p:tag name="OLDNUMANSWERS" val="2"/>
  <p:tag name="TEXTLENGTH" val="10"/>
  <p:tag name="FONTSIZE" val="30"/>
  <p:tag name="BULLETTYPE" val="ppBulletArabicPeriod"/>
  <p:tag name="ANSWERTEXT" val="True&#10;False"/>
</p:tagLst>
</file>

<file path=ppt/tags/tag200.xml><?xml version="1.0" encoding="utf-8"?>
<p:tagLst xmlns:a="http://schemas.openxmlformats.org/drawingml/2006/main" xmlns:r="http://schemas.openxmlformats.org/officeDocument/2006/relationships" xmlns:p="http://schemas.openxmlformats.org/presentationml/2006/main">
  <p:tag name="CHARTTYPE" val="0"/>
</p:tagLst>
</file>

<file path=ppt/tags/tag201.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76"/>
  <p:tag name="FONTSIZE" val="30"/>
  <p:tag name="BULLETTYPE" val="ppBulletArabicPeriod"/>
  <p:tag name="ANSWERTEXT" val="OSHA&#10;ANSI&#10;Competent person&#10;Everyone associated with the movement of the load"/>
</p:tagLst>
</file>

<file path=ppt/tags/tag202.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20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3.xml><?xml version="1.0" encoding="utf-8"?>
<p:tagLst xmlns:a="http://schemas.openxmlformats.org/drawingml/2006/main" xmlns:r="http://schemas.openxmlformats.org/officeDocument/2006/relationships" xmlns:p="http://schemas.openxmlformats.org/presentationml/2006/main">
  <p:tag name="SLIDEGUID" val="C3CFF068A88F421AA483C2AE6E8241A8"/>
  <p:tag name="SLIDEID" val="C3CFF068A88F421AA483C2AE6E8241A8"/>
  <p:tag name="SLIDEORDER" val="1"/>
  <p:tag name="SLIDETYPE" val="Q"/>
  <p:tag name="DEMOGRAPHIC" val="False"/>
  <p:tag name="TEAMASSIGN" val="False"/>
  <p:tag name="SPEEDSCORING" val="False"/>
  <p:tag name="CORRECTPOINTVALUE" val="100"/>
  <p:tag name="INCORRECTPOINTVALUE" val="0"/>
  <p:tag name="ZEROBASED" val="False"/>
  <p:tag name="DELIMITERS" val="3.1"/>
  <p:tag name="VALUEFORMAT" val="0%"/>
  <p:tag name="VALUES" val="Correct|smicln|Incorrect|smicln|Incorrect"/>
  <p:tag name="QUESTIONALIAS" val="The Working Load Limit is…"/>
  <p:tag name="ANSWERSALIAS" val="Less than the breaking strength|smicln|Equal to the breaking strength|smicln|Greater than the breaking strength"/>
</p:tagLst>
</file>

<file path=ppt/tags/tag24.xml><?xml version="1.0" encoding="utf-8"?>
<p:tagLst xmlns:a="http://schemas.openxmlformats.org/drawingml/2006/main" xmlns:r="http://schemas.openxmlformats.org/officeDocument/2006/relationships" xmlns:p="http://schemas.openxmlformats.org/presentationml/2006/main">
  <p:tag name="CHARTTYPE" val="0"/>
</p:tagLst>
</file>

<file path=ppt/tags/tag25.xml><?xml version="1.0" encoding="utf-8"?>
<p:tagLst xmlns:a="http://schemas.openxmlformats.org/drawingml/2006/main" xmlns:r="http://schemas.openxmlformats.org/officeDocument/2006/relationships" xmlns:p="http://schemas.openxmlformats.org/presentationml/2006/main">
  <p:tag name="ANSWERBULLETS" val="3"/>
  <p:tag name="OLDNUMANSWERS" val="3"/>
  <p:tag name="TEXTLENGTH" val="97"/>
  <p:tag name="FONTSIZE" val="30"/>
  <p:tag name="BULLETTYPE" val="ppBulletArabicPeriod"/>
  <p:tag name="ANSWERTEXT" val="Less than the breaking strength&#10;Equal to the breaking strength&#10;Greater than the breaking strength"/>
</p:tagLst>
</file>

<file path=ppt/tags/tag26.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2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8.xml><?xml version="1.0" encoding="utf-8"?>
<p:tagLst xmlns:a="http://schemas.openxmlformats.org/drawingml/2006/main" xmlns:r="http://schemas.openxmlformats.org/officeDocument/2006/relationships" xmlns:p="http://schemas.openxmlformats.org/presentationml/2006/main">
  <p:tag name="DELIMITERS" val="3.1"/>
</p:tagLst>
</file>

<file path=ppt/tags/tag2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7.xml><?xml version="1.0" encoding="utf-8"?>
<p:tagLst xmlns:a="http://schemas.openxmlformats.org/drawingml/2006/main" xmlns:r="http://schemas.openxmlformats.org/officeDocument/2006/relationships" xmlns:p="http://schemas.openxmlformats.org/presentationml/2006/main">
  <p:tag name="SLIDEGUID" val="554D13AB465B41B4A8C0335D7A6CDD53"/>
  <p:tag name="SLIDEID" val="554D13AB465B41B4A8C0335D7A6CDD53"/>
  <p:tag name="SLIDEORDER" val="1"/>
  <p:tag name="SLIDETYPE" val="Q"/>
  <p:tag name="DEMOGRAPHIC" val="False"/>
  <p:tag name="TEAMASSIGN" val="False"/>
  <p:tag name="SPEEDSCORING" val="False"/>
  <p:tag name="CORRECTPOINTVALUE" val="100"/>
  <p:tag name="INCORRECTPOINTVALUE" val="0"/>
  <p:tag name="ZEROBASED" val="False"/>
  <p:tag name="DELIMITERS" val="3.1"/>
  <p:tag name="VALUEFORMAT" val="0%"/>
  <p:tag name="QUESTIONALIAS" val="Bundle of Wood 4’ high x 4’ wide x 16’ long"/>
  <p:tag name="ANSWERSALIAS" val="800#|smicln|2,400#|smicln|4,800#|smicln|12,800#"/>
  <p:tag name="VALUES" val="Incorrect|smicln|Incorrect|smicln|Incorrect|smicln|Correct"/>
</p:tagLst>
</file>

<file path=ppt/tags/tag48.xml><?xml version="1.0" encoding="utf-8"?>
<p:tagLst xmlns:a="http://schemas.openxmlformats.org/drawingml/2006/main" xmlns:r="http://schemas.openxmlformats.org/officeDocument/2006/relationships" xmlns:p="http://schemas.openxmlformats.org/presentationml/2006/main">
  <p:tag name="CHARTTYPE" val="0"/>
</p:tagLst>
</file>

<file path=ppt/tags/tag49.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50.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26"/>
  <p:tag name="FONTSIZE" val="30"/>
  <p:tag name="BULLETTYPE" val="ppBulletArabicPeriod"/>
  <p:tag name="ANSWERTEXT" val="800#&#10;2,400#&#10;4,800#&#10;12,800#"/>
</p:tagLst>
</file>

<file path=ppt/tags/tag5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2.xml><?xml version="1.0" encoding="utf-8"?>
<p:tagLst xmlns:a="http://schemas.openxmlformats.org/drawingml/2006/main" xmlns:r="http://schemas.openxmlformats.org/officeDocument/2006/relationships" xmlns:p="http://schemas.openxmlformats.org/presentationml/2006/main">
  <p:tag name="SLIDEGUID" val="E07B954B87E041A9B5FAB8C3336924A7"/>
  <p:tag name="SLIDEID" val="E07B954B87E041A9B5FAB8C3336924A7"/>
  <p:tag name="SLIDEORDER" val="1"/>
  <p:tag name="SLIDETYPE" val="Q"/>
  <p:tag name="DEMOGRAPHIC" val="False"/>
  <p:tag name="TEAMASSIGN" val="False"/>
  <p:tag name="SPEEDSCORING" val="False"/>
  <p:tag name="CORRECTPOINTVALUE" val="100"/>
  <p:tag name="INCORRECTPOINTVALUE" val="0"/>
  <p:tag name="ZEROBASED" val="False"/>
  <p:tag name="DELIMITERS" val="3.1"/>
  <p:tag name="VALUEFORMAT" val="0%"/>
  <p:tag name="VALUES" val="Incorrect|smicln|Incorrect|smicln|Correct|smicln|Incorrect"/>
  <p:tag name="QUESTIONALIAS" val="Concrete Pipe 4’ OD / 6” thick / 12 feet long"/>
  <p:tag name="ANSWERSALIAS" val="1,415#|smicln|3,150#|smicln|9,900#|smicln|39,565#"/>
</p:tagLst>
</file>

<file path=ppt/tags/tag53.xml><?xml version="1.0" encoding="utf-8"?>
<p:tagLst xmlns:a="http://schemas.openxmlformats.org/drawingml/2006/main" xmlns:r="http://schemas.openxmlformats.org/officeDocument/2006/relationships" xmlns:p="http://schemas.openxmlformats.org/presentationml/2006/main">
  <p:tag name="CHARTTYPE" val="0"/>
</p:tagLst>
</file>

<file path=ppt/tags/tag54.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55.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28"/>
  <p:tag name="FONTSIZE" val="30"/>
  <p:tag name="BULLETTYPE" val="ppBulletArabicPeriod"/>
  <p:tag name="ANSWERTEXT" val="1,415#&#10;3,150#&#10;9,900#&#10;39,565#"/>
</p:tagLst>
</file>

<file path=ppt/tags/tag5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7.xml><?xml version="1.0" encoding="utf-8"?>
<p:tagLst xmlns:a="http://schemas.openxmlformats.org/drawingml/2006/main" xmlns:r="http://schemas.openxmlformats.org/officeDocument/2006/relationships" xmlns:p="http://schemas.openxmlformats.org/presentationml/2006/main">
  <p:tag name="SLIDEGUID" val="F2CF661827FC4BD98A8820581B4CF239"/>
  <p:tag name="SLIDEID" val="F2CF661827FC4BD98A8820581B4CF239"/>
  <p:tag name="SLIDEORDER" val="1"/>
  <p:tag name="SLIDETYPE" val="Q"/>
  <p:tag name="DEMOGRAPHIC" val="False"/>
  <p:tag name="TEAMASSIGN" val="False"/>
  <p:tag name="SPEEDSCORING" val="False"/>
  <p:tag name="CORRECTPOINTVALUE" val="100"/>
  <p:tag name="INCORRECTPOINTVALUE" val="0"/>
  <p:tag name="ZEROBASED" val="False"/>
  <p:tag name="DELIMITERS" val="3.1"/>
  <p:tag name="VALUEFORMAT" val="0%"/>
  <p:tag name="VALUES" val="Incorrect|smicln|Incorrect|smicln|Correct|smicln|Incorrect"/>
  <p:tag name="QUESTIONALIAS" val="Worksheet Problem #3"/>
  <p:tag name="ANSWERSALIAS" val="120#|smicln|140#|smicln|240#|smicln|480#"/>
</p:tagLst>
</file>

<file path=ppt/tags/tag58.xml><?xml version="1.0" encoding="utf-8"?>
<p:tagLst xmlns:a="http://schemas.openxmlformats.org/drawingml/2006/main" xmlns:r="http://schemas.openxmlformats.org/officeDocument/2006/relationships" xmlns:p="http://schemas.openxmlformats.org/presentationml/2006/main">
  <p:tag name="CHARTTYPE" val="0"/>
</p:tagLst>
</file>

<file path=ppt/tags/tag59.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6.xml><?xml version="1.0" encoding="utf-8"?>
<p:tagLst xmlns:a="http://schemas.openxmlformats.org/drawingml/2006/main" xmlns:r="http://schemas.openxmlformats.org/officeDocument/2006/relationships" xmlns:p="http://schemas.openxmlformats.org/presentationml/2006/main">
  <p:tag name="SLIDEGUID" val="18F1A8BC28E742E184DD2817449876C7"/>
  <p:tag name="SLIDEID" val="18F1A8BC28E742E184DD2817449876C7"/>
  <p:tag name="SLIDEORDER" val="1"/>
  <p:tag name="SLIDETYPE" val="Q"/>
  <p:tag name="DEMOGRAPHIC" val="False"/>
  <p:tag name="TEAMASSIGN" val="False"/>
  <p:tag name="SPEEDSCORING" val="False"/>
  <p:tag name="CORRECTPOINTVALUE" val="100"/>
  <p:tag name="INCORRECTPOINTVALUE" val="0"/>
  <p:tag name="ZEROBASED" val="False"/>
  <p:tag name="QUESTIONALIAS" val="R_G_I_G"/>
  <p:tag name="VALUES" val="Correct|smicln|Incorrect|smicln|Incorrect|smicln|Incorrect"/>
  <p:tag name="ANSWERSALIAS" val="N I G|smicln|E J W|smicln|I B B|smicln|C E X"/>
  <p:tag name="DELIMITERS" val="3.1"/>
  <p:tag name="VALUEFORMAT" val="0%"/>
</p:tagLst>
</file>

<file path=ppt/tags/tag60.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19"/>
  <p:tag name="FONTSIZE" val="30"/>
  <p:tag name="BULLETTYPE" val="ppBulletArabicPeriod"/>
  <p:tag name="ANSWERTEXT" val="120#&#10;140#&#10;240#&#10;480#"/>
</p:tagLst>
</file>

<file path=ppt/tags/tag61.xml><?xml version="1.0" encoding="utf-8"?>
<p:tagLst xmlns:a="http://schemas.openxmlformats.org/drawingml/2006/main" xmlns:r="http://schemas.openxmlformats.org/officeDocument/2006/relationships" xmlns:p="http://schemas.openxmlformats.org/presentationml/2006/main">
  <p:tag name="DELIMITERS" val="3.1"/>
</p:tagLst>
</file>

<file path=ppt/tags/tag6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CHARTTYPE" val="0"/>
</p:tagLst>
</file>

<file path=ppt/tags/tag7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23"/>
  <p:tag name="FONTSIZE" val="30"/>
  <p:tag name="BULLETTYPE" val="ppBulletArabicPeriod"/>
  <p:tag name="ANSWERTEXT" val="N I G&#10;E J W&#10;I B B&#10;C E X"/>
</p:tagLst>
</file>

<file path=ppt/tags/tag8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7.xml><?xml version="1.0" encoding="utf-8"?>
<p:tagLst xmlns:a="http://schemas.openxmlformats.org/drawingml/2006/main" xmlns:r="http://schemas.openxmlformats.org/officeDocument/2006/relationships" xmlns:p="http://schemas.openxmlformats.org/presentationml/2006/main">
  <p:tag name="SLIDEGUID" val="F70E2F2F59B94551912C924DCD4B704E"/>
  <p:tag name="SLIDEID" val="F70E2F2F59B94551912C924DCD4B704E"/>
  <p:tag name="SLIDEORDER" val="1"/>
  <p:tag name="SLIDETYPE" val="Q"/>
  <p:tag name="DEMOGRAPHIC" val="False"/>
  <p:tag name="TEAMASSIGN" val="False"/>
  <p:tag name="SPEEDSCORING" val="False"/>
  <p:tag name="CORRECTPOINTVALUE" val="100"/>
  <p:tag name="INCORRECTPOINTVALUE" val="0"/>
  <p:tag name="ZEROBASED" val="False"/>
  <p:tag name="QUESTIONALIAS" val="What is your opinion?"/>
  <p:tag name="ANSWERSALIAS" val="True|smicln|False"/>
  <p:tag name="DELIMITERS" val="3.1"/>
  <p:tag name="VALUEFORMAT" val="0%"/>
  <p:tag name="VALUES" val="Incorrect|smicln|Correct"/>
</p:tagLst>
</file>

<file path=ppt/tags/tag98.xml><?xml version="1.0" encoding="utf-8"?>
<p:tagLst xmlns:a="http://schemas.openxmlformats.org/drawingml/2006/main" xmlns:r="http://schemas.openxmlformats.org/officeDocument/2006/relationships" xmlns:p="http://schemas.openxmlformats.org/presentationml/2006/main">
  <p:tag name="CHARTTYPE" val="0"/>
</p:tagLst>
</file>

<file path=ppt/tags/tag99.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heme/theme1.xml><?xml version="1.0" encoding="utf-8"?>
<a:theme xmlns:a="http://schemas.openxmlformats.org/drawingml/2006/main" name="HOISTSAF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SH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r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5.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HOISTSAFE</Template>
  <TotalTime>25</TotalTime>
  <Words>5770</Words>
  <Application>Microsoft Office PowerPoint</Application>
  <PresentationFormat>On-screen Show (4:3)</PresentationFormat>
  <Paragraphs>1564</Paragraphs>
  <Slides>159</Slides>
  <Notes>75</Notes>
  <HiddenSlides>0</HiddenSlides>
  <MMClips>1</MMClips>
  <ScaleCrop>false</ScaleCrop>
  <HeadingPairs>
    <vt:vector size="6" baseType="variant">
      <vt:variant>
        <vt:lpstr>Theme</vt:lpstr>
      </vt:variant>
      <vt:variant>
        <vt:i4>6</vt:i4>
      </vt:variant>
      <vt:variant>
        <vt:lpstr>Embedded OLE Servers</vt:lpstr>
      </vt:variant>
      <vt:variant>
        <vt:i4>2</vt:i4>
      </vt:variant>
      <vt:variant>
        <vt:lpstr>Slide Titles</vt:lpstr>
      </vt:variant>
      <vt:variant>
        <vt:i4>159</vt:i4>
      </vt:variant>
    </vt:vector>
  </HeadingPairs>
  <TitlesOfParts>
    <vt:vector size="167" baseType="lpstr">
      <vt:lpstr>HOISTSAFE</vt:lpstr>
      <vt:lpstr>OSHA</vt:lpstr>
      <vt:lpstr>Terex</vt:lpstr>
      <vt:lpstr>Technic</vt:lpstr>
      <vt:lpstr>1_Custom Design</vt:lpstr>
      <vt:lpstr>Custom Design</vt:lpstr>
      <vt:lpstr>Chart</vt:lpstr>
      <vt:lpstr>Microsoft Excel Chart</vt:lpstr>
      <vt:lpstr>PowerPoint Presentation</vt:lpstr>
      <vt:lpstr>PowerPoint Presentation</vt:lpstr>
      <vt:lpstr>Course Introduction</vt:lpstr>
      <vt:lpstr>TurningPoint</vt:lpstr>
      <vt:lpstr>R _ G _ I _ G</vt:lpstr>
      <vt:lpstr>Rigging Fundamentals</vt:lpstr>
      <vt:lpstr>Why are we here?</vt:lpstr>
      <vt:lpstr>Why Are We Here?</vt:lpstr>
      <vt:lpstr>Occupational Safety and Health Administration (OSHA)</vt:lpstr>
      <vt:lpstr>Occupational Safety and Health Administration (OSHA)</vt:lpstr>
      <vt:lpstr>29 CFR Occupational Safety and Health Regulations (OSHA Standards)</vt:lpstr>
      <vt:lpstr>American Society of Mechanical Engineers (ASME)</vt:lpstr>
      <vt:lpstr>Definition of Terms</vt:lpstr>
      <vt:lpstr>Overhead lifting refers to an object raised more than six feet above the ground.</vt:lpstr>
      <vt:lpstr>Overhead Lifting</vt:lpstr>
      <vt:lpstr>Working Load Limit (W.L.L.)</vt:lpstr>
      <vt:lpstr>The Working Load Limit [WLL] is ____ of the rigging equipment.</vt:lpstr>
      <vt:lpstr>Design Factor</vt:lpstr>
      <vt:lpstr>Design Factor</vt:lpstr>
      <vt:lpstr>Elongation</vt:lpstr>
      <vt:lpstr>Reach</vt:lpstr>
      <vt:lpstr>Sling Hitches</vt:lpstr>
      <vt:lpstr>Sling Hitches</vt:lpstr>
      <vt:lpstr>Sling Hitches</vt:lpstr>
      <vt:lpstr>Who Are These People?</vt:lpstr>
      <vt:lpstr>OSHA Says…</vt:lpstr>
      <vt:lpstr>OSHA Says…</vt:lpstr>
      <vt:lpstr>Unattended</vt:lpstr>
      <vt:lpstr>“HOIST”</vt:lpstr>
      <vt:lpstr>Regardless of The Load You Hoist…</vt:lpstr>
      <vt:lpstr>…Or What You Hoist It With…</vt:lpstr>
      <vt:lpstr>…The Objective is to Hoist It Safely.</vt:lpstr>
      <vt:lpstr>HOISTSAFE</vt:lpstr>
      <vt:lpstr>HOISTSAFE</vt:lpstr>
      <vt:lpstr>Determining Load Weight</vt:lpstr>
      <vt:lpstr>Determining Load Weight</vt:lpstr>
      <vt:lpstr>Determining Load Weight</vt:lpstr>
      <vt:lpstr>Worksheet Problem #1</vt:lpstr>
      <vt:lpstr>Worksheet Problem #1</vt:lpstr>
      <vt:lpstr>Worksheet Problem #2</vt:lpstr>
      <vt:lpstr>Worksheet Problem #2</vt:lpstr>
      <vt:lpstr>Worksheet Problem #3</vt:lpstr>
      <vt:lpstr>Worksheet Problem #3</vt:lpstr>
      <vt:lpstr>Determining Load Weight</vt:lpstr>
      <vt:lpstr>HOISTSAFE</vt:lpstr>
      <vt:lpstr>CRANE OPERATING CAPACITY</vt:lpstr>
      <vt:lpstr>Crane Operating Capacity</vt:lpstr>
      <vt:lpstr>Crane Operating Capacity</vt:lpstr>
      <vt:lpstr>Crane Operating Capacity</vt:lpstr>
      <vt:lpstr>PowerPoint Presentation</vt:lpstr>
      <vt:lpstr>Sling Capacity</vt:lpstr>
      <vt:lpstr>Sling Capacity</vt:lpstr>
      <vt:lpstr>Alloy Chain slings</vt:lpstr>
      <vt:lpstr>Alloy Chain Slings</vt:lpstr>
      <vt:lpstr>NACM WELDED STEEL CHAIN SPECIFICATIONS</vt:lpstr>
      <vt:lpstr>NACM WELDED STEEL CHAIN SPECIFICATIONS</vt:lpstr>
      <vt:lpstr>NACM WELDED STEEL CHAIN SPECIFICATIONS</vt:lpstr>
      <vt:lpstr>NACM WELDED STEEL CHAIN SPECIFICATIONS</vt:lpstr>
      <vt:lpstr>NACM WELDED STEEL CHAIN SPECIFICATIONS</vt:lpstr>
      <vt:lpstr>Elongation</vt:lpstr>
      <vt:lpstr>Working Load Limit</vt:lpstr>
      <vt:lpstr>Ambient Conditions</vt:lpstr>
      <vt:lpstr>Reduction of Working Load Limit</vt:lpstr>
      <vt:lpstr>Reduction Of Working Load Limit</vt:lpstr>
      <vt:lpstr>Wire Rope SLINGS</vt:lpstr>
      <vt:lpstr>Wire Rope Slings</vt:lpstr>
      <vt:lpstr>Wire Rope Slings</vt:lpstr>
      <vt:lpstr>Wire Rope Slings</vt:lpstr>
      <vt:lpstr>Metal Mesh SLINGS</vt:lpstr>
      <vt:lpstr>Metal Mesh Slings</vt:lpstr>
      <vt:lpstr>Synthetic SLINGS</vt:lpstr>
      <vt:lpstr>Synthetic Slings</vt:lpstr>
      <vt:lpstr>Synthetic Clings</vt:lpstr>
      <vt:lpstr>Polyester Round Slings</vt:lpstr>
      <vt:lpstr>Number of Attachment Points</vt:lpstr>
      <vt:lpstr>Operating Limitations</vt:lpstr>
      <vt:lpstr>HOISTSAFE</vt:lpstr>
      <vt:lpstr>Sling Inspection</vt:lpstr>
      <vt:lpstr>Every sling inspection must be documented.</vt:lpstr>
      <vt:lpstr>OSHA 1910.184 ASME B30.9</vt:lpstr>
      <vt:lpstr>Periodic inspection of slings should be performed by a competent person.</vt:lpstr>
      <vt:lpstr>Daily / Period Inspection</vt:lpstr>
      <vt:lpstr>HOISTSAFE</vt:lpstr>
      <vt:lpstr>Sling Angle </vt:lpstr>
      <vt:lpstr>A 24-can case of beer weighs…</vt:lpstr>
      <vt:lpstr>Beer Facts</vt:lpstr>
      <vt:lpstr>How much does it weigh?</vt:lpstr>
      <vt:lpstr>How heavy does it feel?</vt:lpstr>
      <vt:lpstr>Sling Angle Factor </vt:lpstr>
      <vt:lpstr>Sling Angle Factor</vt:lpstr>
      <vt:lpstr>Worksheet Problem #4</vt:lpstr>
      <vt:lpstr>Worksheet Problem #4</vt:lpstr>
      <vt:lpstr>Worksheet Problem #4</vt:lpstr>
      <vt:lpstr>Worksheet Problem #4</vt:lpstr>
      <vt:lpstr>Worksheet Problem #4</vt:lpstr>
      <vt:lpstr>Worksheet Problem #5</vt:lpstr>
      <vt:lpstr>Worksheet Problem #5</vt:lpstr>
      <vt:lpstr>Worksheet Problem #5</vt:lpstr>
      <vt:lpstr>Worksheet Problem #5</vt:lpstr>
      <vt:lpstr>Worksheet Problem #5</vt:lpstr>
      <vt:lpstr>Grade 80 Alloy Chain Slings</vt:lpstr>
      <vt:lpstr>Grade 80 Alloy Chain Slings</vt:lpstr>
      <vt:lpstr>Grade 80 Alloy Chain Slings</vt:lpstr>
      <vt:lpstr>Wire Rope Slings</vt:lpstr>
      <vt:lpstr>Sling Angle – Unequal Legs</vt:lpstr>
      <vt:lpstr>Sling Angle – Unequal Legs</vt:lpstr>
      <vt:lpstr>Sling 1</vt:lpstr>
      <vt:lpstr>Sling 2</vt:lpstr>
      <vt:lpstr>Sling Angle – Unequal Legs</vt:lpstr>
      <vt:lpstr>Sling Angle – Spreader Beam</vt:lpstr>
      <vt:lpstr>Vertical Basket Hitch</vt:lpstr>
      <vt:lpstr>Double Wrap Basket Hitch</vt:lpstr>
      <vt:lpstr>Choker Hitch</vt:lpstr>
      <vt:lpstr>Double Wrap Choker Hitches</vt:lpstr>
      <vt:lpstr>Sling Angles – Edge Protection</vt:lpstr>
      <vt:lpstr>Sling Angles</vt:lpstr>
      <vt:lpstr>HOISTSAFE</vt:lpstr>
      <vt:lpstr>Load Stability</vt:lpstr>
      <vt:lpstr>Load Stability</vt:lpstr>
      <vt:lpstr>Center of Gravity</vt:lpstr>
      <vt:lpstr>Center of Gravity</vt:lpstr>
      <vt:lpstr>HOISTSAFE</vt:lpstr>
      <vt:lpstr>Safe Hoist and crane Operations</vt:lpstr>
      <vt:lpstr>Safe Hoist and Crane Operations</vt:lpstr>
      <vt:lpstr>Safe Hoist and Crane Operations</vt:lpstr>
      <vt:lpstr>Safe Hoist and Crane Operations</vt:lpstr>
      <vt:lpstr>Safe Hoist and Crane Operations</vt:lpstr>
      <vt:lpstr>Safe Hoist and Crane Operations</vt:lpstr>
      <vt:lpstr>Safe Hoist and Crane Operations</vt:lpstr>
      <vt:lpstr>Safe Hoist and Crane Operations</vt:lpstr>
      <vt:lpstr>Standard hand signals</vt:lpstr>
      <vt:lpstr>Standard Hand Signals</vt:lpstr>
      <vt:lpstr>HOISTSAFE</vt:lpstr>
      <vt:lpstr>Area Clear</vt:lpstr>
      <vt:lpstr>HOISTSAFE</vt:lpstr>
      <vt:lpstr>Flying the Load</vt:lpstr>
      <vt:lpstr>Flying the Load</vt:lpstr>
      <vt:lpstr>Flying the Load</vt:lpstr>
      <vt:lpstr>Flying the Load</vt:lpstr>
      <vt:lpstr>Landing the Load</vt:lpstr>
      <vt:lpstr>Landing the Load</vt:lpstr>
      <vt:lpstr>HOISTSAFE</vt:lpstr>
      <vt:lpstr>Environmental Considerations</vt:lpstr>
      <vt:lpstr>Tag lines are only required when winds exceed 20 mph</vt:lpstr>
      <vt:lpstr>Weather</vt:lpstr>
      <vt:lpstr>Rigging is affected at temperatures…</vt:lpstr>
      <vt:lpstr>Weather</vt:lpstr>
      <vt:lpstr>Weather</vt:lpstr>
      <vt:lpstr>Weather</vt:lpstr>
      <vt:lpstr>Terrain</vt:lpstr>
      <vt:lpstr>Chemical Conditions and Exposure</vt:lpstr>
      <vt:lpstr>Corrosives</vt:lpstr>
      <vt:lpstr>Safe Rigging Practices</vt:lpstr>
      <vt:lpstr>The Thought Process of Rigging</vt:lpstr>
      <vt:lpstr>Safe Rigging Practices</vt:lpstr>
      <vt:lpstr>Safe Rigging Practices</vt:lpstr>
      <vt:lpstr>Safe Rigging Practices</vt:lpstr>
      <vt:lpstr>Who is responsible for safe rigging?</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Galmore, Shumaine - OSHA</dc:creator>
  <cp:lastModifiedBy>Vosburgh, Linda - OSHA</cp:lastModifiedBy>
  <cp:revision>3</cp:revision>
  <cp:lastPrinted>2013-01-16T17:59:19Z</cp:lastPrinted>
  <dcterms:created xsi:type="dcterms:W3CDTF">2013-01-02T20:09:15Z</dcterms:created>
  <dcterms:modified xsi:type="dcterms:W3CDTF">2013-01-16T18:10:27Z</dcterms:modified>
</cp:coreProperties>
</file>