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Lst>
  <p:notesMasterIdLst>
    <p:notesMasterId r:id="rId13"/>
  </p:notesMasterIdLst>
  <p:handoutMasterIdLst>
    <p:handoutMasterId r:id="rId14"/>
  </p:handoutMasterIdLst>
  <p:sldIdLst>
    <p:sldId id="311" r:id="rId2"/>
    <p:sldId id="331" r:id="rId3"/>
    <p:sldId id="322" r:id="rId4"/>
    <p:sldId id="332" r:id="rId5"/>
    <p:sldId id="333" r:id="rId6"/>
    <p:sldId id="312" r:id="rId7"/>
    <p:sldId id="334" r:id="rId8"/>
    <p:sldId id="335" r:id="rId9"/>
    <p:sldId id="337" r:id="rId10"/>
    <p:sldId id="318" r:id="rId11"/>
    <p:sldId id="297" r:id="rId12"/>
  </p:sldIdLst>
  <p:sldSz cx="9144000" cy="6858000" type="screen4x3"/>
  <p:notesSz cx="6858000" cy="9296400"/>
  <p:defaultTextStyle>
    <a:defPPr>
      <a:defRPr lang="en-US"/>
    </a:defPPr>
    <a:lvl1pPr algn="l" rtl="0" fontAlgn="base">
      <a:spcBef>
        <a:spcPct val="0"/>
      </a:spcBef>
      <a:spcAft>
        <a:spcPct val="0"/>
      </a:spcAft>
      <a:defRPr sz="2800" b="1" kern="1200">
        <a:solidFill>
          <a:srgbClr val="FFFF00"/>
        </a:solidFill>
        <a:latin typeface="Arial" pitchFamily="34" charset="0"/>
        <a:ea typeface="+mn-ea"/>
        <a:cs typeface="+mn-cs"/>
      </a:defRPr>
    </a:lvl1pPr>
    <a:lvl2pPr marL="457200" algn="l" rtl="0" fontAlgn="base">
      <a:spcBef>
        <a:spcPct val="0"/>
      </a:spcBef>
      <a:spcAft>
        <a:spcPct val="0"/>
      </a:spcAft>
      <a:defRPr sz="2800" b="1" kern="1200">
        <a:solidFill>
          <a:srgbClr val="FFFF00"/>
        </a:solidFill>
        <a:latin typeface="Arial" pitchFamily="34" charset="0"/>
        <a:ea typeface="+mn-ea"/>
        <a:cs typeface="+mn-cs"/>
      </a:defRPr>
    </a:lvl2pPr>
    <a:lvl3pPr marL="914400" algn="l" rtl="0" fontAlgn="base">
      <a:spcBef>
        <a:spcPct val="0"/>
      </a:spcBef>
      <a:spcAft>
        <a:spcPct val="0"/>
      </a:spcAft>
      <a:defRPr sz="2800" b="1" kern="1200">
        <a:solidFill>
          <a:srgbClr val="FFFF00"/>
        </a:solidFill>
        <a:latin typeface="Arial" pitchFamily="34" charset="0"/>
        <a:ea typeface="+mn-ea"/>
        <a:cs typeface="+mn-cs"/>
      </a:defRPr>
    </a:lvl3pPr>
    <a:lvl4pPr marL="1371600" algn="l" rtl="0" fontAlgn="base">
      <a:spcBef>
        <a:spcPct val="0"/>
      </a:spcBef>
      <a:spcAft>
        <a:spcPct val="0"/>
      </a:spcAft>
      <a:defRPr sz="2800" b="1" kern="1200">
        <a:solidFill>
          <a:srgbClr val="FFFF00"/>
        </a:solidFill>
        <a:latin typeface="Arial" pitchFamily="34" charset="0"/>
        <a:ea typeface="+mn-ea"/>
        <a:cs typeface="+mn-cs"/>
      </a:defRPr>
    </a:lvl4pPr>
    <a:lvl5pPr marL="1828800" algn="l" rtl="0" fontAlgn="base">
      <a:spcBef>
        <a:spcPct val="0"/>
      </a:spcBef>
      <a:spcAft>
        <a:spcPct val="0"/>
      </a:spcAft>
      <a:defRPr sz="2800" b="1" kern="1200">
        <a:solidFill>
          <a:srgbClr val="FFFF00"/>
        </a:solidFill>
        <a:latin typeface="Arial" pitchFamily="34" charset="0"/>
        <a:ea typeface="+mn-ea"/>
        <a:cs typeface="+mn-cs"/>
      </a:defRPr>
    </a:lvl5pPr>
    <a:lvl6pPr marL="2286000" algn="l" defTabSz="914400" rtl="0" eaLnBrk="1" latinLnBrk="0" hangingPunct="1">
      <a:defRPr sz="2800" b="1" kern="1200">
        <a:solidFill>
          <a:srgbClr val="FFFF00"/>
        </a:solidFill>
        <a:latin typeface="Arial" pitchFamily="34" charset="0"/>
        <a:ea typeface="+mn-ea"/>
        <a:cs typeface="+mn-cs"/>
      </a:defRPr>
    </a:lvl6pPr>
    <a:lvl7pPr marL="2743200" algn="l" defTabSz="914400" rtl="0" eaLnBrk="1" latinLnBrk="0" hangingPunct="1">
      <a:defRPr sz="2800" b="1" kern="1200">
        <a:solidFill>
          <a:srgbClr val="FFFF00"/>
        </a:solidFill>
        <a:latin typeface="Arial" pitchFamily="34" charset="0"/>
        <a:ea typeface="+mn-ea"/>
        <a:cs typeface="+mn-cs"/>
      </a:defRPr>
    </a:lvl7pPr>
    <a:lvl8pPr marL="3200400" algn="l" defTabSz="914400" rtl="0" eaLnBrk="1" latinLnBrk="0" hangingPunct="1">
      <a:defRPr sz="2800" b="1" kern="1200">
        <a:solidFill>
          <a:srgbClr val="FFFF00"/>
        </a:solidFill>
        <a:latin typeface="Arial" pitchFamily="34" charset="0"/>
        <a:ea typeface="+mn-ea"/>
        <a:cs typeface="+mn-cs"/>
      </a:defRPr>
    </a:lvl8pPr>
    <a:lvl9pPr marL="3657600" algn="l" defTabSz="914400" rtl="0" eaLnBrk="1" latinLnBrk="0" hangingPunct="1">
      <a:defRPr sz="2800" b="1" kern="1200">
        <a:solidFill>
          <a:srgbClr val="FFFF00"/>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000066"/>
    <a:srgbClr val="DDDDDD"/>
    <a:srgbClr val="000099"/>
    <a:srgbClr val="3399FF"/>
    <a:srgbClr val="990033"/>
    <a:srgbClr val="A50021"/>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81016" autoAdjust="0"/>
  </p:normalViewPr>
  <p:slideViewPr>
    <p:cSldViewPr>
      <p:cViewPr varScale="1">
        <p:scale>
          <a:sx n="67" d="100"/>
          <a:sy n="67" d="100"/>
        </p:scale>
        <p:origin x="-142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326"/>
    </p:cViewPr>
  </p:sorterViewPr>
  <p:notesViewPr>
    <p:cSldViewPr>
      <p:cViewPr>
        <p:scale>
          <a:sx n="66" d="100"/>
          <a:sy n="66" d="100"/>
        </p:scale>
        <p:origin x="-1518" y="384"/>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defTabSz="931863">
              <a:spcBef>
                <a:spcPct val="0"/>
              </a:spcBef>
              <a:defRPr sz="1200" b="0">
                <a:solidFill>
                  <a:schemeClr val="tx1"/>
                </a:solidFill>
                <a:latin typeface="Times New Roman" pitchFamily="18" charset="0"/>
              </a:defRPr>
            </a:lvl1pPr>
          </a:lstStyle>
          <a:p>
            <a:pPr>
              <a:defRPr/>
            </a:pPr>
            <a:endParaRPr lang="en-US" altLang="en-US"/>
          </a:p>
        </p:txBody>
      </p:sp>
      <p:sp>
        <p:nvSpPr>
          <p:cNvPr id="43011" name="Rectangle 3"/>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spcBef>
                <a:spcPct val="0"/>
              </a:spcBef>
              <a:defRPr sz="1200" b="0">
                <a:solidFill>
                  <a:schemeClr val="tx1"/>
                </a:solidFill>
                <a:latin typeface="Times New Roman" pitchFamily="18" charset="0"/>
              </a:defRPr>
            </a:lvl1pPr>
          </a:lstStyle>
          <a:p>
            <a:pPr>
              <a:defRPr/>
            </a:pPr>
            <a:endParaRPr lang="en-US" altLang="en-US"/>
          </a:p>
        </p:txBody>
      </p:sp>
      <p:sp>
        <p:nvSpPr>
          <p:cNvPr id="43012" name="Rectangle 4"/>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defTabSz="931863">
              <a:spcBef>
                <a:spcPct val="0"/>
              </a:spcBef>
              <a:defRPr sz="1200" b="0">
                <a:solidFill>
                  <a:schemeClr val="tx1"/>
                </a:solidFill>
                <a:latin typeface="Times New Roman" pitchFamily="18" charset="0"/>
              </a:defRPr>
            </a:lvl1pPr>
          </a:lstStyle>
          <a:p>
            <a:pPr>
              <a:defRPr/>
            </a:pPr>
            <a:endParaRPr lang="en-US" altLang="en-US"/>
          </a:p>
        </p:txBody>
      </p:sp>
      <p:sp>
        <p:nvSpPr>
          <p:cNvPr id="43013" name="Rectangle 5"/>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spcBef>
                <a:spcPct val="0"/>
              </a:spcBef>
              <a:defRPr sz="1200" b="0">
                <a:solidFill>
                  <a:schemeClr val="tx1"/>
                </a:solidFill>
                <a:latin typeface="Times New Roman" pitchFamily="18" charset="0"/>
              </a:defRPr>
            </a:lvl1pPr>
          </a:lstStyle>
          <a:p>
            <a:pPr>
              <a:defRPr/>
            </a:pPr>
            <a:fld id="{A56FDEFB-3ACD-4CDC-B7E0-FA43611757D3}" type="slidenum">
              <a:rPr lang="en-US" altLang="en-US"/>
              <a:pPr>
                <a:defRPr/>
              </a:pPr>
              <a:t>‹#›</a:t>
            </a:fld>
            <a:endParaRPr lang="en-US" altLang="en-US"/>
          </a:p>
        </p:txBody>
      </p:sp>
    </p:spTree>
    <p:extLst>
      <p:ext uri="{BB962C8B-B14F-4D97-AF65-F5344CB8AC3E}">
        <p14:creationId xmlns:p14="http://schemas.microsoft.com/office/powerpoint/2010/main" val="1722692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defTabSz="931863">
              <a:spcBef>
                <a:spcPct val="0"/>
              </a:spcBef>
              <a:defRPr sz="1200" b="0">
                <a:solidFill>
                  <a:schemeClr val="tx1"/>
                </a:solidFill>
                <a:latin typeface="Times New Roman" pitchFamily="18" charset="0"/>
              </a:defRPr>
            </a:lvl1pPr>
          </a:lstStyle>
          <a:p>
            <a:pPr>
              <a:defRPr/>
            </a:pPr>
            <a:endParaRPr lang="en-US" altLang="en-US"/>
          </a:p>
        </p:txBody>
      </p:sp>
      <p:sp>
        <p:nvSpPr>
          <p:cNvPr id="35843" name="Rectangle 3"/>
          <p:cNvSpPr>
            <a:spLocks noGrp="1" noChangeArrowheads="1"/>
          </p:cNvSpPr>
          <p:nvPr>
            <p:ph type="dt" idx="1"/>
          </p:nvPr>
        </p:nvSpPr>
        <p:spPr bwMode="auto">
          <a:xfrm>
            <a:off x="3886200" y="0"/>
            <a:ext cx="2971800"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spcBef>
                <a:spcPct val="0"/>
              </a:spcBef>
              <a:defRPr sz="1200" b="0">
                <a:solidFill>
                  <a:schemeClr val="tx1"/>
                </a:solidFill>
                <a:latin typeface="Times New Roman" pitchFamily="18" charset="0"/>
              </a:defRPr>
            </a:lvl1pPr>
          </a:lstStyle>
          <a:p>
            <a:pPr>
              <a:defRPr/>
            </a:pPr>
            <a:endParaRPr lang="en-US" altLang="en-US"/>
          </a:p>
        </p:txBody>
      </p:sp>
      <p:sp>
        <p:nvSpPr>
          <p:cNvPr id="14340"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914400" y="4416425"/>
            <a:ext cx="502920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35846" name="Rectangle 6"/>
          <p:cNvSpPr>
            <a:spLocks noGrp="1" noChangeArrowheads="1"/>
          </p:cNvSpPr>
          <p:nvPr>
            <p:ph type="ftr" sz="quarter" idx="4"/>
          </p:nvPr>
        </p:nvSpPr>
        <p:spPr bwMode="auto">
          <a:xfrm>
            <a:off x="0" y="8831263"/>
            <a:ext cx="2971800"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defTabSz="931863">
              <a:spcBef>
                <a:spcPct val="0"/>
              </a:spcBef>
              <a:defRPr sz="1200" b="0">
                <a:solidFill>
                  <a:schemeClr val="tx1"/>
                </a:solidFill>
                <a:latin typeface="Times New Roman" pitchFamily="18" charset="0"/>
              </a:defRPr>
            </a:lvl1pPr>
          </a:lstStyle>
          <a:p>
            <a:pPr>
              <a:defRPr/>
            </a:pPr>
            <a:endParaRPr lang="en-US" altLang="en-US"/>
          </a:p>
        </p:txBody>
      </p:sp>
      <p:sp>
        <p:nvSpPr>
          <p:cNvPr id="35847" name="Rectangle 7"/>
          <p:cNvSpPr>
            <a:spLocks noGrp="1" noChangeArrowheads="1"/>
          </p:cNvSpPr>
          <p:nvPr>
            <p:ph type="sldNum" sz="quarter" idx="5"/>
          </p:nvPr>
        </p:nvSpPr>
        <p:spPr bwMode="auto">
          <a:xfrm>
            <a:off x="3733800" y="8686800"/>
            <a:ext cx="2971800"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spcBef>
                <a:spcPct val="0"/>
              </a:spcBef>
              <a:defRPr sz="1200" b="0">
                <a:solidFill>
                  <a:schemeClr val="tx1"/>
                </a:solidFill>
                <a:latin typeface="Times New Roman" pitchFamily="18" charset="0"/>
              </a:defRPr>
            </a:lvl1pPr>
          </a:lstStyle>
          <a:p>
            <a:pPr>
              <a:defRPr/>
            </a:pPr>
            <a:fld id="{FA1D604E-FC88-4D24-8900-0582C6EAE017}" type="slidenum">
              <a:rPr lang="en-US" altLang="en-US"/>
              <a:pPr>
                <a:defRPr/>
              </a:pPr>
              <a:t>‹#›</a:t>
            </a:fld>
            <a:endParaRPr lang="en-US" altLang="en-US"/>
          </a:p>
        </p:txBody>
      </p:sp>
    </p:spTree>
    <p:extLst>
      <p:ext uri="{BB962C8B-B14F-4D97-AF65-F5344CB8AC3E}">
        <p14:creationId xmlns:p14="http://schemas.microsoft.com/office/powerpoint/2010/main" val="923654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31863" eaLnBrk="0" hangingPunct="0">
              <a:spcBef>
                <a:spcPct val="50000"/>
              </a:spcBef>
              <a:defRPr sz="2800" b="1">
                <a:solidFill>
                  <a:srgbClr val="FFFF00"/>
                </a:solidFill>
                <a:latin typeface="Arial" pitchFamily="34" charset="0"/>
              </a:defRPr>
            </a:lvl1pPr>
            <a:lvl2pPr marL="742950" indent="-285750" algn="ctr" defTabSz="931863" eaLnBrk="0" hangingPunct="0">
              <a:spcBef>
                <a:spcPct val="50000"/>
              </a:spcBef>
              <a:defRPr sz="2800" b="1">
                <a:solidFill>
                  <a:srgbClr val="FFFF00"/>
                </a:solidFill>
                <a:latin typeface="Arial" pitchFamily="34" charset="0"/>
              </a:defRPr>
            </a:lvl2pPr>
            <a:lvl3pPr marL="1143000" indent="-228600" algn="ctr" defTabSz="931863" eaLnBrk="0" hangingPunct="0">
              <a:spcBef>
                <a:spcPct val="50000"/>
              </a:spcBef>
              <a:defRPr sz="2800" b="1">
                <a:solidFill>
                  <a:srgbClr val="FFFF00"/>
                </a:solidFill>
                <a:latin typeface="Arial" pitchFamily="34" charset="0"/>
              </a:defRPr>
            </a:lvl3pPr>
            <a:lvl4pPr marL="1600200" indent="-228600" algn="ctr" defTabSz="931863" eaLnBrk="0" hangingPunct="0">
              <a:spcBef>
                <a:spcPct val="50000"/>
              </a:spcBef>
              <a:defRPr sz="2800" b="1">
                <a:solidFill>
                  <a:srgbClr val="FFFF00"/>
                </a:solidFill>
                <a:latin typeface="Arial" pitchFamily="34" charset="0"/>
              </a:defRPr>
            </a:lvl4pPr>
            <a:lvl5pPr marL="2057400" indent="-228600" algn="ctr" defTabSz="931863" eaLnBrk="0" hangingPunct="0">
              <a:spcBef>
                <a:spcPct val="50000"/>
              </a:spcBef>
              <a:defRPr sz="2800" b="1">
                <a:solidFill>
                  <a:srgbClr val="FFFF00"/>
                </a:solidFill>
                <a:latin typeface="Arial" pitchFamily="34" charset="0"/>
              </a:defRPr>
            </a:lvl5pPr>
            <a:lvl6pPr marL="2514600" indent="-228600" algn="ctr" defTabSz="931863" eaLnBrk="0" fontAlgn="base" hangingPunct="0">
              <a:spcBef>
                <a:spcPct val="50000"/>
              </a:spcBef>
              <a:spcAft>
                <a:spcPct val="0"/>
              </a:spcAft>
              <a:defRPr sz="2800" b="1">
                <a:solidFill>
                  <a:srgbClr val="FFFF00"/>
                </a:solidFill>
                <a:latin typeface="Arial" pitchFamily="34" charset="0"/>
              </a:defRPr>
            </a:lvl6pPr>
            <a:lvl7pPr marL="2971800" indent="-228600" algn="ctr" defTabSz="931863" eaLnBrk="0" fontAlgn="base" hangingPunct="0">
              <a:spcBef>
                <a:spcPct val="50000"/>
              </a:spcBef>
              <a:spcAft>
                <a:spcPct val="0"/>
              </a:spcAft>
              <a:defRPr sz="2800" b="1">
                <a:solidFill>
                  <a:srgbClr val="FFFF00"/>
                </a:solidFill>
                <a:latin typeface="Arial" pitchFamily="34" charset="0"/>
              </a:defRPr>
            </a:lvl7pPr>
            <a:lvl8pPr marL="3429000" indent="-228600" algn="ctr" defTabSz="931863" eaLnBrk="0" fontAlgn="base" hangingPunct="0">
              <a:spcBef>
                <a:spcPct val="50000"/>
              </a:spcBef>
              <a:spcAft>
                <a:spcPct val="0"/>
              </a:spcAft>
              <a:defRPr sz="2800" b="1">
                <a:solidFill>
                  <a:srgbClr val="FFFF00"/>
                </a:solidFill>
                <a:latin typeface="Arial" pitchFamily="34" charset="0"/>
              </a:defRPr>
            </a:lvl8pPr>
            <a:lvl9pPr marL="3886200" indent="-228600" algn="ctr" defTabSz="931863" eaLnBrk="0" fontAlgn="base" hangingPunct="0">
              <a:spcBef>
                <a:spcPct val="50000"/>
              </a:spcBef>
              <a:spcAft>
                <a:spcPct val="0"/>
              </a:spcAft>
              <a:defRPr sz="2800" b="1">
                <a:solidFill>
                  <a:srgbClr val="FFFF00"/>
                </a:solidFill>
                <a:latin typeface="Arial" pitchFamily="34" charset="0"/>
              </a:defRPr>
            </a:lvl9pPr>
          </a:lstStyle>
          <a:p>
            <a:pPr algn="r" eaLnBrk="1" hangingPunct="1">
              <a:spcBef>
                <a:spcPct val="0"/>
              </a:spcBef>
            </a:pPr>
            <a:fld id="{4AFB9032-EF92-4160-9595-FD01DB13B5B0}" type="slidenum">
              <a:rPr lang="en-US" altLang="en-US" sz="1200" b="0" smtClean="0">
                <a:solidFill>
                  <a:schemeClr val="tx1"/>
                </a:solidFill>
                <a:latin typeface="Times New Roman" pitchFamily="18" charset="0"/>
              </a:rPr>
              <a:pPr algn="r" eaLnBrk="1" hangingPunct="1">
                <a:spcBef>
                  <a:spcPct val="0"/>
                </a:spcBef>
              </a:pPr>
              <a:t>1</a:t>
            </a:fld>
            <a:endParaRPr lang="en-US" altLang="en-US" sz="1200" b="0" smtClean="0">
              <a:solidFill>
                <a:schemeClr val="tx1"/>
              </a:solidFill>
              <a:latin typeface="Times New Roman" pitchFamily="18" charset="0"/>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31863" eaLnBrk="0" hangingPunct="0">
              <a:spcBef>
                <a:spcPct val="50000"/>
              </a:spcBef>
              <a:defRPr sz="2800" b="1">
                <a:solidFill>
                  <a:srgbClr val="FFFF00"/>
                </a:solidFill>
                <a:latin typeface="Arial" pitchFamily="34" charset="0"/>
              </a:defRPr>
            </a:lvl1pPr>
            <a:lvl2pPr marL="742950" indent="-285750" algn="ctr" defTabSz="931863" eaLnBrk="0" hangingPunct="0">
              <a:spcBef>
                <a:spcPct val="50000"/>
              </a:spcBef>
              <a:defRPr sz="2800" b="1">
                <a:solidFill>
                  <a:srgbClr val="FFFF00"/>
                </a:solidFill>
                <a:latin typeface="Arial" pitchFamily="34" charset="0"/>
              </a:defRPr>
            </a:lvl2pPr>
            <a:lvl3pPr marL="1143000" indent="-228600" algn="ctr" defTabSz="931863" eaLnBrk="0" hangingPunct="0">
              <a:spcBef>
                <a:spcPct val="50000"/>
              </a:spcBef>
              <a:defRPr sz="2800" b="1">
                <a:solidFill>
                  <a:srgbClr val="FFFF00"/>
                </a:solidFill>
                <a:latin typeface="Arial" pitchFamily="34" charset="0"/>
              </a:defRPr>
            </a:lvl3pPr>
            <a:lvl4pPr marL="1600200" indent="-228600" algn="ctr" defTabSz="931863" eaLnBrk="0" hangingPunct="0">
              <a:spcBef>
                <a:spcPct val="50000"/>
              </a:spcBef>
              <a:defRPr sz="2800" b="1">
                <a:solidFill>
                  <a:srgbClr val="FFFF00"/>
                </a:solidFill>
                <a:latin typeface="Arial" pitchFamily="34" charset="0"/>
              </a:defRPr>
            </a:lvl4pPr>
            <a:lvl5pPr marL="2057400" indent="-228600" algn="ctr" defTabSz="931863" eaLnBrk="0" hangingPunct="0">
              <a:spcBef>
                <a:spcPct val="50000"/>
              </a:spcBef>
              <a:defRPr sz="2800" b="1">
                <a:solidFill>
                  <a:srgbClr val="FFFF00"/>
                </a:solidFill>
                <a:latin typeface="Arial" pitchFamily="34" charset="0"/>
              </a:defRPr>
            </a:lvl5pPr>
            <a:lvl6pPr marL="2514600" indent="-228600" algn="ctr" defTabSz="931863" eaLnBrk="0" fontAlgn="base" hangingPunct="0">
              <a:spcBef>
                <a:spcPct val="50000"/>
              </a:spcBef>
              <a:spcAft>
                <a:spcPct val="0"/>
              </a:spcAft>
              <a:defRPr sz="2800" b="1">
                <a:solidFill>
                  <a:srgbClr val="FFFF00"/>
                </a:solidFill>
                <a:latin typeface="Arial" pitchFamily="34" charset="0"/>
              </a:defRPr>
            </a:lvl6pPr>
            <a:lvl7pPr marL="2971800" indent="-228600" algn="ctr" defTabSz="931863" eaLnBrk="0" fontAlgn="base" hangingPunct="0">
              <a:spcBef>
                <a:spcPct val="50000"/>
              </a:spcBef>
              <a:spcAft>
                <a:spcPct val="0"/>
              </a:spcAft>
              <a:defRPr sz="2800" b="1">
                <a:solidFill>
                  <a:srgbClr val="FFFF00"/>
                </a:solidFill>
                <a:latin typeface="Arial" pitchFamily="34" charset="0"/>
              </a:defRPr>
            </a:lvl7pPr>
            <a:lvl8pPr marL="3429000" indent="-228600" algn="ctr" defTabSz="931863" eaLnBrk="0" fontAlgn="base" hangingPunct="0">
              <a:spcBef>
                <a:spcPct val="50000"/>
              </a:spcBef>
              <a:spcAft>
                <a:spcPct val="0"/>
              </a:spcAft>
              <a:defRPr sz="2800" b="1">
                <a:solidFill>
                  <a:srgbClr val="FFFF00"/>
                </a:solidFill>
                <a:latin typeface="Arial" pitchFamily="34" charset="0"/>
              </a:defRPr>
            </a:lvl8pPr>
            <a:lvl9pPr marL="3886200" indent="-228600" algn="ctr" defTabSz="931863" eaLnBrk="0" fontAlgn="base" hangingPunct="0">
              <a:spcBef>
                <a:spcPct val="50000"/>
              </a:spcBef>
              <a:spcAft>
                <a:spcPct val="0"/>
              </a:spcAft>
              <a:defRPr sz="2800" b="1">
                <a:solidFill>
                  <a:srgbClr val="FFFF00"/>
                </a:solidFill>
                <a:latin typeface="Arial" pitchFamily="34" charset="0"/>
              </a:defRPr>
            </a:lvl9pPr>
          </a:lstStyle>
          <a:p>
            <a:pPr algn="r" eaLnBrk="1" hangingPunct="1">
              <a:spcBef>
                <a:spcPct val="0"/>
              </a:spcBef>
            </a:pPr>
            <a:fld id="{07B7521E-3A12-4BCB-8F38-4F84D0503C6E}" type="slidenum">
              <a:rPr lang="en-US" altLang="en-US" sz="1200" b="0" smtClean="0">
                <a:solidFill>
                  <a:schemeClr val="tx1"/>
                </a:solidFill>
                <a:latin typeface="Times New Roman" pitchFamily="18" charset="0"/>
              </a:rPr>
              <a:pPr algn="r" eaLnBrk="1" hangingPunct="1">
                <a:spcBef>
                  <a:spcPct val="0"/>
                </a:spcBef>
              </a:pPr>
              <a:t>10</a:t>
            </a:fld>
            <a:endParaRPr lang="en-US" altLang="en-US" sz="1200" b="0" smtClean="0">
              <a:solidFill>
                <a:schemeClr val="tx1"/>
              </a:solidFill>
              <a:latin typeface="Times New Roman" pitchFamily="18"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31863" eaLnBrk="0" hangingPunct="0">
              <a:spcBef>
                <a:spcPct val="50000"/>
              </a:spcBef>
              <a:defRPr sz="2800" b="1">
                <a:solidFill>
                  <a:srgbClr val="FFFF00"/>
                </a:solidFill>
                <a:latin typeface="Arial" pitchFamily="34" charset="0"/>
              </a:defRPr>
            </a:lvl1pPr>
            <a:lvl2pPr marL="742950" indent="-285750" algn="ctr" defTabSz="931863" eaLnBrk="0" hangingPunct="0">
              <a:spcBef>
                <a:spcPct val="50000"/>
              </a:spcBef>
              <a:defRPr sz="2800" b="1">
                <a:solidFill>
                  <a:srgbClr val="FFFF00"/>
                </a:solidFill>
                <a:latin typeface="Arial" pitchFamily="34" charset="0"/>
              </a:defRPr>
            </a:lvl2pPr>
            <a:lvl3pPr marL="1143000" indent="-228600" algn="ctr" defTabSz="931863" eaLnBrk="0" hangingPunct="0">
              <a:spcBef>
                <a:spcPct val="50000"/>
              </a:spcBef>
              <a:defRPr sz="2800" b="1">
                <a:solidFill>
                  <a:srgbClr val="FFFF00"/>
                </a:solidFill>
                <a:latin typeface="Arial" pitchFamily="34" charset="0"/>
              </a:defRPr>
            </a:lvl3pPr>
            <a:lvl4pPr marL="1600200" indent="-228600" algn="ctr" defTabSz="931863" eaLnBrk="0" hangingPunct="0">
              <a:spcBef>
                <a:spcPct val="50000"/>
              </a:spcBef>
              <a:defRPr sz="2800" b="1">
                <a:solidFill>
                  <a:srgbClr val="FFFF00"/>
                </a:solidFill>
                <a:latin typeface="Arial" pitchFamily="34" charset="0"/>
              </a:defRPr>
            </a:lvl4pPr>
            <a:lvl5pPr marL="2057400" indent="-228600" algn="ctr" defTabSz="931863" eaLnBrk="0" hangingPunct="0">
              <a:spcBef>
                <a:spcPct val="50000"/>
              </a:spcBef>
              <a:defRPr sz="2800" b="1">
                <a:solidFill>
                  <a:srgbClr val="FFFF00"/>
                </a:solidFill>
                <a:latin typeface="Arial" pitchFamily="34" charset="0"/>
              </a:defRPr>
            </a:lvl5pPr>
            <a:lvl6pPr marL="2514600" indent="-228600" algn="ctr" defTabSz="931863" eaLnBrk="0" fontAlgn="base" hangingPunct="0">
              <a:spcBef>
                <a:spcPct val="50000"/>
              </a:spcBef>
              <a:spcAft>
                <a:spcPct val="0"/>
              </a:spcAft>
              <a:defRPr sz="2800" b="1">
                <a:solidFill>
                  <a:srgbClr val="FFFF00"/>
                </a:solidFill>
                <a:latin typeface="Arial" pitchFamily="34" charset="0"/>
              </a:defRPr>
            </a:lvl6pPr>
            <a:lvl7pPr marL="2971800" indent="-228600" algn="ctr" defTabSz="931863" eaLnBrk="0" fontAlgn="base" hangingPunct="0">
              <a:spcBef>
                <a:spcPct val="50000"/>
              </a:spcBef>
              <a:spcAft>
                <a:spcPct val="0"/>
              </a:spcAft>
              <a:defRPr sz="2800" b="1">
                <a:solidFill>
                  <a:srgbClr val="FFFF00"/>
                </a:solidFill>
                <a:latin typeface="Arial" pitchFamily="34" charset="0"/>
              </a:defRPr>
            </a:lvl7pPr>
            <a:lvl8pPr marL="3429000" indent="-228600" algn="ctr" defTabSz="931863" eaLnBrk="0" fontAlgn="base" hangingPunct="0">
              <a:spcBef>
                <a:spcPct val="50000"/>
              </a:spcBef>
              <a:spcAft>
                <a:spcPct val="0"/>
              </a:spcAft>
              <a:defRPr sz="2800" b="1">
                <a:solidFill>
                  <a:srgbClr val="FFFF00"/>
                </a:solidFill>
                <a:latin typeface="Arial" pitchFamily="34" charset="0"/>
              </a:defRPr>
            </a:lvl8pPr>
            <a:lvl9pPr marL="3886200" indent="-228600" algn="ctr" defTabSz="931863" eaLnBrk="0" fontAlgn="base" hangingPunct="0">
              <a:spcBef>
                <a:spcPct val="50000"/>
              </a:spcBef>
              <a:spcAft>
                <a:spcPct val="0"/>
              </a:spcAft>
              <a:defRPr sz="2800" b="1">
                <a:solidFill>
                  <a:srgbClr val="FFFF00"/>
                </a:solidFill>
                <a:latin typeface="Arial" pitchFamily="34" charset="0"/>
              </a:defRPr>
            </a:lvl9pPr>
          </a:lstStyle>
          <a:p>
            <a:pPr algn="r" eaLnBrk="1" hangingPunct="1">
              <a:spcBef>
                <a:spcPct val="0"/>
              </a:spcBef>
            </a:pPr>
            <a:fld id="{3B47C688-3E6D-426E-9CAC-8CC9694BC25D}" type="slidenum">
              <a:rPr lang="en-US" altLang="en-US" sz="1200" b="0" smtClean="0">
                <a:solidFill>
                  <a:schemeClr val="tx1"/>
                </a:solidFill>
                <a:latin typeface="Times New Roman" pitchFamily="18" charset="0"/>
              </a:rPr>
              <a:pPr algn="r" eaLnBrk="1" hangingPunct="1">
                <a:spcBef>
                  <a:spcPct val="0"/>
                </a:spcBef>
              </a:pPr>
              <a:t>11</a:t>
            </a:fld>
            <a:endParaRPr lang="en-US" altLang="en-US" sz="1200" b="0" smtClean="0">
              <a:solidFill>
                <a:schemeClr val="tx1"/>
              </a:solidFill>
              <a:latin typeface="Times New Roman" pitchFamily="18"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xfrm>
            <a:off x="1042988" y="4419600"/>
            <a:ext cx="502920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400" smtClean="0">
                <a:latin typeface="Arial" pitchFamily="34" charset="0"/>
              </a:rPr>
              <a:t>This remains distinct from the new short-haul for provision drivers of non-CDL vehicles in 49 CFR</a:t>
            </a:r>
            <a:r>
              <a:rPr lang="en-US" altLang="en-US" sz="1400" smtClean="0"/>
              <a:t> §</a:t>
            </a:r>
            <a:r>
              <a:rPr lang="en-US" altLang="en-US" sz="1400" smtClean="0">
                <a:latin typeface="Arial" pitchFamily="34" charset="0"/>
              </a:rPr>
              <a:t>395.1(e)(2).</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31863" eaLnBrk="0" hangingPunct="0">
              <a:spcBef>
                <a:spcPct val="50000"/>
              </a:spcBef>
              <a:defRPr sz="2800" b="1">
                <a:solidFill>
                  <a:srgbClr val="FFFF00"/>
                </a:solidFill>
                <a:latin typeface="Arial" pitchFamily="34" charset="0"/>
              </a:defRPr>
            </a:lvl1pPr>
            <a:lvl2pPr marL="742950" indent="-285750" algn="ctr" defTabSz="931863" eaLnBrk="0" hangingPunct="0">
              <a:spcBef>
                <a:spcPct val="50000"/>
              </a:spcBef>
              <a:defRPr sz="2800" b="1">
                <a:solidFill>
                  <a:srgbClr val="FFFF00"/>
                </a:solidFill>
                <a:latin typeface="Arial" pitchFamily="34" charset="0"/>
              </a:defRPr>
            </a:lvl2pPr>
            <a:lvl3pPr marL="1143000" indent="-228600" algn="ctr" defTabSz="931863" eaLnBrk="0" hangingPunct="0">
              <a:spcBef>
                <a:spcPct val="50000"/>
              </a:spcBef>
              <a:defRPr sz="2800" b="1">
                <a:solidFill>
                  <a:srgbClr val="FFFF00"/>
                </a:solidFill>
                <a:latin typeface="Arial" pitchFamily="34" charset="0"/>
              </a:defRPr>
            </a:lvl3pPr>
            <a:lvl4pPr marL="1600200" indent="-228600" algn="ctr" defTabSz="931863" eaLnBrk="0" hangingPunct="0">
              <a:spcBef>
                <a:spcPct val="50000"/>
              </a:spcBef>
              <a:defRPr sz="2800" b="1">
                <a:solidFill>
                  <a:srgbClr val="FFFF00"/>
                </a:solidFill>
                <a:latin typeface="Arial" pitchFamily="34" charset="0"/>
              </a:defRPr>
            </a:lvl4pPr>
            <a:lvl5pPr marL="2057400" indent="-228600" algn="ctr" defTabSz="931863" eaLnBrk="0" hangingPunct="0">
              <a:spcBef>
                <a:spcPct val="50000"/>
              </a:spcBef>
              <a:defRPr sz="2800" b="1">
                <a:solidFill>
                  <a:srgbClr val="FFFF00"/>
                </a:solidFill>
                <a:latin typeface="Arial" pitchFamily="34" charset="0"/>
              </a:defRPr>
            </a:lvl5pPr>
            <a:lvl6pPr marL="2514600" indent="-228600" algn="ctr" defTabSz="931863" eaLnBrk="0" fontAlgn="base" hangingPunct="0">
              <a:spcBef>
                <a:spcPct val="50000"/>
              </a:spcBef>
              <a:spcAft>
                <a:spcPct val="0"/>
              </a:spcAft>
              <a:defRPr sz="2800" b="1">
                <a:solidFill>
                  <a:srgbClr val="FFFF00"/>
                </a:solidFill>
                <a:latin typeface="Arial" pitchFamily="34" charset="0"/>
              </a:defRPr>
            </a:lvl6pPr>
            <a:lvl7pPr marL="2971800" indent="-228600" algn="ctr" defTabSz="931863" eaLnBrk="0" fontAlgn="base" hangingPunct="0">
              <a:spcBef>
                <a:spcPct val="50000"/>
              </a:spcBef>
              <a:spcAft>
                <a:spcPct val="0"/>
              </a:spcAft>
              <a:defRPr sz="2800" b="1">
                <a:solidFill>
                  <a:srgbClr val="FFFF00"/>
                </a:solidFill>
                <a:latin typeface="Arial" pitchFamily="34" charset="0"/>
              </a:defRPr>
            </a:lvl7pPr>
            <a:lvl8pPr marL="3429000" indent="-228600" algn="ctr" defTabSz="931863" eaLnBrk="0" fontAlgn="base" hangingPunct="0">
              <a:spcBef>
                <a:spcPct val="50000"/>
              </a:spcBef>
              <a:spcAft>
                <a:spcPct val="0"/>
              </a:spcAft>
              <a:defRPr sz="2800" b="1">
                <a:solidFill>
                  <a:srgbClr val="FFFF00"/>
                </a:solidFill>
                <a:latin typeface="Arial" pitchFamily="34" charset="0"/>
              </a:defRPr>
            </a:lvl8pPr>
            <a:lvl9pPr marL="3886200" indent="-228600" algn="ctr" defTabSz="931863" eaLnBrk="0" fontAlgn="base" hangingPunct="0">
              <a:spcBef>
                <a:spcPct val="50000"/>
              </a:spcBef>
              <a:spcAft>
                <a:spcPct val="0"/>
              </a:spcAft>
              <a:defRPr sz="2800" b="1">
                <a:solidFill>
                  <a:srgbClr val="FFFF00"/>
                </a:solidFill>
                <a:latin typeface="Arial" pitchFamily="34" charset="0"/>
              </a:defRPr>
            </a:lvl9pPr>
          </a:lstStyle>
          <a:p>
            <a:pPr algn="r" eaLnBrk="1" hangingPunct="1">
              <a:spcBef>
                <a:spcPct val="0"/>
              </a:spcBef>
            </a:pPr>
            <a:fld id="{056DDE26-771E-4B82-BDB4-1B3561E05D0F}" type="slidenum">
              <a:rPr lang="en-US" altLang="en-US" sz="1200" b="0" smtClean="0">
                <a:solidFill>
                  <a:schemeClr val="tx1"/>
                </a:solidFill>
                <a:latin typeface="Times New Roman" pitchFamily="18" charset="0"/>
              </a:rPr>
              <a:pPr algn="r" eaLnBrk="1" hangingPunct="1">
                <a:spcBef>
                  <a:spcPct val="0"/>
                </a:spcBef>
              </a:pPr>
              <a:t>2</a:t>
            </a:fld>
            <a:endParaRPr lang="en-US" altLang="en-US" sz="1200" b="0" smtClean="0">
              <a:solidFill>
                <a:schemeClr val="tx1"/>
              </a:solidFill>
              <a:latin typeface="Times New Roman" pitchFamily="18" charset="0"/>
            </a:endParaRPr>
          </a:p>
        </p:txBody>
      </p:sp>
      <p:sp>
        <p:nvSpPr>
          <p:cNvPr id="16387" name="Rectangle 2"/>
          <p:cNvSpPr>
            <a:spLocks noGrp="1" noRot="1" noChangeAspect="1" noChangeArrowheads="1" noTextEdit="1"/>
          </p:cNvSpPr>
          <p:nvPr>
            <p:ph type="sldImg"/>
          </p:nvPr>
        </p:nvSpPr>
        <p:spPr>
          <a:xfrm>
            <a:off x="1092200" y="685800"/>
            <a:ext cx="4673600" cy="3505200"/>
          </a:xfrm>
          <a:ln/>
        </p:spPr>
      </p:sp>
      <p:sp>
        <p:nvSpPr>
          <p:cNvPr id="16388" name="Rectangle 3"/>
          <p:cNvSpPr>
            <a:spLocks noGrp="1" noChangeArrowheads="1"/>
          </p:cNvSpPr>
          <p:nvPr>
            <p:ph type="body" idx="1"/>
          </p:nvPr>
        </p:nvSpPr>
        <p:spPr>
          <a:xfrm>
            <a:off x="914400" y="4419600"/>
            <a:ext cx="5029200" cy="419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400" smtClean="0">
                <a:latin typeface="Arial" pitchFamily="34" charset="0"/>
              </a:rPr>
              <a:t>We are aware that our regulations have a major impact on the national economy through industry operations. </a:t>
            </a:r>
          </a:p>
          <a:p>
            <a:pPr eaLnBrk="1" hangingPunct="1"/>
            <a:endParaRPr lang="en-US" altLang="en-US" sz="1400" smtClean="0">
              <a:latin typeface="Arial" pitchFamily="34" charset="0"/>
            </a:endParaRPr>
          </a:p>
          <a:p>
            <a:pPr eaLnBrk="1" hangingPunct="1"/>
            <a:r>
              <a:rPr lang="en-US" altLang="en-US" sz="1400" smtClean="0">
                <a:latin typeface="Arial" pitchFamily="34" charset="0"/>
              </a:rPr>
              <a:t>We developed this rule to enhance safety, but we try to never lose sight of the operational realities of our complex national transportation system. </a:t>
            </a:r>
          </a:p>
          <a:p>
            <a:pPr eaLnBrk="1" hangingPunct="1"/>
            <a:endParaRPr lang="en-US" altLang="en-US" sz="1400" smtClean="0">
              <a:latin typeface="Arial" pitchFamily="34" charset="0"/>
            </a:endParaRPr>
          </a:p>
          <a:p>
            <a:pPr eaLnBrk="1" hangingPunct="1"/>
            <a:r>
              <a:rPr lang="en-US" altLang="en-US" sz="1400" smtClean="0">
                <a:latin typeface="Arial" pitchFamily="34" charset="0"/>
              </a:rPr>
              <a:t>This hours-of-service rule provides an increased opportunity for drivers to obtain necessary rest and restorative sleep, while also recognizing life’s realities by providing the flexibility to move products while operating safely. </a:t>
            </a:r>
          </a:p>
          <a:p>
            <a:pPr eaLnBrk="1" hangingPunct="1"/>
            <a:endParaRPr lang="en-US" altLang="en-US" sz="1400" smtClean="0">
              <a:latin typeface="Arial" pitchFamily="34" charset="0"/>
            </a:endParaRPr>
          </a:p>
          <a:p>
            <a:pPr eaLnBrk="1" hangingPunct="1"/>
            <a:r>
              <a:rPr lang="en-US" altLang="en-US" sz="1400" smtClean="0">
                <a:latin typeface="Arial" pitchFamily="34" charset="0"/>
              </a:rPr>
              <a:t>We know that these rules are important not only to the "trucking industry," but to all industries that use trucks as critical components of their business operations, as well as the general public.</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31863" eaLnBrk="0" hangingPunct="0">
              <a:spcBef>
                <a:spcPct val="50000"/>
              </a:spcBef>
              <a:defRPr sz="2800" b="1">
                <a:solidFill>
                  <a:srgbClr val="FFFF00"/>
                </a:solidFill>
                <a:latin typeface="Arial" pitchFamily="34" charset="0"/>
              </a:defRPr>
            </a:lvl1pPr>
            <a:lvl2pPr marL="742950" indent="-285750" algn="ctr" defTabSz="931863" eaLnBrk="0" hangingPunct="0">
              <a:spcBef>
                <a:spcPct val="50000"/>
              </a:spcBef>
              <a:defRPr sz="2800" b="1">
                <a:solidFill>
                  <a:srgbClr val="FFFF00"/>
                </a:solidFill>
                <a:latin typeface="Arial" pitchFamily="34" charset="0"/>
              </a:defRPr>
            </a:lvl2pPr>
            <a:lvl3pPr marL="1143000" indent="-228600" algn="ctr" defTabSz="931863" eaLnBrk="0" hangingPunct="0">
              <a:spcBef>
                <a:spcPct val="50000"/>
              </a:spcBef>
              <a:defRPr sz="2800" b="1">
                <a:solidFill>
                  <a:srgbClr val="FFFF00"/>
                </a:solidFill>
                <a:latin typeface="Arial" pitchFamily="34" charset="0"/>
              </a:defRPr>
            </a:lvl3pPr>
            <a:lvl4pPr marL="1600200" indent="-228600" algn="ctr" defTabSz="931863" eaLnBrk="0" hangingPunct="0">
              <a:spcBef>
                <a:spcPct val="50000"/>
              </a:spcBef>
              <a:defRPr sz="2800" b="1">
                <a:solidFill>
                  <a:srgbClr val="FFFF00"/>
                </a:solidFill>
                <a:latin typeface="Arial" pitchFamily="34" charset="0"/>
              </a:defRPr>
            </a:lvl4pPr>
            <a:lvl5pPr marL="2057400" indent="-228600" algn="ctr" defTabSz="931863" eaLnBrk="0" hangingPunct="0">
              <a:spcBef>
                <a:spcPct val="50000"/>
              </a:spcBef>
              <a:defRPr sz="2800" b="1">
                <a:solidFill>
                  <a:srgbClr val="FFFF00"/>
                </a:solidFill>
                <a:latin typeface="Arial" pitchFamily="34" charset="0"/>
              </a:defRPr>
            </a:lvl5pPr>
            <a:lvl6pPr marL="2514600" indent="-228600" algn="ctr" defTabSz="931863" eaLnBrk="0" fontAlgn="base" hangingPunct="0">
              <a:spcBef>
                <a:spcPct val="50000"/>
              </a:spcBef>
              <a:spcAft>
                <a:spcPct val="0"/>
              </a:spcAft>
              <a:defRPr sz="2800" b="1">
                <a:solidFill>
                  <a:srgbClr val="FFFF00"/>
                </a:solidFill>
                <a:latin typeface="Arial" pitchFamily="34" charset="0"/>
              </a:defRPr>
            </a:lvl6pPr>
            <a:lvl7pPr marL="2971800" indent="-228600" algn="ctr" defTabSz="931863" eaLnBrk="0" fontAlgn="base" hangingPunct="0">
              <a:spcBef>
                <a:spcPct val="50000"/>
              </a:spcBef>
              <a:spcAft>
                <a:spcPct val="0"/>
              </a:spcAft>
              <a:defRPr sz="2800" b="1">
                <a:solidFill>
                  <a:srgbClr val="FFFF00"/>
                </a:solidFill>
                <a:latin typeface="Arial" pitchFamily="34" charset="0"/>
              </a:defRPr>
            </a:lvl7pPr>
            <a:lvl8pPr marL="3429000" indent="-228600" algn="ctr" defTabSz="931863" eaLnBrk="0" fontAlgn="base" hangingPunct="0">
              <a:spcBef>
                <a:spcPct val="50000"/>
              </a:spcBef>
              <a:spcAft>
                <a:spcPct val="0"/>
              </a:spcAft>
              <a:defRPr sz="2800" b="1">
                <a:solidFill>
                  <a:srgbClr val="FFFF00"/>
                </a:solidFill>
                <a:latin typeface="Arial" pitchFamily="34" charset="0"/>
              </a:defRPr>
            </a:lvl8pPr>
            <a:lvl9pPr marL="3886200" indent="-228600" algn="ctr" defTabSz="931863" eaLnBrk="0" fontAlgn="base" hangingPunct="0">
              <a:spcBef>
                <a:spcPct val="50000"/>
              </a:spcBef>
              <a:spcAft>
                <a:spcPct val="0"/>
              </a:spcAft>
              <a:defRPr sz="2800" b="1">
                <a:solidFill>
                  <a:srgbClr val="FFFF00"/>
                </a:solidFill>
                <a:latin typeface="Arial" pitchFamily="34" charset="0"/>
              </a:defRPr>
            </a:lvl9pPr>
          </a:lstStyle>
          <a:p>
            <a:pPr algn="r" eaLnBrk="1" hangingPunct="1">
              <a:spcBef>
                <a:spcPct val="0"/>
              </a:spcBef>
            </a:pPr>
            <a:fld id="{2C22376D-A45B-43CD-9B71-75B5AAFB5844}" type="slidenum">
              <a:rPr lang="en-US" altLang="en-US" sz="1200" b="0" smtClean="0">
                <a:solidFill>
                  <a:schemeClr val="tx1"/>
                </a:solidFill>
                <a:latin typeface="Times New Roman" pitchFamily="18" charset="0"/>
              </a:rPr>
              <a:pPr algn="r" eaLnBrk="1" hangingPunct="1">
                <a:spcBef>
                  <a:spcPct val="0"/>
                </a:spcBef>
              </a:pPr>
              <a:t>3</a:t>
            </a:fld>
            <a:endParaRPr lang="en-US" altLang="en-US" sz="1200" b="0" smtClean="0">
              <a:solidFill>
                <a:schemeClr val="tx1"/>
              </a:solidFill>
              <a:latin typeface="Times New Roman" pitchFamily="18" charset="0"/>
            </a:endParaRPr>
          </a:p>
        </p:txBody>
      </p:sp>
      <p:sp>
        <p:nvSpPr>
          <p:cNvPr id="17411" name="Rectangle 2"/>
          <p:cNvSpPr>
            <a:spLocks noGrp="1" noRot="1" noChangeAspect="1" noChangeArrowheads="1" noTextEdit="1"/>
          </p:cNvSpPr>
          <p:nvPr>
            <p:ph type="sldImg"/>
          </p:nvPr>
        </p:nvSpPr>
        <p:spPr>
          <a:xfrm>
            <a:off x="1092200" y="685800"/>
            <a:ext cx="4673600" cy="3505200"/>
          </a:xfrm>
          <a:ln/>
        </p:spPr>
      </p:sp>
      <p:sp>
        <p:nvSpPr>
          <p:cNvPr id="17412" name="Rectangle 3"/>
          <p:cNvSpPr>
            <a:spLocks noGrp="1" noChangeArrowheads="1"/>
          </p:cNvSpPr>
          <p:nvPr>
            <p:ph type="body" idx="1"/>
          </p:nvPr>
        </p:nvSpPr>
        <p:spPr>
          <a:xfrm>
            <a:off x="914400" y="4419600"/>
            <a:ext cx="5029200" cy="419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400" smtClean="0">
                <a:latin typeface="Arial" pitchFamily="34" charset="0"/>
              </a:rPr>
              <a:t>Rule at a Glance – </a:t>
            </a:r>
          </a:p>
          <a:p>
            <a:pPr eaLnBrk="1" hangingPunct="1"/>
            <a:endParaRPr lang="en-US" altLang="en-US" sz="1400" smtClean="0">
              <a:latin typeface="Arial" pitchFamily="34" charset="0"/>
            </a:endParaRPr>
          </a:p>
          <a:p>
            <a:pPr eaLnBrk="1" hangingPunct="1"/>
            <a:r>
              <a:rPr lang="en-US" altLang="en-US" sz="1400" smtClean="0">
                <a:latin typeface="Arial" pitchFamily="34" charset="0"/>
              </a:rPr>
              <a:t>This rule includes requirements for drive time behind the wheel, on-duty time, off-duty time, a fatigue recovery period, and sleeper-berth use.</a:t>
            </a:r>
          </a:p>
          <a:p>
            <a:pPr eaLnBrk="1" hangingPunct="1"/>
            <a:endParaRPr lang="en-US" altLang="en-US" sz="1400" smtClean="0">
              <a:latin typeface="Arial" pitchFamily="34" charset="0"/>
            </a:endParaRPr>
          </a:p>
          <a:p>
            <a:pPr eaLnBrk="1" hangingPunct="1"/>
            <a:r>
              <a:rPr lang="en-US" altLang="en-US" sz="1400" smtClean="0">
                <a:latin typeface="Arial" pitchFamily="34" charset="0"/>
              </a:rPr>
              <a:t>It also includes new provisions for short-haul drivers.  These provisions are discussed later in this presentation.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31863" eaLnBrk="0" hangingPunct="0">
              <a:spcBef>
                <a:spcPct val="50000"/>
              </a:spcBef>
              <a:defRPr sz="2800" b="1">
                <a:solidFill>
                  <a:srgbClr val="FFFF00"/>
                </a:solidFill>
                <a:latin typeface="Arial" pitchFamily="34" charset="0"/>
              </a:defRPr>
            </a:lvl1pPr>
            <a:lvl2pPr marL="742950" indent="-285750" algn="ctr" defTabSz="931863" eaLnBrk="0" hangingPunct="0">
              <a:spcBef>
                <a:spcPct val="50000"/>
              </a:spcBef>
              <a:defRPr sz="2800" b="1">
                <a:solidFill>
                  <a:srgbClr val="FFFF00"/>
                </a:solidFill>
                <a:latin typeface="Arial" pitchFamily="34" charset="0"/>
              </a:defRPr>
            </a:lvl2pPr>
            <a:lvl3pPr marL="1143000" indent="-228600" algn="ctr" defTabSz="931863" eaLnBrk="0" hangingPunct="0">
              <a:spcBef>
                <a:spcPct val="50000"/>
              </a:spcBef>
              <a:defRPr sz="2800" b="1">
                <a:solidFill>
                  <a:srgbClr val="FFFF00"/>
                </a:solidFill>
                <a:latin typeface="Arial" pitchFamily="34" charset="0"/>
              </a:defRPr>
            </a:lvl3pPr>
            <a:lvl4pPr marL="1600200" indent="-228600" algn="ctr" defTabSz="931863" eaLnBrk="0" hangingPunct="0">
              <a:spcBef>
                <a:spcPct val="50000"/>
              </a:spcBef>
              <a:defRPr sz="2800" b="1">
                <a:solidFill>
                  <a:srgbClr val="FFFF00"/>
                </a:solidFill>
                <a:latin typeface="Arial" pitchFamily="34" charset="0"/>
              </a:defRPr>
            </a:lvl4pPr>
            <a:lvl5pPr marL="2057400" indent="-228600" algn="ctr" defTabSz="931863" eaLnBrk="0" hangingPunct="0">
              <a:spcBef>
                <a:spcPct val="50000"/>
              </a:spcBef>
              <a:defRPr sz="2800" b="1">
                <a:solidFill>
                  <a:srgbClr val="FFFF00"/>
                </a:solidFill>
                <a:latin typeface="Arial" pitchFamily="34" charset="0"/>
              </a:defRPr>
            </a:lvl5pPr>
            <a:lvl6pPr marL="2514600" indent="-228600" algn="ctr" defTabSz="931863" eaLnBrk="0" fontAlgn="base" hangingPunct="0">
              <a:spcBef>
                <a:spcPct val="50000"/>
              </a:spcBef>
              <a:spcAft>
                <a:spcPct val="0"/>
              </a:spcAft>
              <a:defRPr sz="2800" b="1">
                <a:solidFill>
                  <a:srgbClr val="FFFF00"/>
                </a:solidFill>
                <a:latin typeface="Arial" pitchFamily="34" charset="0"/>
              </a:defRPr>
            </a:lvl6pPr>
            <a:lvl7pPr marL="2971800" indent="-228600" algn="ctr" defTabSz="931863" eaLnBrk="0" fontAlgn="base" hangingPunct="0">
              <a:spcBef>
                <a:spcPct val="50000"/>
              </a:spcBef>
              <a:spcAft>
                <a:spcPct val="0"/>
              </a:spcAft>
              <a:defRPr sz="2800" b="1">
                <a:solidFill>
                  <a:srgbClr val="FFFF00"/>
                </a:solidFill>
                <a:latin typeface="Arial" pitchFamily="34" charset="0"/>
              </a:defRPr>
            </a:lvl7pPr>
            <a:lvl8pPr marL="3429000" indent="-228600" algn="ctr" defTabSz="931863" eaLnBrk="0" fontAlgn="base" hangingPunct="0">
              <a:spcBef>
                <a:spcPct val="50000"/>
              </a:spcBef>
              <a:spcAft>
                <a:spcPct val="0"/>
              </a:spcAft>
              <a:defRPr sz="2800" b="1">
                <a:solidFill>
                  <a:srgbClr val="FFFF00"/>
                </a:solidFill>
                <a:latin typeface="Arial" pitchFamily="34" charset="0"/>
              </a:defRPr>
            </a:lvl8pPr>
            <a:lvl9pPr marL="3886200" indent="-228600" algn="ctr" defTabSz="931863" eaLnBrk="0" fontAlgn="base" hangingPunct="0">
              <a:spcBef>
                <a:spcPct val="50000"/>
              </a:spcBef>
              <a:spcAft>
                <a:spcPct val="0"/>
              </a:spcAft>
              <a:defRPr sz="2800" b="1">
                <a:solidFill>
                  <a:srgbClr val="FFFF00"/>
                </a:solidFill>
                <a:latin typeface="Arial" pitchFamily="34" charset="0"/>
              </a:defRPr>
            </a:lvl9pPr>
          </a:lstStyle>
          <a:p>
            <a:pPr algn="r" eaLnBrk="1" hangingPunct="1">
              <a:spcBef>
                <a:spcPct val="0"/>
              </a:spcBef>
            </a:pPr>
            <a:fld id="{FBDE8392-99C8-49A2-A92A-8DCDE9530D43}" type="slidenum">
              <a:rPr lang="en-US" altLang="en-US" sz="1200" b="0" smtClean="0">
                <a:solidFill>
                  <a:schemeClr val="tx1"/>
                </a:solidFill>
                <a:latin typeface="Times New Roman" pitchFamily="18" charset="0"/>
              </a:rPr>
              <a:pPr algn="r" eaLnBrk="1" hangingPunct="1">
                <a:spcBef>
                  <a:spcPct val="0"/>
                </a:spcBef>
              </a:pPr>
              <a:t>4</a:t>
            </a:fld>
            <a:endParaRPr lang="en-US" altLang="en-US" sz="1200" b="0" smtClean="0">
              <a:solidFill>
                <a:schemeClr val="tx1"/>
              </a:solidFill>
              <a:latin typeface="Times New Roman" pitchFamily="18" charset="0"/>
            </a:endParaRPr>
          </a:p>
        </p:txBody>
      </p:sp>
      <p:sp>
        <p:nvSpPr>
          <p:cNvPr id="18435" name="Rectangle 2"/>
          <p:cNvSpPr>
            <a:spLocks noGrp="1" noRot="1" noChangeAspect="1" noChangeArrowheads="1" noTextEdit="1"/>
          </p:cNvSpPr>
          <p:nvPr>
            <p:ph type="sldImg"/>
          </p:nvPr>
        </p:nvSpPr>
        <p:spPr>
          <a:xfrm>
            <a:off x="1092200" y="685800"/>
            <a:ext cx="4673600" cy="3505200"/>
          </a:xfrm>
          <a:ln/>
        </p:spPr>
      </p:sp>
      <p:sp>
        <p:nvSpPr>
          <p:cNvPr id="18436" name="Rectangle 3"/>
          <p:cNvSpPr>
            <a:spLocks noGrp="1" noChangeArrowheads="1"/>
          </p:cNvSpPr>
          <p:nvPr>
            <p:ph type="body" idx="1"/>
          </p:nvPr>
        </p:nvSpPr>
        <p:spPr>
          <a:xfrm>
            <a:off x="893763" y="4419600"/>
            <a:ext cx="5029200" cy="419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400" smtClean="0">
                <a:latin typeface="Arial" pitchFamily="34" charset="0"/>
              </a:rPr>
              <a:t>In the 2003 rule, the agency expanded required off-duty time to 10 consecutive hours, thereby increasing the opportunity for drivers to sleep an additional two hours per day.  This new rule also requires the 10 consecutive hours off-duty.  </a:t>
            </a:r>
          </a:p>
          <a:p>
            <a:pPr eaLnBrk="1" hangingPunct="1"/>
            <a:endParaRPr lang="en-US" altLang="en-US" sz="1400" smtClean="0">
              <a:latin typeface="Arial" pitchFamily="34" charset="0"/>
            </a:endParaRPr>
          </a:p>
          <a:p>
            <a:pPr eaLnBrk="1" hangingPunct="1"/>
            <a:r>
              <a:rPr lang="en-US" altLang="en-US" sz="1400" smtClean="0">
                <a:latin typeface="Arial" pitchFamily="34" charset="0"/>
              </a:rPr>
              <a:t>The longer off-duty time allows drivers opportunities for regular schedules and increases the potential for quality sleep.  The studies on fatigue indicate that the amount and quality of sleep a person receives has a strong influence on alertness. </a:t>
            </a:r>
          </a:p>
          <a:p>
            <a:pPr eaLnBrk="1" hangingPunct="1"/>
            <a:endParaRPr lang="en-US" altLang="en-US" sz="1400" smtClean="0">
              <a:latin typeface="Arial" pitchFamily="34" charset="0"/>
            </a:endParaRPr>
          </a:p>
          <a:p>
            <a:pPr eaLnBrk="1" hangingPunct="1"/>
            <a:r>
              <a:rPr lang="en-US" altLang="en-US" sz="1400" smtClean="0">
                <a:latin typeface="Arial" pitchFamily="34" charset="0"/>
              </a:rPr>
              <a:t>Our research shows that drivers are now sleeping over 1 hour more than under the pre-2003 rule, enabling them to maintain a healthy lifestyle.  This is a significant improvement over previous sleep findings.  </a:t>
            </a:r>
          </a:p>
          <a:p>
            <a:pPr eaLnBrk="1" hangingPunct="1"/>
            <a:r>
              <a:rPr lang="en-US" altLang="en-US" sz="1400" smtClean="0">
                <a:latin typeface="Arial" pitchFamily="34" charset="0"/>
              </a:rPr>
              <a:t/>
            </a:r>
            <a:br>
              <a:rPr lang="en-US" altLang="en-US" sz="1400" smtClean="0">
                <a:latin typeface="Arial" pitchFamily="34" charset="0"/>
              </a:rPr>
            </a:br>
            <a:endParaRPr lang="en-US" altLang="en-US" sz="1400"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31863" eaLnBrk="0" hangingPunct="0">
              <a:spcBef>
                <a:spcPct val="50000"/>
              </a:spcBef>
              <a:defRPr sz="2800" b="1">
                <a:solidFill>
                  <a:srgbClr val="FFFF00"/>
                </a:solidFill>
                <a:latin typeface="Arial" pitchFamily="34" charset="0"/>
              </a:defRPr>
            </a:lvl1pPr>
            <a:lvl2pPr marL="742950" indent="-285750" algn="ctr" defTabSz="931863" eaLnBrk="0" hangingPunct="0">
              <a:spcBef>
                <a:spcPct val="50000"/>
              </a:spcBef>
              <a:defRPr sz="2800" b="1">
                <a:solidFill>
                  <a:srgbClr val="FFFF00"/>
                </a:solidFill>
                <a:latin typeface="Arial" pitchFamily="34" charset="0"/>
              </a:defRPr>
            </a:lvl2pPr>
            <a:lvl3pPr marL="1143000" indent="-228600" algn="ctr" defTabSz="931863" eaLnBrk="0" hangingPunct="0">
              <a:spcBef>
                <a:spcPct val="50000"/>
              </a:spcBef>
              <a:defRPr sz="2800" b="1">
                <a:solidFill>
                  <a:srgbClr val="FFFF00"/>
                </a:solidFill>
                <a:latin typeface="Arial" pitchFamily="34" charset="0"/>
              </a:defRPr>
            </a:lvl3pPr>
            <a:lvl4pPr marL="1600200" indent="-228600" algn="ctr" defTabSz="931863" eaLnBrk="0" hangingPunct="0">
              <a:spcBef>
                <a:spcPct val="50000"/>
              </a:spcBef>
              <a:defRPr sz="2800" b="1">
                <a:solidFill>
                  <a:srgbClr val="FFFF00"/>
                </a:solidFill>
                <a:latin typeface="Arial" pitchFamily="34" charset="0"/>
              </a:defRPr>
            </a:lvl4pPr>
            <a:lvl5pPr marL="2057400" indent="-228600" algn="ctr" defTabSz="931863" eaLnBrk="0" hangingPunct="0">
              <a:spcBef>
                <a:spcPct val="50000"/>
              </a:spcBef>
              <a:defRPr sz="2800" b="1">
                <a:solidFill>
                  <a:srgbClr val="FFFF00"/>
                </a:solidFill>
                <a:latin typeface="Arial" pitchFamily="34" charset="0"/>
              </a:defRPr>
            </a:lvl5pPr>
            <a:lvl6pPr marL="2514600" indent="-228600" algn="ctr" defTabSz="931863" eaLnBrk="0" fontAlgn="base" hangingPunct="0">
              <a:spcBef>
                <a:spcPct val="50000"/>
              </a:spcBef>
              <a:spcAft>
                <a:spcPct val="0"/>
              </a:spcAft>
              <a:defRPr sz="2800" b="1">
                <a:solidFill>
                  <a:srgbClr val="FFFF00"/>
                </a:solidFill>
                <a:latin typeface="Arial" pitchFamily="34" charset="0"/>
              </a:defRPr>
            </a:lvl6pPr>
            <a:lvl7pPr marL="2971800" indent="-228600" algn="ctr" defTabSz="931863" eaLnBrk="0" fontAlgn="base" hangingPunct="0">
              <a:spcBef>
                <a:spcPct val="50000"/>
              </a:spcBef>
              <a:spcAft>
                <a:spcPct val="0"/>
              </a:spcAft>
              <a:defRPr sz="2800" b="1">
                <a:solidFill>
                  <a:srgbClr val="FFFF00"/>
                </a:solidFill>
                <a:latin typeface="Arial" pitchFamily="34" charset="0"/>
              </a:defRPr>
            </a:lvl7pPr>
            <a:lvl8pPr marL="3429000" indent="-228600" algn="ctr" defTabSz="931863" eaLnBrk="0" fontAlgn="base" hangingPunct="0">
              <a:spcBef>
                <a:spcPct val="50000"/>
              </a:spcBef>
              <a:spcAft>
                <a:spcPct val="0"/>
              </a:spcAft>
              <a:defRPr sz="2800" b="1">
                <a:solidFill>
                  <a:srgbClr val="FFFF00"/>
                </a:solidFill>
                <a:latin typeface="Arial" pitchFamily="34" charset="0"/>
              </a:defRPr>
            </a:lvl8pPr>
            <a:lvl9pPr marL="3886200" indent="-228600" algn="ctr" defTabSz="931863" eaLnBrk="0" fontAlgn="base" hangingPunct="0">
              <a:spcBef>
                <a:spcPct val="50000"/>
              </a:spcBef>
              <a:spcAft>
                <a:spcPct val="0"/>
              </a:spcAft>
              <a:defRPr sz="2800" b="1">
                <a:solidFill>
                  <a:srgbClr val="FFFF00"/>
                </a:solidFill>
                <a:latin typeface="Arial" pitchFamily="34" charset="0"/>
              </a:defRPr>
            </a:lvl9pPr>
          </a:lstStyle>
          <a:p>
            <a:pPr algn="r" eaLnBrk="1" hangingPunct="1">
              <a:spcBef>
                <a:spcPct val="0"/>
              </a:spcBef>
            </a:pPr>
            <a:fld id="{C70F7FAE-23DC-4AA2-84D8-6E535A7EC13E}" type="slidenum">
              <a:rPr lang="en-US" altLang="en-US" sz="1200" b="0" smtClean="0">
                <a:solidFill>
                  <a:schemeClr val="tx1"/>
                </a:solidFill>
                <a:latin typeface="Times New Roman" pitchFamily="18" charset="0"/>
              </a:rPr>
              <a:pPr algn="r" eaLnBrk="1" hangingPunct="1">
                <a:spcBef>
                  <a:spcPct val="0"/>
                </a:spcBef>
              </a:pPr>
              <a:t>5</a:t>
            </a:fld>
            <a:endParaRPr lang="en-US" altLang="en-US" sz="1200" b="0" smtClean="0">
              <a:solidFill>
                <a:schemeClr val="tx1"/>
              </a:solidFill>
              <a:latin typeface="Times New Roman" pitchFamily="18" charset="0"/>
            </a:endParaRPr>
          </a:p>
        </p:txBody>
      </p:sp>
      <p:sp>
        <p:nvSpPr>
          <p:cNvPr id="19459" name="Rectangle 2"/>
          <p:cNvSpPr>
            <a:spLocks noGrp="1" noRot="1" noChangeAspect="1" noChangeArrowheads="1" noTextEdit="1"/>
          </p:cNvSpPr>
          <p:nvPr>
            <p:ph type="sldImg"/>
          </p:nvPr>
        </p:nvSpPr>
        <p:spPr>
          <a:xfrm>
            <a:off x="1066800" y="685800"/>
            <a:ext cx="4673600" cy="3505200"/>
          </a:xfrm>
          <a:ln/>
        </p:spPr>
      </p:sp>
      <p:sp>
        <p:nvSpPr>
          <p:cNvPr id="19460" name="Rectangle 3"/>
          <p:cNvSpPr>
            <a:spLocks noGrp="1" noChangeArrowheads="1"/>
          </p:cNvSpPr>
          <p:nvPr>
            <p:ph type="body" idx="1"/>
          </p:nvPr>
        </p:nvSpPr>
        <p:spPr>
          <a:xfrm>
            <a:off x="1042988" y="4267200"/>
            <a:ext cx="5029200" cy="419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400" smtClean="0">
                <a:latin typeface="Arial" pitchFamily="34" charset="0"/>
              </a:rPr>
              <a:t>A drive-time limit of 11 hours reconciles the interests of safety and operational flexibility.  The new rule, just as the 2003 rule, prohibits drivers (with some exceptions) from driving beyond the 14th hour after coming on duty following 10 consecutive hours off duty. </a:t>
            </a:r>
          </a:p>
          <a:p>
            <a:pPr eaLnBrk="1" hangingPunct="1"/>
            <a:endParaRPr lang="en-US" altLang="en-US" sz="1400" smtClean="0">
              <a:latin typeface="Arial" pitchFamily="34" charset="0"/>
            </a:endParaRPr>
          </a:p>
          <a:p>
            <a:pPr eaLnBrk="1" hangingPunct="1"/>
            <a:r>
              <a:rPr lang="en-US" altLang="en-US" sz="1400" smtClean="0">
                <a:latin typeface="Arial" pitchFamily="34" charset="0"/>
              </a:rPr>
              <a:t>We are also re-adopting the 34-hour recovery provision that was in the 2003 HOS rule.   The research on CMV drivers supports the conclusion that a period of 34 hours is sufficient for recovery from cumulative fatigue.  We believe it will provide drivers the opportunity for two periods of sleep. </a:t>
            </a:r>
          </a:p>
          <a:p>
            <a:pPr eaLnBrk="1" hangingPunct="1"/>
            <a:endParaRPr lang="en-US" altLang="en-US" sz="1400" smtClean="0">
              <a:latin typeface="Arial" pitchFamily="34" charset="0"/>
            </a:endParaRPr>
          </a:p>
          <a:p>
            <a:pPr eaLnBrk="1" hangingPunct="1"/>
            <a:r>
              <a:rPr lang="en-US" altLang="en-US" smtClean="0"/>
              <a:t>We also decided to re-adopt the traditional limits on maximum weekly on-duty time after which a driver may not operate a commercial motor vehicle. </a:t>
            </a:r>
            <a:r>
              <a:rPr lang="en-US" altLang="en-US" sz="1400" smtClean="0">
                <a:latin typeface="Arial" pitchFamily="34" charset="0"/>
              </a:rPr>
              <a:t> </a:t>
            </a:r>
          </a:p>
          <a:p>
            <a:pPr eaLnBrk="1" hangingPunct="1"/>
            <a:endParaRPr lang="en-US" altLang="en-US" sz="1400" smtClean="0">
              <a:latin typeface="Arial" pitchFamily="34" charset="0"/>
            </a:endParaRPr>
          </a:p>
          <a:p>
            <a:pPr eaLnBrk="1" hangingPunct="1"/>
            <a:r>
              <a:rPr lang="en-US" altLang="en-US" sz="1400" smtClean="0">
                <a:latin typeface="Arial" pitchFamily="34" charset="0"/>
              </a:rPr>
              <a:t>Drivers may not drive after reaching a maximum of 60 hours of on-duty time in any consecutive 7-day period, or 70 hours in any consecutive 8-day period. But drivers may restart that maximum on-duty period of 60- or 70-hours by taking 34 consecutive hours off-duty. </a:t>
            </a:r>
          </a:p>
          <a:p>
            <a:pPr eaLnBrk="1" hangingPunct="1"/>
            <a:r>
              <a:rPr lang="en-US" altLang="en-US" sz="1400" smtClean="0">
                <a:latin typeface="Arial" pitchFamily="34" charset="0"/>
              </a:rPr>
              <a:t/>
            </a:r>
            <a:br>
              <a:rPr lang="en-US" altLang="en-US" sz="1400" smtClean="0">
                <a:latin typeface="Arial" pitchFamily="34" charset="0"/>
              </a:rPr>
            </a:br>
            <a:endParaRPr lang="en-US" altLang="en-US" sz="1400"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31863" eaLnBrk="0" hangingPunct="0">
              <a:spcBef>
                <a:spcPct val="50000"/>
              </a:spcBef>
              <a:defRPr sz="2800" b="1">
                <a:solidFill>
                  <a:srgbClr val="FFFF00"/>
                </a:solidFill>
                <a:latin typeface="Arial" pitchFamily="34" charset="0"/>
              </a:defRPr>
            </a:lvl1pPr>
            <a:lvl2pPr marL="742950" indent="-285750" algn="ctr" defTabSz="931863" eaLnBrk="0" hangingPunct="0">
              <a:spcBef>
                <a:spcPct val="50000"/>
              </a:spcBef>
              <a:defRPr sz="2800" b="1">
                <a:solidFill>
                  <a:srgbClr val="FFFF00"/>
                </a:solidFill>
                <a:latin typeface="Arial" pitchFamily="34" charset="0"/>
              </a:defRPr>
            </a:lvl2pPr>
            <a:lvl3pPr marL="1143000" indent="-228600" algn="ctr" defTabSz="931863" eaLnBrk="0" hangingPunct="0">
              <a:spcBef>
                <a:spcPct val="50000"/>
              </a:spcBef>
              <a:defRPr sz="2800" b="1">
                <a:solidFill>
                  <a:srgbClr val="FFFF00"/>
                </a:solidFill>
                <a:latin typeface="Arial" pitchFamily="34" charset="0"/>
              </a:defRPr>
            </a:lvl3pPr>
            <a:lvl4pPr marL="1600200" indent="-228600" algn="ctr" defTabSz="931863" eaLnBrk="0" hangingPunct="0">
              <a:spcBef>
                <a:spcPct val="50000"/>
              </a:spcBef>
              <a:defRPr sz="2800" b="1">
                <a:solidFill>
                  <a:srgbClr val="FFFF00"/>
                </a:solidFill>
                <a:latin typeface="Arial" pitchFamily="34" charset="0"/>
              </a:defRPr>
            </a:lvl4pPr>
            <a:lvl5pPr marL="2057400" indent="-228600" algn="ctr" defTabSz="931863" eaLnBrk="0" hangingPunct="0">
              <a:spcBef>
                <a:spcPct val="50000"/>
              </a:spcBef>
              <a:defRPr sz="2800" b="1">
                <a:solidFill>
                  <a:srgbClr val="FFFF00"/>
                </a:solidFill>
                <a:latin typeface="Arial" pitchFamily="34" charset="0"/>
              </a:defRPr>
            </a:lvl5pPr>
            <a:lvl6pPr marL="2514600" indent="-228600" algn="ctr" defTabSz="931863" eaLnBrk="0" fontAlgn="base" hangingPunct="0">
              <a:spcBef>
                <a:spcPct val="50000"/>
              </a:spcBef>
              <a:spcAft>
                <a:spcPct val="0"/>
              </a:spcAft>
              <a:defRPr sz="2800" b="1">
                <a:solidFill>
                  <a:srgbClr val="FFFF00"/>
                </a:solidFill>
                <a:latin typeface="Arial" pitchFamily="34" charset="0"/>
              </a:defRPr>
            </a:lvl6pPr>
            <a:lvl7pPr marL="2971800" indent="-228600" algn="ctr" defTabSz="931863" eaLnBrk="0" fontAlgn="base" hangingPunct="0">
              <a:spcBef>
                <a:spcPct val="50000"/>
              </a:spcBef>
              <a:spcAft>
                <a:spcPct val="0"/>
              </a:spcAft>
              <a:defRPr sz="2800" b="1">
                <a:solidFill>
                  <a:srgbClr val="FFFF00"/>
                </a:solidFill>
                <a:latin typeface="Arial" pitchFamily="34" charset="0"/>
              </a:defRPr>
            </a:lvl7pPr>
            <a:lvl8pPr marL="3429000" indent="-228600" algn="ctr" defTabSz="931863" eaLnBrk="0" fontAlgn="base" hangingPunct="0">
              <a:spcBef>
                <a:spcPct val="50000"/>
              </a:spcBef>
              <a:spcAft>
                <a:spcPct val="0"/>
              </a:spcAft>
              <a:defRPr sz="2800" b="1">
                <a:solidFill>
                  <a:srgbClr val="FFFF00"/>
                </a:solidFill>
                <a:latin typeface="Arial" pitchFamily="34" charset="0"/>
              </a:defRPr>
            </a:lvl8pPr>
            <a:lvl9pPr marL="3886200" indent="-228600" algn="ctr" defTabSz="931863" eaLnBrk="0" fontAlgn="base" hangingPunct="0">
              <a:spcBef>
                <a:spcPct val="50000"/>
              </a:spcBef>
              <a:spcAft>
                <a:spcPct val="0"/>
              </a:spcAft>
              <a:defRPr sz="2800" b="1">
                <a:solidFill>
                  <a:srgbClr val="FFFF00"/>
                </a:solidFill>
                <a:latin typeface="Arial" pitchFamily="34" charset="0"/>
              </a:defRPr>
            </a:lvl9pPr>
          </a:lstStyle>
          <a:p>
            <a:pPr algn="r" eaLnBrk="1" hangingPunct="1">
              <a:spcBef>
                <a:spcPct val="0"/>
              </a:spcBef>
            </a:pPr>
            <a:fld id="{E6FF7B42-30EC-4DD5-BB3B-285A4C45DADC}" type="slidenum">
              <a:rPr lang="en-US" altLang="en-US" sz="1200" b="0" smtClean="0">
                <a:solidFill>
                  <a:schemeClr val="tx1"/>
                </a:solidFill>
                <a:latin typeface="Times New Roman" pitchFamily="18" charset="0"/>
              </a:rPr>
              <a:pPr algn="r" eaLnBrk="1" hangingPunct="1">
                <a:spcBef>
                  <a:spcPct val="0"/>
                </a:spcBef>
              </a:pPr>
              <a:t>6</a:t>
            </a:fld>
            <a:endParaRPr lang="en-US" altLang="en-US" sz="1200" b="0" smtClean="0">
              <a:solidFill>
                <a:schemeClr val="tx1"/>
              </a:solidFill>
              <a:latin typeface="Times New Roman" pitchFamily="18" charset="0"/>
            </a:endParaRPr>
          </a:p>
        </p:txBody>
      </p:sp>
      <p:sp>
        <p:nvSpPr>
          <p:cNvPr id="20483" name="Rectangle 2"/>
          <p:cNvSpPr>
            <a:spLocks noGrp="1" noRot="1" noChangeAspect="1" noChangeArrowheads="1" noTextEdit="1"/>
          </p:cNvSpPr>
          <p:nvPr>
            <p:ph type="sldImg"/>
          </p:nvPr>
        </p:nvSpPr>
        <p:spPr>
          <a:solidFill>
            <a:srgbClr val="FFFFFF"/>
          </a:solidFill>
          <a:ln/>
        </p:spPr>
      </p:sp>
      <p:sp>
        <p:nvSpPr>
          <p:cNvPr id="2048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31863" eaLnBrk="0" hangingPunct="0">
              <a:spcBef>
                <a:spcPct val="50000"/>
              </a:spcBef>
              <a:defRPr sz="2800" b="1">
                <a:solidFill>
                  <a:srgbClr val="FFFF00"/>
                </a:solidFill>
                <a:latin typeface="Arial" pitchFamily="34" charset="0"/>
              </a:defRPr>
            </a:lvl1pPr>
            <a:lvl2pPr marL="742950" indent="-285750" algn="ctr" defTabSz="931863" eaLnBrk="0" hangingPunct="0">
              <a:spcBef>
                <a:spcPct val="50000"/>
              </a:spcBef>
              <a:defRPr sz="2800" b="1">
                <a:solidFill>
                  <a:srgbClr val="FFFF00"/>
                </a:solidFill>
                <a:latin typeface="Arial" pitchFamily="34" charset="0"/>
              </a:defRPr>
            </a:lvl2pPr>
            <a:lvl3pPr marL="1143000" indent="-228600" algn="ctr" defTabSz="931863" eaLnBrk="0" hangingPunct="0">
              <a:spcBef>
                <a:spcPct val="50000"/>
              </a:spcBef>
              <a:defRPr sz="2800" b="1">
                <a:solidFill>
                  <a:srgbClr val="FFFF00"/>
                </a:solidFill>
                <a:latin typeface="Arial" pitchFamily="34" charset="0"/>
              </a:defRPr>
            </a:lvl3pPr>
            <a:lvl4pPr marL="1600200" indent="-228600" algn="ctr" defTabSz="931863" eaLnBrk="0" hangingPunct="0">
              <a:spcBef>
                <a:spcPct val="50000"/>
              </a:spcBef>
              <a:defRPr sz="2800" b="1">
                <a:solidFill>
                  <a:srgbClr val="FFFF00"/>
                </a:solidFill>
                <a:latin typeface="Arial" pitchFamily="34" charset="0"/>
              </a:defRPr>
            </a:lvl4pPr>
            <a:lvl5pPr marL="2057400" indent="-228600" algn="ctr" defTabSz="931863" eaLnBrk="0" hangingPunct="0">
              <a:spcBef>
                <a:spcPct val="50000"/>
              </a:spcBef>
              <a:defRPr sz="2800" b="1">
                <a:solidFill>
                  <a:srgbClr val="FFFF00"/>
                </a:solidFill>
                <a:latin typeface="Arial" pitchFamily="34" charset="0"/>
              </a:defRPr>
            </a:lvl5pPr>
            <a:lvl6pPr marL="2514600" indent="-228600" algn="ctr" defTabSz="931863" eaLnBrk="0" fontAlgn="base" hangingPunct="0">
              <a:spcBef>
                <a:spcPct val="50000"/>
              </a:spcBef>
              <a:spcAft>
                <a:spcPct val="0"/>
              </a:spcAft>
              <a:defRPr sz="2800" b="1">
                <a:solidFill>
                  <a:srgbClr val="FFFF00"/>
                </a:solidFill>
                <a:latin typeface="Arial" pitchFamily="34" charset="0"/>
              </a:defRPr>
            </a:lvl6pPr>
            <a:lvl7pPr marL="2971800" indent="-228600" algn="ctr" defTabSz="931863" eaLnBrk="0" fontAlgn="base" hangingPunct="0">
              <a:spcBef>
                <a:spcPct val="50000"/>
              </a:spcBef>
              <a:spcAft>
                <a:spcPct val="0"/>
              </a:spcAft>
              <a:defRPr sz="2800" b="1">
                <a:solidFill>
                  <a:srgbClr val="FFFF00"/>
                </a:solidFill>
                <a:latin typeface="Arial" pitchFamily="34" charset="0"/>
              </a:defRPr>
            </a:lvl7pPr>
            <a:lvl8pPr marL="3429000" indent="-228600" algn="ctr" defTabSz="931863" eaLnBrk="0" fontAlgn="base" hangingPunct="0">
              <a:spcBef>
                <a:spcPct val="50000"/>
              </a:spcBef>
              <a:spcAft>
                <a:spcPct val="0"/>
              </a:spcAft>
              <a:defRPr sz="2800" b="1">
                <a:solidFill>
                  <a:srgbClr val="FFFF00"/>
                </a:solidFill>
                <a:latin typeface="Arial" pitchFamily="34" charset="0"/>
              </a:defRPr>
            </a:lvl8pPr>
            <a:lvl9pPr marL="3886200" indent="-228600" algn="ctr" defTabSz="931863" eaLnBrk="0" fontAlgn="base" hangingPunct="0">
              <a:spcBef>
                <a:spcPct val="50000"/>
              </a:spcBef>
              <a:spcAft>
                <a:spcPct val="0"/>
              </a:spcAft>
              <a:defRPr sz="2800" b="1">
                <a:solidFill>
                  <a:srgbClr val="FFFF00"/>
                </a:solidFill>
                <a:latin typeface="Arial" pitchFamily="34" charset="0"/>
              </a:defRPr>
            </a:lvl9pPr>
          </a:lstStyle>
          <a:p>
            <a:pPr algn="r" eaLnBrk="1" hangingPunct="1">
              <a:spcBef>
                <a:spcPct val="0"/>
              </a:spcBef>
            </a:pPr>
            <a:fld id="{A497EEBB-B5F8-4E8A-9338-8DAAEAC8FCAA}" type="slidenum">
              <a:rPr lang="en-US" altLang="en-US" sz="1200" b="0" smtClean="0">
                <a:solidFill>
                  <a:schemeClr val="tx1"/>
                </a:solidFill>
                <a:latin typeface="Times New Roman" pitchFamily="18" charset="0"/>
              </a:rPr>
              <a:pPr algn="r" eaLnBrk="1" hangingPunct="1">
                <a:spcBef>
                  <a:spcPct val="0"/>
                </a:spcBef>
              </a:pPr>
              <a:t>7</a:t>
            </a:fld>
            <a:endParaRPr lang="en-US" altLang="en-US" sz="1200" b="0" smtClean="0">
              <a:solidFill>
                <a:schemeClr val="tx1"/>
              </a:solidFill>
              <a:latin typeface="Times New Roman" pitchFamily="18" charset="0"/>
            </a:endParaRPr>
          </a:p>
        </p:txBody>
      </p:sp>
      <p:sp>
        <p:nvSpPr>
          <p:cNvPr id="21507" name="Rectangle 2"/>
          <p:cNvSpPr>
            <a:spLocks noGrp="1" noRot="1" noChangeAspect="1" noChangeArrowheads="1" noTextEdit="1"/>
          </p:cNvSpPr>
          <p:nvPr>
            <p:ph type="sldImg"/>
          </p:nvPr>
        </p:nvSpPr>
        <p:spPr>
          <a:xfrm>
            <a:off x="1092200" y="685800"/>
            <a:ext cx="4673600" cy="3505200"/>
          </a:xfrm>
          <a:ln/>
        </p:spPr>
      </p:sp>
      <p:sp>
        <p:nvSpPr>
          <p:cNvPr id="21508" name="Rectangle 3"/>
          <p:cNvSpPr>
            <a:spLocks noGrp="1" noChangeArrowheads="1"/>
          </p:cNvSpPr>
          <p:nvPr>
            <p:ph type="body" idx="1"/>
          </p:nvPr>
        </p:nvSpPr>
        <p:spPr>
          <a:xfrm>
            <a:off x="914400" y="4419600"/>
            <a:ext cx="5029200" cy="419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400" smtClean="0">
                <a:latin typeface="Arial" pitchFamily="34" charset="0"/>
              </a:rPr>
              <a:t>These short-haul drivers typically perform a variety of non-driving tasks during the day, including loading and unloading, making deliveries, entering and exiting the vehicle many times, lifting and carrying packages, and dealing with customers. </a:t>
            </a:r>
          </a:p>
          <a:p>
            <a:pPr eaLnBrk="1" hangingPunct="1"/>
            <a:r>
              <a:rPr lang="en-US" altLang="en-US" sz="1000" smtClean="0"/>
              <a:t/>
            </a:r>
            <a:br>
              <a:rPr lang="en-US" altLang="en-US" sz="1000" smtClean="0"/>
            </a:br>
            <a:endParaRPr lang="en-US" altLang="en-US" sz="10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31863" eaLnBrk="0" hangingPunct="0">
              <a:spcBef>
                <a:spcPct val="50000"/>
              </a:spcBef>
              <a:defRPr sz="2800" b="1">
                <a:solidFill>
                  <a:srgbClr val="FFFF00"/>
                </a:solidFill>
                <a:latin typeface="Arial" pitchFamily="34" charset="0"/>
              </a:defRPr>
            </a:lvl1pPr>
            <a:lvl2pPr marL="742950" indent="-285750" algn="ctr" defTabSz="931863" eaLnBrk="0" hangingPunct="0">
              <a:spcBef>
                <a:spcPct val="50000"/>
              </a:spcBef>
              <a:defRPr sz="2800" b="1">
                <a:solidFill>
                  <a:srgbClr val="FFFF00"/>
                </a:solidFill>
                <a:latin typeface="Arial" pitchFamily="34" charset="0"/>
              </a:defRPr>
            </a:lvl2pPr>
            <a:lvl3pPr marL="1143000" indent="-228600" algn="ctr" defTabSz="931863" eaLnBrk="0" hangingPunct="0">
              <a:spcBef>
                <a:spcPct val="50000"/>
              </a:spcBef>
              <a:defRPr sz="2800" b="1">
                <a:solidFill>
                  <a:srgbClr val="FFFF00"/>
                </a:solidFill>
                <a:latin typeface="Arial" pitchFamily="34" charset="0"/>
              </a:defRPr>
            </a:lvl3pPr>
            <a:lvl4pPr marL="1600200" indent="-228600" algn="ctr" defTabSz="931863" eaLnBrk="0" hangingPunct="0">
              <a:spcBef>
                <a:spcPct val="50000"/>
              </a:spcBef>
              <a:defRPr sz="2800" b="1">
                <a:solidFill>
                  <a:srgbClr val="FFFF00"/>
                </a:solidFill>
                <a:latin typeface="Arial" pitchFamily="34" charset="0"/>
              </a:defRPr>
            </a:lvl4pPr>
            <a:lvl5pPr marL="2057400" indent="-228600" algn="ctr" defTabSz="931863" eaLnBrk="0" hangingPunct="0">
              <a:spcBef>
                <a:spcPct val="50000"/>
              </a:spcBef>
              <a:defRPr sz="2800" b="1">
                <a:solidFill>
                  <a:srgbClr val="FFFF00"/>
                </a:solidFill>
                <a:latin typeface="Arial" pitchFamily="34" charset="0"/>
              </a:defRPr>
            </a:lvl5pPr>
            <a:lvl6pPr marL="2514600" indent="-228600" algn="ctr" defTabSz="931863" eaLnBrk="0" fontAlgn="base" hangingPunct="0">
              <a:spcBef>
                <a:spcPct val="50000"/>
              </a:spcBef>
              <a:spcAft>
                <a:spcPct val="0"/>
              </a:spcAft>
              <a:defRPr sz="2800" b="1">
                <a:solidFill>
                  <a:srgbClr val="FFFF00"/>
                </a:solidFill>
                <a:latin typeface="Arial" pitchFamily="34" charset="0"/>
              </a:defRPr>
            </a:lvl6pPr>
            <a:lvl7pPr marL="2971800" indent="-228600" algn="ctr" defTabSz="931863" eaLnBrk="0" fontAlgn="base" hangingPunct="0">
              <a:spcBef>
                <a:spcPct val="50000"/>
              </a:spcBef>
              <a:spcAft>
                <a:spcPct val="0"/>
              </a:spcAft>
              <a:defRPr sz="2800" b="1">
                <a:solidFill>
                  <a:srgbClr val="FFFF00"/>
                </a:solidFill>
                <a:latin typeface="Arial" pitchFamily="34" charset="0"/>
              </a:defRPr>
            </a:lvl7pPr>
            <a:lvl8pPr marL="3429000" indent="-228600" algn="ctr" defTabSz="931863" eaLnBrk="0" fontAlgn="base" hangingPunct="0">
              <a:spcBef>
                <a:spcPct val="50000"/>
              </a:spcBef>
              <a:spcAft>
                <a:spcPct val="0"/>
              </a:spcAft>
              <a:defRPr sz="2800" b="1">
                <a:solidFill>
                  <a:srgbClr val="FFFF00"/>
                </a:solidFill>
                <a:latin typeface="Arial" pitchFamily="34" charset="0"/>
              </a:defRPr>
            </a:lvl8pPr>
            <a:lvl9pPr marL="3886200" indent="-228600" algn="ctr" defTabSz="931863" eaLnBrk="0" fontAlgn="base" hangingPunct="0">
              <a:spcBef>
                <a:spcPct val="50000"/>
              </a:spcBef>
              <a:spcAft>
                <a:spcPct val="0"/>
              </a:spcAft>
              <a:defRPr sz="2800" b="1">
                <a:solidFill>
                  <a:srgbClr val="FFFF00"/>
                </a:solidFill>
                <a:latin typeface="Arial" pitchFamily="34" charset="0"/>
              </a:defRPr>
            </a:lvl9pPr>
          </a:lstStyle>
          <a:p>
            <a:pPr algn="r" eaLnBrk="1" hangingPunct="1">
              <a:spcBef>
                <a:spcPct val="0"/>
              </a:spcBef>
            </a:pPr>
            <a:fld id="{1DFE00FE-48C8-4D50-919E-65176C28669E}" type="slidenum">
              <a:rPr lang="en-US" altLang="en-US" sz="1200" b="0" smtClean="0">
                <a:solidFill>
                  <a:schemeClr val="tx1"/>
                </a:solidFill>
                <a:latin typeface="Times New Roman" pitchFamily="18" charset="0"/>
              </a:rPr>
              <a:pPr algn="r" eaLnBrk="1" hangingPunct="1">
                <a:spcBef>
                  <a:spcPct val="0"/>
                </a:spcBef>
              </a:pPr>
              <a:t>8</a:t>
            </a:fld>
            <a:endParaRPr lang="en-US" altLang="en-US" sz="1200" b="0" smtClean="0">
              <a:solidFill>
                <a:schemeClr val="tx1"/>
              </a:solidFill>
              <a:latin typeface="Times New Roman" pitchFamily="18" charset="0"/>
            </a:endParaRPr>
          </a:p>
        </p:txBody>
      </p:sp>
      <p:sp>
        <p:nvSpPr>
          <p:cNvPr id="22531" name="Rectangle 2"/>
          <p:cNvSpPr>
            <a:spLocks noGrp="1" noRot="1" noChangeAspect="1" noChangeArrowheads="1" noTextEdit="1"/>
          </p:cNvSpPr>
          <p:nvPr>
            <p:ph type="sldImg"/>
          </p:nvPr>
        </p:nvSpPr>
        <p:spPr>
          <a:xfrm>
            <a:off x="1092200" y="685800"/>
            <a:ext cx="4673600" cy="3505200"/>
          </a:xfrm>
          <a:ln/>
        </p:spPr>
      </p:sp>
      <p:sp>
        <p:nvSpPr>
          <p:cNvPr id="22532" name="Rectangle 3"/>
          <p:cNvSpPr>
            <a:spLocks noGrp="1" noChangeArrowheads="1"/>
          </p:cNvSpPr>
          <p:nvPr>
            <p:ph type="body" idx="1"/>
          </p:nvPr>
        </p:nvSpPr>
        <p:spPr>
          <a:xfrm>
            <a:off x="914400" y="4419600"/>
            <a:ext cx="5029200" cy="419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400" smtClean="0">
                <a:latin typeface="Arial" pitchFamily="34" charset="0"/>
              </a:rPr>
              <a:t>This short-haul provision is supported by research indicating that these drivers are involved in fewer crashes than drivers of other vehicle types, and will be able to remain alert and vigilant for an additional two hours, two days a week. </a:t>
            </a:r>
          </a:p>
          <a:p>
            <a:pPr eaLnBrk="1" hangingPunct="1"/>
            <a:endParaRPr lang="en-US" altLang="en-US" sz="1400" smtClean="0">
              <a:latin typeface="Arial" pitchFamily="34" charset="0"/>
            </a:endParaRPr>
          </a:p>
          <a:p>
            <a:pPr eaLnBrk="1" hangingPunct="1"/>
            <a:r>
              <a:rPr lang="en-US" altLang="en-US" sz="1400" smtClean="0">
                <a:latin typeface="Arial" pitchFamily="34" charset="0"/>
              </a:rPr>
              <a:t>In fact, this segment of drivers are involved in only 7% of fatigue-related</a:t>
            </a:r>
            <a:r>
              <a:rPr lang="en-US" altLang="en-US" sz="1400" u="sng" smtClean="0">
                <a:latin typeface="Arial" pitchFamily="34" charset="0"/>
              </a:rPr>
              <a:t> </a:t>
            </a:r>
            <a:r>
              <a:rPr lang="en-US" altLang="en-US" sz="1400" smtClean="0">
                <a:latin typeface="Arial" pitchFamily="34" charset="0"/>
              </a:rPr>
              <a:t>fatal truck crashes.</a:t>
            </a:r>
            <a:r>
              <a:rPr lang="en-US" altLang="en-US" smtClean="0"/>
              <a:t> </a:t>
            </a:r>
            <a:endParaRPr lang="en-US" altLang="en-US" sz="1400" smtClean="0">
              <a:latin typeface="Arial" pitchFamily="34" charset="0"/>
            </a:endParaRPr>
          </a:p>
          <a:p>
            <a:pPr eaLnBrk="1" hangingPunct="1"/>
            <a:endParaRPr lang="en-US" altLang="en-US" sz="1400" u="sng" smtClean="0">
              <a:latin typeface="Arial" pitchFamily="34" charset="0"/>
            </a:endParaRPr>
          </a:p>
          <a:p>
            <a:pPr eaLnBrk="1" hangingPunct="1"/>
            <a:r>
              <a:rPr lang="en-US" altLang="en-US" sz="1400" smtClean="0">
                <a:latin typeface="Arial" pitchFamily="34" charset="0"/>
              </a:rPr>
              <a:t>They also return home each evening where restorative sleep is more consistently available. </a:t>
            </a:r>
          </a:p>
          <a:p>
            <a:pPr eaLnBrk="1" hangingPunct="1"/>
            <a:r>
              <a:rPr lang="en-US" altLang="en-US" sz="1400" smtClean="0">
                <a:latin typeface="Arial" pitchFamily="34" charset="0"/>
              </a:rPr>
              <a:t/>
            </a:r>
            <a:br>
              <a:rPr lang="en-US" altLang="en-US" sz="1400" smtClean="0">
                <a:latin typeface="Arial" pitchFamily="34" charset="0"/>
              </a:rPr>
            </a:br>
            <a:endParaRPr lang="en-US" altLang="en-US" sz="1400"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31863" eaLnBrk="0" hangingPunct="0">
              <a:spcBef>
                <a:spcPct val="50000"/>
              </a:spcBef>
              <a:defRPr sz="2800" b="1">
                <a:solidFill>
                  <a:srgbClr val="FFFF00"/>
                </a:solidFill>
                <a:latin typeface="Arial" pitchFamily="34" charset="0"/>
              </a:defRPr>
            </a:lvl1pPr>
            <a:lvl2pPr marL="742950" indent="-285750" algn="ctr" defTabSz="931863" eaLnBrk="0" hangingPunct="0">
              <a:spcBef>
                <a:spcPct val="50000"/>
              </a:spcBef>
              <a:defRPr sz="2800" b="1">
                <a:solidFill>
                  <a:srgbClr val="FFFF00"/>
                </a:solidFill>
                <a:latin typeface="Arial" pitchFamily="34" charset="0"/>
              </a:defRPr>
            </a:lvl2pPr>
            <a:lvl3pPr marL="1143000" indent="-228600" algn="ctr" defTabSz="931863" eaLnBrk="0" hangingPunct="0">
              <a:spcBef>
                <a:spcPct val="50000"/>
              </a:spcBef>
              <a:defRPr sz="2800" b="1">
                <a:solidFill>
                  <a:srgbClr val="FFFF00"/>
                </a:solidFill>
                <a:latin typeface="Arial" pitchFamily="34" charset="0"/>
              </a:defRPr>
            </a:lvl3pPr>
            <a:lvl4pPr marL="1600200" indent="-228600" algn="ctr" defTabSz="931863" eaLnBrk="0" hangingPunct="0">
              <a:spcBef>
                <a:spcPct val="50000"/>
              </a:spcBef>
              <a:defRPr sz="2800" b="1">
                <a:solidFill>
                  <a:srgbClr val="FFFF00"/>
                </a:solidFill>
                <a:latin typeface="Arial" pitchFamily="34" charset="0"/>
              </a:defRPr>
            </a:lvl4pPr>
            <a:lvl5pPr marL="2057400" indent="-228600" algn="ctr" defTabSz="931863" eaLnBrk="0" hangingPunct="0">
              <a:spcBef>
                <a:spcPct val="50000"/>
              </a:spcBef>
              <a:defRPr sz="2800" b="1">
                <a:solidFill>
                  <a:srgbClr val="FFFF00"/>
                </a:solidFill>
                <a:latin typeface="Arial" pitchFamily="34" charset="0"/>
              </a:defRPr>
            </a:lvl5pPr>
            <a:lvl6pPr marL="2514600" indent="-228600" algn="ctr" defTabSz="931863" eaLnBrk="0" fontAlgn="base" hangingPunct="0">
              <a:spcBef>
                <a:spcPct val="50000"/>
              </a:spcBef>
              <a:spcAft>
                <a:spcPct val="0"/>
              </a:spcAft>
              <a:defRPr sz="2800" b="1">
                <a:solidFill>
                  <a:srgbClr val="FFFF00"/>
                </a:solidFill>
                <a:latin typeface="Arial" pitchFamily="34" charset="0"/>
              </a:defRPr>
            </a:lvl6pPr>
            <a:lvl7pPr marL="2971800" indent="-228600" algn="ctr" defTabSz="931863" eaLnBrk="0" fontAlgn="base" hangingPunct="0">
              <a:spcBef>
                <a:spcPct val="50000"/>
              </a:spcBef>
              <a:spcAft>
                <a:spcPct val="0"/>
              </a:spcAft>
              <a:defRPr sz="2800" b="1">
                <a:solidFill>
                  <a:srgbClr val="FFFF00"/>
                </a:solidFill>
                <a:latin typeface="Arial" pitchFamily="34" charset="0"/>
              </a:defRPr>
            </a:lvl7pPr>
            <a:lvl8pPr marL="3429000" indent="-228600" algn="ctr" defTabSz="931863" eaLnBrk="0" fontAlgn="base" hangingPunct="0">
              <a:spcBef>
                <a:spcPct val="50000"/>
              </a:spcBef>
              <a:spcAft>
                <a:spcPct val="0"/>
              </a:spcAft>
              <a:defRPr sz="2800" b="1">
                <a:solidFill>
                  <a:srgbClr val="FFFF00"/>
                </a:solidFill>
                <a:latin typeface="Arial" pitchFamily="34" charset="0"/>
              </a:defRPr>
            </a:lvl8pPr>
            <a:lvl9pPr marL="3886200" indent="-228600" algn="ctr" defTabSz="931863" eaLnBrk="0" fontAlgn="base" hangingPunct="0">
              <a:spcBef>
                <a:spcPct val="50000"/>
              </a:spcBef>
              <a:spcAft>
                <a:spcPct val="0"/>
              </a:spcAft>
              <a:defRPr sz="2800" b="1">
                <a:solidFill>
                  <a:srgbClr val="FFFF00"/>
                </a:solidFill>
                <a:latin typeface="Arial" pitchFamily="34" charset="0"/>
              </a:defRPr>
            </a:lvl9pPr>
          </a:lstStyle>
          <a:p>
            <a:pPr algn="r" eaLnBrk="1" hangingPunct="1">
              <a:spcBef>
                <a:spcPct val="0"/>
              </a:spcBef>
            </a:pPr>
            <a:fld id="{DE520DFB-51EB-4BBA-B423-A60D0B9FEA8E}" type="slidenum">
              <a:rPr lang="en-US" altLang="en-US" sz="1200" b="0" smtClean="0">
                <a:solidFill>
                  <a:schemeClr val="tx1"/>
                </a:solidFill>
                <a:latin typeface="Times New Roman" pitchFamily="18" charset="0"/>
              </a:rPr>
              <a:pPr algn="r" eaLnBrk="1" hangingPunct="1">
                <a:spcBef>
                  <a:spcPct val="0"/>
                </a:spcBef>
              </a:pPr>
              <a:t>9</a:t>
            </a:fld>
            <a:endParaRPr lang="en-US" altLang="en-US" sz="1200" b="0" smtClean="0">
              <a:solidFill>
                <a:schemeClr val="tx1"/>
              </a:solidFill>
              <a:latin typeface="Times New Roman" pitchFamily="18" charset="0"/>
            </a:endParaRPr>
          </a:p>
        </p:txBody>
      </p:sp>
      <p:sp>
        <p:nvSpPr>
          <p:cNvPr id="23555" name="Rectangle 2"/>
          <p:cNvSpPr>
            <a:spLocks noGrp="1" noRot="1" noChangeAspect="1" noChangeArrowheads="1" noTextEdit="1"/>
          </p:cNvSpPr>
          <p:nvPr>
            <p:ph type="sldImg"/>
          </p:nvPr>
        </p:nvSpPr>
        <p:spPr>
          <a:xfrm>
            <a:off x="1092200" y="685800"/>
            <a:ext cx="4673600" cy="3505200"/>
          </a:xfrm>
          <a:ln/>
        </p:spPr>
      </p:sp>
      <p:sp>
        <p:nvSpPr>
          <p:cNvPr id="23556" name="Rectangle 3"/>
          <p:cNvSpPr>
            <a:spLocks noGrp="1" noChangeArrowheads="1"/>
          </p:cNvSpPr>
          <p:nvPr>
            <p:ph type="body" idx="1"/>
          </p:nvPr>
        </p:nvSpPr>
        <p:spPr>
          <a:xfrm>
            <a:off x="914400" y="4419600"/>
            <a:ext cx="5029200" cy="419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400" smtClean="0">
                <a:latin typeface="Arial" pitchFamily="34" charset="0"/>
              </a:rPr>
              <a:t>Another key change in the new rule requires drivers who use sleeper berths to take 8 consecutive hours in the sleeper berth, plus a separate period of at least two consecutive hours off-duty.  The additional two or more hours may be taken in or out of the sleeper berth.  </a:t>
            </a:r>
          </a:p>
          <a:p>
            <a:pPr eaLnBrk="1" hangingPunct="1"/>
            <a:endParaRPr lang="en-US" altLang="en-US" sz="1400" smtClean="0">
              <a:latin typeface="Arial" pitchFamily="34" charset="0"/>
            </a:endParaRPr>
          </a:p>
          <a:p>
            <a:pPr eaLnBrk="1" hangingPunct="1"/>
            <a:r>
              <a:rPr lang="en-US" altLang="en-US" sz="1400" smtClean="0">
                <a:latin typeface="Arial" pitchFamily="34" charset="0"/>
              </a:rPr>
              <a:t>This rule addresses the concerns about driver fatigue resulting from sleep fragmentation by requiring a </a:t>
            </a:r>
            <a:r>
              <a:rPr lang="en-US" altLang="en-US" sz="1400" i="1" smtClean="0">
                <a:latin typeface="Arial" pitchFamily="34" charset="0"/>
              </a:rPr>
              <a:t>consecutive</a:t>
            </a:r>
            <a:r>
              <a:rPr lang="en-US" altLang="en-US" sz="1400" smtClean="0">
                <a:latin typeface="Arial" pitchFamily="34" charset="0"/>
              </a:rPr>
              <a:t> 8-hour sleeper-berth period. </a:t>
            </a:r>
          </a:p>
          <a:p>
            <a:pPr eaLnBrk="1" hangingPunct="1"/>
            <a:endParaRPr lang="en-US" altLang="en-US" sz="1400" smtClean="0">
              <a:latin typeface="Arial" pitchFamily="34" charset="0"/>
            </a:endParaRPr>
          </a:p>
          <a:p>
            <a:pPr eaLnBrk="1" hangingPunct="1"/>
            <a:r>
              <a:rPr lang="en-US" altLang="en-US" sz="1400" smtClean="0">
                <a:latin typeface="Arial" pitchFamily="34" charset="0"/>
              </a:rPr>
              <a:t>This allows drivers to obtain one primary period of sleep and have a second 2 or more hours off-duty or sleeper berth period, or a combination of both, to use at their discretion for breaks, naps, meals, and other personal matters.  </a:t>
            </a:r>
            <a:endParaRPr lang="en-US" altLang="en-US" sz="1400" b="1" smtClean="0">
              <a:latin typeface="Arial" pitchFamily="34" charset="0"/>
            </a:endParaRPr>
          </a:p>
          <a:p>
            <a:pPr eaLnBrk="1" hangingPunct="1"/>
            <a:r>
              <a:rPr lang="en-US" altLang="en-US" sz="1400" b="1" smtClean="0">
                <a:latin typeface="Arial" pitchFamily="34" charset="0"/>
              </a:rPr>
              <a:t/>
            </a:r>
            <a:br>
              <a:rPr lang="en-US" altLang="en-US" sz="1400" b="1" smtClean="0">
                <a:latin typeface="Arial" pitchFamily="34" charset="0"/>
              </a:rPr>
            </a:br>
            <a:r>
              <a:rPr lang="en-US" altLang="en-US" sz="1400" smtClean="0">
                <a:latin typeface="Arial" pitchFamily="34" charset="0"/>
              </a:rPr>
              <a:t/>
            </a:r>
            <a:br>
              <a:rPr lang="en-US" altLang="en-US" sz="1400" smtClean="0">
                <a:latin typeface="Arial" pitchFamily="34" charset="0"/>
              </a:rPr>
            </a:br>
            <a:endParaRPr lang="en-US" altLang="en-US" sz="1400"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 y="-146050"/>
            <a:ext cx="9525000" cy="715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914400" y="6553200"/>
            <a:ext cx="4552950" cy="304800"/>
          </a:xfrm>
          <a:prstGeom prst="rect">
            <a:avLst/>
          </a:prstGeom>
          <a:noFill/>
          <a:ln w="9525">
            <a:noFill/>
            <a:miter lim="800000"/>
            <a:headEnd/>
            <a:tailEnd/>
          </a:ln>
          <a:effectLst/>
        </p:spPr>
        <p:txBody>
          <a:bodyPr wrap="none">
            <a:spAutoFit/>
          </a:bodyPr>
          <a:lstStyle/>
          <a:p>
            <a:pPr>
              <a:defRPr/>
            </a:pPr>
            <a:r>
              <a:rPr lang="en-US" altLang="en-US" sz="1400">
                <a:solidFill>
                  <a:schemeClr val="bg1"/>
                </a:solidFill>
                <a:latin typeface="Arial" charset="0"/>
              </a:rPr>
              <a:t>THE REVISED HOURS-OF-SERVICE REGULATIONS</a:t>
            </a:r>
          </a:p>
        </p:txBody>
      </p:sp>
      <p:sp>
        <p:nvSpPr>
          <p:cNvPr id="141315" name="Rectangle 3"/>
          <p:cNvSpPr>
            <a:spLocks noGrp="1" noChangeArrowheads="1"/>
          </p:cNvSpPr>
          <p:nvPr>
            <p:ph type="ctrTitle"/>
          </p:nvPr>
        </p:nvSpPr>
        <p:spPr bwMode="auto">
          <a:xfrm>
            <a:off x="685800" y="2130425"/>
            <a:ext cx="7772400" cy="1470025"/>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defRPr/>
            </a:lvl1pPr>
          </a:lstStyle>
          <a:p>
            <a:r>
              <a:rPr lang="en-US"/>
              <a:t>Click to edit Master title style</a:t>
            </a:r>
          </a:p>
        </p:txBody>
      </p:sp>
      <p:sp>
        <p:nvSpPr>
          <p:cNvPr id="141316" name="Rectangle 4"/>
          <p:cNvSpPr>
            <a:spLocks noGrp="1" noChangeArrowheads="1"/>
          </p:cNvSpPr>
          <p:nvPr>
            <p:ph type="subTitle" idx="1"/>
          </p:nvPr>
        </p:nvSpPr>
        <p:spPr bwMode="auto">
          <a:xfrm>
            <a:off x="1371600" y="3886200"/>
            <a:ext cx="6400800" cy="17526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ctr">
              <a:buFontTx/>
              <a:buNone/>
              <a:defRPr/>
            </a:lvl1pPr>
          </a:lstStyle>
          <a:p>
            <a:r>
              <a:rPr lang="en-US"/>
              <a:t>Click to edit Master subtitle style</a:t>
            </a:r>
          </a:p>
        </p:txBody>
      </p:sp>
      <p:sp>
        <p:nvSpPr>
          <p:cNvPr id="6" name="Rectangle 5"/>
          <p:cNvSpPr>
            <a:spLocks noGrp="1" noChangeArrowheads="1"/>
          </p:cNvSpPr>
          <p:nvPr>
            <p:ph type="dt" sz="half" idx="10"/>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l">
              <a:spcBef>
                <a:spcPct val="0"/>
              </a:spcBef>
              <a:defRPr sz="1400" b="0">
                <a:solidFill>
                  <a:schemeClr val="tx1"/>
                </a:solidFill>
                <a:latin typeface="+mn-lt"/>
              </a:defRPr>
            </a:lvl1pPr>
          </a:lstStyle>
          <a:p>
            <a:pPr>
              <a:defRPr/>
            </a:pPr>
            <a:endParaRPr lang="en-US" altLang="en-US"/>
          </a:p>
        </p:txBody>
      </p:sp>
      <p:sp>
        <p:nvSpPr>
          <p:cNvPr id="7" name="Rectangle 6"/>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1400" b="0">
                <a:solidFill>
                  <a:schemeClr val="tx1"/>
                </a:solidFill>
                <a:latin typeface="+mn-lt"/>
              </a:defRPr>
            </a:lvl1pPr>
          </a:lstStyle>
          <a:p>
            <a:pPr>
              <a:defRPr/>
            </a:pPr>
            <a:endParaRPr lang="en-US" altLang="en-US"/>
          </a:p>
        </p:txBody>
      </p:sp>
      <p:sp>
        <p:nvSpPr>
          <p:cNvPr id="8" name="Rectangle 7"/>
          <p:cNvSpPr>
            <a:spLocks noGrp="1" noChangeArrowheads="1"/>
          </p:cNvSpPr>
          <p:nvPr>
            <p:ph type="sldNum" sz="quarter" idx="12"/>
          </p:nvPr>
        </p:nvSpPr>
        <p:spPr bwMode="auto">
          <a:xfrm>
            <a:off x="6248400" y="6172200"/>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spcBef>
                <a:spcPct val="0"/>
              </a:spcBef>
              <a:defRPr sz="1400" b="0">
                <a:solidFill>
                  <a:schemeClr val="tx1"/>
                </a:solidFill>
                <a:latin typeface="+mn-lt"/>
              </a:defRPr>
            </a:lvl1pPr>
          </a:lstStyle>
          <a:p>
            <a:pPr>
              <a:defRPr/>
            </a:pPr>
            <a:fld id="{70053AC5-C739-42F7-BED5-EA2A84EC477B}" type="slidenum">
              <a:rPr lang="en-US" altLang="en-US"/>
              <a:pPr>
                <a:defRPr/>
              </a:pPr>
              <a:t>‹#›</a:t>
            </a:fld>
            <a:endParaRPr lang="en-US" altLang="en-US"/>
          </a:p>
        </p:txBody>
      </p:sp>
    </p:spTree>
    <p:extLst>
      <p:ext uri="{BB962C8B-B14F-4D97-AF65-F5344CB8AC3E}">
        <p14:creationId xmlns:p14="http://schemas.microsoft.com/office/powerpoint/2010/main" val="723009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8253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13777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94717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111984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6159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36450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992552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1005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28056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79837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25960" name="Text Box 8"/>
          <p:cNvSpPr txBox="1">
            <a:spLocks noChangeArrowheads="1"/>
          </p:cNvSpPr>
          <p:nvPr/>
        </p:nvSpPr>
        <p:spPr bwMode="auto">
          <a:xfrm>
            <a:off x="914400" y="6553200"/>
            <a:ext cx="4552950" cy="304800"/>
          </a:xfrm>
          <a:prstGeom prst="rect">
            <a:avLst/>
          </a:prstGeom>
          <a:noFill/>
          <a:ln w="9525">
            <a:noFill/>
            <a:miter lim="800000"/>
            <a:headEnd/>
            <a:tailEnd/>
          </a:ln>
          <a:effectLst/>
        </p:spPr>
        <p:txBody>
          <a:bodyPr wrap="none">
            <a:spAutoFit/>
          </a:bodyPr>
          <a:lstStyle/>
          <a:p>
            <a:pPr>
              <a:defRPr/>
            </a:pPr>
            <a:r>
              <a:rPr lang="en-US" altLang="en-US" sz="1400">
                <a:solidFill>
                  <a:schemeClr val="bg1"/>
                </a:solidFill>
                <a:latin typeface="Arial" charset="0"/>
              </a:rPr>
              <a:t>THE REVISED HOURS-OF-SERVICE REGULATIONS</a:t>
            </a:r>
          </a:p>
        </p:txBody>
      </p:sp>
    </p:spTree>
  </p:cSld>
  <p:clrMap bg1="lt1" tx1="dk1" bg2="lt2" tx2="dk2" accent1="accent1" accent2="accent2" accent3="accent3" accent4="accent4" accent5="accent5" accent6="accent6" hlink="hlink" folHlink="folHlink"/>
  <p:sldLayoutIdLst>
    <p:sldLayoutId id="2147483676"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4D4D4D"/>
          </a:solidFill>
          <a:latin typeface="+mn-lt"/>
          <a:ea typeface="+mn-ea"/>
          <a:cs typeface="+mn-cs"/>
        </a:defRPr>
      </a:lvl1pPr>
      <a:lvl2pPr marL="742950" indent="-285750" algn="l" rtl="0" eaLnBrk="0" fontAlgn="base" hangingPunct="0">
        <a:spcBef>
          <a:spcPct val="20000"/>
        </a:spcBef>
        <a:spcAft>
          <a:spcPct val="0"/>
        </a:spcAft>
        <a:buChar char="–"/>
        <a:defRPr sz="2800">
          <a:solidFill>
            <a:srgbClr val="4D4D4D"/>
          </a:solidFill>
          <a:latin typeface="+mn-lt"/>
        </a:defRPr>
      </a:lvl2pPr>
      <a:lvl3pPr marL="1143000" indent="-228600" algn="l" rtl="0" eaLnBrk="0" fontAlgn="base" hangingPunct="0">
        <a:spcBef>
          <a:spcPct val="20000"/>
        </a:spcBef>
        <a:spcAft>
          <a:spcPct val="0"/>
        </a:spcAft>
        <a:buChar char="•"/>
        <a:defRPr sz="2400">
          <a:solidFill>
            <a:srgbClr val="4D4D4D"/>
          </a:solidFill>
          <a:latin typeface="+mn-lt"/>
        </a:defRPr>
      </a:lvl3pPr>
      <a:lvl4pPr marL="1600200" indent="-228600" algn="l" rtl="0" eaLnBrk="0" fontAlgn="base" hangingPunct="0">
        <a:spcBef>
          <a:spcPct val="20000"/>
        </a:spcBef>
        <a:spcAft>
          <a:spcPct val="0"/>
        </a:spcAft>
        <a:buChar char="–"/>
        <a:defRPr sz="2000">
          <a:solidFill>
            <a:srgbClr val="4D4D4D"/>
          </a:solidFill>
          <a:latin typeface="+mn-lt"/>
        </a:defRPr>
      </a:lvl4pPr>
      <a:lvl5pPr marL="2057400" indent="-228600" algn="l" rtl="0" eaLnBrk="0" fontAlgn="base" hangingPunct="0">
        <a:spcBef>
          <a:spcPct val="20000"/>
        </a:spcBef>
        <a:spcAft>
          <a:spcPct val="0"/>
        </a:spcAft>
        <a:buChar char="»"/>
        <a:defRPr sz="2000">
          <a:solidFill>
            <a:srgbClr val="4D4D4D"/>
          </a:solidFill>
          <a:latin typeface="+mn-lt"/>
        </a:defRPr>
      </a:lvl5pPr>
      <a:lvl6pPr marL="2514600" indent="-228600" algn="l" rtl="0" fontAlgn="base">
        <a:spcBef>
          <a:spcPct val="20000"/>
        </a:spcBef>
        <a:spcAft>
          <a:spcPct val="0"/>
        </a:spcAft>
        <a:buChar char="»"/>
        <a:defRPr sz="2000">
          <a:solidFill>
            <a:srgbClr val="4D4D4D"/>
          </a:solidFill>
          <a:latin typeface="+mn-lt"/>
        </a:defRPr>
      </a:lvl6pPr>
      <a:lvl7pPr marL="2971800" indent="-228600" algn="l" rtl="0" fontAlgn="base">
        <a:spcBef>
          <a:spcPct val="20000"/>
        </a:spcBef>
        <a:spcAft>
          <a:spcPct val="0"/>
        </a:spcAft>
        <a:buChar char="»"/>
        <a:defRPr sz="2000">
          <a:solidFill>
            <a:srgbClr val="4D4D4D"/>
          </a:solidFill>
          <a:latin typeface="+mn-lt"/>
        </a:defRPr>
      </a:lvl7pPr>
      <a:lvl8pPr marL="3429000" indent="-228600" algn="l" rtl="0" fontAlgn="base">
        <a:spcBef>
          <a:spcPct val="20000"/>
        </a:spcBef>
        <a:spcAft>
          <a:spcPct val="0"/>
        </a:spcAft>
        <a:buChar char="»"/>
        <a:defRPr sz="2000">
          <a:solidFill>
            <a:srgbClr val="4D4D4D"/>
          </a:solidFill>
          <a:latin typeface="+mn-lt"/>
        </a:defRPr>
      </a:lvl8pPr>
      <a:lvl9pPr marL="3886200" indent="-228600" algn="l" rtl="0" fontAlgn="base">
        <a:spcBef>
          <a:spcPct val="20000"/>
        </a:spcBef>
        <a:spcAft>
          <a:spcPct val="0"/>
        </a:spcAft>
        <a:buChar char="»"/>
        <a:defRPr sz="2000">
          <a:solidFill>
            <a:srgbClr val="4D4D4D"/>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990033"/>
        </a:solidFill>
        <a:effectLst/>
      </p:bgPr>
    </p:bg>
    <p:spTree>
      <p:nvGrpSpPr>
        <p:cNvPr id="1" name=""/>
        <p:cNvGrpSpPr/>
        <p:nvPr/>
      </p:nvGrpSpPr>
      <p:grpSpPr>
        <a:xfrm>
          <a:off x="0" y="0"/>
          <a:ext cx="0" cy="0"/>
          <a:chOff x="0" y="0"/>
          <a:chExt cx="0" cy="0"/>
        </a:xfrm>
      </p:grpSpPr>
      <p:pic>
        <p:nvPicPr>
          <p:cNvPr id="3074" name="Picture 1039" descr="dot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16625"/>
            <a:ext cx="2590800"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1028" descr="log pictur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457200"/>
            <a:ext cx="3657600" cy="550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 Box 1032"/>
          <p:cNvSpPr txBox="1">
            <a:spLocks noChangeArrowheads="1"/>
          </p:cNvSpPr>
          <p:nvPr/>
        </p:nvSpPr>
        <p:spPr bwMode="auto">
          <a:xfrm>
            <a:off x="1447800" y="3657600"/>
            <a:ext cx="6096000" cy="212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pPr>
              <a:lnSpc>
                <a:spcPct val="55000"/>
              </a:lnSpc>
            </a:pPr>
            <a:endParaRPr lang="en-US" sz="3600" dirty="0"/>
          </a:p>
          <a:p>
            <a:pPr>
              <a:lnSpc>
                <a:spcPct val="55000"/>
              </a:lnSpc>
            </a:pPr>
            <a:r>
              <a:rPr lang="en-US" sz="3600" dirty="0"/>
              <a:t>NEW</a:t>
            </a:r>
          </a:p>
          <a:p>
            <a:pPr>
              <a:lnSpc>
                <a:spcPct val="55000"/>
              </a:lnSpc>
            </a:pPr>
            <a:r>
              <a:rPr lang="en-US" sz="3600" dirty="0"/>
              <a:t>HOURS-OF-SERVICE</a:t>
            </a:r>
          </a:p>
          <a:p>
            <a:pPr>
              <a:lnSpc>
                <a:spcPct val="55000"/>
              </a:lnSpc>
            </a:pPr>
            <a:r>
              <a:rPr lang="en-US" sz="3600" dirty="0"/>
              <a:t>REGULATIONS</a:t>
            </a:r>
          </a:p>
        </p:txBody>
      </p:sp>
      <p:sp>
        <p:nvSpPr>
          <p:cNvPr id="3077" name="Line 1033"/>
          <p:cNvSpPr>
            <a:spLocks noChangeShapeType="1"/>
          </p:cNvSpPr>
          <p:nvPr/>
        </p:nvSpPr>
        <p:spPr bwMode="auto">
          <a:xfrm>
            <a:off x="1752600" y="4648200"/>
            <a:ext cx="5334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8" name="Line 1034"/>
          <p:cNvSpPr>
            <a:spLocks noChangeShapeType="1"/>
          </p:cNvSpPr>
          <p:nvPr/>
        </p:nvSpPr>
        <p:spPr bwMode="auto">
          <a:xfrm>
            <a:off x="1752600" y="5257800"/>
            <a:ext cx="5334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9" name="Text Box 8"/>
          <p:cNvSpPr txBox="1">
            <a:spLocks noChangeArrowheads="1"/>
          </p:cNvSpPr>
          <p:nvPr/>
        </p:nvSpPr>
        <p:spPr bwMode="auto">
          <a:xfrm>
            <a:off x="1828800" y="6019800"/>
            <a:ext cx="5486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pPr eaLnBrk="1" hangingPunct="1"/>
            <a:r>
              <a:rPr lang="en-US" altLang="en-US"/>
              <a:t>Effective October 1, 2005</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1027"/>
          <p:cNvSpPr>
            <a:spLocks noGrp="1" noChangeArrowheads="1"/>
          </p:cNvSpPr>
          <p:nvPr>
            <p:ph type="body" idx="1"/>
          </p:nvPr>
        </p:nvSpPr>
        <p:spPr bwMode="auto">
          <a:xfrm>
            <a:off x="685800" y="1416050"/>
            <a:ext cx="7772400" cy="41465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spcBef>
                <a:spcPct val="0"/>
              </a:spcBef>
              <a:buFontTx/>
              <a:buNone/>
            </a:pPr>
            <a:r>
              <a:rPr lang="en-US" altLang="en-US" sz="2400" b="1" smtClean="0">
                <a:latin typeface="Arial" pitchFamily="34" charset="0"/>
                <a:cs typeface="Times New Roman" pitchFamily="18" charset="0"/>
                <a:sym typeface="Wingdings" pitchFamily="2" charset="2"/>
              </a:rPr>
              <a:t>    </a:t>
            </a:r>
            <a:r>
              <a:rPr lang="en-US" altLang="en-US" sz="2800" b="1" u="sng" smtClean="0">
                <a:latin typeface="Arial" pitchFamily="34" charset="0"/>
                <a:cs typeface="Times New Roman" pitchFamily="18" charset="0"/>
                <a:sym typeface="Wingdings" pitchFamily="2" charset="2"/>
              </a:rPr>
              <a:t>Construction Materials and Equipment </a:t>
            </a:r>
          </a:p>
          <a:p>
            <a:pPr algn="ctr">
              <a:spcBef>
                <a:spcPct val="0"/>
              </a:spcBef>
              <a:buFontTx/>
              <a:buNone/>
            </a:pPr>
            <a:r>
              <a:rPr lang="en-US" altLang="en-US" sz="2800" b="1" smtClean="0">
                <a:latin typeface="Arial" pitchFamily="34" charset="0"/>
                <a:cs typeface="Times New Roman" pitchFamily="18" charset="0"/>
                <a:sym typeface="Wingdings" pitchFamily="2" charset="2"/>
              </a:rPr>
              <a:t>No change in 24-hour restart</a:t>
            </a:r>
          </a:p>
          <a:p>
            <a:pPr algn="ctr">
              <a:spcBef>
                <a:spcPct val="0"/>
              </a:spcBef>
              <a:buFontTx/>
              <a:buNone/>
            </a:pPr>
            <a:endParaRPr lang="en-US" altLang="en-US" sz="2800" b="1" smtClean="0">
              <a:latin typeface="Arial" pitchFamily="34" charset="0"/>
              <a:cs typeface="Times New Roman" pitchFamily="18" charset="0"/>
              <a:sym typeface="Wingdings" pitchFamily="2" charset="2"/>
            </a:endParaRPr>
          </a:p>
          <a:p>
            <a:pPr lvl="1">
              <a:spcBef>
                <a:spcPct val="0"/>
              </a:spcBef>
              <a:buFontTx/>
              <a:buNone/>
            </a:pPr>
            <a:r>
              <a:rPr lang="en-US" altLang="en-US" sz="2000" smtClean="0">
                <a:latin typeface="Arial" pitchFamily="34" charset="0"/>
                <a:cs typeface="Times New Roman" pitchFamily="18" charset="0"/>
                <a:sym typeface="Wingdings" pitchFamily="2" charset="2"/>
              </a:rPr>
              <a:t>	</a:t>
            </a:r>
            <a:r>
              <a:rPr lang="en-US" altLang="en-US" smtClean="0">
                <a:latin typeface="Arial" pitchFamily="34" charset="0"/>
                <a:cs typeface="Times New Roman" pitchFamily="18" charset="0"/>
                <a:sym typeface="Wingdings" pitchFamily="2" charset="2"/>
              </a:rPr>
              <a:t>For a driver of a CMV that is used primarily in the transportation of construction materials and equipment, any period of 7 or 8 consecutive days may end with the beginning of any off-duty period of 24 or more successive hours.</a:t>
            </a:r>
          </a:p>
          <a:p>
            <a:pPr>
              <a:spcBef>
                <a:spcPct val="0"/>
              </a:spcBef>
              <a:buFontTx/>
              <a:buNone/>
            </a:pPr>
            <a:endParaRPr lang="en-US" altLang="en-US" sz="2800" smtClean="0">
              <a:latin typeface="Arial" pitchFamily="34" charset="0"/>
              <a:cs typeface="Times New Roman" pitchFamily="18" charset="0"/>
              <a:sym typeface="Wingdings" pitchFamily="2" charset="2"/>
            </a:endParaRPr>
          </a:p>
        </p:txBody>
      </p:sp>
      <p:sp>
        <p:nvSpPr>
          <p:cNvPr id="12291" name="Text Box 1034"/>
          <p:cNvSpPr txBox="1">
            <a:spLocks noChangeArrowheads="1"/>
          </p:cNvSpPr>
          <p:nvPr/>
        </p:nvSpPr>
        <p:spPr bwMode="auto">
          <a:xfrm>
            <a:off x="0" y="0"/>
            <a:ext cx="9144000" cy="579438"/>
          </a:xfrm>
          <a:prstGeom prst="rect">
            <a:avLst/>
          </a:prstGeom>
          <a:solidFill>
            <a:srgbClr val="990033"/>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r>
              <a:rPr lang="en-US" sz="3200">
                <a:solidFill>
                  <a:schemeClr val="bg1"/>
                </a:solidFill>
              </a:rPr>
              <a:t>EXCEPTIONS AND EXEMPTIONS</a:t>
            </a:r>
          </a:p>
        </p:txBody>
      </p:sp>
      <p:sp>
        <p:nvSpPr>
          <p:cNvPr id="12292" name="AutoShape 1035"/>
          <p:cNvSpPr>
            <a:spLocks noChangeArrowheads="1"/>
          </p:cNvSpPr>
          <p:nvPr/>
        </p:nvSpPr>
        <p:spPr bwMode="auto">
          <a:xfrm>
            <a:off x="838200" y="2743200"/>
            <a:ext cx="381000" cy="381000"/>
          </a:xfrm>
          <a:prstGeom prst="rightArrow">
            <a:avLst>
              <a:gd name="adj1" fmla="val 50000"/>
              <a:gd name="adj2" fmla="val 30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050"/>
          <p:cNvSpPr>
            <a:spLocks noGrp="1" noChangeArrowheads="1"/>
          </p:cNvSpPr>
          <p:nvPr>
            <p:ph type="title"/>
          </p:nvPr>
        </p:nvSpPr>
        <p:spPr bwMode="auto">
          <a:xfrm>
            <a:off x="914400" y="1295400"/>
            <a:ext cx="78486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2400" smtClean="0">
                <a:solidFill>
                  <a:schemeClr val="tx1"/>
                </a:solidFill>
              </a:rPr>
              <a:t>49 CFR §</a:t>
            </a:r>
            <a:r>
              <a:rPr lang="en-US" altLang="en-US" sz="2400" smtClean="0">
                <a:solidFill>
                  <a:srgbClr val="4D4D4D"/>
                </a:solidFill>
              </a:rPr>
              <a:t> 395.1(e)(1)  100 Air-Mile Radius Driver</a:t>
            </a:r>
          </a:p>
        </p:txBody>
      </p:sp>
      <p:sp>
        <p:nvSpPr>
          <p:cNvPr id="13315" name="Rectangle 2051"/>
          <p:cNvSpPr>
            <a:spLocks noGrp="1" noChangeArrowheads="1"/>
          </p:cNvSpPr>
          <p:nvPr>
            <p:ph type="body" idx="1"/>
          </p:nvPr>
        </p:nvSpPr>
        <p:spPr bwMode="auto">
          <a:xfrm>
            <a:off x="1447800" y="2057400"/>
            <a:ext cx="7010400" cy="1676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eaLnBrk="1" hangingPunct="1">
              <a:lnSpc>
                <a:spcPct val="80000"/>
              </a:lnSpc>
              <a:buFont typeface="Wingdings" pitchFamily="2" charset="2"/>
              <a:buNone/>
            </a:pPr>
            <a:r>
              <a:rPr lang="en-US" altLang="en-US" sz="2000" b="1" smtClean="0"/>
              <a:t> </a:t>
            </a:r>
          </a:p>
          <a:p>
            <a:pPr marL="0" indent="0" eaLnBrk="1" hangingPunct="1">
              <a:lnSpc>
                <a:spcPct val="80000"/>
              </a:lnSpc>
              <a:buFont typeface="Wingdings" pitchFamily="2" charset="2"/>
              <a:buNone/>
            </a:pPr>
            <a:r>
              <a:rPr lang="en-US" altLang="en-US" sz="2400" b="1" smtClean="0">
                <a:latin typeface="Arial" pitchFamily="34" charset="0"/>
              </a:rPr>
              <a:t>10 consecutive hours off-duty.</a:t>
            </a:r>
          </a:p>
          <a:p>
            <a:pPr marL="0" indent="0" eaLnBrk="1" hangingPunct="1">
              <a:lnSpc>
                <a:spcPct val="80000"/>
              </a:lnSpc>
              <a:buFont typeface="Wingdings" pitchFamily="2" charset="2"/>
              <a:buNone/>
            </a:pPr>
            <a:r>
              <a:rPr lang="en-US" altLang="en-US" sz="2400" b="1" smtClean="0">
                <a:latin typeface="Arial" pitchFamily="34" charset="0"/>
              </a:rPr>
              <a:t> </a:t>
            </a:r>
          </a:p>
          <a:p>
            <a:pPr marL="0" indent="0" eaLnBrk="1" hangingPunct="1">
              <a:lnSpc>
                <a:spcPct val="80000"/>
              </a:lnSpc>
              <a:buFont typeface="Wingdings" pitchFamily="2" charset="2"/>
              <a:buNone/>
            </a:pPr>
            <a:r>
              <a:rPr lang="en-US" altLang="en-US" sz="2400" b="1" smtClean="0">
                <a:latin typeface="Arial" pitchFamily="34" charset="0"/>
              </a:rPr>
              <a:t> Limited to 11 hours driving.</a:t>
            </a:r>
          </a:p>
          <a:p>
            <a:pPr marL="0" indent="0" eaLnBrk="1" hangingPunct="1">
              <a:lnSpc>
                <a:spcPct val="80000"/>
              </a:lnSpc>
              <a:buFont typeface="Wingdings" pitchFamily="2" charset="2"/>
              <a:buNone/>
            </a:pPr>
            <a:endParaRPr lang="en-US" altLang="en-US" sz="2400" b="1" smtClean="0">
              <a:latin typeface="Arial" pitchFamily="34" charset="0"/>
            </a:endParaRPr>
          </a:p>
          <a:p>
            <a:pPr marL="0" indent="0" eaLnBrk="1" hangingPunct="1">
              <a:lnSpc>
                <a:spcPct val="80000"/>
              </a:lnSpc>
              <a:buFont typeface="Wingdings" pitchFamily="2" charset="2"/>
              <a:buNone/>
            </a:pPr>
            <a:r>
              <a:rPr lang="en-US" altLang="en-US" sz="2400" b="1" smtClean="0">
                <a:latin typeface="Arial" pitchFamily="34" charset="0"/>
              </a:rPr>
              <a:t> May continue to use a timecard or timesheet </a:t>
            </a:r>
          </a:p>
          <a:p>
            <a:pPr marL="0" indent="0" eaLnBrk="1" hangingPunct="1">
              <a:lnSpc>
                <a:spcPct val="80000"/>
              </a:lnSpc>
              <a:buFont typeface="Wingdings" pitchFamily="2" charset="2"/>
              <a:buNone/>
            </a:pPr>
            <a:r>
              <a:rPr lang="en-US" altLang="en-US" sz="2400" b="1" smtClean="0">
                <a:latin typeface="Arial" pitchFamily="34" charset="0"/>
              </a:rPr>
              <a:t> instead of the record of duty status.</a:t>
            </a:r>
            <a:br>
              <a:rPr lang="en-US" altLang="en-US" sz="2400" b="1" smtClean="0">
                <a:latin typeface="Arial" pitchFamily="34" charset="0"/>
              </a:rPr>
            </a:br>
            <a:endParaRPr lang="en-US" altLang="en-US" sz="2400" b="1" smtClean="0">
              <a:latin typeface="Arial" pitchFamily="34" charset="0"/>
            </a:endParaRPr>
          </a:p>
          <a:p>
            <a:pPr marL="0" indent="0" eaLnBrk="1" hangingPunct="1">
              <a:lnSpc>
                <a:spcPct val="80000"/>
              </a:lnSpc>
              <a:buFont typeface="Wingdings" pitchFamily="2" charset="2"/>
              <a:buNone/>
            </a:pPr>
            <a:r>
              <a:rPr lang="en-US" altLang="en-US" sz="2400" b="1" smtClean="0">
                <a:latin typeface="Arial" pitchFamily="34" charset="0"/>
              </a:rPr>
              <a:t>The driver returns to work reporting location and is released from work within 12 consecutive hours if using the 100 air-mile logbook exemption provision.</a:t>
            </a:r>
          </a:p>
        </p:txBody>
      </p:sp>
      <p:sp>
        <p:nvSpPr>
          <p:cNvPr id="13316" name="Text Box 3077"/>
          <p:cNvSpPr txBox="1">
            <a:spLocks noChangeArrowheads="1"/>
          </p:cNvSpPr>
          <p:nvPr/>
        </p:nvSpPr>
        <p:spPr bwMode="auto">
          <a:xfrm>
            <a:off x="0" y="0"/>
            <a:ext cx="9144000" cy="579438"/>
          </a:xfrm>
          <a:prstGeom prst="rect">
            <a:avLst/>
          </a:prstGeom>
          <a:solidFill>
            <a:srgbClr val="990033"/>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r>
              <a:rPr lang="en-US" sz="3200">
                <a:solidFill>
                  <a:schemeClr val="bg1"/>
                </a:solidFill>
              </a:rPr>
              <a:t>Impact on Other FMCSRs</a:t>
            </a:r>
          </a:p>
        </p:txBody>
      </p:sp>
      <p:sp>
        <p:nvSpPr>
          <p:cNvPr id="13317" name="AutoShape 3078"/>
          <p:cNvSpPr>
            <a:spLocks noChangeArrowheads="1"/>
          </p:cNvSpPr>
          <p:nvPr/>
        </p:nvSpPr>
        <p:spPr bwMode="auto">
          <a:xfrm>
            <a:off x="1066800" y="2362200"/>
            <a:ext cx="381000" cy="381000"/>
          </a:xfrm>
          <a:prstGeom prst="rightArrow">
            <a:avLst>
              <a:gd name="adj1" fmla="val 50000"/>
              <a:gd name="adj2" fmla="val 30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13318" name="AutoShape 3079"/>
          <p:cNvSpPr>
            <a:spLocks noChangeArrowheads="1"/>
          </p:cNvSpPr>
          <p:nvPr/>
        </p:nvSpPr>
        <p:spPr bwMode="auto">
          <a:xfrm>
            <a:off x="1066800" y="3886200"/>
            <a:ext cx="381000" cy="381000"/>
          </a:xfrm>
          <a:prstGeom prst="rightArrow">
            <a:avLst>
              <a:gd name="adj1" fmla="val 50000"/>
              <a:gd name="adj2" fmla="val 30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13319" name="AutoShape 3080"/>
          <p:cNvSpPr>
            <a:spLocks noChangeArrowheads="1"/>
          </p:cNvSpPr>
          <p:nvPr/>
        </p:nvSpPr>
        <p:spPr bwMode="auto">
          <a:xfrm>
            <a:off x="1066800" y="3124200"/>
            <a:ext cx="381000" cy="381000"/>
          </a:xfrm>
          <a:prstGeom prst="rightArrow">
            <a:avLst>
              <a:gd name="adj1" fmla="val 50000"/>
              <a:gd name="adj2" fmla="val 30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13320" name="AutoShape 3081"/>
          <p:cNvSpPr>
            <a:spLocks noChangeArrowheads="1"/>
          </p:cNvSpPr>
          <p:nvPr/>
        </p:nvSpPr>
        <p:spPr bwMode="auto">
          <a:xfrm>
            <a:off x="1066800" y="4876800"/>
            <a:ext cx="381000" cy="381000"/>
          </a:xfrm>
          <a:prstGeom prst="rightArrow">
            <a:avLst>
              <a:gd name="adj1" fmla="val 50000"/>
              <a:gd name="adj2" fmla="val 30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524000" y="1371600"/>
            <a:ext cx="6477000" cy="4038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4" rIns="91429" bIns="45714" anchor="t"/>
          <a:lstStyle/>
          <a:p>
            <a:pPr indent="576263" eaLnBrk="1" hangingPunct="1"/>
            <a:r>
              <a:rPr lang="en-US" altLang="en-US" sz="2400" smtClean="0">
                <a:solidFill>
                  <a:srgbClr val="4D4D4D"/>
                </a:solidFill>
                <a:latin typeface="Times" pitchFamily="18" charset="0"/>
              </a:rPr>
              <a:t/>
            </a:r>
            <a:br>
              <a:rPr lang="en-US" altLang="en-US" sz="2400" smtClean="0">
                <a:solidFill>
                  <a:srgbClr val="4D4D4D"/>
                </a:solidFill>
                <a:latin typeface="Times" pitchFamily="18" charset="0"/>
              </a:rPr>
            </a:br>
            <a:endParaRPr lang="en-US" altLang="en-US" sz="1600" smtClean="0"/>
          </a:p>
        </p:txBody>
      </p:sp>
      <p:sp>
        <p:nvSpPr>
          <p:cNvPr id="4099" name="Text Box 3"/>
          <p:cNvSpPr txBox="1">
            <a:spLocks noChangeArrowheads="1"/>
          </p:cNvSpPr>
          <p:nvPr/>
        </p:nvSpPr>
        <p:spPr bwMode="auto">
          <a:xfrm>
            <a:off x="0" y="0"/>
            <a:ext cx="9144000" cy="579438"/>
          </a:xfrm>
          <a:prstGeom prst="rect">
            <a:avLst/>
          </a:prstGeom>
          <a:solidFill>
            <a:srgbClr val="990033"/>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r>
              <a:rPr lang="en-US" sz="3200">
                <a:solidFill>
                  <a:schemeClr val="bg1"/>
                </a:solidFill>
              </a:rPr>
              <a:t>IMPACT ON INDUSTRY</a:t>
            </a:r>
          </a:p>
        </p:txBody>
      </p:sp>
      <p:sp>
        <p:nvSpPr>
          <p:cNvPr id="4100" name="Text Box 4"/>
          <p:cNvSpPr txBox="1">
            <a:spLocks noChangeArrowheads="1"/>
          </p:cNvSpPr>
          <p:nvPr/>
        </p:nvSpPr>
        <p:spPr bwMode="auto">
          <a:xfrm>
            <a:off x="762000" y="1219200"/>
            <a:ext cx="7162800" cy="350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pPr algn="l">
              <a:spcBef>
                <a:spcPct val="0"/>
              </a:spcBef>
            </a:pPr>
            <a:r>
              <a:rPr lang="en-US" b="0">
                <a:solidFill>
                  <a:schemeClr val="tx1"/>
                </a:solidFill>
              </a:rPr>
              <a:t>This regulation – </a:t>
            </a:r>
          </a:p>
          <a:p>
            <a:pPr lvl="1" algn="l">
              <a:spcBef>
                <a:spcPct val="0"/>
              </a:spcBef>
            </a:pPr>
            <a:endParaRPr lang="en-US" b="0">
              <a:solidFill>
                <a:schemeClr val="tx1"/>
              </a:solidFill>
            </a:endParaRPr>
          </a:p>
          <a:p>
            <a:pPr lvl="1" algn="l">
              <a:spcBef>
                <a:spcPct val="0"/>
              </a:spcBef>
            </a:pPr>
            <a:r>
              <a:rPr lang="en-US" b="0">
                <a:solidFill>
                  <a:schemeClr val="tx1"/>
                </a:solidFill>
              </a:rPr>
              <a:t>	Provides an increased opportunity for 	drivers to obtain necessary rest and 	restorative sleep. </a:t>
            </a:r>
          </a:p>
          <a:p>
            <a:pPr lvl="1" algn="l">
              <a:spcBef>
                <a:spcPct val="0"/>
              </a:spcBef>
            </a:pPr>
            <a:endParaRPr lang="en-US" b="0">
              <a:solidFill>
                <a:schemeClr val="tx1"/>
              </a:solidFill>
            </a:endParaRPr>
          </a:p>
          <a:p>
            <a:pPr lvl="1" algn="l">
              <a:spcBef>
                <a:spcPct val="0"/>
              </a:spcBef>
            </a:pPr>
            <a:r>
              <a:rPr lang="en-US" b="0">
                <a:solidFill>
                  <a:schemeClr val="tx1"/>
                </a:solidFill>
              </a:rPr>
              <a:t>	Provides flexibility to move products 	while operating safely. </a:t>
            </a:r>
          </a:p>
        </p:txBody>
      </p:sp>
      <p:sp>
        <p:nvSpPr>
          <p:cNvPr id="4101" name="AutoShape 6"/>
          <p:cNvSpPr>
            <a:spLocks noChangeArrowheads="1"/>
          </p:cNvSpPr>
          <p:nvPr/>
        </p:nvSpPr>
        <p:spPr bwMode="auto">
          <a:xfrm>
            <a:off x="1066800" y="38862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4102" name="AutoShape 7"/>
          <p:cNvSpPr>
            <a:spLocks noChangeArrowheads="1"/>
          </p:cNvSpPr>
          <p:nvPr/>
        </p:nvSpPr>
        <p:spPr bwMode="auto">
          <a:xfrm>
            <a:off x="990600" y="21336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524000" y="1371600"/>
            <a:ext cx="6477000" cy="4038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4" rIns="91429" bIns="45714" anchor="t"/>
          <a:lstStyle/>
          <a:p>
            <a:pPr indent="576263" eaLnBrk="1" hangingPunct="1"/>
            <a:r>
              <a:rPr lang="en-US" altLang="en-US" sz="2400" smtClean="0">
                <a:solidFill>
                  <a:srgbClr val="4D4D4D"/>
                </a:solidFill>
                <a:latin typeface="Times" pitchFamily="18" charset="0"/>
              </a:rPr>
              <a:t/>
            </a:r>
            <a:br>
              <a:rPr lang="en-US" altLang="en-US" sz="2400" smtClean="0">
                <a:solidFill>
                  <a:srgbClr val="4D4D4D"/>
                </a:solidFill>
                <a:latin typeface="Times" pitchFamily="18" charset="0"/>
              </a:rPr>
            </a:br>
            <a:endParaRPr lang="en-US" altLang="en-US" sz="1600" smtClean="0"/>
          </a:p>
        </p:txBody>
      </p:sp>
      <p:sp>
        <p:nvSpPr>
          <p:cNvPr id="5123" name="Rectangle 12"/>
          <p:cNvSpPr>
            <a:spLocks noChangeArrowheads="1"/>
          </p:cNvSpPr>
          <p:nvPr/>
        </p:nvSpPr>
        <p:spPr bwMode="auto">
          <a:xfrm>
            <a:off x="0" y="0"/>
            <a:ext cx="9144000" cy="990600"/>
          </a:xfrm>
          <a:prstGeom prst="rect">
            <a:avLst/>
          </a:prstGeom>
          <a:solidFill>
            <a:srgbClr val="8F1B1E"/>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200" rIns="457200"/>
          <a:lstStyle/>
          <a:p>
            <a:pPr algn="ctr"/>
            <a:r>
              <a:rPr lang="en-US" sz="3200">
                <a:solidFill>
                  <a:schemeClr val="bg1"/>
                </a:solidFill>
              </a:rPr>
              <a:t>HOURS-OF-SERVICE RULES</a:t>
            </a:r>
          </a:p>
        </p:txBody>
      </p:sp>
      <p:graphicFrame>
        <p:nvGraphicFramePr>
          <p:cNvPr id="114701" name="Group 13"/>
          <p:cNvGraphicFramePr>
            <a:graphicFrameLocks noGrp="1"/>
          </p:cNvGraphicFramePr>
          <p:nvPr/>
        </p:nvGraphicFramePr>
        <p:xfrm>
          <a:off x="0" y="762000"/>
          <a:ext cx="9144000" cy="5029201"/>
        </p:xfrm>
        <a:graphic>
          <a:graphicData uri="http://schemas.openxmlformats.org/drawingml/2006/table">
            <a:tbl>
              <a:tblPr/>
              <a:tblGrid>
                <a:gridCol w="4572000"/>
                <a:gridCol w="4572000"/>
              </a:tblGrid>
              <a:tr h="9556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FFCC00"/>
                          </a:solidFill>
                          <a:effectLst/>
                          <a:latin typeface="Arial" charset="0"/>
                        </a:rPr>
                        <a:t>2003 Rule</a:t>
                      </a:r>
                      <a:r>
                        <a:rPr kumimoji="0" lang="en-US" sz="1600" b="1" i="0" u="none" strike="noStrike" cap="none" normalizeH="0" baseline="0" dirty="0" smtClean="0">
                          <a:ln>
                            <a:noFill/>
                          </a:ln>
                          <a:solidFill>
                            <a:schemeClr val="bg1"/>
                          </a:solidFill>
                          <a:effectLst/>
                          <a:latin typeface="Arial" charset="0"/>
                        </a:rPr>
                        <a:t> </a:t>
                      </a:r>
                      <a:br>
                        <a:rPr kumimoji="0" lang="en-US" sz="1600" b="1" i="0" u="none" strike="noStrike" cap="none" normalizeH="0" baseline="0" dirty="0" smtClean="0">
                          <a:ln>
                            <a:noFill/>
                          </a:ln>
                          <a:solidFill>
                            <a:schemeClr val="bg1"/>
                          </a:solidFill>
                          <a:effectLst/>
                          <a:latin typeface="Arial" charset="0"/>
                        </a:rPr>
                      </a:br>
                      <a:r>
                        <a:rPr kumimoji="0" lang="en-US" sz="1600" b="1" i="0" u="none" strike="noStrike" cap="none" normalizeH="0" baseline="0" dirty="0" smtClean="0">
                          <a:ln>
                            <a:noFill/>
                          </a:ln>
                          <a:solidFill>
                            <a:schemeClr val="bg1"/>
                          </a:solidFill>
                          <a:effectLst/>
                          <a:latin typeface="Arial" charset="0"/>
                        </a:rPr>
                        <a:t>Property Carrying CMV Drivers </a:t>
                      </a:r>
                      <a:br>
                        <a:rPr kumimoji="0" lang="en-US" sz="1600" b="1" i="0" u="none" strike="noStrike" cap="none" normalizeH="0" baseline="0" dirty="0" smtClean="0">
                          <a:ln>
                            <a:noFill/>
                          </a:ln>
                          <a:solidFill>
                            <a:schemeClr val="bg1"/>
                          </a:solidFill>
                          <a:effectLst/>
                          <a:latin typeface="Arial" charset="0"/>
                        </a:rPr>
                      </a:br>
                      <a:r>
                        <a:rPr kumimoji="0" lang="en-US" sz="1600" b="1" i="0" u="none" strike="noStrike" cap="none" normalizeH="0" baseline="0" dirty="0" smtClean="0">
                          <a:ln>
                            <a:noFill/>
                          </a:ln>
                          <a:solidFill>
                            <a:srgbClr val="FFCC00"/>
                          </a:solidFill>
                          <a:effectLst/>
                          <a:latin typeface="Arial" charset="0"/>
                        </a:rPr>
                        <a:t>Compliance Through 09/3005</a:t>
                      </a:r>
                      <a:endParaRPr kumimoji="0" lang="en-US" sz="1600" b="1" i="0" u="none" strike="noStrike" cap="none" normalizeH="0" baseline="0" dirty="0" smtClean="0">
                        <a:ln>
                          <a:noFill/>
                        </a:ln>
                        <a:solidFill>
                          <a:schemeClr val="bg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rgbClr val="FFCC00"/>
                          </a:solidFill>
                          <a:effectLst/>
                          <a:latin typeface="Arial" charset="0"/>
                        </a:rPr>
                        <a:t>2005 Rule</a:t>
                      </a:r>
                      <a:r>
                        <a:rPr kumimoji="0" lang="en-US" sz="1600" b="1" i="0" u="none" strike="noStrike" cap="none" normalizeH="0" baseline="0" smtClean="0">
                          <a:ln>
                            <a:noFill/>
                          </a:ln>
                          <a:solidFill>
                            <a:schemeClr val="bg1"/>
                          </a:solidFill>
                          <a:effectLst/>
                          <a:latin typeface="Arial" charset="0"/>
                        </a:rPr>
                        <a:t> </a:t>
                      </a:r>
                      <a:br>
                        <a:rPr kumimoji="0" lang="en-US" sz="1600" b="1" i="0" u="none" strike="noStrike" cap="none" normalizeH="0" baseline="0" smtClean="0">
                          <a:ln>
                            <a:noFill/>
                          </a:ln>
                          <a:solidFill>
                            <a:schemeClr val="bg1"/>
                          </a:solidFill>
                          <a:effectLst/>
                          <a:latin typeface="Arial" charset="0"/>
                        </a:rPr>
                      </a:br>
                      <a:r>
                        <a:rPr kumimoji="0" lang="en-US" sz="1600" b="1" i="0" u="none" strike="noStrike" cap="none" normalizeH="0" baseline="0" smtClean="0">
                          <a:ln>
                            <a:noFill/>
                          </a:ln>
                          <a:solidFill>
                            <a:schemeClr val="bg1"/>
                          </a:solidFill>
                          <a:effectLst/>
                          <a:latin typeface="Arial" charset="0"/>
                        </a:rPr>
                        <a:t>Property Carrying CMV Drivers </a:t>
                      </a:r>
                      <a:br>
                        <a:rPr kumimoji="0" lang="en-US" sz="1600" b="1" i="0" u="none" strike="noStrike" cap="none" normalizeH="0" baseline="0" smtClean="0">
                          <a:ln>
                            <a:noFill/>
                          </a:ln>
                          <a:solidFill>
                            <a:schemeClr val="bg1"/>
                          </a:solidFill>
                          <a:effectLst/>
                          <a:latin typeface="Arial" charset="0"/>
                        </a:rPr>
                      </a:br>
                      <a:r>
                        <a:rPr kumimoji="0" lang="en-US" sz="1600" b="1" i="0" u="none" strike="noStrike" cap="none" normalizeH="0" baseline="0" smtClean="0">
                          <a:ln>
                            <a:noFill/>
                          </a:ln>
                          <a:solidFill>
                            <a:srgbClr val="FFCC00"/>
                          </a:solidFill>
                          <a:effectLst/>
                          <a:latin typeface="Arial" charset="0"/>
                        </a:rPr>
                        <a:t>Compliance On &amp; After 10/01/05</a:t>
                      </a:r>
                      <a:endParaRPr kumimoji="0" lang="en-US" sz="1600" b="1" i="0" u="none" strike="noStrike" cap="none" normalizeH="0" baseline="0" smtClean="0">
                        <a:ln>
                          <a:noFill/>
                        </a:ln>
                        <a:solidFill>
                          <a:schemeClr val="bg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tr>
              <a:tr h="746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Rounded MT Bold" pitchFamily="34" charset="0"/>
                        </a:rPr>
                        <a:t>May drive a maximum of 11 hours after 10 consecutive hours off duty.</a:t>
                      </a:r>
                    </a:p>
                  </a:txBody>
                  <a:tcPr marL="137160" marR="137160" marT="91440" marB="9144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Rounded MT Bold" pitchFamily="34" charset="0"/>
                        </a:rPr>
                        <a:t>No Change</a:t>
                      </a:r>
                    </a:p>
                  </a:txBody>
                  <a:tcPr marL="137160" marR="137160" marT="91440" marB="9144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7445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Rounded MT Bold" pitchFamily="34" charset="0"/>
                        </a:rPr>
                        <a:t>May not drive beyond the 14</a:t>
                      </a:r>
                      <a:r>
                        <a:rPr kumimoji="0" lang="en-US" sz="1400" b="0" i="0" u="none" strike="noStrike" cap="none" normalizeH="0" baseline="30000" dirty="0" smtClean="0">
                          <a:ln>
                            <a:noFill/>
                          </a:ln>
                          <a:solidFill>
                            <a:schemeClr val="tx1"/>
                          </a:solidFill>
                          <a:effectLst/>
                          <a:latin typeface="Arial Rounded MT Bold" pitchFamily="34" charset="0"/>
                        </a:rPr>
                        <a:t>th</a:t>
                      </a:r>
                      <a:r>
                        <a:rPr kumimoji="0" lang="en-US" sz="1400" b="0" i="0" u="none" strike="noStrike" cap="none" normalizeH="0" baseline="0" dirty="0" smtClean="0">
                          <a:ln>
                            <a:noFill/>
                          </a:ln>
                          <a:solidFill>
                            <a:schemeClr val="tx1"/>
                          </a:solidFill>
                          <a:effectLst/>
                          <a:latin typeface="Arial Rounded MT Bold" pitchFamily="34" charset="0"/>
                        </a:rPr>
                        <a:t> hour after coming off duty, following 10 consecutive hours of duty. </a:t>
                      </a:r>
                    </a:p>
                  </a:txBody>
                  <a:tcPr marL="137160" marR="137160" marT="91440" marB="9144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Rounded MT Bold" pitchFamily="34" charset="0"/>
                        </a:rPr>
                        <a:t>No Change</a:t>
                      </a:r>
                    </a:p>
                  </a:txBody>
                  <a:tcPr marL="137160" marR="137160" marT="91440" marB="9144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3176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Rounded MT Bold" pitchFamily="34" charset="0"/>
                        </a:rPr>
                        <a:t>May not drive after 60/70 hours of duty in 7/8 consecutive days.</a:t>
                      </a:r>
                    </a:p>
                    <a:p>
                      <a:pPr marL="457200" marR="0" lvl="1" indent="0" algn="l" defTabSz="914400" rtl="0" eaLnBrk="1" fontAlgn="base" latinLnBrk="0" hangingPunct="1">
                        <a:lnSpc>
                          <a:spcPct val="100000"/>
                        </a:lnSpc>
                        <a:spcBef>
                          <a:spcPct val="20000"/>
                        </a:spcBef>
                        <a:spcAft>
                          <a:spcPct val="0"/>
                        </a:spcAft>
                        <a:buClrTx/>
                        <a:buSzTx/>
                        <a:buFontTx/>
                        <a:buChar char="•"/>
                        <a:tabLst/>
                      </a:pPr>
                      <a:r>
                        <a:rPr kumimoji="0" lang="en-US" sz="1300" b="0" i="0" u="none" strike="noStrike" cap="none" normalizeH="0" baseline="0" smtClean="0">
                          <a:ln>
                            <a:noFill/>
                          </a:ln>
                          <a:solidFill>
                            <a:schemeClr val="tx1"/>
                          </a:solidFill>
                          <a:effectLst/>
                          <a:latin typeface="Arial Rounded MT Bold" pitchFamily="34" charset="0"/>
                        </a:rPr>
                        <a:t>A driver may restart a 7/8 consecutive day period after taking 34 or more consecutive hours off duty.</a:t>
                      </a:r>
                    </a:p>
                  </a:txBody>
                  <a:tcPr marL="137160" marR="137160" marT="91440" marB="9144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Rounded MT Bold" pitchFamily="34" charset="0"/>
                        </a:rPr>
                        <a:t>No Change</a:t>
                      </a:r>
                    </a:p>
                  </a:txBody>
                  <a:tcPr marL="137160" marR="137160" marT="91440" marB="9144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265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Rounded MT Bold" pitchFamily="34" charset="0"/>
                        </a:rPr>
                        <a:t>Commercial motor vehicle (CMV) drivers using a sleeper berth must take 10 hours off duty, but may split sleeper berth time into two periods provided neither is less than 2 hours. </a:t>
                      </a:r>
                    </a:p>
                  </a:txBody>
                  <a:tcPr marL="137160" marR="137160" marT="91440" marB="9144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Rounded MT Bold" pitchFamily="34" charset="0"/>
                        </a:rPr>
                        <a:t>CMV drivers using the sleeper berth provision must take at least 8 consecutive hours in the sleeper berth, plus 2 consecutive hours either in the sleeper berth, off duty, or any combination of the two.</a:t>
                      </a:r>
                    </a:p>
                  </a:txBody>
                  <a:tcPr marL="137160" marR="137160" marT="91440" marB="9144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5144" name="Text Box 33"/>
          <p:cNvSpPr txBox="1">
            <a:spLocks noChangeArrowheads="1"/>
          </p:cNvSpPr>
          <p:nvPr/>
        </p:nvSpPr>
        <p:spPr bwMode="auto">
          <a:xfrm>
            <a:off x="0" y="5715000"/>
            <a:ext cx="9144000" cy="1192213"/>
          </a:xfrm>
          <a:prstGeom prst="rect">
            <a:avLst/>
          </a:prstGeom>
          <a:solidFill>
            <a:srgbClr val="8F1B1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pPr eaLnBrk="1" hangingPunct="1"/>
            <a:r>
              <a:rPr lang="en-US" sz="1600" b="0">
                <a:solidFill>
                  <a:schemeClr val="bg1"/>
                </a:solidFill>
              </a:rPr>
              <a:t/>
            </a:r>
            <a:br>
              <a:rPr lang="en-US" sz="1600" b="0">
                <a:solidFill>
                  <a:schemeClr val="bg1"/>
                </a:solidFill>
              </a:rPr>
            </a:br>
            <a:r>
              <a:rPr lang="en-US" sz="1600">
                <a:solidFill>
                  <a:schemeClr val="bg1"/>
                </a:solidFill>
              </a:rPr>
              <a:t>Passenger-carrying  carrier/drivers are not subject to the above rules. These operations must comply with the hours-of-service limitations in 49 CFR 395.5.</a:t>
            </a:r>
          </a:p>
          <a:p>
            <a:pPr eaLnBrk="1" hangingPunct="1"/>
            <a:endParaRPr lang="en-US" sz="160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524000" y="1371600"/>
            <a:ext cx="6477000" cy="4038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4" rIns="91429" bIns="45714" anchor="t"/>
          <a:lstStyle/>
          <a:p>
            <a:pPr indent="576263" eaLnBrk="1" hangingPunct="1"/>
            <a:r>
              <a:rPr lang="en-US" altLang="en-US" sz="2400" smtClean="0">
                <a:solidFill>
                  <a:srgbClr val="4D4D4D"/>
                </a:solidFill>
                <a:latin typeface="Times" pitchFamily="18" charset="0"/>
              </a:rPr>
              <a:t/>
            </a:r>
            <a:br>
              <a:rPr lang="en-US" altLang="en-US" sz="2400" smtClean="0">
                <a:solidFill>
                  <a:srgbClr val="4D4D4D"/>
                </a:solidFill>
                <a:latin typeface="Times" pitchFamily="18" charset="0"/>
              </a:rPr>
            </a:br>
            <a:endParaRPr lang="en-US" altLang="en-US" sz="1600" smtClean="0"/>
          </a:p>
        </p:txBody>
      </p:sp>
      <p:sp>
        <p:nvSpPr>
          <p:cNvPr id="6147" name="Text Box 3"/>
          <p:cNvSpPr txBox="1">
            <a:spLocks noChangeArrowheads="1"/>
          </p:cNvSpPr>
          <p:nvPr/>
        </p:nvSpPr>
        <p:spPr bwMode="auto">
          <a:xfrm>
            <a:off x="0" y="0"/>
            <a:ext cx="9144000" cy="579438"/>
          </a:xfrm>
          <a:prstGeom prst="rect">
            <a:avLst/>
          </a:prstGeom>
          <a:solidFill>
            <a:srgbClr val="990033"/>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r>
              <a:rPr lang="en-US" sz="3200">
                <a:solidFill>
                  <a:schemeClr val="bg1"/>
                </a:solidFill>
              </a:rPr>
              <a:t>2005 HOS RULE </a:t>
            </a:r>
          </a:p>
        </p:txBody>
      </p:sp>
      <p:sp>
        <p:nvSpPr>
          <p:cNvPr id="6148" name="Text Box 4"/>
          <p:cNvSpPr txBox="1">
            <a:spLocks noChangeArrowheads="1"/>
          </p:cNvSpPr>
          <p:nvPr/>
        </p:nvSpPr>
        <p:spPr bwMode="auto">
          <a:xfrm>
            <a:off x="1066800" y="1143000"/>
            <a:ext cx="7162800" cy="393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pPr algn="l">
              <a:spcBef>
                <a:spcPct val="0"/>
              </a:spcBef>
            </a:pPr>
            <a:r>
              <a:rPr lang="en-US">
                <a:solidFill>
                  <a:schemeClr val="tx1"/>
                </a:solidFill>
              </a:rPr>
              <a:t>Rule Requires 10 Consecutive Hours of Off-Duty Time.</a:t>
            </a:r>
            <a:endParaRPr lang="en-US" b="0">
              <a:solidFill>
                <a:schemeClr val="tx1"/>
              </a:solidFill>
            </a:endParaRPr>
          </a:p>
          <a:p>
            <a:pPr algn="l">
              <a:spcBef>
                <a:spcPct val="0"/>
              </a:spcBef>
            </a:pPr>
            <a:r>
              <a:rPr lang="en-US" b="0">
                <a:solidFill>
                  <a:schemeClr val="tx1"/>
                </a:solidFill>
              </a:rPr>
              <a:t>	</a:t>
            </a:r>
          </a:p>
          <a:p>
            <a:pPr algn="l">
              <a:spcBef>
                <a:spcPct val="0"/>
              </a:spcBef>
            </a:pPr>
            <a:r>
              <a:rPr lang="en-US" b="0">
                <a:solidFill>
                  <a:schemeClr val="tx1"/>
                </a:solidFill>
              </a:rPr>
              <a:t>	Rule increases potential for quality 	sleep. </a:t>
            </a:r>
          </a:p>
          <a:p>
            <a:pPr algn="l">
              <a:spcBef>
                <a:spcPct val="0"/>
              </a:spcBef>
            </a:pPr>
            <a:endParaRPr lang="en-US" b="0">
              <a:solidFill>
                <a:schemeClr val="tx1"/>
              </a:solidFill>
            </a:endParaRPr>
          </a:p>
          <a:p>
            <a:pPr algn="l">
              <a:spcBef>
                <a:spcPct val="0"/>
              </a:spcBef>
            </a:pPr>
            <a:r>
              <a:rPr lang="en-US" b="0">
                <a:solidFill>
                  <a:schemeClr val="tx1"/>
                </a:solidFill>
              </a:rPr>
              <a:t>	Data shows that drivers are getting 	over 1 hour more sleep than under the 	pre-2003 rule.</a:t>
            </a:r>
          </a:p>
        </p:txBody>
      </p:sp>
      <p:sp>
        <p:nvSpPr>
          <p:cNvPr id="6149" name="AutoShape 5"/>
          <p:cNvSpPr>
            <a:spLocks noChangeArrowheads="1"/>
          </p:cNvSpPr>
          <p:nvPr/>
        </p:nvSpPr>
        <p:spPr bwMode="auto">
          <a:xfrm>
            <a:off x="1371600" y="25146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6150" name="AutoShape 7"/>
          <p:cNvSpPr>
            <a:spLocks noChangeArrowheads="1"/>
          </p:cNvSpPr>
          <p:nvPr/>
        </p:nvSpPr>
        <p:spPr bwMode="auto">
          <a:xfrm>
            <a:off x="1371600" y="38100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1524000" y="1371600"/>
            <a:ext cx="6477000" cy="4038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4" rIns="91429" bIns="45714" anchor="t"/>
          <a:lstStyle/>
          <a:p>
            <a:pPr indent="576263" eaLnBrk="1" hangingPunct="1"/>
            <a:r>
              <a:rPr lang="en-US" altLang="en-US" sz="2400" smtClean="0">
                <a:solidFill>
                  <a:srgbClr val="4D4D4D"/>
                </a:solidFill>
                <a:latin typeface="Times" pitchFamily="18" charset="0"/>
              </a:rPr>
              <a:t/>
            </a:r>
            <a:br>
              <a:rPr lang="en-US" altLang="en-US" sz="2400" smtClean="0">
                <a:solidFill>
                  <a:srgbClr val="4D4D4D"/>
                </a:solidFill>
                <a:latin typeface="Times" pitchFamily="18" charset="0"/>
              </a:rPr>
            </a:br>
            <a:endParaRPr lang="en-US" altLang="en-US" sz="1600" smtClean="0"/>
          </a:p>
        </p:txBody>
      </p:sp>
      <p:sp>
        <p:nvSpPr>
          <p:cNvPr id="7171" name="Text Box 3"/>
          <p:cNvSpPr txBox="1">
            <a:spLocks noChangeArrowheads="1"/>
          </p:cNvSpPr>
          <p:nvPr/>
        </p:nvSpPr>
        <p:spPr bwMode="auto">
          <a:xfrm>
            <a:off x="0" y="0"/>
            <a:ext cx="9144000" cy="579438"/>
          </a:xfrm>
          <a:prstGeom prst="rect">
            <a:avLst/>
          </a:prstGeom>
          <a:solidFill>
            <a:srgbClr val="990033"/>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r>
              <a:rPr lang="en-US" sz="3200">
                <a:solidFill>
                  <a:schemeClr val="bg1"/>
                </a:solidFill>
              </a:rPr>
              <a:t>2005 HOS RULE</a:t>
            </a:r>
          </a:p>
        </p:txBody>
      </p:sp>
      <p:sp>
        <p:nvSpPr>
          <p:cNvPr id="7172" name="Text Box 4"/>
          <p:cNvSpPr txBox="1">
            <a:spLocks noChangeArrowheads="1"/>
          </p:cNvSpPr>
          <p:nvPr/>
        </p:nvSpPr>
        <p:spPr bwMode="auto">
          <a:xfrm>
            <a:off x="1524000" y="1219200"/>
            <a:ext cx="7162800" cy="521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pPr algn="l">
              <a:spcBef>
                <a:spcPct val="0"/>
              </a:spcBef>
            </a:pPr>
            <a:r>
              <a:rPr lang="en-US" b="0">
                <a:solidFill>
                  <a:schemeClr val="tx1"/>
                </a:solidFill>
              </a:rPr>
              <a:t>Adopts drive-time limit of 11 hours.</a:t>
            </a:r>
          </a:p>
          <a:p>
            <a:pPr algn="l">
              <a:spcBef>
                <a:spcPct val="0"/>
              </a:spcBef>
            </a:pPr>
            <a:endParaRPr lang="en-US" b="0">
              <a:solidFill>
                <a:schemeClr val="tx1"/>
              </a:solidFill>
            </a:endParaRPr>
          </a:p>
          <a:p>
            <a:pPr algn="l">
              <a:spcBef>
                <a:spcPct val="0"/>
              </a:spcBef>
            </a:pPr>
            <a:r>
              <a:rPr lang="en-US" b="0">
                <a:solidFill>
                  <a:schemeClr val="tx1"/>
                </a:solidFill>
              </a:rPr>
              <a:t>Prohibits drivers (with some exceptions) from driving beyond the 14th hour after coming on duty following 10 consecutive hours off duty. </a:t>
            </a:r>
          </a:p>
          <a:p>
            <a:pPr algn="l">
              <a:spcBef>
                <a:spcPct val="0"/>
              </a:spcBef>
            </a:pPr>
            <a:endParaRPr lang="en-US" b="0">
              <a:solidFill>
                <a:schemeClr val="tx1"/>
              </a:solidFill>
            </a:endParaRPr>
          </a:p>
          <a:p>
            <a:pPr algn="l">
              <a:spcBef>
                <a:spcPct val="0"/>
              </a:spcBef>
            </a:pPr>
            <a:r>
              <a:rPr lang="en-US" b="0">
                <a:solidFill>
                  <a:schemeClr val="tx1"/>
                </a:solidFill>
              </a:rPr>
              <a:t>Adopts a 34-hour recovery provision. </a:t>
            </a:r>
          </a:p>
          <a:p>
            <a:pPr algn="l">
              <a:spcBef>
                <a:spcPct val="0"/>
              </a:spcBef>
            </a:pPr>
            <a:endParaRPr lang="en-US" b="0">
              <a:solidFill>
                <a:schemeClr val="tx1"/>
              </a:solidFill>
            </a:endParaRPr>
          </a:p>
          <a:p>
            <a:pPr algn="l">
              <a:spcBef>
                <a:spcPct val="0"/>
              </a:spcBef>
            </a:pPr>
            <a:r>
              <a:rPr lang="en-US" b="0">
                <a:solidFill>
                  <a:schemeClr val="tx1"/>
                </a:solidFill>
              </a:rPr>
              <a:t>Adopts 60/70 hour weekly maximum</a:t>
            </a:r>
          </a:p>
          <a:p>
            <a:pPr algn="l">
              <a:spcBef>
                <a:spcPct val="0"/>
              </a:spcBef>
            </a:pPr>
            <a:r>
              <a:rPr lang="en-US" b="0">
                <a:solidFill>
                  <a:schemeClr val="tx1"/>
                </a:solidFill>
              </a:rPr>
              <a:t>on-duty times after which a driver may not operate a commercial motor vehicle.</a:t>
            </a:r>
            <a:r>
              <a:rPr lang="en-US">
                <a:solidFill>
                  <a:schemeClr val="tx1"/>
                </a:solidFill>
              </a:rPr>
              <a:t> </a:t>
            </a:r>
          </a:p>
        </p:txBody>
      </p:sp>
      <p:sp>
        <p:nvSpPr>
          <p:cNvPr id="7173" name="AutoShape 5"/>
          <p:cNvSpPr>
            <a:spLocks noChangeArrowheads="1"/>
          </p:cNvSpPr>
          <p:nvPr/>
        </p:nvSpPr>
        <p:spPr bwMode="auto">
          <a:xfrm>
            <a:off x="838200" y="12954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7174" name="AutoShape 6"/>
          <p:cNvSpPr>
            <a:spLocks noChangeArrowheads="1"/>
          </p:cNvSpPr>
          <p:nvPr/>
        </p:nvSpPr>
        <p:spPr bwMode="auto">
          <a:xfrm>
            <a:off x="838200" y="22098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7175" name="AutoShape 7"/>
          <p:cNvSpPr>
            <a:spLocks noChangeArrowheads="1"/>
          </p:cNvSpPr>
          <p:nvPr/>
        </p:nvSpPr>
        <p:spPr bwMode="auto">
          <a:xfrm>
            <a:off x="914400" y="42672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7176" name="AutoShape 8"/>
          <p:cNvSpPr>
            <a:spLocks noChangeArrowheads="1"/>
          </p:cNvSpPr>
          <p:nvPr/>
        </p:nvSpPr>
        <p:spPr bwMode="auto">
          <a:xfrm>
            <a:off x="914400" y="51054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bwMode="auto">
          <a:xfrm>
            <a:off x="1219200" y="914400"/>
            <a:ext cx="7162800" cy="419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tabLst>
                <a:tab pos="342900" algn="l"/>
              </a:tabLst>
            </a:pPr>
            <a:r>
              <a:rPr lang="en-US" altLang="en-US" sz="2400" smtClean="0">
                <a:solidFill>
                  <a:srgbClr val="4D4D4D"/>
                </a:solidFill>
                <a:latin typeface="Times New Roman" pitchFamily="18" charset="0"/>
              </a:rPr>
              <a:t>   </a:t>
            </a:r>
            <a:br>
              <a:rPr lang="en-US" altLang="en-US" sz="2400" smtClean="0">
                <a:solidFill>
                  <a:srgbClr val="4D4D4D"/>
                </a:solidFill>
                <a:latin typeface="Times New Roman" pitchFamily="18" charset="0"/>
              </a:rPr>
            </a:br>
            <a:r>
              <a:rPr lang="en-US" altLang="en-US" sz="2400" smtClean="0">
                <a:solidFill>
                  <a:schemeClr val="tx1"/>
                </a:solidFill>
              </a:rPr>
              <a:t>Current record-keeping rules remain the same.</a:t>
            </a:r>
            <a:br>
              <a:rPr lang="en-US" altLang="en-US" sz="2400" smtClean="0">
                <a:solidFill>
                  <a:schemeClr val="tx1"/>
                </a:solidFill>
              </a:rPr>
            </a:br>
            <a:r>
              <a:rPr lang="en-US" altLang="en-US" sz="2400" smtClean="0">
                <a:solidFill>
                  <a:schemeClr val="tx1"/>
                </a:solidFill>
              </a:rPr>
              <a:t/>
            </a:r>
            <a:br>
              <a:rPr lang="en-US" altLang="en-US" sz="2400" smtClean="0">
                <a:solidFill>
                  <a:schemeClr val="tx1"/>
                </a:solidFill>
              </a:rPr>
            </a:br>
            <a:r>
              <a:rPr lang="en-US" altLang="en-US" sz="2400" smtClean="0">
                <a:solidFill>
                  <a:schemeClr val="tx1"/>
                </a:solidFill>
              </a:rPr>
              <a:t>Current records of duty status (logbooks) and</a:t>
            </a:r>
            <a:br>
              <a:rPr lang="en-US" altLang="en-US" sz="2400" smtClean="0">
                <a:solidFill>
                  <a:schemeClr val="tx1"/>
                </a:solidFill>
              </a:rPr>
            </a:br>
            <a:r>
              <a:rPr lang="en-US" altLang="en-US" sz="2400" smtClean="0">
                <a:solidFill>
                  <a:schemeClr val="tx1"/>
                </a:solidFill>
              </a:rPr>
              <a:t>supporting documents remain the same.</a:t>
            </a:r>
            <a:br>
              <a:rPr lang="en-US" altLang="en-US" sz="2400" smtClean="0">
                <a:solidFill>
                  <a:schemeClr val="tx1"/>
                </a:solidFill>
              </a:rPr>
            </a:br>
            <a:r>
              <a:rPr lang="en-US" altLang="en-US" sz="2400" smtClean="0">
                <a:solidFill>
                  <a:schemeClr val="tx1"/>
                </a:solidFill>
              </a:rPr>
              <a:t/>
            </a:r>
            <a:br>
              <a:rPr lang="en-US" altLang="en-US" sz="2400" smtClean="0">
                <a:solidFill>
                  <a:schemeClr val="tx1"/>
                </a:solidFill>
              </a:rPr>
            </a:br>
            <a:r>
              <a:rPr lang="en-US" altLang="en-US" sz="2400" smtClean="0">
                <a:solidFill>
                  <a:schemeClr val="tx1"/>
                </a:solidFill>
              </a:rPr>
              <a:t>100 air-mile radius CMV drivers may continue to use a timecard or timesheet as their record of duty status.</a:t>
            </a:r>
            <a:br>
              <a:rPr lang="en-US" altLang="en-US" sz="2400" smtClean="0">
                <a:solidFill>
                  <a:schemeClr val="tx1"/>
                </a:solidFill>
              </a:rPr>
            </a:br>
            <a:r>
              <a:rPr lang="en-US" altLang="en-US" sz="2400" smtClean="0">
                <a:solidFill>
                  <a:schemeClr val="tx1"/>
                </a:solidFill>
              </a:rPr>
              <a:t/>
            </a:r>
            <a:br>
              <a:rPr lang="en-US" altLang="en-US" sz="2400" smtClean="0">
                <a:solidFill>
                  <a:schemeClr val="tx1"/>
                </a:solidFill>
              </a:rPr>
            </a:br>
            <a:r>
              <a:rPr lang="en-US" altLang="en-US" sz="2400" smtClean="0">
                <a:solidFill>
                  <a:schemeClr val="tx1"/>
                </a:solidFill>
              </a:rPr>
              <a:t>New requirements apply to “short-haul” property-carrying drivers.</a:t>
            </a:r>
          </a:p>
        </p:txBody>
      </p:sp>
      <p:sp>
        <p:nvSpPr>
          <p:cNvPr id="8195" name="Text Box 1033"/>
          <p:cNvSpPr txBox="1">
            <a:spLocks noChangeArrowheads="1"/>
          </p:cNvSpPr>
          <p:nvPr/>
        </p:nvSpPr>
        <p:spPr bwMode="auto">
          <a:xfrm>
            <a:off x="0" y="0"/>
            <a:ext cx="9144000" cy="579438"/>
          </a:xfrm>
          <a:prstGeom prst="rect">
            <a:avLst/>
          </a:prstGeom>
          <a:solidFill>
            <a:srgbClr val="990033"/>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r>
              <a:rPr lang="en-US" sz="3200">
                <a:solidFill>
                  <a:schemeClr val="bg1"/>
                </a:solidFill>
              </a:rPr>
              <a:t>RECORD-KEEPING REQUIREMENTS</a:t>
            </a:r>
          </a:p>
        </p:txBody>
      </p:sp>
      <p:sp>
        <p:nvSpPr>
          <p:cNvPr id="8196" name="AutoShape 1034"/>
          <p:cNvSpPr>
            <a:spLocks noChangeArrowheads="1"/>
          </p:cNvSpPr>
          <p:nvPr/>
        </p:nvSpPr>
        <p:spPr bwMode="auto">
          <a:xfrm>
            <a:off x="533400" y="12954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8197" name="AutoShape 1035"/>
          <p:cNvSpPr>
            <a:spLocks noChangeArrowheads="1"/>
          </p:cNvSpPr>
          <p:nvPr/>
        </p:nvSpPr>
        <p:spPr bwMode="auto">
          <a:xfrm>
            <a:off x="533400" y="21336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8198" name="AutoShape 1036"/>
          <p:cNvSpPr>
            <a:spLocks noChangeArrowheads="1"/>
          </p:cNvSpPr>
          <p:nvPr/>
        </p:nvSpPr>
        <p:spPr bwMode="auto">
          <a:xfrm>
            <a:off x="533400" y="46482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8199" name="AutoShape 1038"/>
          <p:cNvSpPr>
            <a:spLocks noChangeArrowheads="1"/>
          </p:cNvSpPr>
          <p:nvPr/>
        </p:nvSpPr>
        <p:spPr bwMode="auto">
          <a:xfrm>
            <a:off x="533400" y="32004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1524000" y="1371600"/>
            <a:ext cx="6477000" cy="4038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4" rIns="91429" bIns="45714" anchor="t"/>
          <a:lstStyle/>
          <a:p>
            <a:pPr indent="576263" eaLnBrk="1" hangingPunct="1"/>
            <a:r>
              <a:rPr lang="en-US" altLang="en-US" sz="2400" smtClean="0">
                <a:solidFill>
                  <a:srgbClr val="4D4D4D"/>
                </a:solidFill>
                <a:latin typeface="Times" pitchFamily="18" charset="0"/>
              </a:rPr>
              <a:t/>
            </a:r>
            <a:br>
              <a:rPr lang="en-US" altLang="en-US" sz="2400" smtClean="0">
                <a:solidFill>
                  <a:srgbClr val="4D4D4D"/>
                </a:solidFill>
                <a:latin typeface="Times" pitchFamily="18" charset="0"/>
              </a:rPr>
            </a:br>
            <a:endParaRPr lang="en-US" altLang="en-US" sz="1600" smtClean="0"/>
          </a:p>
        </p:txBody>
      </p:sp>
      <p:sp>
        <p:nvSpPr>
          <p:cNvPr id="9219" name="Text Box 3"/>
          <p:cNvSpPr txBox="1">
            <a:spLocks noChangeArrowheads="1"/>
          </p:cNvSpPr>
          <p:nvPr/>
        </p:nvSpPr>
        <p:spPr bwMode="auto">
          <a:xfrm>
            <a:off x="0" y="0"/>
            <a:ext cx="9144000" cy="579438"/>
          </a:xfrm>
          <a:prstGeom prst="rect">
            <a:avLst/>
          </a:prstGeom>
          <a:solidFill>
            <a:srgbClr val="990033"/>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r>
              <a:rPr lang="en-US" sz="3200">
                <a:solidFill>
                  <a:schemeClr val="bg1"/>
                </a:solidFill>
              </a:rPr>
              <a:t>A Word About Short-Haul Drivers</a:t>
            </a:r>
            <a:endParaRPr lang="en-US" sz="3200" b="0">
              <a:solidFill>
                <a:schemeClr val="bg1"/>
              </a:solidFill>
            </a:endParaRPr>
          </a:p>
        </p:txBody>
      </p:sp>
      <p:sp>
        <p:nvSpPr>
          <p:cNvPr id="9220" name="Text Box 4"/>
          <p:cNvSpPr txBox="1">
            <a:spLocks noChangeArrowheads="1"/>
          </p:cNvSpPr>
          <p:nvPr/>
        </p:nvSpPr>
        <p:spPr bwMode="auto">
          <a:xfrm>
            <a:off x="457200" y="914400"/>
            <a:ext cx="8077200" cy="521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pPr algn="l">
              <a:spcBef>
                <a:spcPct val="0"/>
              </a:spcBef>
            </a:pPr>
            <a:r>
              <a:rPr lang="en-US" b="0">
                <a:solidFill>
                  <a:schemeClr val="tx1"/>
                </a:solidFill>
              </a:rPr>
              <a:t>Short-haul drivers typically perform a variety of non-driving tasks during the day, including: </a:t>
            </a:r>
          </a:p>
          <a:p>
            <a:pPr algn="l">
              <a:spcBef>
                <a:spcPct val="0"/>
              </a:spcBef>
            </a:pPr>
            <a:endParaRPr lang="en-US" b="0">
              <a:solidFill>
                <a:schemeClr val="tx1"/>
              </a:solidFill>
            </a:endParaRPr>
          </a:p>
          <a:p>
            <a:pPr algn="l">
              <a:spcBef>
                <a:spcPct val="0"/>
              </a:spcBef>
            </a:pPr>
            <a:r>
              <a:rPr lang="en-US" b="0">
                <a:solidFill>
                  <a:schemeClr val="tx1"/>
                </a:solidFill>
              </a:rPr>
              <a:t>	Loading and unloading, </a:t>
            </a:r>
          </a:p>
          <a:p>
            <a:pPr algn="l">
              <a:spcBef>
                <a:spcPct val="0"/>
              </a:spcBef>
            </a:pPr>
            <a:r>
              <a:rPr lang="en-US" b="0">
                <a:solidFill>
                  <a:schemeClr val="tx1"/>
                </a:solidFill>
              </a:rPr>
              <a:t>	</a:t>
            </a:r>
          </a:p>
          <a:p>
            <a:pPr algn="l">
              <a:spcBef>
                <a:spcPct val="0"/>
              </a:spcBef>
            </a:pPr>
            <a:r>
              <a:rPr lang="en-US" b="0">
                <a:solidFill>
                  <a:schemeClr val="tx1"/>
                </a:solidFill>
              </a:rPr>
              <a:t>	Making deliveries, </a:t>
            </a:r>
          </a:p>
          <a:p>
            <a:pPr algn="l">
              <a:spcBef>
                <a:spcPct val="0"/>
              </a:spcBef>
            </a:pPr>
            <a:endParaRPr lang="en-US" b="0">
              <a:solidFill>
                <a:schemeClr val="tx1"/>
              </a:solidFill>
            </a:endParaRPr>
          </a:p>
          <a:p>
            <a:pPr algn="l">
              <a:spcBef>
                <a:spcPct val="0"/>
              </a:spcBef>
            </a:pPr>
            <a:r>
              <a:rPr lang="en-US" b="0">
                <a:solidFill>
                  <a:schemeClr val="tx1"/>
                </a:solidFill>
              </a:rPr>
              <a:t>	Entering and exiting the vehicle many times, </a:t>
            </a:r>
          </a:p>
          <a:p>
            <a:pPr algn="l">
              <a:spcBef>
                <a:spcPct val="0"/>
              </a:spcBef>
            </a:pPr>
            <a:r>
              <a:rPr lang="en-US" b="0">
                <a:solidFill>
                  <a:schemeClr val="tx1"/>
                </a:solidFill>
              </a:rPr>
              <a:t>	</a:t>
            </a:r>
          </a:p>
          <a:p>
            <a:pPr algn="l">
              <a:spcBef>
                <a:spcPct val="0"/>
              </a:spcBef>
            </a:pPr>
            <a:r>
              <a:rPr lang="en-US" b="0">
                <a:solidFill>
                  <a:schemeClr val="tx1"/>
                </a:solidFill>
              </a:rPr>
              <a:t>	Lifting and carrying packages, and </a:t>
            </a:r>
          </a:p>
          <a:p>
            <a:pPr algn="l">
              <a:spcBef>
                <a:spcPct val="0"/>
              </a:spcBef>
            </a:pPr>
            <a:endParaRPr lang="en-US" b="0">
              <a:solidFill>
                <a:schemeClr val="tx1"/>
              </a:solidFill>
            </a:endParaRPr>
          </a:p>
          <a:p>
            <a:pPr algn="l">
              <a:spcBef>
                <a:spcPct val="0"/>
              </a:spcBef>
            </a:pPr>
            <a:r>
              <a:rPr lang="en-US" b="0">
                <a:solidFill>
                  <a:schemeClr val="tx1"/>
                </a:solidFill>
              </a:rPr>
              <a:t>	Dealing with customers.  </a:t>
            </a:r>
          </a:p>
        </p:txBody>
      </p:sp>
      <p:sp>
        <p:nvSpPr>
          <p:cNvPr id="9221" name="AutoShape 5"/>
          <p:cNvSpPr>
            <a:spLocks noChangeArrowheads="1"/>
          </p:cNvSpPr>
          <p:nvPr/>
        </p:nvSpPr>
        <p:spPr bwMode="auto">
          <a:xfrm>
            <a:off x="762000" y="22860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9222" name="AutoShape 6"/>
          <p:cNvSpPr>
            <a:spLocks noChangeArrowheads="1"/>
          </p:cNvSpPr>
          <p:nvPr/>
        </p:nvSpPr>
        <p:spPr bwMode="auto">
          <a:xfrm>
            <a:off x="762000" y="31242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9223" name="AutoShape 7"/>
          <p:cNvSpPr>
            <a:spLocks noChangeArrowheads="1"/>
          </p:cNvSpPr>
          <p:nvPr/>
        </p:nvSpPr>
        <p:spPr bwMode="auto">
          <a:xfrm>
            <a:off x="762000" y="40386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9224" name="AutoShape 8"/>
          <p:cNvSpPr>
            <a:spLocks noChangeArrowheads="1"/>
          </p:cNvSpPr>
          <p:nvPr/>
        </p:nvSpPr>
        <p:spPr bwMode="auto">
          <a:xfrm>
            <a:off x="762000" y="48768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9225" name="AutoShape 9"/>
          <p:cNvSpPr>
            <a:spLocks noChangeArrowheads="1"/>
          </p:cNvSpPr>
          <p:nvPr/>
        </p:nvSpPr>
        <p:spPr bwMode="auto">
          <a:xfrm>
            <a:off x="762000" y="57150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1524000" y="1371600"/>
            <a:ext cx="6477000" cy="4038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4" rIns="91429" bIns="45714" anchor="t"/>
          <a:lstStyle/>
          <a:p>
            <a:pPr indent="576263" eaLnBrk="1" hangingPunct="1"/>
            <a:r>
              <a:rPr lang="en-US" altLang="en-US" sz="2400" smtClean="0">
                <a:solidFill>
                  <a:srgbClr val="4D4D4D"/>
                </a:solidFill>
                <a:latin typeface="Times" pitchFamily="18" charset="0"/>
              </a:rPr>
              <a:t/>
            </a:r>
            <a:br>
              <a:rPr lang="en-US" altLang="en-US" sz="2400" smtClean="0">
                <a:solidFill>
                  <a:srgbClr val="4D4D4D"/>
                </a:solidFill>
                <a:latin typeface="Times" pitchFamily="18" charset="0"/>
              </a:rPr>
            </a:br>
            <a:endParaRPr lang="en-US" altLang="en-US" sz="1600" smtClean="0"/>
          </a:p>
        </p:txBody>
      </p:sp>
      <p:sp>
        <p:nvSpPr>
          <p:cNvPr id="10243" name="Text Box 3"/>
          <p:cNvSpPr txBox="1">
            <a:spLocks noChangeArrowheads="1"/>
          </p:cNvSpPr>
          <p:nvPr/>
        </p:nvSpPr>
        <p:spPr bwMode="auto">
          <a:xfrm>
            <a:off x="0" y="0"/>
            <a:ext cx="9144000" cy="519113"/>
          </a:xfrm>
          <a:prstGeom prst="rect">
            <a:avLst/>
          </a:prstGeom>
          <a:solidFill>
            <a:srgbClr val="990033"/>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r>
              <a:rPr lang="en-US">
                <a:solidFill>
                  <a:schemeClr val="bg1"/>
                </a:solidFill>
              </a:rPr>
              <a:t>Short-Haul Provision Supported By Research</a:t>
            </a:r>
            <a:endParaRPr lang="en-US" b="0">
              <a:solidFill>
                <a:schemeClr val="bg1"/>
              </a:solidFill>
            </a:endParaRPr>
          </a:p>
        </p:txBody>
      </p:sp>
      <p:sp>
        <p:nvSpPr>
          <p:cNvPr id="10244" name="Text Box 4"/>
          <p:cNvSpPr txBox="1">
            <a:spLocks noChangeArrowheads="1"/>
          </p:cNvSpPr>
          <p:nvPr/>
        </p:nvSpPr>
        <p:spPr bwMode="auto">
          <a:xfrm>
            <a:off x="457200" y="609600"/>
            <a:ext cx="80772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pPr algn="l">
              <a:spcBef>
                <a:spcPct val="0"/>
              </a:spcBef>
            </a:pPr>
            <a:r>
              <a:rPr lang="en-US" b="0">
                <a:solidFill>
                  <a:schemeClr val="tx1"/>
                </a:solidFill>
              </a:rPr>
              <a:t>Short-Haul Drivers-</a:t>
            </a:r>
          </a:p>
          <a:p>
            <a:pPr algn="l">
              <a:spcBef>
                <a:spcPct val="0"/>
              </a:spcBef>
            </a:pPr>
            <a:r>
              <a:rPr lang="en-US" b="0">
                <a:solidFill>
                  <a:schemeClr val="tx1"/>
                </a:solidFill>
              </a:rPr>
              <a:t>	</a:t>
            </a:r>
          </a:p>
          <a:p>
            <a:pPr algn="l">
              <a:spcBef>
                <a:spcPct val="0"/>
              </a:spcBef>
            </a:pPr>
            <a:r>
              <a:rPr lang="en-US" b="0">
                <a:solidFill>
                  <a:schemeClr val="tx1"/>
                </a:solidFill>
              </a:rPr>
              <a:t>	Represent about half of the registered truck 	fleet; but are involved in less than 10% of </a:t>
            </a:r>
          </a:p>
          <a:p>
            <a:pPr algn="l">
              <a:spcBef>
                <a:spcPct val="0"/>
              </a:spcBef>
            </a:pPr>
            <a:r>
              <a:rPr lang="en-US" b="0">
                <a:solidFill>
                  <a:schemeClr val="tx1"/>
                </a:solidFill>
              </a:rPr>
              <a:t>	fatal truck crashes. </a:t>
            </a:r>
          </a:p>
          <a:p>
            <a:pPr algn="l">
              <a:spcBef>
                <a:spcPct val="0"/>
              </a:spcBef>
            </a:pPr>
            <a:endParaRPr lang="en-US" b="0">
              <a:solidFill>
                <a:schemeClr val="tx1"/>
              </a:solidFill>
            </a:endParaRPr>
          </a:p>
          <a:p>
            <a:pPr algn="l">
              <a:spcBef>
                <a:spcPct val="0"/>
              </a:spcBef>
            </a:pPr>
            <a:r>
              <a:rPr lang="en-US" b="0">
                <a:solidFill>
                  <a:schemeClr val="tx1"/>
                </a:solidFill>
              </a:rPr>
              <a:t>Those Covered by the New Short-Haul Provision-</a:t>
            </a:r>
          </a:p>
          <a:p>
            <a:pPr algn="l">
              <a:spcBef>
                <a:spcPct val="0"/>
              </a:spcBef>
            </a:pPr>
            <a:endParaRPr lang="en-US" b="0">
              <a:solidFill>
                <a:schemeClr val="tx1"/>
              </a:solidFill>
            </a:endParaRPr>
          </a:p>
          <a:p>
            <a:pPr algn="l">
              <a:spcBef>
                <a:spcPct val="0"/>
              </a:spcBef>
            </a:pPr>
            <a:r>
              <a:rPr lang="en-US" b="0">
                <a:solidFill>
                  <a:schemeClr val="tx1"/>
                </a:solidFill>
              </a:rPr>
              <a:t>	Have less than 7% of all fatigue-related fatal 	truck crashes. </a:t>
            </a:r>
          </a:p>
          <a:p>
            <a:pPr algn="l" eaLnBrk="1" hangingPunct="1"/>
            <a:r>
              <a:rPr lang="en-US" b="0">
                <a:solidFill>
                  <a:schemeClr val="tx1"/>
                </a:solidFill>
              </a:rPr>
              <a:t> 	Are involved in fewer crashes than other 	types of drivers. </a:t>
            </a:r>
          </a:p>
          <a:p>
            <a:pPr algn="l" eaLnBrk="1" hangingPunct="1"/>
            <a:endParaRPr lang="en-US" b="0">
              <a:solidFill>
                <a:schemeClr val="tx1"/>
              </a:solidFill>
            </a:endParaRPr>
          </a:p>
        </p:txBody>
      </p:sp>
      <p:sp>
        <p:nvSpPr>
          <p:cNvPr id="10245" name="AutoShape 5"/>
          <p:cNvSpPr>
            <a:spLocks noChangeArrowheads="1"/>
          </p:cNvSpPr>
          <p:nvPr/>
        </p:nvSpPr>
        <p:spPr bwMode="auto">
          <a:xfrm>
            <a:off x="762000" y="1600200"/>
            <a:ext cx="381000" cy="381000"/>
          </a:xfrm>
          <a:prstGeom prst="rightArrow">
            <a:avLst>
              <a:gd name="adj1" fmla="val 50000"/>
              <a:gd name="adj2" fmla="val 30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10246" name="AutoShape 8"/>
          <p:cNvSpPr>
            <a:spLocks noChangeArrowheads="1"/>
          </p:cNvSpPr>
          <p:nvPr/>
        </p:nvSpPr>
        <p:spPr bwMode="auto">
          <a:xfrm>
            <a:off x="609600" y="41148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
        <p:nvSpPr>
          <p:cNvPr id="10247" name="AutoShape 9"/>
          <p:cNvSpPr>
            <a:spLocks noChangeArrowheads="1"/>
          </p:cNvSpPr>
          <p:nvPr/>
        </p:nvSpPr>
        <p:spPr bwMode="auto">
          <a:xfrm>
            <a:off x="685800" y="5257800"/>
            <a:ext cx="381000" cy="381000"/>
          </a:xfrm>
          <a:prstGeom prst="rightArrow">
            <a:avLst>
              <a:gd name="adj1" fmla="val 50000"/>
              <a:gd name="adj2" fmla="val 25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1524000" y="1371600"/>
            <a:ext cx="6477000" cy="4038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4" rIns="91429" bIns="45714" anchor="t"/>
          <a:lstStyle/>
          <a:p>
            <a:pPr indent="576263" eaLnBrk="1" hangingPunct="1"/>
            <a:r>
              <a:rPr lang="en-US" altLang="en-US" sz="2400" smtClean="0">
                <a:solidFill>
                  <a:srgbClr val="4D4D4D"/>
                </a:solidFill>
                <a:latin typeface="Times" pitchFamily="18" charset="0"/>
              </a:rPr>
              <a:t/>
            </a:r>
            <a:br>
              <a:rPr lang="en-US" altLang="en-US" sz="2400" smtClean="0">
                <a:solidFill>
                  <a:srgbClr val="4D4D4D"/>
                </a:solidFill>
                <a:latin typeface="Times" pitchFamily="18" charset="0"/>
              </a:rPr>
            </a:br>
            <a:endParaRPr lang="en-US" altLang="en-US" sz="1600" smtClean="0"/>
          </a:p>
        </p:txBody>
      </p:sp>
      <p:sp>
        <p:nvSpPr>
          <p:cNvPr id="11267" name="Text Box 3"/>
          <p:cNvSpPr txBox="1">
            <a:spLocks noChangeArrowheads="1"/>
          </p:cNvSpPr>
          <p:nvPr/>
        </p:nvSpPr>
        <p:spPr bwMode="auto">
          <a:xfrm>
            <a:off x="0" y="0"/>
            <a:ext cx="9144000" cy="579438"/>
          </a:xfrm>
          <a:prstGeom prst="rect">
            <a:avLst/>
          </a:prstGeom>
          <a:solidFill>
            <a:srgbClr val="990033"/>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r>
              <a:rPr lang="en-US" sz="3200">
                <a:solidFill>
                  <a:schemeClr val="bg1"/>
                </a:solidFill>
              </a:rPr>
              <a:t>SLEEPER-BERTH PROVISION</a:t>
            </a:r>
          </a:p>
        </p:txBody>
      </p:sp>
      <p:sp>
        <p:nvSpPr>
          <p:cNvPr id="11268" name="Text Box 4"/>
          <p:cNvSpPr txBox="1">
            <a:spLocks noChangeArrowheads="1"/>
          </p:cNvSpPr>
          <p:nvPr/>
        </p:nvSpPr>
        <p:spPr bwMode="auto">
          <a:xfrm>
            <a:off x="838200" y="2209800"/>
            <a:ext cx="8077200" cy="222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50000"/>
              </a:spcBef>
              <a:defRPr sz="2800" b="1">
                <a:solidFill>
                  <a:srgbClr val="FFFF00"/>
                </a:solidFill>
                <a:latin typeface="Arial" pitchFamily="34" charset="0"/>
              </a:defRPr>
            </a:lvl1pPr>
            <a:lvl2pPr marL="742950" indent="-285750" algn="ctr" eaLnBrk="0" hangingPunct="0">
              <a:spcBef>
                <a:spcPct val="50000"/>
              </a:spcBef>
              <a:defRPr sz="2800" b="1">
                <a:solidFill>
                  <a:srgbClr val="FFFF00"/>
                </a:solidFill>
                <a:latin typeface="Arial" pitchFamily="34" charset="0"/>
              </a:defRPr>
            </a:lvl2pPr>
            <a:lvl3pPr marL="1143000" indent="-228600" algn="ctr" eaLnBrk="0" hangingPunct="0">
              <a:spcBef>
                <a:spcPct val="50000"/>
              </a:spcBef>
              <a:defRPr sz="2800" b="1">
                <a:solidFill>
                  <a:srgbClr val="FFFF00"/>
                </a:solidFill>
                <a:latin typeface="Arial" pitchFamily="34" charset="0"/>
              </a:defRPr>
            </a:lvl3pPr>
            <a:lvl4pPr marL="1600200" indent="-228600" algn="ctr" eaLnBrk="0" hangingPunct="0">
              <a:spcBef>
                <a:spcPct val="50000"/>
              </a:spcBef>
              <a:defRPr sz="2800" b="1">
                <a:solidFill>
                  <a:srgbClr val="FFFF00"/>
                </a:solidFill>
                <a:latin typeface="Arial" pitchFamily="34" charset="0"/>
              </a:defRPr>
            </a:lvl4pPr>
            <a:lvl5pPr marL="2057400" indent="-228600" algn="ctr" eaLnBrk="0" hangingPunct="0">
              <a:spcBef>
                <a:spcPct val="50000"/>
              </a:spcBef>
              <a:defRPr sz="2800" b="1">
                <a:solidFill>
                  <a:srgbClr val="FFFF00"/>
                </a:solidFill>
                <a:latin typeface="Arial" pitchFamily="34" charset="0"/>
              </a:defRPr>
            </a:lvl5pPr>
            <a:lvl6pPr marL="2514600" indent="-228600" algn="ctr" eaLnBrk="0" fontAlgn="base" hangingPunct="0">
              <a:spcBef>
                <a:spcPct val="50000"/>
              </a:spcBef>
              <a:spcAft>
                <a:spcPct val="0"/>
              </a:spcAft>
              <a:defRPr sz="2800" b="1">
                <a:solidFill>
                  <a:srgbClr val="FFFF00"/>
                </a:solidFill>
                <a:latin typeface="Arial" pitchFamily="34" charset="0"/>
              </a:defRPr>
            </a:lvl6pPr>
            <a:lvl7pPr marL="2971800" indent="-228600" algn="ctr" eaLnBrk="0" fontAlgn="base" hangingPunct="0">
              <a:spcBef>
                <a:spcPct val="50000"/>
              </a:spcBef>
              <a:spcAft>
                <a:spcPct val="0"/>
              </a:spcAft>
              <a:defRPr sz="2800" b="1">
                <a:solidFill>
                  <a:srgbClr val="FFFF00"/>
                </a:solidFill>
                <a:latin typeface="Arial" pitchFamily="34" charset="0"/>
              </a:defRPr>
            </a:lvl7pPr>
            <a:lvl8pPr marL="3429000" indent="-228600" algn="ctr" eaLnBrk="0" fontAlgn="base" hangingPunct="0">
              <a:spcBef>
                <a:spcPct val="50000"/>
              </a:spcBef>
              <a:spcAft>
                <a:spcPct val="0"/>
              </a:spcAft>
              <a:defRPr sz="2800" b="1">
                <a:solidFill>
                  <a:srgbClr val="FFFF00"/>
                </a:solidFill>
                <a:latin typeface="Arial" pitchFamily="34" charset="0"/>
              </a:defRPr>
            </a:lvl8pPr>
            <a:lvl9pPr marL="3886200" indent="-228600" algn="ctr" eaLnBrk="0" fontAlgn="base" hangingPunct="0">
              <a:spcBef>
                <a:spcPct val="50000"/>
              </a:spcBef>
              <a:spcAft>
                <a:spcPct val="0"/>
              </a:spcAft>
              <a:defRPr sz="2800" b="1">
                <a:solidFill>
                  <a:srgbClr val="FFFF00"/>
                </a:solidFill>
                <a:latin typeface="Arial" pitchFamily="34" charset="0"/>
              </a:defRPr>
            </a:lvl9pPr>
          </a:lstStyle>
          <a:p>
            <a:pPr algn="l">
              <a:spcBef>
                <a:spcPct val="0"/>
              </a:spcBef>
            </a:pPr>
            <a:r>
              <a:rPr lang="en-US" b="0">
                <a:solidFill>
                  <a:schemeClr val="tx1"/>
                </a:solidFill>
              </a:rPr>
              <a:t>CMV drivers using the sleeper-berth provision must take at least 8 consecutive hours in the sleeper berth, plus a separate period of at least   2 consecutive hours off duty, any part of which may be in the sleeper berth.</a:t>
            </a:r>
          </a:p>
        </p:txBody>
      </p:sp>
      <p:sp>
        <p:nvSpPr>
          <p:cNvPr id="11269" name="AutoShape 5"/>
          <p:cNvSpPr>
            <a:spLocks noChangeArrowheads="1"/>
          </p:cNvSpPr>
          <p:nvPr/>
        </p:nvSpPr>
        <p:spPr bwMode="auto">
          <a:xfrm>
            <a:off x="304800" y="2286000"/>
            <a:ext cx="381000" cy="381000"/>
          </a:xfrm>
          <a:prstGeom prst="rightArrow">
            <a:avLst>
              <a:gd name="adj1" fmla="val 50000"/>
              <a:gd name="adj2" fmla="val 30000"/>
            </a:avLst>
          </a:prstGeom>
          <a:solidFill>
            <a:srgbClr val="3399FF"/>
          </a:solidFill>
          <a:ln w="9525">
            <a:solidFill>
              <a:schemeClr val="tx1"/>
            </a:solidFill>
            <a:miter lim="800000"/>
            <a:headEnd/>
            <a:tailEnd/>
          </a:ln>
        </p:spPr>
        <p:txBody>
          <a:bodyPr wrap="none" anchor="ctr"/>
          <a:lstStyle/>
          <a:p>
            <a:pPr algn="ctr">
              <a:spcBef>
                <a:spcPct val="50000"/>
              </a:spcBef>
            </a:pP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2800" b="1" i="0" u="none" strike="noStrike" cap="none" normalizeH="0" baseline="0" smtClean="0">
            <a:ln>
              <a:noFill/>
            </a:ln>
            <a:solidFill>
              <a:srgbClr val="FFFF00"/>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2800" b="1" i="0" u="none" strike="noStrike" cap="none" normalizeH="0" baseline="0" smtClean="0">
            <a:ln>
              <a:noFill/>
            </a:ln>
            <a:solidFill>
              <a:srgbClr val="FFFF00"/>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4908</TotalTime>
  <Words>886</Words>
  <Application>Microsoft Office PowerPoint</Application>
  <PresentationFormat>On-screen Show (4:3)</PresentationFormat>
  <Paragraphs>139</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Times New Roman</vt:lpstr>
      <vt:lpstr>Times</vt:lpstr>
      <vt:lpstr>Arial Rounded MT Bold</vt:lpstr>
      <vt:lpstr>Wingdings</vt:lpstr>
      <vt:lpstr>Default Design</vt:lpstr>
      <vt:lpstr>PowerPoint Presentation</vt:lpstr>
      <vt:lpstr> </vt:lpstr>
      <vt:lpstr> </vt:lpstr>
      <vt:lpstr> </vt:lpstr>
      <vt:lpstr> </vt:lpstr>
      <vt:lpstr>    Current record-keeping rules remain the same.  Current records of duty status (logbooks) and supporting documents remain the same.  100 air-mile radius CMV drivers may continue to use a timecard or timesheet as their record of duty status.  New requirements apply to “short-haul” property-carrying drivers.</vt:lpstr>
      <vt:lpstr> </vt:lpstr>
      <vt:lpstr> </vt:lpstr>
      <vt:lpstr> </vt:lpstr>
      <vt:lpstr>PowerPoint Presentation</vt:lpstr>
      <vt:lpstr>49 CFR § 395.1(e)(1)  100 Air-Mile Radius Driver</vt:lpstr>
    </vt:vector>
  </TitlesOfParts>
  <Company>DOT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Hours of Service of Drivers; Driver Rest and Sleep for Safe Operations  Final Rule</dc:title>
  <dc:creator>Todd Tavis</dc:creator>
  <cp:lastModifiedBy>Vosburgh, Linda - OSHA</cp:lastModifiedBy>
  <cp:revision>651</cp:revision>
  <dcterms:created xsi:type="dcterms:W3CDTF">2003-03-04T15:08:54Z</dcterms:created>
  <dcterms:modified xsi:type="dcterms:W3CDTF">2012-05-14T17:16:13Z</dcterms:modified>
</cp:coreProperties>
</file>