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5" r:id="rId2"/>
    <p:sldId id="259" r:id="rId3"/>
    <p:sldId id="257" r:id="rId4"/>
    <p:sldId id="268" r:id="rId5"/>
    <p:sldId id="258" r:id="rId6"/>
    <p:sldId id="260" r:id="rId7"/>
    <p:sldId id="261" r:id="rId8"/>
    <p:sldId id="266" r:id="rId9"/>
    <p:sldId id="262" r:id="rId10"/>
    <p:sldId id="263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7A95280-AB57-413B-88FD-A151102C4BC4}" type="datetimeFigureOut">
              <a:rPr lang="en-US"/>
              <a:pPr>
                <a:defRPr/>
              </a:pPr>
              <a:t>5/14/2012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2630465-0A31-42BC-BEDF-EAC6E98302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647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02DB211-5EAE-4794-8A3D-5639D5A3B7D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1CE4749-2B65-479F-A5B3-AD4EAA63938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AC883C8-5198-4BD1-9B9C-A92537A49FA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EADE65A-082C-4716-BDC5-6F833E692F4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4C3642D-8929-4AD0-8C8E-95403055BB0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39443B2-9CF8-4CB7-8FEE-72239A585BC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2C0E3DA-8898-48BC-A83F-5E4986DE104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8F39A-2223-450A-B01B-7D0C168245CB}" type="datetimeFigureOut">
              <a:rPr lang="en-US"/>
              <a:pPr>
                <a:defRPr/>
              </a:pPr>
              <a:t>5/14/2012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5FEFD-1B18-4DEA-B188-816649699E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695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3952D-FE64-4551-91F6-BD093354C6DB}" type="datetimeFigureOut">
              <a:rPr lang="en-US"/>
              <a:pPr>
                <a:defRPr/>
              </a:pPr>
              <a:t>5/14/2012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F5E1C-11ED-4582-B7B0-50C144E602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667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965AC-2D55-4EF2-B560-C5A4B7E7F8A8}" type="datetimeFigureOut">
              <a:rPr lang="en-US"/>
              <a:pPr>
                <a:defRPr/>
              </a:pPr>
              <a:t>5/14/2012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59320-C840-4F07-8002-33BE2CB82B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184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E48F7-8975-4A49-BF70-BDB53FFFFAB4}" type="datetimeFigureOut">
              <a:rPr lang="en-US"/>
              <a:pPr>
                <a:defRPr/>
              </a:pPr>
              <a:t>5/14/2012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1BB81-80B3-4DA4-987A-23ED38E4B4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681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72615-C742-4D0F-8692-32459DD69577}" type="datetimeFigureOut">
              <a:rPr lang="en-US"/>
              <a:pPr>
                <a:defRPr/>
              </a:pPr>
              <a:t>5/14/2012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5D222-70D3-4744-831C-C0F1BDA596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135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0D7A3-FD57-4840-8880-6515E4107748}" type="datetimeFigureOut">
              <a:rPr lang="en-US"/>
              <a:pPr>
                <a:defRPr/>
              </a:pPr>
              <a:t>5/14/2012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85CB0-681D-4347-9DDD-6AC882531A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59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B1F10-9100-434C-B62F-44DA9F32038D}" type="datetimeFigureOut">
              <a:rPr lang="en-US"/>
              <a:pPr>
                <a:defRPr/>
              </a:pPr>
              <a:t>5/14/2012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F90B0-A458-450F-B152-71F227408C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48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FB09F-A637-48B6-81BD-602B7F6E99E5}" type="datetimeFigureOut">
              <a:rPr lang="en-US"/>
              <a:pPr>
                <a:defRPr/>
              </a:pPr>
              <a:t>5/14/2012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BD20F-C51D-4AA8-86E2-EB875B8007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09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EDF93-D5E9-450D-96CF-8D9011D23FB5}" type="datetimeFigureOut">
              <a:rPr lang="en-US"/>
              <a:pPr>
                <a:defRPr/>
              </a:pPr>
              <a:t>5/14/2012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7C391-A290-468F-878B-4A1E6678F0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905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4D647-1979-4896-B4AB-66FAFC9AB89D}" type="datetimeFigureOut">
              <a:rPr lang="en-US"/>
              <a:pPr>
                <a:defRPr/>
              </a:pPr>
              <a:t>5/14/2012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4DF6E-F9B2-405B-B3CE-A631D8D319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27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5F643-C527-45D3-983A-0764535EA3AD}" type="datetimeFigureOut">
              <a:rPr lang="en-US"/>
              <a:pPr>
                <a:defRPr/>
              </a:pPr>
              <a:t>5/14/2012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27263-5800-4DD9-B761-5283969FE6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341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12F446B-CB7B-48B1-B250-3E905D96AB42}" type="datetimeFigureOut">
              <a:rPr lang="en-US"/>
              <a:pPr>
                <a:defRPr/>
              </a:pPr>
              <a:t>5/14/2012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E445F6-275D-4ABF-8AEC-C28A36C384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051" name="Content Placeholder 3" descr="road_sign_2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33600" y="0"/>
            <a:ext cx="4648200" cy="6916738"/>
          </a:xfrm>
        </p:spPr>
      </p:pic>
      <p:sp>
        <p:nvSpPr>
          <p:cNvPr id="5" name="TextBox 4"/>
          <p:cNvSpPr txBox="1"/>
          <p:nvPr/>
        </p:nvSpPr>
        <p:spPr>
          <a:xfrm rot="3273109">
            <a:off x="410776" y="469942"/>
            <a:ext cx="1415772" cy="304800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Road</a:t>
            </a:r>
            <a:endParaRPr lang="en-US" sz="8000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 rot="2593023">
            <a:off x="6451600" y="1470025"/>
            <a:ext cx="2590800" cy="1322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Rage</a:t>
            </a:r>
            <a:endParaRPr lang="en-US" sz="8000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Heading off trouble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Good driver information</a:t>
            </a:r>
          </a:p>
          <a:p>
            <a:r>
              <a:rPr lang="en-US" smtClean="0"/>
              <a:t>Proper set up to keep traffic flowing </a:t>
            </a:r>
          </a:p>
          <a:p>
            <a:r>
              <a:rPr lang="en-US" smtClean="0"/>
              <a:t>Adequate distances</a:t>
            </a:r>
          </a:p>
          <a:p>
            <a:r>
              <a:rPr lang="en-US" smtClean="0"/>
              <a:t>Courteous, controlled interaction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2291" name="Content Placeholder 3" descr="funny_road_signs_015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it?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Road rage is almost always a progression</a:t>
            </a:r>
          </a:p>
          <a:p>
            <a:r>
              <a:rPr lang="en-US" smtClean="0"/>
              <a:t>Usually not a single incident</a:t>
            </a:r>
          </a:p>
          <a:p>
            <a:r>
              <a:rPr lang="en-US" smtClean="0"/>
              <a:t>Starts with relatively small things </a:t>
            </a:r>
          </a:p>
          <a:p>
            <a:r>
              <a:rPr lang="en-US" smtClean="0"/>
              <a:t>Person responds</a:t>
            </a:r>
          </a:p>
          <a:p>
            <a:r>
              <a:rPr lang="en-US" smtClean="0"/>
              <a:t>Other person responds in turn</a:t>
            </a:r>
          </a:p>
          <a:p>
            <a:r>
              <a:rPr lang="en-US" smtClean="0"/>
              <a:t>We can end up in a bad place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IT STARTS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Often starts with aggressive driving behaviors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Improper stops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Failure to yield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Inconsistent speed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Changing lanes too frequently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Speeding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Not following traffic signals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Improper passing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Loud music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Failure to use turn signals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5123" name="Content Placeholder 3" descr="Picture%202-7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0"/>
            <a:ext cx="7162800" cy="68770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COMES NEXT?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Power struggle</a:t>
            </a:r>
          </a:p>
          <a:p>
            <a:pPr lvl="1"/>
            <a:r>
              <a:rPr lang="en-US" smtClean="0"/>
              <a:t>Using horns</a:t>
            </a:r>
          </a:p>
          <a:p>
            <a:pPr lvl="1"/>
            <a:r>
              <a:rPr lang="en-US" smtClean="0"/>
              <a:t>Using braking to retaliate</a:t>
            </a:r>
          </a:p>
          <a:p>
            <a:pPr lvl="1"/>
            <a:r>
              <a:rPr lang="en-US" smtClean="0"/>
              <a:t>Flashing lights</a:t>
            </a:r>
          </a:p>
          <a:p>
            <a:pPr lvl="1"/>
            <a:r>
              <a:rPr lang="en-US" smtClean="0"/>
              <a:t>Cutting people off</a:t>
            </a:r>
          </a:p>
          <a:p>
            <a:pPr lvl="1"/>
            <a:r>
              <a:rPr lang="en-US" smtClean="0"/>
              <a:t>Not moving out of passing lane</a:t>
            </a:r>
          </a:p>
          <a:p>
            <a:pPr lvl="1"/>
            <a:r>
              <a:rPr lang="en-US" smtClean="0"/>
              <a:t>Tailgating</a:t>
            </a:r>
          </a:p>
          <a:p>
            <a:pPr lvl="1"/>
            <a:r>
              <a:rPr lang="en-US" smtClean="0"/>
              <a:t>Yelling, gesturing, honking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FINALLY – WE ARE THERE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Road rage</a:t>
            </a:r>
          </a:p>
          <a:p>
            <a:pPr lvl="1"/>
            <a:r>
              <a:rPr lang="en-US" smtClean="0"/>
              <a:t>Firearms</a:t>
            </a:r>
          </a:p>
          <a:p>
            <a:pPr lvl="1"/>
            <a:r>
              <a:rPr lang="en-US" smtClean="0"/>
              <a:t>Assault with car, fists, or other weapons</a:t>
            </a:r>
          </a:p>
          <a:p>
            <a:pPr lvl="1"/>
            <a:r>
              <a:rPr lang="en-US" smtClean="0"/>
              <a:t>Chasing other vehicles</a:t>
            </a:r>
          </a:p>
          <a:p>
            <a:pPr lvl="1"/>
            <a:r>
              <a:rPr lang="en-US" smtClean="0"/>
              <a:t>Drunk driving</a:t>
            </a:r>
          </a:p>
          <a:p>
            <a:pPr lvl="1"/>
            <a:r>
              <a:rPr lang="en-US" smtClean="0"/>
              <a:t>Excessively high speed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You cannot control how another driver behaves</a:t>
            </a:r>
          </a:p>
          <a:p>
            <a:r>
              <a:rPr lang="en-US" smtClean="0"/>
              <a:t>You can control how you respond to behavior</a:t>
            </a:r>
          </a:p>
          <a:p>
            <a:r>
              <a:rPr lang="en-US" b="1" u="sng" smtClean="0"/>
              <a:t>Choose not to participate – no escalation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9219" name="Content Placeholder 3" descr="road_surprises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849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Work Zone Triggers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We are interfering with peoples travel</a:t>
            </a:r>
          </a:p>
          <a:p>
            <a:r>
              <a:rPr lang="en-US" smtClean="0"/>
              <a:t>They may be stressed before they get to us</a:t>
            </a:r>
          </a:p>
          <a:p>
            <a:r>
              <a:rPr lang="en-US" smtClean="0"/>
              <a:t>What could be the driver’s response?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200</Words>
  <Application>Microsoft Office PowerPoint</Application>
  <PresentationFormat>On-screen Show (4:3)</PresentationFormat>
  <Paragraphs>56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Arial</vt:lpstr>
      <vt:lpstr>Office Theme</vt:lpstr>
      <vt:lpstr>PowerPoint Presentation</vt:lpstr>
      <vt:lpstr>What is it?</vt:lpstr>
      <vt:lpstr>HOW IT STARTS</vt:lpstr>
      <vt:lpstr>PowerPoint Presentation</vt:lpstr>
      <vt:lpstr>WHAT COMES NEXT?</vt:lpstr>
      <vt:lpstr>FINALLY – WE ARE THERE</vt:lpstr>
      <vt:lpstr>Control</vt:lpstr>
      <vt:lpstr>PowerPoint Presentation</vt:lpstr>
      <vt:lpstr>Work Zone Triggers</vt:lpstr>
      <vt:lpstr>Heading off trouble</vt:lpstr>
      <vt:lpstr>PowerPoint Presentation</vt:lpstr>
    </vt:vector>
  </TitlesOfParts>
  <Company>North Dakota Safety Counsil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stevew</dc:creator>
  <cp:lastModifiedBy>Vosburgh, Linda - OSHA</cp:lastModifiedBy>
  <cp:revision>13</cp:revision>
  <dcterms:created xsi:type="dcterms:W3CDTF">2009-11-20T19:12:58Z</dcterms:created>
  <dcterms:modified xsi:type="dcterms:W3CDTF">2012-05-14T16:35:11Z</dcterms:modified>
</cp:coreProperties>
</file>