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6"/>
  </p:notesMasterIdLst>
  <p:handoutMasterIdLst>
    <p:handoutMasterId r:id="rId37"/>
  </p:handoutMasterIdLst>
  <p:sldIdLst>
    <p:sldId id="256" r:id="rId2"/>
    <p:sldId id="296" r:id="rId3"/>
    <p:sldId id="297" r:id="rId4"/>
    <p:sldId id="298" r:id="rId5"/>
    <p:sldId id="299" r:id="rId6"/>
    <p:sldId id="300" r:id="rId7"/>
    <p:sldId id="257" r:id="rId8"/>
    <p:sldId id="258" r:id="rId9"/>
    <p:sldId id="270" r:id="rId10"/>
    <p:sldId id="274" r:id="rId11"/>
    <p:sldId id="276" r:id="rId12"/>
    <p:sldId id="275" r:id="rId13"/>
    <p:sldId id="277" r:id="rId14"/>
    <p:sldId id="287" r:id="rId15"/>
    <p:sldId id="259" r:id="rId16"/>
    <p:sldId id="262" r:id="rId17"/>
    <p:sldId id="268" r:id="rId18"/>
    <p:sldId id="263" r:id="rId19"/>
    <p:sldId id="281" r:id="rId20"/>
    <p:sldId id="288" r:id="rId21"/>
    <p:sldId id="282" r:id="rId22"/>
    <p:sldId id="289" r:id="rId23"/>
    <p:sldId id="283" r:id="rId24"/>
    <p:sldId id="290" r:id="rId25"/>
    <p:sldId id="284" r:id="rId26"/>
    <p:sldId id="285" r:id="rId27"/>
    <p:sldId id="291" r:id="rId28"/>
    <p:sldId id="266" r:id="rId29"/>
    <p:sldId id="293" r:id="rId30"/>
    <p:sldId id="301" r:id="rId31"/>
    <p:sldId id="302" r:id="rId32"/>
    <p:sldId id="303" r:id="rId33"/>
    <p:sldId id="304" r:id="rId34"/>
    <p:sldId id="295"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80" autoAdjust="0"/>
  </p:normalViewPr>
  <p:slideViewPr>
    <p:cSldViewPr>
      <p:cViewPr varScale="1">
        <p:scale>
          <a:sx n="77" d="100"/>
          <a:sy n="77" d="100"/>
        </p:scale>
        <p:origin x="-16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EB0AC1D-E23B-4EB2-A3C6-37927B16C200}" type="datetimeFigureOut">
              <a:rPr lang="en-US" smtClean="0"/>
              <a:pPr/>
              <a:t>7/24/2012</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625CCBB-21F4-425D-A945-953DC9E2D633}" type="slidenum">
              <a:rPr lang="en-US" smtClean="0"/>
              <a:pPr/>
              <a:t>‹#›</a:t>
            </a:fld>
            <a:endParaRPr lang="en-US"/>
          </a:p>
        </p:txBody>
      </p:sp>
    </p:spTree>
    <p:extLst>
      <p:ext uri="{BB962C8B-B14F-4D97-AF65-F5344CB8AC3E}">
        <p14:creationId xmlns:p14="http://schemas.microsoft.com/office/powerpoint/2010/main" val="1089153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67D40C0-3623-4D01-9571-2E063973A29D}" type="datetimeFigureOut">
              <a:rPr lang="en-US" smtClean="0"/>
              <a:pPr/>
              <a:t>7/24/2012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D4E2541-D4EC-4EF6-AA2F-CA09744A8967}" type="slidenum">
              <a:rPr lang="en-US" smtClean="0"/>
              <a:pPr/>
              <a:t>‹#›</a:t>
            </a:fld>
            <a:endParaRPr lang="en-US"/>
          </a:p>
        </p:txBody>
      </p:sp>
    </p:spTree>
    <p:extLst>
      <p:ext uri="{BB962C8B-B14F-4D97-AF65-F5344CB8AC3E}">
        <p14:creationId xmlns:p14="http://schemas.microsoft.com/office/powerpoint/2010/main" val="331649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4E2541-D4EC-4EF6-AA2F-CA09744A89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Cambia</a:t>
            </a:r>
            <a:r>
              <a:rPr lang="en-US" baseline="0" dirty="0" smtClean="0"/>
              <a:t> del color el </a:t>
            </a:r>
            <a:r>
              <a:rPr lang="en-US" baseline="0" dirty="0" err="1" smtClean="0"/>
              <a:t>ojo</a:t>
            </a:r>
            <a:r>
              <a:rPr lang="en-US" baseline="0" dirty="0" smtClean="0"/>
              <a:t> – </a:t>
            </a:r>
            <a:r>
              <a:rPr lang="en-US" baseline="0" dirty="0" err="1" smtClean="0"/>
              <a:t>si</a:t>
            </a:r>
            <a:r>
              <a:rPr lang="en-US" baseline="0" dirty="0" smtClean="0"/>
              <a:t> la parte </a:t>
            </a:r>
            <a:r>
              <a:rPr lang="en-US" baseline="0" dirty="0" err="1" smtClean="0"/>
              <a:t>blanca</a:t>
            </a:r>
            <a:r>
              <a:rPr lang="en-US" baseline="0" dirty="0" smtClean="0"/>
              <a:t> del </a:t>
            </a:r>
            <a:r>
              <a:rPr lang="en-US" baseline="0" dirty="0" err="1" smtClean="0"/>
              <a:t>ojo</a:t>
            </a:r>
            <a:r>
              <a:rPr lang="en-US" baseline="0" dirty="0" smtClean="0"/>
              <a:t> se </a:t>
            </a:r>
            <a:r>
              <a:rPr lang="en-US" baseline="0" dirty="0" err="1" smtClean="0"/>
              <a:t>hace</a:t>
            </a:r>
            <a:r>
              <a:rPr lang="en-US" baseline="0" dirty="0" smtClean="0"/>
              <a:t> </a:t>
            </a:r>
            <a:r>
              <a:rPr lang="en-US" baseline="0" dirty="0" err="1" smtClean="0"/>
              <a:t>rojo</a:t>
            </a:r>
            <a:r>
              <a:rPr lang="en-US" baseline="0" dirty="0" smtClean="0"/>
              <a:t> o </a:t>
            </a:r>
            <a:r>
              <a:rPr lang="en-US" baseline="0" dirty="0" err="1" smtClean="0"/>
              <a:t>rosado</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 </a:t>
            </a:r>
            <a:r>
              <a:rPr lang="en-US" dirty="0" err="1" smtClean="0"/>
              <a:t>una</a:t>
            </a:r>
            <a:r>
              <a:rPr lang="en-US" dirty="0" smtClean="0"/>
              <a:t> parte </a:t>
            </a:r>
            <a:r>
              <a:rPr lang="en-US" dirty="0" err="1" smtClean="0"/>
              <a:t>amarrilla</a:t>
            </a:r>
            <a:r>
              <a:rPr lang="en-US" baseline="0" dirty="0" smtClean="0"/>
              <a:t> en la parte </a:t>
            </a:r>
            <a:r>
              <a:rPr lang="en-US" baseline="0" dirty="0" err="1" smtClean="0"/>
              <a:t>blanca</a:t>
            </a:r>
            <a:r>
              <a:rPr lang="en-US" baseline="0" dirty="0" smtClean="0"/>
              <a:t> del </a:t>
            </a:r>
            <a:r>
              <a:rPr lang="en-US" baseline="0" dirty="0" err="1" smtClean="0"/>
              <a:t>ojo</a:t>
            </a:r>
            <a:r>
              <a:rPr lang="en-US" baseline="0" dirty="0" smtClean="0"/>
              <a:t>. </a:t>
            </a:r>
            <a:r>
              <a:rPr lang="en-US" baseline="0" dirty="0" err="1" smtClean="0"/>
              <a:t>Usualmente</a:t>
            </a:r>
            <a:r>
              <a:rPr lang="en-US" baseline="0" dirty="0" smtClean="0"/>
              <a:t> </a:t>
            </a:r>
            <a:r>
              <a:rPr lang="en-US" baseline="0" dirty="0" err="1" smtClean="0"/>
              <a:t>está</a:t>
            </a:r>
            <a:r>
              <a:rPr lang="en-US" baseline="0" dirty="0" smtClean="0"/>
              <a:t> en el </a:t>
            </a:r>
            <a:r>
              <a:rPr lang="en-US" baseline="0" dirty="0" err="1" smtClean="0"/>
              <a:t>lado</a:t>
            </a:r>
            <a:r>
              <a:rPr lang="en-US" baseline="0" dirty="0" smtClean="0"/>
              <a:t> </a:t>
            </a:r>
            <a:r>
              <a:rPr lang="en-US" baseline="0" dirty="0" err="1" smtClean="0"/>
              <a:t>cerca</a:t>
            </a:r>
            <a:r>
              <a:rPr lang="en-US" baseline="0" dirty="0" smtClean="0"/>
              <a:t> de la </a:t>
            </a:r>
            <a:r>
              <a:rPr lang="en-US" baseline="0" dirty="0" err="1" smtClean="0"/>
              <a:t>nariz</a:t>
            </a:r>
            <a:r>
              <a:rPr lang="en-US" baseline="0" dirty="0" smtClean="0"/>
              <a:t>. No </a:t>
            </a:r>
            <a:r>
              <a:rPr lang="en-US" baseline="0" dirty="0" err="1" smtClean="0"/>
              <a:t>es</a:t>
            </a:r>
            <a:r>
              <a:rPr lang="en-US" baseline="0" dirty="0" smtClean="0"/>
              <a:t> un tumor. Es un </a:t>
            </a:r>
            <a:r>
              <a:rPr lang="en-US" baseline="0" dirty="0" err="1" smtClean="0"/>
              <a:t>cambio</a:t>
            </a:r>
            <a:r>
              <a:rPr lang="en-US" baseline="0" dirty="0" smtClean="0"/>
              <a:t> del </a:t>
            </a:r>
            <a:r>
              <a:rPr lang="en-US" baseline="0" dirty="0" err="1" smtClean="0"/>
              <a:t>tejido</a:t>
            </a:r>
            <a:r>
              <a:rPr lang="en-US" baseline="0" dirty="0" smtClean="0"/>
              <a:t> normal </a:t>
            </a:r>
            <a:r>
              <a:rPr lang="en-US" baseline="0" dirty="0" err="1" smtClean="0"/>
              <a:t>resultando</a:t>
            </a:r>
            <a:r>
              <a:rPr lang="en-US" baseline="0" dirty="0" smtClean="0"/>
              <a:t> en un </a:t>
            </a:r>
            <a:r>
              <a:rPr lang="en-US" baseline="0" dirty="0" err="1" smtClean="0"/>
              <a:t>depósito</a:t>
            </a:r>
            <a:r>
              <a:rPr lang="en-US" baseline="0" dirty="0" smtClean="0"/>
              <a:t> de </a:t>
            </a:r>
            <a:r>
              <a:rPr lang="en-US" baseline="0" dirty="0" err="1" smtClean="0"/>
              <a:t>proteína</a:t>
            </a:r>
            <a:r>
              <a:rPr lang="en-US" baseline="0" dirty="0" smtClean="0"/>
              <a:t> y </a:t>
            </a:r>
            <a:r>
              <a:rPr lang="en-US" baseline="0" dirty="0" err="1" smtClean="0"/>
              <a:t>grasa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Es un </a:t>
            </a:r>
            <a:r>
              <a:rPr lang="en-US" dirty="0" err="1" smtClean="0"/>
              <a:t>tejido</a:t>
            </a:r>
            <a:r>
              <a:rPr lang="en-US" dirty="0" smtClean="0"/>
              <a:t> </a:t>
            </a:r>
            <a:r>
              <a:rPr lang="en-US" dirty="0" err="1" smtClean="0"/>
              <a:t>que</a:t>
            </a:r>
            <a:r>
              <a:rPr lang="en-US" dirty="0" smtClean="0"/>
              <a:t> </a:t>
            </a:r>
            <a:r>
              <a:rPr lang="en-US" dirty="0" err="1" smtClean="0"/>
              <a:t>crece</a:t>
            </a:r>
            <a:r>
              <a:rPr lang="en-US" dirty="0" smtClean="0"/>
              <a:t> </a:t>
            </a:r>
            <a:r>
              <a:rPr lang="en-US" dirty="0" err="1" smtClean="0"/>
              <a:t>sobre</a:t>
            </a:r>
            <a:r>
              <a:rPr lang="en-US" dirty="0" smtClean="0"/>
              <a:t> </a:t>
            </a:r>
            <a:r>
              <a:rPr lang="en-US" dirty="0" err="1" smtClean="0"/>
              <a:t>las</a:t>
            </a:r>
            <a:r>
              <a:rPr lang="en-US" dirty="0" smtClean="0"/>
              <a:t> corneas del </a:t>
            </a:r>
            <a:r>
              <a:rPr lang="en-US" dirty="0" err="1" smtClean="0"/>
              <a:t>ojo</a:t>
            </a:r>
            <a:r>
              <a:rPr lang="en-US" dirty="0" smtClean="0"/>
              <a:t>. </a:t>
            </a:r>
            <a:r>
              <a:rPr lang="en-US" dirty="0" err="1" smtClean="0"/>
              <a:t>Puede</a:t>
            </a:r>
            <a:r>
              <a:rPr lang="en-US" dirty="0" smtClean="0"/>
              <a:t> ser </a:t>
            </a:r>
            <a:r>
              <a:rPr lang="en-US" dirty="0" err="1" smtClean="0"/>
              <a:t>pequeña</a:t>
            </a:r>
            <a:r>
              <a:rPr lang="en-US" dirty="0" smtClean="0"/>
              <a:t>, o </a:t>
            </a:r>
            <a:r>
              <a:rPr lang="en-US" dirty="0" err="1" smtClean="0"/>
              <a:t>puede</a:t>
            </a:r>
            <a:r>
              <a:rPr lang="en-US" dirty="0" smtClean="0"/>
              <a:t> ser</a:t>
            </a:r>
            <a:r>
              <a:rPr lang="en-US" baseline="0" dirty="0" smtClean="0"/>
              <a:t> tan </a:t>
            </a:r>
            <a:r>
              <a:rPr lang="en-US" baseline="0" dirty="0" err="1" smtClean="0"/>
              <a:t>grande</a:t>
            </a:r>
            <a:r>
              <a:rPr lang="en-US" baseline="0" dirty="0" smtClean="0"/>
              <a:t> </a:t>
            </a:r>
            <a:r>
              <a:rPr lang="en-US" baseline="0" dirty="0" err="1" smtClean="0"/>
              <a:t>que</a:t>
            </a:r>
            <a:r>
              <a:rPr lang="en-US" baseline="0" dirty="0" smtClean="0"/>
              <a:t> </a:t>
            </a:r>
            <a:r>
              <a:rPr lang="en-US" baseline="0" dirty="0" err="1" smtClean="0"/>
              <a:t>cubre</a:t>
            </a:r>
            <a:r>
              <a:rPr lang="en-US" baseline="0" dirty="0" smtClean="0"/>
              <a:t> la </a:t>
            </a:r>
            <a:r>
              <a:rPr lang="en-US" baseline="0" dirty="0" err="1" smtClean="0"/>
              <a:t>pupila</a:t>
            </a:r>
            <a:r>
              <a:rPr lang="en-US" baseline="0" dirty="0" smtClean="0"/>
              <a:t> y </a:t>
            </a:r>
            <a:r>
              <a:rPr lang="en-US" baseline="0" dirty="0" err="1" smtClean="0"/>
              <a:t>bloquea</a:t>
            </a:r>
            <a:r>
              <a:rPr lang="en-US" baseline="0" dirty="0" smtClean="0"/>
              <a:t> la vision. </a:t>
            </a:r>
            <a:r>
              <a:rPr lang="en-US" baseline="0" dirty="0" err="1" smtClean="0"/>
              <a:t>Usualmente</a:t>
            </a:r>
            <a:r>
              <a:rPr lang="en-US" baseline="0" dirty="0" smtClean="0"/>
              <a:t> </a:t>
            </a:r>
            <a:r>
              <a:rPr lang="en-US" baseline="0" dirty="0" err="1" smtClean="0"/>
              <a:t>está</a:t>
            </a:r>
            <a:r>
              <a:rPr lang="en-US" baseline="0" dirty="0" smtClean="0"/>
              <a:t> en la parte del </a:t>
            </a:r>
            <a:r>
              <a:rPr lang="en-US" baseline="0" dirty="0" err="1" smtClean="0"/>
              <a:t>ojo</a:t>
            </a:r>
            <a:r>
              <a:rPr lang="en-US" baseline="0" dirty="0" smtClean="0"/>
              <a:t> </a:t>
            </a:r>
            <a:r>
              <a:rPr lang="en-US" baseline="0" dirty="0" err="1" smtClean="0"/>
              <a:t>más</a:t>
            </a:r>
            <a:r>
              <a:rPr lang="en-US" baseline="0" dirty="0" smtClean="0"/>
              <a:t> </a:t>
            </a:r>
            <a:r>
              <a:rPr lang="en-US" baseline="0" dirty="0" err="1" smtClean="0"/>
              <a:t>cerca</a:t>
            </a:r>
            <a:r>
              <a:rPr lang="en-US" baseline="0" dirty="0" smtClean="0"/>
              <a:t> de la </a:t>
            </a:r>
            <a:r>
              <a:rPr lang="en-US" baseline="0" dirty="0" err="1" smtClean="0"/>
              <a:t>nariz</a:t>
            </a:r>
            <a:r>
              <a:rPr lang="en-US" baseline="0" dirty="0" smtClean="0"/>
              <a:t>, </a:t>
            </a:r>
            <a:r>
              <a:rPr lang="en-US" baseline="0" dirty="0" err="1" smtClean="0"/>
              <a:t>pero</a:t>
            </a:r>
            <a:r>
              <a:rPr lang="en-US" baseline="0" dirty="0" smtClean="0"/>
              <a:t> </a:t>
            </a:r>
            <a:r>
              <a:rPr lang="en-US" baseline="0" dirty="0" err="1" smtClean="0"/>
              <a:t>también</a:t>
            </a:r>
            <a:r>
              <a:rPr lang="en-US" baseline="0" dirty="0" smtClean="0"/>
              <a:t> </a:t>
            </a:r>
            <a:r>
              <a:rPr lang="en-US" baseline="0" dirty="0" err="1" smtClean="0"/>
              <a:t>puede</a:t>
            </a:r>
            <a:r>
              <a:rPr lang="en-US" baseline="0" dirty="0" smtClean="0"/>
              <a:t> </a:t>
            </a:r>
            <a:r>
              <a:rPr lang="en-US" baseline="0" dirty="0" err="1" smtClean="0"/>
              <a:t>aparecer</a:t>
            </a:r>
            <a:r>
              <a:rPr lang="en-US" baseline="0" dirty="0" smtClean="0"/>
              <a:t> en la parte al </a:t>
            </a:r>
            <a:r>
              <a:rPr lang="en-US" baseline="0" dirty="0" err="1" smtClean="0"/>
              <a:t>otro</a:t>
            </a:r>
            <a:r>
              <a:rPr lang="en-US" baseline="0" dirty="0" smtClean="0"/>
              <a:t> </a:t>
            </a:r>
            <a:r>
              <a:rPr lang="en-US" baseline="0" dirty="0" err="1" smtClean="0"/>
              <a:t>lado</a:t>
            </a:r>
            <a:r>
              <a:rPr lang="en-US" baseline="0" dirty="0" smtClean="0"/>
              <a:t> del </a:t>
            </a:r>
            <a:r>
              <a:rPr lang="en-US" baseline="0" dirty="0" err="1" smtClean="0"/>
              <a:t>ojo</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Los</a:t>
            </a:r>
            <a:r>
              <a:rPr lang="en-US" baseline="0" dirty="0" smtClean="0"/>
              <a:t> </a:t>
            </a:r>
            <a:r>
              <a:rPr lang="en-US" baseline="0" dirty="0" err="1" smtClean="0"/>
              <a:t>rayos</a:t>
            </a:r>
            <a:r>
              <a:rPr lang="en-US" baseline="0" dirty="0" smtClean="0"/>
              <a:t> </a:t>
            </a:r>
            <a:r>
              <a:rPr lang="en-US" baseline="0" dirty="0" err="1" smtClean="0"/>
              <a:t>ultravioletos</a:t>
            </a:r>
            <a:r>
              <a:rPr lang="en-US" baseline="0" dirty="0" smtClean="0"/>
              <a:t>: </a:t>
            </a:r>
            <a:r>
              <a:rPr lang="en-US" baseline="0" dirty="0" err="1" smtClean="0"/>
              <a:t>Radiación</a:t>
            </a:r>
            <a:r>
              <a:rPr lang="en-US" baseline="0" dirty="0" smtClean="0"/>
              <a:t> del sol </a:t>
            </a:r>
            <a:r>
              <a:rPr lang="en-US" baseline="0" dirty="0" err="1" smtClean="0"/>
              <a:t>que</a:t>
            </a:r>
            <a:r>
              <a:rPr lang="en-US" baseline="0" dirty="0" smtClean="0"/>
              <a:t> </a:t>
            </a:r>
            <a:r>
              <a:rPr lang="en-US" baseline="0" dirty="0" err="1" smtClean="0"/>
              <a:t>es</a:t>
            </a:r>
            <a:r>
              <a:rPr lang="en-US" baseline="0" dirty="0" smtClean="0"/>
              <a:t> invisible. </a:t>
            </a:r>
            <a:r>
              <a:rPr lang="en-US" baseline="0" dirty="0" err="1" smtClean="0"/>
              <a:t>Puede</a:t>
            </a:r>
            <a:r>
              <a:rPr lang="en-US" baseline="0" dirty="0" smtClean="0"/>
              <a:t> </a:t>
            </a:r>
            <a:r>
              <a:rPr lang="en-US" baseline="0" dirty="0" err="1" smtClean="0"/>
              <a:t>dañar</a:t>
            </a:r>
            <a:r>
              <a:rPr lang="en-US" baseline="0" dirty="0" smtClean="0"/>
              <a:t> los </a:t>
            </a:r>
            <a:r>
              <a:rPr lang="en-US" baseline="0" dirty="0" err="1" smtClean="0"/>
              <a:t>ojos</a:t>
            </a:r>
            <a:r>
              <a:rPr lang="en-US" baseline="0" dirty="0" smtClean="0"/>
              <a:t> y la </a:t>
            </a:r>
            <a:r>
              <a:rPr lang="en-US" baseline="0" dirty="0" err="1" smtClean="0"/>
              <a:t>piel</a:t>
            </a:r>
            <a:r>
              <a:rPr lang="en-US" baseline="0" dirty="0" smtClean="0"/>
              <a:t>.</a:t>
            </a:r>
          </a:p>
          <a:p>
            <a:pPr lvl="0"/>
            <a:endParaRPr lang="en-US" baseline="0" dirty="0" smtClean="0"/>
          </a:p>
          <a:p>
            <a:pPr lvl="0"/>
            <a:r>
              <a:rPr lang="en-US" baseline="0" dirty="0" smtClean="0"/>
              <a:t>UVA: </a:t>
            </a:r>
            <a:r>
              <a:rPr lang="en-US" baseline="0" dirty="0" err="1" smtClean="0"/>
              <a:t>llega</a:t>
            </a:r>
            <a:r>
              <a:rPr lang="en-US" baseline="0" dirty="0" smtClean="0"/>
              <a:t> a los </a:t>
            </a:r>
            <a:r>
              <a:rPr lang="en-US" baseline="0" dirty="0" err="1" smtClean="0"/>
              <a:t>niveles</a:t>
            </a:r>
            <a:r>
              <a:rPr lang="en-US" baseline="0" dirty="0" smtClean="0"/>
              <a:t> </a:t>
            </a:r>
            <a:r>
              <a:rPr lang="en-US" baseline="0" dirty="0" err="1" smtClean="0"/>
              <a:t>más</a:t>
            </a:r>
            <a:r>
              <a:rPr lang="en-US" baseline="0" dirty="0" smtClean="0"/>
              <a:t> </a:t>
            </a:r>
            <a:r>
              <a:rPr lang="en-US" baseline="0" dirty="0" err="1" smtClean="0"/>
              <a:t>profundos</a:t>
            </a:r>
            <a:r>
              <a:rPr lang="en-US" baseline="0" dirty="0" smtClean="0"/>
              <a:t> de la </a:t>
            </a:r>
            <a:r>
              <a:rPr lang="en-US" baseline="0" dirty="0" err="1" smtClean="0"/>
              <a:t>piel</a:t>
            </a:r>
            <a:r>
              <a:rPr lang="en-US" baseline="0" dirty="0" smtClean="0"/>
              <a:t> y los </a:t>
            </a:r>
            <a:r>
              <a:rPr lang="en-US" baseline="0" dirty="0" err="1" smtClean="0"/>
              <a:t>ojos</a:t>
            </a:r>
            <a:r>
              <a:rPr lang="en-US" baseline="0" dirty="0" smtClean="0"/>
              <a:t> </a:t>
            </a:r>
            <a:r>
              <a:rPr lang="en-US" baseline="0" dirty="0" err="1" smtClean="0"/>
              <a:t>para</a:t>
            </a:r>
            <a:r>
              <a:rPr lang="en-US" baseline="0" dirty="0" smtClean="0"/>
              <a:t> </a:t>
            </a:r>
            <a:r>
              <a:rPr lang="en-US" baseline="0" dirty="0" err="1" smtClean="0"/>
              <a:t>causar</a:t>
            </a:r>
            <a:r>
              <a:rPr lang="en-US" baseline="0" dirty="0" smtClean="0"/>
              <a:t> </a:t>
            </a:r>
            <a:r>
              <a:rPr lang="en-US" baseline="0" dirty="0" err="1" smtClean="0"/>
              <a:t>daño</a:t>
            </a:r>
            <a:r>
              <a:rPr lang="en-US" baseline="0" dirty="0" smtClean="0"/>
              <a:t>.</a:t>
            </a:r>
          </a:p>
          <a:p>
            <a:pPr lvl="0"/>
            <a:r>
              <a:rPr lang="en-US" baseline="0" dirty="0" smtClean="0"/>
              <a:t>UVB: </a:t>
            </a:r>
            <a:r>
              <a:rPr lang="en-US" baseline="0" dirty="0" err="1" smtClean="0"/>
              <a:t>daña</a:t>
            </a:r>
            <a:r>
              <a:rPr lang="en-US" baseline="0" dirty="0" smtClean="0"/>
              <a:t> los </a:t>
            </a:r>
            <a:r>
              <a:rPr lang="en-US" baseline="0" dirty="0" err="1" smtClean="0"/>
              <a:t>niveles</a:t>
            </a:r>
            <a:r>
              <a:rPr lang="en-US" baseline="0" dirty="0" smtClean="0"/>
              <a:t> </a:t>
            </a:r>
            <a:r>
              <a:rPr lang="en-US" baseline="0" dirty="0" err="1" smtClean="0"/>
              <a:t>exteriores</a:t>
            </a:r>
            <a:r>
              <a:rPr lang="en-US" baseline="0" dirty="0" smtClean="0"/>
              <a:t> de la </a:t>
            </a:r>
            <a:r>
              <a:rPr lang="en-US" baseline="0" dirty="0" err="1" smtClean="0"/>
              <a:t>piel</a:t>
            </a:r>
            <a:r>
              <a:rPr lang="en-US" baseline="0" dirty="0" smtClean="0"/>
              <a:t> y los </a:t>
            </a:r>
            <a:r>
              <a:rPr lang="en-US" baseline="0" dirty="0" err="1" smtClean="0"/>
              <a:t>ojos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El </a:t>
            </a:r>
            <a:r>
              <a:rPr lang="en-US" dirty="0" err="1" smtClean="0"/>
              <a:t>Indice</a:t>
            </a:r>
            <a:r>
              <a:rPr lang="en-US" dirty="0" smtClean="0"/>
              <a:t> de UV</a:t>
            </a:r>
            <a:r>
              <a:rPr lang="en-US" baseline="0" dirty="0" smtClean="0"/>
              <a:t> – </a:t>
            </a:r>
            <a:r>
              <a:rPr lang="en-US" baseline="0" dirty="0" err="1" smtClean="0"/>
              <a:t>indica</a:t>
            </a:r>
            <a:r>
              <a:rPr lang="en-US" baseline="0" dirty="0" smtClean="0"/>
              <a:t> la </a:t>
            </a:r>
            <a:r>
              <a:rPr lang="en-US" baseline="0" dirty="0" err="1" smtClean="0"/>
              <a:t>fuerza</a:t>
            </a:r>
            <a:r>
              <a:rPr lang="en-US" baseline="0" dirty="0" smtClean="0"/>
              <a:t> de </a:t>
            </a:r>
            <a:r>
              <a:rPr lang="en-US" baseline="0" dirty="0" err="1" smtClean="0"/>
              <a:t>radiación</a:t>
            </a:r>
            <a:r>
              <a:rPr lang="en-US" baseline="0" dirty="0" smtClean="0"/>
              <a:t> UV del sol </a:t>
            </a:r>
            <a:r>
              <a:rPr lang="en-US" baseline="0" dirty="0" err="1" smtClean="0"/>
              <a:t>desde</a:t>
            </a:r>
            <a:r>
              <a:rPr lang="en-US" baseline="0" dirty="0" smtClean="0"/>
              <a:t> 1 (</a:t>
            </a:r>
            <a:r>
              <a:rPr lang="en-US" baseline="0" dirty="0" err="1" smtClean="0"/>
              <a:t>baja</a:t>
            </a:r>
            <a:r>
              <a:rPr lang="en-US" baseline="0" dirty="0" smtClean="0"/>
              <a:t>) </a:t>
            </a:r>
            <a:r>
              <a:rPr lang="en-US" baseline="0" dirty="0" err="1" smtClean="0"/>
              <a:t>hasta</a:t>
            </a:r>
            <a:r>
              <a:rPr lang="en-US" baseline="0" dirty="0" smtClean="0"/>
              <a:t> 11+ (</a:t>
            </a:r>
            <a:r>
              <a:rPr lang="en-US" baseline="0" dirty="0" err="1" smtClean="0"/>
              <a:t>muy</a:t>
            </a:r>
            <a:r>
              <a:rPr lang="en-US" baseline="0" dirty="0" smtClean="0"/>
              <a:t> </a:t>
            </a:r>
            <a:r>
              <a:rPr lang="en-US" baseline="0" dirty="0" err="1" smtClean="0"/>
              <a:t>alta</a:t>
            </a:r>
            <a:r>
              <a:rPr lang="en-US" baseline="0" dirty="0" smtClean="0"/>
              <a:t>). </a:t>
            </a:r>
            <a:r>
              <a:rPr lang="en-US" baseline="0" dirty="0" err="1" smtClean="0"/>
              <a:t>Puede</a:t>
            </a:r>
            <a:r>
              <a:rPr lang="en-US" baseline="0" dirty="0" smtClean="0"/>
              <a:t> </a:t>
            </a:r>
            <a:r>
              <a:rPr lang="en-US" baseline="0" dirty="0" err="1" smtClean="0"/>
              <a:t>usar</a:t>
            </a:r>
            <a:r>
              <a:rPr lang="en-US" baseline="0" dirty="0" smtClean="0"/>
              <a:t> el </a:t>
            </a:r>
            <a:r>
              <a:rPr lang="en-US" baseline="0" dirty="0" err="1" smtClean="0"/>
              <a:t>índice</a:t>
            </a:r>
            <a:r>
              <a:rPr lang="en-US" baseline="0" dirty="0" smtClean="0"/>
              <a:t> </a:t>
            </a:r>
            <a:r>
              <a:rPr lang="en-US" baseline="0" dirty="0" err="1" smtClean="0"/>
              <a:t>para</a:t>
            </a:r>
            <a:r>
              <a:rPr lang="en-US" baseline="0" dirty="0" smtClean="0"/>
              <a:t> saber </a:t>
            </a:r>
            <a:r>
              <a:rPr lang="en-US" baseline="0" dirty="0" err="1" smtClean="0"/>
              <a:t>su</a:t>
            </a:r>
            <a:r>
              <a:rPr lang="en-US" baseline="0" dirty="0" smtClean="0"/>
              <a:t> </a:t>
            </a:r>
            <a:r>
              <a:rPr lang="en-US" baseline="0" dirty="0" err="1" smtClean="0"/>
              <a:t>riesgo</a:t>
            </a:r>
            <a:r>
              <a:rPr lang="en-US" baseline="0" dirty="0" smtClean="0"/>
              <a:t> y </a:t>
            </a:r>
            <a:r>
              <a:rPr lang="en-US" baseline="0" dirty="0" err="1" smtClean="0"/>
              <a:t>tomar</a:t>
            </a:r>
            <a:r>
              <a:rPr lang="en-US" baseline="0" dirty="0" smtClean="0"/>
              <a:t> </a:t>
            </a:r>
            <a:r>
              <a:rPr lang="en-US" baseline="0" dirty="0" err="1" smtClean="0"/>
              <a:t>precauciones</a:t>
            </a:r>
            <a:r>
              <a:rPr lang="en-US" baseline="0" dirty="0" smtClean="0"/>
              <a:t> </a:t>
            </a:r>
            <a:r>
              <a:rPr lang="en-US" baseline="0" dirty="0" err="1" smtClean="0"/>
              <a:t>cuando</a:t>
            </a:r>
            <a:r>
              <a:rPr lang="en-US" baseline="0" dirty="0" smtClean="0"/>
              <a:t> </a:t>
            </a:r>
            <a:r>
              <a:rPr lang="en-US" baseline="0" dirty="0" err="1" smtClean="0"/>
              <a:t>trabaja</a:t>
            </a:r>
            <a:r>
              <a:rPr lang="en-US" baseline="0" dirty="0" smtClean="0"/>
              <a:t> en el sol. </a:t>
            </a:r>
          </a:p>
          <a:p>
            <a:pPr defTabSz="933237">
              <a:defRPr/>
            </a:pPr>
            <a:endParaRPr lang="en-US" baseline="0" dirty="0" smtClean="0"/>
          </a:p>
          <a:p>
            <a:pPr defTabSz="933237">
              <a:defRPr/>
            </a:pPr>
            <a:r>
              <a:rPr lang="en-US" baseline="0" dirty="0" smtClean="0"/>
              <a:t>0-2 Baja; 3-5 </a:t>
            </a:r>
            <a:r>
              <a:rPr lang="en-US" baseline="0" dirty="0" err="1" smtClean="0"/>
              <a:t>Mediana</a:t>
            </a:r>
            <a:r>
              <a:rPr lang="en-US" baseline="0" dirty="0" smtClean="0"/>
              <a:t>; 6-7 Alta; 8-10 </a:t>
            </a:r>
            <a:r>
              <a:rPr lang="en-US" baseline="0" dirty="0" err="1" smtClean="0"/>
              <a:t>Muy</a:t>
            </a:r>
            <a:r>
              <a:rPr lang="en-US" baseline="0" dirty="0" smtClean="0"/>
              <a:t> Alta; 10+ </a:t>
            </a:r>
            <a:r>
              <a:rPr lang="en-US" baseline="0" dirty="0" err="1" smtClean="0"/>
              <a:t>Extrema</a:t>
            </a:r>
            <a:endParaRPr lang="en-US" dirty="0" smtClean="0"/>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latin typeface="Times New Roman"/>
              </a:rPr>
              <a:t>Es </a:t>
            </a:r>
            <a:r>
              <a:rPr lang="en-US" dirty="0" err="1" smtClean="0">
                <a:latin typeface="Times New Roman"/>
              </a:rPr>
              <a:t>importante</a:t>
            </a:r>
            <a:r>
              <a:rPr lang="en-US" dirty="0" smtClean="0">
                <a:latin typeface="Times New Roman"/>
              </a:rPr>
              <a:t> </a:t>
            </a:r>
            <a:r>
              <a:rPr lang="en-US" dirty="0" err="1" smtClean="0">
                <a:latin typeface="Times New Roman"/>
              </a:rPr>
              <a:t>proteger</a:t>
            </a:r>
            <a:r>
              <a:rPr lang="en-US" dirty="0" smtClean="0">
                <a:latin typeface="Times New Roman"/>
              </a:rPr>
              <a:t> los </a:t>
            </a:r>
            <a:r>
              <a:rPr lang="en-US" dirty="0" err="1" smtClean="0">
                <a:latin typeface="Times New Roman"/>
              </a:rPr>
              <a:t>ojos</a:t>
            </a:r>
            <a:r>
              <a:rPr lang="en-US" dirty="0" smtClean="0">
                <a:latin typeface="Times New Roman"/>
              </a:rPr>
              <a:t> </a:t>
            </a:r>
            <a:r>
              <a:rPr lang="en-US" dirty="0" err="1" smtClean="0">
                <a:latin typeface="Times New Roman"/>
              </a:rPr>
              <a:t>durante</a:t>
            </a:r>
            <a:r>
              <a:rPr lang="en-US" dirty="0" smtClean="0">
                <a:latin typeface="Times New Roman"/>
              </a:rPr>
              <a:t> el </a:t>
            </a:r>
            <a:r>
              <a:rPr lang="en-US" dirty="0" err="1" smtClean="0">
                <a:latin typeface="Times New Roman"/>
              </a:rPr>
              <a:t>trabajo</a:t>
            </a:r>
            <a:r>
              <a:rPr lang="en-US" dirty="0" smtClean="0">
                <a:latin typeface="Times New Roman"/>
              </a:rPr>
              <a:t>. </a:t>
            </a:r>
            <a:r>
              <a:rPr lang="en-US" dirty="0" err="1" smtClean="0">
                <a:latin typeface="Times New Roman"/>
              </a:rPr>
              <a:t>Ayuda</a:t>
            </a:r>
            <a:r>
              <a:rPr lang="en-US" dirty="0" smtClean="0">
                <a:latin typeface="Times New Roman"/>
              </a:rPr>
              <a:t> la </a:t>
            </a:r>
            <a:r>
              <a:rPr lang="en-US" dirty="0" err="1" smtClean="0">
                <a:latin typeface="Times New Roman"/>
              </a:rPr>
              <a:t>salud</a:t>
            </a:r>
            <a:r>
              <a:rPr lang="en-US" dirty="0" smtClean="0">
                <a:latin typeface="Times New Roman"/>
              </a:rPr>
              <a:t> de los </a:t>
            </a:r>
            <a:r>
              <a:rPr lang="en-US" dirty="0" err="1" smtClean="0">
                <a:latin typeface="Times New Roman"/>
              </a:rPr>
              <a:t>ojos</a:t>
            </a:r>
            <a:r>
              <a:rPr lang="en-US" dirty="0" smtClean="0">
                <a:latin typeface="Times New Roman"/>
              </a:rPr>
              <a:t> a largo </a:t>
            </a:r>
            <a:r>
              <a:rPr lang="en-US" dirty="0" err="1" smtClean="0">
                <a:latin typeface="Times New Roman"/>
              </a:rPr>
              <a:t>plazo</a:t>
            </a:r>
            <a:r>
              <a:rPr lang="en-US" dirty="0" smtClean="0">
                <a:latin typeface="Times New Roman"/>
              </a:rPr>
              <a:t>. Hay </a:t>
            </a:r>
            <a:r>
              <a:rPr lang="en-US" dirty="0" err="1" smtClean="0">
                <a:latin typeface="Times New Roman"/>
              </a:rPr>
              <a:t>muchas</a:t>
            </a:r>
            <a:r>
              <a:rPr lang="en-US" dirty="0" smtClean="0">
                <a:latin typeface="Times New Roman"/>
              </a:rPr>
              <a:t> </a:t>
            </a:r>
            <a:r>
              <a:rPr lang="en-US" dirty="0" err="1" smtClean="0">
                <a:latin typeface="Times New Roman"/>
              </a:rPr>
              <a:t>maneras</a:t>
            </a:r>
            <a:r>
              <a:rPr lang="en-US" dirty="0" smtClean="0">
                <a:latin typeface="Times New Roman"/>
              </a:rPr>
              <a:t> en </a:t>
            </a:r>
            <a:r>
              <a:rPr lang="en-US" dirty="0" err="1" smtClean="0">
                <a:latin typeface="Times New Roman"/>
              </a:rPr>
              <a:t>que</a:t>
            </a:r>
            <a:r>
              <a:rPr lang="en-US" dirty="0" smtClean="0">
                <a:latin typeface="Times New Roman"/>
              </a:rPr>
              <a:t> </a:t>
            </a:r>
            <a:r>
              <a:rPr lang="en-US" dirty="0" err="1" smtClean="0">
                <a:latin typeface="Times New Roman"/>
              </a:rPr>
              <a:t>puede</a:t>
            </a:r>
            <a:r>
              <a:rPr lang="en-US" dirty="0" smtClean="0">
                <a:latin typeface="Times New Roman"/>
              </a:rPr>
              <a:t> </a:t>
            </a:r>
            <a:r>
              <a:rPr lang="en-US" dirty="0" err="1" smtClean="0">
                <a:latin typeface="Times New Roman"/>
              </a:rPr>
              <a:t>proteger</a:t>
            </a:r>
            <a:r>
              <a:rPr lang="en-US" dirty="0" smtClean="0">
                <a:latin typeface="Times New Roman"/>
              </a:rPr>
              <a:t> los </a:t>
            </a:r>
            <a:r>
              <a:rPr lang="en-US" dirty="0" err="1" smtClean="0">
                <a:latin typeface="Times New Roman"/>
              </a:rPr>
              <a:t>ojos</a:t>
            </a:r>
            <a:r>
              <a:rPr lang="en-US" dirty="0" smtClean="0">
                <a:latin typeface="Times New Roman"/>
              </a:rPr>
              <a:t> y </a:t>
            </a:r>
            <a:r>
              <a:rPr lang="en-US" dirty="0" err="1" smtClean="0">
                <a:latin typeface="Times New Roman"/>
              </a:rPr>
              <a:t>mantenerlos</a:t>
            </a:r>
            <a:r>
              <a:rPr lang="en-US" dirty="0" smtClean="0">
                <a:latin typeface="Times New Roman"/>
              </a:rPr>
              <a:t> </a:t>
            </a:r>
            <a:r>
              <a:rPr lang="en-US" dirty="0" err="1" smtClean="0">
                <a:latin typeface="Times New Roman"/>
              </a:rPr>
              <a:t>sanos</a:t>
            </a:r>
            <a:r>
              <a:rPr lang="en-US" dirty="0" smtClean="0">
                <a:latin typeface="Times New Roman"/>
              </a:rPr>
              <a:t>. </a:t>
            </a:r>
          </a:p>
          <a:p>
            <a:pPr defTabSz="933237">
              <a:defRPr/>
            </a:pPr>
            <a:endParaRPr lang="en-US" dirty="0" smtClean="0">
              <a:latin typeface="Times New Roman"/>
            </a:endParaRPr>
          </a:p>
          <a:p>
            <a:pPr defTabSz="933237">
              <a:defRPr/>
            </a:pPr>
            <a:r>
              <a:rPr lang="en-US" dirty="0" err="1" smtClean="0"/>
              <a:t>Escoja</a:t>
            </a:r>
            <a:r>
              <a:rPr lang="en-US" dirty="0" smtClean="0"/>
              <a:t> </a:t>
            </a:r>
            <a:r>
              <a:rPr lang="en-US" dirty="0" err="1" smtClean="0"/>
              <a:t>gafas</a:t>
            </a:r>
            <a:r>
              <a:rPr lang="en-US" dirty="0" smtClean="0"/>
              <a:t> de sol </a:t>
            </a:r>
            <a:r>
              <a:rPr lang="en-US" dirty="0" err="1" smtClean="0"/>
              <a:t>que</a:t>
            </a:r>
            <a:r>
              <a:rPr lang="en-US" dirty="0" smtClean="0"/>
              <a:t> </a:t>
            </a:r>
            <a:r>
              <a:rPr lang="en-US" dirty="0" err="1" smtClean="0"/>
              <a:t>bloquean</a:t>
            </a:r>
            <a:r>
              <a:rPr lang="en-US" dirty="0" smtClean="0"/>
              <a:t> 99-100% de los </a:t>
            </a:r>
            <a:r>
              <a:rPr lang="en-US" dirty="0" err="1" smtClean="0"/>
              <a:t>rayos</a:t>
            </a:r>
            <a:r>
              <a:rPr lang="en-US" dirty="0" smtClean="0"/>
              <a:t> UVA y UVB. </a:t>
            </a:r>
            <a:r>
              <a:rPr lang="en-US" dirty="0" err="1" smtClean="0"/>
              <a:t>Busque</a:t>
            </a:r>
            <a:r>
              <a:rPr lang="en-US" dirty="0" smtClean="0"/>
              <a:t> </a:t>
            </a:r>
            <a:r>
              <a:rPr lang="en-US" dirty="0" err="1" smtClean="0"/>
              <a:t>información</a:t>
            </a:r>
            <a:r>
              <a:rPr lang="en-US" dirty="0" smtClean="0"/>
              <a:t> en la </a:t>
            </a:r>
            <a:r>
              <a:rPr lang="en-US" dirty="0" err="1" smtClean="0"/>
              <a:t>etiqueta</a:t>
            </a:r>
            <a:r>
              <a:rPr lang="en-US" dirty="0" smtClean="0"/>
              <a:t> </a:t>
            </a:r>
            <a:r>
              <a:rPr lang="en-US" dirty="0" err="1" smtClean="0"/>
              <a:t>sobre</a:t>
            </a:r>
            <a:r>
              <a:rPr lang="en-US" dirty="0" smtClean="0"/>
              <a:t> la </a:t>
            </a:r>
            <a:r>
              <a:rPr lang="en-US" dirty="0" err="1" smtClean="0"/>
              <a:t>protección</a:t>
            </a:r>
            <a:r>
              <a:rPr lang="en-US" dirty="0" smtClean="0"/>
              <a:t> de los </a:t>
            </a:r>
            <a:r>
              <a:rPr lang="en-US" dirty="0" err="1" smtClean="0"/>
              <a:t>rayos</a:t>
            </a:r>
            <a:r>
              <a:rPr lang="en-US" dirty="0" smtClean="0"/>
              <a:t> UV. No use </a:t>
            </a:r>
            <a:r>
              <a:rPr lang="en-US" dirty="0" err="1" smtClean="0"/>
              <a:t>gafas</a:t>
            </a:r>
            <a:r>
              <a:rPr lang="en-US" dirty="0" smtClean="0"/>
              <a:t> </a:t>
            </a:r>
            <a:r>
              <a:rPr lang="en-US" dirty="0" err="1" smtClean="0"/>
              <a:t>que</a:t>
            </a:r>
            <a:r>
              <a:rPr lang="en-US" dirty="0" smtClean="0"/>
              <a:t> no </a:t>
            </a:r>
            <a:r>
              <a:rPr lang="en-US" dirty="0" err="1" smtClean="0"/>
              <a:t>ofrezcan</a:t>
            </a:r>
            <a:r>
              <a:rPr lang="en-US" dirty="0" smtClean="0"/>
              <a:t> </a:t>
            </a:r>
            <a:r>
              <a:rPr lang="en-US" dirty="0" err="1" smtClean="0"/>
              <a:t>información</a:t>
            </a:r>
            <a:r>
              <a:rPr lang="en-US" dirty="0" smtClean="0"/>
              <a:t> </a:t>
            </a:r>
            <a:r>
              <a:rPr lang="en-US" dirty="0" err="1" smtClean="0"/>
              <a:t>sobre</a:t>
            </a:r>
            <a:r>
              <a:rPr lang="en-US" dirty="0" smtClean="0"/>
              <a:t> </a:t>
            </a:r>
            <a:r>
              <a:rPr lang="en-US" dirty="0" err="1" smtClean="0"/>
              <a:t>esta</a:t>
            </a:r>
            <a:r>
              <a:rPr lang="en-US" dirty="0" smtClean="0"/>
              <a:t> </a:t>
            </a:r>
            <a:r>
              <a:rPr lang="en-US" dirty="0" err="1" smtClean="0"/>
              <a:t>protección</a:t>
            </a:r>
            <a:r>
              <a:rPr lang="en-US" dirty="0" smtClean="0"/>
              <a:t>. </a:t>
            </a:r>
          </a:p>
          <a:p>
            <a:pPr defTabSz="933237">
              <a:defRPr/>
            </a:pPr>
            <a:endParaRPr lang="en-US" dirty="0" smtClean="0">
              <a:latin typeface="Times New Roman"/>
              <a:ea typeface="Calibri"/>
            </a:endParaRPr>
          </a:p>
          <a:p>
            <a:pPr defTabSz="933237">
              <a:defRPr/>
            </a:pPr>
            <a:endParaRPr lang="en-US" dirty="0" smtClean="0">
              <a:latin typeface="Times New Roman"/>
              <a:ea typeface="Calibri"/>
            </a:endParaRPr>
          </a:p>
          <a:p>
            <a:pPr defTabSz="933237">
              <a:defRPr/>
            </a:pPr>
            <a:r>
              <a:rPr lang="en-US" dirty="0" err="1" smtClean="0">
                <a:latin typeface="Times New Roman"/>
                <a:ea typeface="Calibri"/>
              </a:rPr>
              <a:t>Lleve</a:t>
            </a:r>
            <a:r>
              <a:rPr lang="en-US" dirty="0" smtClean="0">
                <a:latin typeface="Times New Roman"/>
                <a:ea typeface="Calibri"/>
              </a:rPr>
              <a:t> </a:t>
            </a:r>
            <a:r>
              <a:rPr lang="en-US" dirty="0" err="1" smtClean="0">
                <a:latin typeface="Times New Roman"/>
                <a:ea typeface="Calibri"/>
              </a:rPr>
              <a:t>gafas</a:t>
            </a:r>
            <a:r>
              <a:rPr lang="en-US" dirty="0" smtClean="0">
                <a:latin typeface="Times New Roman"/>
                <a:ea typeface="Calibri"/>
              </a:rPr>
              <a:t> de </a:t>
            </a:r>
            <a:r>
              <a:rPr lang="en-US" dirty="0" err="1" smtClean="0">
                <a:latin typeface="Times New Roman"/>
                <a:ea typeface="Calibri"/>
              </a:rPr>
              <a:t>seguridad</a:t>
            </a:r>
            <a:r>
              <a:rPr lang="en-US" dirty="0" smtClean="0">
                <a:latin typeface="Times New Roman"/>
                <a:ea typeface="Calibri"/>
              </a:rPr>
              <a:t> </a:t>
            </a:r>
            <a:r>
              <a:rPr lang="en-US" dirty="0" err="1" smtClean="0">
                <a:latin typeface="Times New Roman"/>
                <a:ea typeface="Calibri"/>
              </a:rPr>
              <a:t>para</a:t>
            </a:r>
            <a:r>
              <a:rPr lang="en-US" dirty="0" smtClean="0">
                <a:latin typeface="Times New Roman"/>
                <a:ea typeface="Calibri"/>
              </a:rPr>
              <a:t> </a:t>
            </a:r>
            <a:r>
              <a:rPr lang="en-US" dirty="0" err="1" smtClean="0">
                <a:latin typeface="Times New Roman"/>
                <a:ea typeface="Calibri"/>
              </a:rPr>
              <a:t>prevenir</a:t>
            </a:r>
            <a:r>
              <a:rPr lang="en-US" dirty="0" smtClean="0">
                <a:latin typeface="Times New Roman"/>
                <a:ea typeface="Calibri"/>
              </a:rPr>
              <a:t> </a:t>
            </a:r>
            <a:r>
              <a:rPr lang="en-US" dirty="0" err="1" smtClean="0">
                <a:latin typeface="Times New Roman"/>
                <a:ea typeface="Calibri"/>
              </a:rPr>
              <a:t>lástimas</a:t>
            </a:r>
            <a:r>
              <a:rPr lang="en-US" dirty="0" smtClean="0">
                <a:latin typeface="Times New Roman"/>
                <a:ea typeface="Calibri"/>
              </a:rPr>
              <a:t> con </a:t>
            </a:r>
            <a:r>
              <a:rPr lang="en-US" dirty="0" err="1" smtClean="0">
                <a:latin typeface="Times New Roman"/>
                <a:ea typeface="Calibri"/>
              </a:rPr>
              <a:t>objetos</a:t>
            </a:r>
            <a:r>
              <a:rPr lang="en-US" dirty="0" smtClean="0">
                <a:latin typeface="Times New Roman"/>
                <a:ea typeface="Calibri"/>
              </a:rPr>
              <a:t> </a:t>
            </a:r>
            <a:r>
              <a:rPr lang="en-US" dirty="0" err="1" smtClean="0">
                <a:latin typeface="Times New Roman"/>
                <a:ea typeface="Calibri"/>
              </a:rPr>
              <a:t>filosos</a:t>
            </a:r>
            <a:r>
              <a:rPr lang="en-US" dirty="0" smtClean="0">
                <a:latin typeface="Times New Roman"/>
                <a:ea typeface="Calibri"/>
              </a:rPr>
              <a:t>, </a:t>
            </a:r>
            <a:r>
              <a:rPr lang="en-US" dirty="0" err="1" smtClean="0">
                <a:latin typeface="Times New Roman"/>
                <a:ea typeface="Calibri"/>
              </a:rPr>
              <a:t>plantas</a:t>
            </a:r>
            <a:r>
              <a:rPr lang="en-US" dirty="0" smtClean="0">
                <a:latin typeface="Times New Roman"/>
                <a:ea typeface="Calibri"/>
              </a:rPr>
              <a:t>, </a:t>
            </a:r>
            <a:r>
              <a:rPr lang="en-US" dirty="0" err="1" smtClean="0">
                <a:latin typeface="Times New Roman"/>
                <a:ea typeface="Calibri"/>
              </a:rPr>
              <a:t>piedras</a:t>
            </a:r>
            <a:r>
              <a:rPr lang="en-US" dirty="0" smtClean="0">
                <a:latin typeface="Times New Roman"/>
                <a:ea typeface="Calibri"/>
              </a:rPr>
              <a:t>, </a:t>
            </a:r>
            <a:r>
              <a:rPr lang="en-US" dirty="0" err="1" smtClean="0">
                <a:latin typeface="Times New Roman"/>
                <a:ea typeface="Calibri"/>
              </a:rPr>
              <a:t>polvo</a:t>
            </a:r>
            <a:r>
              <a:rPr lang="en-US" dirty="0" smtClean="0">
                <a:latin typeface="Times New Roman"/>
                <a:ea typeface="Calibri"/>
              </a:rPr>
              <a:t>, </a:t>
            </a:r>
            <a:r>
              <a:rPr lang="en-US" dirty="0" err="1" smtClean="0">
                <a:latin typeface="Times New Roman"/>
                <a:ea typeface="Calibri"/>
              </a:rPr>
              <a:t>pesticidas</a:t>
            </a:r>
            <a:r>
              <a:rPr lang="en-US" dirty="0" smtClean="0">
                <a:latin typeface="Times New Roman"/>
                <a:ea typeface="Calibri"/>
              </a:rPr>
              <a:t> y </a:t>
            </a:r>
            <a:r>
              <a:rPr lang="en-US" dirty="0" err="1" smtClean="0">
                <a:latin typeface="Times New Roman"/>
                <a:ea typeface="Calibri"/>
              </a:rPr>
              <a:t>otros</a:t>
            </a:r>
            <a:r>
              <a:rPr lang="en-US" dirty="0" smtClean="0">
                <a:latin typeface="Times New Roman"/>
                <a:ea typeface="Calibri"/>
              </a:rPr>
              <a:t> </a:t>
            </a:r>
            <a:r>
              <a:rPr lang="en-US" dirty="0" err="1" smtClean="0">
                <a:latin typeface="Times New Roman"/>
                <a:ea typeface="Calibri"/>
              </a:rPr>
              <a:t>químicos</a:t>
            </a:r>
            <a:r>
              <a:rPr lang="en-US" dirty="0" smtClean="0">
                <a:latin typeface="Times New Roman"/>
                <a:ea typeface="Calibri"/>
              </a:rPr>
              <a:t>. </a:t>
            </a:r>
            <a:r>
              <a:rPr lang="en-US" dirty="0" err="1" smtClean="0">
                <a:latin typeface="Times New Roman"/>
                <a:ea typeface="Calibri"/>
              </a:rPr>
              <a:t>Gafas</a:t>
            </a:r>
            <a:r>
              <a:rPr lang="en-US" dirty="0" smtClean="0">
                <a:latin typeface="Times New Roman"/>
                <a:ea typeface="Calibri"/>
              </a:rPr>
              <a:t> de </a:t>
            </a:r>
            <a:r>
              <a:rPr lang="en-US" dirty="0" err="1" smtClean="0">
                <a:latin typeface="Times New Roman"/>
                <a:ea typeface="Calibri"/>
              </a:rPr>
              <a:t>seguridad</a:t>
            </a:r>
            <a:r>
              <a:rPr lang="en-US" dirty="0" smtClean="0">
                <a:latin typeface="Times New Roman"/>
                <a:ea typeface="Calibri"/>
              </a:rPr>
              <a:t> </a:t>
            </a:r>
            <a:r>
              <a:rPr lang="en-US" dirty="0" err="1" smtClean="0">
                <a:latin typeface="Times New Roman"/>
                <a:ea typeface="Calibri"/>
              </a:rPr>
              <a:t>deben</a:t>
            </a:r>
            <a:r>
              <a:rPr lang="en-US" dirty="0" smtClean="0">
                <a:latin typeface="Times New Roman"/>
                <a:ea typeface="Calibri"/>
              </a:rPr>
              <a:t> </a:t>
            </a:r>
            <a:r>
              <a:rPr lang="en-US" dirty="0" err="1" smtClean="0">
                <a:latin typeface="Times New Roman"/>
                <a:ea typeface="Calibri"/>
              </a:rPr>
              <a:t>tener</a:t>
            </a:r>
            <a:r>
              <a:rPr lang="en-US" dirty="0" smtClean="0">
                <a:latin typeface="Times New Roman"/>
                <a:ea typeface="Calibri"/>
              </a:rPr>
              <a:t> </a:t>
            </a:r>
            <a:r>
              <a:rPr lang="en-US" dirty="0" err="1" smtClean="0">
                <a:latin typeface="Times New Roman"/>
                <a:ea typeface="Calibri"/>
              </a:rPr>
              <a:t>una</a:t>
            </a:r>
            <a:r>
              <a:rPr lang="en-US" dirty="0" smtClean="0">
                <a:latin typeface="Times New Roman"/>
                <a:ea typeface="Calibri"/>
              </a:rPr>
              <a:t> </a:t>
            </a:r>
            <a:r>
              <a:rPr lang="en-US" dirty="0" err="1" smtClean="0">
                <a:latin typeface="Times New Roman"/>
                <a:ea typeface="Calibri"/>
              </a:rPr>
              <a:t>marca</a:t>
            </a:r>
            <a:r>
              <a:rPr lang="en-US" dirty="0" smtClean="0">
                <a:latin typeface="Times New Roman"/>
                <a:ea typeface="Calibri"/>
              </a:rPr>
              <a:t> de Z87. </a:t>
            </a:r>
            <a:r>
              <a:rPr lang="en-US" dirty="0" err="1" smtClean="0">
                <a:latin typeface="Times New Roman"/>
                <a:ea typeface="Calibri"/>
              </a:rPr>
              <a:t>Esto</a:t>
            </a:r>
            <a:r>
              <a:rPr lang="en-US" dirty="0" smtClean="0">
                <a:latin typeface="Times New Roman"/>
                <a:ea typeface="Calibri"/>
              </a:rPr>
              <a:t> </a:t>
            </a:r>
            <a:r>
              <a:rPr lang="en-US" dirty="0" err="1" smtClean="0">
                <a:latin typeface="Times New Roman"/>
                <a:ea typeface="Calibri"/>
              </a:rPr>
              <a:t>significa</a:t>
            </a:r>
            <a:r>
              <a:rPr lang="en-US" dirty="0" smtClean="0">
                <a:latin typeface="Times New Roman"/>
                <a:ea typeface="Calibri"/>
              </a:rPr>
              <a:t> </a:t>
            </a:r>
            <a:r>
              <a:rPr lang="en-US" dirty="0" err="1" smtClean="0">
                <a:latin typeface="Times New Roman"/>
                <a:ea typeface="Calibri"/>
              </a:rPr>
              <a:t>que</a:t>
            </a:r>
            <a:r>
              <a:rPr lang="en-US" dirty="0" smtClean="0">
                <a:latin typeface="Times New Roman"/>
                <a:ea typeface="Calibri"/>
              </a:rPr>
              <a:t> son </a:t>
            </a:r>
            <a:r>
              <a:rPr lang="en-US" dirty="0" err="1" smtClean="0">
                <a:latin typeface="Times New Roman"/>
                <a:ea typeface="Calibri"/>
              </a:rPr>
              <a:t>aprobados</a:t>
            </a:r>
            <a:r>
              <a:rPr lang="en-US" dirty="0" smtClean="0">
                <a:latin typeface="Times New Roman"/>
                <a:ea typeface="Calibri"/>
              </a:rPr>
              <a:t> </a:t>
            </a:r>
            <a:r>
              <a:rPr lang="en-US" dirty="0" err="1" smtClean="0">
                <a:latin typeface="Times New Roman"/>
                <a:ea typeface="Calibri"/>
              </a:rPr>
              <a:t>para</a:t>
            </a:r>
            <a:r>
              <a:rPr lang="en-US" dirty="0" smtClean="0">
                <a:latin typeface="Times New Roman"/>
                <a:ea typeface="Calibri"/>
              </a:rPr>
              <a:t> </a:t>
            </a:r>
            <a:r>
              <a:rPr lang="en-US" dirty="0" err="1" smtClean="0">
                <a:latin typeface="Times New Roman"/>
                <a:ea typeface="Calibri"/>
              </a:rPr>
              <a:t>protección</a:t>
            </a:r>
            <a:r>
              <a:rPr lang="en-US" dirty="0" smtClean="0">
                <a:latin typeface="Times New Roman"/>
                <a:ea typeface="Calibri"/>
              </a:rPr>
              <a:t> en </a:t>
            </a:r>
            <a:r>
              <a:rPr lang="en-US" dirty="0" err="1" smtClean="0">
                <a:latin typeface="Times New Roman"/>
                <a:ea typeface="Calibri"/>
              </a:rPr>
              <a:t>caso</a:t>
            </a:r>
            <a:r>
              <a:rPr lang="en-US" dirty="0" smtClean="0">
                <a:latin typeface="Times New Roman"/>
                <a:ea typeface="Calibri"/>
              </a:rPr>
              <a:t> de </a:t>
            </a:r>
            <a:r>
              <a:rPr lang="en-US" dirty="0" err="1" smtClean="0">
                <a:latin typeface="Times New Roman"/>
                <a:ea typeface="Calibri"/>
              </a:rPr>
              <a:t>impacto</a:t>
            </a:r>
            <a:r>
              <a:rPr lang="en-US" dirty="0" smtClean="0">
                <a:latin typeface="Times New Roman"/>
                <a:ea typeface="Calibri"/>
              </a:rPr>
              <a:t>. </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err="1" smtClean="0">
                <a:latin typeface="Times New Roman"/>
                <a:ea typeface="Calibri"/>
              </a:rPr>
              <a:t>Lávese</a:t>
            </a:r>
            <a:r>
              <a:rPr lang="en-US" dirty="0" smtClean="0">
                <a:latin typeface="Times New Roman"/>
                <a:ea typeface="Calibri"/>
              </a:rPr>
              <a:t> </a:t>
            </a:r>
            <a:r>
              <a:rPr lang="en-US" dirty="0" err="1" smtClean="0">
                <a:latin typeface="Times New Roman"/>
                <a:ea typeface="Calibri"/>
              </a:rPr>
              <a:t>sus</a:t>
            </a:r>
            <a:r>
              <a:rPr lang="en-US" dirty="0" smtClean="0">
                <a:latin typeface="Times New Roman"/>
                <a:ea typeface="Calibri"/>
              </a:rPr>
              <a:t> </a:t>
            </a:r>
            <a:r>
              <a:rPr lang="en-US" dirty="0" err="1" smtClean="0">
                <a:latin typeface="Times New Roman"/>
                <a:ea typeface="Calibri"/>
              </a:rPr>
              <a:t>manos</a:t>
            </a:r>
            <a:r>
              <a:rPr lang="en-US" dirty="0" smtClean="0">
                <a:latin typeface="Times New Roman"/>
                <a:ea typeface="Calibri"/>
              </a:rPr>
              <a:t> </a:t>
            </a:r>
            <a:r>
              <a:rPr lang="en-US" dirty="0" err="1" smtClean="0">
                <a:latin typeface="Times New Roman"/>
                <a:ea typeface="Calibri"/>
              </a:rPr>
              <a:t>para</a:t>
            </a:r>
            <a:r>
              <a:rPr lang="en-US" dirty="0" smtClean="0">
                <a:latin typeface="Times New Roman"/>
                <a:ea typeface="Calibri"/>
              </a:rPr>
              <a:t> </a:t>
            </a:r>
            <a:r>
              <a:rPr lang="en-US" dirty="0" err="1" smtClean="0">
                <a:latin typeface="Times New Roman"/>
                <a:ea typeface="Calibri"/>
              </a:rPr>
              <a:t>que</a:t>
            </a:r>
            <a:r>
              <a:rPr lang="en-US" dirty="0" smtClean="0">
                <a:latin typeface="Times New Roman"/>
                <a:ea typeface="Calibri"/>
              </a:rPr>
              <a:t> los </a:t>
            </a:r>
            <a:r>
              <a:rPr lang="en-US" dirty="0" err="1" smtClean="0">
                <a:latin typeface="Times New Roman"/>
                <a:ea typeface="Calibri"/>
              </a:rPr>
              <a:t>químicos</a:t>
            </a:r>
            <a:r>
              <a:rPr lang="en-US" dirty="0" smtClean="0">
                <a:latin typeface="Times New Roman"/>
                <a:ea typeface="Calibri"/>
              </a:rPr>
              <a:t>, </a:t>
            </a:r>
            <a:r>
              <a:rPr lang="en-US" dirty="0" err="1" smtClean="0">
                <a:latin typeface="Times New Roman"/>
                <a:ea typeface="Calibri"/>
              </a:rPr>
              <a:t>polvo</a:t>
            </a:r>
            <a:r>
              <a:rPr lang="en-US" dirty="0" smtClean="0">
                <a:latin typeface="Times New Roman"/>
                <a:ea typeface="Calibri"/>
              </a:rPr>
              <a:t> y </a:t>
            </a:r>
            <a:r>
              <a:rPr lang="en-US" dirty="0" err="1" smtClean="0">
                <a:latin typeface="Times New Roman"/>
                <a:ea typeface="Calibri"/>
              </a:rPr>
              <a:t>microbios</a:t>
            </a:r>
            <a:r>
              <a:rPr lang="en-US" dirty="0" smtClean="0">
                <a:latin typeface="Times New Roman"/>
                <a:ea typeface="Calibri"/>
              </a:rPr>
              <a:t> no </a:t>
            </a:r>
            <a:r>
              <a:rPr lang="en-US" dirty="0" err="1" smtClean="0">
                <a:latin typeface="Times New Roman"/>
                <a:ea typeface="Calibri"/>
              </a:rPr>
              <a:t>entren</a:t>
            </a:r>
            <a:r>
              <a:rPr lang="en-US" dirty="0" smtClean="0">
                <a:latin typeface="Times New Roman"/>
                <a:ea typeface="Calibri"/>
              </a:rPr>
              <a:t> en el </a:t>
            </a:r>
            <a:r>
              <a:rPr lang="en-US" dirty="0" err="1" smtClean="0">
                <a:latin typeface="Times New Roman"/>
                <a:ea typeface="Calibri"/>
              </a:rPr>
              <a:t>ojo</a:t>
            </a:r>
            <a:r>
              <a:rPr lang="en-US" dirty="0" smtClean="0">
                <a:latin typeface="Times New Roman"/>
                <a:ea typeface="Calibri"/>
              </a:rPr>
              <a:t>. No toque </a:t>
            </a:r>
            <a:r>
              <a:rPr lang="en-US" dirty="0" err="1" smtClean="0">
                <a:latin typeface="Times New Roman"/>
                <a:ea typeface="Calibri"/>
              </a:rPr>
              <a:t>sus</a:t>
            </a:r>
            <a:r>
              <a:rPr lang="en-US" dirty="0" smtClean="0">
                <a:latin typeface="Times New Roman"/>
                <a:ea typeface="Calibri"/>
              </a:rPr>
              <a:t> </a:t>
            </a:r>
            <a:r>
              <a:rPr lang="en-US" dirty="0" err="1" smtClean="0">
                <a:latin typeface="Times New Roman"/>
                <a:ea typeface="Calibri"/>
              </a:rPr>
              <a:t>ojos</a:t>
            </a:r>
            <a:r>
              <a:rPr lang="en-US" dirty="0" smtClean="0">
                <a:latin typeface="Times New Roman"/>
                <a:ea typeface="Calibri"/>
              </a:rPr>
              <a:t> </a:t>
            </a:r>
            <a:r>
              <a:rPr lang="en-US" dirty="0" err="1" smtClean="0">
                <a:latin typeface="Times New Roman"/>
                <a:ea typeface="Calibri"/>
              </a:rPr>
              <a:t>cuando</a:t>
            </a:r>
            <a:r>
              <a:rPr lang="en-US" dirty="0" smtClean="0">
                <a:latin typeface="Times New Roman"/>
                <a:ea typeface="Calibri"/>
              </a:rPr>
              <a:t> no </a:t>
            </a:r>
            <a:r>
              <a:rPr lang="en-US" dirty="0" err="1" smtClean="0">
                <a:latin typeface="Times New Roman"/>
                <a:ea typeface="Calibri"/>
              </a:rPr>
              <a:t>puede</a:t>
            </a:r>
            <a:r>
              <a:rPr lang="en-US" dirty="0" smtClean="0">
                <a:latin typeface="Times New Roman"/>
                <a:ea typeface="Calibri"/>
              </a:rPr>
              <a:t> </a:t>
            </a:r>
            <a:r>
              <a:rPr lang="en-US" dirty="0" err="1" smtClean="0">
                <a:latin typeface="Times New Roman"/>
                <a:ea typeface="Calibri"/>
              </a:rPr>
              <a:t>lavarse</a:t>
            </a:r>
            <a:r>
              <a:rPr lang="en-US" dirty="0" smtClean="0">
                <a:latin typeface="Times New Roman"/>
                <a:ea typeface="Calibri"/>
              </a:rPr>
              <a:t> </a:t>
            </a:r>
            <a:r>
              <a:rPr lang="en-US" dirty="0" err="1" smtClean="0">
                <a:latin typeface="Times New Roman"/>
                <a:ea typeface="Calibri"/>
              </a:rPr>
              <a:t>las</a:t>
            </a:r>
            <a:r>
              <a:rPr lang="en-US" dirty="0" smtClean="0">
                <a:latin typeface="Times New Roman"/>
                <a:ea typeface="Calibri"/>
              </a:rPr>
              <a:t> </a:t>
            </a:r>
            <a:r>
              <a:rPr lang="en-US" dirty="0" err="1" smtClean="0">
                <a:latin typeface="Times New Roman"/>
                <a:ea typeface="Calibri"/>
              </a:rPr>
              <a:t>manos</a:t>
            </a:r>
            <a:r>
              <a:rPr lang="en-US" dirty="0" smtClean="0">
                <a:latin typeface="Times New Roman"/>
                <a:ea typeface="Calibri"/>
              </a:rPr>
              <a:t>. </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latin typeface="Times New Roman"/>
                <a:ea typeface="Calibri"/>
              </a:rPr>
              <a:t>Use </a:t>
            </a:r>
            <a:r>
              <a:rPr lang="en-US" dirty="0" err="1" smtClean="0">
                <a:latin typeface="Times New Roman"/>
                <a:ea typeface="Calibri"/>
              </a:rPr>
              <a:t>guantes</a:t>
            </a:r>
            <a:r>
              <a:rPr lang="en-US" dirty="0" smtClean="0">
                <a:latin typeface="Times New Roman"/>
                <a:ea typeface="Calibri"/>
              </a:rPr>
              <a:t> </a:t>
            </a:r>
            <a:r>
              <a:rPr lang="en-US" dirty="0" err="1" smtClean="0">
                <a:latin typeface="Times New Roman"/>
                <a:ea typeface="Calibri"/>
              </a:rPr>
              <a:t>para</a:t>
            </a:r>
            <a:r>
              <a:rPr lang="en-US" dirty="0" smtClean="0">
                <a:latin typeface="Times New Roman"/>
                <a:ea typeface="Calibri"/>
              </a:rPr>
              <a:t> </a:t>
            </a:r>
            <a:r>
              <a:rPr lang="en-US" dirty="0" err="1" smtClean="0">
                <a:latin typeface="Times New Roman"/>
                <a:ea typeface="Calibri"/>
              </a:rPr>
              <a:t>prevenir</a:t>
            </a:r>
            <a:r>
              <a:rPr lang="en-US" baseline="0" dirty="0" smtClean="0">
                <a:latin typeface="Times New Roman"/>
                <a:ea typeface="Calibri"/>
              </a:rPr>
              <a:t> la </a:t>
            </a:r>
            <a:r>
              <a:rPr lang="en-US" baseline="0" dirty="0" err="1" smtClean="0">
                <a:latin typeface="Times New Roman"/>
                <a:ea typeface="Calibri"/>
              </a:rPr>
              <a:t>exposición</a:t>
            </a:r>
            <a:r>
              <a:rPr lang="en-US" baseline="0" dirty="0" smtClean="0">
                <a:latin typeface="Times New Roman"/>
                <a:ea typeface="Calibri"/>
              </a:rPr>
              <a:t> de </a:t>
            </a:r>
            <a:r>
              <a:rPr lang="en-US" dirty="0" err="1" smtClean="0">
                <a:latin typeface="Times New Roman"/>
                <a:ea typeface="Calibri"/>
              </a:rPr>
              <a:t>químicos</a:t>
            </a:r>
            <a:r>
              <a:rPr lang="en-US" dirty="0" smtClean="0">
                <a:latin typeface="Times New Roman"/>
                <a:ea typeface="Calibri"/>
              </a:rPr>
              <a:t>, </a:t>
            </a:r>
            <a:r>
              <a:rPr lang="en-US" dirty="0" err="1" smtClean="0">
                <a:latin typeface="Times New Roman"/>
                <a:ea typeface="Calibri"/>
              </a:rPr>
              <a:t>polvo</a:t>
            </a:r>
            <a:r>
              <a:rPr lang="en-US" dirty="0" smtClean="0">
                <a:latin typeface="Times New Roman"/>
                <a:ea typeface="Calibri"/>
              </a:rPr>
              <a:t> y  </a:t>
            </a:r>
            <a:r>
              <a:rPr lang="en-US" dirty="0" err="1" smtClean="0">
                <a:latin typeface="Times New Roman"/>
                <a:ea typeface="Calibri"/>
              </a:rPr>
              <a:t>microbios</a:t>
            </a:r>
            <a:r>
              <a:rPr lang="en-US" dirty="0" smtClean="0">
                <a:latin typeface="Times New Roman"/>
                <a:ea typeface="Calibri"/>
              </a:rPr>
              <a:t> en </a:t>
            </a:r>
            <a:r>
              <a:rPr lang="en-US" dirty="0" err="1" smtClean="0">
                <a:latin typeface="Times New Roman"/>
                <a:ea typeface="Calibri"/>
              </a:rPr>
              <a:t>las</a:t>
            </a:r>
            <a:r>
              <a:rPr lang="en-US" dirty="0" smtClean="0">
                <a:latin typeface="Times New Roman"/>
                <a:ea typeface="Calibri"/>
              </a:rPr>
              <a:t> </a:t>
            </a:r>
            <a:r>
              <a:rPr lang="en-US" dirty="0" err="1" smtClean="0">
                <a:latin typeface="Times New Roman"/>
                <a:ea typeface="Calibri"/>
              </a:rPr>
              <a:t>manos</a:t>
            </a:r>
            <a:r>
              <a:rPr lang="en-US" dirty="0" smtClean="0">
                <a:latin typeface="Times New Roman"/>
                <a:ea typeface="Calibri"/>
              </a:rPr>
              <a:t> </a:t>
            </a:r>
            <a:r>
              <a:rPr lang="en-US" dirty="0" err="1" smtClean="0">
                <a:latin typeface="Times New Roman"/>
                <a:ea typeface="Calibri"/>
              </a:rPr>
              <a:t>cuando</a:t>
            </a:r>
            <a:r>
              <a:rPr lang="en-US" dirty="0" smtClean="0">
                <a:latin typeface="Times New Roman"/>
                <a:ea typeface="Calibri"/>
              </a:rPr>
              <a:t> no </a:t>
            </a:r>
            <a:r>
              <a:rPr lang="en-US" dirty="0" err="1" smtClean="0">
                <a:latin typeface="Times New Roman"/>
                <a:ea typeface="Calibri"/>
              </a:rPr>
              <a:t>es</a:t>
            </a:r>
            <a:r>
              <a:rPr lang="en-US" dirty="0" smtClean="0">
                <a:latin typeface="Times New Roman"/>
                <a:ea typeface="Calibri"/>
              </a:rPr>
              <a:t> </a:t>
            </a:r>
            <a:r>
              <a:rPr lang="en-US" dirty="0" err="1" smtClean="0">
                <a:latin typeface="Times New Roman"/>
                <a:ea typeface="Calibri"/>
              </a:rPr>
              <a:t>posible</a:t>
            </a:r>
            <a:r>
              <a:rPr lang="en-US" dirty="0" smtClean="0">
                <a:latin typeface="Times New Roman"/>
                <a:ea typeface="Calibri"/>
              </a:rPr>
              <a:t> </a:t>
            </a:r>
            <a:r>
              <a:rPr lang="en-US" dirty="0" err="1" smtClean="0">
                <a:latin typeface="Times New Roman"/>
                <a:ea typeface="Calibri"/>
              </a:rPr>
              <a:t>lavarse</a:t>
            </a:r>
            <a:r>
              <a:rPr lang="en-US" dirty="0" smtClean="0">
                <a:latin typeface="Times New Roman"/>
                <a:ea typeface="Calibri"/>
              </a:rPr>
              <a:t> </a:t>
            </a:r>
            <a:r>
              <a:rPr lang="en-US" dirty="0" err="1" smtClean="0">
                <a:latin typeface="Times New Roman"/>
                <a:ea typeface="Calibri"/>
              </a:rPr>
              <a:t>las</a:t>
            </a:r>
            <a:r>
              <a:rPr lang="en-US" dirty="0" smtClean="0">
                <a:latin typeface="Times New Roman"/>
                <a:ea typeface="Calibri"/>
              </a:rPr>
              <a:t> </a:t>
            </a:r>
            <a:r>
              <a:rPr lang="en-US" dirty="0" err="1" smtClean="0">
                <a:latin typeface="Times New Roman"/>
                <a:ea typeface="Calibri"/>
              </a:rPr>
              <a:t>manos</a:t>
            </a:r>
            <a:r>
              <a:rPr lang="en-US" dirty="0" smtClean="0">
                <a:latin typeface="Times New Roman"/>
                <a:ea typeface="Calibri"/>
              </a:rPr>
              <a:t>. </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latin typeface="Times New Roman"/>
                <a:ea typeface="Calibri"/>
              </a:rPr>
              <a:t>Use sombrero o </a:t>
            </a:r>
            <a:r>
              <a:rPr lang="en-US" dirty="0" err="1" smtClean="0">
                <a:latin typeface="Times New Roman"/>
                <a:ea typeface="Calibri"/>
              </a:rPr>
              <a:t>gorra</a:t>
            </a:r>
            <a:r>
              <a:rPr lang="en-US" dirty="0" smtClean="0">
                <a:latin typeface="Times New Roman"/>
                <a:ea typeface="Calibri"/>
              </a:rPr>
              <a:t> de </a:t>
            </a:r>
            <a:r>
              <a:rPr lang="en-US" smtClean="0">
                <a:latin typeface="Times New Roman"/>
                <a:ea typeface="Calibri"/>
              </a:rPr>
              <a:t>béisbol</a:t>
            </a:r>
            <a:r>
              <a:rPr lang="en-US" dirty="0" smtClean="0">
                <a:latin typeface="Times New Roman"/>
                <a:ea typeface="Calibri"/>
              </a:rPr>
              <a:t> </a:t>
            </a:r>
            <a:r>
              <a:rPr lang="en-US" dirty="0" err="1" smtClean="0">
                <a:latin typeface="Times New Roman"/>
                <a:ea typeface="Calibri"/>
              </a:rPr>
              <a:t>para</a:t>
            </a:r>
            <a:r>
              <a:rPr lang="en-US" dirty="0" smtClean="0">
                <a:latin typeface="Times New Roman"/>
                <a:ea typeface="Calibri"/>
              </a:rPr>
              <a:t> </a:t>
            </a:r>
            <a:r>
              <a:rPr lang="en-US" dirty="0" err="1" smtClean="0">
                <a:latin typeface="Times New Roman"/>
                <a:ea typeface="Calibri"/>
              </a:rPr>
              <a:t>proteger</a:t>
            </a:r>
            <a:r>
              <a:rPr lang="en-US" dirty="0" smtClean="0">
                <a:latin typeface="Times New Roman"/>
                <a:ea typeface="Calibri"/>
              </a:rPr>
              <a:t> los </a:t>
            </a:r>
            <a:r>
              <a:rPr lang="en-US" dirty="0" err="1" smtClean="0">
                <a:latin typeface="Times New Roman"/>
                <a:ea typeface="Calibri"/>
              </a:rPr>
              <a:t>ojos</a:t>
            </a:r>
            <a:r>
              <a:rPr lang="en-US" dirty="0" smtClean="0">
                <a:latin typeface="Times New Roman"/>
                <a:ea typeface="Calibri"/>
              </a:rPr>
              <a:t> del sol y de </a:t>
            </a:r>
            <a:r>
              <a:rPr lang="en-US" dirty="0" err="1" smtClean="0">
                <a:latin typeface="Times New Roman"/>
                <a:ea typeface="Calibri"/>
              </a:rPr>
              <a:t>las</a:t>
            </a:r>
            <a:r>
              <a:rPr lang="en-US" dirty="0" smtClean="0">
                <a:latin typeface="Times New Roman"/>
                <a:ea typeface="Calibri"/>
              </a:rPr>
              <a:t> </a:t>
            </a:r>
            <a:r>
              <a:rPr lang="en-US" dirty="0" err="1" smtClean="0">
                <a:latin typeface="Times New Roman"/>
                <a:ea typeface="Calibri"/>
              </a:rPr>
              <a:t>plantas</a:t>
            </a:r>
            <a:r>
              <a:rPr lang="en-US" dirty="0" smtClean="0">
                <a:latin typeface="Times New Roman"/>
                <a:ea typeface="Calibri"/>
              </a:rPr>
              <a:t>. </a:t>
            </a:r>
          </a:p>
          <a:p>
            <a:pPr defTabSz="933237">
              <a:defRPr/>
            </a:pPr>
            <a:endParaRPr lang="en-US" dirty="0" smtClean="0">
              <a:latin typeface="Times New Roman"/>
              <a:ea typeface="Calibri"/>
            </a:endParaRPr>
          </a:p>
          <a:p>
            <a:pPr defTabSz="933237">
              <a:defRPr/>
            </a:pPr>
            <a:r>
              <a:rPr lang="en-US" dirty="0" smtClean="0">
                <a:latin typeface="Times New Roman"/>
                <a:ea typeface="Calibri"/>
              </a:rPr>
              <a:t>Use </a:t>
            </a:r>
            <a:r>
              <a:rPr lang="en-US" dirty="0" err="1" smtClean="0">
                <a:latin typeface="Times New Roman"/>
                <a:ea typeface="Calibri"/>
              </a:rPr>
              <a:t>una</a:t>
            </a:r>
            <a:r>
              <a:rPr lang="en-US" dirty="0" smtClean="0">
                <a:latin typeface="Times New Roman"/>
                <a:ea typeface="Calibri"/>
              </a:rPr>
              <a:t> </a:t>
            </a:r>
            <a:r>
              <a:rPr lang="en-US" dirty="0" err="1" smtClean="0">
                <a:latin typeface="Times New Roman"/>
                <a:ea typeface="Calibri"/>
              </a:rPr>
              <a:t>tela</a:t>
            </a:r>
            <a:r>
              <a:rPr lang="en-US" dirty="0" smtClean="0">
                <a:latin typeface="Times New Roman"/>
                <a:ea typeface="Calibri"/>
              </a:rPr>
              <a:t> </a:t>
            </a:r>
            <a:r>
              <a:rPr lang="en-US" dirty="0" err="1" smtClean="0">
                <a:latin typeface="Times New Roman"/>
                <a:ea typeface="Calibri"/>
              </a:rPr>
              <a:t>para</a:t>
            </a:r>
            <a:r>
              <a:rPr lang="en-US" dirty="0" smtClean="0">
                <a:latin typeface="Times New Roman"/>
                <a:ea typeface="Calibri"/>
              </a:rPr>
              <a:t> no </a:t>
            </a:r>
            <a:r>
              <a:rPr lang="en-US" dirty="0" err="1" smtClean="0">
                <a:latin typeface="Times New Roman"/>
                <a:ea typeface="Calibri"/>
              </a:rPr>
              <a:t>tener</a:t>
            </a:r>
            <a:r>
              <a:rPr lang="en-US" dirty="0" smtClean="0">
                <a:latin typeface="Times New Roman"/>
                <a:ea typeface="Calibri"/>
              </a:rPr>
              <a:t> </a:t>
            </a:r>
            <a:r>
              <a:rPr lang="en-US" dirty="0" err="1" smtClean="0">
                <a:latin typeface="Times New Roman"/>
                <a:ea typeface="Calibri"/>
              </a:rPr>
              <a:t>sudor</a:t>
            </a:r>
            <a:r>
              <a:rPr lang="en-US" dirty="0" smtClean="0">
                <a:latin typeface="Times New Roman"/>
                <a:ea typeface="Calibri"/>
              </a:rPr>
              <a:t> en los </a:t>
            </a:r>
            <a:r>
              <a:rPr lang="en-US" dirty="0" err="1" smtClean="0">
                <a:latin typeface="Times New Roman"/>
                <a:ea typeface="Calibri"/>
              </a:rPr>
              <a:t>ojos</a:t>
            </a:r>
            <a:r>
              <a:rPr lang="en-US" dirty="0" smtClean="0">
                <a:latin typeface="Times New Roman"/>
                <a:ea typeface="Calibri"/>
              </a:rPr>
              <a:t>. </a:t>
            </a:r>
          </a:p>
          <a:p>
            <a:pPr defTabSz="933237">
              <a:defRPr/>
            </a:pPr>
            <a:endParaRPr lang="en-US" dirty="0" smtClean="0">
              <a:latin typeface="Times New Roman"/>
              <a:ea typeface="Calibri"/>
            </a:endParaRPr>
          </a:p>
          <a:p>
            <a:pPr defTabSz="933237">
              <a:defRPr/>
            </a:pPr>
            <a:r>
              <a:rPr lang="en-US" dirty="0" smtClean="0">
                <a:latin typeface="Times New Roman"/>
                <a:ea typeface="Calibri"/>
              </a:rPr>
              <a:t>Use </a:t>
            </a:r>
            <a:r>
              <a:rPr lang="en-US" dirty="0" err="1" smtClean="0">
                <a:latin typeface="Times New Roman"/>
                <a:ea typeface="Calibri"/>
              </a:rPr>
              <a:t>precaución</a:t>
            </a:r>
            <a:r>
              <a:rPr lang="en-US" dirty="0" smtClean="0">
                <a:latin typeface="Times New Roman"/>
                <a:ea typeface="Calibri"/>
              </a:rPr>
              <a:t> extra </a:t>
            </a:r>
            <a:r>
              <a:rPr lang="en-US" dirty="0" err="1" smtClean="0">
                <a:latin typeface="Times New Roman"/>
                <a:ea typeface="Calibri"/>
              </a:rPr>
              <a:t>durante</a:t>
            </a:r>
            <a:r>
              <a:rPr lang="en-US" dirty="0" smtClean="0">
                <a:latin typeface="Times New Roman"/>
                <a:ea typeface="Calibri"/>
              </a:rPr>
              <a:t> </a:t>
            </a:r>
            <a:r>
              <a:rPr lang="en-US" dirty="0" err="1" smtClean="0">
                <a:latin typeface="Times New Roman"/>
                <a:ea typeface="Calibri"/>
              </a:rPr>
              <a:t>las</a:t>
            </a:r>
            <a:r>
              <a:rPr lang="en-US" dirty="0" smtClean="0">
                <a:latin typeface="Times New Roman"/>
                <a:ea typeface="Calibri"/>
              </a:rPr>
              <a:t> </a:t>
            </a:r>
            <a:r>
              <a:rPr lang="en-US" dirty="0" err="1" smtClean="0">
                <a:latin typeface="Times New Roman"/>
                <a:ea typeface="Calibri"/>
              </a:rPr>
              <a:t>horas</a:t>
            </a:r>
            <a:r>
              <a:rPr lang="en-US" dirty="0" smtClean="0">
                <a:latin typeface="Times New Roman"/>
                <a:ea typeface="Calibri"/>
              </a:rPr>
              <a:t> de </a:t>
            </a:r>
            <a:r>
              <a:rPr lang="en-US" dirty="0" err="1" smtClean="0">
                <a:latin typeface="Times New Roman"/>
                <a:ea typeface="Calibri"/>
              </a:rPr>
              <a:t>las</a:t>
            </a:r>
            <a:r>
              <a:rPr lang="en-US" dirty="0" smtClean="0">
                <a:latin typeface="Times New Roman"/>
                <a:ea typeface="Calibri"/>
              </a:rPr>
              <a:t> 10 a </a:t>
            </a:r>
            <a:r>
              <a:rPr lang="en-US" dirty="0" err="1" smtClean="0">
                <a:latin typeface="Times New Roman"/>
                <a:ea typeface="Calibri"/>
              </a:rPr>
              <a:t>las</a:t>
            </a:r>
            <a:r>
              <a:rPr lang="en-US" dirty="0" smtClean="0">
                <a:latin typeface="Times New Roman"/>
                <a:ea typeface="Calibri"/>
              </a:rPr>
              <a:t> 2, </a:t>
            </a:r>
            <a:r>
              <a:rPr lang="en-US" dirty="0" err="1" smtClean="0">
                <a:latin typeface="Times New Roman"/>
                <a:ea typeface="Calibri"/>
              </a:rPr>
              <a:t>cuando</a:t>
            </a:r>
            <a:r>
              <a:rPr lang="en-US" dirty="0" smtClean="0">
                <a:latin typeface="Times New Roman"/>
                <a:ea typeface="Calibri"/>
              </a:rPr>
              <a:t> los </a:t>
            </a:r>
            <a:r>
              <a:rPr lang="en-US" dirty="0" err="1" smtClean="0">
                <a:latin typeface="Times New Roman"/>
                <a:ea typeface="Calibri"/>
              </a:rPr>
              <a:t>rayos</a:t>
            </a:r>
            <a:r>
              <a:rPr lang="en-US" dirty="0" smtClean="0">
                <a:latin typeface="Times New Roman"/>
                <a:ea typeface="Calibri"/>
              </a:rPr>
              <a:t> </a:t>
            </a:r>
            <a:r>
              <a:rPr lang="en-US" dirty="0" err="1" smtClean="0">
                <a:latin typeface="Times New Roman"/>
                <a:ea typeface="Calibri"/>
              </a:rPr>
              <a:t>solares</a:t>
            </a:r>
            <a:r>
              <a:rPr lang="en-US" dirty="0" smtClean="0">
                <a:latin typeface="Times New Roman"/>
                <a:ea typeface="Calibri"/>
              </a:rPr>
              <a:t> son los </a:t>
            </a:r>
            <a:r>
              <a:rPr lang="en-US" dirty="0" err="1" smtClean="0">
                <a:latin typeface="Times New Roman"/>
                <a:ea typeface="Calibri"/>
              </a:rPr>
              <a:t>más</a:t>
            </a:r>
            <a:r>
              <a:rPr lang="en-US" dirty="0" smtClean="0">
                <a:latin typeface="Times New Roman"/>
                <a:ea typeface="Calibri"/>
              </a:rPr>
              <a:t> </a:t>
            </a:r>
            <a:r>
              <a:rPr lang="en-US" dirty="0" err="1" smtClean="0">
                <a:latin typeface="Times New Roman"/>
                <a:ea typeface="Calibri"/>
              </a:rPr>
              <a:t>fuertes</a:t>
            </a:r>
            <a:r>
              <a:rPr lang="en-US" dirty="0" smtClean="0">
                <a:latin typeface="Times New Roman"/>
                <a:ea typeface="Calibri"/>
              </a:rPr>
              <a:t>. </a:t>
            </a:r>
          </a:p>
          <a:p>
            <a:pPr defTabSz="933237">
              <a:defRPr/>
            </a:pPr>
            <a:endParaRPr lang="en-US" dirty="0" smtClean="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OSHA </a:t>
            </a:r>
            <a:r>
              <a:rPr lang="en-US" baseline="0" dirty="0" err="1" smtClean="0"/>
              <a:t>nos</a:t>
            </a:r>
            <a:r>
              <a:rPr lang="en-US" baseline="0" dirty="0" smtClean="0"/>
              <a:t> </a:t>
            </a:r>
            <a:r>
              <a:rPr lang="en-US" baseline="0" dirty="0" err="1" smtClean="0"/>
              <a:t>requiere</a:t>
            </a:r>
            <a:r>
              <a:rPr lang="en-US" baseline="0" dirty="0" smtClean="0"/>
              <a:t> </a:t>
            </a:r>
            <a:r>
              <a:rPr lang="en-US" baseline="0" dirty="0" err="1" smtClean="0"/>
              <a:t>hacer</a:t>
            </a:r>
            <a:r>
              <a:rPr lang="en-US" baseline="0" dirty="0" smtClean="0"/>
              <a:t> </a:t>
            </a:r>
            <a:r>
              <a:rPr lang="en-US" baseline="0" dirty="0" err="1" smtClean="0"/>
              <a:t>una</a:t>
            </a:r>
            <a:r>
              <a:rPr lang="en-US" baseline="0" dirty="0" smtClean="0"/>
              <a:t> </a:t>
            </a:r>
            <a:r>
              <a:rPr lang="en-US" baseline="0" dirty="0" err="1" smtClean="0"/>
              <a:t>prueba</a:t>
            </a:r>
            <a:r>
              <a:rPr lang="en-US" baseline="0" dirty="0" smtClean="0"/>
              <a:t> antes y </a:t>
            </a:r>
            <a:r>
              <a:rPr lang="en-US" baseline="0" dirty="0" err="1" smtClean="0"/>
              <a:t>después</a:t>
            </a:r>
            <a:r>
              <a:rPr lang="en-US" baseline="0" dirty="0" smtClean="0"/>
              <a:t> de la </a:t>
            </a:r>
            <a:r>
              <a:rPr lang="en-US" baseline="0" dirty="0" err="1" smtClean="0"/>
              <a:t>presentación</a:t>
            </a:r>
            <a:r>
              <a:rPr lang="en-US" baseline="0" dirty="0" smtClean="0"/>
              <a:t>.  </a:t>
            </a:r>
          </a:p>
          <a:p>
            <a:endParaRPr lang="en-US" baseline="0" dirty="0" smtClean="0"/>
          </a:p>
          <a:p>
            <a:r>
              <a:rPr lang="en-US" baseline="0" dirty="0" err="1" smtClean="0"/>
              <a:t>Voy</a:t>
            </a:r>
            <a:r>
              <a:rPr lang="en-US" baseline="0" dirty="0" smtClean="0"/>
              <a:t> a leer </a:t>
            </a:r>
            <a:r>
              <a:rPr lang="en-US" baseline="0" dirty="0" err="1" smtClean="0"/>
              <a:t>las</a:t>
            </a:r>
            <a:r>
              <a:rPr lang="en-US" baseline="0" dirty="0" smtClean="0"/>
              <a:t> </a:t>
            </a:r>
            <a:r>
              <a:rPr lang="en-US" baseline="0" dirty="0" err="1" smtClean="0"/>
              <a:t>preguntas</a:t>
            </a:r>
            <a:r>
              <a:rPr lang="en-US" baseline="0" dirty="0" smtClean="0"/>
              <a:t>.  </a:t>
            </a:r>
            <a:r>
              <a:rPr lang="en-US" baseline="0" dirty="0" err="1" smtClean="0"/>
              <a:t>Ustedes</a:t>
            </a:r>
            <a:r>
              <a:rPr lang="en-US" baseline="0" dirty="0" smtClean="0"/>
              <a:t> </a:t>
            </a:r>
            <a:r>
              <a:rPr lang="en-US" baseline="0" dirty="0" err="1" smtClean="0"/>
              <a:t>pueden</a:t>
            </a:r>
            <a:r>
              <a:rPr lang="en-US" baseline="0" dirty="0" smtClean="0"/>
              <a:t> </a:t>
            </a:r>
            <a:r>
              <a:rPr lang="en-US" baseline="0" dirty="0" err="1" smtClean="0"/>
              <a:t>escribir</a:t>
            </a:r>
            <a:r>
              <a:rPr lang="en-US" baseline="0" dirty="0" smtClean="0"/>
              <a:t> </a:t>
            </a:r>
            <a:r>
              <a:rPr lang="en-US" baseline="0" dirty="0" err="1" smtClean="0"/>
              <a:t>sus</a:t>
            </a:r>
            <a:r>
              <a:rPr lang="en-US" baseline="0" dirty="0" smtClean="0"/>
              <a:t> </a:t>
            </a:r>
            <a:r>
              <a:rPr lang="en-US" baseline="0" dirty="0" err="1" smtClean="0"/>
              <a:t>respuestas</a:t>
            </a:r>
            <a:r>
              <a:rPr lang="en-US" baseline="0" dirty="0" smtClean="0"/>
              <a:t> </a:t>
            </a:r>
            <a:r>
              <a:rPr lang="en-US" baseline="0" dirty="0" err="1" smtClean="0"/>
              <a:t>para</a:t>
            </a:r>
            <a:r>
              <a:rPr lang="en-US" baseline="0" dirty="0" smtClean="0"/>
              <a:t> </a:t>
            </a:r>
            <a:r>
              <a:rPr lang="en-US" baseline="0" dirty="0" err="1" smtClean="0"/>
              <a:t>cada</a:t>
            </a:r>
            <a:r>
              <a:rPr lang="en-US" baseline="0" dirty="0" smtClean="0"/>
              <a:t> </a:t>
            </a:r>
            <a:r>
              <a:rPr lang="en-US" baseline="0" dirty="0" err="1" smtClean="0"/>
              <a:t>uno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4E2541-D4EC-4EF6-AA2F-CA09744A896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4E2541-D4EC-4EF6-AA2F-CA09744A896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Los </a:t>
            </a:r>
            <a:r>
              <a:rPr lang="en-US" baseline="0" dirty="0" err="1" smtClean="0"/>
              <a:t>ojos</a:t>
            </a:r>
            <a:r>
              <a:rPr lang="en-US" baseline="0" dirty="0" smtClean="0"/>
              <a:t> </a:t>
            </a:r>
            <a:r>
              <a:rPr lang="en-US" baseline="0" dirty="0" err="1" smtClean="0"/>
              <a:t>siempre</a:t>
            </a:r>
            <a:r>
              <a:rPr lang="en-US" baseline="0" dirty="0" smtClean="0"/>
              <a:t> se </a:t>
            </a:r>
            <a:r>
              <a:rPr lang="en-US" baseline="0" dirty="0" err="1" smtClean="0"/>
              <a:t>muevan</a:t>
            </a:r>
            <a:r>
              <a:rPr lang="en-US" baseline="0" dirty="0" smtClean="0"/>
              <a:t> </a:t>
            </a:r>
            <a:r>
              <a:rPr lang="en-US" baseline="0" dirty="0" err="1" smtClean="0"/>
              <a:t>juntos</a:t>
            </a:r>
            <a:r>
              <a:rPr lang="en-US" baseline="0" dirty="0" smtClean="0"/>
              <a:t>. </a:t>
            </a:r>
            <a:r>
              <a:rPr lang="en-US" dirty="0" err="1" smtClean="0"/>
              <a:t>Cubrir</a:t>
            </a:r>
            <a:r>
              <a:rPr lang="en-US" dirty="0" smtClean="0"/>
              <a:t> ambos </a:t>
            </a:r>
            <a:r>
              <a:rPr lang="en-US" dirty="0" err="1" smtClean="0"/>
              <a:t>ojos</a:t>
            </a:r>
            <a:r>
              <a:rPr lang="en-US" dirty="0" smtClean="0"/>
              <a:t> </a:t>
            </a:r>
            <a:r>
              <a:rPr lang="en-US" dirty="0" err="1" smtClean="0"/>
              <a:t>para</a:t>
            </a:r>
            <a:r>
              <a:rPr lang="en-US" dirty="0" smtClean="0"/>
              <a:t> </a:t>
            </a:r>
            <a:r>
              <a:rPr lang="en-US" baseline="0" dirty="0" err="1" smtClean="0"/>
              <a:t>disminuir</a:t>
            </a:r>
            <a:r>
              <a:rPr lang="en-US" dirty="0" smtClean="0"/>
              <a:t> </a:t>
            </a:r>
            <a:r>
              <a:rPr lang="en-US" dirty="0" err="1" smtClean="0"/>
              <a:t>movimiento</a:t>
            </a:r>
            <a:r>
              <a:rPr lang="en-US" baseline="0" dirty="0" smtClean="0"/>
              <a:t> (</a:t>
            </a:r>
            <a:r>
              <a:rPr lang="en-US" baseline="0" dirty="0" err="1" smtClean="0"/>
              <a:t>que</a:t>
            </a:r>
            <a:r>
              <a:rPr lang="en-US" baseline="0" dirty="0" smtClean="0"/>
              <a:t> </a:t>
            </a:r>
            <a:r>
              <a:rPr lang="en-US" baseline="0" dirty="0" err="1" smtClean="0"/>
              <a:t>causaría</a:t>
            </a:r>
            <a:r>
              <a:rPr lang="en-US" baseline="0" dirty="0" smtClean="0"/>
              <a:t> </a:t>
            </a:r>
            <a:r>
              <a:rPr lang="en-US" baseline="0" dirty="0" err="1" smtClean="0"/>
              <a:t>mas</a:t>
            </a:r>
            <a:r>
              <a:rPr lang="en-US" baseline="0" dirty="0" smtClean="0"/>
              <a:t> </a:t>
            </a:r>
            <a:r>
              <a:rPr lang="en-US" baseline="0" dirty="0" err="1" smtClean="0"/>
              <a:t>daño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a:buFont typeface="Arial" pitchFamily="34" charset="0"/>
              <a:buChar char="•"/>
            </a:pPr>
            <a:r>
              <a:rPr lang="en-US" dirty="0" smtClean="0">
                <a:latin typeface="Times New Roman"/>
                <a:ea typeface="Calibri"/>
              </a:rPr>
              <a:t> </a:t>
            </a:r>
            <a:r>
              <a:rPr lang="en-US" dirty="0" err="1" smtClean="0">
                <a:latin typeface="Times New Roman"/>
                <a:ea typeface="Calibri"/>
              </a:rPr>
              <a:t>Protección</a:t>
            </a:r>
            <a:r>
              <a:rPr lang="en-US" dirty="0" smtClean="0">
                <a:latin typeface="Times New Roman"/>
                <a:ea typeface="Calibri"/>
              </a:rPr>
              <a:t> del sol – </a:t>
            </a:r>
            <a:r>
              <a:rPr lang="en-US" dirty="0" err="1" smtClean="0">
                <a:latin typeface="Times New Roman"/>
                <a:ea typeface="Calibri"/>
              </a:rPr>
              <a:t>luz</a:t>
            </a:r>
            <a:r>
              <a:rPr lang="en-US" dirty="0" smtClean="0">
                <a:latin typeface="Times New Roman"/>
                <a:ea typeface="Calibri"/>
              </a:rPr>
              <a:t> </a:t>
            </a:r>
            <a:r>
              <a:rPr lang="en-US" dirty="0" err="1" smtClean="0">
                <a:latin typeface="Times New Roman"/>
                <a:ea typeface="Calibri"/>
              </a:rPr>
              <a:t>directa</a:t>
            </a:r>
            <a:r>
              <a:rPr lang="en-US" dirty="0" smtClean="0">
                <a:latin typeface="Times New Roman"/>
                <a:ea typeface="Calibri"/>
              </a:rPr>
              <a:t> y </a:t>
            </a:r>
            <a:r>
              <a:rPr lang="en-US" dirty="0" err="1" smtClean="0">
                <a:latin typeface="Times New Roman"/>
                <a:ea typeface="Calibri"/>
              </a:rPr>
              <a:t>reflejada</a:t>
            </a:r>
            <a:endParaRPr lang="en-US" dirty="0" smtClean="0">
              <a:latin typeface="Times New Roman"/>
              <a:ea typeface="Calibri"/>
            </a:endParaRPr>
          </a:p>
          <a:p>
            <a:pPr marL="233309">
              <a:buFont typeface="Arial" pitchFamily="34" charset="0"/>
              <a:buChar char="•"/>
            </a:pPr>
            <a:r>
              <a:rPr lang="en-US" dirty="0" smtClean="0">
                <a:latin typeface="Times New Roman"/>
                <a:ea typeface="Calibri"/>
              </a:rPr>
              <a:t> </a:t>
            </a:r>
            <a:r>
              <a:rPr lang="en-US" dirty="0" err="1" smtClean="0">
                <a:latin typeface="Times New Roman"/>
                <a:ea typeface="Calibri"/>
              </a:rPr>
              <a:t>Más</a:t>
            </a:r>
            <a:r>
              <a:rPr lang="en-US" dirty="0" smtClean="0">
                <a:latin typeface="Times New Roman"/>
                <a:ea typeface="Calibri"/>
              </a:rPr>
              <a:t> </a:t>
            </a:r>
            <a:r>
              <a:rPr lang="en-US" dirty="0" err="1" smtClean="0">
                <a:latin typeface="Times New Roman"/>
                <a:ea typeface="Calibri"/>
              </a:rPr>
              <a:t>fácil</a:t>
            </a:r>
            <a:r>
              <a:rPr lang="en-US" dirty="0" smtClean="0">
                <a:latin typeface="Times New Roman"/>
                <a:ea typeface="Calibri"/>
              </a:rPr>
              <a:t> </a:t>
            </a:r>
            <a:r>
              <a:rPr lang="en-US" dirty="0" err="1" smtClean="0">
                <a:latin typeface="Times New Roman"/>
                <a:ea typeface="Calibri"/>
              </a:rPr>
              <a:t>ver</a:t>
            </a:r>
            <a:r>
              <a:rPr lang="en-US" dirty="0" smtClean="0">
                <a:latin typeface="Times New Roman"/>
                <a:ea typeface="Calibri"/>
              </a:rPr>
              <a:t> en el sol </a:t>
            </a:r>
            <a:r>
              <a:rPr lang="en-US" dirty="0" err="1" smtClean="0">
                <a:latin typeface="Times New Roman"/>
                <a:ea typeface="Calibri"/>
              </a:rPr>
              <a:t>brillante</a:t>
            </a:r>
            <a:endParaRPr lang="en-US" dirty="0" smtClean="0">
              <a:latin typeface="Times New Roman"/>
              <a:ea typeface="Calibri"/>
            </a:endParaRPr>
          </a:p>
          <a:p>
            <a:pPr marL="233309">
              <a:buFont typeface="Arial" pitchFamily="34" charset="0"/>
              <a:buChar char="•"/>
            </a:pPr>
            <a:r>
              <a:rPr lang="en-US" dirty="0" smtClean="0">
                <a:latin typeface="Times New Roman"/>
                <a:ea typeface="Calibri"/>
              </a:rPr>
              <a:t> </a:t>
            </a:r>
            <a:r>
              <a:rPr lang="en-US" dirty="0" err="1" smtClean="0">
                <a:latin typeface="Times New Roman"/>
                <a:ea typeface="Calibri"/>
              </a:rPr>
              <a:t>Prevenir</a:t>
            </a:r>
            <a:r>
              <a:rPr lang="en-US" dirty="0" smtClean="0">
                <a:latin typeface="Times New Roman"/>
                <a:ea typeface="Calibri"/>
              </a:rPr>
              <a:t> </a:t>
            </a:r>
            <a:r>
              <a:rPr lang="en-US" dirty="0" err="1" smtClean="0">
                <a:latin typeface="Times New Roman"/>
                <a:ea typeface="Calibri"/>
              </a:rPr>
              <a:t>que</a:t>
            </a:r>
            <a:r>
              <a:rPr lang="en-US" dirty="0" smtClean="0">
                <a:latin typeface="Times New Roman"/>
                <a:ea typeface="Calibri"/>
              </a:rPr>
              <a:t> </a:t>
            </a:r>
            <a:r>
              <a:rPr lang="en-US" dirty="0" err="1" smtClean="0">
                <a:latin typeface="Times New Roman"/>
                <a:ea typeface="Calibri"/>
              </a:rPr>
              <a:t>polvo</a:t>
            </a:r>
            <a:r>
              <a:rPr lang="en-US" dirty="0" smtClean="0">
                <a:latin typeface="Times New Roman"/>
                <a:ea typeface="Calibri"/>
              </a:rPr>
              <a:t>, </a:t>
            </a:r>
            <a:r>
              <a:rPr lang="en-US" dirty="0" err="1" smtClean="0">
                <a:latin typeface="Times New Roman"/>
                <a:ea typeface="Calibri"/>
              </a:rPr>
              <a:t>suciedad</a:t>
            </a:r>
            <a:r>
              <a:rPr lang="en-US" dirty="0" smtClean="0">
                <a:latin typeface="Times New Roman"/>
                <a:ea typeface="Calibri"/>
              </a:rPr>
              <a:t> o </a:t>
            </a:r>
            <a:r>
              <a:rPr lang="en-US" dirty="0" err="1" smtClean="0">
                <a:latin typeface="Times New Roman"/>
                <a:ea typeface="Calibri"/>
              </a:rPr>
              <a:t>polen</a:t>
            </a:r>
            <a:r>
              <a:rPr lang="en-US" dirty="0" smtClean="0">
                <a:latin typeface="Times New Roman"/>
                <a:ea typeface="Calibri"/>
              </a:rPr>
              <a:t> </a:t>
            </a:r>
            <a:r>
              <a:rPr lang="en-US" dirty="0" err="1" smtClean="0">
                <a:latin typeface="Times New Roman"/>
                <a:ea typeface="Calibri"/>
              </a:rPr>
              <a:t>entren</a:t>
            </a:r>
            <a:r>
              <a:rPr lang="en-US" dirty="0" smtClean="0">
                <a:latin typeface="Times New Roman"/>
                <a:ea typeface="Calibri"/>
              </a:rPr>
              <a:t> en los </a:t>
            </a:r>
            <a:r>
              <a:rPr lang="en-US" dirty="0" err="1" smtClean="0">
                <a:latin typeface="Times New Roman"/>
                <a:ea typeface="Calibri"/>
              </a:rPr>
              <a:t>ojos</a:t>
            </a:r>
            <a:r>
              <a:rPr lang="en-US" dirty="0" smtClean="0">
                <a:latin typeface="Times New Roman"/>
                <a:ea typeface="Calibri"/>
              </a:rPr>
              <a:t> e los </a:t>
            </a:r>
            <a:r>
              <a:rPr lang="en-US" dirty="0" err="1" smtClean="0">
                <a:latin typeface="Times New Roman"/>
                <a:ea typeface="Calibri"/>
              </a:rPr>
              <a:t>irritan</a:t>
            </a:r>
            <a:r>
              <a:rPr lang="en-US" dirty="0" smtClean="0">
                <a:latin typeface="Times New Roman"/>
                <a:ea typeface="Calibri"/>
              </a:rPr>
              <a:t>. </a:t>
            </a:r>
          </a:p>
          <a:p>
            <a:pPr marL="233309">
              <a:buFont typeface="Arial" pitchFamily="34" charset="0"/>
              <a:buChar char="•"/>
            </a:pPr>
            <a:r>
              <a:rPr lang="en-US" dirty="0" smtClean="0">
                <a:latin typeface="Times New Roman"/>
                <a:ea typeface="Calibri"/>
              </a:rPr>
              <a:t> Los </a:t>
            </a:r>
            <a:r>
              <a:rPr lang="en-US" dirty="0" err="1" smtClean="0">
                <a:latin typeface="Times New Roman"/>
                <a:ea typeface="Calibri"/>
              </a:rPr>
              <a:t>ojos</a:t>
            </a:r>
            <a:r>
              <a:rPr lang="en-US" dirty="0" smtClean="0">
                <a:latin typeface="Times New Roman"/>
                <a:ea typeface="Calibri"/>
              </a:rPr>
              <a:t> no </a:t>
            </a:r>
            <a:r>
              <a:rPr lang="en-US" dirty="0" err="1" smtClean="0">
                <a:latin typeface="Times New Roman"/>
                <a:ea typeface="Calibri"/>
              </a:rPr>
              <a:t>están</a:t>
            </a:r>
            <a:r>
              <a:rPr lang="en-US" dirty="0" smtClean="0">
                <a:latin typeface="Times New Roman"/>
                <a:ea typeface="Calibri"/>
              </a:rPr>
              <a:t> </a:t>
            </a:r>
            <a:r>
              <a:rPr lang="en-US" dirty="0" err="1" smtClean="0">
                <a:latin typeface="Times New Roman"/>
                <a:ea typeface="Calibri"/>
              </a:rPr>
              <a:t>rojos</a:t>
            </a:r>
            <a:r>
              <a:rPr lang="en-US" dirty="0" smtClean="0">
                <a:latin typeface="Times New Roman"/>
                <a:ea typeface="Calibri"/>
              </a:rPr>
              <a:t> y </a:t>
            </a:r>
            <a:r>
              <a:rPr lang="en-US" dirty="0" err="1" smtClean="0">
                <a:latin typeface="Times New Roman"/>
                <a:ea typeface="Calibri"/>
              </a:rPr>
              <a:t>dolorosos</a:t>
            </a:r>
            <a:r>
              <a:rPr lang="en-US" dirty="0" smtClean="0">
                <a:latin typeface="Times New Roman"/>
                <a:ea typeface="Calibri"/>
              </a:rPr>
              <a:t> al fin del dia.</a:t>
            </a:r>
          </a:p>
          <a:p>
            <a:pPr marL="233309">
              <a:buFont typeface="Arial" pitchFamily="34" charset="0"/>
              <a:buChar char="•"/>
            </a:pPr>
            <a:r>
              <a:rPr lang="en-US" dirty="0" smtClean="0">
                <a:latin typeface="Times New Roman"/>
                <a:ea typeface="Calibri"/>
              </a:rPr>
              <a:t> </a:t>
            </a:r>
            <a:r>
              <a:rPr lang="en-US" dirty="0" err="1" smtClean="0">
                <a:latin typeface="Times New Roman"/>
                <a:ea typeface="Calibri"/>
              </a:rPr>
              <a:t>Mantenga</a:t>
            </a:r>
            <a:r>
              <a:rPr lang="en-US" dirty="0" smtClean="0">
                <a:latin typeface="Times New Roman"/>
                <a:ea typeface="Calibri"/>
              </a:rPr>
              <a:t> </a:t>
            </a:r>
            <a:r>
              <a:rPr lang="en-US" dirty="0" err="1" smtClean="0">
                <a:latin typeface="Times New Roman"/>
                <a:ea typeface="Calibri"/>
              </a:rPr>
              <a:t>hojas</a:t>
            </a:r>
            <a:r>
              <a:rPr lang="en-US" dirty="0" smtClean="0">
                <a:latin typeface="Times New Roman"/>
                <a:ea typeface="Calibri"/>
              </a:rPr>
              <a:t> y </a:t>
            </a:r>
            <a:r>
              <a:rPr lang="en-US" dirty="0" err="1" smtClean="0">
                <a:latin typeface="Times New Roman"/>
                <a:ea typeface="Calibri"/>
              </a:rPr>
              <a:t>ramas</a:t>
            </a:r>
            <a:r>
              <a:rPr lang="en-US" smtClean="0">
                <a:latin typeface="Times New Roman"/>
                <a:ea typeface="Calibri"/>
              </a:rPr>
              <a:t> lejos</a:t>
            </a:r>
            <a:r>
              <a:rPr lang="en-US" dirty="0" smtClean="0">
                <a:latin typeface="Times New Roman"/>
                <a:ea typeface="Calibri"/>
              </a:rPr>
              <a:t> de </a:t>
            </a:r>
            <a:r>
              <a:rPr lang="en-US" dirty="0" err="1" smtClean="0">
                <a:latin typeface="Times New Roman"/>
                <a:ea typeface="Calibri"/>
              </a:rPr>
              <a:t>sus</a:t>
            </a:r>
            <a:r>
              <a:rPr lang="en-US" dirty="0" smtClean="0">
                <a:latin typeface="Times New Roman"/>
                <a:ea typeface="Calibri"/>
              </a:rPr>
              <a:t> </a:t>
            </a:r>
            <a:r>
              <a:rPr lang="en-US" dirty="0" err="1" smtClean="0">
                <a:latin typeface="Times New Roman"/>
                <a:ea typeface="Calibri"/>
              </a:rPr>
              <a:t>ojos</a:t>
            </a:r>
            <a:r>
              <a:rPr lang="en-US" dirty="0" smtClean="0">
                <a:latin typeface="Times New Roman"/>
                <a:ea typeface="Calibri"/>
              </a:rPr>
              <a:t>.</a:t>
            </a:r>
          </a:p>
          <a:p>
            <a:pPr marL="233309">
              <a:buFont typeface="Arial" pitchFamily="34" charset="0"/>
              <a:buChar char="•"/>
            </a:pPr>
            <a:r>
              <a:rPr lang="en-US" dirty="0" smtClean="0">
                <a:latin typeface="Times New Roman"/>
                <a:ea typeface="Calibri"/>
              </a:rPr>
              <a:t> </a:t>
            </a:r>
            <a:r>
              <a:rPr lang="en-US" dirty="0" err="1" smtClean="0">
                <a:latin typeface="Times New Roman"/>
                <a:ea typeface="Calibri"/>
              </a:rPr>
              <a:t>Proteja</a:t>
            </a:r>
            <a:r>
              <a:rPr lang="en-US" dirty="0" smtClean="0">
                <a:latin typeface="Times New Roman"/>
                <a:ea typeface="Calibri"/>
              </a:rPr>
              <a:t> los </a:t>
            </a:r>
            <a:r>
              <a:rPr lang="en-US" dirty="0" err="1" smtClean="0">
                <a:latin typeface="Times New Roman"/>
                <a:ea typeface="Calibri"/>
              </a:rPr>
              <a:t>ojos</a:t>
            </a:r>
            <a:r>
              <a:rPr lang="en-US" dirty="0" smtClean="0">
                <a:latin typeface="Times New Roman"/>
                <a:ea typeface="Calibri"/>
              </a:rPr>
              <a:t> de </a:t>
            </a:r>
            <a:r>
              <a:rPr lang="en-US" dirty="0" err="1" smtClean="0">
                <a:latin typeface="Times New Roman"/>
                <a:ea typeface="Calibri"/>
              </a:rPr>
              <a:t>accidentes</a:t>
            </a:r>
            <a:r>
              <a:rPr lang="en-US" dirty="0" smtClean="0">
                <a:latin typeface="Times New Roman"/>
                <a:ea typeface="Calibri"/>
              </a:rPr>
              <a:t> con </a:t>
            </a:r>
            <a:r>
              <a:rPr lang="en-US" dirty="0" err="1" smtClean="0">
                <a:latin typeface="Times New Roman"/>
                <a:ea typeface="Calibri"/>
              </a:rPr>
              <a:t>herramientas</a:t>
            </a:r>
            <a:r>
              <a:rPr lang="en-US" dirty="0" smtClean="0">
                <a:latin typeface="Times New Roman"/>
                <a:ea typeface="Calibri"/>
              </a:rPr>
              <a:t> o </a:t>
            </a:r>
            <a:r>
              <a:rPr lang="en-US" dirty="0" err="1" smtClean="0">
                <a:latin typeface="Times New Roman"/>
                <a:ea typeface="Calibri"/>
              </a:rPr>
              <a:t>maquinas</a:t>
            </a:r>
            <a:r>
              <a:rPr lang="en-US" dirty="0" smtClean="0">
                <a:latin typeface="Times New Roman"/>
                <a:ea typeface="Calibri"/>
              </a:rPr>
              <a:t>.</a:t>
            </a:r>
          </a:p>
          <a:p>
            <a:pPr marL="233309">
              <a:buFont typeface="Arial" pitchFamily="34" charset="0"/>
              <a:buChar char="•"/>
            </a:pPr>
            <a:r>
              <a:rPr lang="en-US" dirty="0" smtClean="0">
                <a:latin typeface="Times New Roman"/>
                <a:ea typeface="Calibri"/>
              </a:rPr>
              <a:t> </a:t>
            </a:r>
            <a:r>
              <a:rPr lang="en-US" dirty="0" err="1" smtClean="0">
                <a:latin typeface="Times New Roman"/>
                <a:ea typeface="Calibri"/>
              </a:rPr>
              <a:t>Prevenir</a:t>
            </a:r>
            <a:r>
              <a:rPr lang="en-US" dirty="0" smtClean="0">
                <a:latin typeface="Times New Roman"/>
                <a:ea typeface="Calibri"/>
              </a:rPr>
              <a:t> </a:t>
            </a:r>
            <a:r>
              <a:rPr lang="en-US" dirty="0" err="1" smtClean="0">
                <a:latin typeface="Times New Roman"/>
                <a:ea typeface="Calibri"/>
              </a:rPr>
              <a:t>que</a:t>
            </a:r>
            <a:r>
              <a:rPr lang="en-US" dirty="0" smtClean="0">
                <a:latin typeface="Times New Roman"/>
                <a:ea typeface="Calibri"/>
              </a:rPr>
              <a:t> los </a:t>
            </a:r>
            <a:r>
              <a:rPr lang="en-US" dirty="0" err="1" smtClean="0">
                <a:latin typeface="Times New Roman"/>
                <a:ea typeface="Calibri"/>
              </a:rPr>
              <a:t>pesticidas</a:t>
            </a:r>
            <a:r>
              <a:rPr lang="en-US" dirty="0" smtClean="0">
                <a:latin typeface="Times New Roman"/>
                <a:ea typeface="Calibri"/>
              </a:rPr>
              <a:t> o </a:t>
            </a:r>
            <a:r>
              <a:rPr lang="en-US" dirty="0" err="1" smtClean="0">
                <a:latin typeface="Times New Roman"/>
                <a:ea typeface="Calibri"/>
              </a:rPr>
              <a:t>químicos</a:t>
            </a:r>
            <a:r>
              <a:rPr lang="en-US" dirty="0" smtClean="0">
                <a:latin typeface="Times New Roman"/>
                <a:ea typeface="Calibri"/>
              </a:rPr>
              <a:t> </a:t>
            </a:r>
            <a:r>
              <a:rPr lang="en-US" dirty="0" err="1" smtClean="0">
                <a:latin typeface="Times New Roman"/>
                <a:ea typeface="Calibri"/>
              </a:rPr>
              <a:t>entren</a:t>
            </a:r>
            <a:r>
              <a:rPr lang="en-US" dirty="0" smtClean="0">
                <a:latin typeface="Times New Roman"/>
                <a:ea typeface="Calibri"/>
              </a:rPr>
              <a:t> en el </a:t>
            </a:r>
            <a:r>
              <a:rPr lang="en-US" dirty="0" err="1" smtClean="0">
                <a:latin typeface="Times New Roman"/>
                <a:ea typeface="Calibri"/>
              </a:rPr>
              <a:t>ojo</a:t>
            </a:r>
            <a:r>
              <a:rPr lang="en-US" dirty="0" smtClean="0">
                <a:latin typeface="Times New Roman"/>
                <a:ea typeface="Calibri"/>
              </a:rPr>
              <a:t>. </a:t>
            </a:r>
          </a:p>
          <a:p>
            <a:pPr marL="233309">
              <a:buFont typeface="Arial" pitchFamily="34" charset="0"/>
              <a:buChar char="•"/>
            </a:pPr>
            <a:r>
              <a:rPr lang="en-US" dirty="0" smtClean="0">
                <a:latin typeface="Times New Roman"/>
                <a:ea typeface="Calibri"/>
              </a:rPr>
              <a:t> </a:t>
            </a:r>
            <a:r>
              <a:rPr lang="en-US" dirty="0" err="1" smtClean="0">
                <a:latin typeface="Times New Roman"/>
                <a:ea typeface="Calibri"/>
              </a:rPr>
              <a:t>Prevenir</a:t>
            </a:r>
            <a:r>
              <a:rPr lang="en-US" dirty="0" smtClean="0">
                <a:latin typeface="Times New Roman"/>
                <a:ea typeface="Calibri"/>
              </a:rPr>
              <a:t> </a:t>
            </a:r>
            <a:r>
              <a:rPr lang="en-US" dirty="0" err="1" smtClean="0">
                <a:latin typeface="Times New Roman"/>
                <a:ea typeface="Calibri"/>
              </a:rPr>
              <a:t>enfermedades</a:t>
            </a:r>
            <a:r>
              <a:rPr lang="en-US" dirty="0" smtClean="0">
                <a:latin typeface="Times New Roman"/>
                <a:ea typeface="Calibri"/>
              </a:rPr>
              <a:t> del </a:t>
            </a:r>
            <a:r>
              <a:rPr lang="en-US" dirty="0" err="1" smtClean="0">
                <a:latin typeface="Times New Roman"/>
                <a:ea typeface="Calibri"/>
              </a:rPr>
              <a:t>ojo</a:t>
            </a:r>
            <a:r>
              <a:rPr lang="en-US" dirty="0" smtClean="0">
                <a:latin typeface="Times New Roman"/>
                <a:ea typeface="Calibri"/>
              </a:rPr>
              <a:t>, </a:t>
            </a:r>
            <a:r>
              <a:rPr lang="en-US" dirty="0" err="1" smtClean="0">
                <a:latin typeface="Times New Roman"/>
                <a:ea typeface="Calibri"/>
              </a:rPr>
              <a:t>como</a:t>
            </a:r>
            <a:r>
              <a:rPr lang="en-US" dirty="0" smtClean="0">
                <a:latin typeface="Times New Roman"/>
                <a:ea typeface="Calibri"/>
              </a:rPr>
              <a:t> </a:t>
            </a:r>
            <a:r>
              <a:rPr lang="en-US" dirty="0" err="1" smtClean="0">
                <a:latin typeface="Times New Roman"/>
                <a:ea typeface="Calibri"/>
              </a:rPr>
              <a:t>bultos</a:t>
            </a:r>
            <a:r>
              <a:rPr lang="en-US" dirty="0" smtClean="0">
                <a:latin typeface="Times New Roman"/>
                <a:ea typeface="Calibri"/>
              </a:rPr>
              <a:t> en el </a:t>
            </a:r>
            <a:r>
              <a:rPr lang="en-US" dirty="0" err="1" smtClean="0">
                <a:latin typeface="Times New Roman"/>
                <a:ea typeface="Calibri"/>
              </a:rPr>
              <a:t>ojo</a:t>
            </a:r>
            <a:r>
              <a:rPr lang="en-US" dirty="0" smtClean="0">
                <a:latin typeface="Times New Roman"/>
                <a:ea typeface="Calibri"/>
              </a:rPr>
              <a:t>. </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r>
              <a:rPr lang="en-US" baseline="0" dirty="0" err="1" smtClean="0"/>
              <a:t>Cuáles</a:t>
            </a:r>
            <a:r>
              <a:rPr lang="en-US" baseline="0" dirty="0" smtClean="0"/>
              <a:t> son </a:t>
            </a:r>
            <a:r>
              <a:rPr lang="en-US" baseline="0" dirty="0" err="1" smtClean="0"/>
              <a:t>las</a:t>
            </a:r>
            <a:r>
              <a:rPr lang="en-US" baseline="0" dirty="0" smtClean="0"/>
              <a:t> </a:t>
            </a:r>
            <a:r>
              <a:rPr lang="en-US" baseline="0" dirty="0" err="1" smtClean="0"/>
              <a:t>razones</a:t>
            </a:r>
            <a:r>
              <a:rPr lang="en-US" baseline="0" dirty="0" smtClean="0"/>
              <a:t> </a:t>
            </a:r>
            <a:r>
              <a:rPr lang="en-US" baseline="0" dirty="0" err="1" smtClean="0"/>
              <a:t>por</a:t>
            </a:r>
            <a:r>
              <a:rPr lang="en-US" baseline="0" dirty="0" smtClean="0"/>
              <a:t> </a:t>
            </a:r>
            <a:r>
              <a:rPr lang="en-US" baseline="0" dirty="0" err="1" smtClean="0"/>
              <a:t>las</a:t>
            </a:r>
            <a:r>
              <a:rPr lang="en-US" baseline="0" dirty="0" smtClean="0"/>
              <a:t> </a:t>
            </a:r>
            <a:r>
              <a:rPr lang="en-US" baseline="0" dirty="0" err="1" smtClean="0"/>
              <a:t>que</a:t>
            </a:r>
            <a:r>
              <a:rPr lang="en-US" baseline="0" dirty="0" smtClean="0"/>
              <a:t> no </a:t>
            </a:r>
            <a:r>
              <a:rPr lang="en-US" baseline="0" dirty="0" err="1" smtClean="0"/>
              <a:t>llevan</a:t>
            </a:r>
            <a:r>
              <a:rPr lang="en-US" baseline="0" dirty="0" smtClean="0"/>
              <a:t> </a:t>
            </a:r>
            <a:r>
              <a:rPr lang="en-US" baseline="0" dirty="0" err="1" smtClean="0"/>
              <a:t>gafas</a:t>
            </a:r>
            <a:r>
              <a:rPr lang="en-US" baseline="0" dirty="0" smtClean="0"/>
              <a:t> de </a:t>
            </a:r>
            <a:r>
              <a:rPr lang="en-US" baseline="0" dirty="0" err="1" smtClean="0"/>
              <a:t>seguridad</a:t>
            </a:r>
            <a:r>
              <a:rPr lang="en-US" baseline="0" dirty="0" smtClean="0"/>
              <a:t> </a:t>
            </a:r>
            <a:r>
              <a:rPr lang="en-US" baseline="0" dirty="0" err="1" smtClean="0"/>
              <a:t>actualmente</a:t>
            </a:r>
            <a:r>
              <a:rPr lang="en-US" baseline="0" dirty="0" smtClean="0"/>
              <a:t> los </a:t>
            </a:r>
            <a:r>
              <a:rPr lang="en-US" baseline="0" dirty="0" err="1" smtClean="0"/>
              <a:t>participantes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6D4E2541-D4EC-4EF6-AA2F-CA09744A896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 </a:t>
            </a:r>
            <a:r>
              <a:rPr lang="en-US" dirty="0" err="1" smtClean="0"/>
              <a:t>trabaja</a:t>
            </a:r>
            <a:r>
              <a:rPr lang="en-US" dirty="0" smtClean="0"/>
              <a:t> en</a:t>
            </a:r>
            <a:r>
              <a:rPr lang="en-US" baseline="0" dirty="0" smtClean="0"/>
              <a:t> los </a:t>
            </a:r>
            <a:r>
              <a:rPr lang="en-US" baseline="0" dirty="0" err="1" smtClean="0"/>
              <a:t>Condados</a:t>
            </a:r>
            <a:r>
              <a:rPr lang="en-US" baseline="0" dirty="0" smtClean="0"/>
              <a:t> de Wayne o Ontario, </a:t>
            </a:r>
            <a:r>
              <a:rPr lang="en-US" baseline="0" dirty="0" err="1" smtClean="0"/>
              <a:t>contacte</a:t>
            </a:r>
            <a:r>
              <a:rPr lang="en-US" baseline="0" dirty="0" smtClean="0"/>
              <a:t> la </a:t>
            </a:r>
            <a:r>
              <a:rPr lang="en-US" baseline="0" dirty="0" err="1" smtClean="0"/>
              <a:t>oficina</a:t>
            </a:r>
            <a:r>
              <a:rPr lang="en-US" baseline="0" dirty="0" smtClean="0"/>
              <a:t> de Syracuse.</a:t>
            </a:r>
          </a:p>
          <a:p>
            <a:endParaRPr lang="en-US" baseline="0" dirty="0" smtClean="0"/>
          </a:p>
          <a:p>
            <a:r>
              <a:rPr lang="en-US" baseline="0" dirty="0" smtClean="0"/>
              <a:t>Si </a:t>
            </a:r>
            <a:r>
              <a:rPr lang="en-US" baseline="0" dirty="0" err="1" smtClean="0"/>
              <a:t>trabaja</a:t>
            </a:r>
            <a:r>
              <a:rPr lang="en-US" baseline="0" dirty="0" smtClean="0"/>
              <a:t> en el </a:t>
            </a:r>
            <a:r>
              <a:rPr lang="en-US" baseline="0" dirty="0" err="1" smtClean="0"/>
              <a:t>Condado</a:t>
            </a:r>
            <a:r>
              <a:rPr lang="en-US" baseline="0" dirty="0" smtClean="0"/>
              <a:t> de Monroe/la parte occidental del NY, </a:t>
            </a:r>
            <a:r>
              <a:rPr lang="en-US" baseline="0" dirty="0" err="1" smtClean="0"/>
              <a:t>contacte</a:t>
            </a:r>
            <a:r>
              <a:rPr lang="en-US" baseline="0" dirty="0" smtClean="0"/>
              <a:t> la </a:t>
            </a:r>
            <a:r>
              <a:rPr lang="en-US" baseline="0" dirty="0" err="1" smtClean="0"/>
              <a:t>oficina</a:t>
            </a:r>
            <a:r>
              <a:rPr lang="en-US" baseline="0" dirty="0" smtClean="0"/>
              <a:t> de Buffalo.</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4E2541-D4EC-4EF6-AA2F-CA09744A896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4E2541-D4EC-4EF6-AA2F-CA09744A89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4E2541-D4EC-4EF6-AA2F-CA09744A89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4E2541-D4EC-4EF6-AA2F-CA09744A89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dirty="0" err="1" smtClean="0"/>
              <a:t>Cómo</a:t>
            </a:r>
            <a:r>
              <a:rPr lang="en-US" dirty="0" smtClean="0"/>
              <a:t> </a:t>
            </a:r>
            <a:r>
              <a:rPr lang="en-US" dirty="0" err="1" smtClean="0"/>
              <a:t>proteger</a:t>
            </a:r>
            <a:r>
              <a:rPr lang="en-US" dirty="0" smtClean="0"/>
              <a:t> los </a:t>
            </a:r>
            <a:r>
              <a:rPr lang="en-US" dirty="0" err="1" smtClean="0"/>
              <a:t>ojos</a:t>
            </a:r>
            <a:endParaRPr lang="en-US" dirty="0" smtClean="0"/>
          </a:p>
          <a:p>
            <a:endParaRPr lang="en-US" dirty="0" smtClean="0"/>
          </a:p>
          <a:p>
            <a:pPr>
              <a:buFont typeface="Arial" pitchFamily="34" charset="0"/>
              <a:buChar char="•"/>
            </a:pPr>
            <a:r>
              <a:rPr lang="en-US" dirty="0" smtClean="0"/>
              <a:t> Los </a:t>
            </a:r>
            <a:r>
              <a:rPr lang="en-US" dirty="0" err="1" smtClean="0"/>
              <a:t>efectos</a:t>
            </a:r>
            <a:r>
              <a:rPr lang="en-US" dirty="0" smtClean="0"/>
              <a:t> del sol </a:t>
            </a:r>
            <a:r>
              <a:rPr lang="en-US" dirty="0" err="1" smtClean="0"/>
              <a:t>para</a:t>
            </a:r>
            <a:r>
              <a:rPr lang="en-US" dirty="0" smtClean="0"/>
              <a:t> los </a:t>
            </a:r>
            <a:r>
              <a:rPr lang="en-US" dirty="0" err="1" smtClean="0"/>
              <a:t>ojos</a:t>
            </a:r>
            <a:endParaRPr lang="en-US" dirty="0" smtClean="0"/>
          </a:p>
          <a:p>
            <a:endParaRPr lang="en-US" dirty="0" smtClean="0"/>
          </a:p>
          <a:p>
            <a:pPr>
              <a:buFont typeface="Arial" pitchFamily="34" charset="0"/>
              <a:buChar char="•"/>
            </a:pPr>
            <a:r>
              <a:rPr lang="en-US" dirty="0" smtClean="0"/>
              <a:t> </a:t>
            </a:r>
            <a:r>
              <a:rPr lang="en-US" dirty="0" err="1" smtClean="0"/>
              <a:t>Qué</a:t>
            </a:r>
            <a:r>
              <a:rPr lang="en-US" dirty="0" smtClean="0"/>
              <a:t> se </a:t>
            </a:r>
            <a:r>
              <a:rPr lang="en-US" dirty="0" err="1" smtClean="0"/>
              <a:t>puede</a:t>
            </a:r>
            <a:r>
              <a:rPr lang="en-US" dirty="0" smtClean="0"/>
              <a:t> </a:t>
            </a:r>
            <a:r>
              <a:rPr lang="en-US" dirty="0" err="1" smtClean="0"/>
              <a:t>hacer</a:t>
            </a:r>
            <a:r>
              <a:rPr lang="en-US" dirty="0" smtClean="0"/>
              <a:t> en </a:t>
            </a:r>
            <a:r>
              <a:rPr lang="en-US" dirty="0" err="1" smtClean="0"/>
              <a:t>caso</a:t>
            </a:r>
            <a:r>
              <a:rPr lang="en-US" dirty="0" smtClean="0"/>
              <a:t> de </a:t>
            </a:r>
            <a:r>
              <a:rPr lang="en-US" dirty="0" err="1" smtClean="0"/>
              <a:t>emergencia</a:t>
            </a:r>
            <a:r>
              <a:rPr lang="en-US" dirty="0" smtClean="0"/>
              <a:t> </a:t>
            </a:r>
            <a:r>
              <a:rPr lang="en-US" dirty="0" err="1" smtClean="0"/>
              <a:t>para</a:t>
            </a:r>
            <a:r>
              <a:rPr lang="en-US" dirty="0" smtClean="0"/>
              <a:t> </a:t>
            </a:r>
            <a:r>
              <a:rPr lang="en-US" dirty="0" err="1" smtClean="0"/>
              <a:t>lástimas</a:t>
            </a:r>
            <a:r>
              <a:rPr lang="en-US" dirty="0" smtClean="0"/>
              <a:t> del </a:t>
            </a:r>
            <a:r>
              <a:rPr lang="en-US" dirty="0" err="1" smtClean="0"/>
              <a:t>ojo</a:t>
            </a:r>
            <a:r>
              <a:rPr lang="en-US" dirty="0" smtClean="0"/>
              <a:t> y </a:t>
            </a:r>
            <a:r>
              <a:rPr lang="en-US" dirty="0" err="1" smtClean="0"/>
              <a:t>cuando</a:t>
            </a:r>
            <a:r>
              <a:rPr lang="en-US" dirty="0" smtClean="0"/>
              <a:t> </a:t>
            </a:r>
            <a:r>
              <a:rPr lang="en-US" dirty="0" err="1" smtClean="0"/>
              <a:t>debe</a:t>
            </a:r>
            <a:r>
              <a:rPr lang="en-US" dirty="0" smtClean="0"/>
              <a:t> </a:t>
            </a:r>
            <a:r>
              <a:rPr lang="en-US" dirty="0" err="1" smtClean="0"/>
              <a:t>buscar</a:t>
            </a:r>
            <a:r>
              <a:rPr lang="en-US" dirty="0" smtClean="0"/>
              <a:t> </a:t>
            </a:r>
            <a:r>
              <a:rPr lang="en-US" dirty="0" err="1" smtClean="0"/>
              <a:t>atención</a:t>
            </a:r>
            <a:r>
              <a:rPr lang="en-US" dirty="0" smtClean="0"/>
              <a:t> </a:t>
            </a:r>
            <a:r>
              <a:rPr lang="en-US" dirty="0" err="1" smtClean="0"/>
              <a:t>medica</a:t>
            </a:r>
            <a:r>
              <a:rPr lang="en-US" dirty="0" smtClean="0"/>
              <a:t> </a:t>
            </a:r>
          </a:p>
          <a:p>
            <a:endParaRPr lang="en-US" dirty="0" smtClean="0"/>
          </a:p>
          <a:p>
            <a:pPr>
              <a:buFont typeface="Arial" pitchFamily="34" charset="0"/>
              <a:buChar char="•"/>
            </a:pPr>
            <a:r>
              <a:rPr lang="en-US" dirty="0" smtClean="0"/>
              <a:t> La </a:t>
            </a:r>
            <a:r>
              <a:rPr lang="en-US" dirty="0" err="1" smtClean="0"/>
              <a:t>importancia</a:t>
            </a:r>
            <a:r>
              <a:rPr lang="en-US" dirty="0" smtClean="0"/>
              <a:t> de </a:t>
            </a:r>
            <a:r>
              <a:rPr lang="en-US" dirty="0" err="1" smtClean="0"/>
              <a:t>gafas</a:t>
            </a:r>
            <a:r>
              <a:rPr lang="en-US" dirty="0" smtClean="0"/>
              <a:t> de </a:t>
            </a:r>
            <a:r>
              <a:rPr lang="en-US" dirty="0" err="1" smtClean="0"/>
              <a:t>protección</a:t>
            </a:r>
            <a:r>
              <a:rPr lang="en-US" dirty="0" smtClean="0"/>
              <a:t>/</a:t>
            </a:r>
            <a:r>
              <a:rPr lang="en-US" dirty="0" err="1" smtClean="0"/>
              <a:t>gafas</a:t>
            </a:r>
            <a:r>
              <a:rPr lang="en-US" dirty="0" smtClean="0"/>
              <a:t> del sol</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err="1" smtClean="0"/>
              <a:t>Nos</a:t>
            </a:r>
            <a:r>
              <a:rPr lang="en-US" u="sng" dirty="0" smtClean="0"/>
              <a:t> </a:t>
            </a:r>
            <a:r>
              <a:rPr lang="en-US" u="sng" dirty="0" err="1" smtClean="0"/>
              <a:t>vamos</a:t>
            </a:r>
            <a:r>
              <a:rPr lang="en-US" u="sng" dirty="0" smtClean="0"/>
              <a:t> a </a:t>
            </a:r>
            <a:r>
              <a:rPr lang="en-US" u="sng" dirty="0" err="1" smtClean="0"/>
              <a:t>enfocar</a:t>
            </a:r>
            <a:r>
              <a:rPr lang="en-US" u="sng" dirty="0" smtClean="0"/>
              <a:t> en </a:t>
            </a:r>
            <a:r>
              <a:rPr lang="en-US" u="sng" dirty="0" err="1" smtClean="0"/>
              <a:t>cuatro</a:t>
            </a:r>
            <a:r>
              <a:rPr lang="en-US" u="sng" dirty="0" smtClean="0"/>
              <a:t> </a:t>
            </a:r>
            <a:r>
              <a:rPr lang="en-US" u="sng" dirty="0" err="1" smtClean="0"/>
              <a:t>partes</a:t>
            </a:r>
            <a:r>
              <a:rPr lang="en-US" u="sng" dirty="0" smtClean="0"/>
              <a:t>:</a:t>
            </a:r>
          </a:p>
          <a:p>
            <a:pPr defTabSz="933237">
              <a:defRPr/>
            </a:pPr>
            <a:endParaRPr lang="en-US" dirty="0" smtClean="0"/>
          </a:p>
          <a:p>
            <a:pPr defTabSz="933237">
              <a:defRPr/>
            </a:pPr>
            <a:r>
              <a:rPr lang="en-US" b="1" dirty="0" err="1" smtClean="0"/>
              <a:t>Lirio</a:t>
            </a:r>
            <a:r>
              <a:rPr lang="en-US" dirty="0" smtClean="0"/>
              <a:t> – </a:t>
            </a:r>
            <a:r>
              <a:rPr lang="en-US" dirty="0" err="1" smtClean="0"/>
              <a:t>Controla</a:t>
            </a:r>
            <a:r>
              <a:rPr lang="en-US" dirty="0" smtClean="0"/>
              <a:t> la </a:t>
            </a:r>
            <a:r>
              <a:rPr lang="en-US" dirty="0" err="1" smtClean="0"/>
              <a:t>luz</a:t>
            </a:r>
            <a:r>
              <a:rPr lang="en-US" dirty="0" smtClean="0"/>
              <a:t> </a:t>
            </a:r>
            <a:r>
              <a:rPr lang="en-US" dirty="0" err="1" smtClean="0"/>
              <a:t>que</a:t>
            </a:r>
            <a:r>
              <a:rPr lang="en-US" dirty="0" smtClean="0"/>
              <a:t> entre en el </a:t>
            </a:r>
            <a:r>
              <a:rPr lang="en-US" dirty="0" err="1" smtClean="0"/>
              <a:t>ojo</a:t>
            </a:r>
            <a:r>
              <a:rPr lang="en-US" dirty="0" smtClean="0"/>
              <a:t>. Es la parte </a:t>
            </a:r>
            <a:r>
              <a:rPr lang="en-US" dirty="0" err="1" smtClean="0"/>
              <a:t>colorada</a:t>
            </a:r>
            <a:r>
              <a:rPr lang="en-US" dirty="0" smtClean="0"/>
              <a:t> del </a:t>
            </a:r>
            <a:r>
              <a:rPr lang="en-US" dirty="0" err="1" smtClean="0"/>
              <a:t>ojo</a:t>
            </a:r>
            <a:r>
              <a:rPr lang="en-US" dirty="0" smtClean="0"/>
              <a:t> </a:t>
            </a:r>
            <a:r>
              <a:rPr lang="en-US" dirty="0" err="1" smtClean="0"/>
              <a:t>alrededor</a:t>
            </a:r>
            <a:r>
              <a:rPr lang="en-US" dirty="0" smtClean="0"/>
              <a:t> de la </a:t>
            </a:r>
            <a:r>
              <a:rPr lang="en-US" dirty="0" err="1" smtClean="0"/>
              <a:t>pupila</a:t>
            </a:r>
            <a:r>
              <a:rPr lang="en-US" dirty="0" smtClean="0"/>
              <a:t>. </a:t>
            </a:r>
          </a:p>
          <a:p>
            <a:pPr defTabSz="933237">
              <a:defRPr/>
            </a:pPr>
            <a:r>
              <a:rPr lang="en-US" b="1" dirty="0" err="1" smtClean="0"/>
              <a:t>Pupila</a:t>
            </a:r>
            <a:r>
              <a:rPr lang="en-US" b="1" dirty="0" smtClean="0"/>
              <a:t> </a:t>
            </a:r>
            <a:r>
              <a:rPr lang="en-US" dirty="0" smtClean="0"/>
              <a:t>– </a:t>
            </a:r>
            <a:r>
              <a:rPr lang="en-US" dirty="0" err="1" smtClean="0"/>
              <a:t>Aquí</a:t>
            </a:r>
            <a:r>
              <a:rPr lang="en-US" dirty="0" smtClean="0"/>
              <a:t> </a:t>
            </a:r>
            <a:r>
              <a:rPr lang="en-US" dirty="0" err="1" smtClean="0"/>
              <a:t>entra</a:t>
            </a:r>
            <a:r>
              <a:rPr lang="en-US" dirty="0" smtClean="0"/>
              <a:t> la </a:t>
            </a:r>
            <a:r>
              <a:rPr lang="en-US" dirty="0" err="1" smtClean="0"/>
              <a:t>luz</a:t>
            </a:r>
            <a:r>
              <a:rPr lang="en-US" dirty="0" smtClean="0"/>
              <a:t> en el </a:t>
            </a:r>
            <a:r>
              <a:rPr lang="en-US" dirty="0" err="1" smtClean="0"/>
              <a:t>ojo</a:t>
            </a:r>
            <a:r>
              <a:rPr lang="en-US" dirty="0" smtClean="0"/>
              <a:t>. Es el </a:t>
            </a:r>
            <a:r>
              <a:rPr lang="en-US" dirty="0" err="1" smtClean="0"/>
              <a:t>agujero</a:t>
            </a:r>
            <a:r>
              <a:rPr lang="en-US" dirty="0" smtClean="0"/>
              <a:t> en el </a:t>
            </a:r>
            <a:r>
              <a:rPr lang="en-US" dirty="0" err="1" smtClean="0"/>
              <a:t>lirio</a:t>
            </a:r>
            <a:r>
              <a:rPr lang="en-US" dirty="0" smtClean="0"/>
              <a:t>. </a:t>
            </a:r>
          </a:p>
          <a:p>
            <a:pPr defTabSz="933237">
              <a:defRPr/>
            </a:pPr>
            <a:r>
              <a:rPr lang="en-US" b="1" dirty="0" err="1" smtClean="0"/>
              <a:t>Córnea</a:t>
            </a:r>
            <a:r>
              <a:rPr lang="en-US" b="1" dirty="0" smtClean="0"/>
              <a:t> y </a:t>
            </a:r>
            <a:r>
              <a:rPr lang="en-US" b="1" dirty="0" err="1" smtClean="0"/>
              <a:t>Lente</a:t>
            </a:r>
            <a:r>
              <a:rPr lang="en-US" b="1" dirty="0" smtClean="0"/>
              <a:t> </a:t>
            </a:r>
            <a:r>
              <a:rPr lang="en-US" dirty="0" smtClean="0"/>
              <a:t>– La cornea </a:t>
            </a:r>
            <a:r>
              <a:rPr lang="en-US" dirty="0" err="1" smtClean="0"/>
              <a:t>es</a:t>
            </a:r>
            <a:r>
              <a:rPr lang="en-US" dirty="0" smtClean="0"/>
              <a:t> un </a:t>
            </a:r>
            <a:r>
              <a:rPr lang="en-US" dirty="0" err="1" smtClean="0"/>
              <a:t>bulto</a:t>
            </a:r>
            <a:r>
              <a:rPr lang="en-US" dirty="0" smtClean="0"/>
              <a:t> </a:t>
            </a:r>
            <a:r>
              <a:rPr lang="en-US" dirty="0" err="1" smtClean="0"/>
              <a:t>transparente</a:t>
            </a:r>
            <a:r>
              <a:rPr lang="en-US" dirty="0" smtClean="0"/>
              <a:t> </a:t>
            </a:r>
            <a:r>
              <a:rPr lang="en-US" dirty="0" err="1" smtClean="0"/>
              <a:t>sobre</a:t>
            </a:r>
            <a:r>
              <a:rPr lang="en-US" dirty="0" smtClean="0"/>
              <a:t> la </a:t>
            </a:r>
            <a:r>
              <a:rPr lang="en-US" dirty="0" err="1" smtClean="0"/>
              <a:t>pupila</a:t>
            </a:r>
            <a:r>
              <a:rPr lang="en-US" dirty="0" smtClean="0"/>
              <a:t>. Con </a:t>
            </a:r>
            <a:r>
              <a:rPr lang="en-US" dirty="0" err="1" smtClean="0"/>
              <a:t>estas</a:t>
            </a:r>
            <a:r>
              <a:rPr lang="en-US" dirty="0" smtClean="0"/>
              <a:t> dos </a:t>
            </a:r>
            <a:r>
              <a:rPr lang="en-US" dirty="0" err="1" smtClean="0"/>
              <a:t>partes</a:t>
            </a:r>
            <a:r>
              <a:rPr lang="en-US" dirty="0" smtClean="0"/>
              <a:t> juntas, la </a:t>
            </a:r>
            <a:r>
              <a:rPr lang="en-US" dirty="0" err="1" smtClean="0"/>
              <a:t>luz</a:t>
            </a:r>
            <a:r>
              <a:rPr lang="en-US" dirty="0" smtClean="0"/>
              <a:t> converge </a:t>
            </a:r>
            <a:r>
              <a:rPr lang="en-US" dirty="0" err="1" smtClean="0"/>
              <a:t>para</a:t>
            </a:r>
            <a:r>
              <a:rPr lang="en-US" dirty="0" smtClean="0"/>
              <a:t> </a:t>
            </a:r>
            <a:r>
              <a:rPr lang="en-US" dirty="0" err="1" smtClean="0"/>
              <a:t>crear</a:t>
            </a:r>
            <a:r>
              <a:rPr lang="en-US" dirty="0" smtClean="0"/>
              <a:t> </a:t>
            </a:r>
            <a:r>
              <a:rPr lang="en-US" dirty="0" err="1" smtClean="0"/>
              <a:t>una</a:t>
            </a:r>
            <a:r>
              <a:rPr lang="en-US" dirty="0" smtClean="0"/>
              <a:t> </a:t>
            </a:r>
            <a:r>
              <a:rPr lang="en-US" dirty="0" err="1" smtClean="0"/>
              <a:t>imagen</a:t>
            </a:r>
            <a:r>
              <a:rPr lang="en-US" dirty="0" smtClean="0"/>
              <a:t> </a:t>
            </a:r>
            <a:r>
              <a:rPr lang="en-US" dirty="0" err="1" smtClean="0"/>
              <a:t>aguda</a:t>
            </a:r>
            <a:r>
              <a:rPr lang="en-US" dirty="0" smtClean="0"/>
              <a:t>.</a:t>
            </a:r>
          </a:p>
          <a:p>
            <a:pPr defTabSz="933237">
              <a:defRPr/>
            </a:pPr>
            <a:r>
              <a:rPr lang="en-US" b="1" dirty="0" smtClean="0"/>
              <a:t>Sclera </a:t>
            </a:r>
            <a:r>
              <a:rPr lang="en-US" dirty="0" smtClean="0"/>
              <a:t> - La parte </a:t>
            </a:r>
            <a:r>
              <a:rPr lang="en-US" dirty="0" err="1" smtClean="0"/>
              <a:t>blanca</a:t>
            </a:r>
            <a:r>
              <a:rPr lang="en-US" dirty="0" smtClean="0"/>
              <a:t> del </a:t>
            </a:r>
            <a:r>
              <a:rPr lang="en-US" dirty="0" err="1" smtClean="0"/>
              <a:t>ojo</a:t>
            </a:r>
            <a:endParaRPr lang="en-US" b="1"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latin typeface="Times New Roman"/>
                <a:ea typeface="Calibri"/>
              </a:rPr>
              <a:t>Los </a:t>
            </a:r>
            <a:r>
              <a:rPr lang="en-US" dirty="0" err="1" smtClean="0">
                <a:latin typeface="Times New Roman"/>
                <a:ea typeface="Calibri"/>
              </a:rPr>
              <a:t>ojos</a:t>
            </a:r>
            <a:r>
              <a:rPr lang="en-US" dirty="0" smtClean="0">
                <a:latin typeface="Times New Roman"/>
                <a:ea typeface="Calibri"/>
              </a:rPr>
              <a:t> son </a:t>
            </a:r>
            <a:r>
              <a:rPr lang="en-US" dirty="0" err="1" smtClean="0">
                <a:latin typeface="Times New Roman"/>
                <a:ea typeface="Calibri"/>
              </a:rPr>
              <a:t>una</a:t>
            </a:r>
            <a:r>
              <a:rPr lang="en-US" dirty="0" smtClean="0">
                <a:latin typeface="Times New Roman"/>
                <a:ea typeface="Calibri"/>
              </a:rPr>
              <a:t> parte </a:t>
            </a:r>
            <a:r>
              <a:rPr lang="en-US" dirty="0" err="1" smtClean="0">
                <a:latin typeface="Times New Roman"/>
                <a:ea typeface="Calibri"/>
              </a:rPr>
              <a:t>muy</a:t>
            </a:r>
            <a:r>
              <a:rPr lang="en-US" dirty="0" smtClean="0">
                <a:latin typeface="Times New Roman"/>
                <a:ea typeface="Calibri"/>
              </a:rPr>
              <a:t> </a:t>
            </a:r>
            <a:r>
              <a:rPr lang="en-US" dirty="0" err="1" smtClean="0">
                <a:latin typeface="Times New Roman"/>
                <a:ea typeface="Calibri"/>
              </a:rPr>
              <a:t>importante</a:t>
            </a:r>
            <a:r>
              <a:rPr lang="en-US" dirty="0" smtClean="0">
                <a:latin typeface="Times New Roman"/>
                <a:ea typeface="Calibri"/>
              </a:rPr>
              <a:t> del </a:t>
            </a:r>
            <a:r>
              <a:rPr lang="en-US" dirty="0" err="1" smtClean="0">
                <a:latin typeface="Times New Roman"/>
                <a:ea typeface="Calibri"/>
              </a:rPr>
              <a:t>cuerpo</a:t>
            </a:r>
            <a:r>
              <a:rPr lang="en-US" dirty="0" smtClean="0">
                <a:latin typeface="Times New Roman"/>
                <a:ea typeface="Calibri"/>
              </a:rPr>
              <a:t>. Hay </a:t>
            </a:r>
            <a:r>
              <a:rPr lang="en-US" dirty="0" err="1" smtClean="0">
                <a:latin typeface="Times New Roman"/>
                <a:ea typeface="Calibri"/>
              </a:rPr>
              <a:t>riesgos</a:t>
            </a:r>
            <a:r>
              <a:rPr lang="en-US" dirty="0" smtClean="0">
                <a:latin typeface="Times New Roman"/>
                <a:ea typeface="Calibri"/>
              </a:rPr>
              <a:t> </a:t>
            </a:r>
            <a:r>
              <a:rPr lang="en-US" dirty="0" err="1" smtClean="0">
                <a:latin typeface="Times New Roman"/>
                <a:ea typeface="Calibri"/>
              </a:rPr>
              <a:t>para</a:t>
            </a:r>
            <a:r>
              <a:rPr lang="en-US" dirty="0" smtClean="0">
                <a:latin typeface="Times New Roman"/>
                <a:ea typeface="Calibri"/>
              </a:rPr>
              <a:t> los </a:t>
            </a:r>
            <a:r>
              <a:rPr lang="en-US" dirty="0" err="1" smtClean="0">
                <a:latin typeface="Times New Roman"/>
                <a:ea typeface="Calibri"/>
              </a:rPr>
              <a:t>ojos</a:t>
            </a:r>
            <a:r>
              <a:rPr lang="en-US" dirty="0" smtClean="0">
                <a:latin typeface="Times New Roman"/>
                <a:ea typeface="Calibri"/>
              </a:rPr>
              <a:t> en </a:t>
            </a:r>
            <a:r>
              <a:rPr lang="en-US" dirty="0" err="1" smtClean="0">
                <a:latin typeface="Times New Roman"/>
                <a:ea typeface="Calibri"/>
              </a:rPr>
              <a:t>su</a:t>
            </a:r>
            <a:r>
              <a:rPr lang="en-US" dirty="0" smtClean="0">
                <a:latin typeface="Times New Roman"/>
                <a:ea typeface="Calibri"/>
              </a:rPr>
              <a:t> </a:t>
            </a:r>
            <a:r>
              <a:rPr lang="en-US" dirty="0" err="1" smtClean="0">
                <a:latin typeface="Times New Roman"/>
                <a:ea typeface="Calibri"/>
              </a:rPr>
              <a:t>trabajo</a:t>
            </a:r>
            <a:r>
              <a:rPr lang="en-US" dirty="0" smtClean="0">
                <a:latin typeface="Times New Roman"/>
                <a:ea typeface="Calibri"/>
              </a:rPr>
              <a:t> a </a:t>
            </a:r>
            <a:r>
              <a:rPr lang="en-US" dirty="0" err="1" smtClean="0">
                <a:latin typeface="Times New Roman"/>
                <a:ea typeface="Calibri"/>
              </a:rPr>
              <a:t>causa</a:t>
            </a:r>
            <a:r>
              <a:rPr lang="en-US" dirty="0" smtClean="0">
                <a:latin typeface="Times New Roman"/>
                <a:ea typeface="Calibri"/>
              </a:rPr>
              <a:t> de </a:t>
            </a:r>
            <a:r>
              <a:rPr lang="en-US" dirty="0" err="1" smtClean="0">
                <a:latin typeface="Times New Roman"/>
                <a:ea typeface="Calibri"/>
              </a:rPr>
              <a:t>estos</a:t>
            </a:r>
            <a:r>
              <a:rPr lang="en-US" dirty="0" smtClean="0">
                <a:latin typeface="Times New Roman"/>
                <a:ea typeface="Calibri"/>
              </a:rPr>
              <a:t> </a:t>
            </a:r>
            <a:r>
              <a:rPr lang="en-US" dirty="0" err="1" smtClean="0">
                <a:latin typeface="Times New Roman"/>
                <a:ea typeface="Calibri"/>
              </a:rPr>
              <a:t>factores</a:t>
            </a:r>
            <a:r>
              <a:rPr lang="en-US" dirty="0" smtClean="0">
                <a:latin typeface="Times New Roman"/>
                <a:ea typeface="Calibri"/>
              </a:rPr>
              <a:t>. </a:t>
            </a:r>
            <a:r>
              <a:rPr lang="en-US" dirty="0" err="1" smtClean="0">
                <a:latin typeface="Times New Roman"/>
                <a:ea typeface="Calibri"/>
              </a:rPr>
              <a:t>Vamos</a:t>
            </a:r>
            <a:r>
              <a:rPr lang="en-US" dirty="0" smtClean="0">
                <a:latin typeface="Times New Roman"/>
                <a:ea typeface="Calibri"/>
              </a:rPr>
              <a:t> a </a:t>
            </a:r>
            <a:r>
              <a:rPr lang="en-US" dirty="0" err="1" smtClean="0">
                <a:latin typeface="Times New Roman"/>
                <a:ea typeface="Calibri"/>
              </a:rPr>
              <a:t>hablar</a:t>
            </a:r>
            <a:r>
              <a:rPr lang="en-US" dirty="0" smtClean="0">
                <a:latin typeface="Times New Roman"/>
                <a:ea typeface="Calibri"/>
              </a:rPr>
              <a:t> de </a:t>
            </a:r>
            <a:r>
              <a:rPr lang="en-US" dirty="0" err="1" smtClean="0">
                <a:latin typeface="Times New Roman"/>
                <a:ea typeface="Calibri"/>
              </a:rPr>
              <a:t>algunas</a:t>
            </a:r>
            <a:r>
              <a:rPr lang="en-US" dirty="0" smtClean="0">
                <a:latin typeface="Times New Roman"/>
                <a:ea typeface="Calibri"/>
              </a:rPr>
              <a:t> </a:t>
            </a:r>
            <a:r>
              <a:rPr lang="en-US" dirty="0" err="1" smtClean="0">
                <a:latin typeface="Times New Roman"/>
                <a:ea typeface="Calibri"/>
              </a:rPr>
              <a:t>enfermedades</a:t>
            </a:r>
            <a:r>
              <a:rPr lang="en-US" dirty="0" smtClean="0">
                <a:latin typeface="Times New Roman"/>
                <a:ea typeface="Calibri"/>
              </a:rPr>
              <a:t> </a:t>
            </a:r>
            <a:r>
              <a:rPr lang="en-US" dirty="0" err="1" smtClean="0">
                <a:latin typeface="Times New Roman"/>
                <a:ea typeface="Calibri"/>
              </a:rPr>
              <a:t>que</a:t>
            </a:r>
            <a:r>
              <a:rPr lang="en-US" dirty="0" smtClean="0">
                <a:latin typeface="Times New Roman"/>
                <a:ea typeface="Calibri"/>
              </a:rPr>
              <a:t> </a:t>
            </a:r>
            <a:r>
              <a:rPr lang="en-US" dirty="0" err="1" smtClean="0">
                <a:latin typeface="Times New Roman"/>
                <a:ea typeface="Calibri"/>
              </a:rPr>
              <a:t>resultan</a:t>
            </a:r>
            <a:r>
              <a:rPr lang="en-US" dirty="0" smtClean="0">
                <a:latin typeface="Times New Roman"/>
                <a:ea typeface="Calibri"/>
              </a:rPr>
              <a:t> a </a:t>
            </a:r>
            <a:r>
              <a:rPr lang="en-US" dirty="0" err="1" smtClean="0">
                <a:latin typeface="Times New Roman"/>
                <a:ea typeface="Calibri"/>
              </a:rPr>
              <a:t>causa</a:t>
            </a:r>
            <a:r>
              <a:rPr lang="en-US" dirty="0" smtClean="0">
                <a:latin typeface="Times New Roman"/>
                <a:ea typeface="Calibri"/>
              </a:rPr>
              <a:t> de </a:t>
            </a:r>
            <a:r>
              <a:rPr lang="en-US" dirty="0" err="1" smtClean="0">
                <a:latin typeface="Times New Roman"/>
                <a:ea typeface="Calibri"/>
              </a:rPr>
              <a:t>estos</a:t>
            </a:r>
            <a:r>
              <a:rPr lang="en-US" dirty="0" smtClean="0">
                <a:latin typeface="Times New Roman"/>
                <a:ea typeface="Calibri"/>
              </a:rPr>
              <a:t> </a:t>
            </a:r>
            <a:r>
              <a:rPr lang="en-US" dirty="0" err="1" smtClean="0">
                <a:latin typeface="Times New Roman"/>
                <a:ea typeface="Calibri"/>
              </a:rPr>
              <a:t>factores</a:t>
            </a:r>
            <a:r>
              <a:rPr lang="en-US" dirty="0" smtClean="0">
                <a:latin typeface="Times New Roman"/>
                <a:ea typeface="Calibri"/>
              </a:rPr>
              <a:t>, y </a:t>
            </a:r>
            <a:r>
              <a:rPr lang="en-US" dirty="0" err="1" smtClean="0">
                <a:latin typeface="Times New Roman"/>
                <a:ea typeface="Calibri"/>
              </a:rPr>
              <a:t>como</a:t>
            </a:r>
            <a:r>
              <a:rPr lang="en-US" dirty="0" smtClean="0">
                <a:latin typeface="Times New Roman"/>
                <a:ea typeface="Calibri"/>
              </a:rPr>
              <a:t> </a:t>
            </a:r>
            <a:r>
              <a:rPr lang="en-US" dirty="0" err="1" smtClean="0">
                <a:latin typeface="Times New Roman"/>
                <a:ea typeface="Calibri"/>
              </a:rPr>
              <a:t>protegerse</a:t>
            </a:r>
            <a:r>
              <a:rPr lang="en-US" dirty="0" smtClean="0">
                <a:latin typeface="Times New Roman"/>
                <a:ea typeface="Calibri"/>
              </a:rPr>
              <a:t>.</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BBC471-BF62-4C7C-8301-8F21BF750048}" type="datetimeFigureOut">
              <a:rPr lang="en-US" smtClean="0"/>
              <a:pPr/>
              <a:t>7/24/2012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CAABD4E-3C40-4D6A-97A1-1F557A12747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BBC471-BF62-4C7C-8301-8F21BF750048}"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BD4E-3C40-4D6A-97A1-1F557A1274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BBC471-BF62-4C7C-8301-8F21BF750048}"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BD4E-3C40-4D6A-97A1-1F557A1274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BBC471-BF62-4C7C-8301-8F21BF750048}"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BD4E-3C40-4D6A-97A1-1F557A12747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BBC471-BF62-4C7C-8301-8F21BF750048}" type="datetimeFigureOut">
              <a:rPr lang="en-US" smtClean="0"/>
              <a:pPr/>
              <a:t>7/24/2012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CAABD4E-3C40-4D6A-97A1-1F557A1274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BBC471-BF62-4C7C-8301-8F21BF750048}"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ABD4E-3C40-4D6A-97A1-1F557A12747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4BBC471-BF62-4C7C-8301-8F21BF750048}" type="datetimeFigureOut">
              <a:rPr lang="en-US" smtClean="0"/>
              <a:pPr/>
              <a:t>7/24/2012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ABD4E-3C40-4D6A-97A1-1F557A12747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BBC471-BF62-4C7C-8301-8F21BF750048}" type="datetimeFigureOut">
              <a:rPr lang="en-US" smtClean="0"/>
              <a:pPr/>
              <a:t>7/24/2012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ABD4E-3C40-4D6A-97A1-1F557A1274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BC471-BF62-4C7C-8301-8F21BF750048}" type="datetimeFigureOut">
              <a:rPr lang="en-US" smtClean="0"/>
              <a:pPr/>
              <a:t>7/24/2012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ABD4E-3C40-4D6A-97A1-1F557A1274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BBC471-BF62-4C7C-8301-8F21BF750048}"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ABD4E-3C40-4D6A-97A1-1F557A12747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BBC471-BF62-4C7C-8301-8F21BF750048}" type="datetimeFigureOut">
              <a:rPr lang="en-US" smtClean="0"/>
              <a:pPr/>
              <a:t>7/24/2012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CAABD4E-3C40-4D6A-97A1-1F557A12747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4BBC471-BF62-4C7C-8301-8F21BF750048}" type="datetimeFigureOut">
              <a:rPr lang="en-US" smtClean="0"/>
              <a:pPr/>
              <a:t>7/24/2012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AABD4E-3C40-4D6A-97A1-1F557A1274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429000"/>
            <a:ext cx="7391400" cy="1600200"/>
          </a:xfrm>
        </p:spPr>
        <p:txBody>
          <a:bodyPr>
            <a:normAutofit fontScale="70000" lnSpcReduction="20000"/>
          </a:bodyPr>
          <a:lstStyle/>
          <a:p>
            <a:r>
              <a:rPr lang="en-US" b="1" dirty="0" err="1" smtClean="0">
                <a:latin typeface="Calibri" pitchFamily="34" charset="0"/>
              </a:rPr>
              <a:t>Ofrecido</a:t>
            </a:r>
            <a:r>
              <a:rPr lang="en-US" b="1" dirty="0" smtClean="0">
                <a:latin typeface="Calibri" pitchFamily="34" charset="0"/>
              </a:rPr>
              <a:t> </a:t>
            </a:r>
            <a:r>
              <a:rPr lang="en-US" b="1" dirty="0" err="1" smtClean="0">
                <a:latin typeface="Calibri" pitchFamily="34" charset="0"/>
              </a:rPr>
              <a:t>por</a:t>
            </a:r>
            <a:r>
              <a:rPr lang="en-US" b="1" dirty="0" smtClean="0">
                <a:latin typeface="Calibri" pitchFamily="34" charset="0"/>
              </a:rPr>
              <a:t> </a:t>
            </a:r>
          </a:p>
          <a:p>
            <a:r>
              <a:rPr lang="en-US" b="1" dirty="0" smtClean="0">
                <a:latin typeface="Calibri" pitchFamily="34" charset="0"/>
              </a:rPr>
              <a:t>Farmworker Legal Services of New York, Inc.</a:t>
            </a:r>
          </a:p>
          <a:p>
            <a:r>
              <a:rPr lang="en-US" b="1" dirty="0" smtClean="0">
                <a:latin typeface="Calibri" pitchFamily="34" charset="0"/>
              </a:rPr>
              <a:t>(</a:t>
            </a:r>
            <a:r>
              <a:rPr lang="en-US" b="1" dirty="0" err="1" smtClean="0">
                <a:latin typeface="Calibri" pitchFamily="34" charset="0"/>
              </a:rPr>
              <a:t>Servicios</a:t>
            </a:r>
            <a:r>
              <a:rPr lang="en-US" b="1" dirty="0" smtClean="0">
                <a:latin typeface="Calibri" pitchFamily="34" charset="0"/>
              </a:rPr>
              <a:t> </a:t>
            </a:r>
            <a:r>
              <a:rPr lang="en-US" b="1" dirty="0" err="1" smtClean="0">
                <a:latin typeface="Calibri" pitchFamily="34" charset="0"/>
              </a:rPr>
              <a:t>Legales</a:t>
            </a:r>
            <a:r>
              <a:rPr lang="en-US" b="1" dirty="0" smtClean="0">
                <a:latin typeface="Calibri" pitchFamily="34" charset="0"/>
              </a:rPr>
              <a:t> </a:t>
            </a:r>
            <a:r>
              <a:rPr lang="en-US" b="1" dirty="0" err="1" smtClean="0">
                <a:latin typeface="Calibri" pitchFamily="34" charset="0"/>
              </a:rPr>
              <a:t>para</a:t>
            </a:r>
            <a:r>
              <a:rPr lang="en-US" b="1" dirty="0" smtClean="0">
                <a:latin typeface="Calibri" pitchFamily="34" charset="0"/>
              </a:rPr>
              <a:t> los </a:t>
            </a:r>
            <a:r>
              <a:rPr lang="en-US" b="1" dirty="0" err="1" smtClean="0">
                <a:latin typeface="Calibri" pitchFamily="34" charset="0"/>
              </a:rPr>
              <a:t>Trabajadores</a:t>
            </a:r>
            <a:r>
              <a:rPr lang="en-US" b="1" dirty="0" smtClean="0">
                <a:latin typeface="Calibri" pitchFamily="34" charset="0"/>
              </a:rPr>
              <a:t> </a:t>
            </a:r>
            <a:r>
              <a:rPr lang="en-US" b="1" dirty="0" err="1" smtClean="0">
                <a:latin typeface="Calibri" pitchFamily="34" charset="0"/>
              </a:rPr>
              <a:t>Agrícolas</a:t>
            </a:r>
            <a:r>
              <a:rPr lang="en-US" b="1" dirty="0" smtClean="0">
                <a:latin typeface="Calibri" pitchFamily="34" charset="0"/>
              </a:rPr>
              <a:t> de Nueva York)</a:t>
            </a:r>
          </a:p>
          <a:p>
            <a:r>
              <a:rPr lang="en-US" b="1" dirty="0" smtClean="0">
                <a:latin typeface="Calibri" pitchFamily="34" charset="0"/>
              </a:rPr>
              <a:t>A </a:t>
            </a:r>
            <a:r>
              <a:rPr lang="en-US" b="1" dirty="0" err="1" smtClean="0">
                <a:latin typeface="Calibri" pitchFamily="34" charset="0"/>
              </a:rPr>
              <a:t>traves</a:t>
            </a:r>
            <a:r>
              <a:rPr lang="en-US" b="1" dirty="0" smtClean="0">
                <a:latin typeface="Calibri" pitchFamily="34" charset="0"/>
              </a:rPr>
              <a:t> de</a:t>
            </a:r>
          </a:p>
          <a:p>
            <a:r>
              <a:rPr lang="en-US" b="1" dirty="0" smtClean="0">
                <a:latin typeface="Calibri" pitchFamily="34" charset="0"/>
              </a:rPr>
              <a:t>OSHA Susan Harwood Capacity Building Training Grant</a:t>
            </a:r>
            <a:endParaRPr lang="en-US" b="1" dirty="0">
              <a:latin typeface="Calibri" pitchFamily="34" charset="0"/>
            </a:endParaRPr>
          </a:p>
        </p:txBody>
      </p:sp>
      <p:sp>
        <p:nvSpPr>
          <p:cNvPr id="2" name="Title 1"/>
          <p:cNvSpPr>
            <a:spLocks noGrp="1"/>
          </p:cNvSpPr>
          <p:nvPr>
            <p:ph type="ctrTitle"/>
          </p:nvPr>
        </p:nvSpPr>
        <p:spPr/>
        <p:txBody>
          <a:bodyPr/>
          <a:lstStyle/>
          <a:p>
            <a:r>
              <a:rPr lang="en-US" dirty="0" smtClean="0"/>
              <a:t>Ojos </a:t>
            </a:r>
            <a:r>
              <a:rPr lang="en-US" dirty="0" err="1" smtClean="0"/>
              <a:t>Seguros</a:t>
            </a:r>
            <a:r>
              <a:rPr lang="en-US" dirty="0" smtClean="0"/>
              <a:t> y </a:t>
            </a:r>
            <a:r>
              <a:rPr lang="en-US" dirty="0" err="1" smtClean="0"/>
              <a:t>Sanos</a:t>
            </a:r>
            <a:endParaRPr lang="en-US" dirty="0"/>
          </a:p>
        </p:txBody>
      </p:sp>
      <p:sp>
        <p:nvSpPr>
          <p:cNvPr id="18433" name="Rectangle 1"/>
          <p:cNvSpPr>
            <a:spLocks noChangeArrowheads="1"/>
          </p:cNvSpPr>
          <p:nvPr/>
        </p:nvSpPr>
        <p:spPr bwMode="auto">
          <a:xfrm>
            <a:off x="457200" y="5585840"/>
            <a:ext cx="84582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1100" i="1" dirty="0" smtClean="0">
                <a:latin typeface="Arial" pitchFamily="34" charset="0"/>
                <a:cs typeface="Arial" pitchFamily="34" charset="0"/>
              </a:rPr>
              <a:t>Este material fue producido bajo la donación #SH20827SH0 de la Administración de Seguridad y Salud en el Trabajo, del Departamento de Trabajo de los EE.UU.  No refleja necesariamente las perspectivas ni las policías del Departamento de Trabajo de los EE.UU., ni la mención de nombres de industria, productos comerciales, u organizaciones implica aprobación por el Gobierno de los EE.UU</a:t>
            </a:r>
            <a:r>
              <a:rPr lang="es-MX" sz="1100" i="1" dirty="0" smtClean="0"/>
              <a:t>. </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Síntomas</a:t>
            </a:r>
            <a:r>
              <a:rPr lang="en-US" dirty="0" smtClean="0"/>
              <a:t> de </a:t>
            </a:r>
            <a:r>
              <a:rPr lang="en-US" dirty="0" err="1" smtClean="0"/>
              <a:t>una</a:t>
            </a:r>
            <a:r>
              <a:rPr lang="en-US" dirty="0" smtClean="0"/>
              <a:t> </a:t>
            </a:r>
            <a:r>
              <a:rPr lang="en-US" dirty="0" err="1" smtClean="0"/>
              <a:t>lástima</a:t>
            </a:r>
            <a:r>
              <a:rPr lang="en-US" dirty="0" smtClean="0"/>
              <a:t> del </a:t>
            </a:r>
            <a:r>
              <a:rPr lang="en-US" dirty="0" err="1" smtClean="0"/>
              <a:t>ojo</a:t>
            </a:r>
            <a:endParaRPr lang="en-US" dirty="0"/>
          </a:p>
        </p:txBody>
      </p:sp>
      <p:sp>
        <p:nvSpPr>
          <p:cNvPr id="3" name="Content Placeholder 2"/>
          <p:cNvSpPr>
            <a:spLocks noGrp="1"/>
          </p:cNvSpPr>
          <p:nvPr>
            <p:ph sz="quarter" idx="1"/>
          </p:nvPr>
        </p:nvSpPr>
        <p:spPr>
          <a:xfrm>
            <a:off x="838200" y="1524000"/>
            <a:ext cx="7772400" cy="4572000"/>
          </a:xfrm>
        </p:spPr>
        <p:txBody>
          <a:bodyPr>
            <a:normAutofit/>
          </a:bodyPr>
          <a:lstStyle/>
          <a:p>
            <a:pPr marL="342900" indent="-342900">
              <a:spcBef>
                <a:spcPts val="0"/>
              </a:spcBef>
              <a:buSzPts val="1400"/>
              <a:tabLst>
                <a:tab pos="457200" algn="l"/>
              </a:tabLst>
            </a:pPr>
            <a:endParaRPr lang="en-US" dirty="0" smtClean="0">
              <a:latin typeface="Calibri" pitchFamily="34" charset="0"/>
              <a:ea typeface="Calibri"/>
            </a:endParaRPr>
          </a:p>
          <a:p>
            <a:pPr marL="342900" indent="-342900">
              <a:spcBef>
                <a:spcPts val="0"/>
              </a:spcBef>
              <a:buSzPts val="1400"/>
              <a:tabLst>
                <a:tab pos="457200" algn="l"/>
              </a:tabLst>
            </a:pPr>
            <a:r>
              <a:rPr lang="en-US" sz="2400" dirty="0" err="1" smtClean="0">
                <a:latin typeface="Calibri" pitchFamily="34" charset="0"/>
                <a:ea typeface="Calibri"/>
              </a:rPr>
              <a:t>Problemas</a:t>
            </a:r>
            <a:r>
              <a:rPr lang="en-US" sz="2400" dirty="0" smtClean="0">
                <a:latin typeface="Calibri" pitchFamily="34" charset="0"/>
                <a:ea typeface="Calibri"/>
              </a:rPr>
              <a:t> de </a:t>
            </a:r>
            <a:r>
              <a:rPr lang="en-US" sz="2400" dirty="0" err="1" smtClean="0">
                <a:latin typeface="Calibri" pitchFamily="34" charset="0"/>
                <a:ea typeface="Calibri"/>
              </a:rPr>
              <a:t>visión</a:t>
            </a:r>
            <a:endParaRPr lang="en-US" sz="2400" dirty="0" smtClean="0">
              <a:latin typeface="Calibri" pitchFamily="34" charset="0"/>
              <a:ea typeface="Calibri"/>
            </a:endParaRPr>
          </a:p>
          <a:p>
            <a:pPr marL="342900" indent="-342900">
              <a:spcBef>
                <a:spcPts val="0"/>
              </a:spcBef>
              <a:buSzPts val="1400"/>
              <a:tabLst>
                <a:tab pos="457200" algn="l"/>
              </a:tabLst>
            </a:pPr>
            <a:r>
              <a:rPr lang="en-US" sz="2400" dirty="0" smtClean="0">
                <a:latin typeface="Calibri" pitchFamily="34" charset="0"/>
                <a:ea typeface="Calibri"/>
              </a:rPr>
              <a:t>Dolor de </a:t>
            </a:r>
            <a:r>
              <a:rPr lang="en-US" sz="2400" dirty="0" err="1" smtClean="0">
                <a:latin typeface="Calibri" pitchFamily="34" charset="0"/>
                <a:ea typeface="Calibri"/>
              </a:rPr>
              <a:t>ojo</a:t>
            </a:r>
            <a:endParaRPr lang="en-US" sz="2400" dirty="0" smtClean="0">
              <a:latin typeface="Calibri" pitchFamily="34" charset="0"/>
              <a:ea typeface="Calibri"/>
            </a:endParaRPr>
          </a:p>
          <a:p>
            <a:pPr marL="342900" indent="-342900">
              <a:spcBef>
                <a:spcPts val="0"/>
              </a:spcBef>
              <a:buSzPts val="1400"/>
              <a:tabLst>
                <a:tab pos="457200" algn="l"/>
              </a:tabLst>
            </a:pPr>
            <a:r>
              <a:rPr lang="en-US" sz="2400" dirty="0" smtClean="0">
                <a:latin typeface="Calibri" pitchFamily="34" charset="0"/>
                <a:ea typeface="Calibri"/>
              </a:rPr>
              <a:t>Cambia del color el </a:t>
            </a:r>
            <a:r>
              <a:rPr lang="en-US" sz="2400" dirty="0" err="1" smtClean="0">
                <a:latin typeface="Calibri" pitchFamily="34" charset="0"/>
                <a:ea typeface="Calibri"/>
              </a:rPr>
              <a:t>ojo</a:t>
            </a:r>
            <a:r>
              <a:rPr lang="en-US" sz="2400" dirty="0" smtClean="0">
                <a:latin typeface="Calibri" pitchFamily="34" charset="0"/>
                <a:ea typeface="Calibri"/>
              </a:rPr>
              <a:t> </a:t>
            </a:r>
          </a:p>
          <a:p>
            <a:pPr marL="342900" indent="-342900">
              <a:spcBef>
                <a:spcPts val="0"/>
              </a:spcBef>
              <a:buSzPts val="1400"/>
              <a:tabLst>
                <a:tab pos="457200" algn="l"/>
              </a:tabLst>
            </a:pPr>
            <a:r>
              <a:rPr lang="en-US" sz="2400" dirty="0" smtClean="0">
                <a:latin typeface="Calibri" pitchFamily="34" charset="0"/>
                <a:ea typeface="Calibri"/>
              </a:rPr>
              <a:t>Las </a:t>
            </a:r>
            <a:r>
              <a:rPr lang="en-US" sz="2400" dirty="0" err="1" smtClean="0">
                <a:latin typeface="Calibri" pitchFamily="34" charset="0"/>
                <a:ea typeface="Calibri"/>
              </a:rPr>
              <a:t>pupilas</a:t>
            </a:r>
            <a:r>
              <a:rPr lang="en-US" sz="2400" dirty="0" smtClean="0">
                <a:latin typeface="Calibri" pitchFamily="34" charset="0"/>
                <a:ea typeface="Calibri"/>
              </a:rPr>
              <a:t> </a:t>
            </a:r>
            <a:r>
              <a:rPr lang="en-US" sz="2400" dirty="0" err="1" smtClean="0">
                <a:latin typeface="Calibri" pitchFamily="34" charset="0"/>
                <a:ea typeface="Calibri"/>
              </a:rPr>
              <a:t>están</a:t>
            </a:r>
            <a:r>
              <a:rPr lang="en-US" sz="2400" dirty="0" smtClean="0">
                <a:latin typeface="Calibri" pitchFamily="34" charset="0"/>
                <a:ea typeface="Calibri"/>
              </a:rPr>
              <a:t> de </a:t>
            </a:r>
            <a:r>
              <a:rPr lang="en-US" sz="2400" dirty="0" err="1" smtClean="0">
                <a:latin typeface="Calibri" pitchFamily="34" charset="0"/>
                <a:ea typeface="Calibri"/>
              </a:rPr>
              <a:t>tamaños</a:t>
            </a:r>
            <a:r>
              <a:rPr lang="en-US" sz="2400" dirty="0" smtClean="0">
                <a:latin typeface="Calibri" pitchFamily="34" charset="0"/>
                <a:ea typeface="Calibri"/>
              </a:rPr>
              <a:t> </a:t>
            </a:r>
            <a:r>
              <a:rPr lang="en-US" sz="2400" dirty="0" err="1" smtClean="0">
                <a:latin typeface="Calibri" pitchFamily="34" charset="0"/>
                <a:ea typeface="Calibri"/>
              </a:rPr>
              <a:t>diferentes</a:t>
            </a:r>
            <a:endParaRPr lang="en-US" sz="2400" dirty="0" smtClean="0">
              <a:latin typeface="Calibri" pitchFamily="34" charset="0"/>
              <a:ea typeface="Calibri"/>
            </a:endParaRPr>
          </a:p>
          <a:p>
            <a:pPr marL="342900" indent="-342900">
              <a:spcBef>
                <a:spcPts val="0"/>
              </a:spcBef>
              <a:buSzPts val="1400"/>
              <a:tabLst>
                <a:tab pos="457200" algn="l"/>
              </a:tabLst>
            </a:pPr>
            <a:r>
              <a:rPr lang="en-US" sz="2400" dirty="0" smtClean="0">
                <a:latin typeface="Calibri" pitchFamily="34" charset="0"/>
                <a:ea typeface="Calibri"/>
              </a:rPr>
              <a:t>Un </a:t>
            </a:r>
            <a:r>
              <a:rPr lang="en-US" sz="2400" dirty="0" err="1" smtClean="0">
                <a:latin typeface="Calibri" pitchFamily="34" charset="0"/>
                <a:ea typeface="Calibri"/>
              </a:rPr>
              <a:t>bulto</a:t>
            </a:r>
            <a:r>
              <a:rPr lang="en-US" sz="2400" dirty="0" smtClean="0">
                <a:latin typeface="Calibri" pitchFamily="34" charset="0"/>
                <a:ea typeface="Calibri"/>
              </a:rPr>
              <a:t> en el </a:t>
            </a:r>
            <a:r>
              <a:rPr lang="en-US" sz="2400" dirty="0" err="1" smtClean="0">
                <a:latin typeface="Calibri" pitchFamily="34" charset="0"/>
                <a:ea typeface="Calibri"/>
              </a:rPr>
              <a:t>ojo</a:t>
            </a:r>
            <a:r>
              <a:rPr lang="en-US" sz="2400" dirty="0" smtClean="0">
                <a:latin typeface="Calibri" pitchFamily="34" charset="0"/>
                <a:ea typeface="Calibri"/>
              </a:rPr>
              <a:t> o </a:t>
            </a:r>
            <a:r>
              <a:rPr lang="en-US" sz="2400" dirty="0" err="1" smtClean="0">
                <a:latin typeface="Calibri" pitchFamily="34" charset="0"/>
                <a:ea typeface="Calibri"/>
              </a:rPr>
              <a:t>cerca</a:t>
            </a:r>
            <a:r>
              <a:rPr lang="en-US" sz="2400" dirty="0" smtClean="0">
                <a:latin typeface="Calibri" pitchFamily="34" charset="0"/>
                <a:ea typeface="Calibri"/>
              </a:rPr>
              <a:t> del </a:t>
            </a:r>
            <a:r>
              <a:rPr lang="en-US" sz="2400" dirty="0" err="1" smtClean="0">
                <a:latin typeface="Calibri" pitchFamily="34" charset="0"/>
                <a:ea typeface="Calibri"/>
              </a:rPr>
              <a:t>ojo</a:t>
            </a:r>
            <a:r>
              <a:rPr lang="en-US" sz="2400" dirty="0" smtClean="0">
                <a:latin typeface="Calibri" pitchFamily="34" charset="0"/>
                <a:ea typeface="Calibri"/>
              </a:rPr>
              <a:t> </a:t>
            </a:r>
            <a:r>
              <a:rPr lang="en-US" sz="2400" dirty="0" err="1" smtClean="0">
                <a:latin typeface="Calibri" pitchFamily="34" charset="0"/>
                <a:ea typeface="Calibri"/>
              </a:rPr>
              <a:t>que</a:t>
            </a:r>
            <a:r>
              <a:rPr lang="en-US" sz="2400" dirty="0" smtClean="0">
                <a:latin typeface="Calibri" pitchFamily="34" charset="0"/>
                <a:ea typeface="Calibri"/>
              </a:rPr>
              <a:t> </a:t>
            </a:r>
            <a:r>
              <a:rPr lang="en-US" sz="2400" dirty="0" err="1" smtClean="0">
                <a:latin typeface="Calibri" pitchFamily="34" charset="0"/>
                <a:ea typeface="Calibri"/>
              </a:rPr>
              <a:t>está</a:t>
            </a:r>
            <a:r>
              <a:rPr lang="en-US" sz="2400" dirty="0" smtClean="0">
                <a:latin typeface="Calibri" pitchFamily="34" charset="0"/>
                <a:ea typeface="Calibri"/>
              </a:rPr>
              <a:t> </a:t>
            </a:r>
            <a:r>
              <a:rPr lang="en-US" sz="2400" dirty="0" err="1" smtClean="0">
                <a:latin typeface="Calibri" pitchFamily="34" charset="0"/>
                <a:ea typeface="Calibri"/>
              </a:rPr>
              <a:t>por</a:t>
            </a:r>
            <a:r>
              <a:rPr lang="en-US" sz="2400" dirty="0" smtClean="0">
                <a:latin typeface="Calibri" pitchFamily="34" charset="0"/>
                <a:ea typeface="Calibri"/>
              </a:rPr>
              <a:t> </a:t>
            </a:r>
            <a:r>
              <a:rPr lang="en-US" sz="2400" dirty="0" err="1" smtClean="0">
                <a:latin typeface="Calibri" pitchFamily="34" charset="0"/>
                <a:ea typeface="Calibri"/>
              </a:rPr>
              <a:t>más</a:t>
            </a:r>
            <a:r>
              <a:rPr lang="en-US" sz="2400" dirty="0" smtClean="0">
                <a:latin typeface="Calibri" pitchFamily="34" charset="0"/>
                <a:ea typeface="Calibri"/>
              </a:rPr>
              <a:t> de 10 </a:t>
            </a:r>
            <a:r>
              <a:rPr lang="en-US" sz="2400" dirty="0" err="1" smtClean="0">
                <a:latin typeface="Calibri" pitchFamily="34" charset="0"/>
                <a:ea typeface="Calibri"/>
              </a:rPr>
              <a:t>días</a:t>
            </a:r>
            <a:endParaRPr lang="en-US" sz="2400" dirty="0" smtClean="0">
              <a:latin typeface="Calibri" pitchFamily="34" charset="0"/>
              <a:ea typeface="Calibri"/>
            </a:endParaRPr>
          </a:p>
          <a:p>
            <a:pPr lvl="1">
              <a:buNone/>
            </a:pPr>
            <a:endParaRPr lang="en-US" dirty="0"/>
          </a:p>
        </p:txBody>
      </p:sp>
      <p:pic>
        <p:nvPicPr>
          <p:cNvPr id="4" name="Picture 7" descr="pink-eye"/>
          <p:cNvPicPr>
            <a:picLocks noChangeAspect="1" noChangeArrowheads="1"/>
          </p:cNvPicPr>
          <p:nvPr/>
        </p:nvPicPr>
        <p:blipFill>
          <a:blip r:embed="rId3" cstate="print"/>
          <a:srcRect/>
          <a:stretch>
            <a:fillRect/>
          </a:stretch>
        </p:blipFill>
        <p:spPr bwMode="auto">
          <a:xfrm>
            <a:off x="2895600" y="4267200"/>
            <a:ext cx="39624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w_Pinguecula.jpg"/>
          <p:cNvPicPr>
            <a:picLocks noGrp="1" noChangeAspect="1"/>
          </p:cNvPicPr>
          <p:nvPr>
            <p:ph sz="quarter" idx="1"/>
          </p:nvPr>
        </p:nvPicPr>
        <p:blipFill>
          <a:blip r:embed="rId3" cstate="print"/>
          <a:stretch>
            <a:fillRect/>
          </a:stretch>
        </p:blipFill>
        <p:spPr>
          <a:xfrm>
            <a:off x="533400" y="1828800"/>
            <a:ext cx="3913909" cy="3311770"/>
          </a:xfrm>
        </p:spPr>
      </p:pic>
      <p:sp>
        <p:nvSpPr>
          <p:cNvPr id="2" name="Title 1"/>
          <p:cNvSpPr>
            <a:spLocks noGrp="1"/>
          </p:cNvSpPr>
          <p:nvPr>
            <p:ph type="title"/>
          </p:nvPr>
        </p:nvSpPr>
        <p:spPr>
          <a:xfrm>
            <a:off x="457200" y="274638"/>
            <a:ext cx="8229600" cy="1143000"/>
          </a:xfrm>
        </p:spPr>
        <p:txBody>
          <a:bodyPr>
            <a:normAutofit/>
          </a:bodyPr>
          <a:lstStyle/>
          <a:p>
            <a:pPr algn="ctr"/>
            <a:r>
              <a:rPr lang="en-US" dirty="0" err="1" smtClean="0">
                <a:latin typeface="Calibri" pitchFamily="34" charset="0"/>
              </a:rPr>
              <a:t>Enfermedades</a:t>
            </a:r>
            <a:r>
              <a:rPr lang="en-US" dirty="0" smtClean="0">
                <a:latin typeface="Calibri" pitchFamily="34" charset="0"/>
              </a:rPr>
              <a:t> del </a:t>
            </a:r>
            <a:r>
              <a:rPr lang="en-US" dirty="0" err="1" smtClean="0">
                <a:latin typeface="Calibri" pitchFamily="34" charset="0"/>
              </a:rPr>
              <a:t>Ojo</a:t>
            </a:r>
            <a:r>
              <a:rPr lang="en-US" dirty="0" smtClean="0">
                <a:latin typeface="Calibri" pitchFamily="34" charset="0"/>
              </a:rPr>
              <a:t>: </a:t>
            </a:r>
            <a:r>
              <a:rPr lang="en-US" dirty="0" err="1" smtClean="0">
                <a:latin typeface="Calibri" pitchFamily="34" charset="0"/>
                <a:ea typeface="Calibri"/>
              </a:rPr>
              <a:t>Pinguecula</a:t>
            </a:r>
            <a:endParaRPr lang="en-US" dirty="0">
              <a:latin typeface="Calibri" pitchFamily="34" charset="0"/>
            </a:endParaRPr>
          </a:p>
        </p:txBody>
      </p:sp>
      <p:pic>
        <p:nvPicPr>
          <p:cNvPr id="5" name="Picture 4" descr="230px-PRE-OPERATIVE_PINGUECULA.jpg"/>
          <p:cNvPicPr>
            <a:picLocks noChangeAspect="1"/>
          </p:cNvPicPr>
          <p:nvPr/>
        </p:nvPicPr>
        <p:blipFill>
          <a:blip r:embed="rId4" cstate="print"/>
          <a:stretch>
            <a:fillRect/>
          </a:stretch>
        </p:blipFill>
        <p:spPr>
          <a:xfrm>
            <a:off x="4648200" y="1905000"/>
            <a:ext cx="4188357" cy="3150373"/>
          </a:xfrm>
          <a:prstGeom prst="rect">
            <a:avLst/>
          </a:prstGeom>
        </p:spPr>
      </p:pic>
      <p:sp>
        <p:nvSpPr>
          <p:cNvPr id="6" name="Rectangle 5"/>
          <p:cNvSpPr/>
          <p:nvPr/>
        </p:nvSpPr>
        <p:spPr>
          <a:xfrm>
            <a:off x="381000" y="5638800"/>
            <a:ext cx="8382000" cy="707886"/>
          </a:xfrm>
          <a:prstGeom prst="rect">
            <a:avLst/>
          </a:prstGeom>
        </p:spPr>
        <p:txBody>
          <a:bodyPr wrap="square">
            <a:spAutoFit/>
          </a:bodyPr>
          <a:lstStyle/>
          <a:p>
            <a:r>
              <a:rPr lang="en-US" sz="2000" dirty="0" err="1" smtClean="0">
                <a:latin typeface="Calibri" pitchFamily="34" charset="0"/>
              </a:rPr>
              <a:t>Estas</a:t>
            </a:r>
            <a:r>
              <a:rPr lang="en-US" sz="2000" dirty="0" smtClean="0">
                <a:latin typeface="Calibri" pitchFamily="34" charset="0"/>
              </a:rPr>
              <a:t> </a:t>
            </a:r>
            <a:r>
              <a:rPr lang="en-US" sz="2000" dirty="0" err="1" smtClean="0">
                <a:latin typeface="Calibri" pitchFamily="34" charset="0"/>
              </a:rPr>
              <a:t>enfermedades</a:t>
            </a:r>
            <a:r>
              <a:rPr lang="en-US" sz="2000" dirty="0" smtClean="0">
                <a:latin typeface="Calibri" pitchFamily="34" charset="0"/>
              </a:rPr>
              <a:t> </a:t>
            </a:r>
            <a:r>
              <a:rPr lang="en-US" sz="2000" dirty="0" err="1" smtClean="0">
                <a:latin typeface="Calibri" pitchFamily="34" charset="0"/>
              </a:rPr>
              <a:t>están</a:t>
            </a:r>
            <a:r>
              <a:rPr lang="en-US" sz="2000" dirty="0" smtClean="0">
                <a:latin typeface="Calibri" pitchFamily="34" charset="0"/>
              </a:rPr>
              <a:t> </a:t>
            </a:r>
            <a:r>
              <a:rPr lang="en-US" sz="2000" dirty="0" err="1" smtClean="0">
                <a:latin typeface="Calibri" pitchFamily="34" charset="0"/>
              </a:rPr>
              <a:t>relacionadas</a:t>
            </a:r>
            <a:r>
              <a:rPr lang="en-US" sz="2000" dirty="0" smtClean="0">
                <a:latin typeface="Calibri" pitchFamily="34" charset="0"/>
              </a:rPr>
              <a:t> con </a:t>
            </a:r>
            <a:r>
              <a:rPr lang="en-US" sz="2000" dirty="0" err="1" smtClean="0">
                <a:latin typeface="Calibri" pitchFamily="34" charset="0"/>
              </a:rPr>
              <a:t>exposición</a:t>
            </a:r>
            <a:r>
              <a:rPr lang="en-US" sz="2000" dirty="0" smtClean="0">
                <a:latin typeface="Calibri" pitchFamily="34" charset="0"/>
              </a:rPr>
              <a:t> a los </a:t>
            </a:r>
            <a:r>
              <a:rPr lang="en-US" sz="2000" dirty="0" err="1" smtClean="0">
                <a:latin typeface="Calibri" pitchFamily="34" charset="0"/>
              </a:rPr>
              <a:t>rayos</a:t>
            </a:r>
            <a:r>
              <a:rPr lang="en-US" sz="2000" dirty="0" smtClean="0">
                <a:latin typeface="Calibri" pitchFamily="34" charset="0"/>
              </a:rPr>
              <a:t> </a:t>
            </a:r>
            <a:r>
              <a:rPr lang="en-US" sz="2000" dirty="0" err="1" smtClean="0">
                <a:latin typeface="Calibri" pitchFamily="34" charset="0"/>
              </a:rPr>
              <a:t>ultravioletas</a:t>
            </a:r>
            <a:r>
              <a:rPr lang="en-US" sz="2000" dirty="0" smtClean="0">
                <a:latin typeface="Calibri" pitchFamily="34" charset="0"/>
              </a:rPr>
              <a:t> e </a:t>
            </a:r>
            <a:r>
              <a:rPr lang="en-US" sz="2000" dirty="0" err="1" smtClean="0">
                <a:latin typeface="Calibri" pitchFamily="34" charset="0"/>
              </a:rPr>
              <a:t>irritación</a:t>
            </a:r>
            <a:r>
              <a:rPr lang="en-US" sz="2000" dirty="0" smtClean="0">
                <a:latin typeface="Calibri" pitchFamily="34" charset="0"/>
              </a:rPr>
              <a:t> del </a:t>
            </a:r>
            <a:r>
              <a:rPr lang="en-US" sz="2000" dirty="0" err="1" smtClean="0">
                <a:latin typeface="Calibri" pitchFamily="34" charset="0"/>
              </a:rPr>
              <a:t>ojo</a:t>
            </a:r>
            <a:r>
              <a:rPr lang="en-US" sz="2000" dirty="0" smtClean="0">
                <a:latin typeface="Calibri" pitchFamily="34" charset="0"/>
              </a:rPr>
              <a:t> a </a:t>
            </a:r>
            <a:r>
              <a:rPr lang="en-US" sz="2000" dirty="0" err="1" smtClean="0">
                <a:latin typeface="Calibri" pitchFamily="34" charset="0"/>
              </a:rPr>
              <a:t>causa</a:t>
            </a:r>
            <a:r>
              <a:rPr lang="en-US" sz="2000" dirty="0" smtClean="0">
                <a:latin typeface="Calibri" pitchFamily="34" charset="0"/>
              </a:rPr>
              <a:t> de </a:t>
            </a:r>
            <a:r>
              <a:rPr lang="en-US" sz="2000" dirty="0" err="1" smtClean="0">
                <a:latin typeface="Calibri" pitchFamily="34" charset="0"/>
              </a:rPr>
              <a:t>condiciones</a:t>
            </a:r>
            <a:r>
              <a:rPr lang="en-US" sz="2000" dirty="0" smtClean="0">
                <a:latin typeface="Calibri" pitchFamily="34" charset="0"/>
              </a:rPr>
              <a:t> </a:t>
            </a:r>
            <a:r>
              <a:rPr lang="en-US" sz="2000" dirty="0" err="1" smtClean="0">
                <a:latin typeface="Calibri" pitchFamily="34" charset="0"/>
              </a:rPr>
              <a:t>secas</a:t>
            </a:r>
            <a:r>
              <a:rPr lang="en-US" sz="2000" dirty="0" smtClean="0">
                <a:latin typeface="Calibri" pitchFamily="34" charset="0"/>
              </a:rPr>
              <a:t> y con mucho </a:t>
            </a:r>
            <a:r>
              <a:rPr lang="en-US" sz="2000" dirty="0" err="1" smtClean="0">
                <a:latin typeface="Calibri" pitchFamily="34" charset="0"/>
              </a:rPr>
              <a:t>polvo</a:t>
            </a:r>
            <a:r>
              <a:rPr lang="en-US" sz="2000" dirty="0" smtClean="0">
                <a:latin typeface="Calibri"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884238"/>
          </a:xfrm>
        </p:spPr>
        <p:txBody>
          <a:bodyPr>
            <a:normAutofit/>
          </a:bodyPr>
          <a:lstStyle/>
          <a:p>
            <a:pPr algn="ctr"/>
            <a:r>
              <a:rPr lang="en-US" dirty="0" err="1" smtClean="0">
                <a:latin typeface="Calibri" pitchFamily="34" charset="0"/>
              </a:rPr>
              <a:t>Enfermedades</a:t>
            </a:r>
            <a:r>
              <a:rPr lang="en-US" dirty="0" smtClean="0">
                <a:latin typeface="Calibri" pitchFamily="34" charset="0"/>
              </a:rPr>
              <a:t> del </a:t>
            </a:r>
            <a:r>
              <a:rPr lang="en-US" dirty="0" err="1" smtClean="0">
                <a:latin typeface="Calibri" pitchFamily="34" charset="0"/>
              </a:rPr>
              <a:t>Ojo</a:t>
            </a:r>
            <a:r>
              <a:rPr lang="en-US" dirty="0" smtClean="0">
                <a:latin typeface="Calibri" pitchFamily="34" charset="0"/>
              </a:rPr>
              <a:t>: </a:t>
            </a:r>
            <a:r>
              <a:rPr lang="en-US" dirty="0" err="1" smtClean="0">
                <a:latin typeface="Calibri" pitchFamily="34" charset="0"/>
              </a:rPr>
              <a:t>Pterygium</a:t>
            </a:r>
            <a:endParaRPr lang="en-US" dirty="0">
              <a:latin typeface="Calibri" pitchFamily="34" charset="0"/>
            </a:endParaRPr>
          </a:p>
        </p:txBody>
      </p:sp>
      <p:pic>
        <p:nvPicPr>
          <p:cNvPr id="5" name="Picture 6" descr="pterygium"/>
          <p:cNvPicPr>
            <a:picLocks noChangeAspect="1" noChangeArrowheads="1"/>
          </p:cNvPicPr>
          <p:nvPr/>
        </p:nvPicPr>
        <p:blipFill>
          <a:blip r:embed="rId3" cstate="print"/>
          <a:srcRect/>
          <a:stretch>
            <a:fillRect/>
          </a:stretch>
        </p:blipFill>
        <p:spPr bwMode="auto">
          <a:xfrm>
            <a:off x="2057400" y="1676400"/>
            <a:ext cx="5088387" cy="3733800"/>
          </a:xfrm>
          <a:prstGeom prst="rect">
            <a:avLst/>
          </a:prstGeom>
          <a:noFill/>
        </p:spPr>
      </p:pic>
      <p:sp>
        <p:nvSpPr>
          <p:cNvPr id="6" name="Rectangle 5"/>
          <p:cNvSpPr/>
          <p:nvPr/>
        </p:nvSpPr>
        <p:spPr>
          <a:xfrm>
            <a:off x="533400" y="5715000"/>
            <a:ext cx="8382000" cy="707886"/>
          </a:xfrm>
          <a:prstGeom prst="rect">
            <a:avLst/>
          </a:prstGeom>
        </p:spPr>
        <p:txBody>
          <a:bodyPr wrap="square">
            <a:spAutoFit/>
          </a:bodyPr>
          <a:lstStyle/>
          <a:p>
            <a:r>
              <a:rPr lang="en-US" sz="2000" dirty="0" err="1" smtClean="0">
                <a:latin typeface="Calibri" pitchFamily="34" charset="0"/>
              </a:rPr>
              <a:t>Estas</a:t>
            </a:r>
            <a:r>
              <a:rPr lang="en-US" sz="2000" dirty="0" smtClean="0">
                <a:latin typeface="Calibri" pitchFamily="34" charset="0"/>
              </a:rPr>
              <a:t> </a:t>
            </a:r>
            <a:r>
              <a:rPr lang="en-US" sz="2000" dirty="0" err="1" smtClean="0">
                <a:latin typeface="Calibri" pitchFamily="34" charset="0"/>
              </a:rPr>
              <a:t>enfermedades</a:t>
            </a:r>
            <a:r>
              <a:rPr lang="en-US" sz="2000" dirty="0" smtClean="0">
                <a:latin typeface="Calibri" pitchFamily="34" charset="0"/>
              </a:rPr>
              <a:t> </a:t>
            </a:r>
            <a:r>
              <a:rPr lang="en-US" sz="2000" dirty="0" err="1" smtClean="0">
                <a:latin typeface="Calibri" pitchFamily="34" charset="0"/>
              </a:rPr>
              <a:t>están</a:t>
            </a:r>
            <a:r>
              <a:rPr lang="en-US" sz="2000" dirty="0" smtClean="0">
                <a:latin typeface="Calibri" pitchFamily="34" charset="0"/>
              </a:rPr>
              <a:t> </a:t>
            </a:r>
            <a:r>
              <a:rPr lang="en-US" sz="2000" dirty="0" err="1" smtClean="0">
                <a:latin typeface="Calibri" pitchFamily="34" charset="0"/>
              </a:rPr>
              <a:t>relacionadas</a:t>
            </a:r>
            <a:r>
              <a:rPr lang="en-US" sz="2000" dirty="0" smtClean="0">
                <a:latin typeface="Calibri" pitchFamily="34" charset="0"/>
              </a:rPr>
              <a:t> con </a:t>
            </a:r>
            <a:r>
              <a:rPr lang="en-US" sz="2000" dirty="0" err="1" smtClean="0">
                <a:latin typeface="Calibri" pitchFamily="34" charset="0"/>
              </a:rPr>
              <a:t>exposición</a:t>
            </a:r>
            <a:r>
              <a:rPr lang="en-US" sz="2000" dirty="0" smtClean="0">
                <a:latin typeface="Calibri" pitchFamily="34" charset="0"/>
              </a:rPr>
              <a:t> a los </a:t>
            </a:r>
            <a:r>
              <a:rPr lang="en-US" sz="2000" dirty="0" err="1" smtClean="0">
                <a:latin typeface="Calibri" pitchFamily="34" charset="0"/>
              </a:rPr>
              <a:t>rayos</a:t>
            </a:r>
            <a:r>
              <a:rPr lang="en-US" sz="2000" dirty="0" smtClean="0">
                <a:latin typeface="Calibri" pitchFamily="34" charset="0"/>
              </a:rPr>
              <a:t> </a:t>
            </a:r>
            <a:r>
              <a:rPr lang="en-US" sz="2000" dirty="0" err="1" smtClean="0">
                <a:latin typeface="Calibri" pitchFamily="34" charset="0"/>
              </a:rPr>
              <a:t>ultravioletas</a:t>
            </a:r>
            <a:r>
              <a:rPr lang="en-US" sz="2000" dirty="0" smtClean="0">
                <a:latin typeface="Calibri" pitchFamily="34" charset="0"/>
              </a:rPr>
              <a:t> e </a:t>
            </a:r>
            <a:r>
              <a:rPr lang="en-US" sz="2000" dirty="0" err="1" smtClean="0">
                <a:latin typeface="Calibri" pitchFamily="34" charset="0"/>
              </a:rPr>
              <a:t>irritación</a:t>
            </a:r>
            <a:r>
              <a:rPr lang="en-US" sz="2000" dirty="0" smtClean="0">
                <a:latin typeface="Calibri" pitchFamily="34" charset="0"/>
              </a:rPr>
              <a:t> del </a:t>
            </a:r>
            <a:r>
              <a:rPr lang="en-US" sz="2000" dirty="0" err="1" smtClean="0">
                <a:latin typeface="Calibri" pitchFamily="34" charset="0"/>
              </a:rPr>
              <a:t>ojo</a:t>
            </a:r>
            <a:r>
              <a:rPr lang="en-US" sz="2000" dirty="0" smtClean="0">
                <a:latin typeface="Calibri" pitchFamily="34" charset="0"/>
              </a:rPr>
              <a:t> a </a:t>
            </a:r>
            <a:r>
              <a:rPr lang="en-US" sz="2000" dirty="0" err="1" smtClean="0">
                <a:latin typeface="Calibri" pitchFamily="34" charset="0"/>
              </a:rPr>
              <a:t>causa</a:t>
            </a:r>
            <a:r>
              <a:rPr lang="en-US" sz="2000" dirty="0" smtClean="0">
                <a:latin typeface="Calibri" pitchFamily="34" charset="0"/>
              </a:rPr>
              <a:t> de </a:t>
            </a:r>
            <a:r>
              <a:rPr lang="en-US" sz="2000" dirty="0" err="1" smtClean="0">
                <a:latin typeface="Calibri" pitchFamily="34" charset="0"/>
              </a:rPr>
              <a:t>condiciones</a:t>
            </a:r>
            <a:r>
              <a:rPr lang="en-US" sz="2000" dirty="0" smtClean="0">
                <a:latin typeface="Calibri" pitchFamily="34" charset="0"/>
              </a:rPr>
              <a:t> </a:t>
            </a:r>
            <a:r>
              <a:rPr lang="en-US" sz="2000" dirty="0" err="1" smtClean="0">
                <a:latin typeface="Calibri" pitchFamily="34" charset="0"/>
              </a:rPr>
              <a:t>secas</a:t>
            </a:r>
            <a:r>
              <a:rPr lang="en-US" sz="2000" dirty="0" smtClean="0">
                <a:latin typeface="Calibri" pitchFamily="34" charset="0"/>
              </a:rPr>
              <a:t> y con mucho </a:t>
            </a:r>
            <a:r>
              <a:rPr lang="en-US" sz="2000" dirty="0" err="1" smtClean="0">
                <a:latin typeface="Calibri" pitchFamily="34" charset="0"/>
              </a:rPr>
              <a:t>polvo</a:t>
            </a:r>
            <a:r>
              <a:rPr lang="en-US" sz="2000" dirty="0" smtClean="0">
                <a:latin typeface="Calibri"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Los </a:t>
            </a:r>
            <a:r>
              <a:rPr lang="en-US" dirty="0" err="1" smtClean="0"/>
              <a:t>Rayos</a:t>
            </a:r>
            <a:r>
              <a:rPr lang="en-US" dirty="0" smtClean="0"/>
              <a:t> </a:t>
            </a:r>
            <a:r>
              <a:rPr lang="en-US" dirty="0" err="1" smtClean="0"/>
              <a:t>Solares</a:t>
            </a:r>
            <a:endParaRPr lang="en-US" dirty="0"/>
          </a:p>
        </p:txBody>
      </p:sp>
      <p:pic>
        <p:nvPicPr>
          <p:cNvPr id="6" name="Content Placeholder 3" descr="sun.jpg"/>
          <p:cNvPicPr>
            <a:picLocks noChangeAspect="1"/>
          </p:cNvPicPr>
          <p:nvPr/>
        </p:nvPicPr>
        <p:blipFill>
          <a:blip r:embed="rId3" cstate="print"/>
          <a:stretch>
            <a:fillRect/>
          </a:stretch>
        </p:blipFill>
        <p:spPr>
          <a:xfrm>
            <a:off x="2667000" y="1524000"/>
            <a:ext cx="4267200" cy="4267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UV index.png"/>
          <p:cNvPicPr>
            <a:picLocks noGrp="1" noChangeAspect="1"/>
          </p:cNvPicPr>
          <p:nvPr>
            <p:ph sz="quarter" idx="1"/>
          </p:nvPr>
        </p:nvPicPr>
        <p:blipFill>
          <a:blip r:embed="rId3" cstate="print"/>
          <a:stretch>
            <a:fillRect/>
          </a:stretch>
        </p:blipFill>
        <p:spPr>
          <a:xfrm>
            <a:off x="762000" y="1295400"/>
            <a:ext cx="2778702" cy="4197866"/>
          </a:xfrm>
        </p:spPr>
      </p:pic>
      <p:cxnSp>
        <p:nvCxnSpPr>
          <p:cNvPr id="8" name="Straight Arrow Connector 7"/>
          <p:cNvCxnSpPr/>
          <p:nvPr/>
        </p:nvCxnSpPr>
        <p:spPr>
          <a:xfrm rot="10800000" flipV="1">
            <a:off x="1676400" y="2133600"/>
            <a:ext cx="3505200" cy="3124200"/>
          </a:xfrm>
          <a:prstGeom prst="bentConnector3">
            <a:avLst>
              <a:gd name="adj1" fmla="val 42375"/>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3810000" y="1600200"/>
            <a:ext cx="1600200" cy="400110"/>
          </a:xfrm>
          <a:prstGeom prst="rect">
            <a:avLst/>
          </a:prstGeom>
          <a:noFill/>
        </p:spPr>
        <p:txBody>
          <a:bodyPr wrap="square" rtlCol="0">
            <a:spAutoFit/>
          </a:bodyPr>
          <a:lstStyle/>
          <a:p>
            <a:pPr algn="ctr"/>
            <a:r>
              <a:rPr lang="en-US" sz="2000" b="1" dirty="0" smtClean="0">
                <a:solidFill>
                  <a:srgbClr val="FF0000"/>
                </a:solidFill>
              </a:rPr>
              <a:t>UV Index</a:t>
            </a:r>
            <a:endParaRPr lang="en-US" sz="2000" b="1" dirty="0">
              <a:solidFill>
                <a:srgbClr val="FF0000"/>
              </a:solidFill>
            </a:endParaRPr>
          </a:p>
        </p:txBody>
      </p:sp>
      <p:pic>
        <p:nvPicPr>
          <p:cNvPr id="16" name="Picture 1" descr="http://www.epa.gov/sunwise/images/uviscaleh_lg.gif"/>
          <p:cNvPicPr>
            <a:picLocks noChangeAspect="1" noChangeArrowheads="1"/>
          </p:cNvPicPr>
          <p:nvPr/>
        </p:nvPicPr>
        <p:blipFill>
          <a:blip r:embed="rId4" cstate="print"/>
          <a:srcRect/>
          <a:stretch>
            <a:fillRect/>
          </a:stretch>
        </p:blipFill>
        <p:spPr bwMode="auto">
          <a:xfrm>
            <a:off x="4038600" y="3352800"/>
            <a:ext cx="4495800" cy="646228"/>
          </a:xfrm>
          <a:prstGeom prst="rect">
            <a:avLst/>
          </a:prstGeom>
          <a:noFill/>
          <a:ln w="9525">
            <a:noFill/>
            <a:miter lim="800000"/>
            <a:headEnd/>
            <a:tailEnd/>
          </a:ln>
        </p:spPr>
      </p:pic>
      <p:sp>
        <p:nvSpPr>
          <p:cNvPr id="19" name="Title 1"/>
          <p:cNvSpPr>
            <a:spLocks noGrp="1"/>
          </p:cNvSpPr>
          <p:nvPr>
            <p:ph type="title"/>
          </p:nvPr>
        </p:nvSpPr>
        <p:spPr>
          <a:xfrm>
            <a:off x="914400" y="274638"/>
            <a:ext cx="7772400" cy="944562"/>
          </a:xfrm>
        </p:spPr>
        <p:txBody>
          <a:bodyPr>
            <a:normAutofit/>
          </a:bodyPr>
          <a:lstStyle/>
          <a:p>
            <a:pPr algn="ctr"/>
            <a:r>
              <a:rPr lang="en-US" dirty="0" err="1" smtClean="0">
                <a:latin typeface="Calibri" pitchFamily="34" charset="0"/>
              </a:rPr>
              <a:t>Calcular</a:t>
            </a:r>
            <a:r>
              <a:rPr lang="en-US" dirty="0" smtClean="0">
                <a:latin typeface="Calibri" pitchFamily="34" charset="0"/>
              </a:rPr>
              <a:t> el </a:t>
            </a:r>
            <a:r>
              <a:rPr lang="en-US" dirty="0" err="1" smtClean="0">
                <a:latin typeface="Calibri" pitchFamily="34" charset="0"/>
              </a:rPr>
              <a:t>riesgo</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Calibri" pitchFamily="34" charset="0"/>
              </a:rPr>
              <a:t>Cómo</a:t>
            </a:r>
            <a:r>
              <a:rPr lang="en-US" dirty="0" smtClean="0">
                <a:latin typeface="Calibri" pitchFamily="34" charset="0"/>
              </a:rPr>
              <a:t> </a:t>
            </a:r>
            <a:r>
              <a:rPr lang="en-US" dirty="0" err="1" smtClean="0">
                <a:latin typeface="Calibri" pitchFamily="34" charset="0"/>
              </a:rPr>
              <a:t>proteger</a:t>
            </a:r>
            <a:r>
              <a:rPr lang="en-US" dirty="0" smtClean="0">
                <a:latin typeface="Calibri" pitchFamily="34" charset="0"/>
              </a:rPr>
              <a:t> los </a:t>
            </a:r>
            <a:r>
              <a:rPr lang="en-US" dirty="0" err="1" smtClean="0">
                <a:latin typeface="Calibri" pitchFamily="34" charset="0"/>
              </a:rPr>
              <a:t>ojos</a:t>
            </a:r>
            <a:r>
              <a:rPr lang="en-US" dirty="0" smtClean="0">
                <a:latin typeface="Calibri" pitchFamily="34" charset="0"/>
              </a:rPr>
              <a:t> </a:t>
            </a:r>
            <a:endParaRPr lang="en-US" dirty="0">
              <a:latin typeface="Calibri" pitchFamily="34" charset="0"/>
            </a:endParaRPr>
          </a:p>
        </p:txBody>
      </p:sp>
      <p:pic>
        <p:nvPicPr>
          <p:cNvPr id="4" name="Content Placeholder 3" descr="Y19GFGY_HERO1.jpg"/>
          <p:cNvPicPr>
            <a:picLocks noGrp="1" noChangeAspect="1"/>
          </p:cNvPicPr>
          <p:nvPr>
            <p:ph sz="quarter" idx="1"/>
          </p:nvPr>
        </p:nvPicPr>
        <p:blipFill>
          <a:blip r:embed="rId3" cstate="print"/>
          <a:srcRect t="25185" b="28876"/>
          <a:stretch>
            <a:fillRect/>
          </a:stretch>
        </p:blipFill>
        <p:spPr>
          <a:xfrm>
            <a:off x="1143000" y="2057400"/>
            <a:ext cx="3886200" cy="2386263"/>
          </a:xfrm>
        </p:spPr>
      </p:pic>
      <p:pic>
        <p:nvPicPr>
          <p:cNvPr id="5" name="Content Placeholder 3" descr="Y19GFGY_FRONT.jpg"/>
          <p:cNvPicPr>
            <a:picLocks noChangeAspect="1"/>
          </p:cNvPicPr>
          <p:nvPr/>
        </p:nvPicPr>
        <p:blipFill>
          <a:blip r:embed="rId4" cstate="print"/>
          <a:srcRect t="20000" b="33333"/>
          <a:stretch>
            <a:fillRect/>
          </a:stretch>
        </p:blipFill>
        <p:spPr>
          <a:xfrm>
            <a:off x="3733800" y="3810000"/>
            <a:ext cx="5018750" cy="2590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Calibri" pitchFamily="34" charset="0"/>
              </a:rPr>
              <a:t>Cómo</a:t>
            </a:r>
            <a:r>
              <a:rPr lang="en-US" dirty="0" smtClean="0">
                <a:latin typeface="Calibri" pitchFamily="34" charset="0"/>
              </a:rPr>
              <a:t> </a:t>
            </a:r>
            <a:r>
              <a:rPr lang="en-US" dirty="0" err="1" smtClean="0">
                <a:latin typeface="Calibri" pitchFamily="34" charset="0"/>
              </a:rPr>
              <a:t>proteger</a:t>
            </a:r>
            <a:r>
              <a:rPr lang="en-US" dirty="0" smtClean="0">
                <a:latin typeface="Calibri" pitchFamily="34" charset="0"/>
              </a:rPr>
              <a:t> los </a:t>
            </a:r>
            <a:r>
              <a:rPr lang="en-US" dirty="0" err="1" smtClean="0">
                <a:latin typeface="Calibri" pitchFamily="34" charset="0"/>
              </a:rPr>
              <a:t>ojos</a:t>
            </a:r>
            <a:r>
              <a:rPr lang="en-US" dirty="0" smtClean="0">
                <a:latin typeface="Calibri" pitchFamily="34" charset="0"/>
              </a:rPr>
              <a:t> </a:t>
            </a:r>
            <a:endParaRPr lang="en-US" dirty="0">
              <a:latin typeface="Calibri" pitchFamily="34" charset="0"/>
            </a:endParaRPr>
          </a:p>
        </p:txBody>
      </p:sp>
      <p:pic>
        <p:nvPicPr>
          <p:cNvPr id="4" name="Content Placeholder 3" descr="WashHands2.jpg"/>
          <p:cNvPicPr>
            <a:picLocks noGrp="1" noChangeAspect="1"/>
          </p:cNvPicPr>
          <p:nvPr>
            <p:ph sz="quarter" idx="1"/>
          </p:nvPr>
        </p:nvPicPr>
        <p:blipFill>
          <a:blip r:embed="rId3" cstate="print"/>
          <a:stretch>
            <a:fillRect/>
          </a:stretch>
        </p:blipFill>
        <p:spPr>
          <a:xfrm>
            <a:off x="685800" y="1524000"/>
            <a:ext cx="3352800" cy="4501019"/>
          </a:xfrm>
        </p:spPr>
      </p:pic>
      <p:pic>
        <p:nvPicPr>
          <p:cNvPr id="5" name="Picture 4" descr="dont rub eye.png"/>
          <p:cNvPicPr>
            <a:picLocks noChangeAspect="1"/>
          </p:cNvPicPr>
          <p:nvPr/>
        </p:nvPicPr>
        <p:blipFill>
          <a:blip r:embed="rId4" cstate="print"/>
          <a:stretch>
            <a:fillRect/>
          </a:stretch>
        </p:blipFill>
        <p:spPr>
          <a:xfrm>
            <a:off x="4953000" y="1600200"/>
            <a:ext cx="3581400" cy="429768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Cómo</a:t>
            </a:r>
            <a:r>
              <a:rPr lang="en-US" dirty="0" smtClean="0"/>
              <a:t> </a:t>
            </a:r>
            <a:r>
              <a:rPr lang="en-US" dirty="0" err="1" smtClean="0"/>
              <a:t>proteger</a:t>
            </a:r>
            <a:r>
              <a:rPr lang="en-US" dirty="0" smtClean="0"/>
              <a:t> los </a:t>
            </a:r>
            <a:r>
              <a:rPr lang="en-US" dirty="0" err="1" smtClean="0"/>
              <a:t>ojos</a:t>
            </a:r>
            <a:r>
              <a:rPr lang="en-US" dirty="0" smtClean="0"/>
              <a:t> </a:t>
            </a:r>
            <a:endParaRPr lang="en-US" dirty="0">
              <a:latin typeface="+mn-lt"/>
            </a:endParaRP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222171" y="1447800"/>
            <a:ext cx="7156858"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en-US" dirty="0" err="1" smtClean="0"/>
              <a:t>Cómo</a:t>
            </a:r>
            <a:r>
              <a:rPr lang="en-US" dirty="0" smtClean="0"/>
              <a:t> </a:t>
            </a:r>
            <a:r>
              <a:rPr lang="en-US" dirty="0" err="1" smtClean="0"/>
              <a:t>proteger</a:t>
            </a:r>
            <a:r>
              <a:rPr lang="en-US" dirty="0" smtClean="0"/>
              <a:t> los </a:t>
            </a:r>
            <a:r>
              <a:rPr lang="en-US" dirty="0" err="1" smtClean="0"/>
              <a:t>ojos</a:t>
            </a:r>
            <a:r>
              <a:rPr lang="en-US" dirty="0" smtClean="0"/>
              <a:t> </a:t>
            </a:r>
            <a:endParaRPr lang="en-US" dirty="0"/>
          </a:p>
        </p:txBody>
      </p:sp>
      <p:pic>
        <p:nvPicPr>
          <p:cNvPr id="4" name="Content Placeholder 3" descr="Elder%20workers.jpg"/>
          <p:cNvPicPr>
            <a:picLocks noGrp="1" noChangeAspect="1"/>
          </p:cNvPicPr>
          <p:nvPr>
            <p:ph sz="quarter" idx="1"/>
          </p:nvPr>
        </p:nvPicPr>
        <p:blipFill>
          <a:blip r:embed="rId3" cstate="print"/>
          <a:stretch>
            <a:fillRect/>
          </a:stretch>
        </p:blipFill>
        <p:spPr>
          <a:xfrm>
            <a:off x="1295400" y="1600200"/>
            <a:ext cx="6849438" cy="4572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rmAutofit fontScale="90000"/>
          </a:bodyPr>
          <a:lstStyle/>
          <a:p>
            <a:pPr lvl="0" algn="ctr"/>
            <a:r>
              <a:rPr lang="en-US" dirty="0" smtClean="0">
                <a:solidFill>
                  <a:srgbClr val="FF0000"/>
                </a:solidFill>
                <a:latin typeface="Calibri" pitchFamily="34" charset="0"/>
              </a:rPr>
              <a:t>En </a:t>
            </a:r>
            <a:r>
              <a:rPr lang="en-US" dirty="0" err="1" smtClean="0">
                <a:solidFill>
                  <a:srgbClr val="FF0000"/>
                </a:solidFill>
                <a:latin typeface="Calibri" pitchFamily="34" charset="0"/>
              </a:rPr>
              <a:t>caso</a:t>
            </a:r>
            <a:r>
              <a:rPr lang="en-US" dirty="0" smtClean="0">
                <a:solidFill>
                  <a:srgbClr val="FF0000"/>
                </a:solidFill>
                <a:latin typeface="Calibri" pitchFamily="34" charset="0"/>
              </a:rPr>
              <a:t> de </a:t>
            </a:r>
            <a:r>
              <a:rPr lang="en-US" dirty="0" err="1" smtClean="0">
                <a:solidFill>
                  <a:srgbClr val="FF0000"/>
                </a:solidFill>
                <a:latin typeface="Calibri" pitchFamily="34" charset="0"/>
              </a:rPr>
              <a:t>emergencia</a:t>
            </a:r>
            <a:r>
              <a:rPr lang="en-US" dirty="0" smtClean="0">
                <a:solidFill>
                  <a:srgbClr val="FF0000"/>
                </a:solidFill>
                <a:latin typeface="Calibri" pitchFamily="34" charset="0"/>
              </a:rPr>
              <a:t>: </a:t>
            </a:r>
            <a:br>
              <a:rPr lang="en-US" dirty="0" smtClean="0">
                <a:solidFill>
                  <a:srgbClr val="FF0000"/>
                </a:solidFill>
                <a:latin typeface="Calibri" pitchFamily="34" charset="0"/>
              </a:rPr>
            </a:br>
            <a:r>
              <a:rPr lang="en-US" dirty="0" err="1" smtClean="0">
                <a:latin typeface="Calibri" pitchFamily="34" charset="0"/>
                <a:ea typeface="Calibri"/>
              </a:rPr>
              <a:t>Químicos</a:t>
            </a:r>
            <a:r>
              <a:rPr lang="en-US" dirty="0" smtClean="0">
                <a:latin typeface="Calibri" pitchFamily="34" charset="0"/>
                <a:ea typeface="Calibri"/>
              </a:rPr>
              <a:t> en el </a:t>
            </a:r>
            <a:r>
              <a:rPr lang="en-US" dirty="0" err="1" smtClean="0">
                <a:latin typeface="Calibri" pitchFamily="34" charset="0"/>
                <a:ea typeface="Calibri"/>
              </a:rPr>
              <a:t>ojo</a:t>
            </a:r>
            <a:r>
              <a:rPr lang="en-US" dirty="0" smtClean="0">
                <a:latin typeface="Calibri" pitchFamily="34" charset="0"/>
                <a:ea typeface="Calibri"/>
              </a:rPr>
              <a:t>  </a:t>
            </a:r>
            <a:endParaRPr lang="en-US" dirty="0">
              <a:solidFill>
                <a:srgbClr val="FF0000"/>
              </a:solidFill>
              <a:latin typeface="Calibri" pitchFamily="34" charset="0"/>
            </a:endParaRPr>
          </a:p>
        </p:txBody>
      </p:sp>
      <p:sp>
        <p:nvSpPr>
          <p:cNvPr id="3" name="Content Placeholder 2"/>
          <p:cNvSpPr>
            <a:spLocks noGrp="1"/>
          </p:cNvSpPr>
          <p:nvPr>
            <p:ph sz="quarter" idx="1"/>
          </p:nvPr>
        </p:nvSpPr>
        <p:spPr/>
        <p:txBody>
          <a:bodyPr>
            <a:normAutofit/>
          </a:bodyPr>
          <a:lstStyle/>
          <a:p>
            <a:pPr lvl="0"/>
            <a:endParaRPr lang="en-US" sz="3600" b="1" dirty="0" smtClean="0">
              <a:latin typeface="Perpetua" pitchFamily="18" charset="0"/>
              <a:ea typeface="Calibri"/>
            </a:endParaRPr>
          </a:p>
          <a:p>
            <a:pPr lvl="0">
              <a:buNone/>
            </a:pPr>
            <a:endParaRPr lang="en-US" sz="3600" b="1" dirty="0" smtClean="0">
              <a:latin typeface="Perpetua" pitchFamily="18" charset="0"/>
              <a:ea typeface="Calibri"/>
            </a:endParaRPr>
          </a:p>
          <a:p>
            <a:pPr lvl="0"/>
            <a:endParaRPr lang="en-US" sz="3600" dirty="0" smtClean="0">
              <a:latin typeface="Perpetua" pitchFamily="18" charset="0"/>
              <a:ea typeface="Calibri"/>
            </a:endParaRPr>
          </a:p>
          <a:p>
            <a:pPr lvl="0"/>
            <a:endParaRPr lang="en-US" sz="3600" dirty="0" smtClean="0">
              <a:latin typeface="Perpetua" pitchFamily="18" charset="0"/>
              <a:ea typeface="Calibri"/>
            </a:endParaRPr>
          </a:p>
          <a:p>
            <a:pPr lvl="0"/>
            <a:endParaRPr lang="en-US" sz="3600" dirty="0" smtClean="0">
              <a:latin typeface="Perpetua" pitchFamily="18" charset="0"/>
              <a:ea typeface="Calibri"/>
            </a:endParaRPr>
          </a:p>
          <a:p>
            <a:pPr lvl="0" algn="ctr">
              <a:buNone/>
            </a:pPr>
            <a:endParaRPr lang="en-US" sz="2800" dirty="0" smtClean="0">
              <a:latin typeface="Calibri" pitchFamily="34" charset="0"/>
              <a:ea typeface="Calibri"/>
            </a:endParaRPr>
          </a:p>
          <a:p>
            <a:pPr lvl="0" algn="ctr">
              <a:buNone/>
            </a:pPr>
            <a:r>
              <a:rPr lang="en-US" sz="2800" dirty="0" err="1" smtClean="0">
                <a:latin typeface="Calibri" pitchFamily="34" charset="0"/>
                <a:ea typeface="Calibri"/>
              </a:rPr>
              <a:t>Enjuague</a:t>
            </a:r>
            <a:r>
              <a:rPr lang="en-US" sz="2800" dirty="0" smtClean="0">
                <a:latin typeface="Calibri" pitchFamily="34" charset="0"/>
                <a:ea typeface="Calibri"/>
              </a:rPr>
              <a:t> el </a:t>
            </a:r>
            <a:r>
              <a:rPr lang="en-US" sz="2800" dirty="0" err="1" smtClean="0">
                <a:latin typeface="Calibri" pitchFamily="34" charset="0"/>
                <a:ea typeface="Calibri"/>
              </a:rPr>
              <a:t>ojo</a:t>
            </a:r>
            <a:r>
              <a:rPr lang="en-US" sz="2800" dirty="0" smtClean="0">
                <a:latin typeface="Calibri" pitchFamily="34" charset="0"/>
                <a:ea typeface="Calibri"/>
              </a:rPr>
              <a:t> con </a:t>
            </a:r>
            <a:r>
              <a:rPr lang="en-US" sz="2800" dirty="0" err="1" smtClean="0">
                <a:latin typeface="Calibri" pitchFamily="34" charset="0"/>
                <a:ea typeface="Calibri"/>
              </a:rPr>
              <a:t>agua</a:t>
            </a:r>
            <a:r>
              <a:rPr lang="en-US" sz="2800" dirty="0" smtClean="0">
                <a:latin typeface="Calibri" pitchFamily="34" charset="0"/>
                <a:ea typeface="Calibri"/>
              </a:rPr>
              <a:t> </a:t>
            </a:r>
            <a:r>
              <a:rPr lang="en-US" sz="2800" dirty="0" err="1" smtClean="0">
                <a:latin typeface="Calibri" pitchFamily="34" charset="0"/>
                <a:ea typeface="Calibri"/>
              </a:rPr>
              <a:t>limpio</a:t>
            </a:r>
            <a:r>
              <a:rPr lang="en-US" sz="2800" dirty="0" smtClean="0">
                <a:latin typeface="Calibri" pitchFamily="34" charset="0"/>
                <a:ea typeface="Calibri"/>
              </a:rPr>
              <a:t> </a:t>
            </a:r>
            <a:r>
              <a:rPr lang="en-US" sz="2800" dirty="0" err="1" smtClean="0">
                <a:latin typeface="Calibri" pitchFamily="34" charset="0"/>
                <a:ea typeface="Calibri"/>
              </a:rPr>
              <a:t>por</a:t>
            </a:r>
            <a:r>
              <a:rPr lang="en-US" sz="2800" dirty="0" smtClean="0">
                <a:latin typeface="Calibri" pitchFamily="34" charset="0"/>
                <a:ea typeface="Calibri"/>
              </a:rPr>
              <a:t> 15 </a:t>
            </a:r>
            <a:r>
              <a:rPr lang="en-US" sz="2800" dirty="0" err="1" smtClean="0">
                <a:latin typeface="Calibri" pitchFamily="34" charset="0"/>
                <a:ea typeface="Calibri"/>
              </a:rPr>
              <a:t>minutos</a:t>
            </a:r>
            <a:r>
              <a:rPr lang="en-US" sz="2800" dirty="0" smtClean="0">
                <a:latin typeface="Calibri" pitchFamily="34" charset="0"/>
                <a:ea typeface="Calibri"/>
              </a:rPr>
              <a:t>. </a:t>
            </a:r>
            <a:r>
              <a:rPr lang="en-US" sz="2800" dirty="0" err="1" smtClean="0">
                <a:latin typeface="Calibri" pitchFamily="34" charset="0"/>
                <a:ea typeface="Calibri"/>
              </a:rPr>
              <a:t>Busque</a:t>
            </a:r>
            <a:r>
              <a:rPr lang="en-US" sz="2800" dirty="0" smtClean="0">
                <a:latin typeface="Calibri" pitchFamily="34" charset="0"/>
                <a:ea typeface="Calibri"/>
              </a:rPr>
              <a:t> </a:t>
            </a:r>
            <a:r>
              <a:rPr lang="en-US" sz="2800" dirty="0" err="1" smtClean="0">
                <a:latin typeface="Calibri" pitchFamily="34" charset="0"/>
                <a:ea typeface="Calibri"/>
              </a:rPr>
              <a:t>atención</a:t>
            </a:r>
            <a:r>
              <a:rPr lang="en-US" sz="2800" dirty="0" smtClean="0">
                <a:latin typeface="Calibri" pitchFamily="34" charset="0"/>
                <a:ea typeface="Calibri"/>
              </a:rPr>
              <a:t> </a:t>
            </a:r>
            <a:r>
              <a:rPr lang="en-US" sz="2800" dirty="0" err="1" smtClean="0">
                <a:latin typeface="Calibri" pitchFamily="34" charset="0"/>
                <a:ea typeface="Calibri"/>
              </a:rPr>
              <a:t>médica</a:t>
            </a:r>
            <a:r>
              <a:rPr lang="en-US" sz="2800" dirty="0" smtClean="0">
                <a:latin typeface="Calibri" pitchFamily="34" charset="0"/>
                <a:ea typeface="Calibri"/>
              </a:rPr>
              <a:t> </a:t>
            </a:r>
            <a:r>
              <a:rPr lang="en-US" sz="2800" dirty="0" err="1" smtClean="0">
                <a:latin typeface="Calibri" pitchFamily="34" charset="0"/>
                <a:ea typeface="Calibri"/>
              </a:rPr>
              <a:t>inmediatamente</a:t>
            </a:r>
            <a:r>
              <a:rPr lang="en-US" sz="2800" dirty="0" smtClean="0">
                <a:latin typeface="Calibri" pitchFamily="34" charset="0"/>
                <a:ea typeface="Calibri"/>
              </a:rPr>
              <a:t>.</a:t>
            </a:r>
          </a:p>
          <a:p>
            <a:endParaRPr lang="en-US" sz="3600" dirty="0"/>
          </a:p>
        </p:txBody>
      </p:sp>
      <p:pic>
        <p:nvPicPr>
          <p:cNvPr id="4" name="Picture 3" descr="Eye-Wash-4d356000b5fdb.jpg"/>
          <p:cNvPicPr>
            <a:picLocks noChangeAspect="1"/>
          </p:cNvPicPr>
          <p:nvPr/>
        </p:nvPicPr>
        <p:blipFill>
          <a:blip r:embed="rId3" cstate="print"/>
          <a:stretch>
            <a:fillRect/>
          </a:stretch>
        </p:blipFill>
        <p:spPr>
          <a:xfrm>
            <a:off x="2438400" y="1828800"/>
            <a:ext cx="4423270" cy="30594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a:solidFill>
            <a:schemeClr val="accent6">
              <a:lumMod val="40000"/>
              <a:lumOff val="60000"/>
            </a:schemeClr>
          </a:solidFill>
        </p:spPr>
        <p:txBody>
          <a:bodyPr/>
          <a:lstStyle/>
          <a:p>
            <a:endParaRPr lang="en-US" dirty="0" smtClean="0"/>
          </a:p>
          <a:p>
            <a:pPr algn="ctr">
              <a:buNone/>
            </a:pPr>
            <a:endParaRPr lang="en-US" sz="4400" dirty="0" smtClean="0"/>
          </a:p>
          <a:p>
            <a:pPr algn="ctr">
              <a:buNone/>
            </a:pPr>
            <a:endParaRPr lang="en-US" sz="1800" dirty="0" smtClean="0"/>
          </a:p>
          <a:p>
            <a:pPr algn="ctr">
              <a:buNone/>
            </a:pPr>
            <a:endParaRPr lang="en-US" sz="2400" dirty="0" smtClean="0"/>
          </a:p>
          <a:p>
            <a:pPr algn="ctr">
              <a:buNone/>
            </a:pPr>
            <a:r>
              <a:rPr lang="en-US" sz="6000" dirty="0" err="1" smtClean="0">
                <a:latin typeface="Calibri" pitchFamily="34" charset="0"/>
              </a:rPr>
              <a:t>Prueba</a:t>
            </a:r>
            <a:endParaRPr lang="en-US" sz="60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143000"/>
          </a:xfrm>
        </p:spPr>
        <p:txBody>
          <a:bodyPr>
            <a:normAutofit fontScale="90000"/>
          </a:bodyPr>
          <a:lstStyle/>
          <a:p>
            <a:pPr algn="ctr"/>
            <a:r>
              <a:rPr lang="en-US" dirty="0" smtClean="0">
                <a:solidFill>
                  <a:srgbClr val="FF0000"/>
                </a:solidFill>
                <a:latin typeface="Calibri" pitchFamily="34" charset="0"/>
              </a:rPr>
              <a:t>En </a:t>
            </a:r>
            <a:r>
              <a:rPr lang="en-US" dirty="0" err="1" smtClean="0">
                <a:solidFill>
                  <a:srgbClr val="FF0000"/>
                </a:solidFill>
                <a:latin typeface="Calibri" pitchFamily="34" charset="0"/>
              </a:rPr>
              <a:t>caso</a:t>
            </a:r>
            <a:r>
              <a:rPr lang="en-US" dirty="0" smtClean="0">
                <a:solidFill>
                  <a:srgbClr val="FF0000"/>
                </a:solidFill>
                <a:latin typeface="Calibri" pitchFamily="34" charset="0"/>
              </a:rPr>
              <a:t> de </a:t>
            </a:r>
            <a:r>
              <a:rPr lang="en-US" dirty="0" err="1" smtClean="0">
                <a:solidFill>
                  <a:srgbClr val="FF0000"/>
                </a:solidFill>
                <a:latin typeface="Calibri" pitchFamily="34" charset="0"/>
              </a:rPr>
              <a:t>emergencia</a:t>
            </a:r>
            <a:r>
              <a:rPr lang="en-US" dirty="0" smtClean="0">
                <a:solidFill>
                  <a:srgbClr val="FF0000"/>
                </a:solidFill>
                <a:latin typeface="Calibri" pitchFamily="34" charset="0"/>
              </a:rPr>
              <a:t>: </a:t>
            </a:r>
            <a:br>
              <a:rPr lang="en-US" dirty="0" smtClean="0">
                <a:solidFill>
                  <a:srgbClr val="FF0000"/>
                </a:solidFill>
                <a:latin typeface="Calibri" pitchFamily="34" charset="0"/>
              </a:rPr>
            </a:br>
            <a:r>
              <a:rPr lang="es-ES" dirty="0" smtClean="0">
                <a:solidFill>
                  <a:schemeClr val="tx1"/>
                </a:solidFill>
                <a:latin typeface="Calibri" pitchFamily="34" charset="0"/>
              </a:rPr>
              <a:t>Polvo o suciedad en el ojo</a:t>
            </a:r>
            <a:endParaRPr lang="en-US" dirty="0">
              <a:solidFill>
                <a:schemeClr val="tx1"/>
              </a:solidFill>
              <a:latin typeface="Calibri" pitchFamily="34" charset="0"/>
            </a:endParaRPr>
          </a:p>
        </p:txBody>
      </p:sp>
      <p:sp>
        <p:nvSpPr>
          <p:cNvPr id="3" name="Content Placeholder 2"/>
          <p:cNvSpPr>
            <a:spLocks noGrp="1"/>
          </p:cNvSpPr>
          <p:nvPr>
            <p:ph sz="quarter" idx="1"/>
          </p:nvPr>
        </p:nvSpPr>
        <p:spPr/>
        <p:txBody>
          <a:bodyPr>
            <a:normAutofit/>
          </a:bodyPr>
          <a:lstStyle/>
          <a:p>
            <a:endParaRPr lang="en-US" sz="3600" b="1" dirty="0" smtClean="0">
              <a:latin typeface="Perpetua" pitchFamily="18" charset="0"/>
              <a:ea typeface="Calibri"/>
            </a:endParaRPr>
          </a:p>
          <a:p>
            <a:endParaRPr lang="en-US" sz="3600" dirty="0" smtClean="0">
              <a:latin typeface="Perpetua" pitchFamily="18" charset="0"/>
              <a:ea typeface="Calibri"/>
            </a:endParaRPr>
          </a:p>
          <a:p>
            <a:endParaRPr lang="en-US" sz="3600" dirty="0" smtClean="0">
              <a:latin typeface="Perpetua" pitchFamily="18" charset="0"/>
              <a:ea typeface="Calibri"/>
            </a:endParaRPr>
          </a:p>
          <a:p>
            <a:endParaRPr lang="en-US" sz="3600" dirty="0" smtClean="0">
              <a:latin typeface="Perpetua" pitchFamily="18" charset="0"/>
              <a:ea typeface="Calibri"/>
            </a:endParaRPr>
          </a:p>
          <a:p>
            <a:pPr>
              <a:buNone/>
            </a:pPr>
            <a:endParaRPr lang="en-US" sz="3200" dirty="0" smtClean="0">
              <a:latin typeface="Perpetua" pitchFamily="18" charset="0"/>
              <a:ea typeface="Calibri"/>
            </a:endParaRPr>
          </a:p>
          <a:p>
            <a:pPr>
              <a:buNone/>
            </a:pPr>
            <a:endParaRPr lang="en-US" dirty="0" smtClean="0">
              <a:latin typeface="Calibri" pitchFamily="34" charset="0"/>
              <a:ea typeface="Calibri"/>
            </a:endParaRPr>
          </a:p>
          <a:p>
            <a:pPr>
              <a:buNone/>
            </a:pPr>
            <a:r>
              <a:rPr lang="en-US" dirty="0" err="1" smtClean="0">
                <a:latin typeface="Calibri" pitchFamily="34" charset="0"/>
                <a:ea typeface="Calibri"/>
              </a:rPr>
              <a:t>Enjuague</a:t>
            </a:r>
            <a:r>
              <a:rPr lang="en-US" dirty="0" smtClean="0">
                <a:latin typeface="Calibri" pitchFamily="34" charset="0"/>
                <a:ea typeface="Calibri"/>
              </a:rPr>
              <a:t> el </a:t>
            </a:r>
            <a:r>
              <a:rPr lang="en-US" dirty="0" err="1" smtClean="0">
                <a:latin typeface="Calibri" pitchFamily="34" charset="0"/>
                <a:ea typeface="Calibri"/>
              </a:rPr>
              <a:t>ojo</a:t>
            </a:r>
            <a:r>
              <a:rPr lang="en-US" dirty="0" smtClean="0">
                <a:latin typeface="Calibri" pitchFamily="34" charset="0"/>
                <a:ea typeface="Calibri"/>
              </a:rPr>
              <a:t> con </a:t>
            </a:r>
            <a:r>
              <a:rPr lang="en-US" dirty="0" err="1" smtClean="0">
                <a:latin typeface="Calibri" pitchFamily="34" charset="0"/>
                <a:ea typeface="Calibri"/>
              </a:rPr>
              <a:t>agua</a:t>
            </a:r>
            <a:r>
              <a:rPr lang="en-US" dirty="0" smtClean="0">
                <a:latin typeface="Calibri" pitchFamily="34" charset="0"/>
                <a:ea typeface="Calibri"/>
              </a:rPr>
              <a:t> </a:t>
            </a:r>
            <a:r>
              <a:rPr lang="en-US" dirty="0" err="1" smtClean="0">
                <a:latin typeface="Calibri" pitchFamily="34" charset="0"/>
                <a:ea typeface="Calibri"/>
              </a:rPr>
              <a:t>limpio</a:t>
            </a:r>
            <a:r>
              <a:rPr lang="en-US" dirty="0" smtClean="0">
                <a:latin typeface="Calibri" pitchFamily="34" charset="0"/>
                <a:ea typeface="Calibri"/>
              </a:rPr>
              <a:t> </a:t>
            </a:r>
            <a:r>
              <a:rPr lang="en-US" dirty="0" err="1" smtClean="0">
                <a:latin typeface="Calibri" pitchFamily="34" charset="0"/>
                <a:ea typeface="Calibri"/>
              </a:rPr>
              <a:t>por</a:t>
            </a:r>
            <a:r>
              <a:rPr lang="en-US" dirty="0" smtClean="0">
                <a:latin typeface="Calibri" pitchFamily="34" charset="0"/>
                <a:ea typeface="Calibri"/>
              </a:rPr>
              <a:t> 5 </a:t>
            </a:r>
            <a:r>
              <a:rPr lang="en-US" dirty="0" err="1" smtClean="0">
                <a:latin typeface="Calibri" pitchFamily="34" charset="0"/>
                <a:ea typeface="Calibri"/>
              </a:rPr>
              <a:t>minutos</a:t>
            </a:r>
            <a:r>
              <a:rPr lang="en-US" dirty="0" smtClean="0">
                <a:latin typeface="Calibri" pitchFamily="34" charset="0"/>
                <a:ea typeface="Calibri"/>
              </a:rPr>
              <a:t>. Si no se </a:t>
            </a:r>
          </a:p>
          <a:p>
            <a:pPr>
              <a:buNone/>
            </a:pPr>
            <a:r>
              <a:rPr lang="en-US" dirty="0" err="1" smtClean="0">
                <a:latin typeface="Calibri" pitchFamily="34" charset="0"/>
                <a:ea typeface="Calibri"/>
              </a:rPr>
              <a:t>siente</a:t>
            </a:r>
            <a:r>
              <a:rPr lang="en-US" dirty="0" smtClean="0">
                <a:latin typeface="Calibri" pitchFamily="34" charset="0"/>
                <a:ea typeface="Calibri"/>
              </a:rPr>
              <a:t> </a:t>
            </a:r>
            <a:r>
              <a:rPr lang="en-US" dirty="0" err="1" smtClean="0">
                <a:latin typeface="Calibri" pitchFamily="34" charset="0"/>
                <a:ea typeface="Calibri"/>
              </a:rPr>
              <a:t>mejor</a:t>
            </a:r>
            <a:r>
              <a:rPr lang="en-US" dirty="0" smtClean="0">
                <a:latin typeface="Calibri" pitchFamily="34" charset="0"/>
                <a:ea typeface="Calibri"/>
              </a:rPr>
              <a:t>, </a:t>
            </a:r>
            <a:r>
              <a:rPr lang="en-US" dirty="0" err="1" smtClean="0">
                <a:latin typeface="Calibri" pitchFamily="34" charset="0"/>
                <a:ea typeface="Calibri"/>
              </a:rPr>
              <a:t>busque</a:t>
            </a:r>
            <a:r>
              <a:rPr lang="en-US" dirty="0" smtClean="0">
                <a:latin typeface="Calibri" pitchFamily="34" charset="0"/>
                <a:ea typeface="Calibri"/>
              </a:rPr>
              <a:t> </a:t>
            </a:r>
            <a:r>
              <a:rPr lang="en-US" dirty="0" err="1" smtClean="0">
                <a:latin typeface="Calibri" pitchFamily="34" charset="0"/>
                <a:ea typeface="Calibri"/>
              </a:rPr>
              <a:t>atención</a:t>
            </a:r>
            <a:r>
              <a:rPr lang="en-US" dirty="0" smtClean="0">
                <a:latin typeface="Calibri" pitchFamily="34" charset="0"/>
                <a:ea typeface="Calibri"/>
              </a:rPr>
              <a:t> </a:t>
            </a:r>
            <a:r>
              <a:rPr lang="en-US" dirty="0" err="1" smtClean="0">
                <a:latin typeface="Calibri" pitchFamily="34" charset="0"/>
                <a:ea typeface="Calibri"/>
              </a:rPr>
              <a:t>médica</a:t>
            </a:r>
            <a:r>
              <a:rPr lang="en-US" dirty="0" smtClean="0">
                <a:latin typeface="Calibri" pitchFamily="34" charset="0"/>
                <a:ea typeface="Calibri"/>
              </a:rPr>
              <a:t> </a:t>
            </a:r>
            <a:r>
              <a:rPr lang="en-US" dirty="0" err="1" smtClean="0">
                <a:latin typeface="Calibri" pitchFamily="34" charset="0"/>
                <a:ea typeface="Calibri"/>
              </a:rPr>
              <a:t>inmediatamente</a:t>
            </a:r>
            <a:r>
              <a:rPr lang="en-US" dirty="0" smtClean="0">
                <a:latin typeface="Calibri" pitchFamily="34" charset="0"/>
                <a:ea typeface="Calibri"/>
              </a:rPr>
              <a:t>. </a:t>
            </a:r>
          </a:p>
          <a:p>
            <a:endParaRPr lang="en-US" sz="3600" dirty="0"/>
          </a:p>
        </p:txBody>
      </p:sp>
      <p:pic>
        <p:nvPicPr>
          <p:cNvPr id="4" name="Picture 3" descr="EyeWash.jpg"/>
          <p:cNvPicPr>
            <a:picLocks noChangeAspect="1"/>
          </p:cNvPicPr>
          <p:nvPr/>
        </p:nvPicPr>
        <p:blipFill>
          <a:blip r:embed="rId3" cstate="print"/>
          <a:stretch>
            <a:fillRect/>
          </a:stretch>
        </p:blipFill>
        <p:spPr>
          <a:xfrm>
            <a:off x="2514600" y="1676400"/>
            <a:ext cx="4498109" cy="296875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latin typeface="Calibri" pitchFamily="34" charset="0"/>
              </a:rPr>
              <a:t>En </a:t>
            </a:r>
            <a:r>
              <a:rPr lang="en-US" dirty="0" err="1" smtClean="0">
                <a:solidFill>
                  <a:srgbClr val="FF0000"/>
                </a:solidFill>
                <a:latin typeface="Calibri" pitchFamily="34" charset="0"/>
              </a:rPr>
              <a:t>caso</a:t>
            </a:r>
            <a:r>
              <a:rPr lang="en-US" dirty="0" smtClean="0">
                <a:solidFill>
                  <a:srgbClr val="FF0000"/>
                </a:solidFill>
                <a:latin typeface="Calibri" pitchFamily="34" charset="0"/>
              </a:rPr>
              <a:t> de </a:t>
            </a:r>
            <a:r>
              <a:rPr lang="en-US" dirty="0" err="1" smtClean="0">
                <a:solidFill>
                  <a:srgbClr val="FF0000"/>
                </a:solidFill>
                <a:latin typeface="Calibri" pitchFamily="34" charset="0"/>
              </a:rPr>
              <a:t>emergencia</a:t>
            </a:r>
            <a:r>
              <a:rPr lang="en-US" dirty="0" smtClean="0">
                <a:solidFill>
                  <a:srgbClr val="FF0000"/>
                </a:solidFill>
                <a:latin typeface="Calibri" pitchFamily="34" charset="0"/>
              </a:rPr>
              <a:t>: </a:t>
            </a:r>
            <a:br>
              <a:rPr lang="en-US" dirty="0" smtClean="0">
                <a:solidFill>
                  <a:srgbClr val="FF0000"/>
                </a:solidFill>
                <a:latin typeface="Calibri" pitchFamily="34" charset="0"/>
              </a:rPr>
            </a:br>
            <a:r>
              <a:rPr lang="es-ES" dirty="0" smtClean="0">
                <a:solidFill>
                  <a:schemeClr val="tx1"/>
                </a:solidFill>
                <a:latin typeface="Calibri" pitchFamily="34" charset="0"/>
              </a:rPr>
              <a:t>La sensación de tener algo en el ojo</a:t>
            </a:r>
            <a:endParaRPr lang="en-US" dirty="0">
              <a:solidFill>
                <a:schemeClr val="tx1"/>
              </a:solidFill>
              <a:latin typeface="Calibri" pitchFamily="34" charset="0"/>
            </a:endParaRPr>
          </a:p>
        </p:txBody>
      </p:sp>
      <p:sp>
        <p:nvSpPr>
          <p:cNvPr id="3" name="Content Placeholder 2"/>
          <p:cNvSpPr>
            <a:spLocks noGrp="1"/>
          </p:cNvSpPr>
          <p:nvPr>
            <p:ph sz="quarter" idx="1"/>
          </p:nvPr>
        </p:nvSpPr>
        <p:spPr>
          <a:xfrm>
            <a:off x="914400" y="1447800"/>
            <a:ext cx="7772400" cy="4876800"/>
          </a:xfrm>
        </p:spPr>
        <p:txBody>
          <a:bodyPr>
            <a:normAutofit fontScale="92500" lnSpcReduction="10000"/>
          </a:bodyPr>
          <a:lstStyle/>
          <a:p>
            <a:pPr lvl="0">
              <a:buNone/>
            </a:pPr>
            <a:r>
              <a:rPr lang="en-US" sz="3600" dirty="0" smtClean="0">
                <a:latin typeface="Calibri" pitchFamily="34" charset="0"/>
                <a:ea typeface="Calibri"/>
              </a:rPr>
              <a:t>  </a:t>
            </a:r>
          </a:p>
          <a:p>
            <a:pPr lvl="0">
              <a:buNone/>
            </a:pPr>
            <a:endParaRPr lang="en-US" sz="3600" dirty="0" smtClean="0">
              <a:latin typeface="Calibri" pitchFamily="34" charset="0"/>
              <a:ea typeface="Calibri"/>
            </a:endParaRPr>
          </a:p>
          <a:p>
            <a:pPr lvl="0">
              <a:buNone/>
            </a:pPr>
            <a:endParaRPr lang="en-US" sz="3600" dirty="0" smtClean="0">
              <a:latin typeface="Calibri" pitchFamily="34" charset="0"/>
              <a:ea typeface="Calibri"/>
            </a:endParaRPr>
          </a:p>
          <a:p>
            <a:pPr lvl="0">
              <a:buNone/>
            </a:pPr>
            <a:endParaRPr lang="en-US" sz="2800" dirty="0" smtClean="0">
              <a:latin typeface="Calibri" pitchFamily="34" charset="0"/>
              <a:ea typeface="Calibri"/>
            </a:endParaRPr>
          </a:p>
          <a:p>
            <a:pPr lvl="0">
              <a:buNone/>
            </a:pPr>
            <a:endParaRPr lang="en-US" sz="2800" dirty="0" smtClean="0">
              <a:latin typeface="Calibri" pitchFamily="34" charset="0"/>
              <a:ea typeface="Calibri"/>
            </a:endParaRPr>
          </a:p>
          <a:p>
            <a:pPr lvl="0">
              <a:buNone/>
            </a:pPr>
            <a:endParaRPr lang="en-US" sz="2800" dirty="0" smtClean="0">
              <a:latin typeface="Calibri" pitchFamily="34" charset="0"/>
              <a:ea typeface="Calibri"/>
            </a:endParaRPr>
          </a:p>
          <a:p>
            <a:pPr lvl="0">
              <a:buNone/>
            </a:pPr>
            <a:r>
              <a:rPr lang="en-US" sz="2800" dirty="0" smtClean="0">
                <a:latin typeface="Calibri" pitchFamily="34" charset="0"/>
                <a:ea typeface="Calibri"/>
              </a:rPr>
              <a:t>   </a:t>
            </a:r>
          </a:p>
          <a:p>
            <a:pPr lvl="0">
              <a:buNone/>
            </a:pPr>
            <a:r>
              <a:rPr lang="en-US" sz="2800" dirty="0" smtClean="0">
                <a:latin typeface="Calibri" pitchFamily="34" charset="0"/>
                <a:ea typeface="Calibri"/>
              </a:rPr>
              <a:t>    </a:t>
            </a:r>
            <a:r>
              <a:rPr lang="en-US" sz="2800" dirty="0" err="1" smtClean="0">
                <a:latin typeface="Calibri" pitchFamily="34" charset="0"/>
                <a:ea typeface="Calibri"/>
              </a:rPr>
              <a:t>Puede</a:t>
            </a:r>
            <a:r>
              <a:rPr lang="en-US" sz="2800" dirty="0" smtClean="0">
                <a:latin typeface="Calibri" pitchFamily="34" charset="0"/>
                <a:ea typeface="Calibri"/>
              </a:rPr>
              <a:t> ser un </a:t>
            </a:r>
            <a:r>
              <a:rPr lang="en-US" sz="2800" dirty="0" err="1" smtClean="0">
                <a:latin typeface="Calibri" pitchFamily="34" charset="0"/>
                <a:ea typeface="Calibri"/>
              </a:rPr>
              <a:t>rasguño</a:t>
            </a:r>
            <a:r>
              <a:rPr lang="en-US" sz="2800" dirty="0" smtClean="0">
                <a:latin typeface="Calibri" pitchFamily="34" charset="0"/>
                <a:ea typeface="Calibri"/>
              </a:rPr>
              <a:t> en la cornea del </a:t>
            </a:r>
            <a:r>
              <a:rPr lang="en-US" sz="2800" dirty="0" err="1" smtClean="0">
                <a:latin typeface="Calibri" pitchFamily="34" charset="0"/>
                <a:ea typeface="Calibri"/>
              </a:rPr>
              <a:t>ojo</a:t>
            </a:r>
            <a:r>
              <a:rPr lang="en-US" sz="2800" dirty="0" smtClean="0">
                <a:latin typeface="Calibri" pitchFamily="34" charset="0"/>
                <a:ea typeface="Calibri"/>
              </a:rPr>
              <a:t> a </a:t>
            </a:r>
            <a:r>
              <a:rPr lang="en-US" sz="2800" dirty="0" err="1" smtClean="0">
                <a:latin typeface="Calibri" pitchFamily="34" charset="0"/>
                <a:ea typeface="Calibri"/>
              </a:rPr>
              <a:t>causa</a:t>
            </a:r>
            <a:r>
              <a:rPr lang="en-US" sz="2800" dirty="0" smtClean="0">
                <a:latin typeface="Calibri" pitchFamily="34" charset="0"/>
                <a:ea typeface="Calibri"/>
              </a:rPr>
              <a:t> de </a:t>
            </a:r>
            <a:r>
              <a:rPr lang="en-US" sz="2800" dirty="0" err="1" smtClean="0">
                <a:latin typeface="Calibri" pitchFamily="34" charset="0"/>
                <a:ea typeface="Calibri"/>
              </a:rPr>
              <a:t>polvo</a:t>
            </a:r>
            <a:r>
              <a:rPr lang="en-US" sz="2800" dirty="0" smtClean="0">
                <a:latin typeface="Calibri" pitchFamily="34" charset="0"/>
                <a:ea typeface="Calibri"/>
              </a:rPr>
              <a:t> u </a:t>
            </a:r>
            <a:r>
              <a:rPr lang="en-US" sz="2800" dirty="0" err="1" smtClean="0">
                <a:latin typeface="Calibri" pitchFamily="34" charset="0"/>
                <a:ea typeface="Calibri"/>
              </a:rPr>
              <a:t>otras</a:t>
            </a:r>
            <a:r>
              <a:rPr lang="en-US" sz="2800" dirty="0" smtClean="0">
                <a:latin typeface="Calibri" pitchFamily="34" charset="0"/>
                <a:ea typeface="Calibri"/>
              </a:rPr>
              <a:t> </a:t>
            </a:r>
            <a:r>
              <a:rPr lang="en-US" sz="2800" dirty="0" err="1" smtClean="0">
                <a:latin typeface="Calibri" pitchFamily="34" charset="0"/>
                <a:ea typeface="Calibri"/>
              </a:rPr>
              <a:t>partículas</a:t>
            </a:r>
            <a:r>
              <a:rPr lang="en-US" sz="2800" dirty="0" smtClean="0">
                <a:latin typeface="Calibri" pitchFamily="34" charset="0"/>
                <a:ea typeface="Calibri"/>
              </a:rPr>
              <a:t> </a:t>
            </a:r>
            <a:r>
              <a:rPr lang="en-US" sz="2800" dirty="0" err="1" smtClean="0">
                <a:latin typeface="Calibri" pitchFamily="34" charset="0"/>
                <a:ea typeface="Calibri"/>
              </a:rPr>
              <a:t>pequeñas</a:t>
            </a:r>
            <a:r>
              <a:rPr lang="en-US" sz="2800" dirty="0" smtClean="0">
                <a:latin typeface="Calibri" pitchFamily="34" charset="0"/>
                <a:ea typeface="Calibri"/>
              </a:rPr>
              <a:t>. </a:t>
            </a:r>
            <a:r>
              <a:rPr lang="en-US" sz="2800" dirty="0" err="1" smtClean="0">
                <a:latin typeface="Calibri" pitchFamily="34" charset="0"/>
                <a:ea typeface="Calibri"/>
              </a:rPr>
              <a:t>Enjuague</a:t>
            </a:r>
            <a:r>
              <a:rPr lang="en-US" sz="2800" dirty="0" smtClean="0">
                <a:latin typeface="Calibri" pitchFamily="34" charset="0"/>
                <a:ea typeface="Calibri"/>
              </a:rPr>
              <a:t> el </a:t>
            </a:r>
            <a:r>
              <a:rPr lang="en-US" sz="2800" dirty="0" err="1" smtClean="0">
                <a:latin typeface="Calibri" pitchFamily="34" charset="0"/>
                <a:ea typeface="Calibri"/>
              </a:rPr>
              <a:t>ojo</a:t>
            </a:r>
            <a:r>
              <a:rPr lang="en-US" sz="2800" dirty="0" smtClean="0">
                <a:latin typeface="Calibri" pitchFamily="34" charset="0"/>
                <a:ea typeface="Calibri"/>
              </a:rPr>
              <a:t> </a:t>
            </a:r>
            <a:r>
              <a:rPr lang="en-US" sz="2800" dirty="0" err="1" smtClean="0">
                <a:latin typeface="Calibri" pitchFamily="34" charset="0"/>
                <a:ea typeface="Calibri"/>
              </a:rPr>
              <a:t>bien</a:t>
            </a:r>
            <a:r>
              <a:rPr lang="en-US" sz="2800" dirty="0" smtClean="0">
                <a:latin typeface="Calibri" pitchFamily="34" charset="0"/>
                <a:ea typeface="Calibri"/>
              </a:rPr>
              <a:t>. Si </a:t>
            </a:r>
            <a:r>
              <a:rPr lang="en-US" sz="2800" dirty="0" err="1" smtClean="0">
                <a:latin typeface="Calibri" pitchFamily="34" charset="0"/>
                <a:ea typeface="Calibri"/>
              </a:rPr>
              <a:t>continúa</a:t>
            </a:r>
            <a:r>
              <a:rPr lang="en-US" sz="2800" dirty="0" smtClean="0">
                <a:latin typeface="Calibri" pitchFamily="34" charset="0"/>
                <a:ea typeface="Calibri"/>
              </a:rPr>
              <a:t> la </a:t>
            </a:r>
            <a:r>
              <a:rPr lang="en-US" sz="2800" dirty="0" err="1" smtClean="0">
                <a:latin typeface="Calibri" pitchFamily="34" charset="0"/>
                <a:ea typeface="Calibri"/>
              </a:rPr>
              <a:t>sensación</a:t>
            </a:r>
            <a:r>
              <a:rPr lang="en-US" sz="2800" dirty="0" smtClean="0">
                <a:latin typeface="Calibri" pitchFamily="34" charset="0"/>
                <a:ea typeface="Calibri"/>
              </a:rPr>
              <a:t>, </a:t>
            </a:r>
            <a:r>
              <a:rPr lang="en-US" sz="2800" dirty="0" err="1" smtClean="0">
                <a:latin typeface="Calibri" pitchFamily="34" charset="0"/>
                <a:ea typeface="Calibri"/>
              </a:rPr>
              <a:t>busque</a:t>
            </a:r>
            <a:r>
              <a:rPr lang="en-US" sz="2800" dirty="0" smtClean="0">
                <a:latin typeface="Calibri" pitchFamily="34" charset="0"/>
                <a:ea typeface="Calibri"/>
              </a:rPr>
              <a:t> </a:t>
            </a:r>
            <a:r>
              <a:rPr lang="en-US" sz="2800" dirty="0" err="1" smtClean="0">
                <a:latin typeface="Calibri" pitchFamily="34" charset="0"/>
                <a:ea typeface="Calibri"/>
              </a:rPr>
              <a:t>atención</a:t>
            </a:r>
            <a:r>
              <a:rPr lang="en-US" sz="2800" dirty="0" smtClean="0">
                <a:latin typeface="Calibri" pitchFamily="34" charset="0"/>
                <a:ea typeface="Calibri"/>
              </a:rPr>
              <a:t> </a:t>
            </a:r>
            <a:r>
              <a:rPr lang="en-US" sz="2800" dirty="0" err="1" smtClean="0">
                <a:latin typeface="Calibri" pitchFamily="34" charset="0"/>
                <a:ea typeface="Calibri"/>
              </a:rPr>
              <a:t>médica</a:t>
            </a:r>
            <a:r>
              <a:rPr lang="en-US" sz="2800" dirty="0" smtClean="0">
                <a:latin typeface="Calibri" pitchFamily="34" charset="0"/>
                <a:ea typeface="Calibri"/>
              </a:rPr>
              <a:t>. </a:t>
            </a:r>
          </a:p>
          <a:p>
            <a:endParaRPr lang="en-US" sz="3600" dirty="0"/>
          </a:p>
        </p:txBody>
      </p:sp>
      <p:pic>
        <p:nvPicPr>
          <p:cNvPr id="15361" name="Picture 1" descr="C:\Documents and Settings\premnathd.MAIN\Local Settings\Temporary Internet Files\Content.IE5\NPCKWN3B\MP900448626[1].jpg"/>
          <p:cNvPicPr>
            <a:picLocks noChangeAspect="1" noChangeArrowheads="1"/>
          </p:cNvPicPr>
          <p:nvPr/>
        </p:nvPicPr>
        <p:blipFill>
          <a:blip r:embed="rId3" cstate="print"/>
          <a:srcRect/>
          <a:stretch>
            <a:fillRect/>
          </a:stretch>
        </p:blipFill>
        <p:spPr bwMode="auto">
          <a:xfrm>
            <a:off x="2667000" y="1676400"/>
            <a:ext cx="3657600" cy="2743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74320" lvl="0" indent="-274320" algn="ctr">
              <a:spcBef>
                <a:spcPts val="580"/>
              </a:spcBef>
            </a:pPr>
            <a:r>
              <a:rPr lang="en-US" dirty="0" smtClean="0">
                <a:solidFill>
                  <a:srgbClr val="FF0000"/>
                </a:solidFill>
                <a:latin typeface="Calibri" pitchFamily="34" charset="0"/>
              </a:rPr>
              <a:t>En </a:t>
            </a:r>
            <a:r>
              <a:rPr lang="en-US" dirty="0" err="1" smtClean="0">
                <a:solidFill>
                  <a:srgbClr val="FF0000"/>
                </a:solidFill>
                <a:latin typeface="Calibri" pitchFamily="34" charset="0"/>
              </a:rPr>
              <a:t>caso</a:t>
            </a:r>
            <a:r>
              <a:rPr lang="en-US" dirty="0" smtClean="0">
                <a:solidFill>
                  <a:srgbClr val="FF0000"/>
                </a:solidFill>
                <a:latin typeface="Calibri" pitchFamily="34" charset="0"/>
              </a:rPr>
              <a:t> de </a:t>
            </a:r>
            <a:r>
              <a:rPr lang="en-US" dirty="0" err="1" smtClean="0">
                <a:solidFill>
                  <a:srgbClr val="FF0000"/>
                </a:solidFill>
                <a:latin typeface="Calibri" pitchFamily="34" charset="0"/>
              </a:rPr>
              <a:t>emergencia</a:t>
            </a:r>
            <a:r>
              <a:rPr lang="en-US" dirty="0" smtClean="0">
                <a:solidFill>
                  <a:srgbClr val="FF0000"/>
                </a:solidFill>
                <a:latin typeface="Calibri" pitchFamily="34" charset="0"/>
              </a:rPr>
              <a:t>:  </a:t>
            </a:r>
            <a:r>
              <a:rPr lang="en-US" dirty="0" smtClean="0">
                <a:solidFill>
                  <a:schemeClr val="accent1"/>
                </a:solidFill>
                <a:latin typeface="Calibri" pitchFamily="34" charset="0"/>
              </a:rPr>
              <a:t/>
            </a:r>
            <a:br>
              <a:rPr lang="en-US" dirty="0" smtClean="0">
                <a:solidFill>
                  <a:schemeClr val="accent1"/>
                </a:solidFill>
                <a:latin typeface="Calibri" pitchFamily="34" charset="0"/>
              </a:rPr>
            </a:br>
            <a:r>
              <a:rPr lang="en-US" sz="3200" dirty="0" err="1" smtClean="0">
                <a:solidFill>
                  <a:prstClr val="black"/>
                </a:solidFill>
                <a:latin typeface="Calibri" pitchFamily="34" charset="0"/>
                <a:ea typeface="Calibri"/>
                <a:cs typeface="+mn-cs"/>
              </a:rPr>
              <a:t>Una</a:t>
            </a:r>
            <a:r>
              <a:rPr lang="en-US" sz="3200" dirty="0" smtClean="0">
                <a:solidFill>
                  <a:prstClr val="black"/>
                </a:solidFill>
                <a:latin typeface="Calibri" pitchFamily="34" charset="0"/>
                <a:ea typeface="Calibri"/>
                <a:cs typeface="+mn-cs"/>
              </a:rPr>
              <a:t> </a:t>
            </a:r>
            <a:r>
              <a:rPr lang="en-US" sz="3200" dirty="0" err="1" smtClean="0">
                <a:solidFill>
                  <a:prstClr val="black"/>
                </a:solidFill>
                <a:latin typeface="Calibri" pitchFamily="34" charset="0"/>
                <a:ea typeface="Calibri"/>
                <a:cs typeface="+mn-cs"/>
              </a:rPr>
              <a:t>corte</a:t>
            </a:r>
            <a:r>
              <a:rPr lang="en-US" sz="3200" dirty="0" smtClean="0">
                <a:solidFill>
                  <a:prstClr val="black"/>
                </a:solidFill>
                <a:latin typeface="Calibri" pitchFamily="34" charset="0"/>
                <a:ea typeface="Calibri"/>
                <a:cs typeface="+mn-cs"/>
              </a:rPr>
              <a:t> en el </a:t>
            </a:r>
            <a:r>
              <a:rPr lang="en-US" sz="3200" dirty="0" err="1" smtClean="0">
                <a:solidFill>
                  <a:prstClr val="black"/>
                </a:solidFill>
                <a:latin typeface="Calibri" pitchFamily="34" charset="0"/>
                <a:ea typeface="Calibri"/>
                <a:cs typeface="+mn-cs"/>
              </a:rPr>
              <a:t>párpado</a:t>
            </a:r>
            <a:r>
              <a:rPr lang="en-US" sz="3200" dirty="0" smtClean="0">
                <a:solidFill>
                  <a:prstClr val="black"/>
                </a:solidFill>
                <a:latin typeface="Calibri" pitchFamily="34" charset="0"/>
                <a:ea typeface="Calibri"/>
                <a:cs typeface="+mn-cs"/>
              </a:rPr>
              <a:t> o el </a:t>
            </a:r>
            <a:r>
              <a:rPr lang="en-US" sz="3200" dirty="0" err="1" smtClean="0">
                <a:solidFill>
                  <a:prstClr val="black"/>
                </a:solidFill>
                <a:latin typeface="Calibri" pitchFamily="34" charset="0"/>
                <a:ea typeface="Calibri"/>
                <a:cs typeface="+mn-cs"/>
              </a:rPr>
              <a:t>globo</a:t>
            </a:r>
            <a:r>
              <a:rPr lang="en-US" sz="3200" dirty="0" smtClean="0">
                <a:solidFill>
                  <a:prstClr val="black"/>
                </a:solidFill>
                <a:latin typeface="Calibri" pitchFamily="34" charset="0"/>
                <a:ea typeface="Calibri"/>
                <a:cs typeface="+mn-cs"/>
              </a:rPr>
              <a:t> ocular </a:t>
            </a:r>
            <a:endParaRPr lang="en-US" dirty="0">
              <a:solidFill>
                <a:schemeClr val="accent1"/>
              </a:solidFill>
              <a:latin typeface="Calibri" pitchFamily="34" charset="0"/>
            </a:endParaRPr>
          </a:p>
        </p:txBody>
      </p:sp>
      <p:sp>
        <p:nvSpPr>
          <p:cNvPr id="3" name="Content Placeholder 2"/>
          <p:cNvSpPr>
            <a:spLocks noGrp="1"/>
          </p:cNvSpPr>
          <p:nvPr>
            <p:ph sz="quarter" idx="1"/>
          </p:nvPr>
        </p:nvSpPr>
        <p:spPr/>
        <p:txBody>
          <a:bodyPr>
            <a:normAutofit/>
          </a:bodyPr>
          <a:lstStyle/>
          <a:p>
            <a:pPr lvl="0"/>
            <a:endParaRPr lang="en-US" sz="3600" b="1" dirty="0" smtClean="0">
              <a:latin typeface="Times New Roman"/>
              <a:ea typeface="Calibri"/>
            </a:endParaRPr>
          </a:p>
          <a:p>
            <a:pPr lvl="0">
              <a:buNone/>
            </a:pPr>
            <a:r>
              <a:rPr lang="en-US" sz="3200" dirty="0" smtClean="0">
                <a:latin typeface="Times New Roman"/>
                <a:ea typeface="Calibri"/>
              </a:rPr>
              <a:t>	</a:t>
            </a:r>
          </a:p>
          <a:p>
            <a:pPr lvl="0">
              <a:buNone/>
            </a:pPr>
            <a:r>
              <a:rPr lang="en-US" sz="3200" dirty="0" smtClean="0">
                <a:latin typeface="Calibri" pitchFamily="34" charset="0"/>
                <a:ea typeface="Calibri"/>
              </a:rPr>
              <a:t>	</a:t>
            </a:r>
          </a:p>
          <a:p>
            <a:pPr lvl="0">
              <a:buNone/>
            </a:pPr>
            <a:endParaRPr lang="en-US" sz="3200" dirty="0" smtClean="0">
              <a:latin typeface="Calibri" pitchFamily="34" charset="0"/>
              <a:ea typeface="Calibri"/>
            </a:endParaRPr>
          </a:p>
          <a:p>
            <a:pPr lvl="0">
              <a:buNone/>
            </a:pPr>
            <a:r>
              <a:rPr lang="en-US" sz="3200" dirty="0" smtClean="0">
                <a:latin typeface="Calibri" pitchFamily="34" charset="0"/>
                <a:ea typeface="Calibri"/>
              </a:rPr>
              <a:t>	</a:t>
            </a:r>
          </a:p>
          <a:p>
            <a:pPr lvl="0">
              <a:buNone/>
            </a:pPr>
            <a:r>
              <a:rPr lang="en-US" sz="2800" dirty="0" err="1" smtClean="0">
                <a:latin typeface="Calibri" pitchFamily="34" charset="0"/>
                <a:ea typeface="Calibri"/>
              </a:rPr>
              <a:t>Cierre</a:t>
            </a:r>
            <a:r>
              <a:rPr lang="en-US" sz="2800" dirty="0" smtClean="0">
                <a:latin typeface="Calibri" pitchFamily="34" charset="0"/>
                <a:ea typeface="Calibri"/>
              </a:rPr>
              <a:t> el </a:t>
            </a:r>
            <a:r>
              <a:rPr lang="en-US" sz="2800" dirty="0" err="1" smtClean="0">
                <a:latin typeface="Calibri" pitchFamily="34" charset="0"/>
                <a:ea typeface="Calibri"/>
              </a:rPr>
              <a:t>ojo</a:t>
            </a:r>
            <a:r>
              <a:rPr lang="en-US" sz="2800" dirty="0" smtClean="0">
                <a:latin typeface="Calibri" pitchFamily="34" charset="0"/>
                <a:ea typeface="Calibri"/>
              </a:rPr>
              <a:t> y </a:t>
            </a:r>
            <a:r>
              <a:rPr lang="en-US" sz="2800" dirty="0" err="1" smtClean="0">
                <a:latin typeface="Calibri" pitchFamily="34" charset="0"/>
                <a:ea typeface="Calibri"/>
              </a:rPr>
              <a:t>cúbralo</a:t>
            </a:r>
            <a:r>
              <a:rPr lang="en-US" sz="2800" dirty="0" smtClean="0">
                <a:latin typeface="Calibri" pitchFamily="34" charset="0"/>
                <a:ea typeface="Calibri"/>
              </a:rPr>
              <a:t> con </a:t>
            </a:r>
            <a:r>
              <a:rPr lang="en-US" sz="2800" dirty="0" err="1" smtClean="0">
                <a:latin typeface="Calibri" pitchFamily="34" charset="0"/>
                <a:ea typeface="Calibri"/>
              </a:rPr>
              <a:t>gasa</a:t>
            </a:r>
            <a:r>
              <a:rPr lang="en-US" sz="2800" dirty="0" smtClean="0">
                <a:latin typeface="Calibri" pitchFamily="34" charset="0"/>
                <a:ea typeface="Calibri"/>
              </a:rPr>
              <a:t> o </a:t>
            </a:r>
            <a:r>
              <a:rPr lang="en-US" sz="2800" dirty="0" err="1" smtClean="0">
                <a:latin typeface="Calibri" pitchFamily="34" charset="0"/>
                <a:ea typeface="Calibri"/>
              </a:rPr>
              <a:t>tela</a:t>
            </a:r>
            <a:r>
              <a:rPr lang="en-US" sz="2800" dirty="0" smtClean="0">
                <a:latin typeface="Calibri" pitchFamily="34" charset="0"/>
                <a:ea typeface="Calibri"/>
              </a:rPr>
              <a:t> </a:t>
            </a:r>
            <a:r>
              <a:rPr lang="en-US" sz="2800" dirty="0" err="1" smtClean="0">
                <a:latin typeface="Calibri" pitchFamily="34" charset="0"/>
                <a:ea typeface="Calibri"/>
              </a:rPr>
              <a:t>limpia</a:t>
            </a:r>
            <a:r>
              <a:rPr lang="en-US" sz="2800" dirty="0" smtClean="0">
                <a:latin typeface="Calibri" pitchFamily="34" charset="0"/>
                <a:ea typeface="Calibri"/>
              </a:rPr>
              <a:t>. </a:t>
            </a:r>
            <a:r>
              <a:rPr lang="en-US" sz="2800" dirty="0" err="1" smtClean="0">
                <a:latin typeface="Calibri" pitchFamily="34" charset="0"/>
                <a:ea typeface="Calibri"/>
              </a:rPr>
              <a:t>Busque</a:t>
            </a:r>
            <a:r>
              <a:rPr lang="en-US" sz="2800" dirty="0" smtClean="0">
                <a:latin typeface="Calibri" pitchFamily="34" charset="0"/>
                <a:ea typeface="Calibri"/>
              </a:rPr>
              <a:t> </a:t>
            </a:r>
            <a:r>
              <a:rPr lang="en-US" sz="2800" dirty="0" err="1" smtClean="0">
                <a:latin typeface="Calibri" pitchFamily="34" charset="0"/>
                <a:ea typeface="Calibri"/>
              </a:rPr>
              <a:t>atención</a:t>
            </a:r>
            <a:r>
              <a:rPr lang="en-US" sz="2800" dirty="0" smtClean="0">
                <a:latin typeface="Calibri" pitchFamily="34" charset="0"/>
                <a:ea typeface="Calibri"/>
              </a:rPr>
              <a:t> </a:t>
            </a:r>
            <a:r>
              <a:rPr lang="en-US" sz="2800" dirty="0" err="1" smtClean="0">
                <a:latin typeface="Calibri" pitchFamily="34" charset="0"/>
                <a:ea typeface="Calibri"/>
              </a:rPr>
              <a:t>médica</a:t>
            </a:r>
            <a:r>
              <a:rPr lang="en-US" sz="2800" dirty="0" smtClean="0">
                <a:latin typeface="Calibri" pitchFamily="34" charset="0"/>
                <a:ea typeface="Calibri"/>
              </a:rPr>
              <a:t> </a:t>
            </a:r>
            <a:r>
              <a:rPr lang="en-US" sz="2800" dirty="0" err="1" smtClean="0">
                <a:latin typeface="Calibri" pitchFamily="34" charset="0"/>
                <a:ea typeface="Calibri"/>
              </a:rPr>
              <a:t>inmediatamente</a:t>
            </a:r>
            <a:r>
              <a:rPr lang="en-US" sz="2800" dirty="0" smtClean="0">
                <a:latin typeface="Calibri" pitchFamily="34" charset="0"/>
                <a:ea typeface="Calibri"/>
              </a:rPr>
              <a:t> </a:t>
            </a:r>
            <a:r>
              <a:rPr lang="en-US" sz="2800" dirty="0" err="1" smtClean="0">
                <a:latin typeface="Calibri" pitchFamily="34" charset="0"/>
                <a:ea typeface="Calibri"/>
              </a:rPr>
              <a:t>si</a:t>
            </a:r>
            <a:r>
              <a:rPr lang="en-US" sz="2800" dirty="0" smtClean="0">
                <a:latin typeface="Calibri" pitchFamily="34" charset="0"/>
                <a:ea typeface="Calibri"/>
              </a:rPr>
              <a:t> la </a:t>
            </a:r>
            <a:r>
              <a:rPr lang="en-US" sz="2800" dirty="0" err="1" smtClean="0">
                <a:latin typeface="Calibri" pitchFamily="34" charset="0"/>
                <a:ea typeface="Calibri"/>
              </a:rPr>
              <a:t>corte</a:t>
            </a:r>
            <a:r>
              <a:rPr lang="en-US" sz="2800" dirty="0" smtClean="0">
                <a:latin typeface="Calibri" pitchFamily="34" charset="0"/>
                <a:ea typeface="Calibri"/>
              </a:rPr>
              <a:t> </a:t>
            </a:r>
            <a:r>
              <a:rPr lang="en-US" sz="2800" dirty="0" err="1" smtClean="0">
                <a:latin typeface="Calibri" pitchFamily="34" charset="0"/>
                <a:ea typeface="Calibri"/>
              </a:rPr>
              <a:t>es</a:t>
            </a:r>
            <a:r>
              <a:rPr lang="en-US" sz="2800" dirty="0" smtClean="0">
                <a:latin typeface="Calibri" pitchFamily="34" charset="0"/>
                <a:ea typeface="Calibri"/>
              </a:rPr>
              <a:t> </a:t>
            </a:r>
            <a:r>
              <a:rPr lang="en-US" sz="2800" dirty="0" err="1" smtClean="0">
                <a:latin typeface="Calibri" pitchFamily="34" charset="0"/>
                <a:ea typeface="Calibri"/>
              </a:rPr>
              <a:t>muy</a:t>
            </a:r>
            <a:r>
              <a:rPr lang="en-US" sz="2800" dirty="0" smtClean="0">
                <a:latin typeface="Calibri" pitchFamily="34" charset="0"/>
                <a:ea typeface="Calibri"/>
              </a:rPr>
              <a:t> </a:t>
            </a:r>
            <a:r>
              <a:rPr lang="en-US" sz="2800" dirty="0" err="1" smtClean="0">
                <a:latin typeface="Calibri" pitchFamily="34" charset="0"/>
                <a:ea typeface="Calibri"/>
              </a:rPr>
              <a:t>profunda</a:t>
            </a:r>
            <a:r>
              <a:rPr lang="en-US" sz="2800" dirty="0" smtClean="0">
                <a:latin typeface="Calibri" pitchFamily="34" charset="0"/>
                <a:ea typeface="Calibri"/>
              </a:rPr>
              <a:t> o </a:t>
            </a:r>
            <a:r>
              <a:rPr lang="en-US" sz="2800" dirty="0" err="1" smtClean="0">
                <a:latin typeface="Calibri" pitchFamily="34" charset="0"/>
                <a:ea typeface="Calibri"/>
              </a:rPr>
              <a:t>si</a:t>
            </a:r>
            <a:r>
              <a:rPr lang="en-US" sz="2800" dirty="0" smtClean="0">
                <a:latin typeface="Calibri" pitchFamily="34" charset="0"/>
                <a:ea typeface="Calibri"/>
              </a:rPr>
              <a:t> </a:t>
            </a:r>
            <a:r>
              <a:rPr lang="en-US" sz="2800" dirty="0" err="1" smtClean="0">
                <a:latin typeface="Calibri" pitchFamily="34" charset="0"/>
                <a:ea typeface="Calibri"/>
              </a:rPr>
              <a:t>está</a:t>
            </a:r>
            <a:r>
              <a:rPr lang="en-US" sz="2800" dirty="0" smtClean="0">
                <a:latin typeface="Calibri" pitchFamily="34" charset="0"/>
                <a:ea typeface="Calibri"/>
              </a:rPr>
              <a:t> en el </a:t>
            </a:r>
            <a:r>
              <a:rPr lang="en-US" sz="2800" dirty="0" err="1" smtClean="0">
                <a:latin typeface="Calibri" pitchFamily="34" charset="0"/>
                <a:ea typeface="Calibri"/>
              </a:rPr>
              <a:t>globo</a:t>
            </a:r>
            <a:r>
              <a:rPr lang="en-US" sz="2800" dirty="0" smtClean="0">
                <a:latin typeface="Calibri" pitchFamily="34" charset="0"/>
                <a:ea typeface="Calibri"/>
              </a:rPr>
              <a:t> ocular. </a:t>
            </a:r>
          </a:p>
          <a:p>
            <a:endParaRPr lang="en-US" sz="3600" dirty="0"/>
          </a:p>
        </p:txBody>
      </p:sp>
      <p:pic>
        <p:nvPicPr>
          <p:cNvPr id="14337" name="Picture 1" descr="C:\Documents and Settings\premnathd.MAIN\Local Settings\Temporary Internet Files\Content.IE5\NPCKWN3B\MP900402574[1].jpg"/>
          <p:cNvPicPr>
            <a:picLocks noChangeAspect="1" noChangeArrowheads="1"/>
          </p:cNvPicPr>
          <p:nvPr/>
        </p:nvPicPr>
        <p:blipFill>
          <a:blip r:embed="rId3" cstate="print"/>
          <a:srcRect t="26316" r="36842" b="18660"/>
          <a:stretch>
            <a:fillRect/>
          </a:stretch>
        </p:blipFill>
        <p:spPr bwMode="auto">
          <a:xfrm>
            <a:off x="3200400" y="1828800"/>
            <a:ext cx="2895601" cy="20181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1143000"/>
          </a:xfrm>
        </p:spPr>
        <p:txBody>
          <a:bodyPr>
            <a:normAutofit fontScale="90000"/>
          </a:bodyPr>
          <a:lstStyle/>
          <a:p>
            <a:pPr algn="ctr"/>
            <a:r>
              <a:rPr lang="en-US" dirty="0" smtClean="0">
                <a:solidFill>
                  <a:srgbClr val="FF0000"/>
                </a:solidFill>
                <a:latin typeface="Calibri" pitchFamily="34" charset="0"/>
              </a:rPr>
              <a:t>En </a:t>
            </a:r>
            <a:r>
              <a:rPr lang="en-US" dirty="0" err="1" smtClean="0">
                <a:solidFill>
                  <a:srgbClr val="FF0000"/>
                </a:solidFill>
                <a:latin typeface="Calibri" pitchFamily="34" charset="0"/>
              </a:rPr>
              <a:t>caso</a:t>
            </a:r>
            <a:r>
              <a:rPr lang="en-US" dirty="0" smtClean="0">
                <a:solidFill>
                  <a:srgbClr val="FF0000"/>
                </a:solidFill>
                <a:latin typeface="Calibri" pitchFamily="34" charset="0"/>
              </a:rPr>
              <a:t> de </a:t>
            </a:r>
            <a:r>
              <a:rPr lang="en-US" dirty="0" err="1" smtClean="0">
                <a:solidFill>
                  <a:srgbClr val="FF0000"/>
                </a:solidFill>
                <a:latin typeface="Calibri" pitchFamily="34" charset="0"/>
              </a:rPr>
              <a:t>emergencia</a:t>
            </a:r>
            <a:r>
              <a:rPr lang="en-US" dirty="0" smtClean="0">
                <a:solidFill>
                  <a:srgbClr val="FF0000"/>
                </a:solidFill>
                <a:latin typeface="Calibri" pitchFamily="34" charset="0"/>
              </a:rPr>
              <a:t>: </a:t>
            </a:r>
            <a:r>
              <a:rPr lang="en-US" dirty="0" smtClean="0">
                <a:solidFill>
                  <a:schemeClr val="accent1"/>
                </a:solidFill>
                <a:latin typeface="Calibri" pitchFamily="34" charset="0"/>
              </a:rPr>
              <a:t/>
            </a:r>
            <a:br>
              <a:rPr lang="en-US" dirty="0" smtClean="0">
                <a:solidFill>
                  <a:schemeClr val="accent1"/>
                </a:solidFill>
                <a:latin typeface="Calibri" pitchFamily="34" charset="0"/>
              </a:rPr>
            </a:br>
            <a:r>
              <a:rPr lang="en-US" dirty="0" smtClean="0">
                <a:solidFill>
                  <a:schemeClr val="tx1"/>
                </a:solidFill>
                <a:latin typeface="Calibri" pitchFamily="34" charset="0"/>
              </a:rPr>
              <a:t>Sangre en el </a:t>
            </a:r>
            <a:r>
              <a:rPr lang="en-US" dirty="0" err="1" smtClean="0">
                <a:solidFill>
                  <a:schemeClr val="tx1"/>
                </a:solidFill>
                <a:latin typeface="Calibri" pitchFamily="34" charset="0"/>
              </a:rPr>
              <a:t>globo</a:t>
            </a:r>
            <a:r>
              <a:rPr lang="en-US" dirty="0" smtClean="0">
                <a:solidFill>
                  <a:schemeClr val="tx1"/>
                </a:solidFill>
                <a:latin typeface="Calibri" pitchFamily="34" charset="0"/>
              </a:rPr>
              <a:t> ocular</a:t>
            </a:r>
            <a:endParaRPr lang="en-US" dirty="0">
              <a:solidFill>
                <a:schemeClr val="accent1"/>
              </a:solidFill>
              <a:latin typeface="Calibri" pitchFamily="34" charset="0"/>
            </a:endParaRPr>
          </a:p>
        </p:txBody>
      </p:sp>
      <p:sp>
        <p:nvSpPr>
          <p:cNvPr id="3" name="Content Placeholder 2"/>
          <p:cNvSpPr>
            <a:spLocks noGrp="1"/>
          </p:cNvSpPr>
          <p:nvPr>
            <p:ph sz="quarter" idx="1"/>
          </p:nvPr>
        </p:nvSpPr>
        <p:spPr/>
        <p:txBody>
          <a:bodyPr>
            <a:normAutofit/>
          </a:bodyPr>
          <a:lstStyle/>
          <a:p>
            <a:pPr lvl="0"/>
            <a:endParaRPr lang="en-US" sz="3600" b="1" dirty="0" smtClean="0">
              <a:latin typeface="Times New Roman"/>
              <a:ea typeface="Calibri"/>
            </a:endParaRPr>
          </a:p>
          <a:p>
            <a:pPr lvl="0">
              <a:buNone/>
            </a:pPr>
            <a:r>
              <a:rPr lang="en-US" sz="3600" dirty="0" smtClean="0">
                <a:latin typeface="Perpetua" pitchFamily="18" charset="0"/>
                <a:ea typeface="Calibri"/>
              </a:rPr>
              <a:t>	</a:t>
            </a:r>
          </a:p>
          <a:p>
            <a:pPr lvl="0">
              <a:buNone/>
            </a:pPr>
            <a:r>
              <a:rPr lang="en-US" sz="3600" dirty="0" smtClean="0">
                <a:latin typeface="Calibri" pitchFamily="34" charset="0"/>
                <a:ea typeface="Calibri"/>
              </a:rPr>
              <a:t>	</a:t>
            </a:r>
          </a:p>
          <a:p>
            <a:pPr lvl="0">
              <a:buNone/>
            </a:pPr>
            <a:endParaRPr lang="en-US" sz="3600" dirty="0" smtClean="0">
              <a:latin typeface="Calibri" pitchFamily="34" charset="0"/>
              <a:ea typeface="Calibri"/>
            </a:endParaRPr>
          </a:p>
          <a:p>
            <a:pPr lvl="0">
              <a:buNone/>
            </a:pPr>
            <a:endParaRPr lang="en-US" sz="3600" dirty="0" smtClean="0">
              <a:latin typeface="Calibri" pitchFamily="34" charset="0"/>
              <a:ea typeface="Calibri"/>
            </a:endParaRPr>
          </a:p>
          <a:p>
            <a:pPr lvl="0">
              <a:buNone/>
            </a:pPr>
            <a:r>
              <a:rPr lang="en-US" sz="3600" dirty="0" err="1" smtClean="0">
                <a:latin typeface="Calibri" pitchFamily="34" charset="0"/>
                <a:ea typeface="Calibri"/>
              </a:rPr>
              <a:t>Puede</a:t>
            </a:r>
            <a:r>
              <a:rPr lang="en-US" sz="3600" dirty="0" smtClean="0">
                <a:latin typeface="Calibri" pitchFamily="34" charset="0"/>
                <a:ea typeface="Calibri"/>
              </a:rPr>
              <a:t> </a:t>
            </a:r>
            <a:r>
              <a:rPr lang="en-US" sz="3600" dirty="0" err="1" smtClean="0">
                <a:latin typeface="Calibri" pitchFamily="34" charset="0"/>
                <a:ea typeface="Calibri"/>
              </a:rPr>
              <a:t>tener</a:t>
            </a:r>
            <a:r>
              <a:rPr lang="en-US" sz="3600" dirty="0" smtClean="0">
                <a:latin typeface="Calibri" pitchFamily="34" charset="0"/>
                <a:ea typeface="Calibri"/>
              </a:rPr>
              <a:t> </a:t>
            </a:r>
            <a:r>
              <a:rPr lang="en-US" sz="3600" dirty="0" err="1" smtClean="0">
                <a:latin typeface="Calibri" pitchFamily="34" charset="0"/>
                <a:ea typeface="Calibri"/>
              </a:rPr>
              <a:t>muchas</a:t>
            </a:r>
            <a:r>
              <a:rPr lang="en-US" sz="3600" dirty="0" smtClean="0">
                <a:latin typeface="Calibri" pitchFamily="34" charset="0"/>
                <a:ea typeface="Calibri"/>
              </a:rPr>
              <a:t> </a:t>
            </a:r>
            <a:r>
              <a:rPr lang="en-US" sz="3600" dirty="0" err="1" smtClean="0">
                <a:latin typeface="Calibri" pitchFamily="34" charset="0"/>
                <a:ea typeface="Calibri"/>
              </a:rPr>
              <a:t>causas</a:t>
            </a:r>
            <a:r>
              <a:rPr lang="en-US" sz="3600" dirty="0" smtClean="0">
                <a:latin typeface="Calibri" pitchFamily="34" charset="0"/>
                <a:ea typeface="Calibri"/>
              </a:rPr>
              <a:t>. </a:t>
            </a:r>
            <a:r>
              <a:rPr lang="en-US" sz="3600" dirty="0" err="1" smtClean="0">
                <a:latin typeface="Calibri" pitchFamily="34" charset="0"/>
                <a:ea typeface="Calibri"/>
              </a:rPr>
              <a:t>Busque</a:t>
            </a:r>
            <a:r>
              <a:rPr lang="en-US" sz="3600" dirty="0" smtClean="0">
                <a:latin typeface="Calibri" pitchFamily="34" charset="0"/>
                <a:ea typeface="Calibri"/>
              </a:rPr>
              <a:t> </a:t>
            </a:r>
            <a:r>
              <a:rPr lang="en-US" sz="3600" dirty="0" err="1" smtClean="0">
                <a:latin typeface="Calibri" pitchFamily="34" charset="0"/>
                <a:ea typeface="Calibri"/>
              </a:rPr>
              <a:t>atención</a:t>
            </a:r>
            <a:r>
              <a:rPr lang="en-US" sz="3600" dirty="0" smtClean="0">
                <a:latin typeface="Calibri" pitchFamily="34" charset="0"/>
                <a:ea typeface="Calibri"/>
              </a:rPr>
              <a:t> </a:t>
            </a:r>
            <a:r>
              <a:rPr lang="en-US" sz="3600" dirty="0" err="1" smtClean="0">
                <a:latin typeface="Calibri" pitchFamily="34" charset="0"/>
                <a:ea typeface="Calibri"/>
              </a:rPr>
              <a:t>médica</a:t>
            </a:r>
            <a:r>
              <a:rPr lang="en-US" sz="3600" dirty="0" smtClean="0">
                <a:latin typeface="Calibri" pitchFamily="34" charset="0"/>
                <a:ea typeface="Calibri"/>
              </a:rPr>
              <a:t> </a:t>
            </a:r>
            <a:r>
              <a:rPr lang="en-US" sz="3600" dirty="0" err="1" smtClean="0">
                <a:latin typeface="Calibri" pitchFamily="34" charset="0"/>
                <a:ea typeface="Calibri"/>
              </a:rPr>
              <a:t>inmediatamente</a:t>
            </a:r>
            <a:r>
              <a:rPr lang="en-US" sz="3600" dirty="0" smtClean="0">
                <a:latin typeface="Calibri" pitchFamily="34" charset="0"/>
                <a:ea typeface="Calibri"/>
              </a:rPr>
              <a:t>. </a:t>
            </a:r>
          </a:p>
          <a:p>
            <a:endParaRPr lang="en-US" sz="3600" dirty="0"/>
          </a:p>
        </p:txBody>
      </p:sp>
      <p:pic>
        <p:nvPicPr>
          <p:cNvPr id="17415" name="Picture 7" descr="C:\Documents and Settings\premnathd.MAIN\Local Settings\Temporary Internet Files\Content.IE5\OHQB4TAR\MP900409654[1].jpg"/>
          <p:cNvPicPr>
            <a:picLocks noChangeAspect="1" noChangeArrowheads="1"/>
          </p:cNvPicPr>
          <p:nvPr/>
        </p:nvPicPr>
        <p:blipFill>
          <a:blip r:embed="rId3" cstate="print">
            <a:duotone>
              <a:schemeClr val="accent1">
                <a:shade val="45000"/>
                <a:satMod val="135000"/>
              </a:schemeClr>
              <a:prstClr val="white"/>
            </a:duotone>
          </a:blip>
          <a:srcRect t="11280" r="56792" b="36261"/>
          <a:stretch>
            <a:fillRect/>
          </a:stretch>
        </p:blipFill>
        <p:spPr bwMode="auto">
          <a:xfrm>
            <a:off x="3505200" y="2133600"/>
            <a:ext cx="2590800" cy="209862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rmAutofit fontScale="90000"/>
          </a:bodyPr>
          <a:lstStyle/>
          <a:p>
            <a:pPr algn="ctr"/>
            <a:r>
              <a:rPr lang="en-US" dirty="0" smtClean="0">
                <a:solidFill>
                  <a:srgbClr val="FF0000"/>
                </a:solidFill>
                <a:latin typeface="Calibri" pitchFamily="34" charset="0"/>
              </a:rPr>
              <a:t>En </a:t>
            </a:r>
            <a:r>
              <a:rPr lang="en-US" dirty="0" err="1" smtClean="0">
                <a:solidFill>
                  <a:srgbClr val="FF0000"/>
                </a:solidFill>
                <a:latin typeface="Calibri" pitchFamily="34" charset="0"/>
              </a:rPr>
              <a:t>caso</a:t>
            </a:r>
            <a:r>
              <a:rPr lang="en-US" dirty="0" smtClean="0">
                <a:solidFill>
                  <a:srgbClr val="FF0000"/>
                </a:solidFill>
                <a:latin typeface="Calibri" pitchFamily="34" charset="0"/>
              </a:rPr>
              <a:t> de </a:t>
            </a:r>
            <a:r>
              <a:rPr lang="en-US" dirty="0" err="1" smtClean="0">
                <a:solidFill>
                  <a:srgbClr val="FF0000"/>
                </a:solidFill>
                <a:latin typeface="Calibri" pitchFamily="34" charset="0"/>
              </a:rPr>
              <a:t>emergencia</a:t>
            </a:r>
            <a:r>
              <a:rPr lang="en-US" dirty="0" smtClean="0">
                <a:solidFill>
                  <a:srgbClr val="FF0000"/>
                </a:solidFill>
                <a:latin typeface="Calibri" pitchFamily="34" charset="0"/>
              </a:rPr>
              <a:t>: </a:t>
            </a:r>
            <a:br>
              <a:rPr lang="en-US" dirty="0" smtClean="0">
                <a:solidFill>
                  <a:srgbClr val="FF0000"/>
                </a:solidFill>
                <a:latin typeface="Calibri" pitchFamily="34" charset="0"/>
              </a:rPr>
            </a:br>
            <a:r>
              <a:rPr lang="en-US" dirty="0" err="1" smtClean="0">
                <a:solidFill>
                  <a:schemeClr val="tx1"/>
                </a:solidFill>
                <a:latin typeface="Calibri" pitchFamily="34" charset="0"/>
              </a:rPr>
              <a:t>Ojo</a:t>
            </a:r>
            <a:r>
              <a:rPr lang="en-US" dirty="0" smtClean="0">
                <a:solidFill>
                  <a:schemeClr val="tx1"/>
                </a:solidFill>
                <a:latin typeface="Calibri" pitchFamily="34" charset="0"/>
              </a:rPr>
              <a:t> negro</a:t>
            </a:r>
            <a:r>
              <a:rPr lang="en-US" dirty="0" smtClean="0">
                <a:solidFill>
                  <a:schemeClr val="accent1"/>
                </a:solidFill>
                <a:latin typeface="Calibri" pitchFamily="34" charset="0"/>
              </a:rPr>
              <a:t> </a:t>
            </a:r>
            <a:endParaRPr lang="en-US" dirty="0">
              <a:solidFill>
                <a:schemeClr val="accent1"/>
              </a:solidFill>
              <a:latin typeface="Calibri" pitchFamily="34" charset="0"/>
            </a:endParaRPr>
          </a:p>
        </p:txBody>
      </p:sp>
      <p:sp>
        <p:nvSpPr>
          <p:cNvPr id="3" name="Content Placeholder 2"/>
          <p:cNvSpPr>
            <a:spLocks noGrp="1"/>
          </p:cNvSpPr>
          <p:nvPr>
            <p:ph sz="quarter" idx="1"/>
          </p:nvPr>
        </p:nvSpPr>
        <p:spPr>
          <a:xfrm>
            <a:off x="914400" y="1447800"/>
            <a:ext cx="7772400" cy="4876800"/>
          </a:xfrm>
        </p:spPr>
        <p:txBody>
          <a:bodyPr>
            <a:normAutofit lnSpcReduction="10000"/>
          </a:bodyPr>
          <a:lstStyle/>
          <a:p>
            <a:pPr>
              <a:buNone/>
            </a:pPr>
            <a:endParaRPr lang="en-US" sz="3600" dirty="0"/>
          </a:p>
          <a:p>
            <a:pPr>
              <a:buNone/>
            </a:pPr>
            <a:endParaRPr lang="en-US" sz="3600" dirty="0" smtClean="0"/>
          </a:p>
          <a:p>
            <a:pPr>
              <a:buNone/>
            </a:pPr>
            <a:endParaRPr lang="en-US" sz="3600" dirty="0" smtClean="0"/>
          </a:p>
          <a:p>
            <a:pPr>
              <a:buNone/>
            </a:pPr>
            <a:endParaRPr lang="en-US" sz="3600" dirty="0" smtClean="0"/>
          </a:p>
          <a:p>
            <a:pPr>
              <a:buNone/>
            </a:pPr>
            <a:endParaRPr lang="en-US" sz="3600" dirty="0" smtClean="0"/>
          </a:p>
          <a:p>
            <a:pPr lvl="0">
              <a:buNone/>
            </a:pPr>
            <a:endParaRPr lang="en-US" sz="3600" dirty="0" smtClean="0">
              <a:latin typeface="Perpetua" pitchFamily="18" charset="0"/>
              <a:ea typeface="Calibri"/>
            </a:endParaRPr>
          </a:p>
          <a:p>
            <a:pPr lvl="0">
              <a:buNone/>
            </a:pPr>
            <a:r>
              <a:rPr lang="en-US" sz="3200" dirty="0" err="1" smtClean="0">
                <a:latin typeface="Calibri" pitchFamily="34" charset="0"/>
                <a:ea typeface="Calibri"/>
              </a:rPr>
              <a:t>Ponga</a:t>
            </a:r>
            <a:r>
              <a:rPr lang="en-US" sz="3200" dirty="0" smtClean="0">
                <a:latin typeface="Calibri" pitchFamily="34" charset="0"/>
                <a:ea typeface="Calibri"/>
              </a:rPr>
              <a:t> </a:t>
            </a:r>
            <a:r>
              <a:rPr lang="en-US" sz="3200" dirty="0" err="1" smtClean="0">
                <a:latin typeface="Calibri" pitchFamily="34" charset="0"/>
                <a:ea typeface="Calibri"/>
              </a:rPr>
              <a:t>hielo</a:t>
            </a:r>
            <a:r>
              <a:rPr lang="en-US" sz="3200" dirty="0" smtClean="0">
                <a:latin typeface="Calibri" pitchFamily="34" charset="0"/>
                <a:ea typeface="Calibri"/>
              </a:rPr>
              <a:t> en </a:t>
            </a:r>
            <a:r>
              <a:rPr lang="en-US" sz="3200" dirty="0" err="1" smtClean="0">
                <a:latin typeface="Calibri" pitchFamily="34" charset="0"/>
                <a:ea typeface="Calibri"/>
              </a:rPr>
              <a:t>una</a:t>
            </a:r>
            <a:r>
              <a:rPr lang="en-US" sz="3200" dirty="0" smtClean="0">
                <a:latin typeface="Calibri" pitchFamily="34" charset="0"/>
                <a:ea typeface="Calibri"/>
              </a:rPr>
              <a:t> </a:t>
            </a:r>
            <a:r>
              <a:rPr lang="en-US" sz="3200" dirty="0" err="1" smtClean="0">
                <a:latin typeface="Calibri" pitchFamily="34" charset="0"/>
                <a:ea typeface="Calibri"/>
              </a:rPr>
              <a:t>toalla</a:t>
            </a:r>
            <a:r>
              <a:rPr lang="en-US" sz="3200" dirty="0" smtClean="0">
                <a:latin typeface="Calibri" pitchFamily="34" charset="0"/>
                <a:ea typeface="Calibri"/>
              </a:rPr>
              <a:t> y </a:t>
            </a:r>
            <a:r>
              <a:rPr lang="en-US" sz="3200" dirty="0" err="1" smtClean="0">
                <a:latin typeface="Calibri" pitchFamily="34" charset="0"/>
                <a:ea typeface="Calibri"/>
              </a:rPr>
              <a:t>ponerlo</a:t>
            </a:r>
            <a:r>
              <a:rPr lang="en-US" sz="3200" dirty="0" smtClean="0">
                <a:latin typeface="Calibri" pitchFamily="34" charset="0"/>
                <a:ea typeface="Calibri"/>
              </a:rPr>
              <a:t> en el </a:t>
            </a:r>
            <a:r>
              <a:rPr lang="en-US" sz="3200" dirty="0" err="1" smtClean="0">
                <a:latin typeface="Calibri" pitchFamily="34" charset="0"/>
                <a:ea typeface="Calibri"/>
              </a:rPr>
              <a:t>ojo</a:t>
            </a:r>
            <a:r>
              <a:rPr lang="en-US" sz="3200" dirty="0" smtClean="0">
                <a:latin typeface="Calibri" pitchFamily="34" charset="0"/>
                <a:ea typeface="Calibri"/>
              </a:rPr>
              <a:t> </a:t>
            </a:r>
            <a:r>
              <a:rPr lang="en-US" sz="3200" dirty="0" err="1" smtClean="0">
                <a:latin typeface="Calibri" pitchFamily="34" charset="0"/>
                <a:ea typeface="Calibri"/>
              </a:rPr>
              <a:t>por</a:t>
            </a:r>
            <a:r>
              <a:rPr lang="en-US" sz="3200" dirty="0" smtClean="0">
                <a:latin typeface="Calibri" pitchFamily="34" charset="0"/>
                <a:ea typeface="Calibri"/>
              </a:rPr>
              <a:t> 15 </a:t>
            </a:r>
            <a:r>
              <a:rPr lang="en-US" sz="3200" dirty="0" err="1" smtClean="0">
                <a:latin typeface="Calibri" pitchFamily="34" charset="0"/>
                <a:ea typeface="Calibri"/>
              </a:rPr>
              <a:t>minutos</a:t>
            </a:r>
            <a:r>
              <a:rPr lang="en-US" sz="3200" dirty="0" smtClean="0">
                <a:latin typeface="Calibri" pitchFamily="34" charset="0"/>
                <a:ea typeface="Calibri"/>
              </a:rPr>
              <a:t>. </a:t>
            </a:r>
            <a:r>
              <a:rPr lang="en-US" sz="3200" dirty="0" err="1" smtClean="0">
                <a:latin typeface="Calibri" pitchFamily="34" charset="0"/>
                <a:ea typeface="Calibri"/>
              </a:rPr>
              <a:t>Repítalo</a:t>
            </a:r>
            <a:r>
              <a:rPr lang="en-US" sz="3200" dirty="0" smtClean="0">
                <a:latin typeface="Calibri" pitchFamily="34" charset="0"/>
                <a:ea typeface="Calibri"/>
              </a:rPr>
              <a:t> </a:t>
            </a:r>
            <a:r>
              <a:rPr lang="en-US" sz="3200" dirty="0" err="1" smtClean="0">
                <a:latin typeface="Calibri" pitchFamily="34" charset="0"/>
                <a:ea typeface="Calibri"/>
              </a:rPr>
              <a:t>cada</a:t>
            </a:r>
            <a:r>
              <a:rPr lang="en-US" sz="3200" dirty="0" smtClean="0">
                <a:latin typeface="Calibri" pitchFamily="34" charset="0"/>
                <a:ea typeface="Calibri"/>
              </a:rPr>
              <a:t> 1-2 </a:t>
            </a:r>
            <a:r>
              <a:rPr lang="en-US" sz="3200" dirty="0" err="1" smtClean="0">
                <a:latin typeface="Calibri" pitchFamily="34" charset="0"/>
                <a:ea typeface="Calibri"/>
              </a:rPr>
              <a:t>horas</a:t>
            </a:r>
            <a:r>
              <a:rPr lang="en-US" sz="3200" dirty="0" smtClean="0">
                <a:latin typeface="Calibri" pitchFamily="34" charset="0"/>
                <a:ea typeface="Calibri"/>
              </a:rPr>
              <a:t> </a:t>
            </a:r>
            <a:r>
              <a:rPr lang="en-US" sz="3200" dirty="0" err="1" smtClean="0">
                <a:latin typeface="Calibri" pitchFamily="34" charset="0"/>
                <a:ea typeface="Calibri"/>
              </a:rPr>
              <a:t>por</a:t>
            </a:r>
            <a:r>
              <a:rPr lang="en-US" sz="3200" dirty="0" smtClean="0">
                <a:latin typeface="Calibri" pitchFamily="34" charset="0"/>
                <a:ea typeface="Calibri"/>
              </a:rPr>
              <a:t> 48 </a:t>
            </a:r>
            <a:r>
              <a:rPr lang="en-US" sz="3200" dirty="0" err="1" smtClean="0">
                <a:latin typeface="Calibri" pitchFamily="34" charset="0"/>
                <a:ea typeface="Calibri"/>
              </a:rPr>
              <a:t>horas</a:t>
            </a:r>
            <a:r>
              <a:rPr lang="en-US" sz="3200" dirty="0" smtClean="0">
                <a:latin typeface="Calibri" pitchFamily="34" charset="0"/>
                <a:ea typeface="Calibri"/>
              </a:rPr>
              <a:t>. </a:t>
            </a:r>
          </a:p>
          <a:p>
            <a:pPr>
              <a:buNone/>
            </a:pPr>
            <a:endParaRPr lang="en-US" sz="3600" dirty="0"/>
          </a:p>
        </p:txBody>
      </p:sp>
      <p:pic>
        <p:nvPicPr>
          <p:cNvPr id="4" name="Picture 3" descr="images.jpg"/>
          <p:cNvPicPr>
            <a:picLocks noChangeAspect="1"/>
          </p:cNvPicPr>
          <p:nvPr/>
        </p:nvPicPr>
        <p:blipFill>
          <a:blip r:embed="rId3" cstate="print"/>
          <a:stretch>
            <a:fillRect/>
          </a:stretch>
        </p:blipFill>
        <p:spPr>
          <a:xfrm>
            <a:off x="2362200" y="1828800"/>
            <a:ext cx="4781660" cy="283297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latin typeface="Calibri" pitchFamily="34" charset="0"/>
              </a:rPr>
              <a:t>En </a:t>
            </a:r>
            <a:r>
              <a:rPr lang="en-US" dirty="0" err="1" smtClean="0">
                <a:solidFill>
                  <a:srgbClr val="FF0000"/>
                </a:solidFill>
                <a:latin typeface="Calibri" pitchFamily="34" charset="0"/>
              </a:rPr>
              <a:t>caso</a:t>
            </a:r>
            <a:r>
              <a:rPr lang="en-US" dirty="0" smtClean="0">
                <a:solidFill>
                  <a:srgbClr val="FF0000"/>
                </a:solidFill>
                <a:latin typeface="Calibri" pitchFamily="34" charset="0"/>
              </a:rPr>
              <a:t> de </a:t>
            </a:r>
            <a:r>
              <a:rPr lang="en-US" dirty="0" err="1" smtClean="0">
                <a:solidFill>
                  <a:srgbClr val="FF0000"/>
                </a:solidFill>
                <a:latin typeface="Calibri" pitchFamily="34" charset="0"/>
              </a:rPr>
              <a:t>emergencia</a:t>
            </a:r>
            <a:r>
              <a:rPr lang="en-US" dirty="0" smtClean="0">
                <a:solidFill>
                  <a:srgbClr val="FF0000"/>
                </a:solidFill>
                <a:latin typeface="Calibri" pitchFamily="34" charset="0"/>
              </a:rPr>
              <a:t>:</a:t>
            </a:r>
            <a:r>
              <a:rPr lang="en-US" dirty="0" smtClean="0">
                <a:solidFill>
                  <a:schemeClr val="accent2"/>
                </a:solidFill>
              </a:rPr>
              <a:t/>
            </a:r>
            <a:br>
              <a:rPr lang="en-US" dirty="0" smtClean="0">
                <a:solidFill>
                  <a:schemeClr val="accent2"/>
                </a:solidFill>
              </a:rPr>
            </a:br>
            <a:r>
              <a:rPr lang="en-US" dirty="0" err="1" smtClean="0">
                <a:solidFill>
                  <a:schemeClr val="tx1"/>
                </a:solidFill>
                <a:latin typeface="Calibri" pitchFamily="34" charset="0"/>
                <a:ea typeface="Calibri"/>
              </a:rPr>
              <a:t>Objeto</a:t>
            </a:r>
            <a:r>
              <a:rPr lang="en-US" dirty="0" smtClean="0">
                <a:solidFill>
                  <a:schemeClr val="tx1"/>
                </a:solidFill>
                <a:latin typeface="Calibri" pitchFamily="34" charset="0"/>
                <a:ea typeface="Calibri"/>
              </a:rPr>
              <a:t> </a:t>
            </a:r>
            <a:r>
              <a:rPr lang="en-US" dirty="0" err="1" smtClean="0">
                <a:solidFill>
                  <a:schemeClr val="tx1"/>
                </a:solidFill>
                <a:latin typeface="Calibri" pitchFamily="34" charset="0"/>
                <a:ea typeface="Calibri"/>
              </a:rPr>
              <a:t>atravesado</a:t>
            </a:r>
            <a:r>
              <a:rPr lang="en-US" dirty="0" smtClean="0">
                <a:solidFill>
                  <a:schemeClr val="tx1"/>
                </a:solidFill>
                <a:latin typeface="Calibri" pitchFamily="34" charset="0"/>
                <a:ea typeface="Calibri"/>
              </a:rPr>
              <a:t> en el </a:t>
            </a:r>
            <a:r>
              <a:rPr lang="en-US" dirty="0" err="1" smtClean="0">
                <a:solidFill>
                  <a:schemeClr val="tx1"/>
                </a:solidFill>
                <a:latin typeface="Calibri" pitchFamily="34" charset="0"/>
                <a:ea typeface="Calibri"/>
              </a:rPr>
              <a:t>ojo</a:t>
            </a:r>
            <a:endParaRPr lang="en-US" dirty="0">
              <a:solidFill>
                <a:schemeClr val="tx1"/>
              </a:solidFill>
            </a:endParaRPr>
          </a:p>
        </p:txBody>
      </p:sp>
      <p:sp>
        <p:nvSpPr>
          <p:cNvPr id="3" name="Content Placeholder 2"/>
          <p:cNvSpPr>
            <a:spLocks noGrp="1"/>
          </p:cNvSpPr>
          <p:nvPr>
            <p:ph sz="quarter" idx="1"/>
          </p:nvPr>
        </p:nvSpPr>
        <p:spPr>
          <a:xfrm>
            <a:off x="228600" y="5181600"/>
            <a:ext cx="8763000" cy="1295400"/>
          </a:xfrm>
        </p:spPr>
        <p:txBody>
          <a:bodyPr>
            <a:normAutofit fontScale="85000" lnSpcReduction="20000"/>
          </a:bodyPr>
          <a:lstStyle/>
          <a:p>
            <a:pPr>
              <a:buNone/>
            </a:pPr>
            <a:r>
              <a:rPr lang="en-US" sz="3600" dirty="0" smtClean="0">
                <a:solidFill>
                  <a:srgbClr val="333333"/>
                </a:solidFill>
                <a:latin typeface="Calibri" pitchFamily="34" charset="0"/>
                <a:ea typeface="Calibri"/>
              </a:rPr>
              <a:t>	</a:t>
            </a:r>
            <a:r>
              <a:rPr lang="en-US" sz="3600" dirty="0" err="1" smtClean="0">
                <a:solidFill>
                  <a:srgbClr val="333333"/>
                </a:solidFill>
                <a:latin typeface="Calibri" pitchFamily="34" charset="0"/>
                <a:ea typeface="Calibri"/>
              </a:rPr>
              <a:t>Cubre</a:t>
            </a:r>
            <a:r>
              <a:rPr lang="en-US" sz="3600" dirty="0" smtClean="0">
                <a:solidFill>
                  <a:srgbClr val="333333"/>
                </a:solidFill>
                <a:latin typeface="Calibri" pitchFamily="34" charset="0"/>
                <a:ea typeface="Calibri"/>
              </a:rPr>
              <a:t> AMBOS </a:t>
            </a:r>
            <a:r>
              <a:rPr lang="en-US" sz="3600" dirty="0" err="1" smtClean="0">
                <a:solidFill>
                  <a:srgbClr val="333333"/>
                </a:solidFill>
                <a:latin typeface="Calibri" pitchFamily="34" charset="0"/>
                <a:ea typeface="Calibri"/>
              </a:rPr>
              <a:t>ojos</a:t>
            </a:r>
            <a:r>
              <a:rPr lang="en-US" sz="3600" dirty="0" smtClean="0">
                <a:solidFill>
                  <a:srgbClr val="333333"/>
                </a:solidFill>
                <a:latin typeface="Calibri" pitchFamily="34" charset="0"/>
                <a:ea typeface="Calibri"/>
              </a:rPr>
              <a:t> con </a:t>
            </a:r>
            <a:r>
              <a:rPr lang="en-US" sz="3600" dirty="0" err="1" smtClean="0">
                <a:solidFill>
                  <a:srgbClr val="333333"/>
                </a:solidFill>
                <a:latin typeface="Calibri" pitchFamily="34" charset="0"/>
                <a:ea typeface="Calibri"/>
              </a:rPr>
              <a:t>vendaje</a:t>
            </a:r>
            <a:r>
              <a:rPr lang="en-US" sz="3600" dirty="0" smtClean="0">
                <a:solidFill>
                  <a:srgbClr val="333333"/>
                </a:solidFill>
                <a:latin typeface="Calibri" pitchFamily="34" charset="0"/>
                <a:ea typeface="Calibri"/>
              </a:rPr>
              <a:t> </a:t>
            </a:r>
            <a:r>
              <a:rPr lang="en-US" sz="3600" dirty="0" err="1" smtClean="0">
                <a:solidFill>
                  <a:srgbClr val="333333"/>
                </a:solidFill>
                <a:latin typeface="Calibri" pitchFamily="34" charset="0"/>
                <a:ea typeface="Calibri"/>
              </a:rPr>
              <a:t>abultado</a:t>
            </a:r>
            <a:r>
              <a:rPr lang="en-US" sz="3600" dirty="0" smtClean="0">
                <a:solidFill>
                  <a:srgbClr val="333333"/>
                </a:solidFill>
                <a:latin typeface="Calibri" pitchFamily="34" charset="0"/>
                <a:ea typeface="Calibri"/>
              </a:rPr>
              <a:t>.</a:t>
            </a:r>
            <a:r>
              <a:rPr lang="en-US" sz="3600" b="1" dirty="0" smtClean="0">
                <a:solidFill>
                  <a:srgbClr val="333333"/>
                </a:solidFill>
                <a:latin typeface="Calibri" pitchFamily="34" charset="0"/>
                <a:ea typeface="Calibri"/>
              </a:rPr>
              <a:t> </a:t>
            </a:r>
            <a:r>
              <a:rPr lang="en-US" sz="3600" dirty="0" smtClean="0">
                <a:solidFill>
                  <a:srgbClr val="333333"/>
                </a:solidFill>
                <a:latin typeface="Calibri" pitchFamily="34" charset="0"/>
                <a:ea typeface="Calibri"/>
              </a:rPr>
              <a:t>No </a:t>
            </a:r>
            <a:r>
              <a:rPr lang="en-US" sz="3600" dirty="0" err="1" smtClean="0">
                <a:solidFill>
                  <a:srgbClr val="333333"/>
                </a:solidFill>
                <a:latin typeface="Calibri" pitchFamily="34" charset="0"/>
                <a:ea typeface="Calibri"/>
              </a:rPr>
              <a:t>haga</a:t>
            </a:r>
            <a:r>
              <a:rPr lang="en-US" sz="3600" dirty="0" smtClean="0">
                <a:solidFill>
                  <a:srgbClr val="333333"/>
                </a:solidFill>
                <a:latin typeface="Calibri" pitchFamily="34" charset="0"/>
                <a:ea typeface="Calibri"/>
              </a:rPr>
              <a:t> </a:t>
            </a:r>
            <a:r>
              <a:rPr lang="en-US" sz="3600" dirty="0" err="1" smtClean="0">
                <a:solidFill>
                  <a:srgbClr val="333333"/>
                </a:solidFill>
                <a:latin typeface="Calibri" pitchFamily="34" charset="0"/>
                <a:ea typeface="Calibri"/>
              </a:rPr>
              <a:t>presión</a:t>
            </a:r>
            <a:r>
              <a:rPr lang="en-US" sz="3600" dirty="0" smtClean="0">
                <a:solidFill>
                  <a:srgbClr val="333333"/>
                </a:solidFill>
                <a:latin typeface="Calibri" pitchFamily="34" charset="0"/>
                <a:ea typeface="Calibri"/>
              </a:rPr>
              <a:t> </a:t>
            </a:r>
            <a:r>
              <a:rPr lang="en-US" sz="3600" dirty="0" err="1" smtClean="0">
                <a:solidFill>
                  <a:srgbClr val="333333"/>
                </a:solidFill>
                <a:latin typeface="Calibri" pitchFamily="34" charset="0"/>
                <a:ea typeface="Calibri"/>
              </a:rPr>
              <a:t>sobre</a:t>
            </a:r>
            <a:r>
              <a:rPr lang="en-US" sz="3600" dirty="0" smtClean="0">
                <a:solidFill>
                  <a:srgbClr val="333333"/>
                </a:solidFill>
                <a:latin typeface="Calibri" pitchFamily="34" charset="0"/>
                <a:ea typeface="Calibri"/>
              </a:rPr>
              <a:t> los </a:t>
            </a:r>
            <a:r>
              <a:rPr lang="en-US" sz="3600" dirty="0" err="1" smtClean="0">
                <a:solidFill>
                  <a:srgbClr val="333333"/>
                </a:solidFill>
                <a:latin typeface="Calibri" pitchFamily="34" charset="0"/>
                <a:ea typeface="Calibri"/>
              </a:rPr>
              <a:t>ojos</a:t>
            </a:r>
            <a:r>
              <a:rPr lang="en-US" sz="3600" dirty="0" smtClean="0">
                <a:solidFill>
                  <a:srgbClr val="333333"/>
                </a:solidFill>
                <a:latin typeface="Calibri" pitchFamily="34" charset="0"/>
                <a:ea typeface="Calibri"/>
              </a:rPr>
              <a:t>. </a:t>
            </a:r>
            <a:r>
              <a:rPr lang="en-US" sz="3600" dirty="0" err="1" smtClean="0">
                <a:solidFill>
                  <a:srgbClr val="333333"/>
                </a:solidFill>
                <a:latin typeface="Calibri" pitchFamily="34" charset="0"/>
                <a:ea typeface="Calibri"/>
              </a:rPr>
              <a:t>Busque</a:t>
            </a:r>
            <a:r>
              <a:rPr lang="en-US" sz="3600" dirty="0" smtClean="0">
                <a:solidFill>
                  <a:srgbClr val="333333"/>
                </a:solidFill>
                <a:latin typeface="Calibri" pitchFamily="34" charset="0"/>
                <a:ea typeface="Calibri"/>
              </a:rPr>
              <a:t> </a:t>
            </a:r>
            <a:r>
              <a:rPr lang="en-US" sz="3600" dirty="0" err="1" smtClean="0">
                <a:solidFill>
                  <a:srgbClr val="333333"/>
                </a:solidFill>
                <a:latin typeface="Calibri" pitchFamily="34" charset="0"/>
                <a:ea typeface="Calibri"/>
              </a:rPr>
              <a:t>atención</a:t>
            </a:r>
            <a:r>
              <a:rPr lang="en-US" sz="3600" dirty="0" smtClean="0">
                <a:solidFill>
                  <a:srgbClr val="333333"/>
                </a:solidFill>
                <a:latin typeface="Calibri" pitchFamily="34" charset="0"/>
                <a:ea typeface="Calibri"/>
              </a:rPr>
              <a:t> </a:t>
            </a:r>
            <a:r>
              <a:rPr lang="en-US" sz="3600" dirty="0" err="1" smtClean="0">
                <a:solidFill>
                  <a:srgbClr val="333333"/>
                </a:solidFill>
                <a:latin typeface="Calibri" pitchFamily="34" charset="0"/>
                <a:ea typeface="Calibri"/>
              </a:rPr>
              <a:t>médica</a:t>
            </a:r>
            <a:r>
              <a:rPr lang="en-US" sz="3600" dirty="0" smtClean="0">
                <a:solidFill>
                  <a:srgbClr val="333333"/>
                </a:solidFill>
                <a:latin typeface="Calibri" pitchFamily="34" charset="0"/>
                <a:ea typeface="Calibri"/>
              </a:rPr>
              <a:t> </a:t>
            </a:r>
            <a:r>
              <a:rPr lang="en-US" sz="3600" dirty="0" err="1" smtClean="0">
                <a:solidFill>
                  <a:srgbClr val="333333"/>
                </a:solidFill>
                <a:latin typeface="Calibri" pitchFamily="34" charset="0"/>
                <a:ea typeface="Calibri"/>
              </a:rPr>
              <a:t>inmediatamente</a:t>
            </a:r>
            <a:r>
              <a:rPr lang="en-US" sz="3600" dirty="0" smtClean="0">
                <a:solidFill>
                  <a:srgbClr val="333333"/>
                </a:solidFill>
                <a:latin typeface="Calibri" pitchFamily="34" charset="0"/>
                <a:ea typeface="Calibri"/>
              </a:rPr>
              <a:t>.</a:t>
            </a:r>
            <a:endParaRPr lang="en-US" sz="3600" dirty="0" smtClean="0">
              <a:latin typeface="Calibri" pitchFamily="34" charset="0"/>
              <a:ea typeface="Calibri"/>
            </a:endParaRPr>
          </a:p>
          <a:p>
            <a:endParaRPr lang="en-US" sz="3600" dirty="0"/>
          </a:p>
        </p:txBody>
      </p:sp>
      <p:pic>
        <p:nvPicPr>
          <p:cNvPr id="4" name="Picture 8"/>
          <p:cNvPicPr>
            <a:picLocks noChangeAspect="1" noChangeArrowheads="1"/>
          </p:cNvPicPr>
          <p:nvPr/>
        </p:nvPicPr>
        <p:blipFill>
          <a:blip r:embed="rId3" cstate="print"/>
          <a:srcRect/>
          <a:stretch>
            <a:fillRect/>
          </a:stretch>
        </p:blipFill>
        <p:spPr bwMode="auto">
          <a:xfrm rot="5400000">
            <a:off x="3290997" y="1433403"/>
            <a:ext cx="3095406"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latin typeface="Calibri" pitchFamily="34" charset="0"/>
              </a:rPr>
              <a:t>¿</a:t>
            </a:r>
            <a:r>
              <a:rPr lang="en-US" dirty="0" err="1" smtClean="0">
                <a:solidFill>
                  <a:schemeClr val="tx1"/>
                </a:solidFill>
                <a:latin typeface="Calibri" pitchFamily="34" charset="0"/>
              </a:rPr>
              <a:t>Por</a:t>
            </a:r>
            <a:r>
              <a:rPr lang="en-US" dirty="0" smtClean="0">
                <a:solidFill>
                  <a:schemeClr val="tx1"/>
                </a:solidFill>
                <a:latin typeface="Calibri" pitchFamily="34" charset="0"/>
              </a:rPr>
              <a:t> </a:t>
            </a:r>
            <a:r>
              <a:rPr lang="en-US" dirty="0" err="1" smtClean="0">
                <a:solidFill>
                  <a:schemeClr val="tx1"/>
                </a:solidFill>
                <a:latin typeface="Calibri" pitchFamily="34" charset="0"/>
              </a:rPr>
              <a:t>qué</a:t>
            </a:r>
            <a:r>
              <a:rPr lang="en-US" dirty="0" smtClean="0">
                <a:solidFill>
                  <a:schemeClr val="tx1"/>
                </a:solidFill>
                <a:latin typeface="Calibri" pitchFamily="34" charset="0"/>
              </a:rPr>
              <a:t> </a:t>
            </a:r>
            <a:r>
              <a:rPr lang="en-US" dirty="0" err="1" smtClean="0">
                <a:solidFill>
                  <a:schemeClr val="tx1"/>
                </a:solidFill>
                <a:latin typeface="Calibri" pitchFamily="34" charset="0"/>
              </a:rPr>
              <a:t>debe</a:t>
            </a:r>
            <a:r>
              <a:rPr lang="en-US" dirty="0" smtClean="0">
                <a:solidFill>
                  <a:schemeClr val="tx1"/>
                </a:solidFill>
                <a:latin typeface="Calibri" pitchFamily="34" charset="0"/>
              </a:rPr>
              <a:t> </a:t>
            </a:r>
            <a:r>
              <a:rPr lang="en-US" dirty="0" err="1" smtClean="0">
                <a:solidFill>
                  <a:schemeClr val="tx1"/>
                </a:solidFill>
                <a:latin typeface="Calibri" pitchFamily="34" charset="0"/>
              </a:rPr>
              <a:t>llevar</a:t>
            </a:r>
            <a:r>
              <a:rPr lang="en-US" dirty="0" smtClean="0">
                <a:solidFill>
                  <a:schemeClr val="tx1"/>
                </a:solidFill>
                <a:latin typeface="Calibri" pitchFamily="34" charset="0"/>
              </a:rPr>
              <a:t> </a:t>
            </a:r>
            <a:r>
              <a:rPr lang="en-US" dirty="0" err="1" smtClean="0">
                <a:solidFill>
                  <a:schemeClr val="tx1"/>
                </a:solidFill>
                <a:latin typeface="Calibri" pitchFamily="34" charset="0"/>
              </a:rPr>
              <a:t>gafas</a:t>
            </a:r>
            <a:r>
              <a:rPr lang="en-US" dirty="0" smtClean="0">
                <a:solidFill>
                  <a:schemeClr val="tx1"/>
                </a:solidFill>
                <a:latin typeface="Calibri" pitchFamily="34" charset="0"/>
              </a:rPr>
              <a:t> con </a:t>
            </a:r>
            <a:r>
              <a:rPr lang="en-US" dirty="0" err="1" smtClean="0">
                <a:solidFill>
                  <a:schemeClr val="tx1"/>
                </a:solidFill>
                <a:latin typeface="Calibri" pitchFamily="34" charset="0"/>
              </a:rPr>
              <a:t>protección</a:t>
            </a:r>
            <a:r>
              <a:rPr lang="en-US" dirty="0" smtClean="0">
                <a:solidFill>
                  <a:schemeClr val="tx1"/>
                </a:solidFill>
                <a:latin typeface="Calibri" pitchFamily="34" charset="0"/>
              </a:rPr>
              <a:t> de UV?</a:t>
            </a:r>
            <a:endParaRPr lang="en-US" dirty="0">
              <a:solidFill>
                <a:schemeClr val="tx1"/>
              </a:solidFill>
              <a:latin typeface="Calibri" pitchFamily="34" charset="0"/>
            </a:endParaRPr>
          </a:p>
        </p:txBody>
      </p:sp>
      <p:pic>
        <p:nvPicPr>
          <p:cNvPr id="4" name="Picture 11" descr="yellowtintedsafetyglasses"/>
          <p:cNvPicPr>
            <a:picLocks noChangeAspect="1" noChangeArrowheads="1"/>
          </p:cNvPicPr>
          <p:nvPr/>
        </p:nvPicPr>
        <p:blipFill>
          <a:blip r:embed="rId3" cstate="print"/>
          <a:srcRect t="74017"/>
          <a:stretch>
            <a:fillRect/>
          </a:stretch>
        </p:blipFill>
        <p:spPr bwMode="auto">
          <a:xfrm>
            <a:off x="1752600" y="1981200"/>
            <a:ext cx="6458106" cy="36576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a:solidFill>
            <a:schemeClr val="tx2">
              <a:lumMod val="20000"/>
              <a:lumOff val="80000"/>
            </a:schemeClr>
          </a:solidFill>
        </p:spPr>
        <p:txBody>
          <a:bodyPr/>
          <a:lstStyle/>
          <a:p>
            <a:pPr>
              <a:buNone/>
            </a:pPr>
            <a:endParaRPr lang="en-US" dirty="0" smtClean="0"/>
          </a:p>
          <a:p>
            <a:pPr>
              <a:buNone/>
            </a:pPr>
            <a:endParaRPr lang="en-US" dirty="0" smtClean="0"/>
          </a:p>
          <a:p>
            <a:pPr algn="ctr">
              <a:buNone/>
            </a:pPr>
            <a:endParaRPr lang="en-US" dirty="0" smtClean="0"/>
          </a:p>
          <a:p>
            <a:pPr algn="ctr">
              <a:buNone/>
            </a:pPr>
            <a:endParaRPr lang="en-US" dirty="0" smtClean="0"/>
          </a:p>
          <a:p>
            <a:pPr algn="ctr">
              <a:buNone/>
            </a:pPr>
            <a:r>
              <a:rPr lang="en-US" sz="5400" dirty="0" err="1" smtClean="0">
                <a:latin typeface="Calibri" pitchFamily="34" charset="0"/>
              </a:rPr>
              <a:t>Yo</a:t>
            </a:r>
            <a:r>
              <a:rPr lang="en-US" sz="5400" dirty="0" smtClean="0">
                <a:latin typeface="Calibri" pitchFamily="34" charset="0"/>
              </a:rPr>
              <a:t> no </a:t>
            </a:r>
            <a:r>
              <a:rPr lang="en-US" sz="5400" dirty="0" err="1" smtClean="0">
                <a:latin typeface="Calibri" pitchFamily="34" charset="0"/>
              </a:rPr>
              <a:t>llevo</a:t>
            </a:r>
            <a:r>
              <a:rPr lang="en-US" sz="5400" dirty="0" smtClean="0">
                <a:latin typeface="Calibri" pitchFamily="34" charset="0"/>
              </a:rPr>
              <a:t> </a:t>
            </a:r>
            <a:r>
              <a:rPr lang="en-US" sz="5400" dirty="0" err="1" smtClean="0">
                <a:latin typeface="Calibri" pitchFamily="34" charset="0"/>
              </a:rPr>
              <a:t>gafas</a:t>
            </a:r>
            <a:r>
              <a:rPr lang="en-US" sz="5400" dirty="0" smtClean="0">
                <a:latin typeface="Calibri" pitchFamily="34" charset="0"/>
              </a:rPr>
              <a:t> de </a:t>
            </a:r>
            <a:r>
              <a:rPr lang="en-US" sz="5400" dirty="0" err="1" smtClean="0">
                <a:latin typeface="Calibri" pitchFamily="34" charset="0"/>
              </a:rPr>
              <a:t>seguridad</a:t>
            </a:r>
            <a:r>
              <a:rPr lang="en-US" sz="5400" dirty="0" smtClean="0">
                <a:latin typeface="Calibri" pitchFamily="34" charset="0"/>
              </a:rPr>
              <a:t> </a:t>
            </a:r>
            <a:r>
              <a:rPr lang="en-US" sz="5400" dirty="0" err="1" smtClean="0">
                <a:latin typeface="Calibri" pitchFamily="34" charset="0"/>
              </a:rPr>
              <a:t>porque</a:t>
            </a:r>
            <a:r>
              <a:rPr lang="en-US" sz="5400" dirty="0" smtClean="0">
                <a:latin typeface="Calibri" pitchFamily="34"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Contactar</a:t>
            </a:r>
            <a:r>
              <a:rPr lang="en-US" dirty="0" smtClean="0"/>
              <a:t> a OSHA</a:t>
            </a:r>
            <a:endParaRPr lang="en-US" dirty="0"/>
          </a:p>
        </p:txBody>
      </p:sp>
      <p:sp>
        <p:nvSpPr>
          <p:cNvPr id="3" name="Content Placeholder 2"/>
          <p:cNvSpPr>
            <a:spLocks noGrp="1"/>
          </p:cNvSpPr>
          <p:nvPr>
            <p:ph sz="quarter" idx="1"/>
          </p:nvPr>
        </p:nvSpPr>
        <p:spPr>
          <a:xfrm>
            <a:off x="457200" y="1447800"/>
            <a:ext cx="8382000" cy="4876800"/>
          </a:xfrm>
          <a:solidFill>
            <a:schemeClr val="accent6">
              <a:lumMod val="40000"/>
              <a:lumOff val="60000"/>
            </a:schemeClr>
          </a:solidFill>
        </p:spPr>
        <p:txBody>
          <a:bodyPr>
            <a:noAutofit/>
          </a:bodyPr>
          <a:lstStyle/>
          <a:p>
            <a:pPr algn="ctr"/>
            <a:endParaRPr lang="en-US" sz="1800" dirty="0" smtClean="0">
              <a:latin typeface="Calibri" pitchFamily="34" charset="0"/>
            </a:endParaRPr>
          </a:p>
          <a:p>
            <a:pPr lvl="1" algn="ctr">
              <a:buNone/>
            </a:pPr>
            <a:r>
              <a:rPr lang="en-US" sz="1800" b="1" dirty="0" smtClean="0">
                <a:latin typeface="Calibri" pitchFamily="34" charset="0"/>
              </a:rPr>
              <a:t>	</a:t>
            </a:r>
            <a:endParaRPr lang="en-US" sz="2000" b="1" dirty="0" smtClean="0">
              <a:latin typeface="Calibri" pitchFamily="34" charset="0"/>
            </a:endParaRPr>
          </a:p>
          <a:p>
            <a:pPr lvl="1" algn="ctr">
              <a:buNone/>
            </a:pPr>
            <a:r>
              <a:rPr lang="en-US" sz="2000" b="1" dirty="0" smtClean="0">
                <a:latin typeface="Calibri" pitchFamily="34" charset="0"/>
              </a:rPr>
              <a:t>	La </a:t>
            </a:r>
            <a:r>
              <a:rPr lang="en-US" sz="2000" b="1" dirty="0" err="1" smtClean="0">
                <a:latin typeface="Calibri" pitchFamily="34" charset="0"/>
              </a:rPr>
              <a:t>Oficina</a:t>
            </a:r>
            <a:r>
              <a:rPr lang="en-US" sz="2000" b="1" dirty="0" smtClean="0">
                <a:latin typeface="Calibri" pitchFamily="34" charset="0"/>
              </a:rPr>
              <a:t> de Syracuse</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3300 Vickery Road</a:t>
            </a:r>
            <a:br>
              <a:rPr lang="en-US" sz="2000" dirty="0" smtClean="0">
                <a:latin typeface="Calibri" pitchFamily="34" charset="0"/>
              </a:rPr>
            </a:br>
            <a:r>
              <a:rPr lang="en-US" sz="2000" dirty="0" smtClean="0">
                <a:latin typeface="Calibri" pitchFamily="34" charset="0"/>
              </a:rPr>
              <a:t>North Syracuse, New York 13212</a:t>
            </a:r>
            <a:br>
              <a:rPr lang="en-US" sz="2000" dirty="0" smtClean="0">
                <a:latin typeface="Calibri" pitchFamily="34" charset="0"/>
              </a:rPr>
            </a:br>
            <a:r>
              <a:rPr lang="en-US" sz="2000" b="1" dirty="0" smtClean="0">
                <a:latin typeface="Calibri" pitchFamily="34" charset="0"/>
              </a:rPr>
              <a:t>(315) 451-0808 </a:t>
            </a:r>
            <a:r>
              <a:rPr lang="en-US" sz="2000" dirty="0" smtClean="0">
                <a:latin typeface="Calibri" pitchFamily="34" charset="0"/>
              </a:rPr>
              <a:t/>
            </a:r>
            <a:br>
              <a:rPr lang="en-US" sz="2000" dirty="0" smtClean="0">
                <a:latin typeface="Calibri" pitchFamily="34" charset="0"/>
              </a:rPr>
            </a:br>
            <a:endParaRPr lang="en-US" sz="2000" dirty="0" smtClean="0">
              <a:latin typeface="Calibri" pitchFamily="34" charset="0"/>
            </a:endParaRPr>
          </a:p>
          <a:p>
            <a:pPr lvl="1" algn="ctr">
              <a:buNone/>
            </a:pPr>
            <a:r>
              <a:rPr lang="en-US" sz="2000" b="1" dirty="0" smtClean="0">
                <a:latin typeface="Calibri" pitchFamily="34" charset="0"/>
              </a:rPr>
              <a:t>	</a:t>
            </a:r>
          </a:p>
          <a:p>
            <a:pPr lvl="1" algn="ctr">
              <a:buNone/>
            </a:pPr>
            <a:r>
              <a:rPr lang="en-US" sz="2000" b="1" dirty="0" smtClean="0">
                <a:latin typeface="Calibri" pitchFamily="34" charset="0"/>
              </a:rPr>
              <a:t>	La </a:t>
            </a:r>
            <a:r>
              <a:rPr lang="en-US" sz="2000" b="1" dirty="0" err="1" smtClean="0">
                <a:latin typeface="Calibri" pitchFamily="34" charset="0"/>
              </a:rPr>
              <a:t>Oficina</a:t>
            </a:r>
            <a:r>
              <a:rPr lang="en-US" sz="2000" b="1" dirty="0" smtClean="0">
                <a:latin typeface="Calibri" pitchFamily="34" charset="0"/>
              </a:rPr>
              <a:t> de Buffalo</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130 S. Elmwood Avenue, Suite 500</a:t>
            </a:r>
            <a:br>
              <a:rPr lang="en-US" sz="2000" dirty="0" smtClean="0">
                <a:latin typeface="Calibri" pitchFamily="34" charset="0"/>
              </a:rPr>
            </a:br>
            <a:r>
              <a:rPr lang="en-US" sz="2000" dirty="0" smtClean="0">
                <a:latin typeface="Calibri" pitchFamily="34" charset="0"/>
              </a:rPr>
              <a:t>Buffalo, NY 14202-2465</a:t>
            </a:r>
            <a:br>
              <a:rPr lang="en-US" sz="2000" dirty="0" smtClean="0">
                <a:latin typeface="Calibri" pitchFamily="34" charset="0"/>
              </a:rPr>
            </a:br>
            <a:r>
              <a:rPr lang="en-US" sz="2000" b="1" dirty="0" smtClean="0">
                <a:latin typeface="Calibri" pitchFamily="34" charset="0"/>
              </a:rPr>
              <a:t>(716) 551-3053 </a:t>
            </a:r>
            <a:r>
              <a:rPr lang="en-US" sz="2000" dirty="0" smtClean="0"/>
              <a:t/>
            </a:r>
            <a:br>
              <a:rPr lang="en-US" sz="2000" dirty="0" smtClean="0"/>
            </a:br>
            <a:endParaRPr lang="en-U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533400"/>
            <a:ext cx="8229600" cy="5592763"/>
          </a:xfrm>
          <a:solidFill>
            <a:schemeClr val="accent6">
              <a:lumMod val="40000"/>
              <a:lumOff val="60000"/>
            </a:schemeClr>
          </a:solidFill>
        </p:spPr>
        <p:txBody>
          <a:bodyPr/>
          <a:lstStyle/>
          <a:p>
            <a:endParaRPr lang="en-US" dirty="0" smtClean="0"/>
          </a:p>
          <a:p>
            <a:endParaRPr lang="en-US" dirty="0"/>
          </a:p>
          <a:p>
            <a:pPr algn="ctr">
              <a:buNone/>
            </a:pPr>
            <a:endParaRPr lang="en-US" dirty="0" smtClean="0"/>
          </a:p>
          <a:p>
            <a:pPr algn="ctr">
              <a:buNone/>
            </a:pPr>
            <a:endParaRPr lang="en-US" sz="3200" dirty="0" smtClean="0"/>
          </a:p>
          <a:p>
            <a:pPr algn="ctr">
              <a:buNone/>
            </a:pPr>
            <a:r>
              <a:rPr lang="en-US" sz="6000" dirty="0" smtClean="0">
                <a:latin typeface="Calibri" pitchFamily="34" charset="0"/>
              </a:rPr>
              <a:t>¿</a:t>
            </a:r>
            <a:r>
              <a:rPr lang="en-US" sz="6000" dirty="0" err="1" smtClean="0">
                <a:latin typeface="Calibri" pitchFamily="34" charset="0"/>
              </a:rPr>
              <a:t>Preguntas</a:t>
            </a:r>
            <a:r>
              <a:rPr lang="en-US" sz="6000" dirty="0" smtClean="0">
                <a:latin typeface="Calibri"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1</a:t>
            </a:r>
            <a:endParaRPr lang="en-US" sz="6000" dirty="0"/>
          </a:p>
        </p:txBody>
      </p:sp>
      <p:sp>
        <p:nvSpPr>
          <p:cNvPr id="3" name="Content Placeholder 2"/>
          <p:cNvSpPr>
            <a:spLocks noGrp="1"/>
          </p:cNvSpPr>
          <p:nvPr>
            <p:ph sz="quarter" idx="1"/>
          </p:nvPr>
        </p:nvSpPr>
        <p:spPr/>
        <p:txBody>
          <a:bodyPr/>
          <a:lstStyle/>
          <a:p>
            <a:endParaRPr lang="en-US" dirty="0" smtClean="0"/>
          </a:p>
          <a:p>
            <a:pPr algn="ctr">
              <a:buNone/>
            </a:pPr>
            <a:endParaRPr lang="en-US" sz="4000" dirty="0" smtClean="0">
              <a:latin typeface="Calibri" pitchFamily="34" charset="0"/>
            </a:endParaRPr>
          </a:p>
          <a:p>
            <a:pPr algn="ctr">
              <a:buNone/>
            </a:pPr>
            <a:r>
              <a:rPr lang="en-US" sz="4000" dirty="0" smtClean="0">
                <a:latin typeface="Calibri" pitchFamily="34" charset="0"/>
              </a:rPr>
              <a:t>¿Los </a:t>
            </a:r>
            <a:r>
              <a:rPr lang="en-US" sz="4000" dirty="0" err="1" smtClean="0">
                <a:latin typeface="Calibri" pitchFamily="34" charset="0"/>
              </a:rPr>
              <a:t>rayos</a:t>
            </a:r>
            <a:r>
              <a:rPr lang="en-US" sz="4000" dirty="0" smtClean="0">
                <a:latin typeface="Calibri" pitchFamily="34" charset="0"/>
              </a:rPr>
              <a:t> del sol </a:t>
            </a:r>
            <a:r>
              <a:rPr lang="en-US" sz="4000" dirty="0" err="1" smtClean="0">
                <a:latin typeface="Calibri" pitchFamily="34" charset="0"/>
              </a:rPr>
              <a:t>pueden</a:t>
            </a:r>
            <a:r>
              <a:rPr lang="en-US" sz="4000" dirty="0" smtClean="0">
                <a:latin typeface="Calibri" pitchFamily="34" charset="0"/>
              </a:rPr>
              <a:t> </a:t>
            </a:r>
            <a:r>
              <a:rPr lang="en-US" sz="4000" dirty="0" err="1" smtClean="0">
                <a:latin typeface="Calibri" pitchFamily="34" charset="0"/>
              </a:rPr>
              <a:t>afectar</a:t>
            </a:r>
            <a:r>
              <a:rPr lang="en-US" sz="4000" dirty="0" smtClean="0">
                <a:latin typeface="Calibri" pitchFamily="34" charset="0"/>
              </a:rPr>
              <a:t> la </a:t>
            </a:r>
            <a:r>
              <a:rPr lang="en-US" sz="4000" dirty="0" err="1" smtClean="0">
                <a:latin typeface="Calibri" pitchFamily="34" charset="0"/>
              </a:rPr>
              <a:t>salud</a:t>
            </a:r>
            <a:r>
              <a:rPr lang="en-US" sz="4000" dirty="0" smtClean="0">
                <a:latin typeface="Calibri" pitchFamily="34" charset="0"/>
              </a:rPr>
              <a:t> de </a:t>
            </a:r>
            <a:r>
              <a:rPr lang="en-US" sz="4000" dirty="0" err="1" smtClean="0">
                <a:latin typeface="Calibri" pitchFamily="34" charset="0"/>
              </a:rPr>
              <a:t>sus</a:t>
            </a:r>
            <a:r>
              <a:rPr lang="en-US" sz="4000" dirty="0" smtClean="0">
                <a:latin typeface="Calibri" pitchFamily="34" charset="0"/>
              </a:rPr>
              <a:t> </a:t>
            </a:r>
            <a:r>
              <a:rPr lang="en-US" sz="4000" dirty="0" err="1" smtClean="0">
                <a:latin typeface="Calibri" pitchFamily="34" charset="0"/>
              </a:rPr>
              <a:t>ojos</a:t>
            </a:r>
            <a:r>
              <a:rPr lang="en-US" sz="4000" dirty="0" smtClean="0">
                <a:latin typeface="Calibri" pitchFamily="34" charset="0"/>
              </a:rPr>
              <a:t>?</a:t>
            </a:r>
          </a:p>
          <a:p>
            <a:pPr algn="ctr">
              <a:buNone/>
            </a:pP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rmAutofit/>
          </a:bodyPr>
          <a:lstStyle/>
          <a:p>
            <a:pPr algn="ctr"/>
            <a:r>
              <a:rPr lang="en-US" sz="6000" dirty="0" smtClean="0"/>
              <a:t>1</a:t>
            </a:r>
            <a:endParaRPr lang="en-US" sz="6000" dirty="0"/>
          </a:p>
        </p:txBody>
      </p:sp>
      <p:sp>
        <p:nvSpPr>
          <p:cNvPr id="3" name="Content Placeholder 2"/>
          <p:cNvSpPr>
            <a:spLocks noGrp="1"/>
          </p:cNvSpPr>
          <p:nvPr>
            <p:ph sz="quarter" idx="1"/>
          </p:nvPr>
        </p:nvSpPr>
        <p:spPr/>
        <p:txBody>
          <a:bodyPr/>
          <a:lstStyle/>
          <a:p>
            <a:pPr lvl="0" algn="ctr">
              <a:buClr>
                <a:srgbClr val="D34817"/>
              </a:buClr>
              <a:buNone/>
            </a:pPr>
            <a:endParaRPr lang="en-US" sz="4000" dirty="0" smtClean="0">
              <a:solidFill>
                <a:prstClr val="black"/>
              </a:solidFill>
              <a:latin typeface="Calibri" pitchFamily="34" charset="0"/>
            </a:endParaRPr>
          </a:p>
          <a:p>
            <a:pPr lvl="0" algn="ctr">
              <a:buClr>
                <a:srgbClr val="D34817"/>
              </a:buClr>
              <a:buNone/>
            </a:pPr>
            <a:endParaRPr lang="en-US" sz="4000" dirty="0" smtClean="0">
              <a:solidFill>
                <a:prstClr val="black"/>
              </a:solidFill>
              <a:latin typeface="Calibri" pitchFamily="34" charset="0"/>
            </a:endParaRPr>
          </a:p>
          <a:p>
            <a:pPr algn="ctr">
              <a:buNone/>
            </a:pPr>
            <a:r>
              <a:rPr lang="en-US" sz="4000" dirty="0" smtClean="0">
                <a:latin typeface="Calibri" pitchFamily="34" charset="0"/>
              </a:rPr>
              <a:t>¿Los </a:t>
            </a:r>
            <a:r>
              <a:rPr lang="en-US" sz="4000" dirty="0" err="1" smtClean="0">
                <a:latin typeface="Calibri" pitchFamily="34" charset="0"/>
              </a:rPr>
              <a:t>rayos</a:t>
            </a:r>
            <a:r>
              <a:rPr lang="en-US" sz="4000" dirty="0" smtClean="0">
                <a:latin typeface="Calibri" pitchFamily="34" charset="0"/>
              </a:rPr>
              <a:t> del sol </a:t>
            </a:r>
            <a:r>
              <a:rPr lang="en-US" sz="4000" dirty="0" err="1" smtClean="0">
                <a:latin typeface="Calibri" pitchFamily="34" charset="0"/>
              </a:rPr>
              <a:t>pueden</a:t>
            </a:r>
            <a:r>
              <a:rPr lang="en-US" sz="4000" dirty="0" smtClean="0">
                <a:latin typeface="Calibri" pitchFamily="34" charset="0"/>
              </a:rPr>
              <a:t> </a:t>
            </a:r>
            <a:r>
              <a:rPr lang="en-US" sz="4000" dirty="0" err="1" smtClean="0">
                <a:latin typeface="Calibri" pitchFamily="34" charset="0"/>
              </a:rPr>
              <a:t>afectar</a:t>
            </a:r>
            <a:r>
              <a:rPr lang="en-US" sz="4000" dirty="0" smtClean="0">
                <a:latin typeface="Calibri" pitchFamily="34" charset="0"/>
              </a:rPr>
              <a:t> la </a:t>
            </a:r>
            <a:r>
              <a:rPr lang="en-US" sz="4000" dirty="0" err="1" smtClean="0">
                <a:latin typeface="Calibri" pitchFamily="34" charset="0"/>
              </a:rPr>
              <a:t>salud</a:t>
            </a:r>
            <a:r>
              <a:rPr lang="en-US" sz="4000" dirty="0" smtClean="0">
                <a:latin typeface="Calibri" pitchFamily="34" charset="0"/>
              </a:rPr>
              <a:t> de </a:t>
            </a:r>
            <a:r>
              <a:rPr lang="en-US" sz="4000" dirty="0" err="1" smtClean="0">
                <a:latin typeface="Calibri" pitchFamily="34" charset="0"/>
              </a:rPr>
              <a:t>sus</a:t>
            </a:r>
            <a:r>
              <a:rPr lang="en-US" sz="4000" dirty="0" smtClean="0">
                <a:latin typeface="Calibri" pitchFamily="34" charset="0"/>
              </a:rPr>
              <a:t> </a:t>
            </a:r>
            <a:r>
              <a:rPr lang="en-US" sz="4000" dirty="0" err="1" smtClean="0">
                <a:latin typeface="Calibri" pitchFamily="34" charset="0"/>
              </a:rPr>
              <a:t>ojos</a:t>
            </a:r>
            <a:r>
              <a:rPr lang="en-US" sz="4000" dirty="0" smtClean="0">
                <a:latin typeface="Calibri" pitchFamily="34" charset="0"/>
              </a:rPr>
              <a:t>?</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2</a:t>
            </a:r>
            <a:endParaRPr lang="en-US" sz="6000" dirty="0"/>
          </a:p>
        </p:txBody>
      </p:sp>
      <p:sp>
        <p:nvSpPr>
          <p:cNvPr id="3" name="Content Placeholder 2"/>
          <p:cNvSpPr>
            <a:spLocks noGrp="1"/>
          </p:cNvSpPr>
          <p:nvPr>
            <p:ph sz="quarter" idx="1"/>
          </p:nvPr>
        </p:nvSpPr>
        <p:spPr/>
        <p:txBody>
          <a:bodyPr/>
          <a:lstStyle/>
          <a:p>
            <a:pPr>
              <a:buNone/>
            </a:pPr>
            <a:r>
              <a:rPr lang="en-US" sz="4000" dirty="0" smtClean="0">
                <a:solidFill>
                  <a:prstClr val="black"/>
                </a:solidFill>
                <a:latin typeface="Calibri" pitchFamily="34" charset="0"/>
              </a:rPr>
              <a:t>   </a:t>
            </a:r>
          </a:p>
          <a:p>
            <a:pPr>
              <a:buNone/>
            </a:pPr>
            <a:endParaRPr lang="en-US" sz="2800" dirty="0" smtClean="0">
              <a:solidFill>
                <a:prstClr val="black"/>
              </a:solidFill>
              <a:latin typeface="Calibri" pitchFamily="34" charset="0"/>
            </a:endParaRPr>
          </a:p>
          <a:p>
            <a:pPr>
              <a:buNone/>
            </a:pPr>
            <a:r>
              <a:rPr lang="en-US" sz="4000" dirty="0" smtClean="0">
                <a:latin typeface="Calibri" pitchFamily="34" charset="0"/>
              </a:rPr>
              <a:t> </a:t>
            </a:r>
            <a:r>
              <a:rPr lang="es-ES" sz="4000" dirty="0" smtClean="0">
                <a:latin typeface="Calibri" pitchFamily="34" charset="0"/>
              </a:rPr>
              <a:t>¿Usando una gorra o un sombrero es una manera de protegerse de los efectos de los rayos solares?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3</a:t>
            </a:r>
            <a:endParaRPr lang="en-US" sz="6000" dirty="0"/>
          </a:p>
        </p:txBody>
      </p:sp>
      <p:sp>
        <p:nvSpPr>
          <p:cNvPr id="3" name="Content Placeholder 2"/>
          <p:cNvSpPr>
            <a:spLocks noGrp="1"/>
          </p:cNvSpPr>
          <p:nvPr>
            <p:ph sz="quarter" idx="1"/>
          </p:nvPr>
        </p:nvSpPr>
        <p:spPr/>
        <p:txBody>
          <a:bodyPr/>
          <a:lstStyle/>
          <a:p>
            <a:pPr>
              <a:buNone/>
            </a:pPr>
            <a:r>
              <a:rPr lang="en-US" sz="4000" dirty="0" smtClean="0">
                <a:solidFill>
                  <a:prstClr val="black"/>
                </a:solidFill>
                <a:latin typeface="Calibri" pitchFamily="34" charset="0"/>
              </a:rPr>
              <a:t> </a:t>
            </a:r>
          </a:p>
          <a:p>
            <a:pPr>
              <a:buNone/>
            </a:pPr>
            <a:endParaRPr lang="en-US" sz="4000" dirty="0" smtClean="0">
              <a:solidFill>
                <a:prstClr val="black"/>
              </a:solidFill>
              <a:latin typeface="Calibri" pitchFamily="34" charset="0"/>
            </a:endParaRPr>
          </a:p>
          <a:p>
            <a:pPr>
              <a:buNone/>
            </a:pPr>
            <a:r>
              <a:rPr lang="en-US" sz="4000" dirty="0" smtClean="0">
                <a:solidFill>
                  <a:prstClr val="black"/>
                </a:solidFill>
                <a:latin typeface="Calibri" pitchFamily="34" charset="0"/>
              </a:rPr>
              <a:t> </a:t>
            </a:r>
            <a:r>
              <a:rPr lang="en-US" sz="4000" dirty="0" smtClean="0">
                <a:latin typeface="Calibri" pitchFamily="34" charset="0"/>
              </a:rPr>
              <a:t>¿Es </a:t>
            </a:r>
            <a:r>
              <a:rPr lang="en-US" sz="4000" dirty="0" err="1" smtClean="0">
                <a:latin typeface="Calibri" pitchFamily="34" charset="0"/>
              </a:rPr>
              <a:t>importante</a:t>
            </a:r>
            <a:r>
              <a:rPr lang="en-US" sz="4000" dirty="0" smtClean="0">
                <a:latin typeface="Calibri" pitchFamily="34" charset="0"/>
              </a:rPr>
              <a:t> </a:t>
            </a:r>
            <a:r>
              <a:rPr lang="en-US" sz="4000" dirty="0" err="1" smtClean="0">
                <a:latin typeface="Calibri" pitchFamily="34" charset="0"/>
              </a:rPr>
              <a:t>llevar</a:t>
            </a:r>
            <a:r>
              <a:rPr lang="en-US" sz="4000" dirty="0" smtClean="0">
                <a:latin typeface="Calibri" pitchFamily="34" charset="0"/>
              </a:rPr>
              <a:t> </a:t>
            </a:r>
            <a:r>
              <a:rPr lang="en-US" sz="4000" dirty="0" err="1" smtClean="0">
                <a:latin typeface="Calibri" pitchFamily="34" charset="0"/>
              </a:rPr>
              <a:t>gafas</a:t>
            </a:r>
            <a:r>
              <a:rPr lang="en-US" sz="4000" dirty="0" smtClean="0">
                <a:latin typeface="Calibri" pitchFamily="34" charset="0"/>
              </a:rPr>
              <a:t> de sol o </a:t>
            </a:r>
            <a:r>
              <a:rPr lang="en-US" sz="4000" dirty="0" err="1" smtClean="0">
                <a:latin typeface="Calibri" pitchFamily="34" charset="0"/>
              </a:rPr>
              <a:t>gafas</a:t>
            </a:r>
            <a:r>
              <a:rPr lang="en-US" sz="4000" dirty="0" smtClean="0">
                <a:latin typeface="Calibri" pitchFamily="34" charset="0"/>
              </a:rPr>
              <a:t> de </a:t>
            </a:r>
            <a:r>
              <a:rPr lang="en-US" sz="4000" dirty="0" err="1" smtClean="0">
                <a:latin typeface="Calibri" pitchFamily="34" charset="0"/>
              </a:rPr>
              <a:t>seguridad</a:t>
            </a:r>
            <a:r>
              <a:rPr lang="en-US" sz="4000" dirty="0" smtClean="0">
                <a:latin typeface="Calibri" pitchFamily="34" charset="0"/>
              </a:rPr>
              <a:t> </a:t>
            </a:r>
            <a:r>
              <a:rPr lang="en-US" sz="4000" dirty="0" err="1" smtClean="0">
                <a:latin typeface="Calibri" pitchFamily="34" charset="0"/>
              </a:rPr>
              <a:t>durante</a:t>
            </a:r>
            <a:r>
              <a:rPr lang="en-US" sz="4000" dirty="0" smtClean="0">
                <a:latin typeface="Calibri" pitchFamily="34" charset="0"/>
              </a:rPr>
              <a:t> el </a:t>
            </a:r>
            <a:r>
              <a:rPr lang="en-US" sz="4000" dirty="0" err="1" smtClean="0">
                <a:latin typeface="Calibri" pitchFamily="34" charset="0"/>
              </a:rPr>
              <a:t>trabajo</a:t>
            </a:r>
            <a:r>
              <a:rPr lang="en-US" sz="4000" dirty="0" smtClean="0">
                <a:latin typeface="Calibri" pitchFamily="34" charset="0"/>
              </a:rPr>
              <a:t>?</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4</a:t>
            </a:r>
            <a:endParaRPr lang="en-US" sz="6000" dirty="0"/>
          </a:p>
        </p:txBody>
      </p:sp>
      <p:sp>
        <p:nvSpPr>
          <p:cNvPr id="3" name="Content Placeholder 2"/>
          <p:cNvSpPr>
            <a:spLocks noGrp="1"/>
          </p:cNvSpPr>
          <p:nvPr>
            <p:ph sz="quarter" idx="1"/>
          </p:nvPr>
        </p:nvSpPr>
        <p:spPr/>
        <p:txBody>
          <a:bodyPr/>
          <a:lstStyle/>
          <a:p>
            <a:pPr>
              <a:buNone/>
            </a:pPr>
            <a:r>
              <a:rPr lang="en-US" sz="4000" dirty="0" smtClean="0">
                <a:solidFill>
                  <a:prstClr val="black"/>
                </a:solidFill>
                <a:latin typeface="Calibri" pitchFamily="34" charset="0"/>
              </a:rPr>
              <a:t>  </a:t>
            </a:r>
          </a:p>
          <a:p>
            <a:pPr>
              <a:buNone/>
            </a:pPr>
            <a:endParaRPr lang="en-US" sz="4000" dirty="0" smtClean="0">
              <a:solidFill>
                <a:prstClr val="black"/>
              </a:solidFill>
              <a:latin typeface="Calibri" pitchFamily="34" charset="0"/>
            </a:endParaRPr>
          </a:p>
          <a:p>
            <a:pPr algn="ctr">
              <a:buNone/>
            </a:pPr>
            <a:r>
              <a:rPr lang="en-US" sz="4000" dirty="0" smtClean="0">
                <a:solidFill>
                  <a:prstClr val="black"/>
                </a:solidFill>
                <a:latin typeface="Calibri" pitchFamily="34" charset="0"/>
              </a:rPr>
              <a:t> </a:t>
            </a:r>
            <a:r>
              <a:rPr lang="en-US" sz="4000" dirty="0" smtClean="0">
                <a:latin typeface="Calibri" pitchFamily="34" charset="0"/>
              </a:rPr>
              <a:t>¿</a:t>
            </a:r>
            <a:r>
              <a:rPr lang="es-ES" sz="4000" dirty="0" smtClean="0">
                <a:latin typeface="Calibri" pitchFamily="34" charset="0"/>
              </a:rPr>
              <a:t>Es necesario buscar atención médica en caso de que algún químico entre en sus ojos</a:t>
            </a:r>
            <a:r>
              <a:rPr lang="en-US" sz="4000" dirty="0" smtClean="0">
                <a:latin typeface="Calibri" pitchFamily="34" charset="0"/>
              </a:rPr>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¡Gracias!  </a:t>
            </a:r>
            <a:endParaRPr lang="en-US" dirty="0"/>
          </a:p>
        </p:txBody>
      </p:sp>
      <p:sp>
        <p:nvSpPr>
          <p:cNvPr id="3" name="Content Placeholder 2"/>
          <p:cNvSpPr>
            <a:spLocks noGrp="1"/>
          </p:cNvSpPr>
          <p:nvPr>
            <p:ph idx="1"/>
          </p:nvPr>
        </p:nvSpPr>
        <p:spPr>
          <a:xfrm>
            <a:off x="457200" y="1600200"/>
            <a:ext cx="8229600" cy="4953000"/>
          </a:xfrm>
          <a:solidFill>
            <a:schemeClr val="accent6">
              <a:lumMod val="40000"/>
              <a:lumOff val="60000"/>
            </a:schemeClr>
          </a:solidFill>
        </p:spPr>
        <p:txBody>
          <a:bodyPr/>
          <a:lstStyle/>
          <a:p>
            <a:pPr algn="ctr">
              <a:buNone/>
            </a:pPr>
            <a:endParaRPr lang="en-US" sz="1000" dirty="0" smtClean="0"/>
          </a:p>
          <a:p>
            <a:pPr algn="ctr">
              <a:buNone/>
            </a:pPr>
            <a:r>
              <a:rPr lang="en-US" dirty="0" err="1" smtClean="0">
                <a:latin typeface="Calibri" pitchFamily="34" charset="0"/>
              </a:rPr>
              <a:t>Pruebas</a:t>
            </a:r>
            <a:r>
              <a:rPr lang="en-US" dirty="0" smtClean="0">
                <a:latin typeface="Calibri" pitchFamily="34" charset="0"/>
              </a:rPr>
              <a:t> y </a:t>
            </a:r>
            <a:r>
              <a:rPr lang="en-US" dirty="0" err="1" smtClean="0">
                <a:latin typeface="Calibri" pitchFamily="34" charset="0"/>
              </a:rPr>
              <a:t>Evaluaciones</a:t>
            </a:r>
            <a:endParaRPr lang="en-US" dirty="0" smtClean="0">
              <a:latin typeface="Calibri" pitchFamily="34" charset="0"/>
            </a:endParaRPr>
          </a:p>
        </p:txBody>
      </p:sp>
      <p:sp>
        <p:nvSpPr>
          <p:cNvPr id="4" name="Rectangle 3"/>
          <p:cNvSpPr/>
          <p:nvPr/>
        </p:nvSpPr>
        <p:spPr>
          <a:xfrm>
            <a:off x="2286000" y="4876800"/>
            <a:ext cx="4572000" cy="1415772"/>
          </a:xfrm>
          <a:prstGeom prst="rect">
            <a:avLst/>
          </a:prstGeom>
        </p:spPr>
        <p:txBody>
          <a:bodyPr>
            <a:spAutoFit/>
          </a:bodyPr>
          <a:lstStyle/>
          <a:p>
            <a:pPr algn="ctr">
              <a:buNone/>
            </a:pPr>
            <a:r>
              <a:rPr lang="en-US" dirty="0" err="1" smtClean="0">
                <a:latin typeface="Calibri" pitchFamily="34" charset="0"/>
              </a:rPr>
              <a:t>Servicios</a:t>
            </a:r>
            <a:r>
              <a:rPr lang="en-US" dirty="0" smtClean="0">
                <a:latin typeface="Calibri" pitchFamily="34" charset="0"/>
              </a:rPr>
              <a:t> </a:t>
            </a:r>
            <a:r>
              <a:rPr lang="en-US" dirty="0" err="1" smtClean="0">
                <a:latin typeface="Calibri" pitchFamily="34" charset="0"/>
              </a:rPr>
              <a:t>Legales</a:t>
            </a:r>
            <a:r>
              <a:rPr lang="en-US" dirty="0" smtClean="0">
                <a:latin typeface="Calibri" pitchFamily="34" charset="0"/>
              </a:rPr>
              <a:t> </a:t>
            </a:r>
            <a:r>
              <a:rPr lang="en-US" dirty="0" err="1" smtClean="0">
                <a:latin typeface="Calibri" pitchFamily="34" charset="0"/>
              </a:rPr>
              <a:t>para</a:t>
            </a:r>
            <a:r>
              <a:rPr lang="en-US" dirty="0" smtClean="0">
                <a:latin typeface="Calibri" pitchFamily="34" charset="0"/>
              </a:rPr>
              <a:t> </a:t>
            </a:r>
            <a:r>
              <a:rPr lang="en-US" dirty="0" err="1" smtClean="0">
                <a:latin typeface="Calibri" pitchFamily="34" charset="0"/>
              </a:rPr>
              <a:t>Trabajadores</a:t>
            </a:r>
            <a:r>
              <a:rPr lang="en-US" dirty="0" smtClean="0">
                <a:latin typeface="Calibri" pitchFamily="34" charset="0"/>
              </a:rPr>
              <a:t> </a:t>
            </a:r>
            <a:r>
              <a:rPr lang="en-US" dirty="0" err="1" smtClean="0">
                <a:latin typeface="Calibri" pitchFamily="34" charset="0"/>
              </a:rPr>
              <a:t>Agricolas</a:t>
            </a:r>
            <a:endParaRPr lang="en-US" dirty="0" smtClean="0">
              <a:latin typeface="Calibri" pitchFamily="34" charset="0"/>
            </a:endParaRPr>
          </a:p>
          <a:p>
            <a:pPr algn="ctr">
              <a:buNone/>
            </a:pPr>
            <a:r>
              <a:rPr lang="en-US" dirty="0" smtClean="0">
                <a:latin typeface="Calibri" pitchFamily="34" charset="0"/>
              </a:rPr>
              <a:t>Farmworker Legal Services of New York</a:t>
            </a:r>
          </a:p>
          <a:p>
            <a:pPr algn="ctr">
              <a:buNone/>
            </a:pPr>
            <a:endParaRPr lang="en-US" dirty="0" smtClean="0">
              <a:latin typeface="Calibri" pitchFamily="34" charset="0"/>
            </a:endParaRPr>
          </a:p>
          <a:p>
            <a:pPr algn="ctr">
              <a:buNone/>
            </a:pPr>
            <a:r>
              <a:rPr lang="en-US" sz="3200" dirty="0" smtClean="0">
                <a:latin typeface="Calibri" pitchFamily="34" charset="0"/>
              </a:rPr>
              <a:t>1-800-724-7020</a:t>
            </a:r>
            <a:endParaRPr lang="en-US" sz="3200" dirty="0">
              <a:latin typeface="Calibri" pitchFamily="34" charset="0"/>
            </a:endParaRPr>
          </a:p>
        </p:txBody>
      </p:sp>
      <p:graphicFrame>
        <p:nvGraphicFramePr>
          <p:cNvPr id="6146" name="Object 2"/>
          <p:cNvGraphicFramePr>
            <a:graphicFrameLocks noChangeAspect="1"/>
          </p:cNvGraphicFramePr>
          <p:nvPr/>
        </p:nvGraphicFramePr>
        <p:xfrm>
          <a:off x="3962400" y="2743200"/>
          <a:ext cx="1524000" cy="1524000"/>
        </p:xfrm>
        <a:graphic>
          <a:graphicData uri="http://schemas.openxmlformats.org/presentationml/2006/ole">
            <mc:AlternateContent xmlns:mc="http://schemas.openxmlformats.org/markup-compatibility/2006">
              <mc:Choice xmlns:v="urn:schemas-microsoft-com:vml" Requires="v">
                <p:oleObj spid="_x0000_s1027" name="Picture" r:id="rId4" imgW="1114920" imgH="1114920" progId="Word.Picture.8">
                  <p:embed/>
                </p:oleObj>
              </mc:Choice>
              <mc:Fallback>
                <p:oleObj name="Picture" r:id="rId4" imgW="1114920" imgH="111492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743200"/>
                        <a:ext cx="1524000" cy="1524000"/>
                      </a:xfrm>
                      <a:prstGeom prst="rect">
                        <a:avLst/>
                      </a:prstGeom>
                      <a:noFill/>
                      <a:ln w="3175" algn="in">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2</a:t>
            </a:r>
            <a:endParaRPr lang="en-US" sz="6000" dirty="0"/>
          </a:p>
        </p:txBody>
      </p:sp>
      <p:sp>
        <p:nvSpPr>
          <p:cNvPr id="3" name="Content Placeholder 2"/>
          <p:cNvSpPr>
            <a:spLocks noGrp="1"/>
          </p:cNvSpPr>
          <p:nvPr>
            <p:ph sz="quarter" idx="1"/>
          </p:nvPr>
        </p:nvSpPr>
        <p:spPr/>
        <p:txBody>
          <a:bodyPr/>
          <a:lstStyle/>
          <a:p>
            <a:pPr>
              <a:buNone/>
            </a:pPr>
            <a:r>
              <a:rPr lang="en-US" dirty="0" smtClean="0">
                <a:latin typeface="Calibri" pitchFamily="34" charset="0"/>
              </a:rPr>
              <a:t>   </a:t>
            </a:r>
          </a:p>
          <a:p>
            <a:pPr>
              <a:buNone/>
            </a:pPr>
            <a:endParaRPr lang="en-US" dirty="0" smtClean="0">
              <a:latin typeface="Calibri" pitchFamily="34" charset="0"/>
            </a:endParaRPr>
          </a:p>
          <a:p>
            <a:pPr>
              <a:buNone/>
            </a:pPr>
            <a:r>
              <a:rPr lang="en-US" sz="4000" dirty="0" smtClean="0">
                <a:latin typeface="Calibri" pitchFamily="34" charset="0"/>
              </a:rPr>
              <a:t>  </a:t>
            </a:r>
            <a:r>
              <a:rPr lang="es-ES" sz="4000" dirty="0" smtClean="0">
                <a:latin typeface="Calibri" pitchFamily="34" charset="0"/>
              </a:rPr>
              <a:t>¿Usando una gorra o un sombrero es una manera de protegerse de los efectos de los rayos solares?</a:t>
            </a:r>
          </a:p>
          <a:p>
            <a:pPr>
              <a:buNone/>
            </a:pP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3</a:t>
            </a:r>
            <a:endParaRPr lang="en-US" sz="6000" dirty="0"/>
          </a:p>
        </p:txBody>
      </p:sp>
      <p:sp>
        <p:nvSpPr>
          <p:cNvPr id="3" name="Content Placeholder 2"/>
          <p:cNvSpPr>
            <a:spLocks noGrp="1"/>
          </p:cNvSpPr>
          <p:nvPr>
            <p:ph sz="quarter" idx="1"/>
          </p:nvPr>
        </p:nvSpPr>
        <p:spPr/>
        <p:txBody>
          <a:bodyPr/>
          <a:lstStyle/>
          <a:p>
            <a:pPr>
              <a:buNone/>
            </a:pPr>
            <a:r>
              <a:rPr lang="en-US" dirty="0" smtClean="0">
                <a:latin typeface="Calibri" pitchFamily="34" charset="0"/>
              </a:rPr>
              <a:t>    </a:t>
            </a:r>
          </a:p>
          <a:p>
            <a:pPr>
              <a:buNone/>
            </a:pPr>
            <a:endParaRPr lang="en-US" sz="4000" dirty="0" smtClean="0">
              <a:latin typeface="Calibri" pitchFamily="34" charset="0"/>
            </a:endParaRPr>
          </a:p>
          <a:p>
            <a:pPr algn="ctr">
              <a:buNone/>
            </a:pPr>
            <a:r>
              <a:rPr lang="en-US" sz="4000" dirty="0" smtClean="0">
                <a:latin typeface="Calibri" pitchFamily="34" charset="0"/>
              </a:rPr>
              <a:t>¿Es </a:t>
            </a:r>
            <a:r>
              <a:rPr lang="en-US" sz="4000" dirty="0" err="1" smtClean="0">
                <a:latin typeface="Calibri" pitchFamily="34" charset="0"/>
              </a:rPr>
              <a:t>importante</a:t>
            </a:r>
            <a:r>
              <a:rPr lang="en-US" sz="4000" dirty="0" smtClean="0">
                <a:latin typeface="Calibri" pitchFamily="34" charset="0"/>
              </a:rPr>
              <a:t> </a:t>
            </a:r>
            <a:r>
              <a:rPr lang="en-US" sz="4000" dirty="0" err="1" smtClean="0">
                <a:latin typeface="Calibri" pitchFamily="34" charset="0"/>
              </a:rPr>
              <a:t>llevar</a:t>
            </a:r>
            <a:r>
              <a:rPr lang="en-US" sz="4000" dirty="0" smtClean="0">
                <a:latin typeface="Calibri" pitchFamily="34" charset="0"/>
              </a:rPr>
              <a:t> </a:t>
            </a:r>
            <a:r>
              <a:rPr lang="en-US" sz="4000" dirty="0" err="1" smtClean="0">
                <a:latin typeface="Calibri" pitchFamily="34" charset="0"/>
              </a:rPr>
              <a:t>gafas</a:t>
            </a:r>
            <a:r>
              <a:rPr lang="en-US" sz="4000" dirty="0" smtClean="0">
                <a:latin typeface="Calibri" pitchFamily="34" charset="0"/>
              </a:rPr>
              <a:t> de sol o </a:t>
            </a:r>
            <a:r>
              <a:rPr lang="en-US" sz="4000" dirty="0" err="1" smtClean="0">
                <a:latin typeface="Calibri" pitchFamily="34" charset="0"/>
              </a:rPr>
              <a:t>gafas</a:t>
            </a:r>
            <a:r>
              <a:rPr lang="en-US" sz="4000" dirty="0" smtClean="0">
                <a:latin typeface="Calibri" pitchFamily="34" charset="0"/>
              </a:rPr>
              <a:t> de </a:t>
            </a:r>
            <a:r>
              <a:rPr lang="en-US" sz="4000" dirty="0" err="1" smtClean="0">
                <a:latin typeface="Calibri" pitchFamily="34" charset="0"/>
              </a:rPr>
              <a:t>seguridad</a:t>
            </a:r>
            <a:r>
              <a:rPr lang="en-US" sz="4000" dirty="0" smtClean="0">
                <a:latin typeface="Calibri" pitchFamily="34" charset="0"/>
              </a:rPr>
              <a:t> </a:t>
            </a:r>
            <a:r>
              <a:rPr lang="en-US" sz="4000" dirty="0" err="1" smtClean="0">
                <a:latin typeface="Calibri" pitchFamily="34" charset="0"/>
              </a:rPr>
              <a:t>durante</a:t>
            </a:r>
            <a:r>
              <a:rPr lang="en-US" sz="4000" dirty="0" smtClean="0">
                <a:latin typeface="Calibri" pitchFamily="34" charset="0"/>
              </a:rPr>
              <a:t> el </a:t>
            </a:r>
            <a:r>
              <a:rPr lang="en-US" sz="4000" dirty="0" err="1" smtClean="0">
                <a:latin typeface="Calibri" pitchFamily="34" charset="0"/>
              </a:rPr>
              <a:t>trabajo</a:t>
            </a:r>
            <a:r>
              <a:rPr lang="en-US" sz="4000" dirty="0" smtClean="0">
                <a:latin typeface="Calibri" pitchFamily="34" charset="0"/>
              </a:rPr>
              <a:t>?</a:t>
            </a: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4</a:t>
            </a:r>
            <a:endParaRPr lang="en-US" sz="6000" dirty="0"/>
          </a:p>
        </p:txBody>
      </p:sp>
      <p:sp>
        <p:nvSpPr>
          <p:cNvPr id="3" name="Content Placeholder 2"/>
          <p:cNvSpPr>
            <a:spLocks noGrp="1"/>
          </p:cNvSpPr>
          <p:nvPr>
            <p:ph sz="quarter" idx="1"/>
          </p:nvPr>
        </p:nvSpPr>
        <p:spPr/>
        <p:txBody>
          <a:bodyPr>
            <a:normAutofit/>
          </a:bodyPr>
          <a:lstStyle/>
          <a:p>
            <a:pPr>
              <a:buNone/>
            </a:pPr>
            <a:r>
              <a:rPr lang="en-US" sz="4000" dirty="0" smtClean="0">
                <a:latin typeface="Calibri" pitchFamily="34" charset="0"/>
              </a:rPr>
              <a:t>   </a:t>
            </a:r>
          </a:p>
          <a:p>
            <a:pPr>
              <a:buNone/>
            </a:pPr>
            <a:endParaRPr lang="en-US" sz="1800" dirty="0" smtClean="0">
              <a:latin typeface="Calibri" pitchFamily="34" charset="0"/>
            </a:endParaRPr>
          </a:p>
          <a:p>
            <a:pPr algn="ctr">
              <a:buNone/>
            </a:pPr>
            <a:r>
              <a:rPr lang="en-US" sz="4000" dirty="0" smtClean="0">
                <a:latin typeface="Calibri" pitchFamily="34" charset="0"/>
              </a:rPr>
              <a:t>   ¿</a:t>
            </a:r>
            <a:r>
              <a:rPr lang="es-ES" sz="4000" dirty="0" smtClean="0">
                <a:latin typeface="Calibri" pitchFamily="34" charset="0"/>
              </a:rPr>
              <a:t>Es necesario buscar atención médica en caso de que algún químico entre en sus ojos</a:t>
            </a:r>
            <a:r>
              <a:rPr lang="en-US" sz="4000" dirty="0" smtClean="0">
                <a:latin typeface="Calibri" pitchFamily="34" charset="0"/>
              </a:rPr>
              <a:t>?</a:t>
            </a: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a:solidFill>
            <a:schemeClr val="accent4">
              <a:lumMod val="40000"/>
              <a:lumOff val="60000"/>
            </a:schemeClr>
          </a:solidFill>
        </p:spPr>
        <p:txBody>
          <a:bodyPr/>
          <a:lstStyle/>
          <a:p>
            <a:endParaRPr lang="en-US" sz="1800" dirty="0" smtClean="0"/>
          </a:p>
          <a:p>
            <a:pPr algn="ctr">
              <a:buNone/>
            </a:pPr>
            <a:endParaRPr lang="en-US" dirty="0" smtClean="0">
              <a:latin typeface="Perpetua" pitchFamily="18" charset="0"/>
            </a:endParaRPr>
          </a:p>
          <a:p>
            <a:pPr algn="ctr">
              <a:buNone/>
            </a:pPr>
            <a:endParaRPr lang="en-US" dirty="0" smtClean="0">
              <a:latin typeface="Perpetua" pitchFamily="18" charset="0"/>
            </a:endParaRPr>
          </a:p>
          <a:p>
            <a:pPr algn="ctr">
              <a:buNone/>
            </a:pPr>
            <a:endParaRPr lang="en-US" dirty="0" smtClean="0">
              <a:latin typeface="Perpetua" pitchFamily="18" charset="0"/>
            </a:endParaRPr>
          </a:p>
          <a:p>
            <a:pPr algn="ctr">
              <a:buNone/>
            </a:pPr>
            <a:r>
              <a:rPr lang="en-US" sz="4800" dirty="0" smtClean="0">
                <a:latin typeface="Calibri" pitchFamily="34" charset="0"/>
              </a:rPr>
              <a:t>El </a:t>
            </a:r>
            <a:r>
              <a:rPr lang="en-US" sz="4800" dirty="0" err="1" smtClean="0">
                <a:latin typeface="Calibri" pitchFamily="34" charset="0"/>
              </a:rPr>
              <a:t>tema</a:t>
            </a:r>
            <a:r>
              <a:rPr lang="en-US" sz="4800" dirty="0" smtClean="0">
                <a:latin typeface="Calibri" pitchFamily="34" charset="0"/>
              </a:rPr>
              <a:t> de </a:t>
            </a:r>
            <a:r>
              <a:rPr lang="en-US" sz="4800" dirty="0" err="1" smtClean="0">
                <a:latin typeface="Calibri" pitchFamily="34" charset="0"/>
              </a:rPr>
              <a:t>hoy</a:t>
            </a:r>
            <a:r>
              <a:rPr lang="en-US" sz="4800" dirty="0" smtClean="0">
                <a:latin typeface="Calibri" pitchFamily="34" charset="0"/>
              </a:rPr>
              <a:t>:</a:t>
            </a:r>
          </a:p>
          <a:p>
            <a:pPr algn="ctr">
              <a:buNone/>
            </a:pPr>
            <a:r>
              <a:rPr lang="en-US" sz="4800" dirty="0" smtClean="0">
                <a:latin typeface="Calibri" pitchFamily="34" charset="0"/>
              </a:rPr>
              <a:t>Los </a:t>
            </a:r>
            <a:r>
              <a:rPr lang="en-US" sz="4800" dirty="0" err="1" smtClean="0">
                <a:latin typeface="Calibri" pitchFamily="34" charset="0"/>
              </a:rPr>
              <a:t>ojos</a:t>
            </a:r>
            <a:endParaRPr lang="en-US" sz="4800"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itchFamily="34" charset="0"/>
              </a:rPr>
              <a:t>Las </a:t>
            </a:r>
            <a:r>
              <a:rPr lang="en-US" sz="4400" dirty="0" err="1" smtClean="0">
                <a:latin typeface="Calibri" pitchFamily="34" charset="0"/>
              </a:rPr>
              <a:t>partes</a:t>
            </a:r>
            <a:r>
              <a:rPr lang="en-US" sz="4400" dirty="0" smtClean="0">
                <a:latin typeface="Calibri" pitchFamily="34" charset="0"/>
              </a:rPr>
              <a:t> del </a:t>
            </a:r>
            <a:r>
              <a:rPr lang="en-US" sz="4400" dirty="0" err="1" smtClean="0">
                <a:latin typeface="Calibri" pitchFamily="34" charset="0"/>
              </a:rPr>
              <a:t>ojo</a:t>
            </a:r>
            <a:endParaRPr lang="en-US" sz="4400" dirty="0">
              <a:latin typeface="Calibri" pitchFamily="34" charset="0"/>
            </a:endParaRPr>
          </a:p>
        </p:txBody>
      </p:sp>
      <p:pic>
        <p:nvPicPr>
          <p:cNvPr id="16387" name="Picture 3"/>
          <p:cNvPicPr>
            <a:picLocks noGrp="1" noChangeAspect="1" noChangeArrowheads="1"/>
          </p:cNvPicPr>
          <p:nvPr>
            <p:ph sz="quarter" idx="1"/>
          </p:nvPr>
        </p:nvPicPr>
        <p:blipFill>
          <a:blip r:embed="rId3" cstate="print"/>
          <a:srcRect/>
          <a:stretch>
            <a:fillRect/>
          </a:stretch>
        </p:blipFill>
        <p:spPr bwMode="auto">
          <a:xfrm>
            <a:off x="1295400" y="1295400"/>
            <a:ext cx="7239000" cy="5259729"/>
          </a:xfrm>
          <a:prstGeom prst="rect">
            <a:avLst/>
          </a:prstGeom>
          <a:noFill/>
          <a:ln w="9525">
            <a:noFill/>
            <a:miter lim="800000"/>
            <a:headEnd/>
            <a:tailEnd/>
          </a:ln>
          <a:effectLst/>
        </p:spPr>
      </p:pic>
      <p:sp>
        <p:nvSpPr>
          <p:cNvPr id="7" name="TextBox 6"/>
          <p:cNvSpPr txBox="1"/>
          <p:nvPr/>
        </p:nvSpPr>
        <p:spPr>
          <a:xfrm>
            <a:off x="5486400" y="5105400"/>
            <a:ext cx="1272464" cy="646331"/>
          </a:xfrm>
          <a:prstGeom prst="rect">
            <a:avLst/>
          </a:prstGeom>
          <a:solidFill>
            <a:schemeClr val="bg1"/>
          </a:solidFill>
        </p:spPr>
        <p:txBody>
          <a:bodyPr wrap="none" rtlCol="0">
            <a:spAutoFit/>
          </a:bodyPr>
          <a:lstStyle/>
          <a:p>
            <a:r>
              <a:rPr lang="en-US" b="1" dirty="0" smtClean="0">
                <a:latin typeface="Calibri" pitchFamily="34" charset="0"/>
              </a:rPr>
              <a:t>CÁPSULA </a:t>
            </a:r>
          </a:p>
          <a:p>
            <a:r>
              <a:rPr lang="en-US" b="1" dirty="0" smtClean="0">
                <a:latin typeface="Calibri" pitchFamily="34" charset="0"/>
              </a:rPr>
              <a:t>POSTERIOR</a:t>
            </a:r>
            <a:endParaRPr lang="en-US" b="1" dirty="0">
              <a:latin typeface="Calibri" pitchFamily="34" charset="0"/>
            </a:endParaRPr>
          </a:p>
        </p:txBody>
      </p:sp>
      <p:sp>
        <p:nvSpPr>
          <p:cNvPr id="8" name="TextBox 7"/>
          <p:cNvSpPr txBox="1"/>
          <p:nvPr/>
        </p:nvSpPr>
        <p:spPr>
          <a:xfrm>
            <a:off x="7391400" y="5486400"/>
            <a:ext cx="990600" cy="646331"/>
          </a:xfrm>
          <a:prstGeom prst="rect">
            <a:avLst/>
          </a:prstGeom>
          <a:solidFill>
            <a:schemeClr val="bg1"/>
          </a:solidFill>
        </p:spPr>
        <p:txBody>
          <a:bodyPr wrap="square" rtlCol="0">
            <a:spAutoFit/>
          </a:bodyPr>
          <a:lstStyle/>
          <a:p>
            <a:r>
              <a:rPr lang="en-US" b="1" dirty="0" smtClean="0">
                <a:latin typeface="Calibri" pitchFamily="34" charset="0"/>
              </a:rPr>
              <a:t>NERVIO </a:t>
            </a:r>
          </a:p>
          <a:p>
            <a:r>
              <a:rPr lang="en-US" b="1" dirty="0" smtClean="0">
                <a:latin typeface="Calibri" pitchFamily="34" charset="0"/>
              </a:rPr>
              <a:t>ÓPTICO</a:t>
            </a:r>
            <a:endParaRPr lang="en-US" b="1" dirty="0">
              <a:latin typeface="Calibri" pitchFamily="34" charset="0"/>
            </a:endParaRPr>
          </a:p>
        </p:txBody>
      </p:sp>
      <p:sp>
        <p:nvSpPr>
          <p:cNvPr id="9" name="TextBox 8"/>
          <p:cNvSpPr txBox="1"/>
          <p:nvPr/>
        </p:nvSpPr>
        <p:spPr>
          <a:xfrm>
            <a:off x="5638800" y="4648200"/>
            <a:ext cx="772969" cy="369332"/>
          </a:xfrm>
          <a:prstGeom prst="rect">
            <a:avLst/>
          </a:prstGeom>
          <a:solidFill>
            <a:schemeClr val="bg1"/>
          </a:solidFill>
        </p:spPr>
        <p:txBody>
          <a:bodyPr wrap="none" rtlCol="0">
            <a:spAutoFit/>
          </a:bodyPr>
          <a:lstStyle/>
          <a:p>
            <a:r>
              <a:rPr lang="en-US" b="1" dirty="0" smtClean="0">
                <a:latin typeface="Calibri" pitchFamily="34" charset="0"/>
              </a:rPr>
              <a:t>LENTE</a:t>
            </a:r>
            <a:endParaRPr lang="en-US" b="1" dirty="0">
              <a:latin typeface="Calibri" pitchFamily="34" charset="0"/>
            </a:endParaRPr>
          </a:p>
        </p:txBody>
      </p:sp>
      <p:sp>
        <p:nvSpPr>
          <p:cNvPr id="10" name="TextBox 9"/>
          <p:cNvSpPr txBox="1"/>
          <p:nvPr/>
        </p:nvSpPr>
        <p:spPr>
          <a:xfrm>
            <a:off x="3657600" y="3581400"/>
            <a:ext cx="685800" cy="369332"/>
          </a:xfrm>
          <a:prstGeom prst="rect">
            <a:avLst/>
          </a:prstGeom>
          <a:solidFill>
            <a:schemeClr val="bg1"/>
          </a:solidFill>
        </p:spPr>
        <p:txBody>
          <a:bodyPr wrap="square" rtlCol="0">
            <a:spAutoFit/>
          </a:bodyPr>
          <a:lstStyle/>
          <a:p>
            <a:r>
              <a:rPr lang="en-US" b="1" dirty="0" smtClean="0">
                <a:latin typeface="Calibri" pitchFamily="34" charset="0"/>
              </a:rPr>
              <a:t>LIRIO</a:t>
            </a:r>
            <a:endParaRPr lang="en-US" b="1" dirty="0">
              <a:latin typeface="Calibri" pitchFamily="34" charset="0"/>
            </a:endParaRPr>
          </a:p>
        </p:txBody>
      </p:sp>
      <p:sp>
        <p:nvSpPr>
          <p:cNvPr id="11" name="TextBox 10"/>
          <p:cNvSpPr txBox="1"/>
          <p:nvPr/>
        </p:nvSpPr>
        <p:spPr>
          <a:xfrm>
            <a:off x="2743200" y="4267200"/>
            <a:ext cx="880369" cy="369332"/>
          </a:xfrm>
          <a:prstGeom prst="rect">
            <a:avLst/>
          </a:prstGeom>
          <a:solidFill>
            <a:schemeClr val="bg1"/>
          </a:solidFill>
        </p:spPr>
        <p:txBody>
          <a:bodyPr wrap="none" rtlCol="0">
            <a:spAutoFit/>
          </a:bodyPr>
          <a:lstStyle/>
          <a:p>
            <a:r>
              <a:rPr lang="en-US" b="1" dirty="0" smtClean="0">
                <a:latin typeface="Calibri" pitchFamily="34" charset="0"/>
              </a:rPr>
              <a:t>PUPILA</a:t>
            </a:r>
            <a:endParaRPr lang="en-US" b="1" dirty="0">
              <a:latin typeface="Calibri" pitchFamily="34" charset="0"/>
            </a:endParaRPr>
          </a:p>
        </p:txBody>
      </p:sp>
      <p:sp>
        <p:nvSpPr>
          <p:cNvPr id="12" name="TextBox 11"/>
          <p:cNvSpPr txBox="1"/>
          <p:nvPr/>
        </p:nvSpPr>
        <p:spPr>
          <a:xfrm>
            <a:off x="2819400" y="4648200"/>
            <a:ext cx="991297" cy="369332"/>
          </a:xfrm>
          <a:prstGeom prst="rect">
            <a:avLst/>
          </a:prstGeom>
          <a:solidFill>
            <a:schemeClr val="bg1"/>
          </a:solidFill>
        </p:spPr>
        <p:txBody>
          <a:bodyPr wrap="none" rtlCol="0">
            <a:spAutoFit/>
          </a:bodyPr>
          <a:lstStyle/>
          <a:p>
            <a:r>
              <a:rPr lang="en-US" b="1" dirty="0" smtClean="0">
                <a:latin typeface="Calibri" pitchFamily="34" charset="0"/>
              </a:rPr>
              <a:t>CÓRNEA</a:t>
            </a:r>
            <a:endParaRPr lang="en-US" b="1" dirty="0">
              <a:latin typeface="Calibri" pitchFamily="34" charset="0"/>
            </a:endParaRPr>
          </a:p>
        </p:txBody>
      </p:sp>
      <p:sp>
        <p:nvSpPr>
          <p:cNvPr id="13" name="TextBox 12"/>
          <p:cNvSpPr txBox="1"/>
          <p:nvPr/>
        </p:nvSpPr>
        <p:spPr>
          <a:xfrm>
            <a:off x="7162800" y="2895600"/>
            <a:ext cx="893193" cy="369332"/>
          </a:xfrm>
          <a:prstGeom prst="rect">
            <a:avLst/>
          </a:prstGeom>
          <a:solidFill>
            <a:schemeClr val="bg1"/>
          </a:solidFill>
        </p:spPr>
        <p:txBody>
          <a:bodyPr wrap="none" rtlCol="0">
            <a:spAutoFit/>
          </a:bodyPr>
          <a:lstStyle/>
          <a:p>
            <a:r>
              <a:rPr lang="en-US" b="1" dirty="0" smtClean="0">
                <a:latin typeface="Calibri" pitchFamily="34" charset="0"/>
              </a:rPr>
              <a:t>RETINA</a:t>
            </a:r>
            <a:endParaRPr lang="en-US" b="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Causas</a:t>
            </a:r>
            <a:r>
              <a:rPr lang="en-US" dirty="0" smtClean="0"/>
              <a:t> de </a:t>
            </a:r>
            <a:r>
              <a:rPr lang="en-US" dirty="0" err="1" smtClean="0"/>
              <a:t>Lástimas</a:t>
            </a:r>
            <a:r>
              <a:rPr lang="en-US" dirty="0" smtClean="0"/>
              <a:t> del </a:t>
            </a:r>
            <a:r>
              <a:rPr lang="en-US" dirty="0" err="1" smtClean="0"/>
              <a:t>Ojo</a:t>
            </a:r>
            <a:endParaRPr lang="en-US" dirty="0"/>
          </a:p>
        </p:txBody>
      </p:sp>
      <p:sp>
        <p:nvSpPr>
          <p:cNvPr id="3" name="Content Placeholder 2"/>
          <p:cNvSpPr>
            <a:spLocks noGrp="1"/>
          </p:cNvSpPr>
          <p:nvPr>
            <p:ph sz="quarter" idx="1"/>
          </p:nvPr>
        </p:nvSpPr>
        <p:spPr/>
        <p:txBody>
          <a:bodyPr>
            <a:normAutofit/>
          </a:bodyPr>
          <a:lstStyle/>
          <a:p>
            <a:pPr lvl="0"/>
            <a:endParaRPr lang="en-US" dirty="0" smtClean="0">
              <a:latin typeface="Calibri" pitchFamily="34" charset="0"/>
            </a:endParaRPr>
          </a:p>
          <a:p>
            <a:pPr lvl="0"/>
            <a:r>
              <a:rPr lang="en-US" dirty="0" err="1" smtClean="0">
                <a:latin typeface="Calibri" pitchFamily="34" charset="0"/>
              </a:rPr>
              <a:t>Polvo</a:t>
            </a:r>
            <a:r>
              <a:rPr lang="en-US" dirty="0" smtClean="0">
                <a:latin typeface="Calibri" pitchFamily="34" charset="0"/>
              </a:rPr>
              <a:t> o </a:t>
            </a:r>
            <a:r>
              <a:rPr lang="en-US" dirty="0" err="1" smtClean="0">
                <a:latin typeface="Calibri" pitchFamily="34" charset="0"/>
              </a:rPr>
              <a:t>mugre</a:t>
            </a:r>
            <a:endParaRPr lang="en-US" dirty="0" smtClean="0">
              <a:latin typeface="Calibri" pitchFamily="34" charset="0"/>
            </a:endParaRPr>
          </a:p>
          <a:p>
            <a:pPr lvl="0"/>
            <a:r>
              <a:rPr lang="en-US" dirty="0" err="1" smtClean="0">
                <a:latin typeface="Calibri" pitchFamily="34" charset="0"/>
              </a:rPr>
              <a:t>Objetos</a:t>
            </a:r>
            <a:r>
              <a:rPr lang="en-US" dirty="0" smtClean="0">
                <a:latin typeface="Calibri" pitchFamily="34" charset="0"/>
              </a:rPr>
              <a:t> </a:t>
            </a:r>
            <a:r>
              <a:rPr lang="en-US" dirty="0" err="1" smtClean="0">
                <a:latin typeface="Calibri" pitchFamily="34" charset="0"/>
              </a:rPr>
              <a:t>extranjeros</a:t>
            </a:r>
            <a:endParaRPr lang="en-US" dirty="0" smtClean="0">
              <a:latin typeface="Calibri" pitchFamily="34" charset="0"/>
            </a:endParaRPr>
          </a:p>
          <a:p>
            <a:pPr lvl="0"/>
            <a:r>
              <a:rPr lang="en-US" dirty="0" err="1" smtClean="0">
                <a:latin typeface="Calibri" pitchFamily="34" charset="0"/>
              </a:rPr>
              <a:t>Químicos</a:t>
            </a:r>
            <a:r>
              <a:rPr lang="en-US" dirty="0" smtClean="0">
                <a:latin typeface="Calibri" pitchFamily="34" charset="0"/>
              </a:rPr>
              <a:t> </a:t>
            </a:r>
          </a:p>
          <a:p>
            <a:pPr lvl="0"/>
            <a:r>
              <a:rPr lang="en-US" dirty="0" smtClean="0">
                <a:latin typeface="Calibri" pitchFamily="34" charset="0"/>
              </a:rPr>
              <a:t>Material de </a:t>
            </a:r>
            <a:r>
              <a:rPr lang="en-US" dirty="0" err="1" smtClean="0">
                <a:latin typeface="Calibri" pitchFamily="34" charset="0"/>
              </a:rPr>
              <a:t>planta</a:t>
            </a:r>
            <a:endParaRPr lang="en-US" dirty="0" smtClean="0">
              <a:latin typeface="Calibri" pitchFamily="34" charset="0"/>
            </a:endParaRPr>
          </a:p>
          <a:p>
            <a:pPr lvl="0"/>
            <a:r>
              <a:rPr lang="en-US" dirty="0" smtClean="0">
                <a:latin typeface="Calibri" pitchFamily="34" charset="0"/>
              </a:rPr>
              <a:t>Sol</a:t>
            </a:r>
          </a:p>
          <a:p>
            <a:pPr lvl="0"/>
            <a:r>
              <a:rPr lang="en-US" dirty="0" err="1" smtClean="0">
                <a:latin typeface="Calibri" pitchFamily="34" charset="0"/>
              </a:rPr>
              <a:t>Viento</a:t>
            </a:r>
            <a:endParaRPr lang="en-US" dirty="0" smtClean="0">
              <a:latin typeface="Calibri" pitchFamily="34"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1919</TotalTime>
  <Words>1402</Words>
  <Application>Microsoft Office PowerPoint</Application>
  <PresentationFormat>On-screen Show (4:3)</PresentationFormat>
  <Paragraphs>243</Paragraphs>
  <Slides>34</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Equity</vt:lpstr>
      <vt:lpstr>Picture</vt:lpstr>
      <vt:lpstr>Ojos Seguros y Sanos</vt:lpstr>
      <vt:lpstr>PowerPoint Presentation</vt:lpstr>
      <vt:lpstr>1</vt:lpstr>
      <vt:lpstr>2</vt:lpstr>
      <vt:lpstr>3</vt:lpstr>
      <vt:lpstr>4</vt:lpstr>
      <vt:lpstr>PowerPoint Presentation</vt:lpstr>
      <vt:lpstr>Las partes del ojo</vt:lpstr>
      <vt:lpstr>Causas de Lástimas del Ojo</vt:lpstr>
      <vt:lpstr>Síntomas de una lástima del ojo</vt:lpstr>
      <vt:lpstr>Enfermedades del Ojo: Pinguecula</vt:lpstr>
      <vt:lpstr>Enfermedades del Ojo: Pterygium</vt:lpstr>
      <vt:lpstr>Los Rayos Solares</vt:lpstr>
      <vt:lpstr>Calcular el riesgo</vt:lpstr>
      <vt:lpstr>Cómo proteger los ojos </vt:lpstr>
      <vt:lpstr>Cómo proteger los ojos </vt:lpstr>
      <vt:lpstr>Cómo proteger los ojos </vt:lpstr>
      <vt:lpstr>Cómo proteger los ojos </vt:lpstr>
      <vt:lpstr>En caso de emergencia:  Químicos en el ojo  </vt:lpstr>
      <vt:lpstr>En caso de emergencia:  Polvo o suciedad en el ojo</vt:lpstr>
      <vt:lpstr>En caso de emergencia:  La sensación de tener algo en el ojo</vt:lpstr>
      <vt:lpstr>En caso de emergencia:   Una corte en el párpado o el globo ocular </vt:lpstr>
      <vt:lpstr>En caso de emergencia:  Sangre en el globo ocular</vt:lpstr>
      <vt:lpstr>En caso de emergencia:  Ojo negro </vt:lpstr>
      <vt:lpstr>En caso de emergencia: Objeto atravesado en el ojo</vt:lpstr>
      <vt:lpstr>¿Por qué debe llevar gafas con protección de UV?</vt:lpstr>
      <vt:lpstr>PowerPoint Presentation</vt:lpstr>
      <vt:lpstr>Contactar a OSHA</vt:lpstr>
      <vt:lpstr>PowerPoint Presentation</vt:lpstr>
      <vt:lpstr>1</vt:lpstr>
      <vt:lpstr>2</vt:lpstr>
      <vt:lpstr>3</vt:lpstr>
      <vt:lpstr>4</vt:lpstr>
      <vt:lpstr>¡Gracias!  </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OSHA</dc:title>
  <dc:creator>lhd4</dc:creator>
  <cp:lastModifiedBy>Vosburgh, Linda - OSHA</cp:lastModifiedBy>
  <cp:revision>270</cp:revision>
  <dcterms:created xsi:type="dcterms:W3CDTF">2011-02-28T18:47:05Z</dcterms:created>
  <dcterms:modified xsi:type="dcterms:W3CDTF">2012-07-24T18:41:36Z</dcterms:modified>
</cp:coreProperties>
</file>