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9"/>
  </p:notesMasterIdLst>
  <p:handoutMasterIdLst>
    <p:handoutMasterId r:id="rId60"/>
  </p:handoutMasterIdLst>
  <p:sldIdLst>
    <p:sldId id="256" r:id="rId2"/>
    <p:sldId id="321" r:id="rId3"/>
    <p:sldId id="268" r:id="rId4"/>
    <p:sldId id="257" r:id="rId5"/>
    <p:sldId id="269" r:id="rId6"/>
    <p:sldId id="258"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Lst>
  <p:sldSz cx="9144000" cy="6858000" type="screen4x3"/>
  <p:notesSz cx="7010400" cy="9296400"/>
  <p:defaultTextStyle>
    <a:defPPr>
      <a:defRPr lang="en-US"/>
    </a:defPPr>
    <a:lvl1pPr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1pPr>
    <a:lvl2pPr marL="4572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2pPr>
    <a:lvl3pPr marL="9144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3pPr>
    <a:lvl4pPr marL="13716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4pPr>
    <a:lvl5pPr marL="18288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D0"/>
    <a:srgbClr val="0086EA"/>
    <a:srgbClr val="0996FF"/>
    <a:srgbClr val="893611"/>
    <a:srgbClr val="A44114"/>
    <a:srgbClr val="F3B99F"/>
    <a:srgbClr val="B94917"/>
    <a:srgbClr val="FF6600"/>
    <a:srgbClr val="000066"/>
    <a:srgbClr val="000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6" autoAdjust="0"/>
    <p:restoredTop sz="97155" autoAdjust="0"/>
  </p:normalViewPr>
  <p:slideViewPr>
    <p:cSldViewPr>
      <p:cViewPr varScale="1">
        <p:scale>
          <a:sx n="82" d="100"/>
          <a:sy n="82" d="100"/>
        </p:scale>
        <p:origin x="-1410" y="-9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endParaRPr 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endParaRPr lang="en-US"/>
          </a:p>
        </p:txBody>
      </p:sp>
      <p:sp>
        <p:nvSpPr>
          <p:cNvPr id="3482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endParaRPr lang="en-US"/>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D5A634FE-6D72-4055-BF13-52DEFE1ACE8E}" type="slidenum">
              <a:rPr lang="en-US"/>
              <a:pPr/>
              <a:t>‹#›</a:t>
            </a:fld>
            <a:endParaRPr lang="en-US"/>
          </a:p>
        </p:txBody>
      </p:sp>
    </p:spTree>
    <p:extLst>
      <p:ext uri="{BB962C8B-B14F-4D97-AF65-F5344CB8AC3E}">
        <p14:creationId xmlns:p14="http://schemas.microsoft.com/office/powerpoint/2010/main" val="1106112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1517A5B7-7E26-44A4-B2F8-DA4C3C10C560}" type="slidenum">
              <a:rPr lang="en-US"/>
              <a:pPr/>
              <a:t>‹#›</a:t>
            </a:fld>
            <a:endParaRPr lang="en-US"/>
          </a:p>
        </p:txBody>
      </p:sp>
    </p:spTree>
    <p:extLst>
      <p:ext uri="{BB962C8B-B14F-4D97-AF65-F5344CB8AC3E}">
        <p14:creationId xmlns:p14="http://schemas.microsoft.com/office/powerpoint/2010/main" val="15720427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2EE70-C03A-4854-9634-81619B499192}" type="slidenum">
              <a:rPr lang="en-US"/>
              <a:pPr/>
              <a:t>1</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7A5B7-7E26-44A4-B2F8-DA4C3C10C560}" type="slidenum">
              <a:rPr lang="en-US" smtClean="0"/>
              <a:pPr/>
              <a:t>3</a:t>
            </a:fld>
            <a:endParaRPr lang="en-US"/>
          </a:p>
        </p:txBody>
      </p:sp>
    </p:spTree>
    <p:extLst>
      <p:ext uri="{BB962C8B-B14F-4D97-AF65-F5344CB8AC3E}">
        <p14:creationId xmlns:p14="http://schemas.microsoft.com/office/powerpoint/2010/main" val="90231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7A5B7-7E26-44A4-B2F8-DA4C3C10C560}" type="slidenum">
              <a:rPr lang="en-US" smtClean="0"/>
              <a:pPr/>
              <a:t>11</a:t>
            </a:fld>
            <a:endParaRPr lang="en-US"/>
          </a:p>
        </p:txBody>
      </p:sp>
    </p:spTree>
    <p:extLst>
      <p:ext uri="{BB962C8B-B14F-4D97-AF65-F5344CB8AC3E}">
        <p14:creationId xmlns:p14="http://schemas.microsoft.com/office/powerpoint/2010/main" val="90231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7A5B7-7E26-44A4-B2F8-DA4C3C10C560}" type="slidenum">
              <a:rPr lang="en-US" smtClean="0"/>
              <a:pPr/>
              <a:t>14</a:t>
            </a:fld>
            <a:endParaRPr lang="en-US"/>
          </a:p>
        </p:txBody>
      </p:sp>
    </p:spTree>
    <p:extLst>
      <p:ext uri="{BB962C8B-B14F-4D97-AF65-F5344CB8AC3E}">
        <p14:creationId xmlns:p14="http://schemas.microsoft.com/office/powerpoint/2010/main" val="90231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7A5B7-7E26-44A4-B2F8-DA4C3C10C560}" type="slidenum">
              <a:rPr lang="en-US" smtClean="0"/>
              <a:pPr/>
              <a:t>19</a:t>
            </a:fld>
            <a:endParaRPr lang="en-US"/>
          </a:p>
        </p:txBody>
      </p:sp>
    </p:spTree>
    <p:extLst>
      <p:ext uri="{BB962C8B-B14F-4D97-AF65-F5344CB8AC3E}">
        <p14:creationId xmlns:p14="http://schemas.microsoft.com/office/powerpoint/2010/main" val="902315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17A5B7-7E26-44A4-B2F8-DA4C3C10C560}" type="slidenum">
              <a:rPr lang="en-US" smtClean="0"/>
              <a:pPr/>
              <a:t>21</a:t>
            </a:fld>
            <a:endParaRPr lang="en-US"/>
          </a:p>
        </p:txBody>
      </p:sp>
    </p:spTree>
    <p:extLst>
      <p:ext uri="{BB962C8B-B14F-4D97-AF65-F5344CB8AC3E}">
        <p14:creationId xmlns:p14="http://schemas.microsoft.com/office/powerpoint/2010/main" val="90231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106"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7" name="Rectangle 3"/>
          <p:cNvSpPr>
            <a:spLocks noGrp="1" noChangeArrowheads="1"/>
          </p:cNvSpPr>
          <p:nvPr>
            <p:ph type="ctrTitle"/>
          </p:nvPr>
        </p:nvSpPr>
        <p:spPr>
          <a:xfrm>
            <a:off x="315913" y="466725"/>
            <a:ext cx="6781800" cy="2133600"/>
          </a:xfrm>
        </p:spPr>
        <p:txBody>
          <a:bodyPr/>
          <a:lstStyle>
            <a:lvl1pPr algn="r">
              <a:defRPr sz="4400"/>
            </a:lvl1pPr>
          </a:lstStyle>
          <a:p>
            <a:pPr lvl="0"/>
            <a:r>
              <a:rPr lang="en-US" altLang="en-US" noProof="0" smtClean="0"/>
              <a:t>Click to edit Master title style</a:t>
            </a:r>
          </a:p>
        </p:txBody>
      </p:sp>
      <p:sp>
        <p:nvSpPr>
          <p:cNvPr id="47108" name="Rectangle 4"/>
          <p:cNvSpPr>
            <a:spLocks noGrp="1" noChangeArrowheads="1"/>
          </p:cNvSpPr>
          <p:nvPr>
            <p:ph type="subTitle" idx="1"/>
          </p:nvPr>
        </p:nvSpPr>
        <p:spPr>
          <a:xfrm>
            <a:off x="849313" y="3049588"/>
            <a:ext cx="6248400" cy="2362200"/>
          </a:xfrm>
        </p:spPr>
        <p:txBody>
          <a:bodyPr/>
          <a:lstStyle>
            <a:lvl1pPr marL="0" indent="0" algn="r">
              <a:defRPr sz="2900"/>
            </a:lvl1pPr>
          </a:lstStyle>
          <a:p>
            <a:pPr lvl="0"/>
            <a:r>
              <a:rPr lang="en-US" altLang="en-US" noProof="0" smtClean="0"/>
              <a:t>Click to edit Master subtitle style</a:t>
            </a:r>
          </a:p>
        </p:txBody>
      </p:sp>
      <p:sp>
        <p:nvSpPr>
          <p:cNvPr id="47109" name="Rectangle 5"/>
          <p:cNvSpPr>
            <a:spLocks noGrp="1" noChangeArrowheads="1"/>
          </p:cNvSpPr>
          <p:nvPr>
            <p:ph type="dt" sz="half" idx="2"/>
          </p:nvPr>
        </p:nvSpPr>
        <p:spPr/>
        <p:txBody>
          <a:bodyPr/>
          <a:lstStyle>
            <a:lvl1pPr>
              <a:defRPr/>
            </a:lvl1pPr>
          </a:lstStyle>
          <a:p>
            <a:endParaRPr lang="en-US" altLang="en-US"/>
          </a:p>
        </p:txBody>
      </p:sp>
      <p:sp>
        <p:nvSpPr>
          <p:cNvPr id="47110" name="Rectangle 6"/>
          <p:cNvSpPr>
            <a:spLocks noGrp="1" noChangeArrowheads="1"/>
          </p:cNvSpPr>
          <p:nvPr>
            <p:ph type="ftr" sz="quarter" idx="3"/>
          </p:nvPr>
        </p:nvSpPr>
        <p:spPr/>
        <p:txBody>
          <a:bodyPr/>
          <a:lstStyle>
            <a:lvl1pPr>
              <a:defRPr/>
            </a:lvl1pPr>
          </a:lstStyle>
          <a:p>
            <a:endParaRPr lang="en-US" altLang="en-US"/>
          </a:p>
        </p:txBody>
      </p:sp>
      <p:sp>
        <p:nvSpPr>
          <p:cNvPr id="47111" name="Rectangle 7"/>
          <p:cNvSpPr>
            <a:spLocks noGrp="1" noChangeArrowheads="1"/>
          </p:cNvSpPr>
          <p:nvPr>
            <p:ph type="sldNum" sz="quarter" idx="4"/>
          </p:nvPr>
        </p:nvSpPr>
        <p:spPr/>
        <p:txBody>
          <a:bodyPr/>
          <a:lstStyle>
            <a:lvl1pPr>
              <a:defRPr/>
            </a:lvl1pPr>
          </a:lstStyle>
          <a:p>
            <a:fld id="{8969964C-7F7C-40DB-91AE-D8E8AA07E7AA}" type="slidenum">
              <a:rPr lang="en-US" altLang="en-US"/>
              <a:pPr/>
              <a:t>‹#›</a:t>
            </a:fld>
            <a:endParaRPr lang="en-US" altLang="en-US"/>
          </a:p>
        </p:txBody>
      </p:sp>
      <p:grpSp>
        <p:nvGrpSpPr>
          <p:cNvPr id="47112" name="Group 8"/>
          <p:cNvGrpSpPr>
            <a:grpSpLocks/>
          </p:cNvGrpSpPr>
          <p:nvPr/>
        </p:nvGrpSpPr>
        <p:grpSpPr bwMode="auto">
          <a:xfrm>
            <a:off x="7493000" y="2992438"/>
            <a:ext cx="1338263" cy="2189162"/>
            <a:chOff x="4704" y="1885"/>
            <a:chExt cx="843" cy="1379"/>
          </a:xfrm>
        </p:grpSpPr>
        <p:sp>
          <p:nvSpPr>
            <p:cNvPr id="47113"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4"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5"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6"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7"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8"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9"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0"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1"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2"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3"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4"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5"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6"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7"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8"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9"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0"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1"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2"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3"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4"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5"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6"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7"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8"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9"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0"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1"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2"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3"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7144"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1F9DE0D-702A-4F00-B24B-D227E0FA2CF2}" type="slidenum">
              <a:rPr lang="en-US" altLang="en-US"/>
              <a:pPr/>
              <a:t>‹#›</a:t>
            </a:fld>
            <a:endParaRPr lang="en-US" altLang="en-US"/>
          </a:p>
        </p:txBody>
      </p:sp>
    </p:spTree>
    <p:extLst>
      <p:ext uri="{BB962C8B-B14F-4D97-AF65-F5344CB8AC3E}">
        <p14:creationId xmlns:p14="http://schemas.microsoft.com/office/powerpoint/2010/main" val="411565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76450" cy="5707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076950" cy="5707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F905957-B15B-437A-BA5A-9BACB61ACACA}" type="slidenum">
              <a:rPr lang="en-US" altLang="en-US"/>
              <a:pPr/>
              <a:t>‹#›</a:t>
            </a:fld>
            <a:endParaRPr lang="en-US" altLang="en-US"/>
          </a:p>
        </p:txBody>
      </p:sp>
    </p:spTree>
    <p:extLst>
      <p:ext uri="{BB962C8B-B14F-4D97-AF65-F5344CB8AC3E}">
        <p14:creationId xmlns:p14="http://schemas.microsoft.com/office/powerpoint/2010/main" val="28123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98BE72F-97F3-4EFF-A417-2CBEC6A33655}" type="slidenum">
              <a:rPr lang="en-US" altLang="en-US"/>
              <a:pPr/>
              <a:t>‹#›</a:t>
            </a:fld>
            <a:endParaRPr lang="en-US" altLang="en-US"/>
          </a:p>
        </p:txBody>
      </p:sp>
    </p:spTree>
    <p:extLst>
      <p:ext uri="{BB962C8B-B14F-4D97-AF65-F5344CB8AC3E}">
        <p14:creationId xmlns:p14="http://schemas.microsoft.com/office/powerpoint/2010/main" val="153485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CC2AD0A-6768-4D7F-A5E9-4DD2DE724259}" type="slidenum">
              <a:rPr lang="en-US" altLang="en-US"/>
              <a:pPr/>
              <a:t>‹#›</a:t>
            </a:fld>
            <a:endParaRPr lang="en-US" altLang="en-US"/>
          </a:p>
        </p:txBody>
      </p:sp>
    </p:spTree>
    <p:extLst>
      <p:ext uri="{BB962C8B-B14F-4D97-AF65-F5344CB8AC3E}">
        <p14:creationId xmlns:p14="http://schemas.microsoft.com/office/powerpoint/2010/main" val="380701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8C93AC5-56A8-4F0C-8834-C2C7321765D8}" type="slidenum">
              <a:rPr lang="en-US" altLang="en-US"/>
              <a:pPr/>
              <a:t>‹#›</a:t>
            </a:fld>
            <a:endParaRPr lang="en-US" altLang="en-US"/>
          </a:p>
        </p:txBody>
      </p:sp>
    </p:spTree>
    <p:extLst>
      <p:ext uri="{BB962C8B-B14F-4D97-AF65-F5344CB8AC3E}">
        <p14:creationId xmlns:p14="http://schemas.microsoft.com/office/powerpoint/2010/main" val="73526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9BE311E-B18C-4F00-944B-3E31FD1E9917}" type="slidenum">
              <a:rPr lang="en-US" altLang="en-US"/>
              <a:pPr/>
              <a:t>‹#›</a:t>
            </a:fld>
            <a:endParaRPr lang="en-US" altLang="en-US"/>
          </a:p>
        </p:txBody>
      </p:sp>
    </p:spTree>
    <p:extLst>
      <p:ext uri="{BB962C8B-B14F-4D97-AF65-F5344CB8AC3E}">
        <p14:creationId xmlns:p14="http://schemas.microsoft.com/office/powerpoint/2010/main" val="199886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5871B12-0720-4665-862D-41D08BEA6919}" type="slidenum">
              <a:rPr lang="en-US" altLang="en-US"/>
              <a:pPr/>
              <a:t>‹#›</a:t>
            </a:fld>
            <a:endParaRPr lang="en-US" altLang="en-US"/>
          </a:p>
        </p:txBody>
      </p:sp>
    </p:spTree>
    <p:extLst>
      <p:ext uri="{BB962C8B-B14F-4D97-AF65-F5344CB8AC3E}">
        <p14:creationId xmlns:p14="http://schemas.microsoft.com/office/powerpoint/2010/main" val="171622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DBDAB0C-15D7-4DBE-A9CA-A852E9CDF96B}" type="slidenum">
              <a:rPr lang="en-US" altLang="en-US"/>
              <a:pPr/>
              <a:t>‹#›</a:t>
            </a:fld>
            <a:endParaRPr lang="en-US" altLang="en-US"/>
          </a:p>
        </p:txBody>
      </p:sp>
    </p:spTree>
    <p:extLst>
      <p:ext uri="{BB962C8B-B14F-4D97-AF65-F5344CB8AC3E}">
        <p14:creationId xmlns:p14="http://schemas.microsoft.com/office/powerpoint/2010/main" val="247444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BFFDF6-E2AC-4DF0-A0A1-8DC32CA33452}" type="slidenum">
              <a:rPr lang="en-US" altLang="en-US"/>
              <a:pPr/>
              <a:t>‹#›</a:t>
            </a:fld>
            <a:endParaRPr lang="en-US" altLang="en-US"/>
          </a:p>
        </p:txBody>
      </p:sp>
    </p:spTree>
    <p:extLst>
      <p:ext uri="{BB962C8B-B14F-4D97-AF65-F5344CB8AC3E}">
        <p14:creationId xmlns:p14="http://schemas.microsoft.com/office/powerpoint/2010/main" val="242444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D28FE9A-43A7-4B01-BC5D-B2B57634673A}" type="slidenum">
              <a:rPr lang="en-US" altLang="en-US"/>
              <a:pPr/>
              <a:t>‹#›</a:t>
            </a:fld>
            <a:endParaRPr lang="en-US" altLang="en-US"/>
          </a:p>
        </p:txBody>
      </p:sp>
    </p:spTree>
    <p:extLst>
      <p:ext uri="{BB962C8B-B14F-4D97-AF65-F5344CB8AC3E}">
        <p14:creationId xmlns:p14="http://schemas.microsoft.com/office/powerpoint/2010/main" val="240939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3" name="Rectangle 3"/>
          <p:cNvSpPr>
            <a:spLocks noGrp="1" noChangeArrowheads="1"/>
          </p:cNvSpPr>
          <p:nvPr>
            <p:ph type="title"/>
          </p:nvPr>
        </p:nvSpPr>
        <p:spPr bwMode="auto">
          <a:xfrm>
            <a:off x="228600" y="228600"/>
            <a:ext cx="7696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6084" name="Rectangle 4"/>
          <p:cNvSpPr>
            <a:spLocks noGrp="1" noChangeArrowheads="1"/>
          </p:cNvSpPr>
          <p:nvPr>
            <p:ph type="body" idx="1"/>
          </p:nvPr>
        </p:nvSpPr>
        <p:spPr bwMode="auto">
          <a:xfrm>
            <a:off x="1143000" y="1524000"/>
            <a:ext cx="7391400"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08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vl1pPr>
          </a:lstStyle>
          <a:p>
            <a:endParaRPr lang="en-US" altLang="en-US"/>
          </a:p>
        </p:txBody>
      </p:sp>
      <p:sp>
        <p:nvSpPr>
          <p:cNvPr id="4608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vl1pPr>
          </a:lstStyle>
          <a:p>
            <a:endParaRPr lang="en-US" altLang="en-US"/>
          </a:p>
        </p:txBody>
      </p:sp>
      <p:sp>
        <p:nvSpPr>
          <p:cNvPr id="4608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vl1pPr>
          </a:lstStyle>
          <a:p>
            <a:fld id="{F7D927EE-E975-4390-9B63-8D167D1743D2}" type="slidenum">
              <a:rPr lang="en-US" altLang="en-US"/>
              <a:pPr/>
              <a:t>‹#›</a:t>
            </a:fld>
            <a:endParaRPr lang="en-US" altLang="en-US"/>
          </a:p>
        </p:txBody>
      </p:sp>
      <p:grpSp>
        <p:nvGrpSpPr>
          <p:cNvPr id="46088" name="Group 8"/>
          <p:cNvGrpSpPr>
            <a:grpSpLocks/>
          </p:cNvGrpSpPr>
          <p:nvPr/>
        </p:nvGrpSpPr>
        <p:grpSpPr bwMode="auto">
          <a:xfrm>
            <a:off x="8153400" y="152400"/>
            <a:ext cx="792163" cy="1295400"/>
            <a:chOff x="5136" y="960"/>
            <a:chExt cx="528" cy="864"/>
          </a:xfrm>
        </p:grpSpPr>
        <p:sp>
          <p:nvSpPr>
            <p:cNvPr id="46089"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0"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1"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2"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3"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4"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5"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6"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7"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8"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9"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0"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1"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2"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3"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4"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5"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6"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7"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8"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9"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0"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1"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2"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3"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4"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5"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6"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7"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8"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9"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304800" y="838201"/>
            <a:ext cx="6705600" cy="1981200"/>
          </a:xfrm>
        </p:spPr>
        <p:txBody>
          <a:bodyPr/>
          <a:lstStyle/>
          <a:p>
            <a:r>
              <a:rPr lang="nb-NO" sz="5200" dirty="0">
                <a:solidFill>
                  <a:schemeClr val="tx1">
                    <a:lumMod val="85000"/>
                    <a:lumOff val="15000"/>
                  </a:schemeClr>
                </a:solidFill>
                <a:latin typeface="Baskerville Old Face" pitchFamily="18" charset="0"/>
              </a:rPr>
              <a:t>Konprann ki sa </a:t>
            </a:r>
            <a:r>
              <a:rPr lang="nb-NO" sz="5200" dirty="0" smtClean="0">
                <a:solidFill>
                  <a:schemeClr val="tx1">
                    <a:lumMod val="85000"/>
                    <a:lumOff val="15000"/>
                  </a:schemeClr>
                </a:solidFill>
                <a:latin typeface="Baskerville Old Face" pitchFamily="18" charset="0"/>
              </a:rPr>
              <a:t/>
            </a:r>
            <a:br>
              <a:rPr lang="nb-NO" sz="5200" dirty="0" smtClean="0">
                <a:solidFill>
                  <a:schemeClr val="tx1">
                    <a:lumMod val="85000"/>
                    <a:lumOff val="15000"/>
                  </a:schemeClr>
                </a:solidFill>
                <a:latin typeface="Baskerville Old Face" pitchFamily="18" charset="0"/>
              </a:rPr>
            </a:br>
            <a:r>
              <a:rPr lang="nb-NO" sz="5200" dirty="0" smtClean="0">
                <a:solidFill>
                  <a:schemeClr val="tx1">
                    <a:lumMod val="85000"/>
                    <a:lumOff val="15000"/>
                  </a:schemeClr>
                </a:solidFill>
                <a:latin typeface="Baskerville Old Face" pitchFamily="18" charset="0"/>
              </a:rPr>
              <a:t>OSHA </a:t>
            </a:r>
            <a:r>
              <a:rPr lang="nb-NO" sz="5200" dirty="0">
                <a:solidFill>
                  <a:schemeClr val="tx1">
                    <a:lumMod val="85000"/>
                    <a:lumOff val="15000"/>
                  </a:schemeClr>
                </a:solidFill>
                <a:latin typeface="Baskerville Old Face" pitchFamily="18" charset="0"/>
              </a:rPr>
              <a:t>ye</a:t>
            </a:r>
            <a:endParaRPr lang="en-US" sz="5200" dirty="0">
              <a:solidFill>
                <a:schemeClr val="tx1">
                  <a:lumMod val="85000"/>
                  <a:lumOff val="15000"/>
                </a:schemeClr>
              </a:solidFill>
              <a:latin typeface="Baskerville Old Face" pitchFamily="18" charset="0"/>
            </a:endParaRPr>
          </a:p>
        </p:txBody>
      </p:sp>
      <p:sp>
        <p:nvSpPr>
          <p:cNvPr id="2057" name="Rectangle 9"/>
          <p:cNvSpPr>
            <a:spLocks noGrp="1" noChangeArrowheads="1"/>
          </p:cNvSpPr>
          <p:nvPr>
            <p:ph type="subTitle" idx="1"/>
          </p:nvPr>
        </p:nvSpPr>
        <p:spPr>
          <a:xfrm>
            <a:off x="2133600" y="2895600"/>
            <a:ext cx="5105400" cy="990600"/>
          </a:xfrm>
        </p:spPr>
        <p:txBody>
          <a:bodyPr/>
          <a:lstStyle/>
          <a:p>
            <a:pPr algn="l">
              <a:spcBef>
                <a:spcPts val="0"/>
              </a:spcBef>
            </a:pPr>
            <a:r>
              <a:rPr lang="en-US" b="1" dirty="0" smtClean="0">
                <a:solidFill>
                  <a:schemeClr val="tx1">
                    <a:lumMod val="85000"/>
                    <a:lumOff val="15000"/>
                  </a:schemeClr>
                </a:solidFill>
                <a:latin typeface="Baskerville Old Face" pitchFamily="18" charset="0"/>
              </a:rPr>
              <a:t>School of Continuing Education </a:t>
            </a:r>
          </a:p>
          <a:p>
            <a:pPr algn="l">
              <a:spcBef>
                <a:spcPts val="0"/>
              </a:spcBef>
            </a:pPr>
            <a:r>
              <a:rPr lang="en-US" b="1" dirty="0" smtClean="0">
                <a:solidFill>
                  <a:schemeClr val="tx1">
                    <a:lumMod val="85000"/>
                    <a:lumOff val="15000"/>
                  </a:schemeClr>
                </a:solidFill>
                <a:latin typeface="Baskerville Old Face" pitchFamily="18" charset="0"/>
              </a:rPr>
              <a:t>&amp; Professional Development</a:t>
            </a:r>
            <a:endParaRPr lang="en-US" b="1" dirty="0">
              <a:solidFill>
                <a:schemeClr val="tx1">
                  <a:lumMod val="85000"/>
                  <a:lumOff val="15000"/>
                </a:schemeClr>
              </a:solidFill>
              <a:latin typeface="Baskerville Old Face" pitchFamily="18"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600200" y="3962400"/>
            <a:ext cx="5638800" cy="16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1622" y="1295400"/>
            <a:ext cx="1098755" cy="13624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228600" y="228600"/>
            <a:ext cx="7696200" cy="1371600"/>
          </a:xfrm>
        </p:spPr>
        <p:txBody>
          <a:bodyPr/>
          <a:lstStyle/>
          <a:p>
            <a:r>
              <a:rPr lang="en-US" sz="5500" dirty="0" smtClean="0">
                <a:solidFill>
                  <a:schemeClr val="tx1">
                    <a:lumMod val="95000"/>
                    <a:lumOff val="5000"/>
                  </a:schemeClr>
                </a:solidFill>
                <a:latin typeface="Baskerville Old Face" pitchFamily="18" charset="0"/>
                <a:cs typeface="Times New Roman" pitchFamily="18" charset="0"/>
              </a:rPr>
              <a:t> </a:t>
            </a:r>
            <a:r>
              <a:rPr lang="en-US" sz="5500" dirty="0" err="1" smtClean="0">
                <a:solidFill>
                  <a:schemeClr val="tx1">
                    <a:lumMod val="95000"/>
                    <a:lumOff val="5000"/>
                  </a:schemeClr>
                </a:solidFill>
                <a:latin typeface="Baskerville Old Face" pitchFamily="18" charset="0"/>
                <a:cs typeface="Times New Roman" pitchFamily="18" charset="0"/>
              </a:rPr>
              <a:t>Misyon</a:t>
            </a:r>
            <a:r>
              <a:rPr lang="en-US" sz="5500" dirty="0" smtClean="0">
                <a:solidFill>
                  <a:schemeClr val="tx1">
                    <a:lumMod val="95000"/>
                    <a:lumOff val="5000"/>
                  </a:schemeClr>
                </a:solidFill>
                <a:latin typeface="Baskerville Old Face" pitchFamily="18" charset="0"/>
                <a:cs typeface="Times New Roman" pitchFamily="18" charset="0"/>
              </a:rPr>
              <a:t>             </a:t>
            </a:r>
            <a:r>
              <a:rPr lang="en-US" sz="5500" dirty="0">
                <a:solidFill>
                  <a:schemeClr val="tx1">
                    <a:lumMod val="95000"/>
                    <a:lumOff val="5000"/>
                  </a:schemeClr>
                </a:solidFill>
                <a:latin typeface="Baskerville Old Face" pitchFamily="18" charset="0"/>
                <a:cs typeface="Times New Roman" pitchFamily="18" charset="0"/>
              </a:rPr>
              <a:t>a</a:t>
            </a:r>
          </a:p>
        </p:txBody>
      </p:sp>
      <p:sp>
        <p:nvSpPr>
          <p:cNvPr id="9221" name="Rectangle 5"/>
          <p:cNvSpPr>
            <a:spLocks noGrp="1" noChangeArrowheads="1"/>
          </p:cNvSpPr>
          <p:nvPr>
            <p:ph type="body" idx="1"/>
          </p:nvPr>
        </p:nvSpPr>
        <p:spPr>
          <a:xfrm>
            <a:off x="685800" y="1828800"/>
            <a:ext cx="7315200" cy="4106863"/>
          </a:xfrm>
        </p:spPr>
        <p:txBody>
          <a:bodyPr/>
          <a:lstStyle/>
          <a:p>
            <a:pPr marL="457200" indent="-457200">
              <a:buFont typeface="Arial" pitchFamily="34" charset="0"/>
              <a:buChar char="•"/>
            </a:pP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sove</a:t>
            </a:r>
            <a:r>
              <a:rPr lang="es-ES" dirty="0">
                <a:latin typeface="Baskerville Old Face" pitchFamily="18" charset="0"/>
              </a:rPr>
              <a:t> </a:t>
            </a:r>
            <a:r>
              <a:rPr lang="es-ES" dirty="0" err="1">
                <a:latin typeface="Baskerville Old Face" pitchFamily="18" charset="0"/>
              </a:rPr>
              <a:t>lavi</a:t>
            </a:r>
            <a:endParaRPr lang="es-ES" dirty="0">
              <a:latin typeface="Baskerville Old Face" pitchFamily="18" charset="0"/>
            </a:endParaRPr>
          </a:p>
          <a:p>
            <a:pPr marL="457200" indent="-457200">
              <a:buFont typeface="Arial" pitchFamily="34" charset="0"/>
              <a:buChar char="•"/>
            </a:pP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empeje</a:t>
            </a:r>
            <a:r>
              <a:rPr lang="es-ES" dirty="0">
                <a:latin typeface="Baskerville Old Face" pitchFamily="18" charset="0"/>
              </a:rPr>
              <a:t> </a:t>
            </a:r>
            <a:r>
              <a:rPr lang="es-ES" dirty="0" err="1">
                <a:latin typeface="Baskerville Old Face" pitchFamily="18" charset="0"/>
              </a:rPr>
              <a:t>male</a:t>
            </a:r>
            <a:r>
              <a:rPr lang="es-ES" dirty="0">
                <a:latin typeface="Baskerville Old Face" pitchFamily="18" charset="0"/>
              </a:rPr>
              <a:t> </a:t>
            </a:r>
            <a:r>
              <a:rPr lang="es-ES" dirty="0" err="1">
                <a:latin typeface="Baskerville Old Face" pitchFamily="18" charset="0"/>
              </a:rPr>
              <a:t>rive</a:t>
            </a:r>
            <a:endParaRPr lang="es-ES" dirty="0">
              <a:latin typeface="Baskerville Old Face" pitchFamily="18" charset="0"/>
            </a:endParaRPr>
          </a:p>
          <a:p>
            <a:pPr marL="457200" indent="-457200">
              <a:buFont typeface="Arial" pitchFamily="34" charset="0"/>
              <a:buChar char="•"/>
            </a:pP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proteje</a:t>
            </a:r>
            <a:r>
              <a:rPr lang="es-ES" dirty="0">
                <a:latin typeface="Baskerville Old Face" pitchFamily="18" charset="0"/>
              </a:rPr>
              <a:t> </a:t>
            </a:r>
            <a:r>
              <a:rPr lang="es-ES" dirty="0" err="1">
                <a:latin typeface="Baskerville Old Face" pitchFamily="18" charset="0"/>
              </a:rPr>
              <a:t>travaye</a:t>
            </a:r>
            <a:r>
              <a:rPr lang="es-ES" dirty="0">
                <a:latin typeface="Baskerville Old Face" pitchFamily="18" charset="0"/>
              </a:rPr>
              <a:t> </a:t>
            </a:r>
            <a:r>
              <a:rPr lang="es-ES" dirty="0" err="1">
                <a:latin typeface="Baskerville Old Face" pitchFamily="18" charset="0"/>
              </a:rPr>
              <a:t>nan</a:t>
            </a:r>
            <a:r>
              <a:rPr lang="es-ES" dirty="0">
                <a:latin typeface="Baskerville Old Face" pitchFamily="18" charset="0"/>
              </a:rPr>
              <a:t> </a:t>
            </a:r>
            <a:r>
              <a:rPr lang="es-ES" dirty="0" err="1">
                <a:latin typeface="Baskerville Old Face" pitchFamily="18" charset="0"/>
              </a:rPr>
              <a:t>lamerik</a:t>
            </a:r>
            <a:r>
              <a:rPr lang="es-ES" dirty="0">
                <a:latin typeface="Baskerville Old Face" pitchFamily="18" charset="0"/>
              </a:rPr>
              <a:t> la</a:t>
            </a: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819400" y="890693"/>
            <a:ext cx="1752600" cy="50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Tree>
    <p:extLst>
      <p:ext uri="{BB962C8B-B14F-4D97-AF65-F5344CB8AC3E}">
        <p14:creationId xmlns:p14="http://schemas.microsoft.com/office/powerpoint/2010/main" val="2510984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685801" y="2435015"/>
            <a:ext cx="7543800" cy="1371600"/>
          </a:xfrm>
        </p:spPr>
        <p:txBody>
          <a:bodyPr/>
          <a:lstStyle/>
          <a:p>
            <a:pPr algn="ctr">
              <a:spcBef>
                <a:spcPts val="600"/>
              </a:spcBef>
            </a:pPr>
            <a:r>
              <a:rPr lang="en-US" sz="7000" b="1" spc="-300" dirty="0" err="1" smtClean="0">
                <a:solidFill>
                  <a:schemeClr val="tx1">
                    <a:lumMod val="95000"/>
                    <a:lumOff val="5000"/>
                  </a:schemeClr>
                </a:solidFill>
                <a:latin typeface="Baskerville Old Face" pitchFamily="18" charset="0"/>
                <a:cs typeface="Times New Roman" pitchFamily="18" charset="0"/>
              </a:rPr>
              <a:t>Koman</a:t>
            </a:r>
            <a:r>
              <a:rPr lang="en-US" sz="7000" b="1" spc="-300" dirty="0" smtClean="0">
                <a:solidFill>
                  <a:schemeClr val="tx1">
                    <a:lumMod val="95000"/>
                    <a:lumOff val="5000"/>
                  </a:schemeClr>
                </a:solidFill>
                <a:latin typeface="Baskerville Old Face" pitchFamily="18" charset="0"/>
                <a:cs typeface="Times New Roman" pitchFamily="18" charset="0"/>
              </a:rPr>
              <a:t>              </a:t>
            </a:r>
            <a:r>
              <a:rPr lang="en-US" sz="7000" b="1" spc="-300" dirty="0" err="1">
                <a:solidFill>
                  <a:schemeClr val="tx1">
                    <a:lumMod val="95000"/>
                    <a:lumOff val="5000"/>
                  </a:schemeClr>
                </a:solidFill>
                <a:latin typeface="Baskerville Old Face" pitchFamily="18" charset="0"/>
                <a:cs typeface="Times New Roman" pitchFamily="18" charset="0"/>
              </a:rPr>
              <a:t>fe</a:t>
            </a:r>
            <a:r>
              <a:rPr lang="en-US" sz="7000" b="1" spc="-300" dirty="0">
                <a:solidFill>
                  <a:schemeClr val="tx1">
                    <a:lumMod val="95000"/>
                    <a:lumOff val="5000"/>
                  </a:schemeClr>
                </a:solidFill>
                <a:latin typeface="Baskerville Old Face" pitchFamily="18" charset="0"/>
                <a:cs typeface="Times New Roman" pitchFamily="18" charset="0"/>
              </a:rPr>
              <a:t> </a:t>
            </a:r>
            <a:r>
              <a:rPr lang="en-US" sz="7000" b="1" spc="-300" dirty="0" err="1" smtClean="0">
                <a:solidFill>
                  <a:schemeClr val="tx1">
                    <a:lumMod val="95000"/>
                    <a:lumOff val="5000"/>
                  </a:schemeClr>
                </a:solidFill>
                <a:latin typeface="Baskerville Old Face" pitchFamily="18" charset="0"/>
                <a:cs typeface="Times New Roman" pitchFamily="18" charset="0"/>
              </a:rPr>
              <a:t>sa</a:t>
            </a:r>
            <a:r>
              <a:rPr lang="en-US" sz="7000" b="1" spc="-300" dirty="0" smtClean="0">
                <a:solidFill>
                  <a:schemeClr val="tx1">
                    <a:lumMod val="95000"/>
                    <a:lumOff val="5000"/>
                  </a:schemeClr>
                </a:solidFill>
                <a:latin typeface="Times New Roman" pitchFamily="18" charset="0"/>
                <a:cs typeface="Times New Roman" pitchFamily="18" charset="0"/>
              </a:rPr>
              <a:t>?</a:t>
            </a:r>
          </a:p>
        </p:txBody>
      </p:sp>
      <p:grpSp>
        <p:nvGrpSpPr>
          <p:cNvPr id="13" name="Group 12"/>
          <p:cNvGrpSpPr/>
          <p:nvPr/>
        </p:nvGrpSpPr>
        <p:grpSpPr>
          <a:xfrm>
            <a:off x="0" y="6172200"/>
            <a:ext cx="9144000" cy="556276"/>
            <a:chOff x="0" y="6172200"/>
            <a:chExt cx="9144000" cy="556276"/>
          </a:xfrm>
        </p:grpSpPr>
        <p:sp>
          <p:nvSpPr>
            <p:cNvPr id="2" name="TextBox 1"/>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4" name="Picture 2" descr="http://enduringsense1.files.wordpress.com/2010/05/osha-logo.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657600" y="2663615"/>
            <a:ext cx="2362200" cy="68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255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524000"/>
            <a:ext cx="7543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a:latin typeface="Baskerville Old Face" pitchFamily="18" charset="0"/>
              </a:rPr>
              <a:t>Fe </a:t>
            </a:r>
            <a:r>
              <a:rPr lang="es-ES" dirty="0" err="1">
                <a:latin typeface="Baskerville Old Face" pitchFamily="18" charset="0"/>
              </a:rPr>
              <a:t>rechech</a:t>
            </a:r>
            <a:endParaRPr lang="es-ES" dirty="0">
              <a:latin typeface="Baskerville Old Face" pitchFamily="18" charset="0"/>
            </a:endParaRPr>
          </a:p>
          <a:p>
            <a:pPr marL="457200" indent="-457200">
              <a:buFont typeface="Arial" pitchFamily="34" charset="0"/>
              <a:buChar char="•"/>
            </a:pPr>
            <a:r>
              <a:rPr lang="es-ES" dirty="0" err="1">
                <a:latin typeface="Baskerville Old Face" pitchFamily="18" charset="0"/>
              </a:rPr>
              <a:t>Etabli</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responsablitite</a:t>
            </a:r>
            <a:r>
              <a:rPr lang="es-ES" dirty="0">
                <a:latin typeface="Baskerville Old Face" pitchFamily="18" charset="0"/>
              </a:rPr>
              <a:t>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chak</a:t>
            </a:r>
            <a:r>
              <a:rPr lang="es-ES" dirty="0">
                <a:latin typeface="Baskerville Old Face" pitchFamily="18" charset="0"/>
              </a:rPr>
              <a:t> </a:t>
            </a:r>
            <a:r>
              <a:rPr lang="es-ES" dirty="0" err="1">
                <a:latin typeface="Baskerville Old Face" pitchFamily="18" charset="0"/>
              </a:rPr>
              <a:t>travaye</a:t>
            </a:r>
            <a:endParaRPr lang="es-ES" dirty="0">
              <a:latin typeface="Baskerville Old Face" pitchFamily="18" charset="0"/>
            </a:endParaRPr>
          </a:p>
          <a:p>
            <a:pPr marL="457200" indent="-457200">
              <a:buFont typeface="Arial" pitchFamily="34" charset="0"/>
              <a:buChar char="•"/>
            </a:pPr>
            <a:r>
              <a:rPr lang="es-ES" dirty="0">
                <a:latin typeface="Baskerville Old Face" pitchFamily="18" charset="0"/>
              </a:rPr>
              <a:t>Fe </a:t>
            </a:r>
            <a:r>
              <a:rPr lang="es-ES" dirty="0" err="1">
                <a:latin typeface="Baskerville Old Face" pitchFamily="18" charset="0"/>
              </a:rPr>
              <a:t>ripot</a:t>
            </a:r>
            <a:r>
              <a:rPr lang="es-ES" dirty="0">
                <a:latin typeface="Baskerville Old Face" pitchFamily="18" charset="0"/>
              </a:rPr>
              <a:t> </a:t>
            </a:r>
            <a:r>
              <a:rPr lang="es-ES" dirty="0" err="1">
                <a:latin typeface="Baskerville Old Face" pitchFamily="18" charset="0"/>
              </a:rPr>
              <a:t>epi</a:t>
            </a:r>
            <a:r>
              <a:rPr lang="es-ES" dirty="0">
                <a:latin typeface="Baskerville Old Face" pitchFamily="18" charset="0"/>
              </a:rPr>
              <a:t> </a:t>
            </a:r>
            <a:r>
              <a:rPr lang="es-ES" dirty="0" err="1">
                <a:latin typeface="Baskerville Old Face" pitchFamily="18" charset="0"/>
              </a:rPr>
              <a:t>tou</a:t>
            </a:r>
            <a:r>
              <a:rPr lang="es-ES" dirty="0">
                <a:latin typeface="Baskerville Old Face" pitchFamily="18" charset="0"/>
              </a:rPr>
              <a:t> </a:t>
            </a:r>
            <a:r>
              <a:rPr lang="es-ES" dirty="0" err="1">
                <a:latin typeface="Baskerville Old Face" pitchFamily="18" charset="0"/>
              </a:rPr>
              <a:t>kenbe</a:t>
            </a:r>
            <a:r>
              <a:rPr lang="es-ES" dirty="0">
                <a:latin typeface="Baskerville Old Face" pitchFamily="18" charset="0"/>
              </a:rPr>
              <a:t> </a:t>
            </a:r>
            <a:r>
              <a:rPr lang="es-ES" dirty="0" err="1">
                <a:latin typeface="Baskerville Old Face" pitchFamily="18" charset="0"/>
              </a:rPr>
              <a:t>tout</a:t>
            </a:r>
            <a:r>
              <a:rPr lang="es-ES" dirty="0">
                <a:latin typeface="Baskerville Old Face" pitchFamily="18" charset="0"/>
              </a:rPr>
              <a:t> </a:t>
            </a:r>
            <a:r>
              <a:rPr lang="es-ES" dirty="0" err="1">
                <a:latin typeface="Baskerville Old Face" pitchFamily="18" charset="0"/>
              </a:rPr>
              <a:t>prouf</a:t>
            </a:r>
            <a:endParaRPr lang="es-ES" dirty="0">
              <a:latin typeface="Baskerville Old Face" pitchFamily="18" charset="0"/>
            </a:endParaRPr>
          </a:p>
          <a:p>
            <a:pPr marL="457200" indent="-457200">
              <a:buFont typeface="Arial" pitchFamily="34" charset="0"/>
              <a:buChar char="•"/>
            </a:pPr>
            <a:r>
              <a:rPr lang="es-ES" dirty="0">
                <a:latin typeface="Baskerville Old Face" pitchFamily="18" charset="0"/>
              </a:rPr>
              <a:t>Fe </a:t>
            </a:r>
            <a:r>
              <a:rPr lang="es-ES" dirty="0" err="1">
                <a:latin typeface="Baskerville Old Face" pitchFamily="18" charset="0"/>
              </a:rPr>
              <a:t>entrenman</a:t>
            </a:r>
            <a:r>
              <a:rPr lang="es-ES" dirty="0">
                <a:latin typeface="Baskerville Old Face" pitchFamily="18" charset="0"/>
              </a:rPr>
              <a:t>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prekosyon</a:t>
            </a:r>
            <a:r>
              <a:rPr lang="es-ES" dirty="0">
                <a:latin typeface="Baskerville Old Face" pitchFamily="18" charset="0"/>
              </a:rPr>
              <a:t> </a:t>
            </a:r>
            <a:r>
              <a:rPr lang="es-ES" dirty="0" err="1">
                <a:latin typeface="Baskerville Old Face" pitchFamily="18" charset="0"/>
              </a:rPr>
              <a:t>ka</a:t>
            </a:r>
            <a:r>
              <a:rPr lang="es-ES" dirty="0">
                <a:latin typeface="Baskerville Old Face" pitchFamily="18" charset="0"/>
              </a:rPr>
              <a:t> </a:t>
            </a:r>
            <a:r>
              <a:rPr lang="es-ES" dirty="0" err="1">
                <a:latin typeface="Baskerville Old Face" pitchFamily="18" charset="0"/>
              </a:rPr>
              <a:t>pran</a:t>
            </a:r>
            <a:endParaRPr lang="es-ES" dirty="0">
              <a:latin typeface="Baskerville Old Face" pitchFamily="18" charset="0"/>
            </a:endParaRPr>
          </a:p>
          <a:p>
            <a:pPr marL="457200" indent="-457200">
              <a:buFont typeface="Arial" pitchFamily="34" charset="0"/>
              <a:buChar char="•"/>
            </a:pPr>
            <a:r>
              <a:rPr lang="es-ES" dirty="0" err="1">
                <a:latin typeface="Baskerville Old Face" pitchFamily="18" charset="0"/>
              </a:rPr>
              <a:t>Devlope</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mezi</a:t>
            </a:r>
            <a:r>
              <a:rPr lang="es-ES" dirty="0">
                <a:latin typeface="Baskerville Old Face" pitchFamily="18" charset="0"/>
              </a:rPr>
              <a:t> de </a:t>
            </a:r>
            <a:r>
              <a:rPr lang="es-ES" dirty="0" err="1">
                <a:latin typeface="Baskerville Old Face" pitchFamily="18" charset="0"/>
              </a:rPr>
              <a:t>prekosyon</a:t>
            </a:r>
            <a:r>
              <a:rPr lang="es-ES" dirty="0">
                <a:latin typeface="Baskerville Old Face" pitchFamily="18" charset="0"/>
              </a:rPr>
              <a:t> </a:t>
            </a:r>
            <a:r>
              <a:rPr lang="es-ES" dirty="0" err="1">
                <a:latin typeface="Baskerville Old Face" pitchFamily="18" charset="0"/>
              </a:rPr>
              <a:t>epi</a:t>
            </a:r>
            <a:r>
              <a:rPr lang="es-ES" dirty="0">
                <a:latin typeface="Baskerville Old Face" pitchFamily="18" charset="0"/>
              </a:rPr>
              <a:t> </a:t>
            </a:r>
            <a:r>
              <a:rPr lang="es-ES" dirty="0" err="1">
                <a:latin typeface="Baskerville Old Face" pitchFamily="18" charset="0"/>
              </a:rPr>
              <a:t>enfose</a:t>
            </a:r>
            <a:r>
              <a:rPr lang="es-ES" dirty="0">
                <a:latin typeface="Baskerville Old Face" pitchFamily="18" charset="0"/>
              </a:rPr>
              <a:t> li</a:t>
            </a:r>
          </a:p>
          <a:p>
            <a:pPr marL="457200" indent="-457200">
              <a:buFont typeface="Arial" pitchFamily="34" charset="0"/>
              <a:buChar char="•"/>
            </a:pPr>
            <a:r>
              <a:rPr lang="es-ES" dirty="0" err="1">
                <a:latin typeface="Baskerville Old Face" pitchFamily="18" charset="0"/>
              </a:rPr>
              <a:t>Evalye</a:t>
            </a:r>
            <a:r>
              <a:rPr lang="es-ES" dirty="0">
                <a:latin typeface="Baskerville Old Face" pitchFamily="18" charset="0"/>
              </a:rPr>
              <a:t>, </a:t>
            </a:r>
            <a:r>
              <a:rPr lang="es-ES" dirty="0" err="1">
                <a:latin typeface="Baskerville Old Face" pitchFamily="18" charset="0"/>
              </a:rPr>
              <a:t>epi</a:t>
            </a:r>
            <a:r>
              <a:rPr lang="es-ES" dirty="0">
                <a:latin typeface="Baskerville Old Face" pitchFamily="18" charset="0"/>
              </a:rPr>
              <a:t> </a:t>
            </a:r>
            <a:r>
              <a:rPr lang="es-ES" dirty="0" err="1">
                <a:latin typeface="Baskerville Old Face" pitchFamily="18" charset="0"/>
              </a:rPr>
              <a:t>aprouve</a:t>
            </a:r>
            <a:r>
              <a:rPr lang="es-ES" dirty="0">
                <a:latin typeface="Baskerville Old Face" pitchFamily="18" charset="0"/>
              </a:rPr>
              <a:t> </a:t>
            </a:r>
            <a:r>
              <a:rPr lang="es-ES" dirty="0" err="1">
                <a:latin typeface="Baskerville Old Face" pitchFamily="18" charset="0"/>
              </a:rPr>
              <a:t>mezi</a:t>
            </a:r>
            <a:r>
              <a:rPr lang="es-ES" dirty="0">
                <a:latin typeface="Baskerville Old Face" pitchFamily="18" charset="0"/>
              </a:rPr>
              <a:t> de </a:t>
            </a:r>
            <a:r>
              <a:rPr lang="es-ES" dirty="0" err="1">
                <a:latin typeface="Baskerville Old Face" pitchFamily="18" charset="0"/>
              </a:rPr>
              <a:t>sekirite</a:t>
            </a:r>
            <a:r>
              <a:rPr lang="es-ES" dirty="0">
                <a:latin typeface="Baskerville Old Face" pitchFamily="18" charset="0"/>
              </a:rPr>
              <a:t> a</a:t>
            </a:r>
          </a:p>
        </p:txBody>
      </p:sp>
      <p:sp>
        <p:nvSpPr>
          <p:cNvPr id="11" name="Rectangle 4"/>
          <p:cNvSpPr>
            <a:spLocks noGrp="1" noChangeArrowheads="1"/>
          </p:cNvSpPr>
          <p:nvPr>
            <p:ph type="title"/>
          </p:nvPr>
        </p:nvSpPr>
        <p:spPr>
          <a:xfrm>
            <a:off x="228600" y="228600"/>
            <a:ext cx="7696200" cy="1295400"/>
          </a:xfrm>
        </p:spPr>
        <p:txBody>
          <a:bodyPr/>
          <a:lstStyle/>
          <a:p>
            <a:r>
              <a:rPr lang="en-US" sz="5500" dirty="0">
                <a:solidFill>
                  <a:schemeClr val="tx1">
                    <a:lumMod val="95000"/>
                    <a:lumOff val="5000"/>
                  </a:schemeClr>
                </a:solidFill>
                <a:latin typeface="Times New Roman" pitchFamily="18" charset="0"/>
                <a:cs typeface="Times New Roman" pitchFamily="18" charset="0"/>
              </a:rPr>
              <a:t> </a:t>
            </a:r>
            <a:r>
              <a:rPr lang="en-US" sz="5500" dirty="0" err="1">
                <a:solidFill>
                  <a:schemeClr val="tx1">
                    <a:lumMod val="95000"/>
                    <a:lumOff val="5000"/>
                  </a:schemeClr>
                </a:solidFill>
                <a:latin typeface="Baskerville Old Face" pitchFamily="18" charset="0"/>
                <a:cs typeface="Times New Roman" pitchFamily="18" charset="0"/>
              </a:rPr>
              <a:t>Koman</a:t>
            </a:r>
            <a:r>
              <a:rPr lang="en-US" sz="5500" dirty="0">
                <a:solidFill>
                  <a:schemeClr val="tx1">
                    <a:lumMod val="95000"/>
                    <a:lumOff val="5000"/>
                  </a:schemeClr>
                </a:solidFill>
                <a:latin typeface="Baskerville Old Face" pitchFamily="18" charset="0"/>
                <a:cs typeface="Times New Roman" pitchFamily="18" charset="0"/>
              </a:rPr>
              <a:t>  </a:t>
            </a:r>
            <a:r>
              <a:rPr lang="en-US" sz="5500" dirty="0" smtClean="0">
                <a:solidFill>
                  <a:schemeClr val="tx1">
                    <a:lumMod val="95000"/>
                    <a:lumOff val="5000"/>
                  </a:schemeClr>
                </a:solidFill>
                <a:latin typeface="Baskerville Old Face" pitchFamily="18" charset="0"/>
                <a:cs typeface="Times New Roman" pitchFamily="18" charset="0"/>
              </a:rPr>
              <a:t>          </a:t>
            </a:r>
            <a:r>
              <a:rPr lang="en-US" sz="5500" dirty="0" err="1" smtClean="0">
                <a:solidFill>
                  <a:schemeClr val="tx1">
                    <a:lumMod val="95000"/>
                    <a:lumOff val="5000"/>
                  </a:schemeClr>
                </a:solidFill>
                <a:latin typeface="Baskerville Old Face" pitchFamily="18" charset="0"/>
                <a:cs typeface="Times New Roman" pitchFamily="18" charset="0"/>
              </a:rPr>
              <a:t>fe</a:t>
            </a:r>
            <a:r>
              <a:rPr lang="en-US" sz="5500" dirty="0" smtClean="0">
                <a:solidFill>
                  <a:schemeClr val="tx1">
                    <a:lumMod val="95000"/>
                    <a:lumOff val="5000"/>
                  </a:schemeClr>
                </a:solidFill>
                <a:latin typeface="Baskerville Old Face" pitchFamily="18" charset="0"/>
                <a:cs typeface="Times New Roman" pitchFamily="18" charset="0"/>
              </a:rPr>
              <a:t> </a:t>
            </a:r>
            <a:r>
              <a:rPr lang="en-US" sz="5500" dirty="0" err="1">
                <a:solidFill>
                  <a:schemeClr val="tx1">
                    <a:lumMod val="95000"/>
                    <a:lumOff val="5000"/>
                  </a:schemeClr>
                </a:solidFill>
                <a:latin typeface="Baskerville Old Face" pitchFamily="18" charset="0"/>
                <a:cs typeface="Times New Roman" pitchFamily="18" charset="0"/>
              </a:rPr>
              <a:t>sa</a:t>
            </a:r>
            <a:r>
              <a:rPr lang="en-US" sz="5500" dirty="0" smtClean="0">
                <a:solidFill>
                  <a:schemeClr val="tx1">
                    <a:lumMod val="95000"/>
                    <a:lumOff val="5000"/>
                  </a:schemeClr>
                </a:solidFill>
                <a:latin typeface="Times New Roman" pitchFamily="18" charset="0"/>
                <a:cs typeface="Times New Roman" pitchFamily="18" charset="0"/>
              </a:rPr>
              <a:t>?</a:t>
            </a:r>
            <a:endParaRPr lang="en-US" sz="55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743200" y="794174"/>
            <a:ext cx="1752600" cy="50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944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2286000"/>
            <a:ext cx="754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gn="ctr">
              <a:buNone/>
            </a:pPr>
            <a:r>
              <a:rPr lang="es-ES" sz="3800" dirty="0" err="1">
                <a:latin typeface="Baskerville Old Face" pitchFamily="18" charset="0"/>
              </a:rPr>
              <a:t>Yon</a:t>
            </a:r>
            <a:r>
              <a:rPr lang="es-ES" sz="3800" dirty="0">
                <a:latin typeface="Baskerville Old Face" pitchFamily="18" charset="0"/>
              </a:rPr>
              <a:t> </a:t>
            </a:r>
            <a:r>
              <a:rPr lang="es-ES" sz="3800" dirty="0" err="1">
                <a:latin typeface="Baskerville Old Face" pitchFamily="18" charset="0"/>
              </a:rPr>
              <a:t>lot</a:t>
            </a:r>
            <a:r>
              <a:rPr lang="es-ES" sz="3800" dirty="0">
                <a:latin typeface="Baskerville Old Face" pitchFamily="18" charset="0"/>
              </a:rPr>
              <a:t> non </a:t>
            </a:r>
            <a:r>
              <a:rPr lang="es-ES" sz="3800" dirty="0" err="1">
                <a:latin typeface="Baskerville Old Face" pitchFamily="18" charset="0"/>
              </a:rPr>
              <a:t>pou</a:t>
            </a:r>
            <a:r>
              <a:rPr lang="es-ES" sz="3800" dirty="0">
                <a:latin typeface="Baskerville Old Face" pitchFamily="18" charset="0"/>
              </a:rPr>
              <a:t> li se </a:t>
            </a:r>
            <a:r>
              <a:rPr lang="es-ES" sz="3800" dirty="0" err="1" smtClean="0">
                <a:latin typeface="Baskerville Old Face" pitchFamily="18" charset="0"/>
              </a:rPr>
              <a:t>Lwa</a:t>
            </a:r>
            <a:r>
              <a:rPr lang="es-ES" sz="3800" dirty="0" smtClean="0">
                <a:latin typeface="Baskerville Old Face" pitchFamily="18" charset="0"/>
              </a:rPr>
              <a:t> </a:t>
            </a:r>
            <a:r>
              <a:rPr lang="es-ES" sz="3800" dirty="0">
                <a:latin typeface="Baskerville Old Face" pitchFamily="18" charset="0"/>
              </a:rPr>
              <a:t>Williams </a:t>
            </a:r>
            <a:r>
              <a:rPr lang="es-ES" sz="3800" dirty="0" err="1">
                <a:latin typeface="Baskerville Old Face" pitchFamily="18" charset="0"/>
              </a:rPr>
              <a:t>Steiger</a:t>
            </a:r>
            <a:r>
              <a:rPr lang="es-ES" sz="3800" dirty="0">
                <a:latin typeface="Baskerville Old Face" pitchFamily="18" charset="0"/>
              </a:rPr>
              <a:t> </a:t>
            </a:r>
            <a:r>
              <a:rPr lang="es-ES" sz="3800" dirty="0" err="1">
                <a:latin typeface="Baskerville Old Face" pitchFamily="18" charset="0"/>
              </a:rPr>
              <a:t>Okipasyon</a:t>
            </a:r>
            <a:r>
              <a:rPr lang="es-ES" sz="3800" dirty="0">
                <a:latin typeface="Baskerville Old Face" pitchFamily="18" charset="0"/>
              </a:rPr>
              <a:t> </a:t>
            </a:r>
            <a:r>
              <a:rPr lang="es-ES" sz="3800" dirty="0" err="1">
                <a:latin typeface="Baskerville Old Face" pitchFamily="18" charset="0"/>
              </a:rPr>
              <a:t>Prekosyon</a:t>
            </a:r>
            <a:r>
              <a:rPr lang="es-ES" sz="3800" dirty="0">
                <a:latin typeface="Baskerville Old Face" pitchFamily="18" charset="0"/>
              </a:rPr>
              <a:t> </a:t>
            </a:r>
            <a:r>
              <a:rPr lang="es-ES" sz="3800" dirty="0" err="1">
                <a:latin typeface="Baskerville Old Face" pitchFamily="18" charset="0"/>
              </a:rPr>
              <a:t>an</a:t>
            </a:r>
            <a:r>
              <a:rPr lang="es-ES" sz="3800" dirty="0">
                <a:latin typeface="Baskerville Old Face" pitchFamily="18" charset="0"/>
              </a:rPr>
              <a:t> </a:t>
            </a:r>
            <a:r>
              <a:rPr lang="es-ES" sz="3800" dirty="0" err="1">
                <a:latin typeface="Baskerville Old Face" pitchFamily="18" charset="0"/>
              </a:rPr>
              <a:t>ak</a:t>
            </a:r>
            <a:r>
              <a:rPr lang="es-ES" sz="3800" dirty="0">
                <a:latin typeface="Baskerville Old Face" pitchFamily="18" charset="0"/>
              </a:rPr>
              <a:t> </a:t>
            </a:r>
            <a:r>
              <a:rPr lang="es-ES" sz="3800" dirty="0" err="1">
                <a:latin typeface="Baskerville Old Face" pitchFamily="18" charset="0"/>
              </a:rPr>
              <a:t>sante</a:t>
            </a:r>
            <a:r>
              <a:rPr lang="es-ES" sz="3800" dirty="0">
                <a:latin typeface="Baskerville Old Face" pitchFamily="18" charset="0"/>
              </a:rPr>
              <a:t> de 1970 la</a:t>
            </a:r>
          </a:p>
        </p:txBody>
      </p:sp>
      <p:sp>
        <p:nvSpPr>
          <p:cNvPr id="11" name="Rectangle 4"/>
          <p:cNvSpPr>
            <a:spLocks noGrp="1" noChangeArrowheads="1"/>
          </p:cNvSpPr>
          <p:nvPr>
            <p:ph type="title"/>
          </p:nvPr>
        </p:nvSpPr>
        <p:spPr>
          <a:xfrm>
            <a:off x="609600" y="533400"/>
            <a:ext cx="7315200" cy="990600"/>
          </a:xfrm>
        </p:spPr>
        <p:txBody>
          <a:bodyPr/>
          <a:lstStyle/>
          <a:p>
            <a:r>
              <a:rPr lang="es-ES" sz="4800" dirty="0" err="1">
                <a:solidFill>
                  <a:schemeClr val="tx1">
                    <a:lumMod val="95000"/>
                    <a:lumOff val="5000"/>
                  </a:schemeClr>
                </a:solidFill>
                <a:latin typeface="Baskerville Old Face" pitchFamily="18" charset="0"/>
                <a:cs typeface="Times New Roman" pitchFamily="18" charset="0"/>
              </a:rPr>
              <a:t>Lwa</a:t>
            </a:r>
            <a:r>
              <a:rPr lang="es-ES" sz="4800" dirty="0">
                <a:solidFill>
                  <a:schemeClr val="tx1">
                    <a:lumMod val="95000"/>
                    <a:lumOff val="5000"/>
                  </a:schemeClr>
                </a:solidFill>
                <a:latin typeface="Baskerville Old Face" pitchFamily="18" charset="0"/>
                <a:cs typeface="Times New Roman" pitchFamily="18" charset="0"/>
              </a:rPr>
              <a:t> </a:t>
            </a:r>
            <a:r>
              <a:rPr lang="es-ES" sz="4800" dirty="0" smtClean="0">
                <a:solidFill>
                  <a:schemeClr val="tx1">
                    <a:lumMod val="95000"/>
                    <a:lumOff val="5000"/>
                  </a:schemeClr>
                </a:solidFill>
                <a:latin typeface="Baskerville Old Face" pitchFamily="18" charset="0"/>
                <a:cs typeface="Times New Roman" pitchFamily="18" charset="0"/>
              </a:rPr>
              <a:t>            </a:t>
            </a:r>
            <a:r>
              <a:rPr lang="es-ES" sz="4800" dirty="0">
                <a:solidFill>
                  <a:schemeClr val="tx1">
                    <a:lumMod val="95000"/>
                    <a:lumOff val="5000"/>
                  </a:schemeClr>
                </a:solidFill>
                <a:latin typeface="Baskerville Old Face" pitchFamily="18" charset="0"/>
                <a:cs typeface="Times New Roman" pitchFamily="18" charset="0"/>
              </a:rPr>
              <a:t>a</a:t>
            </a:r>
            <a:endParaRPr lang="en-US" sz="4800" dirty="0">
              <a:solidFill>
                <a:schemeClr val="tx1">
                  <a:lumMod val="95000"/>
                  <a:lumOff val="5000"/>
                </a:schemeClr>
              </a:solidFill>
              <a:latin typeface="Baskerville Old Face"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905000" y="874074"/>
            <a:ext cx="1600200" cy="46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481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685801" y="1524000"/>
            <a:ext cx="7543800" cy="4411663"/>
          </a:xfrm>
        </p:spPr>
        <p:txBody>
          <a:bodyPr/>
          <a:lstStyle/>
          <a:p>
            <a:pPr algn="ctr">
              <a:spcBef>
                <a:spcPts val="600"/>
              </a:spcBef>
            </a:pPr>
            <a:r>
              <a:rPr lang="it-IT" sz="6800" b="1" spc="-150" dirty="0">
                <a:latin typeface="Baskerville Old Face" pitchFamily="18" charset="0"/>
              </a:rPr>
              <a:t>Ki sa lwa </a:t>
            </a:r>
            <a:r>
              <a:rPr lang="it-IT" sz="6800" b="1" spc="-150" dirty="0" smtClean="0">
                <a:latin typeface="Baskerville Old Face" pitchFamily="18" charset="0"/>
              </a:rPr>
              <a:t>             a Fe</a:t>
            </a:r>
            <a:r>
              <a:rPr lang="en-US" sz="6800" b="1" spc="-300" dirty="0" smtClean="0">
                <a:solidFill>
                  <a:schemeClr val="tx1">
                    <a:lumMod val="95000"/>
                    <a:lumOff val="5000"/>
                  </a:schemeClr>
                </a:solidFill>
                <a:latin typeface="Times New Roman" pitchFamily="18" charset="0"/>
                <a:cs typeface="Times New Roman" pitchFamily="18" charset="0"/>
              </a:rPr>
              <a:t>?</a:t>
            </a:r>
          </a:p>
        </p:txBody>
      </p:sp>
      <p:grpSp>
        <p:nvGrpSpPr>
          <p:cNvPr id="13" name="Group 12"/>
          <p:cNvGrpSpPr/>
          <p:nvPr/>
        </p:nvGrpSpPr>
        <p:grpSpPr>
          <a:xfrm>
            <a:off x="0" y="6172200"/>
            <a:ext cx="9144000" cy="556276"/>
            <a:chOff x="0" y="6172200"/>
            <a:chExt cx="9144000" cy="556276"/>
          </a:xfrm>
        </p:grpSpPr>
        <p:sp>
          <p:nvSpPr>
            <p:cNvPr id="2" name="TextBox 1"/>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4" name="Picture 2" descr="http://enduringsense1.files.wordpress.com/2010/05/osha-logo.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495800" y="1752600"/>
            <a:ext cx="2269878" cy="65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243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2057400"/>
            <a:ext cx="4648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fr-FR" dirty="0">
                <a:latin typeface="Baskerville Old Face" pitchFamily="18" charset="0"/>
              </a:rPr>
              <a:t>Etabli </a:t>
            </a:r>
            <a:r>
              <a:rPr lang="fr-FR" dirty="0" err="1">
                <a:latin typeface="Baskerville Old Face" pitchFamily="18" charset="0"/>
              </a:rPr>
              <a:t>responsablite</a:t>
            </a:r>
            <a:r>
              <a:rPr lang="fr-FR" dirty="0">
                <a:latin typeface="Baskerville Old Face" pitchFamily="18" charset="0"/>
              </a:rPr>
              <a:t> pou </a:t>
            </a:r>
            <a:r>
              <a:rPr lang="fr-FR" dirty="0" err="1">
                <a:latin typeface="Baskerville Old Face" pitchFamily="18" charset="0"/>
              </a:rPr>
              <a:t>yon</a:t>
            </a:r>
            <a:r>
              <a:rPr lang="fr-FR" dirty="0">
                <a:latin typeface="Baskerville Old Face" pitchFamily="18" charset="0"/>
              </a:rPr>
              <a:t> </a:t>
            </a:r>
            <a:r>
              <a:rPr lang="fr-FR" dirty="0" err="1">
                <a:latin typeface="Baskerville Old Face" pitchFamily="18" charset="0"/>
              </a:rPr>
              <a:t>kalite</a:t>
            </a:r>
            <a:r>
              <a:rPr lang="fr-FR" dirty="0">
                <a:latin typeface="Baskerville Old Face" pitchFamily="18" charset="0"/>
              </a:rPr>
              <a:t> </a:t>
            </a:r>
            <a:r>
              <a:rPr lang="fr-FR" dirty="0" err="1">
                <a:latin typeface="Baskerville Old Face" pitchFamily="18" charset="0"/>
              </a:rPr>
              <a:t>travaye</a:t>
            </a:r>
            <a:r>
              <a:rPr lang="fr-FR" dirty="0">
                <a:latin typeface="Baskerville Old Face" pitchFamily="18" charset="0"/>
              </a:rPr>
              <a:t> </a:t>
            </a:r>
            <a:r>
              <a:rPr lang="fr-FR" dirty="0" err="1">
                <a:latin typeface="Baskerville Old Face" pitchFamily="18" charset="0"/>
              </a:rPr>
              <a:t>ak</a:t>
            </a:r>
            <a:r>
              <a:rPr lang="fr-FR" dirty="0">
                <a:latin typeface="Baskerville Old Face" pitchFamily="18" charset="0"/>
              </a:rPr>
              <a:t> </a:t>
            </a:r>
            <a:r>
              <a:rPr lang="fr-FR" dirty="0" err="1">
                <a:latin typeface="Baskerville Old Face" pitchFamily="18" charset="0"/>
              </a:rPr>
              <a:t>travay</a:t>
            </a:r>
            <a:r>
              <a:rPr lang="fr-FR" dirty="0">
                <a:latin typeface="Baskerville Old Face" pitchFamily="18" charset="0"/>
              </a:rPr>
              <a:t>.</a:t>
            </a:r>
          </a:p>
        </p:txBody>
      </p:sp>
      <p:sp>
        <p:nvSpPr>
          <p:cNvPr id="11" name="Rectangle 4"/>
          <p:cNvSpPr>
            <a:spLocks noGrp="1" noChangeArrowheads="1"/>
          </p:cNvSpPr>
          <p:nvPr>
            <p:ph type="title"/>
          </p:nvPr>
        </p:nvSpPr>
        <p:spPr>
          <a:xfrm>
            <a:off x="228600" y="228600"/>
            <a:ext cx="7696200" cy="1295400"/>
          </a:xfrm>
        </p:spPr>
        <p:txBody>
          <a:bodyPr/>
          <a:lstStyle/>
          <a:p>
            <a:r>
              <a:rPr lang="en-US" sz="5500" dirty="0" smtClean="0">
                <a:solidFill>
                  <a:schemeClr val="tx1">
                    <a:lumMod val="95000"/>
                    <a:lumOff val="5000"/>
                  </a:schemeClr>
                </a:solidFill>
                <a:latin typeface="Baskerville Old Face" pitchFamily="18" charset="0"/>
                <a:cs typeface="Times New Roman" pitchFamily="18" charset="0"/>
              </a:rPr>
              <a:t>   </a:t>
            </a:r>
            <a:r>
              <a:rPr lang="en-US" sz="5500" dirty="0" err="1" smtClean="0">
                <a:solidFill>
                  <a:schemeClr val="tx1">
                    <a:lumMod val="95000"/>
                    <a:lumOff val="5000"/>
                  </a:schemeClr>
                </a:solidFill>
                <a:latin typeface="Baskerville Old Face" pitchFamily="18" charset="0"/>
                <a:cs typeface="Times New Roman" pitchFamily="18" charset="0"/>
              </a:rPr>
              <a:t>Lwa</a:t>
            </a:r>
            <a:r>
              <a:rPr lang="en-US" sz="5500" dirty="0" smtClean="0">
                <a:solidFill>
                  <a:schemeClr val="tx1">
                    <a:lumMod val="95000"/>
                    <a:lumOff val="5000"/>
                  </a:schemeClr>
                </a:solidFill>
                <a:latin typeface="Baskerville Old Face" pitchFamily="18" charset="0"/>
                <a:cs typeface="Times New Roman" pitchFamily="18" charset="0"/>
              </a:rPr>
              <a:t>            a          </a:t>
            </a:r>
            <a:endParaRPr lang="en-US" sz="55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209800" y="819150"/>
            <a:ext cx="1752600" cy="50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oshauniversity.org/images/osha_30.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00" y="2286000"/>
            <a:ext cx="3162300" cy="223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853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2286000"/>
            <a:ext cx="754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3000" dirty="0">
                <a:latin typeface="Baskerville Old Face" pitchFamily="18" charset="0"/>
              </a:rPr>
              <a:t>Li </a:t>
            </a:r>
            <a:r>
              <a:rPr lang="es-ES" sz="3000" dirty="0" err="1">
                <a:latin typeface="Baskerville Old Face" pitchFamily="18" charset="0"/>
              </a:rPr>
              <a:t>pa</a:t>
            </a:r>
            <a:r>
              <a:rPr lang="es-ES" sz="3000" dirty="0">
                <a:latin typeface="Baskerville Old Face" pitchFamily="18" charset="0"/>
              </a:rPr>
              <a:t> </a:t>
            </a:r>
            <a:r>
              <a:rPr lang="es-ES" sz="3000" dirty="0" err="1">
                <a:latin typeface="Baskerville Old Face" pitchFamily="18" charset="0"/>
              </a:rPr>
              <a:t>kouvri</a:t>
            </a:r>
            <a:r>
              <a:rPr lang="es-ES" sz="3000" dirty="0">
                <a:latin typeface="Baskerville Old Face" pitchFamily="18" charset="0"/>
              </a:rPr>
              <a:t> </a:t>
            </a:r>
            <a:r>
              <a:rPr lang="es-ES" sz="3000" dirty="0" err="1">
                <a:latin typeface="Baskerville Old Face" pitchFamily="18" charset="0"/>
              </a:rPr>
              <a:t>moun</a:t>
            </a:r>
            <a:r>
              <a:rPr lang="es-ES" sz="3000" dirty="0">
                <a:latin typeface="Baskerville Old Face" pitchFamily="18" charset="0"/>
              </a:rPr>
              <a:t> </a:t>
            </a:r>
            <a:r>
              <a:rPr lang="es-ES" sz="3000" dirty="0" err="1">
                <a:latin typeface="Baskerville Old Face" pitchFamily="18" charset="0"/>
              </a:rPr>
              <a:t>ki</a:t>
            </a:r>
            <a:r>
              <a:rPr lang="es-ES" sz="3000" dirty="0">
                <a:latin typeface="Baskerville Old Face" pitchFamily="18" charset="0"/>
              </a:rPr>
              <a:t> </a:t>
            </a:r>
            <a:r>
              <a:rPr lang="es-ES" sz="3000" dirty="0" err="1">
                <a:latin typeface="Baskerville Old Face" pitchFamily="18" charset="0"/>
              </a:rPr>
              <a:t>ap</a:t>
            </a:r>
            <a:r>
              <a:rPr lang="es-ES" sz="3000" dirty="0">
                <a:latin typeface="Baskerville Old Face" pitchFamily="18" charset="0"/>
              </a:rPr>
              <a:t> </a:t>
            </a:r>
            <a:r>
              <a:rPr lang="es-ES" sz="3000" dirty="0" err="1">
                <a:latin typeface="Baskerville Old Face" pitchFamily="18" charset="0"/>
              </a:rPr>
              <a:t>travay</a:t>
            </a:r>
            <a:r>
              <a:rPr lang="es-ES" sz="3000" dirty="0">
                <a:latin typeface="Baskerville Old Face" pitchFamily="18" charset="0"/>
              </a:rPr>
              <a:t> </a:t>
            </a:r>
            <a:r>
              <a:rPr lang="es-ES" sz="3000" dirty="0" err="1">
                <a:latin typeface="Baskerville Old Face" pitchFamily="18" charset="0"/>
              </a:rPr>
              <a:t>pou</a:t>
            </a:r>
            <a:r>
              <a:rPr lang="es-ES" sz="3000" dirty="0">
                <a:latin typeface="Baskerville Old Face" pitchFamily="18" charset="0"/>
              </a:rPr>
              <a:t> </a:t>
            </a:r>
            <a:r>
              <a:rPr lang="es-ES" sz="3000" dirty="0" err="1">
                <a:latin typeface="Baskerville Old Face" pitchFamily="18" charset="0"/>
              </a:rPr>
              <a:t>tet</a:t>
            </a:r>
            <a:r>
              <a:rPr lang="es-ES" sz="3000" dirty="0">
                <a:latin typeface="Baskerville Old Face" pitchFamily="18" charset="0"/>
              </a:rPr>
              <a:t> </a:t>
            </a:r>
            <a:r>
              <a:rPr lang="es-ES" sz="3000" dirty="0" err="1">
                <a:latin typeface="Baskerville Old Face" pitchFamily="18" charset="0"/>
              </a:rPr>
              <a:t>pa</a:t>
            </a:r>
            <a:r>
              <a:rPr lang="es-ES" sz="3000" dirty="0">
                <a:latin typeface="Baskerville Old Face" pitchFamily="18" charset="0"/>
              </a:rPr>
              <a:t> yo.</a:t>
            </a:r>
          </a:p>
          <a:p>
            <a:pPr marL="457200" indent="-457200">
              <a:buFont typeface="Arial" pitchFamily="34" charset="0"/>
              <a:buChar char="•"/>
            </a:pPr>
            <a:r>
              <a:rPr lang="es-ES" sz="3000" dirty="0" err="1">
                <a:latin typeface="Baskerville Old Face" pitchFamily="18" charset="0"/>
              </a:rPr>
              <a:t>Tankou</a:t>
            </a:r>
            <a:r>
              <a:rPr lang="es-ES" sz="3000" dirty="0">
                <a:latin typeface="Baskerville Old Face" pitchFamily="18" charset="0"/>
              </a:rPr>
              <a:t> </a:t>
            </a:r>
            <a:r>
              <a:rPr lang="es-ES" sz="3000" dirty="0" err="1">
                <a:latin typeface="Baskerville Old Face" pitchFamily="18" charset="0"/>
              </a:rPr>
              <a:t>yon</a:t>
            </a:r>
            <a:r>
              <a:rPr lang="es-ES" sz="3000" dirty="0">
                <a:latin typeface="Baskerville Old Face" pitchFamily="18" charset="0"/>
              </a:rPr>
              <a:t> </a:t>
            </a:r>
            <a:r>
              <a:rPr lang="es-ES" sz="3000" dirty="0" err="1">
                <a:latin typeface="Baskerville Old Face" pitchFamily="18" charset="0"/>
              </a:rPr>
              <a:t>bizniz</a:t>
            </a:r>
            <a:r>
              <a:rPr lang="es-ES" sz="3000" dirty="0">
                <a:latin typeface="Baskerville Old Face" pitchFamily="18" charset="0"/>
              </a:rPr>
              <a:t> </a:t>
            </a:r>
            <a:r>
              <a:rPr lang="es-ES" sz="3000" dirty="0" err="1">
                <a:latin typeface="Baskerville Old Face" pitchFamily="18" charset="0"/>
              </a:rPr>
              <a:t>ki</a:t>
            </a:r>
            <a:r>
              <a:rPr lang="es-ES" sz="3000" dirty="0">
                <a:latin typeface="Baskerville Old Face" pitchFamily="18" charset="0"/>
              </a:rPr>
              <a:t> gen </a:t>
            </a:r>
            <a:r>
              <a:rPr lang="es-ES" sz="3000" dirty="0" err="1">
                <a:latin typeface="Baskerville Old Face" pitchFamily="18" charset="0"/>
              </a:rPr>
              <a:t>selman</a:t>
            </a:r>
            <a:r>
              <a:rPr lang="es-ES" sz="3000" dirty="0">
                <a:latin typeface="Baskerville Old Face" pitchFamily="18" charset="0"/>
              </a:rPr>
              <a:t> </a:t>
            </a:r>
            <a:r>
              <a:rPr lang="es-ES" sz="3000" dirty="0" err="1">
                <a:latin typeface="Baskerville Old Face" pitchFamily="18" charset="0"/>
              </a:rPr>
              <a:t>fanmiy</a:t>
            </a:r>
            <a:r>
              <a:rPr lang="es-ES" sz="3000" dirty="0">
                <a:latin typeface="Baskerville Old Face" pitchFamily="18" charset="0"/>
              </a:rPr>
              <a:t> </a:t>
            </a:r>
            <a:r>
              <a:rPr lang="es-ES" sz="3000" dirty="0" err="1">
                <a:latin typeface="Baskerville Old Face" pitchFamily="18" charset="0"/>
              </a:rPr>
              <a:t>kap</a:t>
            </a:r>
            <a:r>
              <a:rPr lang="es-ES" sz="3000" dirty="0">
                <a:latin typeface="Baskerville Old Face" pitchFamily="18" charset="0"/>
              </a:rPr>
              <a:t> </a:t>
            </a:r>
            <a:r>
              <a:rPr lang="es-ES" sz="3000" dirty="0" err="1">
                <a:latin typeface="Baskerville Old Face" pitchFamily="18" charset="0"/>
              </a:rPr>
              <a:t>travay</a:t>
            </a:r>
            <a:r>
              <a:rPr lang="es-ES" sz="3000" dirty="0">
                <a:latin typeface="Baskerville Old Face" pitchFamily="18" charset="0"/>
              </a:rPr>
              <a:t> </a:t>
            </a:r>
            <a:r>
              <a:rPr lang="es-ES" sz="3000" dirty="0" err="1">
                <a:latin typeface="Baskerville Old Face" pitchFamily="18" charset="0"/>
              </a:rPr>
              <a:t>ladan</a:t>
            </a:r>
            <a:r>
              <a:rPr lang="es-ES" sz="3000" dirty="0">
                <a:latin typeface="Baskerville Old Face" pitchFamily="18" charset="0"/>
              </a:rPr>
              <a:t>.</a:t>
            </a:r>
          </a:p>
          <a:p>
            <a:pPr marL="457200" indent="-457200">
              <a:buFont typeface="Arial" pitchFamily="34" charset="0"/>
              <a:buChar char="•"/>
            </a:pPr>
            <a:r>
              <a:rPr lang="es-ES" sz="3000" dirty="0" err="1">
                <a:latin typeface="Baskerville Old Face" pitchFamily="18" charset="0"/>
              </a:rPr>
              <a:t>Travay</a:t>
            </a:r>
            <a:r>
              <a:rPr lang="es-ES" sz="3000" dirty="0">
                <a:latin typeface="Baskerville Old Face" pitchFamily="18" charset="0"/>
              </a:rPr>
              <a:t> </a:t>
            </a:r>
            <a:r>
              <a:rPr lang="es-ES" sz="3000" dirty="0" err="1">
                <a:latin typeface="Baskerville Old Face" pitchFamily="18" charset="0"/>
              </a:rPr>
              <a:t>ke</a:t>
            </a:r>
            <a:r>
              <a:rPr lang="es-ES" sz="3000" dirty="0">
                <a:latin typeface="Baskerville Old Face" pitchFamily="18" charset="0"/>
              </a:rPr>
              <a:t> </a:t>
            </a:r>
            <a:r>
              <a:rPr lang="es-ES" sz="3000" dirty="0" err="1">
                <a:latin typeface="Baskerville Old Face" pitchFamily="18" charset="0"/>
              </a:rPr>
              <a:t>lot</a:t>
            </a:r>
            <a:r>
              <a:rPr lang="es-ES" sz="3000" dirty="0">
                <a:latin typeface="Baskerville Old Face" pitchFamily="18" charset="0"/>
              </a:rPr>
              <a:t> </a:t>
            </a:r>
            <a:r>
              <a:rPr lang="es-ES" sz="3000" dirty="0" err="1">
                <a:latin typeface="Baskerville Old Face" pitchFamily="18" charset="0"/>
              </a:rPr>
              <a:t>ajans</a:t>
            </a:r>
            <a:r>
              <a:rPr lang="es-ES" sz="3000" dirty="0">
                <a:latin typeface="Baskerville Old Face" pitchFamily="18" charset="0"/>
              </a:rPr>
              <a:t> </a:t>
            </a:r>
            <a:r>
              <a:rPr lang="es-ES" sz="3000" dirty="0" err="1">
                <a:latin typeface="Baskerville Old Face" pitchFamily="18" charset="0"/>
              </a:rPr>
              <a:t>gouvenman</a:t>
            </a:r>
            <a:r>
              <a:rPr lang="es-ES" sz="3000" dirty="0">
                <a:latin typeface="Baskerville Old Face" pitchFamily="18" charset="0"/>
              </a:rPr>
              <a:t> federal </a:t>
            </a:r>
            <a:r>
              <a:rPr lang="es-ES" sz="3000" dirty="0" err="1">
                <a:latin typeface="Baskerville Old Face" pitchFamily="18" charset="0"/>
              </a:rPr>
              <a:t>gentan</a:t>
            </a:r>
            <a:r>
              <a:rPr lang="es-ES" sz="3000" dirty="0">
                <a:latin typeface="Baskerville Old Face" pitchFamily="18" charset="0"/>
              </a:rPr>
              <a:t> </a:t>
            </a:r>
            <a:r>
              <a:rPr lang="es-ES" sz="3000" dirty="0" err="1">
                <a:latin typeface="Baskerville Old Face" pitchFamily="18" charset="0"/>
              </a:rPr>
              <a:t>kouvri</a:t>
            </a:r>
            <a:r>
              <a:rPr lang="es-ES" sz="3000" dirty="0">
                <a:latin typeface="Baskerville Old Face" pitchFamily="18" charset="0"/>
              </a:rPr>
              <a:t> deja. </a:t>
            </a:r>
          </a:p>
        </p:txBody>
      </p:sp>
      <p:sp>
        <p:nvSpPr>
          <p:cNvPr id="11" name="Rectangle 4"/>
          <p:cNvSpPr>
            <a:spLocks noGrp="1" noChangeArrowheads="1"/>
          </p:cNvSpPr>
          <p:nvPr>
            <p:ph type="title"/>
          </p:nvPr>
        </p:nvSpPr>
        <p:spPr>
          <a:xfrm>
            <a:off x="609600" y="457200"/>
            <a:ext cx="7315200" cy="1447800"/>
          </a:xfrm>
        </p:spPr>
        <p:txBody>
          <a:bodyPr/>
          <a:lstStyle/>
          <a:p>
            <a:r>
              <a:rPr lang="es-ES" sz="5500" dirty="0">
                <a:solidFill>
                  <a:schemeClr val="tx1">
                    <a:lumMod val="95000"/>
                    <a:lumOff val="5000"/>
                  </a:schemeClr>
                </a:solidFill>
                <a:latin typeface="Baskerville Old Face" pitchFamily="18" charset="0"/>
                <a:cs typeface="Times New Roman" pitchFamily="18" charset="0"/>
              </a:rPr>
              <a:t>Ki </a:t>
            </a:r>
            <a:r>
              <a:rPr lang="es-ES" sz="5500" dirty="0" err="1">
                <a:solidFill>
                  <a:schemeClr val="tx1">
                    <a:lumMod val="95000"/>
                    <a:lumOff val="5000"/>
                  </a:schemeClr>
                </a:solidFill>
                <a:latin typeface="Baskerville Old Face" pitchFamily="18" charset="0"/>
                <a:cs typeface="Times New Roman" pitchFamily="18" charset="0"/>
              </a:rPr>
              <a:t>sa</a:t>
            </a:r>
            <a:r>
              <a:rPr lang="es-ES" sz="5500" dirty="0">
                <a:solidFill>
                  <a:schemeClr val="tx1">
                    <a:lumMod val="95000"/>
                    <a:lumOff val="5000"/>
                  </a:schemeClr>
                </a:solidFill>
                <a:latin typeface="Baskerville Old Face" pitchFamily="18" charset="0"/>
                <a:cs typeface="Times New Roman" pitchFamily="18" charset="0"/>
              </a:rPr>
              <a:t> </a:t>
            </a:r>
            <a:r>
              <a:rPr lang="es-ES" sz="5500" dirty="0" err="1" smtClean="0">
                <a:solidFill>
                  <a:schemeClr val="tx1">
                    <a:lumMod val="95000"/>
                    <a:lumOff val="5000"/>
                  </a:schemeClr>
                </a:solidFill>
                <a:latin typeface="Baskerville Old Face" pitchFamily="18" charset="0"/>
                <a:cs typeface="Times New Roman" pitchFamily="18" charset="0"/>
              </a:rPr>
              <a:t>lwa</a:t>
            </a:r>
            <a:r>
              <a:rPr lang="es-ES" sz="5500" dirty="0" smtClean="0">
                <a:solidFill>
                  <a:schemeClr val="tx1">
                    <a:lumMod val="95000"/>
                    <a:lumOff val="5000"/>
                  </a:schemeClr>
                </a:solidFill>
                <a:latin typeface="Baskerville Old Face" pitchFamily="18" charset="0"/>
                <a:cs typeface="Times New Roman" pitchFamily="18" charset="0"/>
              </a:rPr>
              <a:t>            </a:t>
            </a:r>
            <a:r>
              <a:rPr lang="es-ES" sz="5500" dirty="0">
                <a:solidFill>
                  <a:schemeClr val="tx1">
                    <a:lumMod val="95000"/>
                    <a:lumOff val="5000"/>
                  </a:schemeClr>
                </a:solidFill>
                <a:latin typeface="Baskerville Old Face" pitchFamily="18" charset="0"/>
                <a:cs typeface="Times New Roman" pitchFamily="18" charset="0"/>
              </a:rPr>
              <a:t>a </a:t>
            </a:r>
            <a:r>
              <a:rPr lang="es-ES" sz="5500" dirty="0" err="1">
                <a:solidFill>
                  <a:schemeClr val="tx1">
                    <a:lumMod val="95000"/>
                    <a:lumOff val="5000"/>
                  </a:schemeClr>
                </a:solidFill>
                <a:latin typeface="Baskerville Old Face" pitchFamily="18" charset="0"/>
                <a:cs typeface="Times New Roman" pitchFamily="18" charset="0"/>
              </a:rPr>
              <a:t>kouvri</a:t>
            </a:r>
            <a:endParaRPr lang="en-US" sz="55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352800" y="1219200"/>
            <a:ext cx="1752600" cy="50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773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2057400"/>
            <a:ext cx="7543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3000" dirty="0" err="1">
                <a:latin typeface="Baskerville Old Face" pitchFamily="18" charset="0"/>
              </a:rPr>
              <a:t>Lwa</a:t>
            </a:r>
            <a:r>
              <a:rPr lang="es-ES" sz="3000" dirty="0">
                <a:latin typeface="Baskerville Old Face" pitchFamily="18" charset="0"/>
              </a:rPr>
              <a:t> OSHA </a:t>
            </a:r>
            <a:r>
              <a:rPr lang="es-ES" sz="3000" dirty="0" err="1">
                <a:latin typeface="Baskerville Old Face" pitchFamily="18" charset="0"/>
              </a:rPr>
              <a:t>kouvri</a:t>
            </a:r>
            <a:r>
              <a:rPr lang="es-ES" sz="3000" dirty="0">
                <a:latin typeface="Baskerville Old Face" pitchFamily="18" charset="0"/>
              </a:rPr>
              <a:t> </a:t>
            </a:r>
            <a:r>
              <a:rPr lang="es-ES" sz="3000" dirty="0" err="1">
                <a:latin typeface="Baskerville Old Face" pitchFamily="18" charset="0"/>
              </a:rPr>
              <a:t>travay</a:t>
            </a:r>
            <a:r>
              <a:rPr lang="es-ES" sz="3000" dirty="0">
                <a:latin typeface="Baskerville Old Face" pitchFamily="18" charset="0"/>
              </a:rPr>
              <a:t> </a:t>
            </a:r>
            <a:r>
              <a:rPr lang="es-ES" sz="3000" dirty="0" err="1">
                <a:latin typeface="Baskerville Old Face" pitchFamily="18" charset="0"/>
              </a:rPr>
              <a:t>ak</a:t>
            </a:r>
            <a:r>
              <a:rPr lang="es-ES" sz="3000" dirty="0">
                <a:latin typeface="Baskerville Old Face" pitchFamily="18" charset="0"/>
              </a:rPr>
              <a:t> </a:t>
            </a:r>
            <a:r>
              <a:rPr lang="es-ES" sz="3000" dirty="0" err="1">
                <a:latin typeface="Baskerville Old Face" pitchFamily="18" charset="0"/>
              </a:rPr>
              <a:t>travaye</a:t>
            </a:r>
            <a:r>
              <a:rPr lang="es-ES" sz="3000" dirty="0">
                <a:latin typeface="Baskerville Old Face" pitchFamily="18" charset="0"/>
              </a:rPr>
              <a:t> </a:t>
            </a:r>
            <a:r>
              <a:rPr lang="es-ES" sz="3000" dirty="0" err="1">
                <a:latin typeface="Baskerville Old Face" pitchFamily="18" charset="0"/>
              </a:rPr>
              <a:t>direkteman</a:t>
            </a:r>
            <a:r>
              <a:rPr lang="es-ES" sz="3000" dirty="0">
                <a:latin typeface="Baskerville Old Face" pitchFamily="18" charset="0"/>
              </a:rPr>
              <a:t> </a:t>
            </a:r>
            <a:r>
              <a:rPr lang="es-ES" sz="3000" dirty="0" err="1">
                <a:latin typeface="Baskerville Old Face" pitchFamily="18" charset="0"/>
              </a:rPr>
              <a:t>ak</a:t>
            </a:r>
            <a:r>
              <a:rPr lang="es-ES" sz="3000" dirty="0">
                <a:latin typeface="Baskerville Old Face" pitchFamily="18" charset="0"/>
              </a:rPr>
              <a:t> OSHA federal </a:t>
            </a:r>
            <a:r>
              <a:rPr lang="es-ES" sz="3000" dirty="0" err="1">
                <a:latin typeface="Baskerville Old Face" pitchFamily="18" charset="0"/>
              </a:rPr>
              <a:t>oubyen</a:t>
            </a:r>
            <a:r>
              <a:rPr lang="es-ES" sz="3000" dirty="0">
                <a:latin typeface="Baskerville Old Face" pitchFamily="18" charset="0"/>
              </a:rPr>
              <a:t> OSHA </a:t>
            </a:r>
            <a:r>
              <a:rPr lang="es-ES" sz="3000" dirty="0" err="1">
                <a:latin typeface="Baskerville Old Face" pitchFamily="18" charset="0"/>
              </a:rPr>
              <a:t>depatman</a:t>
            </a:r>
            <a:r>
              <a:rPr lang="es-ES" sz="3000" dirty="0">
                <a:latin typeface="Baskerville Old Face" pitchFamily="18" charset="0"/>
              </a:rPr>
              <a:t> </a:t>
            </a:r>
            <a:r>
              <a:rPr lang="es-ES" sz="3000" dirty="0" err="1">
                <a:latin typeface="Baskerville Old Face" pitchFamily="18" charset="0"/>
              </a:rPr>
              <a:t>an</a:t>
            </a:r>
            <a:r>
              <a:rPr lang="es-ES" sz="3000" dirty="0">
                <a:latin typeface="Baskerville Old Face" pitchFamily="18" charset="0"/>
              </a:rPr>
              <a:t>.</a:t>
            </a:r>
          </a:p>
          <a:p>
            <a:pPr marL="457200" indent="-457200">
              <a:buFont typeface="Arial" pitchFamily="34" charset="0"/>
              <a:buChar char="•"/>
            </a:pPr>
            <a:r>
              <a:rPr lang="es-ES" sz="3000" dirty="0">
                <a:latin typeface="Baskerville Old Face" pitchFamily="18" charset="0"/>
              </a:rPr>
              <a:t>Gen 24 </a:t>
            </a:r>
            <a:r>
              <a:rPr lang="es-ES" sz="3000" dirty="0" err="1">
                <a:latin typeface="Baskerville Old Face" pitchFamily="18" charset="0"/>
              </a:rPr>
              <a:t>depatman</a:t>
            </a:r>
            <a:r>
              <a:rPr lang="es-ES" sz="3000" dirty="0">
                <a:latin typeface="Baskerville Old Face" pitchFamily="18" charset="0"/>
              </a:rPr>
              <a:t>, Poto </a:t>
            </a:r>
            <a:r>
              <a:rPr lang="es-ES" sz="3000" dirty="0" err="1">
                <a:latin typeface="Baskerville Old Face" pitchFamily="18" charset="0"/>
              </a:rPr>
              <a:t>Riko</a:t>
            </a:r>
            <a:r>
              <a:rPr lang="es-ES" sz="3000" dirty="0">
                <a:latin typeface="Baskerville Old Face" pitchFamily="18" charset="0"/>
              </a:rPr>
              <a:t> </a:t>
            </a:r>
            <a:r>
              <a:rPr lang="es-ES" sz="3000" dirty="0" err="1">
                <a:latin typeface="Baskerville Old Face" pitchFamily="18" charset="0"/>
              </a:rPr>
              <a:t>ak</a:t>
            </a:r>
            <a:r>
              <a:rPr lang="es-ES" sz="3000" dirty="0">
                <a:latin typeface="Baskerville Old Face" pitchFamily="18" charset="0"/>
              </a:rPr>
              <a:t> </a:t>
            </a:r>
            <a:r>
              <a:rPr lang="es-ES" sz="3000" dirty="0" err="1">
                <a:latin typeface="Baskerville Old Face" pitchFamily="18" charset="0"/>
              </a:rPr>
              <a:t>zile</a:t>
            </a:r>
            <a:r>
              <a:rPr lang="es-ES" sz="3000" dirty="0">
                <a:latin typeface="Baskerville Old Face" pitchFamily="18" charset="0"/>
              </a:rPr>
              <a:t> </a:t>
            </a:r>
            <a:r>
              <a:rPr lang="es-ES" sz="3000" dirty="0" err="1">
                <a:latin typeface="Baskerville Old Face" pitchFamily="18" charset="0"/>
              </a:rPr>
              <a:t>vyej</a:t>
            </a:r>
            <a:r>
              <a:rPr lang="es-ES" sz="3000" dirty="0">
                <a:latin typeface="Baskerville Old Face" pitchFamily="18" charset="0"/>
              </a:rPr>
              <a:t> yo </a:t>
            </a:r>
            <a:r>
              <a:rPr lang="es-ES" sz="3000" dirty="0" err="1">
                <a:latin typeface="Baskerville Old Face" pitchFamily="18" charset="0"/>
              </a:rPr>
              <a:t>genyen</a:t>
            </a:r>
            <a:r>
              <a:rPr lang="es-ES" sz="3000" dirty="0">
                <a:latin typeface="Baskerville Old Face" pitchFamily="18" charset="0"/>
              </a:rPr>
              <a:t> </a:t>
            </a:r>
            <a:r>
              <a:rPr lang="es-ES" sz="3000" dirty="0" err="1">
                <a:latin typeface="Baskerville Old Face" pitchFamily="18" charset="0"/>
              </a:rPr>
              <a:t>program</a:t>
            </a:r>
            <a:r>
              <a:rPr lang="es-ES" sz="3000" dirty="0">
                <a:latin typeface="Baskerville Old Face" pitchFamily="18" charset="0"/>
              </a:rPr>
              <a:t> </a:t>
            </a:r>
            <a:r>
              <a:rPr lang="es-ES" sz="3000" dirty="0" err="1">
                <a:latin typeface="Baskerville Old Face" pitchFamily="18" charset="0"/>
              </a:rPr>
              <a:t>sa</a:t>
            </a:r>
            <a:r>
              <a:rPr lang="es-ES" sz="3000" dirty="0">
                <a:latin typeface="Baskerville Old Face" pitchFamily="18" charset="0"/>
              </a:rPr>
              <a:t> </a:t>
            </a:r>
            <a:r>
              <a:rPr lang="es-ES" sz="3000" dirty="0" err="1">
                <a:latin typeface="Baskerville Old Face" pitchFamily="18" charset="0"/>
              </a:rPr>
              <a:t>tou</a:t>
            </a:r>
            <a:r>
              <a:rPr lang="es-ES" sz="3000" dirty="0">
                <a:latin typeface="Baskerville Old Face" pitchFamily="18" charset="0"/>
              </a:rPr>
              <a:t>.</a:t>
            </a:r>
          </a:p>
        </p:txBody>
      </p:sp>
      <p:sp>
        <p:nvSpPr>
          <p:cNvPr id="11" name="Rectangle 4"/>
          <p:cNvSpPr>
            <a:spLocks noGrp="1" noChangeArrowheads="1"/>
          </p:cNvSpPr>
          <p:nvPr>
            <p:ph type="title"/>
          </p:nvPr>
        </p:nvSpPr>
        <p:spPr>
          <a:xfrm>
            <a:off x="228600" y="228600"/>
            <a:ext cx="7958322" cy="1295400"/>
          </a:xfrm>
        </p:spPr>
        <p:txBody>
          <a:bodyPr/>
          <a:lstStyle/>
          <a:p>
            <a:r>
              <a:rPr lang="en-US" sz="5500" dirty="0" smtClean="0">
                <a:solidFill>
                  <a:schemeClr val="tx1">
                    <a:lumMod val="95000"/>
                    <a:lumOff val="5000"/>
                  </a:schemeClr>
                </a:solidFill>
                <a:latin typeface="Baskerville Old Face" pitchFamily="18" charset="0"/>
                <a:cs typeface="Times New Roman" pitchFamily="18" charset="0"/>
              </a:rPr>
              <a:t>            </a:t>
            </a:r>
            <a:r>
              <a:rPr lang="en-US" sz="5000" dirty="0" smtClean="0">
                <a:solidFill>
                  <a:schemeClr val="tx1">
                    <a:lumMod val="95000"/>
                    <a:lumOff val="5000"/>
                  </a:schemeClr>
                </a:solidFill>
                <a:latin typeface="Baskerville Old Face" pitchFamily="18" charset="0"/>
                <a:cs typeface="Times New Roman" pitchFamily="18" charset="0"/>
              </a:rPr>
              <a:t>Federal </a:t>
            </a:r>
            <a:r>
              <a:rPr lang="en-US" sz="5000" dirty="0" err="1">
                <a:solidFill>
                  <a:schemeClr val="tx1">
                    <a:lumMod val="95000"/>
                    <a:lumOff val="5000"/>
                  </a:schemeClr>
                </a:solidFill>
                <a:latin typeface="Baskerville Old Face" pitchFamily="18" charset="0"/>
                <a:cs typeface="Times New Roman" pitchFamily="18" charset="0"/>
              </a:rPr>
              <a:t>ak</a:t>
            </a:r>
            <a:r>
              <a:rPr lang="en-US" sz="5000" dirty="0">
                <a:solidFill>
                  <a:schemeClr val="tx1">
                    <a:lumMod val="95000"/>
                    <a:lumOff val="5000"/>
                  </a:schemeClr>
                </a:solidFill>
                <a:latin typeface="Baskerville Old Face" pitchFamily="18" charset="0"/>
                <a:cs typeface="Times New Roman" pitchFamily="18" charset="0"/>
              </a:rPr>
              <a:t> </a:t>
            </a:r>
            <a:r>
              <a:rPr lang="en-US" sz="5000" dirty="0" err="1" smtClean="0">
                <a:solidFill>
                  <a:schemeClr val="tx1">
                    <a:lumMod val="95000"/>
                    <a:lumOff val="5000"/>
                  </a:schemeClr>
                </a:solidFill>
                <a:latin typeface="Baskerville Old Face" pitchFamily="18" charset="0"/>
                <a:cs typeface="Times New Roman" pitchFamily="18" charset="0"/>
              </a:rPr>
              <a:t>depatman</a:t>
            </a:r>
            <a:r>
              <a:rPr lang="en-US" sz="5000" dirty="0" smtClean="0">
                <a:solidFill>
                  <a:schemeClr val="tx1">
                    <a:lumMod val="95000"/>
                    <a:lumOff val="5000"/>
                  </a:schemeClr>
                </a:solidFill>
                <a:latin typeface="Baskerville Old Face" pitchFamily="18" charset="0"/>
                <a:cs typeface="Times New Roman" pitchFamily="18" charset="0"/>
              </a:rPr>
              <a:t> </a:t>
            </a:r>
            <a:endParaRPr lang="en-US" sz="50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33400" y="819150"/>
            <a:ext cx="1676400" cy="48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622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4" name="Picture 2" descr="http://www.gloveuniversity.com/images/photos/oshabystate.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2999" y="990600"/>
            <a:ext cx="6429375"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575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685801" y="1524000"/>
            <a:ext cx="7543800" cy="4411663"/>
          </a:xfrm>
        </p:spPr>
        <p:txBody>
          <a:bodyPr/>
          <a:lstStyle/>
          <a:p>
            <a:pPr algn="ctr">
              <a:spcBef>
                <a:spcPts val="600"/>
              </a:spcBef>
            </a:pPr>
            <a:r>
              <a:rPr lang="es-ES" sz="6800" b="1" spc="-150" dirty="0">
                <a:latin typeface="Baskerville Old Face" pitchFamily="18" charset="0"/>
              </a:rPr>
              <a:t>Ki </a:t>
            </a:r>
            <a:r>
              <a:rPr lang="es-ES" sz="6800" b="1" spc="-150" dirty="0" err="1">
                <a:latin typeface="Baskerville Old Face" pitchFamily="18" charset="0"/>
              </a:rPr>
              <a:t>sa</a:t>
            </a:r>
            <a:r>
              <a:rPr lang="es-ES" sz="6800" b="1" spc="-150" dirty="0">
                <a:latin typeface="Baskerville Old Face" pitchFamily="18" charset="0"/>
              </a:rPr>
              <a:t> </a:t>
            </a:r>
            <a:r>
              <a:rPr lang="es-ES" sz="6800" b="1" spc="-150" dirty="0" err="1">
                <a:latin typeface="Baskerville Old Face" pitchFamily="18" charset="0"/>
              </a:rPr>
              <a:t>seksyon</a:t>
            </a:r>
            <a:r>
              <a:rPr lang="es-ES" sz="6800" b="1" spc="-150" dirty="0">
                <a:latin typeface="Baskerville Old Face" pitchFamily="18" charset="0"/>
              </a:rPr>
              <a:t> </a:t>
            </a:r>
            <a:r>
              <a:rPr lang="es-ES" sz="6800" b="1" spc="-150" dirty="0" err="1">
                <a:latin typeface="Baskerville Old Face" pitchFamily="18" charset="0"/>
              </a:rPr>
              <a:t>travay</a:t>
            </a:r>
            <a:r>
              <a:rPr lang="es-ES" sz="6800" b="1" spc="-150" dirty="0">
                <a:latin typeface="Baskerville Old Face" pitchFamily="18" charset="0"/>
              </a:rPr>
              <a:t> </a:t>
            </a:r>
            <a:r>
              <a:rPr lang="es-ES" sz="6800" b="1" spc="-150" dirty="0" err="1">
                <a:latin typeface="Baskerville Old Face" pitchFamily="18" charset="0"/>
              </a:rPr>
              <a:t>jeneral</a:t>
            </a:r>
            <a:r>
              <a:rPr lang="es-ES" sz="6800" b="1" spc="-150" dirty="0">
                <a:latin typeface="Baskerville Old Face" pitchFamily="18" charset="0"/>
              </a:rPr>
              <a:t> la ye</a:t>
            </a:r>
            <a:r>
              <a:rPr lang="en-US" sz="6800" b="1" spc="-300" dirty="0" smtClean="0">
                <a:solidFill>
                  <a:schemeClr val="tx1">
                    <a:lumMod val="95000"/>
                    <a:lumOff val="5000"/>
                  </a:schemeClr>
                </a:solidFill>
                <a:latin typeface="Times New Roman" pitchFamily="18" charset="0"/>
                <a:cs typeface="Times New Roman" pitchFamily="18" charset="0"/>
              </a:rPr>
              <a:t>?</a:t>
            </a:r>
          </a:p>
        </p:txBody>
      </p:sp>
      <p:grpSp>
        <p:nvGrpSpPr>
          <p:cNvPr id="13" name="Group 12"/>
          <p:cNvGrpSpPr/>
          <p:nvPr/>
        </p:nvGrpSpPr>
        <p:grpSpPr>
          <a:xfrm>
            <a:off x="0" y="6172200"/>
            <a:ext cx="9144000" cy="556276"/>
            <a:chOff x="0" y="6172200"/>
            <a:chExt cx="9144000" cy="556276"/>
          </a:xfrm>
        </p:grpSpPr>
        <p:sp>
          <p:nvSpPr>
            <p:cNvPr id="2" name="TextBox 1"/>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Tree>
    <p:extLst>
      <p:ext uri="{BB962C8B-B14F-4D97-AF65-F5344CB8AC3E}">
        <p14:creationId xmlns:p14="http://schemas.microsoft.com/office/powerpoint/2010/main" val="1251523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905000"/>
            <a:ext cx="8001000" cy="3268587"/>
          </a:xfrm>
          <a:prstGeom prst="rect">
            <a:avLst/>
          </a:prstGeom>
          <a:noFill/>
        </p:spPr>
        <p:txBody>
          <a:bodyPr wrap="square" rtlCol="0">
            <a:spAutoFit/>
          </a:bodyPr>
          <a:lstStyle/>
          <a:p>
            <a:r>
              <a:rPr lang="en-US" sz="1200" b="1" dirty="0">
                <a:latin typeface="Baskerville Old Face" pitchFamily="18" charset="0"/>
              </a:rPr>
              <a:t>DISCLAIMER:</a:t>
            </a:r>
            <a:r>
              <a:rPr lang="en-US" sz="1200" dirty="0">
                <a:latin typeface="Baskerville Old Face" pitchFamily="18" charset="0"/>
              </a:rPr>
              <a:t> This material was produced under grant number </a:t>
            </a:r>
            <a:r>
              <a:rPr lang="en-US" sz="1200" b="1" dirty="0">
                <a:latin typeface="Baskerville Old Face" pitchFamily="18" charset="0"/>
              </a:rPr>
              <a:t>SH 208 32–SH–0 from</a:t>
            </a:r>
            <a:r>
              <a:rPr lang="en-US" sz="1200" dirty="0">
                <a:latin typeface="Baskerville Old Face" pitchFamily="18" charset="0"/>
              </a:rPr>
              <a:t>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br>
              <a:rPr lang="en-US" sz="1200" dirty="0">
                <a:latin typeface="Baskerville Old Face" pitchFamily="18" charset="0"/>
              </a:rPr>
            </a:br>
            <a:r>
              <a:rPr lang="en-US" sz="1200" dirty="0">
                <a:latin typeface="Baskerville Old Face" pitchFamily="18" charset="0"/>
              </a:rPr>
              <a:t/>
            </a:r>
            <a:br>
              <a:rPr lang="en-US" sz="1200" dirty="0">
                <a:latin typeface="Baskerville Old Face" pitchFamily="18" charset="0"/>
              </a:rPr>
            </a:br>
            <a:r>
              <a:rPr lang="en-US" sz="1200" b="1" dirty="0">
                <a:latin typeface="Baskerville Old Face" pitchFamily="18" charset="0"/>
              </a:rPr>
              <a:t>COPYRIGHT INFORMATION:</a:t>
            </a:r>
            <a:r>
              <a:rPr lang="en-US" sz="1200" dirty="0">
                <a:latin typeface="Baskerville Old Face" pitchFamily="18" charset="0"/>
              </a:rPr>
              <a:t> This material is the copyrighted property of </a:t>
            </a:r>
            <a:r>
              <a:rPr lang="en-US" sz="1200" b="1" dirty="0">
                <a:latin typeface="Baskerville Old Face" pitchFamily="18" charset="0"/>
              </a:rPr>
              <a:t>Miami Dade College</a:t>
            </a:r>
            <a:r>
              <a:rPr lang="en-US" sz="1200" dirty="0">
                <a:latin typeface="Baskerville Old Face" pitchFamily="18" charset="0"/>
              </a:rPr>
              <a:t>. By federal regulation, OSHA reserves a license to use and disseminate such material for the purpose of promoting safety and health in the workplace. </a:t>
            </a:r>
            <a:r>
              <a:rPr lang="en-US" sz="1200" dirty="0" smtClean="0">
                <a:latin typeface="Baskerville Old Face" pitchFamily="18" charset="0"/>
              </a:rPr>
              <a:t> </a:t>
            </a:r>
            <a:r>
              <a:rPr lang="en-US" sz="1200" b="1" dirty="0">
                <a:latin typeface="Baskerville Old Face" pitchFamily="18" charset="0"/>
              </a:rPr>
              <a:t>Miami Dade College</a:t>
            </a:r>
            <a:r>
              <a:rPr lang="en-US" sz="1200" dirty="0">
                <a:latin typeface="Baskerville Old Face" pitchFamily="18" charset="0"/>
              </a:rPr>
              <a:t> hereby authorizes employers and workplace safety and health professionals to use this material, distributed by or through OSHA, in their workplaces or practices in accordance with the guidance contained in the material. </a:t>
            </a:r>
            <a:br>
              <a:rPr lang="en-US" sz="1200" dirty="0">
                <a:latin typeface="Baskerville Old Face" pitchFamily="18" charset="0"/>
              </a:rPr>
            </a:br>
            <a:r>
              <a:rPr lang="en-US" sz="1200" dirty="0">
                <a:latin typeface="Baskerville Old Face" pitchFamily="18" charset="0"/>
              </a:rPr>
              <a:t/>
            </a:r>
            <a:br>
              <a:rPr lang="en-US" sz="1200" dirty="0">
                <a:latin typeface="Baskerville Old Face" pitchFamily="18" charset="0"/>
              </a:rPr>
            </a:br>
            <a:r>
              <a:rPr lang="en-US" sz="1200" dirty="0">
                <a:latin typeface="Baskerville Old Face" pitchFamily="18"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pPr>
              <a:buNone/>
            </a:pPr>
            <a:endParaRPr lang="en-US" sz="1200" dirty="0">
              <a:latin typeface="Baskerville Old Face" pitchFamily="18" charset="0"/>
            </a:endParaRPr>
          </a:p>
        </p:txBody>
      </p:sp>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Tree>
    <p:extLst>
      <p:ext uri="{BB962C8B-B14F-4D97-AF65-F5344CB8AC3E}">
        <p14:creationId xmlns:p14="http://schemas.microsoft.com/office/powerpoint/2010/main" val="2250824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2286000"/>
            <a:ext cx="754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3200" dirty="0">
                <a:latin typeface="Baskerville Old Face" pitchFamily="18" charset="0"/>
              </a:rPr>
              <a:t>Ki </a:t>
            </a:r>
            <a:r>
              <a:rPr lang="es-ES" sz="3200" dirty="0" err="1">
                <a:latin typeface="Baskerville Old Face" pitchFamily="18" charset="0"/>
              </a:rPr>
              <a:t>sa</a:t>
            </a:r>
            <a:r>
              <a:rPr lang="es-ES" sz="3200" dirty="0">
                <a:latin typeface="Baskerville Old Face" pitchFamily="18" charset="0"/>
              </a:rPr>
              <a:t> </a:t>
            </a:r>
            <a:r>
              <a:rPr lang="es-ES" sz="3200" dirty="0" err="1">
                <a:latin typeface="Baskerville Old Face" pitchFamily="18" charset="0"/>
              </a:rPr>
              <a:t>ki</a:t>
            </a:r>
            <a:r>
              <a:rPr lang="es-ES" sz="3200" dirty="0">
                <a:latin typeface="Baskerville Old Face" pitchFamily="18" charset="0"/>
              </a:rPr>
              <a:t> </a:t>
            </a:r>
            <a:r>
              <a:rPr lang="es-ES" sz="3200" dirty="0" err="1">
                <a:latin typeface="Baskerville Old Face" pitchFamily="18" charset="0"/>
              </a:rPr>
              <a:t>seksyon</a:t>
            </a:r>
            <a:r>
              <a:rPr lang="es-ES" sz="3200" dirty="0">
                <a:latin typeface="Baskerville Old Face" pitchFamily="18" charset="0"/>
              </a:rPr>
              <a:t> </a:t>
            </a:r>
            <a:r>
              <a:rPr lang="es-ES" sz="3200" dirty="0" err="1">
                <a:latin typeface="Baskerville Old Face" pitchFamily="18" charset="0"/>
              </a:rPr>
              <a:t>travay</a:t>
            </a:r>
            <a:r>
              <a:rPr lang="es-ES" sz="3200" dirty="0">
                <a:latin typeface="Baskerville Old Face" pitchFamily="18" charset="0"/>
              </a:rPr>
              <a:t> </a:t>
            </a:r>
            <a:r>
              <a:rPr lang="es-ES" sz="3200" dirty="0" err="1">
                <a:latin typeface="Baskerville Old Face" pitchFamily="18" charset="0"/>
              </a:rPr>
              <a:t>jeneral</a:t>
            </a:r>
            <a:endParaRPr lang="es-ES" sz="3200" dirty="0">
              <a:latin typeface="Baskerville Old Face" pitchFamily="18" charset="0"/>
            </a:endParaRPr>
          </a:p>
          <a:p>
            <a:pPr marL="457200" indent="-457200">
              <a:buFont typeface="Arial" pitchFamily="34" charset="0"/>
              <a:buChar char="•"/>
            </a:pPr>
            <a:r>
              <a:rPr lang="es-ES" sz="3200" dirty="0" err="1">
                <a:latin typeface="Baskerville Old Face" pitchFamily="18" charset="0"/>
              </a:rPr>
              <a:t>Kijan</a:t>
            </a:r>
            <a:r>
              <a:rPr lang="es-ES" sz="3200" dirty="0">
                <a:latin typeface="Baskerville Old Face" pitchFamily="18" charset="0"/>
              </a:rPr>
              <a:t> OSHA </a:t>
            </a:r>
            <a:r>
              <a:rPr lang="es-ES" sz="3200" dirty="0" err="1">
                <a:latin typeface="Baskerville Old Face" pitchFamily="18" charset="0"/>
              </a:rPr>
              <a:t>itilize</a:t>
            </a:r>
            <a:r>
              <a:rPr lang="es-ES" sz="3200" dirty="0">
                <a:latin typeface="Baskerville Old Face" pitchFamily="18" charset="0"/>
              </a:rPr>
              <a:t> </a:t>
            </a:r>
            <a:r>
              <a:rPr lang="es-ES" sz="3200" dirty="0" err="1">
                <a:latin typeface="Baskerville Old Face" pitchFamily="18" charset="0"/>
              </a:rPr>
              <a:t>seksyon</a:t>
            </a:r>
            <a:r>
              <a:rPr lang="es-ES" sz="3200" dirty="0">
                <a:latin typeface="Baskerville Old Face" pitchFamily="18" charset="0"/>
              </a:rPr>
              <a:t> </a:t>
            </a:r>
            <a:r>
              <a:rPr lang="es-ES" sz="3200" dirty="0" err="1">
                <a:latin typeface="Baskerville Old Face" pitchFamily="18" charset="0"/>
              </a:rPr>
              <a:t>travay</a:t>
            </a:r>
            <a:endParaRPr lang="es-ES" sz="3200" dirty="0">
              <a:latin typeface="Baskerville Old Face" pitchFamily="18" charset="0"/>
            </a:endParaRPr>
          </a:p>
          <a:p>
            <a:pPr marL="457200" indent="-457200">
              <a:buFont typeface="Arial" pitchFamily="34" charset="0"/>
              <a:buChar char="•"/>
            </a:pPr>
            <a:r>
              <a:rPr lang="es-ES" sz="3200" dirty="0" err="1">
                <a:latin typeface="Baskerville Old Face" pitchFamily="18" charset="0"/>
              </a:rPr>
              <a:t>Etap</a:t>
            </a:r>
            <a:r>
              <a:rPr lang="es-ES" sz="3200" dirty="0">
                <a:latin typeface="Baskerville Old Face" pitchFamily="18" charset="0"/>
              </a:rPr>
              <a:t> </a:t>
            </a:r>
            <a:r>
              <a:rPr lang="es-ES" sz="3200" dirty="0" err="1">
                <a:latin typeface="Baskerville Old Face" pitchFamily="18" charset="0"/>
              </a:rPr>
              <a:t>kompayi</a:t>
            </a:r>
            <a:r>
              <a:rPr lang="es-ES" sz="3200" dirty="0">
                <a:latin typeface="Baskerville Old Face" pitchFamily="18" charset="0"/>
              </a:rPr>
              <a:t> yo </a:t>
            </a:r>
            <a:r>
              <a:rPr lang="es-ES" sz="3200" dirty="0" err="1">
                <a:latin typeface="Baskerville Old Face" pitchFamily="18" charset="0"/>
              </a:rPr>
              <a:t>ka</a:t>
            </a:r>
            <a:r>
              <a:rPr lang="es-ES" sz="3200" dirty="0">
                <a:latin typeface="Baskerville Old Face" pitchFamily="18" charset="0"/>
              </a:rPr>
              <a:t> </a:t>
            </a:r>
            <a:r>
              <a:rPr lang="es-ES" sz="3200" dirty="0" err="1">
                <a:latin typeface="Baskerville Old Face" pitchFamily="18" charset="0"/>
              </a:rPr>
              <a:t>pran</a:t>
            </a:r>
            <a:r>
              <a:rPr lang="es-ES" sz="3200" dirty="0">
                <a:latin typeface="Baskerville Old Face" pitchFamily="18" charset="0"/>
              </a:rPr>
              <a:t> </a:t>
            </a:r>
            <a:r>
              <a:rPr lang="es-ES" sz="3200" dirty="0" err="1">
                <a:latin typeface="Baskerville Old Face" pitchFamily="18" charset="0"/>
              </a:rPr>
              <a:t>pou</a:t>
            </a:r>
            <a:r>
              <a:rPr lang="es-ES" sz="3200" dirty="0">
                <a:latin typeface="Baskerville Old Face" pitchFamily="18" charset="0"/>
              </a:rPr>
              <a:t> </a:t>
            </a:r>
            <a:r>
              <a:rPr lang="es-ES" sz="3200" dirty="0" err="1">
                <a:latin typeface="Baskerville Old Face" pitchFamily="18" charset="0"/>
              </a:rPr>
              <a:t>depase</a:t>
            </a:r>
            <a:r>
              <a:rPr lang="es-ES" sz="3200" dirty="0">
                <a:latin typeface="Baskerville Old Face" pitchFamily="18" charset="0"/>
              </a:rPr>
              <a:t> </a:t>
            </a:r>
            <a:r>
              <a:rPr lang="es-ES" sz="3200" dirty="0" err="1">
                <a:latin typeface="Baskerville Old Face" pitchFamily="18" charset="0"/>
              </a:rPr>
              <a:t>lwa</a:t>
            </a:r>
            <a:r>
              <a:rPr lang="es-ES" sz="3200" dirty="0">
                <a:latin typeface="Baskerville Old Face" pitchFamily="18" charset="0"/>
              </a:rPr>
              <a:t> </a:t>
            </a:r>
            <a:r>
              <a:rPr lang="es-ES" sz="3200" dirty="0" err="1">
                <a:latin typeface="Baskerville Old Face" pitchFamily="18" charset="0"/>
              </a:rPr>
              <a:t>ki</a:t>
            </a:r>
            <a:r>
              <a:rPr lang="es-ES" sz="3200" dirty="0">
                <a:latin typeface="Baskerville Old Face" pitchFamily="18" charset="0"/>
              </a:rPr>
              <a:t> gen </a:t>
            </a:r>
            <a:r>
              <a:rPr lang="es-ES" sz="3200" dirty="0" err="1">
                <a:latin typeface="Baskerville Old Face" pitchFamily="18" charset="0"/>
              </a:rPr>
              <a:t>regleman</a:t>
            </a:r>
            <a:r>
              <a:rPr lang="es-ES" sz="3200" dirty="0">
                <a:latin typeface="Baskerville Old Face" pitchFamily="18" charset="0"/>
              </a:rPr>
              <a:t> </a:t>
            </a:r>
            <a:r>
              <a:rPr lang="es-ES" sz="3200" dirty="0" err="1">
                <a:latin typeface="Baskerville Old Face" pitchFamily="18" charset="0"/>
              </a:rPr>
              <a:t>ak</a:t>
            </a:r>
            <a:r>
              <a:rPr lang="es-ES" sz="3200" dirty="0">
                <a:latin typeface="Baskerville Old Face" pitchFamily="18" charset="0"/>
              </a:rPr>
              <a:t> OSHA yo.</a:t>
            </a:r>
          </a:p>
        </p:txBody>
      </p:sp>
      <p:sp>
        <p:nvSpPr>
          <p:cNvPr id="11" name="Rectangle 4"/>
          <p:cNvSpPr>
            <a:spLocks noGrp="1" noChangeArrowheads="1"/>
          </p:cNvSpPr>
          <p:nvPr>
            <p:ph type="title"/>
          </p:nvPr>
        </p:nvSpPr>
        <p:spPr>
          <a:xfrm>
            <a:off x="609600" y="457200"/>
            <a:ext cx="7315200" cy="1295400"/>
          </a:xfrm>
        </p:spPr>
        <p:txBody>
          <a:bodyPr/>
          <a:lstStyle/>
          <a:p>
            <a:r>
              <a:rPr lang="es-ES" sz="3800" dirty="0" err="1">
                <a:solidFill>
                  <a:schemeClr val="tx1">
                    <a:lumMod val="95000"/>
                    <a:lumOff val="5000"/>
                  </a:schemeClr>
                </a:solidFill>
                <a:latin typeface="Baskerville Old Face" pitchFamily="18" charset="0"/>
                <a:cs typeface="Times New Roman" pitchFamily="18" charset="0"/>
              </a:rPr>
              <a:t>Kondistyon</a:t>
            </a:r>
            <a:r>
              <a:rPr lang="es-ES" sz="3800" dirty="0">
                <a:solidFill>
                  <a:schemeClr val="tx1">
                    <a:lumMod val="95000"/>
                    <a:lumOff val="5000"/>
                  </a:schemeClr>
                </a:solidFill>
                <a:latin typeface="Baskerville Old Face" pitchFamily="18" charset="0"/>
                <a:cs typeface="Times New Roman" pitchFamily="18" charset="0"/>
              </a:rPr>
              <a:t> </a:t>
            </a:r>
            <a:r>
              <a:rPr lang="es-ES" sz="3800" dirty="0" err="1">
                <a:solidFill>
                  <a:schemeClr val="tx1">
                    <a:lumMod val="95000"/>
                    <a:lumOff val="5000"/>
                  </a:schemeClr>
                </a:solidFill>
                <a:latin typeface="Baskerville Old Face" pitchFamily="18" charset="0"/>
                <a:cs typeface="Times New Roman" pitchFamily="18" charset="0"/>
              </a:rPr>
              <a:t>seksyon</a:t>
            </a:r>
            <a:r>
              <a:rPr lang="es-ES" sz="3800" dirty="0">
                <a:solidFill>
                  <a:schemeClr val="tx1">
                    <a:lumMod val="95000"/>
                    <a:lumOff val="5000"/>
                  </a:schemeClr>
                </a:solidFill>
                <a:latin typeface="Baskerville Old Face" pitchFamily="18" charset="0"/>
                <a:cs typeface="Times New Roman" pitchFamily="18" charset="0"/>
              </a:rPr>
              <a:t> </a:t>
            </a:r>
            <a:r>
              <a:rPr lang="es-ES" sz="3800" dirty="0" err="1">
                <a:solidFill>
                  <a:schemeClr val="tx1">
                    <a:lumMod val="95000"/>
                    <a:lumOff val="5000"/>
                  </a:schemeClr>
                </a:solidFill>
                <a:latin typeface="Baskerville Old Face" pitchFamily="18" charset="0"/>
                <a:cs typeface="Times New Roman" pitchFamily="18" charset="0"/>
              </a:rPr>
              <a:t>travay</a:t>
            </a:r>
            <a:r>
              <a:rPr lang="es-ES" sz="3800" dirty="0">
                <a:solidFill>
                  <a:schemeClr val="tx1">
                    <a:lumMod val="95000"/>
                    <a:lumOff val="5000"/>
                  </a:schemeClr>
                </a:solidFill>
                <a:latin typeface="Baskerville Old Face" pitchFamily="18" charset="0"/>
                <a:cs typeface="Times New Roman" pitchFamily="18" charset="0"/>
              </a:rPr>
              <a:t> </a:t>
            </a:r>
            <a:r>
              <a:rPr lang="es-ES" sz="3800" dirty="0" err="1">
                <a:solidFill>
                  <a:schemeClr val="tx1">
                    <a:lumMod val="95000"/>
                    <a:lumOff val="5000"/>
                  </a:schemeClr>
                </a:solidFill>
                <a:latin typeface="Baskerville Old Face" pitchFamily="18" charset="0"/>
                <a:cs typeface="Times New Roman" pitchFamily="18" charset="0"/>
              </a:rPr>
              <a:t>jeneral</a:t>
            </a:r>
            <a:r>
              <a:rPr lang="es-ES" sz="3800" dirty="0">
                <a:solidFill>
                  <a:schemeClr val="tx1">
                    <a:lumMod val="95000"/>
                    <a:lumOff val="5000"/>
                  </a:schemeClr>
                </a:solidFill>
                <a:latin typeface="Baskerville Old Face" pitchFamily="18" charset="0"/>
                <a:cs typeface="Times New Roman" pitchFamily="18" charset="0"/>
              </a:rPr>
              <a:t> la</a:t>
            </a:r>
            <a:endParaRPr lang="en-US" sz="38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7007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381000" y="609600"/>
            <a:ext cx="7543800" cy="4411663"/>
          </a:xfrm>
        </p:spPr>
        <p:txBody>
          <a:bodyPr/>
          <a:lstStyle/>
          <a:p>
            <a:pPr algn="ctr">
              <a:spcBef>
                <a:spcPts val="600"/>
              </a:spcBef>
            </a:pPr>
            <a:r>
              <a:rPr lang="fi-FI" sz="6800" b="1" spc="-150" dirty="0" smtClean="0">
                <a:latin typeface="Baskerville Old Face" pitchFamily="18" charset="0"/>
              </a:rPr>
              <a:t>Koman 			  akonpli </a:t>
            </a:r>
            <a:r>
              <a:rPr lang="fi-FI" sz="6800" b="1" spc="-150" dirty="0">
                <a:latin typeface="Baskerville Old Face" pitchFamily="18" charset="0"/>
              </a:rPr>
              <a:t>misyon li</a:t>
            </a:r>
            <a:r>
              <a:rPr lang="en-US" sz="6800" b="1" spc="-300" dirty="0" smtClean="0">
                <a:solidFill>
                  <a:schemeClr val="tx1">
                    <a:lumMod val="95000"/>
                    <a:lumOff val="5000"/>
                  </a:schemeClr>
                </a:solidFill>
                <a:latin typeface="Times New Roman" pitchFamily="18" charset="0"/>
                <a:cs typeface="Times New Roman" pitchFamily="18" charset="0"/>
              </a:rPr>
              <a:t>?</a:t>
            </a:r>
          </a:p>
        </p:txBody>
      </p:sp>
      <p:grpSp>
        <p:nvGrpSpPr>
          <p:cNvPr id="13" name="Group 12"/>
          <p:cNvGrpSpPr/>
          <p:nvPr/>
        </p:nvGrpSpPr>
        <p:grpSpPr>
          <a:xfrm>
            <a:off x="0" y="6172200"/>
            <a:ext cx="9144000" cy="556276"/>
            <a:chOff x="0" y="6172200"/>
            <a:chExt cx="9144000" cy="556276"/>
          </a:xfrm>
        </p:grpSpPr>
        <p:sp>
          <p:nvSpPr>
            <p:cNvPr id="2" name="TextBox 1"/>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4" name="Picture 2" descr="http://enduringsense1.files.wordpress.com/2010/05/osha-logo.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572000" y="909744"/>
            <a:ext cx="2089052"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4" descr="http://www.safetynewsalert.com/wp-content/uploads/2008/10/inspector.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90800" y="2895600"/>
            <a:ext cx="3429000" cy="2571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1476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2514600"/>
            <a:ext cx="7543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3200" dirty="0" err="1">
                <a:latin typeface="Baskerville Old Face" pitchFamily="18" charset="0"/>
              </a:rPr>
              <a:t>Aplike</a:t>
            </a:r>
            <a:r>
              <a:rPr lang="es-ES" sz="3200" dirty="0">
                <a:latin typeface="Baskerville Old Face" pitchFamily="18" charset="0"/>
              </a:rPr>
              <a:t> </a:t>
            </a:r>
            <a:r>
              <a:rPr lang="es-ES" sz="3200" dirty="0" err="1">
                <a:latin typeface="Baskerville Old Face" pitchFamily="18" charset="0"/>
              </a:rPr>
              <a:t>bagay</a:t>
            </a:r>
            <a:r>
              <a:rPr lang="es-ES" sz="3200" dirty="0">
                <a:latin typeface="Baskerville Old Face" pitchFamily="18" charset="0"/>
              </a:rPr>
              <a:t> </a:t>
            </a:r>
            <a:r>
              <a:rPr lang="es-ES" sz="3200" dirty="0" err="1">
                <a:latin typeface="Baskerville Old Face" pitchFamily="18" charset="0"/>
              </a:rPr>
              <a:t>ki</a:t>
            </a:r>
            <a:r>
              <a:rPr lang="es-ES" sz="3200" dirty="0">
                <a:latin typeface="Baskerville Old Face" pitchFamily="18" charset="0"/>
              </a:rPr>
              <a:t> gen </a:t>
            </a:r>
            <a:r>
              <a:rPr lang="es-ES" sz="3200" dirty="0" err="1">
                <a:latin typeface="Baskerville Old Face" pitchFamily="18" charset="0"/>
              </a:rPr>
              <a:t>fos</a:t>
            </a:r>
            <a:r>
              <a:rPr lang="es-ES" sz="3200" dirty="0">
                <a:latin typeface="Baskerville Old Face" pitchFamily="18" charset="0"/>
              </a:rPr>
              <a:t> </a:t>
            </a:r>
            <a:r>
              <a:rPr lang="es-ES" sz="3200" dirty="0" err="1">
                <a:latin typeface="Baskerville Old Face" pitchFamily="18" charset="0"/>
              </a:rPr>
              <a:t>ak</a:t>
            </a:r>
            <a:r>
              <a:rPr lang="es-ES" sz="3200" dirty="0">
                <a:latin typeface="Baskerville Old Face" pitchFamily="18" charset="0"/>
              </a:rPr>
              <a:t> </a:t>
            </a:r>
            <a:r>
              <a:rPr lang="es-ES" sz="3200" dirty="0" err="1">
                <a:latin typeface="Baskerville Old Face" pitchFamily="18" charset="0"/>
              </a:rPr>
              <a:t>kalite</a:t>
            </a:r>
            <a:r>
              <a:rPr lang="es-ES" sz="3200" dirty="0">
                <a:latin typeface="Baskerville Old Face" pitchFamily="18" charset="0"/>
              </a:rPr>
              <a:t>.</a:t>
            </a:r>
          </a:p>
          <a:p>
            <a:pPr marL="457200" indent="-457200">
              <a:buFont typeface="Arial" pitchFamily="34" charset="0"/>
              <a:buChar char="•"/>
            </a:pPr>
            <a:r>
              <a:rPr lang="es-ES" sz="3200" dirty="0" err="1">
                <a:latin typeface="Baskerville Old Face" pitchFamily="18" charset="0"/>
              </a:rPr>
              <a:t>Konfome</a:t>
            </a:r>
            <a:r>
              <a:rPr lang="es-ES" sz="3200" dirty="0">
                <a:latin typeface="Baskerville Old Face" pitchFamily="18" charset="0"/>
              </a:rPr>
              <a:t> </a:t>
            </a:r>
            <a:r>
              <a:rPr lang="es-ES" sz="3200" dirty="0" err="1">
                <a:latin typeface="Baskerville Old Face" pitchFamily="18" charset="0"/>
              </a:rPr>
              <a:t>ak</a:t>
            </a:r>
            <a:r>
              <a:rPr lang="es-ES" sz="3200" dirty="0">
                <a:latin typeface="Baskerville Old Face" pitchFamily="18" charset="0"/>
              </a:rPr>
              <a:t> </a:t>
            </a:r>
            <a:r>
              <a:rPr lang="es-ES" sz="3200" dirty="0" err="1">
                <a:latin typeface="Baskerville Old Face" pitchFamily="18" charset="0"/>
              </a:rPr>
              <a:t>ed</a:t>
            </a:r>
            <a:r>
              <a:rPr lang="es-ES" sz="3200" dirty="0">
                <a:latin typeface="Baskerville Old Face" pitchFamily="18" charset="0"/>
              </a:rPr>
              <a:t> </a:t>
            </a:r>
            <a:r>
              <a:rPr lang="es-ES" sz="3200" dirty="0" err="1">
                <a:latin typeface="Baskerville Old Face" pitchFamily="18" charset="0"/>
              </a:rPr>
              <a:t>edikatsyon</a:t>
            </a:r>
            <a:endParaRPr lang="es-ES" sz="3200" dirty="0">
              <a:latin typeface="Baskerville Old Face" pitchFamily="18" charset="0"/>
            </a:endParaRPr>
          </a:p>
          <a:p>
            <a:pPr marL="457200" indent="-457200">
              <a:buFont typeface="Arial" pitchFamily="34" charset="0"/>
              <a:buChar char="•"/>
            </a:pPr>
            <a:r>
              <a:rPr lang="es-ES" sz="3200" dirty="0" err="1">
                <a:latin typeface="Baskerville Old Face" pitchFamily="18" charset="0"/>
              </a:rPr>
              <a:t>Kopere</a:t>
            </a:r>
            <a:r>
              <a:rPr lang="es-ES" sz="3200" dirty="0">
                <a:latin typeface="Baskerville Old Face" pitchFamily="18" charset="0"/>
              </a:rPr>
              <a:t> e </a:t>
            </a:r>
            <a:r>
              <a:rPr lang="es-ES" sz="3200" dirty="0" err="1">
                <a:latin typeface="Baskerville Old Face" pitchFamily="18" charset="0"/>
              </a:rPr>
              <a:t>asosye</a:t>
            </a:r>
            <a:r>
              <a:rPr lang="es-ES" sz="3200" dirty="0">
                <a:latin typeface="Baskerville Old Face" pitchFamily="18" charset="0"/>
              </a:rPr>
              <a:t> </a:t>
            </a:r>
            <a:r>
              <a:rPr lang="es-ES" sz="3200" dirty="0" err="1">
                <a:latin typeface="Baskerville Old Face" pitchFamily="18" charset="0"/>
              </a:rPr>
              <a:t>ak</a:t>
            </a:r>
            <a:r>
              <a:rPr lang="es-ES" sz="3200" dirty="0">
                <a:latin typeface="Baskerville Old Face" pitchFamily="18" charset="0"/>
              </a:rPr>
              <a:t> </a:t>
            </a:r>
            <a:r>
              <a:rPr lang="es-ES" sz="3200" dirty="0" err="1">
                <a:latin typeface="Baskerville Old Face" pitchFamily="18" charset="0"/>
              </a:rPr>
              <a:t>lot</a:t>
            </a:r>
            <a:r>
              <a:rPr lang="es-ES" sz="3200" dirty="0">
                <a:latin typeface="Baskerville Old Face" pitchFamily="18" charset="0"/>
              </a:rPr>
              <a:t> </a:t>
            </a:r>
            <a:r>
              <a:rPr lang="es-ES" sz="3200" dirty="0" err="1">
                <a:latin typeface="Baskerville Old Face" pitchFamily="18" charset="0"/>
              </a:rPr>
              <a:t>program</a:t>
            </a:r>
            <a:endParaRPr lang="es-ES" sz="3200" dirty="0">
              <a:latin typeface="Baskerville Old Face" pitchFamily="18" charset="0"/>
            </a:endParaRPr>
          </a:p>
        </p:txBody>
      </p:sp>
      <p:sp>
        <p:nvSpPr>
          <p:cNvPr id="11" name="Rectangle 4"/>
          <p:cNvSpPr>
            <a:spLocks noGrp="1" noChangeArrowheads="1"/>
          </p:cNvSpPr>
          <p:nvPr>
            <p:ph type="title"/>
          </p:nvPr>
        </p:nvSpPr>
        <p:spPr>
          <a:xfrm>
            <a:off x="457200" y="613916"/>
            <a:ext cx="7924800" cy="533400"/>
          </a:xfrm>
        </p:spPr>
        <p:txBody>
          <a:bodyPr/>
          <a:lstStyle/>
          <a:p>
            <a:r>
              <a:rPr lang="es-ES" sz="3200" dirty="0">
                <a:solidFill>
                  <a:schemeClr val="tx1">
                    <a:lumMod val="95000"/>
                    <a:lumOff val="5000"/>
                  </a:schemeClr>
                </a:solidFill>
                <a:latin typeface="Baskerville Old Face" pitchFamily="18" charset="0"/>
                <a:cs typeface="Times New Roman" pitchFamily="18" charset="0"/>
              </a:rPr>
              <a:t> </a:t>
            </a:r>
            <a:r>
              <a:rPr lang="es-ES" sz="3200" dirty="0" smtClean="0">
                <a:solidFill>
                  <a:schemeClr val="tx1">
                    <a:lumMod val="95000"/>
                    <a:lumOff val="5000"/>
                  </a:schemeClr>
                </a:solidFill>
                <a:latin typeface="Baskerville Old Face" pitchFamily="18" charset="0"/>
                <a:cs typeface="Times New Roman" pitchFamily="18" charset="0"/>
              </a:rPr>
              <a:t>             </a:t>
            </a:r>
            <a:r>
              <a:rPr lang="es-ES" sz="3200" dirty="0" err="1">
                <a:solidFill>
                  <a:schemeClr val="tx1">
                    <a:lumMod val="95000"/>
                    <a:lumOff val="5000"/>
                  </a:schemeClr>
                </a:solidFill>
                <a:latin typeface="Baskerville Old Face" pitchFamily="18" charset="0"/>
                <a:cs typeface="Times New Roman" pitchFamily="18" charset="0"/>
              </a:rPr>
              <a:t>itilize</a:t>
            </a:r>
            <a:r>
              <a:rPr lang="es-ES" sz="3200" dirty="0">
                <a:solidFill>
                  <a:schemeClr val="tx1">
                    <a:lumMod val="95000"/>
                    <a:lumOff val="5000"/>
                  </a:schemeClr>
                </a:solidFill>
                <a:latin typeface="Baskerville Old Face" pitchFamily="18" charset="0"/>
                <a:cs typeface="Times New Roman" pitchFamily="18" charset="0"/>
              </a:rPr>
              <a:t> 3 </a:t>
            </a:r>
            <a:r>
              <a:rPr lang="es-ES" sz="3200" dirty="0" err="1">
                <a:solidFill>
                  <a:schemeClr val="tx1">
                    <a:lumMod val="95000"/>
                    <a:lumOff val="5000"/>
                  </a:schemeClr>
                </a:solidFill>
                <a:latin typeface="Baskerville Old Face" pitchFamily="18" charset="0"/>
                <a:cs typeface="Times New Roman" pitchFamily="18" charset="0"/>
              </a:rPr>
              <a:t>strateji</a:t>
            </a:r>
            <a:r>
              <a:rPr lang="es-ES" sz="3200" dirty="0">
                <a:solidFill>
                  <a:schemeClr val="tx1">
                    <a:lumMod val="95000"/>
                    <a:lumOff val="5000"/>
                  </a:schemeClr>
                </a:solidFill>
                <a:latin typeface="Baskerville Old Face" pitchFamily="18" charset="0"/>
                <a:cs typeface="Times New Roman" pitchFamily="18" charset="0"/>
              </a:rPr>
              <a:t> de </a:t>
            </a:r>
            <a:r>
              <a:rPr lang="es-ES" sz="3200" dirty="0" err="1">
                <a:solidFill>
                  <a:schemeClr val="tx1">
                    <a:lumMod val="95000"/>
                    <a:lumOff val="5000"/>
                  </a:schemeClr>
                </a:solidFill>
                <a:latin typeface="Baskerville Old Face" pitchFamily="18" charset="0"/>
                <a:cs typeface="Times New Roman" pitchFamily="18" charset="0"/>
              </a:rPr>
              <a:t>baz</a:t>
            </a:r>
            <a:endParaRPr lang="en-US" sz="32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02298" y="696255"/>
            <a:ext cx="1066800" cy="30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1066800"/>
            <a:ext cx="7315200" cy="1077218"/>
          </a:xfrm>
          <a:prstGeom prst="rect">
            <a:avLst/>
          </a:prstGeom>
          <a:noFill/>
        </p:spPr>
        <p:txBody>
          <a:bodyPr wrap="square" rtlCol="0">
            <a:spAutoFit/>
          </a:bodyPr>
          <a:lstStyle/>
          <a:p>
            <a:pPr algn="ctr">
              <a:spcBef>
                <a:spcPts val="0"/>
              </a:spcBef>
              <a:buNone/>
            </a:pPr>
            <a:r>
              <a:rPr lang="nn-NO" sz="3200" b="1" dirty="0">
                <a:latin typeface="Baskerville Old Face" pitchFamily="18" charset="0"/>
              </a:rPr>
              <a:t>Pou ka ede redwi aksidan ak lanmo nan travay</a:t>
            </a:r>
            <a:endParaRPr lang="en-US" dirty="0"/>
          </a:p>
        </p:txBody>
      </p:sp>
    </p:spTree>
    <p:extLst>
      <p:ext uri="{BB962C8B-B14F-4D97-AF65-F5344CB8AC3E}">
        <p14:creationId xmlns:p14="http://schemas.microsoft.com/office/powerpoint/2010/main" val="3843926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981200"/>
            <a:ext cx="4495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3200" dirty="0" err="1">
                <a:latin typeface="Baskerville Old Face" pitchFamily="18" charset="0"/>
              </a:rPr>
              <a:t>Otorite</a:t>
            </a:r>
            <a:endParaRPr lang="es-ES" sz="3200" dirty="0">
              <a:latin typeface="Baskerville Old Face" pitchFamily="18" charset="0"/>
            </a:endParaRPr>
          </a:p>
          <a:p>
            <a:pPr marL="457200" indent="-457200">
              <a:buFont typeface="Arial" pitchFamily="34" charset="0"/>
              <a:buChar char="•"/>
            </a:pPr>
            <a:r>
              <a:rPr lang="es-ES" sz="3200" dirty="0" err="1">
                <a:latin typeface="Baskerville Old Face" pitchFamily="18" charset="0"/>
              </a:rPr>
              <a:t>Pa</a:t>
            </a:r>
            <a:r>
              <a:rPr lang="es-ES" sz="3200" dirty="0">
                <a:latin typeface="Baskerville Old Face" pitchFamily="18" charset="0"/>
              </a:rPr>
              <a:t> </a:t>
            </a:r>
            <a:r>
              <a:rPr lang="es-ES" sz="3200" dirty="0" err="1">
                <a:latin typeface="Baskerville Old Face" pitchFamily="18" charset="0"/>
              </a:rPr>
              <a:t>bay</a:t>
            </a:r>
            <a:r>
              <a:rPr lang="es-ES" sz="3200" dirty="0">
                <a:latin typeface="Baskerville Old Face" pitchFamily="18" charset="0"/>
              </a:rPr>
              <a:t> </a:t>
            </a:r>
            <a:r>
              <a:rPr lang="es-ES" sz="3200" dirty="0" err="1">
                <a:latin typeface="Baskerville Old Face" pitchFamily="18" charset="0"/>
              </a:rPr>
              <a:t>yon</a:t>
            </a:r>
            <a:r>
              <a:rPr lang="es-ES" sz="3200" dirty="0">
                <a:latin typeface="Baskerville Old Face" pitchFamily="18" charset="0"/>
              </a:rPr>
              <a:t> </a:t>
            </a:r>
            <a:r>
              <a:rPr lang="es-ES" sz="3200" dirty="0" err="1">
                <a:latin typeface="Baskerville Old Face" pitchFamily="18" charset="0"/>
              </a:rPr>
              <a:t>not</a:t>
            </a:r>
            <a:r>
              <a:rPr lang="es-ES" sz="3200" dirty="0">
                <a:latin typeface="Baskerville Old Face" pitchFamily="18" charset="0"/>
              </a:rPr>
              <a:t> </a:t>
            </a:r>
            <a:r>
              <a:rPr lang="es-ES" sz="3200" dirty="0" err="1">
                <a:latin typeface="Baskerville Old Face" pitchFamily="18" charset="0"/>
              </a:rPr>
              <a:t>ki</a:t>
            </a:r>
            <a:r>
              <a:rPr lang="es-ES" sz="3200" dirty="0">
                <a:latin typeface="Baskerville Old Face" pitchFamily="18" charset="0"/>
              </a:rPr>
              <a:t> </a:t>
            </a:r>
            <a:r>
              <a:rPr lang="es-ES" sz="3200" dirty="0" err="1">
                <a:latin typeface="Baskerville Old Face" pitchFamily="18" charset="0"/>
              </a:rPr>
              <a:t>nomal</a:t>
            </a:r>
            <a:endParaRPr lang="es-ES" sz="3200" dirty="0">
              <a:latin typeface="Baskerville Old Face" pitchFamily="18" charset="0"/>
            </a:endParaRPr>
          </a:p>
          <a:p>
            <a:pPr marL="457200" indent="-457200">
              <a:buFont typeface="Arial" pitchFamily="34" charset="0"/>
              <a:buChar char="•"/>
            </a:pPr>
            <a:r>
              <a:rPr lang="es-ES" sz="3200" dirty="0" err="1">
                <a:latin typeface="Baskerville Old Face" pitchFamily="18" charset="0"/>
              </a:rPr>
              <a:t>Moun</a:t>
            </a:r>
            <a:r>
              <a:rPr lang="es-ES" sz="3200" dirty="0">
                <a:latin typeface="Baskerville Old Face" pitchFamily="18" charset="0"/>
              </a:rPr>
              <a:t> </a:t>
            </a:r>
            <a:r>
              <a:rPr lang="es-ES" sz="3200" dirty="0" err="1">
                <a:latin typeface="Baskerville Old Face" pitchFamily="18" charset="0"/>
              </a:rPr>
              <a:t>ki</a:t>
            </a:r>
            <a:r>
              <a:rPr lang="es-ES" sz="3200" dirty="0">
                <a:latin typeface="Baskerville Old Face" pitchFamily="18" charset="0"/>
              </a:rPr>
              <a:t> </a:t>
            </a:r>
            <a:r>
              <a:rPr lang="es-ES" sz="3200" dirty="0" err="1">
                <a:latin typeface="Baskerville Old Face" pitchFamily="18" charset="0"/>
              </a:rPr>
              <a:t>reprezante</a:t>
            </a:r>
            <a:r>
              <a:rPr lang="es-ES" sz="3200" dirty="0">
                <a:latin typeface="Baskerville Old Face" pitchFamily="18" charset="0"/>
              </a:rPr>
              <a:t> </a:t>
            </a:r>
            <a:r>
              <a:rPr lang="es-ES" sz="3200" dirty="0" err="1">
                <a:latin typeface="Baskerville Old Face" pitchFamily="18" charset="0"/>
              </a:rPr>
              <a:t>travaye</a:t>
            </a:r>
            <a:r>
              <a:rPr lang="es-ES" sz="3200" dirty="0">
                <a:latin typeface="Baskerville Old Face" pitchFamily="18" charset="0"/>
              </a:rPr>
              <a:t> yo </a:t>
            </a:r>
            <a:r>
              <a:rPr lang="es-ES" sz="3200" dirty="0" err="1">
                <a:latin typeface="Baskerville Old Face" pitchFamily="18" charset="0"/>
              </a:rPr>
              <a:t>dwe</a:t>
            </a:r>
            <a:r>
              <a:rPr lang="es-ES" sz="3200" dirty="0">
                <a:latin typeface="Baskerville Old Face" pitchFamily="18" charset="0"/>
              </a:rPr>
              <a:t> </a:t>
            </a:r>
            <a:r>
              <a:rPr lang="es-ES" sz="3200" dirty="0" err="1">
                <a:latin typeface="Baskerville Old Face" pitchFamily="18" charset="0"/>
              </a:rPr>
              <a:t>konnen</a:t>
            </a:r>
            <a:endParaRPr lang="es-ES" sz="3200" dirty="0">
              <a:latin typeface="Baskerville Old Face" pitchFamily="18" charset="0"/>
            </a:endParaRP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Inspektyon</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nan</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travay</a:t>
            </a: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2" descr="http://newyork.construction.com/images/2008/09_osha-inspection.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7800" y="2276475"/>
            <a:ext cx="2857500" cy="2600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444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752600"/>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a:latin typeface="Baskerville Old Face" pitchFamily="18" charset="0"/>
              </a:rPr>
              <a:t>OSHA </a:t>
            </a:r>
            <a:r>
              <a:rPr lang="es-ES" dirty="0" err="1">
                <a:latin typeface="Baskerville Old Face" pitchFamily="18" charset="0"/>
              </a:rPr>
              <a:t>toujou</a:t>
            </a:r>
            <a:r>
              <a:rPr lang="es-ES" dirty="0">
                <a:latin typeface="Baskerville Old Face" pitchFamily="18" charset="0"/>
              </a:rPr>
              <a:t> fe </a:t>
            </a:r>
            <a:r>
              <a:rPr lang="es-ES" dirty="0" err="1">
                <a:latin typeface="Baskerville Old Face" pitchFamily="18" charset="0"/>
              </a:rPr>
              <a:t>inspektyon</a:t>
            </a:r>
            <a:r>
              <a:rPr lang="es-ES" dirty="0">
                <a:latin typeface="Baskerville Old Face" pitchFamily="18" charset="0"/>
              </a:rPr>
              <a:t> san l </a:t>
            </a:r>
            <a:r>
              <a:rPr lang="es-ES" dirty="0" err="1">
                <a:latin typeface="Baskerville Old Face" pitchFamily="18" charset="0"/>
              </a:rPr>
              <a:t>pa</a:t>
            </a:r>
            <a:r>
              <a:rPr lang="es-ES" dirty="0">
                <a:latin typeface="Baskerville Old Face" pitchFamily="18" charset="0"/>
              </a:rPr>
              <a:t> </a:t>
            </a:r>
            <a:r>
              <a:rPr lang="es-ES" dirty="0" err="1">
                <a:latin typeface="Baskerville Old Face" pitchFamily="18" charset="0"/>
              </a:rPr>
              <a:t>aveti</a:t>
            </a:r>
            <a:r>
              <a:rPr lang="es-ES" dirty="0">
                <a:latin typeface="Baskerville Old Face" pitchFamily="18" charset="0"/>
              </a:rPr>
              <a:t>. Si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moun</a:t>
            </a:r>
            <a:r>
              <a:rPr lang="es-ES" dirty="0">
                <a:latin typeface="Baskerville Old Face" pitchFamily="18" charset="0"/>
              </a:rPr>
              <a:t> fe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travay</a:t>
            </a:r>
            <a:r>
              <a:rPr lang="es-ES" dirty="0">
                <a:latin typeface="Baskerville Old Face" pitchFamily="18" charset="0"/>
              </a:rPr>
              <a:t> </a:t>
            </a:r>
            <a:r>
              <a:rPr lang="es-ES" dirty="0" err="1">
                <a:latin typeface="Baskerville Old Face" pitchFamily="18" charset="0"/>
              </a:rPr>
              <a:t>konnen</a:t>
            </a:r>
            <a:r>
              <a:rPr lang="es-ES" dirty="0">
                <a:latin typeface="Baskerville Old Face" pitchFamily="18" charset="0"/>
              </a:rPr>
              <a:t> </a:t>
            </a:r>
            <a:r>
              <a:rPr lang="es-ES" dirty="0" err="1">
                <a:latin typeface="Baskerville Old Face" pitchFamily="18" charset="0"/>
              </a:rPr>
              <a:t>sa</a:t>
            </a:r>
            <a:r>
              <a:rPr lang="es-ES" dirty="0">
                <a:latin typeface="Baskerville Old Face" pitchFamily="18" charset="0"/>
              </a:rPr>
              <a:t> </a:t>
            </a:r>
            <a:r>
              <a:rPr lang="es-ES" dirty="0" err="1">
                <a:latin typeface="Baskerville Old Face" pitchFamily="18" charset="0"/>
              </a:rPr>
              <a:t>an</a:t>
            </a:r>
            <a:r>
              <a:rPr lang="es-ES" dirty="0">
                <a:latin typeface="Baskerville Old Face" pitchFamily="18" charset="0"/>
              </a:rPr>
              <a:t> </a:t>
            </a:r>
            <a:r>
              <a:rPr lang="es-ES" dirty="0" err="1">
                <a:latin typeface="Baskerville Old Face" pitchFamily="18" charset="0"/>
              </a:rPr>
              <a:t>avans</a:t>
            </a:r>
            <a:r>
              <a:rPr lang="es-ES" dirty="0">
                <a:latin typeface="Baskerville Old Face" pitchFamily="18" charset="0"/>
              </a:rPr>
              <a:t>, li </a:t>
            </a:r>
            <a:r>
              <a:rPr lang="es-ES" dirty="0" err="1">
                <a:latin typeface="Baskerville Old Face" pitchFamily="18" charset="0"/>
              </a:rPr>
              <a:t>ka</a:t>
            </a:r>
            <a:r>
              <a:rPr lang="es-ES" dirty="0">
                <a:latin typeface="Baskerville Old Face" pitchFamily="18" charset="0"/>
              </a:rPr>
              <a:t> </a:t>
            </a:r>
            <a:r>
              <a:rPr lang="es-ES" dirty="0" err="1">
                <a:latin typeface="Baskerville Old Face" pitchFamily="18" charset="0"/>
              </a:rPr>
              <a:t>peye</a:t>
            </a:r>
            <a:r>
              <a:rPr lang="es-ES" dirty="0">
                <a:latin typeface="Baskerville Old Face" pitchFamily="18" charset="0"/>
              </a:rPr>
              <a:t> $1.000 </a:t>
            </a:r>
            <a:r>
              <a:rPr lang="es-ES" dirty="0" err="1">
                <a:latin typeface="Baskerville Old Face" pitchFamily="18" charset="0"/>
              </a:rPr>
              <a:t>oubyen</a:t>
            </a:r>
            <a:r>
              <a:rPr lang="es-ES" dirty="0">
                <a:latin typeface="Baskerville Old Face" pitchFamily="18" charset="0"/>
              </a:rPr>
              <a:t> li </a:t>
            </a:r>
            <a:r>
              <a:rPr lang="es-ES" dirty="0" err="1">
                <a:latin typeface="Baskerville Old Face" pitchFamily="18" charset="0"/>
              </a:rPr>
              <a:t>ka</a:t>
            </a:r>
            <a:r>
              <a:rPr lang="es-ES" dirty="0">
                <a:latin typeface="Baskerville Old Face" pitchFamily="18" charset="0"/>
              </a:rPr>
              <a:t> fe 6 </a:t>
            </a:r>
            <a:r>
              <a:rPr lang="es-ES" dirty="0" err="1">
                <a:latin typeface="Baskerville Old Face" pitchFamily="18" charset="0"/>
              </a:rPr>
              <a:t>mwan</a:t>
            </a:r>
            <a:r>
              <a:rPr lang="es-ES" dirty="0">
                <a:latin typeface="Baskerville Old Face" pitchFamily="18" charset="0"/>
              </a:rPr>
              <a:t> </a:t>
            </a:r>
            <a:r>
              <a:rPr lang="es-ES" dirty="0" err="1">
                <a:latin typeface="Baskerville Old Face" pitchFamily="18" charset="0"/>
              </a:rPr>
              <a:t>nan</a:t>
            </a:r>
            <a:r>
              <a:rPr lang="es-ES" dirty="0">
                <a:latin typeface="Baskerville Old Face" pitchFamily="18" charset="0"/>
              </a:rPr>
              <a:t> </a:t>
            </a:r>
            <a:r>
              <a:rPr lang="es-ES" dirty="0" err="1">
                <a:latin typeface="Baskerville Old Face" pitchFamily="18" charset="0"/>
              </a:rPr>
              <a:t>prizon</a:t>
            </a:r>
            <a:r>
              <a:rPr lang="es-ES" dirty="0">
                <a:latin typeface="Baskerville Old Face" pitchFamily="18" charset="0"/>
              </a:rPr>
              <a:t> </a:t>
            </a:r>
            <a:r>
              <a:rPr lang="es-ES" dirty="0" err="1">
                <a:latin typeface="Baskerville Old Face" pitchFamily="18" charset="0"/>
              </a:rPr>
              <a:t>oubyen</a:t>
            </a:r>
            <a:r>
              <a:rPr lang="es-ES" dirty="0">
                <a:latin typeface="Baskerville Old Face" pitchFamily="18" charset="0"/>
              </a:rPr>
              <a:t> </a:t>
            </a:r>
            <a:r>
              <a:rPr lang="es-ES" dirty="0" err="1">
                <a:latin typeface="Baskerville Old Face" pitchFamily="18" charset="0"/>
              </a:rPr>
              <a:t>tou</a:t>
            </a:r>
            <a:r>
              <a:rPr lang="es-ES" dirty="0">
                <a:latin typeface="Baskerville Old Face" pitchFamily="18" charset="0"/>
              </a:rPr>
              <a:t> de .</a:t>
            </a:r>
          </a:p>
          <a:p>
            <a:pPr marL="457200" indent="-457200">
              <a:buFont typeface="Arial" pitchFamily="34" charset="0"/>
              <a:buChar char="•"/>
            </a:pPr>
            <a:r>
              <a:rPr lang="es-ES" dirty="0">
                <a:latin typeface="Baskerville Old Face" pitchFamily="18" charset="0"/>
              </a:rPr>
              <a:t>Gen de le OSHA </a:t>
            </a:r>
            <a:r>
              <a:rPr lang="es-ES" dirty="0" err="1">
                <a:latin typeface="Baskerville Old Face" pitchFamily="18" charset="0"/>
              </a:rPr>
              <a:t>ka</a:t>
            </a:r>
            <a:r>
              <a:rPr lang="es-ES" dirty="0">
                <a:latin typeface="Baskerville Old Face" pitchFamily="18" charset="0"/>
              </a:rPr>
              <a:t> </a:t>
            </a:r>
            <a:r>
              <a:rPr lang="es-ES" dirty="0" err="1">
                <a:latin typeface="Baskerville Old Face" pitchFamily="18" charset="0"/>
              </a:rPr>
              <a:t>aveti</a:t>
            </a:r>
            <a:r>
              <a:rPr lang="es-ES" dirty="0">
                <a:latin typeface="Baskerville Old Face" pitchFamily="18" charset="0"/>
              </a:rPr>
              <a:t> </a:t>
            </a:r>
            <a:r>
              <a:rPr lang="es-ES" dirty="0" err="1">
                <a:latin typeface="Baskerville Old Face" pitchFamily="18" charset="0"/>
              </a:rPr>
              <a:t>travay</a:t>
            </a:r>
            <a:r>
              <a:rPr lang="es-ES" dirty="0">
                <a:latin typeface="Baskerville Old Face" pitchFamily="18" charset="0"/>
              </a:rPr>
              <a:t> la. </a:t>
            </a:r>
            <a:r>
              <a:rPr lang="es-ES" dirty="0" err="1">
                <a:latin typeface="Baskerville Old Face" pitchFamily="18" charset="0"/>
              </a:rPr>
              <a:t>Men</a:t>
            </a:r>
            <a:r>
              <a:rPr lang="es-ES" dirty="0">
                <a:latin typeface="Baskerville Old Face" pitchFamily="18" charset="0"/>
              </a:rPr>
              <a:t> </a:t>
            </a:r>
            <a:r>
              <a:rPr lang="es-ES" dirty="0" err="1">
                <a:latin typeface="Baskerville Old Face" pitchFamily="18" charset="0"/>
              </a:rPr>
              <a:t>pa</a:t>
            </a:r>
            <a:r>
              <a:rPr lang="es-ES" dirty="0">
                <a:latin typeface="Baskerville Old Face" pitchFamily="18" charset="0"/>
              </a:rPr>
              <a:t> </a:t>
            </a:r>
            <a:r>
              <a:rPr lang="es-ES" dirty="0" err="1">
                <a:latin typeface="Baskerville Old Face" pitchFamily="18" charset="0"/>
              </a:rPr>
              <a:t>plis</a:t>
            </a:r>
            <a:r>
              <a:rPr lang="es-ES" dirty="0">
                <a:latin typeface="Baskerville Old Face" pitchFamily="18" charset="0"/>
              </a:rPr>
              <a:t> </a:t>
            </a:r>
            <a:r>
              <a:rPr lang="es-ES" dirty="0" err="1">
                <a:latin typeface="Baskerville Old Face" pitchFamily="18" charset="0"/>
              </a:rPr>
              <a:t>ke</a:t>
            </a:r>
            <a:r>
              <a:rPr lang="es-ES" dirty="0">
                <a:latin typeface="Baskerville Old Face" pitchFamily="18" charset="0"/>
              </a:rPr>
              <a:t> 24 </a:t>
            </a:r>
            <a:r>
              <a:rPr lang="es-ES" dirty="0" err="1">
                <a:latin typeface="Baskerville Old Face" pitchFamily="18" charset="0"/>
              </a:rPr>
              <a:t>hrs</a:t>
            </a:r>
            <a:r>
              <a:rPr lang="es-ES" dirty="0">
                <a:latin typeface="Baskerville Old Face" pitchFamily="18" charset="0"/>
              </a:rPr>
              <a:t> de </a:t>
            </a:r>
            <a:r>
              <a:rPr lang="es-ES" dirty="0" err="1">
                <a:latin typeface="Baskerville Old Face" pitchFamily="18" charset="0"/>
              </a:rPr>
              <a:t>an</a:t>
            </a:r>
            <a:r>
              <a:rPr lang="es-ES" dirty="0">
                <a:latin typeface="Baskerville Old Face" pitchFamily="18" charset="0"/>
              </a:rPr>
              <a:t> </a:t>
            </a:r>
            <a:r>
              <a:rPr lang="es-ES" dirty="0" err="1">
                <a:latin typeface="Baskerville Old Face" pitchFamily="18" charset="0"/>
              </a:rPr>
              <a:t>avans</a:t>
            </a:r>
            <a:r>
              <a:rPr lang="es-ES" dirty="0">
                <a:latin typeface="Baskerville Old Face" pitchFamily="18" charset="0"/>
              </a:rPr>
              <a:t>.</a:t>
            </a:r>
          </a:p>
          <a:p>
            <a:pPr marL="457200" indent="-457200">
              <a:buFont typeface="Arial" pitchFamily="34" charset="0"/>
              <a:buChar char="•"/>
            </a:pPr>
            <a:r>
              <a:rPr lang="es-ES" dirty="0" err="1">
                <a:latin typeface="Baskerville Old Face" pitchFamily="18" charset="0"/>
              </a:rPr>
              <a:t>Sikonstans</a:t>
            </a:r>
            <a:r>
              <a:rPr lang="es-ES" dirty="0">
                <a:latin typeface="Baskerville Old Face" pitchFamily="18" charset="0"/>
              </a:rPr>
              <a:t> </a:t>
            </a:r>
            <a:r>
              <a:rPr lang="es-ES" dirty="0" err="1">
                <a:latin typeface="Baskerville Old Face" pitchFamily="18" charset="0"/>
              </a:rPr>
              <a:t>spesyal</a:t>
            </a:r>
            <a:r>
              <a:rPr lang="es-ES" dirty="0">
                <a:latin typeface="Baskerville Old Face" pitchFamily="18" charset="0"/>
              </a:rPr>
              <a:t> </a:t>
            </a:r>
            <a:r>
              <a:rPr lang="es-ES" dirty="0" err="1">
                <a:latin typeface="Baskerville Old Face" pitchFamily="18" charset="0"/>
              </a:rPr>
              <a:t>sa</a:t>
            </a:r>
            <a:r>
              <a:rPr lang="es-ES" dirty="0">
                <a:latin typeface="Baskerville Old Face" pitchFamily="18" charset="0"/>
              </a:rPr>
              <a:t> yo se:</a:t>
            </a: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Avetisman</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pou</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Inspektsyon</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60562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066800"/>
            <a:ext cx="7543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err="1">
                <a:latin typeface="Baskerville Old Face" pitchFamily="18" charset="0"/>
              </a:rPr>
              <a:t>Korije</a:t>
            </a:r>
            <a:r>
              <a:rPr lang="es-ES" dirty="0">
                <a:latin typeface="Baskerville Old Face" pitchFamily="18" charset="0"/>
              </a:rPr>
              <a:t> </a:t>
            </a:r>
            <a:r>
              <a:rPr lang="es-ES" dirty="0" err="1">
                <a:latin typeface="Baskerville Old Face" pitchFamily="18" charset="0"/>
              </a:rPr>
              <a:t>bagay</a:t>
            </a:r>
            <a:r>
              <a:rPr lang="es-ES" dirty="0">
                <a:latin typeface="Baskerville Old Face" pitchFamily="18" charset="0"/>
              </a:rPr>
              <a:t> </a:t>
            </a:r>
            <a:r>
              <a:rPr lang="es-ES" dirty="0" err="1">
                <a:latin typeface="Baskerville Old Face" pitchFamily="18" charset="0"/>
              </a:rPr>
              <a:t>kap</a:t>
            </a:r>
            <a:r>
              <a:rPr lang="es-ES" dirty="0">
                <a:latin typeface="Baskerville Old Face" pitchFamily="18" charset="0"/>
              </a:rPr>
              <a:t> </a:t>
            </a:r>
            <a:r>
              <a:rPr lang="es-ES" dirty="0" err="1">
                <a:latin typeface="Baskerville Old Face" pitchFamily="18" charset="0"/>
              </a:rPr>
              <a:t>vini</a:t>
            </a:r>
            <a:r>
              <a:rPr lang="es-ES" dirty="0">
                <a:latin typeface="Baskerville Old Face" pitchFamily="18" charset="0"/>
              </a:rPr>
              <a:t> </a:t>
            </a:r>
            <a:r>
              <a:rPr lang="es-ES" dirty="0" err="1">
                <a:latin typeface="Baskerville Old Face" pitchFamily="18" charset="0"/>
              </a:rPr>
              <a:t>lamenm</a:t>
            </a:r>
            <a:r>
              <a:rPr lang="es-ES" dirty="0">
                <a:latin typeface="Baskerville Old Face" pitchFamily="18" charset="0"/>
              </a:rPr>
              <a:t> .</a:t>
            </a:r>
          </a:p>
          <a:p>
            <a:pPr marL="457200" indent="-457200">
              <a:buFont typeface="Arial" pitchFamily="34" charset="0"/>
              <a:buChar char="•"/>
            </a:pPr>
            <a:r>
              <a:rPr lang="es-ES" dirty="0" err="1">
                <a:latin typeface="Baskerville Old Face" pitchFamily="18" charset="0"/>
              </a:rPr>
              <a:t>Inspestyon</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dwe</a:t>
            </a:r>
            <a:r>
              <a:rPr lang="es-ES" dirty="0">
                <a:latin typeface="Baskerville Old Face" pitchFamily="18" charset="0"/>
              </a:rPr>
              <a:t> </a:t>
            </a:r>
            <a:r>
              <a:rPr lang="es-ES" dirty="0" err="1">
                <a:latin typeface="Baskerville Old Face" pitchFamily="18" charset="0"/>
              </a:rPr>
              <a:t>apre</a:t>
            </a:r>
            <a:r>
              <a:rPr lang="es-ES" dirty="0">
                <a:latin typeface="Baskerville Old Face" pitchFamily="18" charset="0"/>
              </a:rPr>
              <a:t> </a:t>
            </a:r>
            <a:r>
              <a:rPr lang="es-ES" dirty="0" err="1">
                <a:latin typeface="Baskerville Old Face" pitchFamily="18" charset="0"/>
              </a:rPr>
              <a:t>travay</a:t>
            </a:r>
            <a:r>
              <a:rPr lang="es-ES" dirty="0">
                <a:latin typeface="Baskerville Old Face" pitchFamily="18" charset="0"/>
              </a:rPr>
              <a:t> </a:t>
            </a:r>
            <a:r>
              <a:rPr lang="es-ES" dirty="0" err="1">
                <a:latin typeface="Baskerville Old Face" pitchFamily="18" charset="0"/>
              </a:rPr>
              <a:t>oubyen</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ekzije</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preparasyon</a:t>
            </a:r>
            <a:r>
              <a:rPr lang="es-ES" dirty="0">
                <a:latin typeface="Baskerville Old Face" pitchFamily="18" charset="0"/>
              </a:rPr>
              <a:t> </a:t>
            </a:r>
            <a:r>
              <a:rPr lang="es-ES" dirty="0" err="1">
                <a:latin typeface="Baskerville Old Face" pitchFamily="18" charset="0"/>
              </a:rPr>
              <a:t>espesyal</a:t>
            </a:r>
            <a:r>
              <a:rPr lang="es-ES" dirty="0">
                <a:latin typeface="Baskerville Old Face" pitchFamily="18" charset="0"/>
              </a:rPr>
              <a:t> .</a:t>
            </a:r>
          </a:p>
          <a:p>
            <a:pPr marL="457200" indent="-457200">
              <a:buFont typeface="Arial" pitchFamily="34" charset="0"/>
              <a:buChar char="•"/>
            </a:pPr>
            <a:r>
              <a:rPr lang="es-ES" dirty="0" err="1">
                <a:latin typeface="Baskerville Old Face" pitchFamily="18" charset="0"/>
              </a:rPr>
              <a:t>Nan</a:t>
            </a:r>
            <a:r>
              <a:rPr lang="es-ES" dirty="0">
                <a:latin typeface="Baskerville Old Face" pitchFamily="18" charset="0"/>
              </a:rPr>
              <a:t> </a:t>
            </a:r>
            <a:r>
              <a:rPr lang="es-ES" dirty="0" err="1">
                <a:latin typeface="Baskerville Old Face" pitchFamily="18" charset="0"/>
              </a:rPr>
              <a:t>ka</a:t>
            </a:r>
            <a:r>
              <a:rPr lang="es-ES" dirty="0">
                <a:latin typeface="Baskerville Old Face" pitchFamily="18" charset="0"/>
              </a:rPr>
              <a:t> </a:t>
            </a:r>
            <a:r>
              <a:rPr lang="es-ES" dirty="0" err="1">
                <a:latin typeface="Baskerville Old Face" pitchFamily="18" charset="0"/>
              </a:rPr>
              <a:t>kote</a:t>
            </a:r>
            <a:r>
              <a:rPr lang="es-ES" dirty="0">
                <a:latin typeface="Baskerville Old Face" pitchFamily="18" charset="0"/>
              </a:rPr>
              <a:t> OSHA </a:t>
            </a:r>
            <a:r>
              <a:rPr lang="es-ES" dirty="0" err="1">
                <a:latin typeface="Baskerville Old Face" pitchFamily="18" charset="0"/>
              </a:rPr>
              <a:t>dwe</a:t>
            </a:r>
            <a:r>
              <a:rPr lang="es-ES" dirty="0">
                <a:latin typeface="Baskerville Old Face" pitchFamily="18" charset="0"/>
              </a:rPr>
              <a:t> </a:t>
            </a:r>
            <a:r>
              <a:rPr lang="es-ES" dirty="0" err="1">
                <a:latin typeface="Baskerville Old Face" pitchFamily="18" charset="0"/>
              </a:rPr>
              <a:t>asire</a:t>
            </a:r>
            <a:r>
              <a:rPr lang="es-ES" dirty="0">
                <a:latin typeface="Baskerville Old Face" pitchFamily="18" charset="0"/>
              </a:rPr>
              <a:t> </a:t>
            </a:r>
            <a:r>
              <a:rPr lang="es-ES" dirty="0" err="1">
                <a:latin typeface="Baskerville Old Face" pitchFamily="18" charset="0"/>
              </a:rPr>
              <a:t>ke</a:t>
            </a:r>
            <a:r>
              <a:rPr lang="es-ES" dirty="0">
                <a:latin typeface="Baskerville Old Face" pitchFamily="18" charset="0"/>
              </a:rPr>
              <a:t> </a:t>
            </a:r>
            <a:r>
              <a:rPr lang="es-ES" dirty="0" err="1">
                <a:latin typeface="Baskerville Old Face" pitchFamily="18" charset="0"/>
              </a:rPr>
              <a:t>ap</a:t>
            </a:r>
            <a:r>
              <a:rPr lang="es-ES" dirty="0">
                <a:latin typeface="Baskerville Old Face" pitchFamily="18" charset="0"/>
              </a:rPr>
              <a:t> gen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reprezantan</a:t>
            </a:r>
            <a:r>
              <a:rPr lang="es-ES" dirty="0">
                <a:latin typeface="Baskerville Old Face" pitchFamily="18" charset="0"/>
              </a:rPr>
              <a:t> </a:t>
            </a:r>
            <a:r>
              <a:rPr lang="es-ES" dirty="0" err="1">
                <a:latin typeface="Baskerville Old Face" pitchFamily="18" charset="0"/>
              </a:rPr>
              <a:t>travay</a:t>
            </a:r>
            <a:r>
              <a:rPr lang="es-ES" dirty="0">
                <a:latin typeface="Baskerville Old Face" pitchFamily="18" charset="0"/>
              </a:rPr>
              <a:t> yo  la </a:t>
            </a:r>
            <a:r>
              <a:rPr lang="es-ES" dirty="0" err="1">
                <a:latin typeface="Baskerville Old Face" pitchFamily="18" charset="0"/>
              </a:rPr>
              <a:t>oubyen</a:t>
            </a:r>
            <a:r>
              <a:rPr lang="es-ES" dirty="0">
                <a:latin typeface="Baskerville Old Face" pitchFamily="18" charset="0"/>
              </a:rPr>
              <a:t> </a:t>
            </a:r>
            <a:r>
              <a:rPr lang="es-ES" dirty="0" err="1">
                <a:latin typeface="Baskerville Old Face" pitchFamily="18" charset="0"/>
              </a:rPr>
              <a:t>lot</a:t>
            </a:r>
            <a:r>
              <a:rPr lang="es-ES" dirty="0">
                <a:latin typeface="Baskerville Old Face" pitchFamily="18" charset="0"/>
              </a:rPr>
              <a:t> </a:t>
            </a:r>
            <a:r>
              <a:rPr lang="es-ES" dirty="0" err="1">
                <a:latin typeface="Baskerville Old Face" pitchFamily="18" charset="0"/>
              </a:rPr>
              <a:t>moun</a:t>
            </a:r>
            <a:r>
              <a:rPr lang="es-ES" dirty="0">
                <a:latin typeface="Baskerville Old Face" pitchFamily="18" charset="0"/>
              </a:rPr>
              <a:t> </a:t>
            </a:r>
            <a:r>
              <a:rPr lang="es-ES" dirty="0" err="1">
                <a:latin typeface="Baskerville Old Face" pitchFamily="18" charset="0"/>
              </a:rPr>
              <a:t>pou</a:t>
            </a:r>
            <a:r>
              <a:rPr lang="es-ES" dirty="0">
                <a:latin typeface="Baskerville Old Face" pitchFamily="18" charset="0"/>
              </a:rPr>
              <a:t> yo </a:t>
            </a:r>
            <a:r>
              <a:rPr lang="es-ES" dirty="0" err="1">
                <a:latin typeface="Baskerville Old Face" pitchFamily="18" charset="0"/>
              </a:rPr>
              <a:t>ka</a:t>
            </a:r>
            <a:r>
              <a:rPr lang="es-ES" dirty="0">
                <a:latin typeface="Baskerville Old Face" pitchFamily="18" charset="0"/>
              </a:rPr>
              <a:t> pale</a:t>
            </a:r>
          </a:p>
          <a:p>
            <a:pPr marL="457200" indent="-457200">
              <a:buFont typeface="Arial" pitchFamily="34" charset="0"/>
              <a:buChar char="•"/>
            </a:pPr>
            <a:r>
              <a:rPr lang="es-ES" dirty="0" err="1">
                <a:latin typeface="Baskerville Old Face" pitchFamily="18" charset="0"/>
              </a:rPr>
              <a:t>Sitiyastyon</a:t>
            </a:r>
            <a:r>
              <a:rPr lang="es-ES" dirty="0">
                <a:latin typeface="Baskerville Old Face" pitchFamily="18" charset="0"/>
              </a:rPr>
              <a:t> </a:t>
            </a:r>
            <a:r>
              <a:rPr lang="es-ES" dirty="0" err="1">
                <a:latin typeface="Baskerville Old Face" pitchFamily="18" charset="0"/>
              </a:rPr>
              <a:t>kote</a:t>
            </a:r>
            <a:r>
              <a:rPr lang="es-ES" dirty="0">
                <a:latin typeface="Baskerville Old Face" pitchFamily="18" charset="0"/>
              </a:rPr>
              <a:t> OSHA </a:t>
            </a:r>
            <a:r>
              <a:rPr lang="es-ES" dirty="0" err="1">
                <a:latin typeface="Baskerville Old Face" pitchFamily="18" charset="0"/>
              </a:rPr>
              <a:t>konnen</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avetisman</a:t>
            </a:r>
            <a:r>
              <a:rPr lang="es-ES" dirty="0">
                <a:latin typeface="Baskerville Old Face" pitchFamily="18" charset="0"/>
              </a:rPr>
              <a:t> </a:t>
            </a:r>
            <a:r>
              <a:rPr lang="es-ES" dirty="0" err="1">
                <a:latin typeface="Baskerville Old Face" pitchFamily="18" charset="0"/>
              </a:rPr>
              <a:t>an</a:t>
            </a:r>
            <a:r>
              <a:rPr lang="es-ES" dirty="0">
                <a:latin typeface="Baskerville Old Face" pitchFamily="18" charset="0"/>
              </a:rPr>
              <a:t> </a:t>
            </a:r>
            <a:r>
              <a:rPr lang="es-ES" dirty="0" err="1">
                <a:latin typeface="Baskerville Old Face" pitchFamily="18" charset="0"/>
              </a:rPr>
              <a:t>avans</a:t>
            </a:r>
            <a:r>
              <a:rPr lang="es-ES" dirty="0">
                <a:latin typeface="Baskerville Old Face" pitchFamily="18" charset="0"/>
              </a:rPr>
              <a:t> </a:t>
            </a:r>
            <a:r>
              <a:rPr lang="es-ES" dirty="0" err="1">
                <a:latin typeface="Baskerville Old Face" pitchFamily="18" charset="0"/>
              </a:rPr>
              <a:t>ap</a:t>
            </a:r>
            <a:r>
              <a:rPr lang="es-ES" dirty="0">
                <a:latin typeface="Baskerville Old Face" pitchFamily="18" charset="0"/>
              </a:rPr>
              <a:t> fe yo </a:t>
            </a:r>
            <a:r>
              <a:rPr lang="es-ES" dirty="0" err="1">
                <a:latin typeface="Baskerville Old Face" pitchFamily="18" charset="0"/>
              </a:rPr>
              <a:t>jwen</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pi bon </a:t>
            </a:r>
            <a:r>
              <a:rPr lang="es-ES" dirty="0" err="1">
                <a:latin typeface="Baskerville Old Face" pitchFamily="18" charset="0"/>
              </a:rPr>
              <a:t>rezilta</a:t>
            </a:r>
            <a:r>
              <a:rPr lang="es-ES" dirty="0">
                <a:latin typeface="Baskerville Old Face" pitchFamily="18" charset="0"/>
              </a:rPr>
              <a:t>.</a:t>
            </a:r>
          </a:p>
        </p:txBody>
      </p:sp>
    </p:spTree>
    <p:extLst>
      <p:ext uri="{BB962C8B-B14F-4D97-AF65-F5344CB8AC3E}">
        <p14:creationId xmlns:p14="http://schemas.microsoft.com/office/powerpoint/2010/main" val="2207257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752600"/>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err="1">
                <a:latin typeface="Baskerville Old Face" pitchFamily="18" charset="0"/>
              </a:rPr>
              <a:t>Danje</a:t>
            </a:r>
            <a:r>
              <a:rPr lang="es-ES" dirty="0">
                <a:latin typeface="Baskerville Old Face" pitchFamily="18" charset="0"/>
              </a:rPr>
              <a:t> </a:t>
            </a:r>
            <a:r>
              <a:rPr lang="es-ES" dirty="0" err="1">
                <a:latin typeface="Baskerville Old Face" pitchFamily="18" charset="0"/>
              </a:rPr>
              <a:t>kap</a:t>
            </a:r>
            <a:r>
              <a:rPr lang="es-ES" dirty="0">
                <a:latin typeface="Baskerville Old Face" pitchFamily="18" charset="0"/>
              </a:rPr>
              <a:t> </a:t>
            </a:r>
            <a:r>
              <a:rPr lang="es-ES" dirty="0" err="1">
                <a:latin typeface="Baskerville Old Face" pitchFamily="18" charset="0"/>
              </a:rPr>
              <a:t>vini</a:t>
            </a:r>
            <a:r>
              <a:rPr lang="es-ES" dirty="0">
                <a:latin typeface="Baskerville Old Face" pitchFamily="18" charset="0"/>
              </a:rPr>
              <a:t> </a:t>
            </a:r>
            <a:r>
              <a:rPr lang="es-ES" dirty="0" err="1">
                <a:latin typeface="Baskerville Old Face" pitchFamily="18" charset="0"/>
              </a:rPr>
              <a:t>oubyen</a:t>
            </a:r>
            <a:r>
              <a:rPr lang="es-ES" dirty="0">
                <a:latin typeface="Baskerville Old Face" pitchFamily="18" charset="0"/>
              </a:rPr>
              <a:t> </a:t>
            </a:r>
            <a:r>
              <a:rPr lang="es-ES" dirty="0" err="1">
                <a:latin typeface="Baskerville Old Face" pitchFamily="18" charset="0"/>
              </a:rPr>
              <a:t>lot</a:t>
            </a:r>
            <a:r>
              <a:rPr lang="es-ES" dirty="0">
                <a:latin typeface="Baskerville Old Face" pitchFamily="18" charset="0"/>
              </a:rPr>
              <a:t> </a:t>
            </a:r>
            <a:r>
              <a:rPr lang="es-ES" dirty="0" err="1">
                <a:latin typeface="Baskerville Old Face" pitchFamily="18" charset="0"/>
              </a:rPr>
              <a:t>danje</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la deja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ka</a:t>
            </a:r>
            <a:r>
              <a:rPr lang="es-ES" dirty="0">
                <a:latin typeface="Baskerville Old Face" pitchFamily="18" charset="0"/>
              </a:rPr>
              <a:t> </a:t>
            </a:r>
            <a:r>
              <a:rPr lang="es-ES" dirty="0" err="1">
                <a:latin typeface="Baskerville Old Face" pitchFamily="18" charset="0"/>
              </a:rPr>
              <a:t>koz</a:t>
            </a:r>
            <a:r>
              <a:rPr lang="es-ES" dirty="0">
                <a:latin typeface="Baskerville Old Face" pitchFamily="18" charset="0"/>
              </a:rPr>
              <a:t> </a:t>
            </a:r>
            <a:r>
              <a:rPr lang="es-ES" dirty="0" err="1">
                <a:latin typeface="Baskerville Old Face" pitchFamily="18" charset="0"/>
              </a:rPr>
              <a:t>moun</a:t>
            </a:r>
            <a:r>
              <a:rPr lang="es-ES" dirty="0">
                <a:latin typeface="Baskerville Old Face" pitchFamily="18" charset="0"/>
              </a:rPr>
              <a:t> </a:t>
            </a:r>
            <a:r>
              <a:rPr lang="es-ES" dirty="0" err="1">
                <a:latin typeface="Baskerville Old Face" pitchFamily="18" charset="0"/>
              </a:rPr>
              <a:t>mouri</a:t>
            </a:r>
            <a:r>
              <a:rPr lang="es-ES" dirty="0">
                <a:latin typeface="Baskerville Old Face" pitchFamily="18" charset="0"/>
              </a:rPr>
              <a:t> </a:t>
            </a:r>
            <a:r>
              <a:rPr lang="es-ES" dirty="0" err="1">
                <a:latin typeface="Baskerville Old Face" pitchFamily="18" charset="0"/>
              </a:rPr>
              <a:t>oubyen</a:t>
            </a:r>
            <a:r>
              <a:rPr lang="es-ES" dirty="0">
                <a:latin typeface="Baskerville Old Face" pitchFamily="18" charset="0"/>
              </a:rPr>
              <a:t> gro </a:t>
            </a:r>
            <a:r>
              <a:rPr lang="es-ES" dirty="0" err="1">
                <a:latin typeface="Baskerville Old Face" pitchFamily="18" charset="0"/>
              </a:rPr>
              <a:t>male</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fet</a:t>
            </a:r>
            <a:r>
              <a:rPr lang="es-ES" dirty="0">
                <a:latin typeface="Baskerville Old Face" pitchFamily="18" charset="0"/>
              </a:rPr>
              <a:t> </a:t>
            </a:r>
            <a:r>
              <a:rPr lang="es-ES" dirty="0" err="1">
                <a:latin typeface="Baskerville Old Face" pitchFamily="18" charset="0"/>
              </a:rPr>
              <a:t>tou</a:t>
            </a:r>
            <a:r>
              <a:rPr lang="es-ES" dirty="0">
                <a:latin typeface="Baskerville Old Face" pitchFamily="18" charset="0"/>
              </a:rPr>
              <a:t> </a:t>
            </a:r>
            <a:r>
              <a:rPr lang="es-ES" dirty="0" err="1">
                <a:latin typeface="Baskerville Old Face" pitchFamily="18" charset="0"/>
              </a:rPr>
              <a:t>swit</a:t>
            </a:r>
            <a:r>
              <a:rPr lang="es-ES" dirty="0">
                <a:latin typeface="Baskerville Old Face" pitchFamily="18" charset="0"/>
              </a:rPr>
              <a:t>.</a:t>
            </a:r>
          </a:p>
          <a:p>
            <a:pPr marL="457200" indent="-457200">
              <a:buFont typeface="Arial" pitchFamily="34" charset="0"/>
              <a:buChar char="•"/>
            </a:pPr>
            <a:r>
              <a:rPr lang="es-ES" dirty="0" err="1">
                <a:latin typeface="Baskerville Old Face" pitchFamily="18" charset="0"/>
              </a:rPr>
              <a:t>Kalamite</a:t>
            </a:r>
            <a:r>
              <a:rPr lang="es-ES" dirty="0">
                <a:latin typeface="Baskerville Old Face" pitchFamily="18" charset="0"/>
              </a:rPr>
              <a:t>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aksidan</a:t>
            </a:r>
            <a:r>
              <a:rPr lang="es-ES" dirty="0">
                <a:latin typeface="Baskerville Old Face" pitchFamily="18" charset="0"/>
              </a:rPr>
              <a:t> de </a:t>
            </a:r>
            <a:r>
              <a:rPr lang="es-ES" dirty="0" err="1">
                <a:latin typeface="Baskerville Old Face" pitchFamily="18" charset="0"/>
              </a:rPr>
              <a:t>mo</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ka</a:t>
            </a:r>
            <a:r>
              <a:rPr lang="es-ES" dirty="0">
                <a:latin typeface="Baskerville Old Face" pitchFamily="18" charset="0"/>
              </a:rPr>
              <a:t> </a:t>
            </a:r>
            <a:r>
              <a:rPr lang="es-ES" dirty="0" err="1">
                <a:latin typeface="Baskerville Old Face" pitchFamily="18" charset="0"/>
              </a:rPr>
              <a:t>koz</a:t>
            </a:r>
            <a:r>
              <a:rPr lang="es-ES" dirty="0">
                <a:latin typeface="Baskerville Old Face" pitchFamily="18" charset="0"/>
              </a:rPr>
              <a:t> </a:t>
            </a:r>
            <a:r>
              <a:rPr lang="es-ES" dirty="0" err="1">
                <a:latin typeface="Baskerville Old Face" pitchFamily="18" charset="0"/>
              </a:rPr>
              <a:t>travaye</a:t>
            </a:r>
            <a:r>
              <a:rPr lang="es-ES" dirty="0">
                <a:latin typeface="Baskerville Old Face" pitchFamily="18" charset="0"/>
              </a:rPr>
              <a:t> </a:t>
            </a:r>
            <a:r>
              <a:rPr lang="es-ES" dirty="0" err="1">
                <a:latin typeface="Baskerville Old Face" pitchFamily="18" charset="0"/>
              </a:rPr>
              <a:t>mouri</a:t>
            </a:r>
            <a:r>
              <a:rPr lang="es-ES" dirty="0">
                <a:latin typeface="Baskerville Old Face" pitchFamily="18" charset="0"/>
              </a:rPr>
              <a:t> e </a:t>
            </a:r>
            <a:r>
              <a:rPr lang="es-ES" dirty="0" err="1">
                <a:latin typeface="Baskerville Old Face" pitchFamily="18" charset="0"/>
              </a:rPr>
              <a:t>tou</a:t>
            </a:r>
            <a:r>
              <a:rPr lang="es-ES" dirty="0">
                <a:latin typeface="Baskerville Old Face" pitchFamily="18" charset="0"/>
              </a:rPr>
              <a:t> </a:t>
            </a:r>
            <a:r>
              <a:rPr lang="es-ES" dirty="0" err="1">
                <a:latin typeface="Baskerville Old Face" pitchFamily="18" charset="0"/>
              </a:rPr>
              <a:t>travaye</a:t>
            </a:r>
            <a:r>
              <a:rPr lang="es-ES" dirty="0">
                <a:latin typeface="Baskerville Old Face" pitchFamily="18" charset="0"/>
              </a:rPr>
              <a:t> </a:t>
            </a:r>
            <a:r>
              <a:rPr lang="es-ES" dirty="0" err="1">
                <a:latin typeface="Baskerville Old Face" pitchFamily="18" charset="0"/>
              </a:rPr>
              <a:t>ka</a:t>
            </a:r>
            <a:r>
              <a:rPr lang="es-ES" dirty="0">
                <a:latin typeface="Baskerville Old Face" pitchFamily="18" charset="0"/>
              </a:rPr>
              <a:t> al </a:t>
            </a:r>
            <a:r>
              <a:rPr lang="es-ES" dirty="0" err="1">
                <a:latin typeface="Baskerville Old Face" pitchFamily="18" charset="0"/>
              </a:rPr>
              <a:t>lopital</a:t>
            </a:r>
            <a:r>
              <a:rPr lang="es-ES" dirty="0">
                <a:latin typeface="Baskerville Old Face" pitchFamily="18" charset="0"/>
              </a:rPr>
              <a:t> </a:t>
            </a:r>
            <a:r>
              <a:rPr lang="es-ES" dirty="0" err="1">
                <a:latin typeface="Baskerville Old Face" pitchFamily="18" charset="0"/>
              </a:rPr>
              <a:t>pou</a:t>
            </a:r>
            <a:r>
              <a:rPr lang="es-ES" dirty="0">
                <a:latin typeface="Baskerville Old Face" pitchFamily="18" charset="0"/>
              </a:rPr>
              <a:t> 3 </a:t>
            </a:r>
            <a:r>
              <a:rPr lang="es-ES" dirty="0" err="1">
                <a:latin typeface="Baskerville Old Face" pitchFamily="18" charset="0"/>
              </a:rPr>
              <a:t>mwa</a:t>
            </a:r>
            <a:r>
              <a:rPr lang="es-ES" dirty="0">
                <a:latin typeface="Baskerville Old Face" pitchFamily="18" charset="0"/>
              </a:rPr>
              <a:t> </a:t>
            </a:r>
            <a:r>
              <a:rPr lang="es-ES" dirty="0" err="1">
                <a:latin typeface="Baskerville Old Face" pitchFamily="18" charset="0"/>
              </a:rPr>
              <a:t>ou</a:t>
            </a:r>
            <a:r>
              <a:rPr lang="es-ES" dirty="0">
                <a:latin typeface="Baskerville Old Face" pitchFamily="18" charset="0"/>
              </a:rPr>
              <a:t> </a:t>
            </a:r>
            <a:r>
              <a:rPr lang="es-ES" dirty="0" err="1">
                <a:latin typeface="Baskerville Old Face" pitchFamily="18" charset="0"/>
              </a:rPr>
              <a:t>plis</a:t>
            </a:r>
            <a:r>
              <a:rPr lang="es-ES" dirty="0">
                <a:latin typeface="Baskerville Old Face" pitchFamily="18" charset="0"/>
              </a:rPr>
              <a:t>.</a:t>
            </a:r>
          </a:p>
        </p:txBody>
      </p:sp>
      <p:sp>
        <p:nvSpPr>
          <p:cNvPr id="11" name="Rectangle 4"/>
          <p:cNvSpPr>
            <a:spLocks noGrp="1" noChangeArrowheads="1"/>
          </p:cNvSpPr>
          <p:nvPr>
            <p:ph type="title"/>
          </p:nvPr>
        </p:nvSpPr>
        <p:spPr>
          <a:xfrm>
            <a:off x="609600" y="457200"/>
            <a:ext cx="7315200" cy="11430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Priyorite</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smtClean="0">
                <a:solidFill>
                  <a:schemeClr val="tx1">
                    <a:lumMod val="95000"/>
                    <a:lumOff val="5000"/>
                  </a:schemeClr>
                </a:solidFill>
                <a:latin typeface="Baskerville Old Face" pitchFamily="18" charset="0"/>
                <a:cs typeface="Times New Roman" pitchFamily="18" charset="0"/>
              </a:rPr>
              <a:t>Inspektyon</a:t>
            </a:r>
            <a:r>
              <a:rPr lang="es-ES" sz="4200" dirty="0" smtClean="0">
                <a:solidFill>
                  <a:schemeClr val="tx1">
                    <a:lumMod val="95000"/>
                    <a:lumOff val="5000"/>
                  </a:schemeClr>
                </a:solidFill>
                <a:latin typeface="Baskerville Old Face" pitchFamily="18" charset="0"/>
                <a:cs typeface="Times New Roman" pitchFamily="18" charset="0"/>
              </a:rPr>
              <a:t> </a:t>
            </a:r>
            <a:r>
              <a:rPr lang="es-ES" sz="4200" dirty="0">
                <a:solidFill>
                  <a:schemeClr val="tx1">
                    <a:lumMod val="95000"/>
                    <a:lumOff val="5000"/>
                  </a:schemeClr>
                </a:solidFill>
                <a:latin typeface="Baskerville Old Face" pitchFamily="18" charset="0"/>
                <a:cs typeface="Times New Roman" pitchFamily="18" charset="0"/>
              </a:rPr>
              <a:t/>
            </a:r>
            <a:br>
              <a:rPr lang="es-ES" sz="4200" dirty="0">
                <a:solidFill>
                  <a:schemeClr val="tx1">
                    <a:lumMod val="95000"/>
                    <a:lumOff val="5000"/>
                  </a:schemeClr>
                </a:solidFill>
                <a:latin typeface="Baskerville Old Face" pitchFamily="18" charset="0"/>
                <a:cs typeface="Times New Roman" pitchFamily="18" charset="0"/>
              </a:rPr>
            </a:b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181600" y="381000"/>
            <a:ext cx="1524000" cy="4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412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752600"/>
            <a:ext cx="7924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b="1" dirty="0" err="1">
                <a:latin typeface="Baskerville Old Face" pitchFamily="18" charset="0"/>
              </a:rPr>
              <a:t>Travaye</a:t>
            </a:r>
            <a:r>
              <a:rPr lang="es-ES" b="1" dirty="0">
                <a:latin typeface="Baskerville Old Face" pitchFamily="18" charset="0"/>
              </a:rPr>
              <a:t> </a:t>
            </a:r>
            <a:r>
              <a:rPr lang="es-ES" b="1" dirty="0" err="1">
                <a:latin typeface="Baskerville Old Face" pitchFamily="18" charset="0"/>
              </a:rPr>
              <a:t>kap</a:t>
            </a:r>
            <a:r>
              <a:rPr lang="es-ES" b="1" dirty="0">
                <a:latin typeface="Baskerville Old Face" pitchFamily="18" charset="0"/>
              </a:rPr>
              <a:t> </a:t>
            </a:r>
            <a:r>
              <a:rPr lang="es-ES" b="1" dirty="0" err="1">
                <a:latin typeface="Baskerville Old Face" pitchFamily="18" charset="0"/>
              </a:rPr>
              <a:t>plenyen</a:t>
            </a:r>
            <a:r>
              <a:rPr lang="es-ES" b="1" dirty="0">
                <a:latin typeface="Baskerville Old Face" pitchFamily="18" charset="0"/>
              </a:rPr>
              <a:t> </a:t>
            </a:r>
            <a:r>
              <a:rPr lang="es-ES" dirty="0">
                <a:latin typeface="Baskerville Old Face" pitchFamily="18" charset="0"/>
              </a:rPr>
              <a:t>:  </a:t>
            </a:r>
            <a:r>
              <a:rPr lang="es-ES" dirty="0" err="1">
                <a:latin typeface="Baskerville Old Face" pitchFamily="18" charset="0"/>
              </a:rPr>
              <a:t>danje</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gen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vini</a:t>
            </a:r>
            <a:r>
              <a:rPr lang="es-ES" dirty="0">
                <a:latin typeface="Baskerville Old Face" pitchFamily="18" charset="0"/>
              </a:rPr>
              <a:t>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travaye</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vyole</a:t>
            </a:r>
            <a:r>
              <a:rPr lang="es-ES" dirty="0">
                <a:latin typeface="Baskerville Old Face" pitchFamily="18" charset="0"/>
              </a:rPr>
              <a:t> </a:t>
            </a:r>
            <a:r>
              <a:rPr lang="es-ES" dirty="0" err="1">
                <a:latin typeface="Baskerville Old Face" pitchFamily="18" charset="0"/>
              </a:rPr>
              <a:t>lwa</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ka</a:t>
            </a:r>
            <a:r>
              <a:rPr lang="es-ES" dirty="0">
                <a:latin typeface="Baskerville Old Face" pitchFamily="18" charset="0"/>
              </a:rPr>
              <a:t> </a:t>
            </a:r>
            <a:r>
              <a:rPr lang="es-ES" dirty="0" err="1">
                <a:latin typeface="Baskerville Old Face" pitchFamily="18" charset="0"/>
              </a:rPr>
              <a:t>mennen</a:t>
            </a:r>
            <a:r>
              <a:rPr lang="es-ES" dirty="0">
                <a:latin typeface="Baskerville Old Face" pitchFamily="18" charset="0"/>
              </a:rPr>
              <a:t> </a:t>
            </a:r>
            <a:r>
              <a:rPr lang="es-ES" dirty="0" err="1">
                <a:latin typeface="Baskerville Old Face" pitchFamily="18" charset="0"/>
              </a:rPr>
              <a:t>lanmo</a:t>
            </a:r>
            <a:r>
              <a:rPr lang="es-ES" dirty="0">
                <a:latin typeface="Baskerville Old Face" pitchFamily="18" charset="0"/>
              </a:rPr>
              <a:t>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gwo</a:t>
            </a:r>
            <a:r>
              <a:rPr lang="es-ES" dirty="0">
                <a:latin typeface="Baskerville Old Face" pitchFamily="18" charset="0"/>
              </a:rPr>
              <a:t> </a:t>
            </a:r>
            <a:r>
              <a:rPr lang="es-ES" dirty="0" err="1">
                <a:latin typeface="Baskerville Old Face" pitchFamily="18" charset="0"/>
              </a:rPr>
              <a:t>danje</a:t>
            </a:r>
            <a:r>
              <a:rPr lang="es-ES" dirty="0">
                <a:latin typeface="Baskerville Old Face" pitchFamily="18" charset="0"/>
              </a:rPr>
              <a:t>.</a:t>
            </a:r>
          </a:p>
          <a:p>
            <a:pPr marL="457200" indent="-457200">
              <a:buFont typeface="Arial" pitchFamily="34" charset="0"/>
              <a:buChar char="•"/>
            </a:pPr>
            <a:r>
              <a:rPr lang="es-ES" b="1" dirty="0" err="1">
                <a:latin typeface="Baskerville Old Face" pitchFamily="18" charset="0"/>
              </a:rPr>
              <a:t>Referans</a:t>
            </a:r>
            <a:r>
              <a:rPr lang="es-ES" dirty="0">
                <a:latin typeface="Baskerville Old Face" pitchFamily="18" charset="0"/>
              </a:rPr>
              <a:t>  de </a:t>
            </a:r>
            <a:r>
              <a:rPr lang="es-ES" dirty="0" err="1">
                <a:latin typeface="Baskerville Old Face" pitchFamily="18" charset="0"/>
              </a:rPr>
              <a:t>lot</a:t>
            </a:r>
            <a:r>
              <a:rPr lang="es-ES" dirty="0">
                <a:latin typeface="Baskerville Old Face" pitchFamily="18" charset="0"/>
              </a:rPr>
              <a:t> </a:t>
            </a:r>
            <a:r>
              <a:rPr lang="es-ES" dirty="0" err="1">
                <a:latin typeface="Baskerville Old Face" pitchFamily="18" charset="0"/>
              </a:rPr>
              <a:t>moun</a:t>
            </a:r>
            <a:r>
              <a:rPr lang="es-ES" dirty="0">
                <a:latin typeface="Baskerville Old Face" pitchFamily="18" charset="0"/>
              </a:rPr>
              <a:t>, </a:t>
            </a:r>
            <a:r>
              <a:rPr lang="es-ES" dirty="0" err="1">
                <a:latin typeface="Baskerville Old Face" pitchFamily="18" charset="0"/>
              </a:rPr>
              <a:t>ajans</a:t>
            </a:r>
            <a:r>
              <a:rPr lang="es-ES" dirty="0">
                <a:latin typeface="Baskerville Old Face" pitchFamily="18" charset="0"/>
              </a:rPr>
              <a:t>, </a:t>
            </a:r>
            <a:r>
              <a:rPr lang="es-ES" dirty="0" err="1">
                <a:latin typeface="Baskerville Old Face" pitchFamily="18" charset="0"/>
              </a:rPr>
              <a:t>organizastyon</a:t>
            </a:r>
            <a:r>
              <a:rPr lang="es-ES" dirty="0">
                <a:latin typeface="Baskerville Old Face" pitchFamily="18" charset="0"/>
              </a:rPr>
              <a:t>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nouvel</a:t>
            </a:r>
            <a:endParaRPr lang="es-ES" dirty="0">
              <a:latin typeface="Baskerville Old Face" pitchFamily="18" charset="0"/>
            </a:endParaRPr>
          </a:p>
          <a:p>
            <a:pPr marL="457200" indent="-457200">
              <a:buFont typeface="Arial" pitchFamily="34" charset="0"/>
              <a:buChar char="•"/>
            </a:pPr>
            <a:r>
              <a:rPr lang="es-ES" b="1" dirty="0" err="1">
                <a:latin typeface="Baskerville Old Face" pitchFamily="18" charset="0"/>
              </a:rPr>
              <a:t>Planifye</a:t>
            </a:r>
            <a:r>
              <a:rPr lang="es-ES" b="1" dirty="0">
                <a:latin typeface="Baskerville Old Face" pitchFamily="18" charset="0"/>
              </a:rPr>
              <a:t>  </a:t>
            </a:r>
            <a:r>
              <a:rPr lang="es-ES" b="1" dirty="0" err="1">
                <a:latin typeface="Baskerville Old Face" pitchFamily="18" charset="0"/>
              </a:rPr>
              <a:t>yon</a:t>
            </a:r>
            <a:r>
              <a:rPr lang="es-ES" b="1" dirty="0">
                <a:latin typeface="Baskerville Old Face" pitchFamily="18" charset="0"/>
              </a:rPr>
              <a:t> </a:t>
            </a:r>
            <a:r>
              <a:rPr lang="es-ES" b="1" dirty="0" err="1">
                <a:latin typeface="Baskerville Old Face" pitchFamily="18" charset="0"/>
              </a:rPr>
              <a:t>program</a:t>
            </a:r>
            <a:r>
              <a:rPr lang="es-ES" dirty="0">
                <a:latin typeface="Baskerville Old Face" pitchFamily="18" charset="0"/>
              </a:rPr>
              <a:t> </a:t>
            </a:r>
            <a:r>
              <a:rPr lang="es-ES" dirty="0" err="1">
                <a:latin typeface="Baskerville Old Face" pitchFamily="18" charset="0"/>
              </a:rPr>
              <a:t>inspekstyon</a:t>
            </a:r>
            <a:r>
              <a:rPr lang="es-ES" dirty="0">
                <a:latin typeface="Baskerville Old Face" pitchFamily="18" charset="0"/>
              </a:rPr>
              <a:t> </a:t>
            </a:r>
            <a:r>
              <a:rPr lang="es-ES" dirty="0" err="1">
                <a:latin typeface="Baskerville Old Face" pitchFamily="18" charset="0"/>
              </a:rPr>
              <a:t>kote</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gen </a:t>
            </a:r>
            <a:r>
              <a:rPr lang="es-ES" dirty="0" err="1">
                <a:latin typeface="Baskerville Old Face" pitchFamily="18" charset="0"/>
              </a:rPr>
              <a:t>anpil</a:t>
            </a:r>
            <a:r>
              <a:rPr lang="es-ES" dirty="0">
                <a:latin typeface="Baskerville Old Face" pitchFamily="18" charset="0"/>
              </a:rPr>
              <a:t> </a:t>
            </a:r>
            <a:r>
              <a:rPr lang="es-ES" dirty="0" err="1">
                <a:latin typeface="Baskerville Old Face" pitchFamily="18" charset="0"/>
              </a:rPr>
              <a:t>risk</a:t>
            </a:r>
            <a:r>
              <a:rPr lang="es-ES" dirty="0">
                <a:latin typeface="Baskerville Old Face" pitchFamily="18" charset="0"/>
              </a:rPr>
              <a:t>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gwo</a:t>
            </a:r>
            <a:r>
              <a:rPr lang="es-ES" dirty="0">
                <a:latin typeface="Baskerville Old Face" pitchFamily="18" charset="0"/>
              </a:rPr>
              <a:t> </a:t>
            </a:r>
            <a:r>
              <a:rPr lang="es-ES" dirty="0" err="1">
                <a:latin typeface="Baskerville Old Face" pitchFamily="18" charset="0"/>
              </a:rPr>
              <a:t>domaj</a:t>
            </a:r>
            <a:endParaRPr lang="es-ES" dirty="0">
              <a:latin typeface="Baskerville Old Face" pitchFamily="18" charset="0"/>
            </a:endParaRPr>
          </a:p>
          <a:p>
            <a:pPr marL="457200" indent="-457200">
              <a:buFont typeface="Arial" pitchFamily="34" charset="0"/>
              <a:buChar char="•"/>
            </a:pPr>
            <a:r>
              <a:rPr lang="es-ES" dirty="0" err="1">
                <a:latin typeface="Baskerville Old Face" pitchFamily="18" charset="0"/>
              </a:rPr>
              <a:t>Pouswiv</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inspekstyon</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te </a:t>
            </a:r>
            <a:r>
              <a:rPr lang="es-ES" dirty="0" err="1">
                <a:latin typeface="Baskerville Old Face" pitchFamily="18" charset="0"/>
              </a:rPr>
              <a:t>fet</a:t>
            </a:r>
            <a:r>
              <a:rPr lang="es-ES" dirty="0">
                <a:latin typeface="Baskerville Old Face" pitchFamily="18" charset="0"/>
              </a:rPr>
              <a:t> deja </a:t>
            </a:r>
            <a:r>
              <a:rPr lang="es-ES" dirty="0" smtClean="0">
                <a:latin typeface="Baskerville Old Face" pitchFamily="18" charset="0"/>
              </a:rPr>
              <a:t>.</a:t>
            </a:r>
            <a:endParaRPr lang="es-ES" dirty="0">
              <a:latin typeface="Baskerville Old Face" pitchFamily="18" charset="0"/>
            </a:endParaRPr>
          </a:p>
        </p:txBody>
      </p:sp>
      <p:sp>
        <p:nvSpPr>
          <p:cNvPr id="11" name="Rectangle 4"/>
          <p:cNvSpPr>
            <a:spLocks noGrp="1" noChangeArrowheads="1"/>
          </p:cNvSpPr>
          <p:nvPr>
            <p:ph type="title"/>
          </p:nvPr>
        </p:nvSpPr>
        <p:spPr>
          <a:xfrm>
            <a:off x="609600" y="457200"/>
            <a:ext cx="7315200" cy="11430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Priyorite</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smtClean="0">
                <a:solidFill>
                  <a:schemeClr val="tx1">
                    <a:lumMod val="95000"/>
                    <a:lumOff val="5000"/>
                  </a:schemeClr>
                </a:solidFill>
                <a:latin typeface="Baskerville Old Face" pitchFamily="18" charset="0"/>
                <a:cs typeface="Times New Roman" pitchFamily="18" charset="0"/>
              </a:rPr>
              <a:t>Inspektyon</a:t>
            </a:r>
            <a:r>
              <a:rPr lang="es-ES" sz="4200" dirty="0">
                <a:solidFill>
                  <a:schemeClr val="tx1">
                    <a:lumMod val="95000"/>
                    <a:lumOff val="5000"/>
                  </a:schemeClr>
                </a:solidFill>
                <a:latin typeface="Baskerville Old Face" pitchFamily="18" charset="0"/>
                <a:cs typeface="Times New Roman" pitchFamily="18" charset="0"/>
              </a:rPr>
              <a:t/>
            </a:r>
            <a:br>
              <a:rPr lang="es-ES" sz="4200" dirty="0">
                <a:solidFill>
                  <a:schemeClr val="tx1">
                    <a:lumMod val="95000"/>
                    <a:lumOff val="5000"/>
                  </a:schemeClr>
                </a:solidFill>
                <a:latin typeface="Baskerville Old Face" pitchFamily="18" charset="0"/>
                <a:cs typeface="Times New Roman" pitchFamily="18" charset="0"/>
              </a:rPr>
            </a:b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184775" y="381000"/>
            <a:ext cx="1524000" cy="4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137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752600"/>
            <a:ext cx="7924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err="1" smtClean="0">
                <a:latin typeface="Baskerville Old Face" pitchFamily="18" charset="0"/>
              </a:rPr>
              <a:t>Yon</a:t>
            </a:r>
            <a:r>
              <a:rPr lang="es-ES" dirty="0" smtClean="0">
                <a:latin typeface="Baskerville Old Face" pitchFamily="18" charset="0"/>
              </a:rPr>
              <a:t> </a:t>
            </a:r>
            <a:r>
              <a:rPr lang="es-ES" dirty="0" err="1">
                <a:latin typeface="Baskerville Old Face" pitchFamily="18" charset="0"/>
              </a:rPr>
              <a:t>inspekstyon</a:t>
            </a:r>
            <a:r>
              <a:rPr lang="es-ES" dirty="0">
                <a:latin typeface="Baskerville Old Face" pitchFamily="18" charset="0"/>
              </a:rPr>
              <a:t> OSHA en </a:t>
            </a:r>
            <a:r>
              <a:rPr lang="es-ES" dirty="0" err="1">
                <a:latin typeface="Baskerville Old Face" pitchFamily="18" charset="0"/>
              </a:rPr>
              <a:t>plas</a:t>
            </a:r>
            <a:r>
              <a:rPr lang="es-ES" dirty="0">
                <a:latin typeface="Baskerville Old Face" pitchFamily="18" charset="0"/>
              </a:rPr>
              <a:t> </a:t>
            </a:r>
            <a:r>
              <a:rPr lang="es-ES" dirty="0" err="1">
                <a:latin typeface="Baskerville Old Face" pitchFamily="18" charset="0"/>
              </a:rPr>
              <a:t>genyen</a:t>
            </a:r>
            <a:r>
              <a:rPr lang="es-ES" dirty="0">
                <a:latin typeface="Baskerville Old Face" pitchFamily="18" charset="0"/>
              </a:rPr>
              <a:t> </a:t>
            </a:r>
            <a:r>
              <a:rPr lang="es-ES" dirty="0" err="1">
                <a:latin typeface="Baskerville Old Face" pitchFamily="18" charset="0"/>
              </a:rPr>
              <a:t>twa</a:t>
            </a:r>
            <a:r>
              <a:rPr lang="es-ES" dirty="0">
                <a:latin typeface="Baskerville Old Face" pitchFamily="18" charset="0"/>
              </a:rPr>
              <a:t> </a:t>
            </a:r>
            <a:r>
              <a:rPr lang="es-ES" dirty="0" err="1">
                <a:latin typeface="Baskerville Old Face" pitchFamily="18" charset="0"/>
              </a:rPr>
              <a:t>etap</a:t>
            </a:r>
            <a:r>
              <a:rPr lang="es-ES" dirty="0">
                <a:latin typeface="Baskerville Old Face" pitchFamily="18" charset="0"/>
              </a:rPr>
              <a:t>:</a:t>
            </a:r>
          </a:p>
          <a:p>
            <a:pPr marL="514350" indent="-514350">
              <a:buFont typeface="+mj-lt"/>
              <a:buAutoNum type="arabicPeriod"/>
            </a:pPr>
            <a:r>
              <a:rPr lang="es-ES" dirty="0" err="1">
                <a:latin typeface="Baskerville Old Face" pitchFamily="18" charset="0"/>
              </a:rPr>
              <a:t>Presentastyon</a:t>
            </a:r>
            <a:r>
              <a:rPr lang="es-ES" dirty="0">
                <a:latin typeface="Baskerville Old Face" pitchFamily="18" charset="0"/>
              </a:rPr>
              <a:t> </a:t>
            </a:r>
            <a:r>
              <a:rPr lang="es-ES" dirty="0" err="1">
                <a:latin typeface="Baskerville Old Face" pitchFamily="18" charset="0"/>
              </a:rPr>
              <a:t>inspekte</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kalifye</a:t>
            </a:r>
            <a:r>
              <a:rPr lang="es-ES" dirty="0">
                <a:latin typeface="Baskerville Old Face" pitchFamily="18" charset="0"/>
              </a:rPr>
              <a:t>.</a:t>
            </a:r>
          </a:p>
          <a:p>
            <a:pPr marL="514350" indent="-514350">
              <a:buFont typeface="+mj-lt"/>
              <a:buAutoNum type="arabicPeriod"/>
            </a:pP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konferans</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fasil</a:t>
            </a:r>
            <a:r>
              <a:rPr lang="es-ES" dirty="0">
                <a:latin typeface="Baskerville Old Face" pitchFamily="18" charset="0"/>
              </a:rPr>
              <a:t>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we</a:t>
            </a:r>
            <a:r>
              <a:rPr lang="es-ES" dirty="0">
                <a:latin typeface="Baskerville Old Face" pitchFamily="18" charset="0"/>
              </a:rPr>
              <a:t>.</a:t>
            </a:r>
          </a:p>
          <a:p>
            <a:pPr marL="514350" indent="-514350">
              <a:buFont typeface="+mj-lt"/>
              <a:buAutoNum type="arabicPeriod"/>
            </a:pP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inspekte</a:t>
            </a:r>
            <a:r>
              <a:rPr lang="es-ES" dirty="0">
                <a:latin typeface="Baskerville Old Face" pitchFamily="18" charset="0"/>
              </a:rPr>
              <a:t> </a:t>
            </a:r>
            <a:r>
              <a:rPr lang="es-ES" dirty="0" err="1">
                <a:latin typeface="Baskerville Old Face" pitchFamily="18" charset="0"/>
              </a:rPr>
              <a:t>kap</a:t>
            </a:r>
            <a:r>
              <a:rPr lang="es-ES" dirty="0">
                <a:latin typeface="Baskerville Old Face" pitchFamily="18" charset="0"/>
              </a:rPr>
              <a:t> mache </a:t>
            </a:r>
            <a:r>
              <a:rPr lang="es-ES" dirty="0" err="1">
                <a:latin typeface="Baskerville Old Face" pitchFamily="18" charset="0"/>
              </a:rPr>
              <a:t>ozalantou</a:t>
            </a:r>
            <a:r>
              <a:rPr lang="es-ES" dirty="0">
                <a:latin typeface="Baskerville Old Face" pitchFamily="18" charset="0"/>
              </a:rPr>
              <a:t>.</a:t>
            </a:r>
          </a:p>
          <a:p>
            <a:pPr marL="514350" indent="-514350">
              <a:buFont typeface="+mj-lt"/>
              <a:buAutoNum type="arabicPeriod"/>
            </a:pPr>
            <a:r>
              <a:rPr lang="es-ES" dirty="0" err="1">
                <a:latin typeface="Baskerville Old Face" pitchFamily="18" charset="0"/>
              </a:rPr>
              <a:t>fèmen</a:t>
            </a:r>
            <a:r>
              <a:rPr lang="es-ES" dirty="0">
                <a:latin typeface="Baskerville Old Face" pitchFamily="18" charset="0"/>
              </a:rPr>
              <a:t> </a:t>
            </a:r>
            <a:r>
              <a:rPr lang="es-ES" dirty="0" err="1">
                <a:latin typeface="Baskerville Old Face" pitchFamily="18" charset="0"/>
              </a:rPr>
              <a:t>konferans</a:t>
            </a:r>
            <a:endParaRPr lang="es-ES" dirty="0">
              <a:latin typeface="Baskerville Old Face" pitchFamily="18" charset="0"/>
            </a:endParaRP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Etap</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pou</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Inspekstyon</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91156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524000"/>
            <a:ext cx="7467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a:latin typeface="Baskerville Old Face" pitchFamily="18" charset="0"/>
              </a:rPr>
              <a:t>Le </a:t>
            </a:r>
            <a:r>
              <a:rPr lang="es-ES" sz="2200" dirty="0" err="1">
                <a:latin typeface="Baskerville Old Face" pitchFamily="18" charset="0"/>
              </a:rPr>
              <a:t>konferans</a:t>
            </a:r>
            <a:r>
              <a:rPr lang="es-ES" sz="2200" dirty="0">
                <a:latin typeface="Baskerville Old Face" pitchFamily="18" charset="0"/>
              </a:rPr>
              <a:t> la </a:t>
            </a:r>
            <a:r>
              <a:rPr lang="es-ES" sz="2200" dirty="0" err="1">
                <a:latin typeface="Baskerville Old Face" pitchFamily="18" charset="0"/>
              </a:rPr>
              <a:t>louvri</a:t>
            </a:r>
            <a:r>
              <a:rPr lang="es-ES" sz="2200" dirty="0">
                <a:latin typeface="Baskerville Old Face" pitchFamily="18" charset="0"/>
              </a:rPr>
              <a:t>, </a:t>
            </a:r>
            <a:r>
              <a:rPr lang="es-ES" sz="2200" dirty="0" err="1">
                <a:latin typeface="Baskerville Old Face" pitchFamily="18" charset="0"/>
              </a:rPr>
              <a:t>ofisye</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a:t>
            </a:r>
            <a:r>
              <a:rPr lang="es-ES" sz="2200" dirty="0" err="1">
                <a:latin typeface="Baskerville Old Face" pitchFamily="18" charset="0"/>
              </a:rPr>
              <a:t>konfòmite</a:t>
            </a:r>
            <a:r>
              <a:rPr lang="es-ES" sz="2200" dirty="0">
                <a:latin typeface="Baskerville Old Face" pitchFamily="18" charset="0"/>
              </a:rPr>
              <a:t> a:</a:t>
            </a:r>
          </a:p>
          <a:p>
            <a:pPr marL="457200" indent="-457200">
              <a:buFont typeface="Arial" pitchFamily="34" charset="0"/>
              <a:buChar char="•"/>
            </a:pPr>
            <a:r>
              <a:rPr lang="es-ES" sz="2200" dirty="0" err="1">
                <a:latin typeface="Baskerville Old Face" pitchFamily="18" charset="0"/>
              </a:rPr>
              <a:t>Eksplike</a:t>
            </a:r>
            <a:r>
              <a:rPr lang="es-ES" sz="2200" dirty="0">
                <a:latin typeface="Baskerville Old Face" pitchFamily="18" charset="0"/>
              </a:rPr>
              <a:t> </a:t>
            </a:r>
            <a:r>
              <a:rPr lang="es-ES" sz="2200" dirty="0" err="1">
                <a:latin typeface="Baskerville Old Face" pitchFamily="18" charset="0"/>
              </a:rPr>
              <a:t>poukisa</a:t>
            </a:r>
            <a:r>
              <a:rPr lang="es-ES" sz="2200" dirty="0">
                <a:latin typeface="Baskerville Old Face" pitchFamily="18" charset="0"/>
              </a:rPr>
              <a:t> OSHA </a:t>
            </a:r>
            <a:r>
              <a:rPr lang="es-ES" sz="2200" dirty="0" err="1">
                <a:latin typeface="Baskerville Old Face" pitchFamily="18" charset="0"/>
              </a:rPr>
              <a:t>chwazi</a:t>
            </a:r>
            <a:r>
              <a:rPr lang="es-ES" sz="2200" dirty="0">
                <a:latin typeface="Baskerville Old Face" pitchFamily="18" charset="0"/>
              </a:rPr>
              <a:t> </a:t>
            </a:r>
            <a:r>
              <a:rPr lang="es-ES" sz="2200" dirty="0" err="1">
                <a:latin typeface="Baskerville Old Face" pitchFamily="18" charset="0"/>
              </a:rPr>
              <a:t>etablisman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a:t>
            </a:r>
            <a:r>
              <a:rPr lang="es-ES" sz="2200" dirty="0" err="1">
                <a:latin typeface="Baskerville Old Face" pitchFamily="18" charset="0"/>
              </a:rPr>
              <a:t>enspeksyon</a:t>
            </a:r>
            <a:r>
              <a:rPr lang="es-ES" sz="2200" dirty="0">
                <a:latin typeface="Baskerville Old Face" pitchFamily="18" charset="0"/>
              </a:rPr>
              <a:t>.</a:t>
            </a:r>
          </a:p>
          <a:p>
            <a:pPr marL="457200" indent="-457200">
              <a:buFont typeface="Arial" pitchFamily="34" charset="0"/>
              <a:buChar char="•"/>
            </a:pPr>
            <a:r>
              <a:rPr lang="es-ES" sz="2200" dirty="0">
                <a:latin typeface="Baskerville Old Face" pitchFamily="18" charset="0"/>
              </a:rPr>
              <a:t>Li chache </a:t>
            </a:r>
            <a:r>
              <a:rPr lang="es-ES" sz="2200" dirty="0" err="1">
                <a:latin typeface="Baskerville Old Face" pitchFamily="18" charset="0"/>
              </a:rPr>
              <a:t>enfòmasyon</a:t>
            </a:r>
            <a:r>
              <a:rPr lang="es-ES" sz="2200" dirty="0">
                <a:latin typeface="Baskerville Old Face" pitchFamily="18" charset="0"/>
              </a:rPr>
              <a:t> </a:t>
            </a:r>
            <a:r>
              <a:rPr lang="es-ES" sz="2200" dirty="0" err="1">
                <a:latin typeface="Baskerville Old Face" pitchFamily="18" charset="0"/>
              </a:rPr>
              <a:t>sou</a:t>
            </a:r>
            <a:r>
              <a:rPr lang="es-ES" sz="2200" dirty="0">
                <a:latin typeface="Baskerville Old Face" pitchFamily="18" charset="0"/>
              </a:rPr>
              <a:t> </a:t>
            </a:r>
            <a:r>
              <a:rPr lang="es-ES" sz="2200" dirty="0" err="1">
                <a:latin typeface="Baskerville Old Face" pitchFamily="18" charset="0"/>
              </a:rPr>
              <a:t>etablisman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a:t>
            </a:r>
          </a:p>
          <a:p>
            <a:pPr marL="457200" indent="-457200">
              <a:buFont typeface="Arial" pitchFamily="34" charset="0"/>
              <a:buChar char="•"/>
            </a:pPr>
            <a:r>
              <a:rPr lang="es-ES" sz="2200" dirty="0" err="1">
                <a:latin typeface="Baskerville Old Face" pitchFamily="18" charset="0"/>
              </a:rPr>
              <a:t>Eksplike</a:t>
            </a:r>
            <a:r>
              <a:rPr lang="es-ES" sz="2200" dirty="0">
                <a:latin typeface="Baskerville Old Face" pitchFamily="18" charset="0"/>
              </a:rPr>
              <a:t> </a:t>
            </a:r>
            <a:r>
              <a:rPr lang="es-ES" sz="2200" dirty="0" err="1">
                <a:latin typeface="Baskerville Old Face" pitchFamily="18" charset="0"/>
              </a:rPr>
              <a:t>rezon</a:t>
            </a:r>
            <a:r>
              <a:rPr lang="es-ES" sz="2200" dirty="0">
                <a:latin typeface="Baskerville Old Face" pitchFamily="18" charset="0"/>
              </a:rPr>
              <a:t>  </a:t>
            </a:r>
            <a:r>
              <a:rPr lang="es-ES" sz="2200" dirty="0" err="1">
                <a:latin typeface="Baskerville Old Face" pitchFamily="18" charset="0"/>
              </a:rPr>
              <a:t>vizit</a:t>
            </a:r>
            <a:r>
              <a:rPr lang="es-ES" sz="2200" dirty="0">
                <a:latin typeface="Baskerville Old Face" pitchFamily="18" charset="0"/>
              </a:rPr>
              <a:t> la, </a:t>
            </a:r>
            <a:r>
              <a:rPr lang="es-ES" sz="2200" dirty="0" err="1">
                <a:latin typeface="Baskerville Old Face" pitchFamily="18" charset="0"/>
              </a:rPr>
              <a:t>sijè</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abòde</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enspeksyon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mache-</a:t>
            </a:r>
            <a:r>
              <a:rPr lang="es-ES" sz="2200" dirty="0" err="1">
                <a:latin typeface="Baskerville Old Face" pitchFamily="18" charset="0"/>
              </a:rPr>
              <a:t>toutotou</a:t>
            </a:r>
            <a:r>
              <a:rPr lang="es-ES" sz="2200" dirty="0">
                <a:latin typeface="Baskerville Old Face" pitchFamily="18" charset="0"/>
              </a:rPr>
              <a:t> </a:t>
            </a:r>
            <a:r>
              <a:rPr lang="es-ES" sz="2200" dirty="0" err="1">
                <a:latin typeface="Baskerville Old Face" pitchFamily="18" charset="0"/>
              </a:rPr>
              <a:t>pwosedi</a:t>
            </a:r>
            <a:r>
              <a:rPr lang="es-ES" sz="2200" dirty="0">
                <a:latin typeface="Baskerville Old Face" pitchFamily="18" charset="0"/>
              </a:rPr>
              <a:t>, </a:t>
            </a:r>
            <a:r>
              <a:rPr lang="es-ES" sz="2200" dirty="0" err="1">
                <a:latin typeface="Baskerville Old Face" pitchFamily="18" charset="0"/>
              </a:rPr>
              <a:t>reprezantasyon</a:t>
            </a:r>
            <a:r>
              <a:rPr lang="es-ES" sz="2200" dirty="0">
                <a:latin typeface="Baskerville Old Face" pitchFamily="18" charset="0"/>
              </a:rPr>
              <a:t> </a:t>
            </a:r>
            <a:r>
              <a:rPr lang="es-ES" sz="2200" dirty="0" err="1">
                <a:latin typeface="Baskerville Old Face" pitchFamily="18" charset="0"/>
              </a:rPr>
              <a:t>anplwaye</a:t>
            </a:r>
            <a:r>
              <a:rPr lang="es-ES" sz="2200" dirty="0">
                <a:latin typeface="Baskerville Old Face" pitchFamily="18" charset="0"/>
              </a:rPr>
              <a:t>, </a:t>
            </a:r>
            <a:r>
              <a:rPr lang="es-ES" sz="2200" dirty="0" err="1">
                <a:latin typeface="Baskerville Old Face" pitchFamily="18" charset="0"/>
              </a:rPr>
              <a:t>entèvyou</a:t>
            </a:r>
            <a:r>
              <a:rPr lang="es-ES" sz="2200" dirty="0">
                <a:latin typeface="Baskerville Old Face" pitchFamily="18" charset="0"/>
              </a:rPr>
              <a:t> </a:t>
            </a:r>
            <a:r>
              <a:rPr lang="es-ES" sz="2200" dirty="0" err="1">
                <a:latin typeface="Baskerville Old Face" pitchFamily="18" charset="0"/>
              </a:rPr>
              <a:t>anplwaye</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konferans</a:t>
            </a:r>
            <a:r>
              <a:rPr lang="es-ES" sz="2200" dirty="0">
                <a:latin typeface="Baskerville Old Face" pitchFamily="18" charset="0"/>
              </a:rPr>
              <a:t> </a:t>
            </a:r>
            <a:r>
              <a:rPr lang="es-ES" sz="2200" dirty="0" err="1">
                <a:latin typeface="Baskerville Old Face" pitchFamily="18" charset="0"/>
              </a:rPr>
              <a:t>fèmen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a:t>
            </a:r>
          </a:p>
          <a:p>
            <a:pPr marL="457200" indent="-457200">
              <a:buFont typeface="Arial" pitchFamily="34" charset="0"/>
              <a:buChar char="•"/>
            </a:pPr>
            <a:r>
              <a:rPr lang="es-ES" sz="2200" dirty="0" err="1">
                <a:latin typeface="Baskerville Old Face" pitchFamily="18" charset="0"/>
              </a:rPr>
              <a:t>Detèmine</a:t>
            </a:r>
            <a:r>
              <a:rPr lang="es-ES" sz="2200" dirty="0">
                <a:latin typeface="Baskerville Old Face" pitchFamily="18" charset="0"/>
              </a:rPr>
              <a:t> si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Konsiltasyon</a:t>
            </a:r>
            <a:r>
              <a:rPr lang="es-ES" sz="2200" dirty="0">
                <a:latin typeface="Baskerville Old Face" pitchFamily="18" charset="0"/>
              </a:rPr>
              <a:t> OSHA </a:t>
            </a:r>
            <a:r>
              <a:rPr lang="es-ES" sz="2200" dirty="0" err="1">
                <a:latin typeface="Baskerville Old Face" pitchFamily="18" charset="0"/>
              </a:rPr>
              <a:t>finansye</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a:t>
            </a:r>
            <a:r>
              <a:rPr lang="es-ES" sz="2200" dirty="0" err="1">
                <a:latin typeface="Baskerville Old Face" pitchFamily="18" charset="0"/>
              </a:rPr>
              <a:t>pwogrè</a:t>
            </a:r>
            <a:r>
              <a:rPr lang="es-ES" sz="2200" dirty="0">
                <a:latin typeface="Baskerville Old Face" pitchFamily="18" charset="0"/>
              </a:rPr>
              <a:t> </a:t>
            </a:r>
            <a:r>
              <a:rPr lang="es-ES" sz="2200" dirty="0" err="1">
                <a:latin typeface="Baskerville Old Face" pitchFamily="18" charset="0"/>
              </a:rPr>
              <a:t>oswa</a:t>
            </a:r>
            <a:r>
              <a:rPr lang="es-ES" sz="2200" dirty="0">
                <a:latin typeface="Baskerville Old Face" pitchFamily="18" charset="0"/>
              </a:rPr>
              <a:t> si </a:t>
            </a:r>
            <a:r>
              <a:rPr lang="es-ES" sz="2200" dirty="0" err="1">
                <a:latin typeface="Baskerville Old Face" pitchFamily="18" charset="0"/>
              </a:rPr>
              <a:t>etablisman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a:t>
            </a:r>
            <a:r>
              <a:rPr lang="es-ES" sz="2200" dirty="0" err="1">
                <a:latin typeface="Baskerville Old Face" pitchFamily="18" charset="0"/>
              </a:rPr>
              <a:t>resevwa</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ekzanpsyon</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a:t>
            </a:r>
            <a:r>
              <a:rPr lang="es-ES" sz="2200" dirty="0" err="1">
                <a:latin typeface="Baskerville Old Face" pitchFamily="18" charset="0"/>
              </a:rPr>
              <a:t>enspeksyon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a:t>
            </a:r>
          </a:p>
          <a:p>
            <a:pPr marL="457200" indent="-457200">
              <a:buFont typeface="Arial" pitchFamily="34" charset="0"/>
              <a:buChar char="•"/>
            </a:pPr>
            <a:r>
              <a:rPr lang="es-ES" sz="2200" dirty="0" err="1">
                <a:latin typeface="Baskerville Old Face" pitchFamily="18" charset="0"/>
              </a:rPr>
              <a:t>An</a:t>
            </a:r>
            <a:r>
              <a:rPr lang="es-ES" sz="2200" dirty="0">
                <a:latin typeface="Baskerville Old Face" pitchFamily="18" charset="0"/>
              </a:rPr>
              <a:t> </a:t>
            </a:r>
            <a:r>
              <a:rPr lang="es-ES" sz="2200" dirty="0" err="1">
                <a:latin typeface="Baskerville Old Face" pitchFamily="18" charset="0"/>
              </a:rPr>
              <a:t>jeneral</a:t>
            </a:r>
            <a:r>
              <a:rPr lang="es-ES" sz="2200" dirty="0">
                <a:latin typeface="Baskerville Old Face" pitchFamily="18" charset="0"/>
              </a:rPr>
              <a:t> ,Si se </a:t>
            </a:r>
            <a:r>
              <a:rPr lang="es-ES" sz="2200" dirty="0" err="1">
                <a:latin typeface="Baskerville Old Face" pitchFamily="18" charset="0"/>
              </a:rPr>
              <a:t>sa</a:t>
            </a:r>
            <a:r>
              <a:rPr lang="es-ES" sz="2200" dirty="0">
                <a:latin typeface="Baskerville Old Face" pitchFamily="18" charset="0"/>
              </a:rPr>
              <a:t>, </a:t>
            </a:r>
            <a:r>
              <a:rPr lang="es-ES" sz="2200" dirty="0" err="1">
                <a:latin typeface="Baskerville Old Face" pitchFamily="18" charset="0"/>
              </a:rPr>
              <a:t>ofisye</a:t>
            </a:r>
            <a:r>
              <a:rPr lang="es-ES" sz="2200" dirty="0">
                <a:latin typeface="Baskerville Old Face" pitchFamily="18" charset="0"/>
              </a:rPr>
              <a:t> </a:t>
            </a:r>
            <a:r>
              <a:rPr lang="es-ES" sz="2200" dirty="0" err="1">
                <a:latin typeface="Baskerville Old Face" pitchFamily="18" charset="0"/>
              </a:rPr>
              <a:t>konfòmite</a:t>
            </a:r>
            <a:r>
              <a:rPr lang="es-ES" sz="2200" dirty="0">
                <a:latin typeface="Baskerville Old Face" pitchFamily="18" charset="0"/>
              </a:rPr>
              <a:t> </a:t>
            </a:r>
            <a:r>
              <a:rPr lang="es-ES" sz="2200" dirty="0" err="1">
                <a:latin typeface="Baskerville Old Face" pitchFamily="18" charset="0"/>
              </a:rPr>
              <a:t>pap</a:t>
            </a:r>
            <a:r>
              <a:rPr lang="es-ES" sz="2200" dirty="0">
                <a:latin typeface="Baskerville Old Face" pitchFamily="18" charset="0"/>
              </a:rPr>
              <a:t> fin fe </a:t>
            </a:r>
            <a:r>
              <a:rPr lang="es-ES" sz="2200" dirty="0" err="1">
                <a:latin typeface="Baskerville Old Face" pitchFamily="18" charset="0"/>
              </a:rPr>
              <a:t>enspeksyon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a:t>
            </a: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Ouvèti</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Konferans</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03904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idx="1"/>
          </p:nvPr>
        </p:nvSpPr>
        <p:spPr>
          <a:xfrm>
            <a:off x="811823" y="1524000"/>
            <a:ext cx="7417777" cy="4411663"/>
          </a:xfrm>
        </p:spPr>
        <p:txBody>
          <a:bodyPr/>
          <a:lstStyle/>
          <a:p>
            <a:pPr algn="ctr">
              <a:spcBef>
                <a:spcPts val="3000"/>
              </a:spcBef>
            </a:pPr>
            <a:r>
              <a:rPr lang="it-IT" sz="7500" b="1" spc="-300" dirty="0" smtClean="0">
                <a:solidFill>
                  <a:schemeClr val="tx1">
                    <a:lumMod val="95000"/>
                    <a:lumOff val="5000"/>
                  </a:schemeClr>
                </a:solidFill>
                <a:latin typeface="Baskerville Old Face" pitchFamily="18" charset="0"/>
                <a:cs typeface="Times New Roman" pitchFamily="18" charset="0"/>
              </a:rPr>
              <a:t>Ki </a:t>
            </a:r>
            <a:r>
              <a:rPr lang="it-IT" sz="7500" b="1" spc="-300" dirty="0">
                <a:solidFill>
                  <a:schemeClr val="tx1">
                    <a:lumMod val="95000"/>
                    <a:lumOff val="5000"/>
                  </a:schemeClr>
                </a:solidFill>
                <a:latin typeface="Baskerville Old Face" pitchFamily="18" charset="0"/>
                <a:cs typeface="Times New Roman" pitchFamily="18" charset="0"/>
              </a:rPr>
              <a:t>sa </a:t>
            </a:r>
            <a:r>
              <a:rPr lang="it-IT" sz="7500" b="1" spc="-300" dirty="0" smtClean="0">
                <a:solidFill>
                  <a:schemeClr val="tx1">
                    <a:lumMod val="95000"/>
                    <a:lumOff val="5000"/>
                  </a:schemeClr>
                </a:solidFill>
                <a:latin typeface="Baskerville Old Face" pitchFamily="18" charset="0"/>
                <a:cs typeface="Times New Roman" pitchFamily="18" charset="0"/>
              </a:rPr>
              <a:t>             vle </a:t>
            </a:r>
            <a:r>
              <a:rPr lang="it-IT" sz="7500" b="1" spc="-300" dirty="0">
                <a:solidFill>
                  <a:schemeClr val="tx1">
                    <a:lumMod val="95000"/>
                    <a:lumOff val="5000"/>
                  </a:schemeClr>
                </a:solidFill>
                <a:latin typeface="Baskerville Old Face" pitchFamily="18" charset="0"/>
                <a:cs typeface="Times New Roman" pitchFamily="18" charset="0"/>
              </a:rPr>
              <a:t>di</a:t>
            </a:r>
            <a:r>
              <a:rPr lang="en-US" sz="7500" b="1" spc="-300" dirty="0" smtClean="0">
                <a:solidFill>
                  <a:schemeClr val="tx1">
                    <a:lumMod val="95000"/>
                    <a:lumOff val="5000"/>
                  </a:schemeClr>
                </a:solidFill>
                <a:latin typeface="Baskerville Old Face" pitchFamily="18" charset="0"/>
                <a:cs typeface="Times New Roman" pitchFamily="18" charset="0"/>
              </a:rPr>
              <a:t>            </a:t>
            </a:r>
            <a:endParaRPr lang="en-US" sz="7500" b="1" spc="-300" dirty="0" smtClean="0">
              <a:solidFill>
                <a:schemeClr val="tx1">
                  <a:lumMod val="95000"/>
                  <a:lumOff val="5000"/>
                </a:schemeClr>
              </a:solidFill>
              <a:latin typeface="Times New Roman" pitchFamily="18" charset="0"/>
              <a:cs typeface="Times New Roman" pitchFamily="18" charset="0"/>
            </a:endParaRPr>
          </a:p>
          <a:p>
            <a:pPr algn="ctr">
              <a:spcBef>
                <a:spcPts val="3000"/>
              </a:spcBef>
            </a:pPr>
            <a:r>
              <a:rPr lang="en-US" sz="7000" b="1" dirty="0" smtClean="0">
                <a:solidFill>
                  <a:srgbClr val="008BD0"/>
                </a:solidFill>
                <a:latin typeface="Times New Roman" pitchFamily="18" charset="0"/>
                <a:cs typeface="Times New Roman" pitchFamily="18" charset="0"/>
              </a:rPr>
              <a:t>???????</a:t>
            </a:r>
            <a:endParaRPr lang="en-US" sz="7000" b="1" dirty="0">
              <a:solidFill>
                <a:srgbClr val="008BD0"/>
              </a:solidFill>
              <a:latin typeface="Times New Roman" pitchFamily="18" charset="0"/>
              <a:cs typeface="Times New Roman" pitchFamily="18" charset="0"/>
            </a:endParaRPr>
          </a:p>
        </p:txBody>
      </p:sp>
      <p:grpSp>
        <p:nvGrpSpPr>
          <p:cNvPr id="13" name="Group 12"/>
          <p:cNvGrpSpPr/>
          <p:nvPr/>
        </p:nvGrpSpPr>
        <p:grpSpPr>
          <a:xfrm>
            <a:off x="0" y="6172200"/>
            <a:ext cx="9144000" cy="556276"/>
            <a:chOff x="0" y="6172200"/>
            <a:chExt cx="9144000" cy="556276"/>
          </a:xfrm>
        </p:grpSpPr>
        <p:sp>
          <p:nvSpPr>
            <p:cNvPr id="2" name="TextBox 1"/>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4" name="Picture 2" descr="http://enduringsense1.files.wordpress.com/2010/05/osha-logo.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429000" y="1864995"/>
            <a:ext cx="2286000" cy="66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752600"/>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400" dirty="0" err="1">
                <a:latin typeface="Baskerville Old Face" pitchFamily="18" charset="0"/>
              </a:rPr>
              <a:t>Apre</a:t>
            </a:r>
            <a:r>
              <a:rPr lang="es-ES" sz="2400" dirty="0">
                <a:latin typeface="Baskerville Old Face" pitchFamily="18" charset="0"/>
              </a:rPr>
              <a:t> </a:t>
            </a:r>
            <a:r>
              <a:rPr lang="es-ES" sz="2400" dirty="0" err="1">
                <a:latin typeface="Baskerville Old Face" pitchFamily="18" charset="0"/>
              </a:rPr>
              <a:t>konferans</a:t>
            </a:r>
            <a:r>
              <a:rPr lang="es-ES" sz="2400" dirty="0">
                <a:latin typeface="Baskerville Old Face" pitchFamily="18" charset="0"/>
              </a:rPr>
              <a:t> la </a:t>
            </a:r>
            <a:r>
              <a:rPr lang="es-ES" sz="2400" dirty="0" err="1">
                <a:latin typeface="Baskerville Old Face" pitchFamily="18" charset="0"/>
              </a:rPr>
              <a:t>louvri</a:t>
            </a:r>
            <a:r>
              <a:rPr lang="es-ES" sz="2400" dirty="0">
                <a:latin typeface="Baskerville Old Face" pitchFamily="18" charset="0"/>
              </a:rPr>
              <a:t>, </a:t>
            </a:r>
            <a:r>
              <a:rPr lang="es-ES" sz="2400" dirty="0" err="1">
                <a:latin typeface="Baskerville Old Face" pitchFamily="18" charset="0"/>
              </a:rPr>
              <a:t>ofisye</a:t>
            </a:r>
            <a:r>
              <a:rPr lang="es-ES" sz="2400" dirty="0">
                <a:latin typeface="Baskerville Old Face" pitchFamily="18" charset="0"/>
              </a:rPr>
              <a:t> </a:t>
            </a:r>
            <a:r>
              <a:rPr lang="es-ES" sz="2400" dirty="0" err="1">
                <a:latin typeface="Baskerville Old Face" pitchFamily="18" charset="0"/>
              </a:rPr>
              <a:t>konfòmite</a:t>
            </a:r>
            <a:r>
              <a:rPr lang="es-ES" sz="2400" dirty="0">
                <a:latin typeface="Baskerville Old Face" pitchFamily="18" charset="0"/>
              </a:rPr>
              <a:t> </a:t>
            </a:r>
            <a:r>
              <a:rPr lang="es-ES" sz="2400" dirty="0" err="1">
                <a:latin typeface="Baskerville Old Face" pitchFamily="18" charset="0"/>
              </a:rPr>
              <a:t>ak</a:t>
            </a:r>
            <a:r>
              <a:rPr lang="es-ES" sz="2400" dirty="0">
                <a:latin typeface="Baskerville Old Face" pitchFamily="18" charset="0"/>
              </a:rPr>
              <a:t> </a:t>
            </a:r>
            <a:r>
              <a:rPr lang="es-ES" sz="2400" dirty="0" err="1">
                <a:latin typeface="Baskerville Old Face" pitchFamily="18" charset="0"/>
              </a:rPr>
              <a:t>reprezantan</a:t>
            </a:r>
            <a:r>
              <a:rPr lang="es-ES" sz="2400" dirty="0">
                <a:latin typeface="Baskerville Old Face" pitchFamily="18" charset="0"/>
              </a:rPr>
              <a:t> </a:t>
            </a:r>
            <a:r>
              <a:rPr lang="es-ES" sz="2400" dirty="0" err="1">
                <a:latin typeface="Baskerville Old Face" pitchFamily="18" charset="0"/>
              </a:rPr>
              <a:t>ki</a:t>
            </a:r>
            <a:r>
              <a:rPr lang="es-ES" sz="2400" dirty="0">
                <a:latin typeface="Baskerville Old Face" pitchFamily="18" charset="0"/>
              </a:rPr>
              <a:t> </a:t>
            </a:r>
            <a:r>
              <a:rPr lang="es-ES" sz="2400" dirty="0" err="1">
                <a:latin typeface="Baskerville Old Face" pitchFamily="18" charset="0"/>
              </a:rPr>
              <a:t>akonpaye’l</a:t>
            </a:r>
            <a:r>
              <a:rPr lang="es-ES" sz="2400" dirty="0">
                <a:latin typeface="Baskerville Old Face" pitchFamily="18" charset="0"/>
              </a:rPr>
              <a:t> la </a:t>
            </a:r>
            <a:r>
              <a:rPr lang="es-ES" sz="2400" dirty="0" err="1">
                <a:latin typeface="Baskerville Old Face" pitchFamily="18" charset="0"/>
              </a:rPr>
              <a:t>kontinye</a:t>
            </a:r>
            <a:r>
              <a:rPr lang="es-ES" sz="2400" dirty="0">
                <a:latin typeface="Baskerville Old Face" pitchFamily="18" charset="0"/>
              </a:rPr>
              <a:t> </a:t>
            </a:r>
            <a:r>
              <a:rPr lang="es-ES" sz="2400" dirty="0" err="1">
                <a:latin typeface="Baskerville Old Face" pitchFamily="18" charset="0"/>
              </a:rPr>
              <a:t>nan</a:t>
            </a:r>
            <a:r>
              <a:rPr lang="es-ES" sz="2400" dirty="0">
                <a:latin typeface="Baskerville Old Face" pitchFamily="18" charset="0"/>
              </a:rPr>
              <a:t> </a:t>
            </a:r>
            <a:r>
              <a:rPr lang="es-ES" sz="2400" dirty="0" err="1">
                <a:latin typeface="Baskerville Old Face" pitchFamily="18" charset="0"/>
              </a:rPr>
              <a:t>etablisman</a:t>
            </a:r>
            <a:r>
              <a:rPr lang="es-ES" sz="2400" dirty="0">
                <a:latin typeface="Baskerville Old Face" pitchFamily="18" charset="0"/>
              </a:rPr>
              <a:t> </a:t>
            </a:r>
            <a:r>
              <a:rPr lang="es-ES" sz="2400" dirty="0" err="1">
                <a:latin typeface="Baskerville Old Face" pitchFamily="18" charset="0"/>
              </a:rPr>
              <a:t>an</a:t>
            </a:r>
            <a:r>
              <a:rPr lang="es-ES" sz="2400" dirty="0">
                <a:latin typeface="Baskerville Old Face" pitchFamily="18" charset="0"/>
              </a:rPr>
              <a:t>,  </a:t>
            </a:r>
            <a:r>
              <a:rPr lang="es-ES" sz="2400" dirty="0" err="1">
                <a:latin typeface="Baskerville Old Face" pitchFamily="18" charset="0"/>
              </a:rPr>
              <a:t>pou</a:t>
            </a:r>
            <a:r>
              <a:rPr lang="es-ES" sz="2400" dirty="0">
                <a:latin typeface="Baskerville Old Face" pitchFamily="18" charset="0"/>
              </a:rPr>
              <a:t> </a:t>
            </a:r>
            <a:r>
              <a:rPr lang="es-ES" sz="2400" dirty="0" err="1">
                <a:latin typeface="Baskerville Old Face" pitchFamily="18" charset="0"/>
              </a:rPr>
              <a:t>enspekte</a:t>
            </a:r>
            <a:r>
              <a:rPr lang="es-ES" sz="2400" dirty="0">
                <a:latin typeface="Baskerville Old Face" pitchFamily="18" charset="0"/>
              </a:rPr>
              <a:t> </a:t>
            </a:r>
            <a:r>
              <a:rPr lang="es-ES" sz="2400" dirty="0" err="1">
                <a:latin typeface="Baskerville Old Face" pitchFamily="18" charset="0"/>
              </a:rPr>
              <a:t>zòn</a:t>
            </a:r>
            <a:r>
              <a:rPr lang="es-ES" sz="2400" dirty="0">
                <a:latin typeface="Baskerville Old Face" pitchFamily="18" charset="0"/>
              </a:rPr>
              <a:t> </a:t>
            </a:r>
            <a:r>
              <a:rPr lang="es-ES" sz="2400" dirty="0" err="1">
                <a:latin typeface="Baskerville Old Face" pitchFamily="18" charset="0"/>
              </a:rPr>
              <a:t>travay</a:t>
            </a:r>
            <a:r>
              <a:rPr lang="es-ES" sz="2400" dirty="0">
                <a:latin typeface="Baskerville Old Face" pitchFamily="18" charset="0"/>
              </a:rPr>
              <a:t> </a:t>
            </a:r>
            <a:r>
              <a:rPr lang="es-ES" sz="2400" dirty="0" err="1">
                <a:latin typeface="Baskerville Old Face" pitchFamily="18" charset="0"/>
              </a:rPr>
              <a:t>pou</a:t>
            </a:r>
            <a:r>
              <a:rPr lang="es-ES" sz="2400" dirty="0">
                <a:latin typeface="Baskerville Old Face" pitchFamily="18" charset="0"/>
              </a:rPr>
              <a:t> </a:t>
            </a:r>
            <a:r>
              <a:rPr lang="es-ES" sz="2400" dirty="0" err="1">
                <a:latin typeface="Baskerville Old Face" pitchFamily="18" charset="0"/>
              </a:rPr>
              <a:t>kondisyon</a:t>
            </a:r>
            <a:r>
              <a:rPr lang="es-ES" sz="2400" dirty="0">
                <a:latin typeface="Baskerville Old Face" pitchFamily="18" charset="0"/>
              </a:rPr>
              <a:t> </a:t>
            </a:r>
            <a:r>
              <a:rPr lang="es-ES" sz="2400" dirty="0" err="1">
                <a:latin typeface="Baskerville Old Face" pitchFamily="18" charset="0"/>
              </a:rPr>
              <a:t>ki</a:t>
            </a:r>
            <a:r>
              <a:rPr lang="es-ES" sz="2400" dirty="0">
                <a:latin typeface="Baskerville Old Face" pitchFamily="18" charset="0"/>
              </a:rPr>
              <a:t> </a:t>
            </a:r>
            <a:r>
              <a:rPr lang="es-ES" sz="2400" dirty="0" err="1">
                <a:latin typeface="Baskerville Old Face" pitchFamily="18" charset="0"/>
              </a:rPr>
              <a:t>danjere</a:t>
            </a:r>
            <a:r>
              <a:rPr lang="es-ES" sz="2400" dirty="0">
                <a:latin typeface="Baskerville Old Face" pitchFamily="18" charset="0"/>
              </a:rPr>
              <a:t> </a:t>
            </a:r>
            <a:r>
              <a:rPr lang="es-ES" sz="2400" dirty="0" err="1">
                <a:latin typeface="Baskerville Old Face" pitchFamily="18" charset="0"/>
              </a:rPr>
              <a:t>potansyèlman</a:t>
            </a:r>
            <a:r>
              <a:rPr lang="es-ES" sz="2400" dirty="0">
                <a:latin typeface="Baskerville Old Face" pitchFamily="18" charset="0"/>
              </a:rPr>
              <a:t> </a:t>
            </a:r>
            <a:r>
              <a:rPr lang="es-ES" sz="2400" dirty="0" err="1">
                <a:latin typeface="Baskerville Old Face" pitchFamily="18" charset="0"/>
              </a:rPr>
              <a:t>nan</a:t>
            </a:r>
            <a:r>
              <a:rPr lang="es-ES" sz="2400" dirty="0">
                <a:latin typeface="Baskerville Old Face" pitchFamily="18" charset="0"/>
              </a:rPr>
              <a:t> </a:t>
            </a:r>
            <a:r>
              <a:rPr lang="es-ES" sz="2400" dirty="0" err="1">
                <a:latin typeface="Baskerville Old Face" pitchFamily="18" charset="0"/>
              </a:rPr>
              <a:t>travay</a:t>
            </a:r>
            <a:r>
              <a:rPr lang="es-ES" sz="2400" dirty="0">
                <a:latin typeface="Baskerville Old Face" pitchFamily="18" charset="0"/>
              </a:rPr>
              <a:t> la .</a:t>
            </a:r>
          </a:p>
          <a:p>
            <a:pPr marL="457200" indent="-457200">
              <a:buFont typeface="Arial" pitchFamily="34" charset="0"/>
              <a:buChar char="•"/>
            </a:pPr>
            <a:r>
              <a:rPr lang="es-ES" sz="2400" dirty="0" err="1">
                <a:latin typeface="Baskerville Old Face" pitchFamily="18" charset="0"/>
              </a:rPr>
              <a:t>ofisye</a:t>
            </a:r>
            <a:r>
              <a:rPr lang="es-ES" sz="2400" dirty="0">
                <a:latin typeface="Baskerville Old Face" pitchFamily="18" charset="0"/>
              </a:rPr>
              <a:t> </a:t>
            </a:r>
            <a:r>
              <a:rPr lang="es-ES" sz="2400" dirty="0" err="1">
                <a:latin typeface="Baskerville Old Face" pitchFamily="18" charset="0"/>
              </a:rPr>
              <a:t>an</a:t>
            </a:r>
            <a:r>
              <a:rPr lang="es-ES" sz="2400" dirty="0">
                <a:latin typeface="Baskerville Old Face" pitchFamily="18" charset="0"/>
              </a:rPr>
              <a:t> </a:t>
            </a:r>
            <a:r>
              <a:rPr lang="es-ES" sz="2400" dirty="0" err="1">
                <a:latin typeface="Baskerville Old Face" pitchFamily="18" charset="0"/>
              </a:rPr>
              <a:t>konfòmite</a:t>
            </a:r>
            <a:r>
              <a:rPr lang="es-ES" sz="2400" dirty="0">
                <a:latin typeface="Baskerville Old Face" pitchFamily="18" charset="0"/>
              </a:rPr>
              <a:t> a </a:t>
            </a:r>
            <a:r>
              <a:rPr lang="es-ES" sz="2400" dirty="0" err="1">
                <a:latin typeface="Baskerville Old Face" pitchFamily="18" charset="0"/>
              </a:rPr>
              <a:t>ap</a:t>
            </a:r>
            <a:r>
              <a:rPr lang="es-ES" sz="2400" dirty="0">
                <a:latin typeface="Baskerville Old Face" pitchFamily="18" charset="0"/>
              </a:rPr>
              <a:t> </a:t>
            </a:r>
            <a:r>
              <a:rPr lang="es-ES" sz="2400" dirty="0" err="1">
                <a:latin typeface="Baskerville Old Face" pitchFamily="18" charset="0"/>
              </a:rPr>
              <a:t>diskite</a:t>
            </a:r>
            <a:r>
              <a:rPr lang="es-ES" sz="2400" dirty="0">
                <a:latin typeface="Baskerville Old Face" pitchFamily="18" charset="0"/>
              </a:rPr>
              <a:t> </a:t>
            </a:r>
            <a:r>
              <a:rPr lang="es-ES" sz="2400" dirty="0" err="1">
                <a:latin typeface="Baskerville Old Face" pitchFamily="18" charset="0"/>
              </a:rPr>
              <a:t>aksyon</a:t>
            </a:r>
            <a:r>
              <a:rPr lang="es-ES" sz="2400" dirty="0">
                <a:latin typeface="Baskerville Old Face" pitchFamily="18" charset="0"/>
              </a:rPr>
              <a:t> </a:t>
            </a:r>
            <a:r>
              <a:rPr lang="es-ES" sz="2400" dirty="0" err="1">
                <a:latin typeface="Baskerville Old Face" pitchFamily="18" charset="0"/>
              </a:rPr>
              <a:t>korektif</a:t>
            </a:r>
            <a:r>
              <a:rPr lang="es-ES" sz="2400" dirty="0">
                <a:latin typeface="Baskerville Old Face" pitchFamily="18" charset="0"/>
              </a:rPr>
              <a:t> </a:t>
            </a:r>
            <a:r>
              <a:rPr lang="es-ES" sz="2400" dirty="0" err="1">
                <a:latin typeface="Baskerville Old Face" pitchFamily="18" charset="0"/>
              </a:rPr>
              <a:t>ak</a:t>
            </a:r>
            <a:r>
              <a:rPr lang="es-ES" sz="2400" dirty="0">
                <a:latin typeface="Baskerville Old Face" pitchFamily="18" charset="0"/>
              </a:rPr>
              <a:t> </a:t>
            </a:r>
            <a:r>
              <a:rPr lang="es-ES" sz="2400" dirty="0" err="1">
                <a:latin typeface="Baskerville Old Face" pitchFamily="18" charset="0"/>
              </a:rPr>
              <a:t>patwon</a:t>
            </a:r>
            <a:r>
              <a:rPr lang="es-ES" sz="2400" dirty="0">
                <a:latin typeface="Baskerville Old Face" pitchFamily="18" charset="0"/>
              </a:rPr>
              <a:t> </a:t>
            </a:r>
            <a:r>
              <a:rPr lang="es-ES" sz="2400" dirty="0" err="1">
                <a:latin typeface="Baskerville Old Face" pitchFamily="18" charset="0"/>
              </a:rPr>
              <a:t>an</a:t>
            </a:r>
            <a:r>
              <a:rPr lang="es-ES" sz="2400" dirty="0">
                <a:latin typeface="Baskerville Old Face" pitchFamily="18" charset="0"/>
              </a:rPr>
              <a:t>.</a:t>
            </a:r>
          </a:p>
          <a:p>
            <a:pPr marL="457200" indent="-457200">
              <a:buFont typeface="Arial" pitchFamily="34" charset="0"/>
              <a:buChar char="•"/>
            </a:pPr>
            <a:r>
              <a:rPr lang="es-ES" sz="2400" dirty="0">
                <a:latin typeface="Baskerville Old Face" pitchFamily="18" charset="0"/>
              </a:rPr>
              <a:t>OSHA gen </a:t>
            </a:r>
            <a:r>
              <a:rPr lang="es-ES" sz="2400" dirty="0" err="1">
                <a:latin typeface="Baskerville Old Face" pitchFamily="18" charset="0"/>
              </a:rPr>
              <a:t>pouvwa</a:t>
            </a:r>
            <a:r>
              <a:rPr lang="es-ES" sz="2400" dirty="0">
                <a:latin typeface="Baskerville Old Face" pitchFamily="18" charset="0"/>
              </a:rPr>
              <a:t> </a:t>
            </a:r>
            <a:r>
              <a:rPr lang="es-ES" sz="2400" dirty="0" err="1">
                <a:latin typeface="Baskerville Old Face" pitchFamily="18" charset="0"/>
              </a:rPr>
              <a:t>pou</a:t>
            </a:r>
            <a:r>
              <a:rPr lang="es-ES" sz="2400" dirty="0">
                <a:latin typeface="Baskerville Old Face" pitchFamily="18" charset="0"/>
              </a:rPr>
              <a:t> </a:t>
            </a:r>
            <a:r>
              <a:rPr lang="es-ES" sz="2400" dirty="0" err="1">
                <a:latin typeface="Baskerville Old Face" pitchFamily="18" charset="0"/>
              </a:rPr>
              <a:t>konsilte</a:t>
            </a:r>
            <a:r>
              <a:rPr lang="es-ES" sz="2400" dirty="0">
                <a:latin typeface="Baskerville Old Face" pitchFamily="18" charset="0"/>
              </a:rPr>
              <a:t>, </a:t>
            </a:r>
            <a:r>
              <a:rPr lang="es-ES" sz="2400" dirty="0" err="1">
                <a:latin typeface="Baskerville Old Face" pitchFamily="18" charset="0"/>
              </a:rPr>
              <a:t>an</a:t>
            </a:r>
            <a:r>
              <a:rPr lang="es-ES" sz="2400" dirty="0">
                <a:latin typeface="Baskerville Old Face" pitchFamily="18" charset="0"/>
              </a:rPr>
              <a:t> prive, </a:t>
            </a:r>
            <a:r>
              <a:rPr lang="es-ES" sz="2400" dirty="0" err="1">
                <a:latin typeface="Baskerville Old Face" pitchFamily="18" charset="0"/>
              </a:rPr>
              <a:t>ak</a:t>
            </a:r>
            <a:r>
              <a:rPr lang="es-ES" sz="2400" dirty="0">
                <a:latin typeface="Baskerville Old Face" pitchFamily="18" charset="0"/>
              </a:rPr>
              <a:t> </a:t>
            </a:r>
            <a:r>
              <a:rPr lang="es-ES" sz="2400" dirty="0" err="1">
                <a:latin typeface="Baskerville Old Face" pitchFamily="18" charset="0"/>
              </a:rPr>
              <a:t>anplwaye</a:t>
            </a:r>
            <a:r>
              <a:rPr lang="es-ES" sz="2400" dirty="0">
                <a:latin typeface="Baskerville Old Face" pitchFamily="18" charset="0"/>
              </a:rPr>
              <a:t> yo </a:t>
            </a:r>
            <a:r>
              <a:rPr lang="es-ES" sz="2400" dirty="0" err="1">
                <a:latin typeface="Baskerville Old Face" pitchFamily="18" charset="0"/>
              </a:rPr>
              <a:t>pandan</a:t>
            </a:r>
            <a:r>
              <a:rPr lang="es-ES" sz="2400" dirty="0">
                <a:latin typeface="Baskerville Old Face" pitchFamily="18" charset="0"/>
              </a:rPr>
              <a:t> </a:t>
            </a:r>
            <a:r>
              <a:rPr lang="es-ES" sz="2400" dirty="0" err="1">
                <a:latin typeface="Baskerville Old Face" pitchFamily="18" charset="0"/>
              </a:rPr>
              <a:t>enspeksyon</a:t>
            </a:r>
            <a:r>
              <a:rPr lang="es-ES" sz="2400" dirty="0">
                <a:latin typeface="Baskerville Old Face" pitchFamily="18" charset="0"/>
              </a:rPr>
              <a:t> mache-</a:t>
            </a:r>
            <a:r>
              <a:rPr lang="es-ES" sz="2400" dirty="0" err="1">
                <a:latin typeface="Baskerville Old Face" pitchFamily="18" charset="0"/>
              </a:rPr>
              <a:t>ozalantou</a:t>
            </a:r>
            <a:r>
              <a:rPr lang="es-ES" sz="2400" dirty="0">
                <a:latin typeface="Baskerville Old Face" pitchFamily="18" charset="0"/>
              </a:rPr>
              <a:t> a.</a:t>
            </a: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Enspeksyon</a:t>
            </a:r>
            <a:r>
              <a:rPr lang="es-ES" sz="4200" dirty="0">
                <a:solidFill>
                  <a:schemeClr val="tx1">
                    <a:lumMod val="95000"/>
                    <a:lumOff val="5000"/>
                  </a:schemeClr>
                </a:solidFill>
                <a:latin typeface="Baskerville Old Face" pitchFamily="18" charset="0"/>
                <a:cs typeface="Times New Roman" pitchFamily="18" charset="0"/>
              </a:rPr>
              <a:t>-Mache </a:t>
            </a:r>
            <a:r>
              <a:rPr lang="es-ES" sz="4200" dirty="0" err="1">
                <a:solidFill>
                  <a:schemeClr val="tx1">
                    <a:lumMod val="95000"/>
                    <a:lumOff val="5000"/>
                  </a:schemeClr>
                </a:solidFill>
                <a:latin typeface="Baskerville Old Face" pitchFamily="18" charset="0"/>
                <a:cs typeface="Times New Roman" pitchFamily="18" charset="0"/>
              </a:rPr>
              <a:t>ozalantou</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35634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924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enspeksyon</a:t>
            </a:r>
            <a:r>
              <a:rPr lang="es-ES" sz="2200" dirty="0">
                <a:latin typeface="Baskerville Old Face" pitchFamily="18" charset="0"/>
              </a:rPr>
              <a:t> mache-</a:t>
            </a:r>
            <a:r>
              <a:rPr lang="es-ES" sz="2200" dirty="0" err="1">
                <a:latin typeface="Baskerville Old Face" pitchFamily="18" charset="0"/>
              </a:rPr>
              <a:t>otou</a:t>
            </a:r>
            <a:r>
              <a:rPr lang="es-ES" sz="2200" dirty="0">
                <a:latin typeface="Baskerville Old Face" pitchFamily="18" charset="0"/>
              </a:rPr>
              <a:t> gen </a:t>
            </a:r>
            <a:r>
              <a:rPr lang="es-ES" sz="2200" dirty="0" err="1">
                <a:latin typeface="Baskerville Old Face" pitchFamily="18" charset="0"/>
              </a:rPr>
              <a:t>pouvwa</a:t>
            </a:r>
            <a:r>
              <a:rPr lang="es-ES" sz="2200" dirty="0">
                <a:latin typeface="Baskerville Old Face" pitchFamily="18" charset="0"/>
              </a:rPr>
              <a:t> </a:t>
            </a:r>
            <a:r>
              <a:rPr lang="es-ES" sz="2200" dirty="0" err="1">
                <a:latin typeface="Baskerville Old Face" pitchFamily="18" charset="0"/>
              </a:rPr>
              <a:t>pou’l</a:t>
            </a:r>
            <a:r>
              <a:rPr lang="es-ES" sz="2200" dirty="0">
                <a:latin typeface="Baskerville Old Face" pitchFamily="18" charset="0"/>
              </a:rPr>
              <a:t> </a:t>
            </a:r>
            <a:r>
              <a:rPr lang="es-ES" sz="2200" dirty="0" err="1">
                <a:latin typeface="Baskerville Old Face" pitchFamily="18" charset="0"/>
              </a:rPr>
              <a:t>kouvri</a:t>
            </a:r>
            <a:r>
              <a:rPr lang="es-ES" sz="2200" dirty="0">
                <a:latin typeface="Baskerville Old Face" pitchFamily="18" charset="0"/>
              </a:rPr>
              <a:t> </a:t>
            </a:r>
            <a:r>
              <a:rPr lang="es-ES" sz="2200" dirty="0" err="1">
                <a:latin typeface="Baskerville Old Face" pitchFamily="18" charset="0"/>
              </a:rPr>
              <a:t>sèlman</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pati</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etablisman</a:t>
            </a:r>
            <a:r>
              <a:rPr lang="es-ES" sz="2200" dirty="0">
                <a:latin typeface="Baskerville Old Face" pitchFamily="18" charset="0"/>
              </a:rPr>
              <a:t> - </a:t>
            </a:r>
            <a:r>
              <a:rPr lang="es-ES" sz="2200" dirty="0" err="1">
                <a:latin typeface="Baskerville Old Face" pitchFamily="18" charset="0"/>
              </a:rPr>
              <a:t>sitou</a:t>
            </a:r>
            <a:r>
              <a:rPr lang="es-ES" sz="2200" dirty="0">
                <a:latin typeface="Baskerville Old Face" pitchFamily="18" charset="0"/>
              </a:rPr>
              <a:t> si </a:t>
            </a:r>
            <a:r>
              <a:rPr lang="es-ES" sz="2200" dirty="0" err="1">
                <a:latin typeface="Baskerville Old Face" pitchFamily="18" charset="0"/>
              </a:rPr>
              <a:t>enspeksyon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gen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plent</a:t>
            </a:r>
            <a:r>
              <a:rPr lang="es-ES" sz="2200" dirty="0">
                <a:latin typeface="Baskerville Old Face" pitchFamily="18" charset="0"/>
              </a:rPr>
              <a:t> </a:t>
            </a:r>
            <a:r>
              <a:rPr lang="es-ES" sz="2200" dirty="0" err="1">
                <a:latin typeface="Baskerville Old Face" pitchFamily="18" charset="0"/>
              </a:rPr>
              <a:t>espesifik</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koz</a:t>
            </a:r>
            <a:r>
              <a:rPr lang="es-ES" sz="2200" dirty="0">
                <a:latin typeface="Baskerville Old Face" pitchFamily="18" charset="0"/>
              </a:rPr>
              <a:t> li, </a:t>
            </a:r>
            <a:r>
              <a:rPr lang="es-ES" sz="2200" dirty="0" err="1">
                <a:latin typeface="Baskerville Old Face" pitchFamily="18" charset="0"/>
              </a:rPr>
              <a:t>Danje</a:t>
            </a:r>
            <a:r>
              <a:rPr lang="es-ES" sz="2200" dirty="0">
                <a:latin typeface="Baskerville Old Face" pitchFamily="18" charset="0"/>
              </a:rPr>
              <a:t> </a:t>
            </a:r>
            <a:r>
              <a:rPr lang="es-ES" sz="2200" dirty="0" err="1">
                <a:latin typeface="Baskerville Old Face" pitchFamily="18" charset="0"/>
              </a:rPr>
              <a:t>Lanmò</a:t>
            </a:r>
            <a:r>
              <a:rPr lang="es-ES" sz="2200" dirty="0">
                <a:latin typeface="Baskerville Old Face" pitchFamily="18" charset="0"/>
              </a:rPr>
              <a:t>, </a:t>
            </a:r>
            <a:r>
              <a:rPr lang="es-ES" sz="2200" dirty="0" err="1">
                <a:latin typeface="Baskerville Old Face" pitchFamily="18" charset="0"/>
              </a:rPr>
              <a:t>oswa</a:t>
            </a:r>
            <a:r>
              <a:rPr lang="es-ES" sz="2200" dirty="0">
                <a:latin typeface="Baskerville Old Face" pitchFamily="18" charset="0"/>
              </a:rPr>
              <a:t> </a:t>
            </a:r>
            <a:r>
              <a:rPr lang="es-ES" sz="2200" dirty="0" err="1">
                <a:latin typeface="Baskerville Old Face" pitchFamily="18" charset="0"/>
              </a:rPr>
              <a:t>katastwòf</a:t>
            </a:r>
            <a:r>
              <a:rPr lang="es-ES" sz="2200" dirty="0">
                <a:latin typeface="Baskerville Old Face" pitchFamily="18" charset="0"/>
              </a:rPr>
              <a:t>, </a:t>
            </a:r>
            <a:r>
              <a:rPr lang="es-ES" sz="2200" dirty="0" err="1">
                <a:latin typeface="Baskerville Old Face" pitchFamily="18" charset="0"/>
              </a:rPr>
              <a:t>oswa</a:t>
            </a:r>
            <a:r>
              <a:rPr lang="es-ES" sz="2200" dirty="0">
                <a:latin typeface="Baskerville Old Face" pitchFamily="18" charset="0"/>
              </a:rPr>
              <a:t> se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pati</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pwogram</a:t>
            </a:r>
            <a:r>
              <a:rPr lang="es-ES" sz="2200" dirty="0">
                <a:latin typeface="Baskerville Old Face" pitchFamily="18" charset="0"/>
              </a:rPr>
              <a:t> </a:t>
            </a:r>
            <a:r>
              <a:rPr lang="es-ES" sz="2200" dirty="0" err="1">
                <a:latin typeface="Baskerville Old Face" pitchFamily="18" charset="0"/>
              </a:rPr>
              <a:t>aksan</a:t>
            </a:r>
            <a:r>
              <a:rPr lang="es-ES" sz="2200" dirty="0">
                <a:latin typeface="Baskerville Old Face" pitchFamily="18" charset="0"/>
              </a:rPr>
              <a:t> </a:t>
            </a:r>
            <a:r>
              <a:rPr lang="es-ES" sz="2200" dirty="0" err="1">
                <a:latin typeface="Baskerville Old Face" pitchFamily="18" charset="0"/>
              </a:rPr>
              <a:t>lokal</a:t>
            </a:r>
            <a:r>
              <a:rPr lang="es-ES" sz="2200" dirty="0">
                <a:latin typeface="Baskerville Old Face" pitchFamily="18" charset="0"/>
              </a:rPr>
              <a:t> </a:t>
            </a:r>
            <a:r>
              <a:rPr lang="es-ES" sz="2200" dirty="0" err="1">
                <a:latin typeface="Baskerville Old Face" pitchFamily="18" charset="0"/>
              </a:rPr>
              <a:t>oswa</a:t>
            </a:r>
            <a:r>
              <a:rPr lang="es-ES" sz="2200" dirty="0">
                <a:latin typeface="Baskerville Old Face" pitchFamily="18" charset="0"/>
              </a:rPr>
              <a:t> </a:t>
            </a:r>
            <a:r>
              <a:rPr lang="es-ES" sz="2200" dirty="0" err="1">
                <a:latin typeface="Baskerville Old Face" pitchFamily="18" charset="0"/>
              </a:rPr>
              <a:t>nasyonal</a:t>
            </a:r>
            <a:r>
              <a:rPr lang="es-ES" sz="2200" dirty="0">
                <a:latin typeface="Baskerville Old Face" pitchFamily="18" charset="0"/>
              </a:rPr>
              <a:t> la.</a:t>
            </a:r>
          </a:p>
          <a:p>
            <a:pPr marL="457200" indent="-457200">
              <a:buFont typeface="Arial" pitchFamily="34" charset="0"/>
              <a:buChar char="•"/>
            </a:pPr>
            <a:r>
              <a:rPr lang="es-ES" sz="2200" dirty="0" err="1">
                <a:latin typeface="Baskerville Old Face" pitchFamily="18" charset="0"/>
              </a:rPr>
              <a:t>enspeksyon</a:t>
            </a:r>
            <a:r>
              <a:rPr lang="es-ES" sz="2200" dirty="0">
                <a:latin typeface="Baskerville Old Face" pitchFamily="18" charset="0"/>
              </a:rPr>
              <a:t> </a:t>
            </a:r>
            <a:r>
              <a:rPr lang="es-ES" sz="2200" dirty="0" err="1">
                <a:latin typeface="Baskerville Old Face" pitchFamily="18" charset="0"/>
              </a:rPr>
              <a:t>Lòt</a:t>
            </a:r>
            <a:r>
              <a:rPr lang="es-ES" sz="2200" dirty="0">
                <a:latin typeface="Baskerville Old Face" pitchFamily="18" charset="0"/>
              </a:rPr>
              <a:t> </a:t>
            </a:r>
            <a:r>
              <a:rPr lang="es-ES" sz="2200" dirty="0" err="1">
                <a:latin typeface="Baskerville Old Face" pitchFamily="18" charset="0"/>
              </a:rPr>
              <a:t>pouvwa</a:t>
            </a:r>
            <a:r>
              <a:rPr lang="es-ES" sz="2200" dirty="0">
                <a:latin typeface="Baskerville Old Face" pitchFamily="18" charset="0"/>
              </a:rPr>
              <a:t> </a:t>
            </a:r>
            <a:r>
              <a:rPr lang="es-ES" sz="2200" dirty="0" err="1">
                <a:latin typeface="Baskerville Old Face" pitchFamily="18" charset="0"/>
              </a:rPr>
              <a:t>kouvri</a:t>
            </a:r>
            <a:r>
              <a:rPr lang="es-ES" sz="2200" dirty="0">
                <a:latin typeface="Baskerville Old Face" pitchFamily="18" charset="0"/>
              </a:rPr>
              <a:t> </a:t>
            </a:r>
            <a:r>
              <a:rPr lang="es-ES" sz="2200" dirty="0" err="1">
                <a:latin typeface="Baskerville Old Face" pitchFamily="18" charset="0"/>
              </a:rPr>
              <a:t>etablisman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a:t>
            </a:r>
            <a:r>
              <a:rPr lang="es-ES" sz="2200" dirty="0" err="1">
                <a:latin typeface="Baskerville Old Face" pitchFamily="18" charset="0"/>
              </a:rPr>
              <a:t>antye</a:t>
            </a:r>
            <a:r>
              <a:rPr lang="es-ES" sz="2200" dirty="0">
                <a:latin typeface="Baskerville Old Face" pitchFamily="18" charset="0"/>
              </a:rPr>
              <a:t>, "</a:t>
            </a:r>
            <a:r>
              <a:rPr lang="es-ES" sz="2200" dirty="0" err="1">
                <a:latin typeface="Baskerville Old Face" pitchFamily="18" charset="0"/>
              </a:rPr>
              <a:t>miray</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miray</a:t>
            </a:r>
            <a:r>
              <a:rPr lang="es-ES" sz="2200" dirty="0">
                <a:latin typeface="Baskerville Old Face" pitchFamily="18" charset="0"/>
              </a:rPr>
              <a:t>".</a:t>
            </a:r>
          </a:p>
          <a:p>
            <a:pPr marL="457200" indent="-457200">
              <a:buFont typeface="Arial" pitchFamily="34" charset="0"/>
              <a:buChar char="•"/>
            </a:pPr>
            <a:r>
              <a:rPr lang="es-ES" sz="2200" dirty="0" err="1">
                <a:latin typeface="Baskerville Old Face" pitchFamily="18" charset="0"/>
              </a:rPr>
              <a:t>sekrè</a:t>
            </a:r>
            <a:r>
              <a:rPr lang="es-ES" sz="2200" dirty="0">
                <a:latin typeface="Baskerville Old Face" pitchFamily="18" charset="0"/>
              </a:rPr>
              <a:t> </a:t>
            </a:r>
            <a:r>
              <a:rPr lang="es-ES" sz="2200" dirty="0" err="1">
                <a:latin typeface="Baskerville Old Face" pitchFamily="18" charset="0"/>
              </a:rPr>
              <a:t>Komès</a:t>
            </a:r>
            <a:r>
              <a:rPr lang="es-ES" sz="2200" dirty="0">
                <a:latin typeface="Baskerville Old Face" pitchFamily="18" charset="0"/>
              </a:rPr>
              <a:t> </a:t>
            </a:r>
            <a:r>
              <a:rPr lang="es-ES" sz="2200" dirty="0" err="1">
                <a:latin typeface="Baskerville Old Face" pitchFamily="18" charset="0"/>
              </a:rPr>
              <a:t>ke</a:t>
            </a:r>
            <a:r>
              <a:rPr lang="es-ES" sz="2200" dirty="0">
                <a:latin typeface="Baskerville Old Face" pitchFamily="18" charset="0"/>
              </a:rPr>
              <a:t> </a:t>
            </a:r>
            <a:r>
              <a:rPr lang="es-ES" sz="2200" dirty="0" err="1">
                <a:latin typeface="Baskerville Old Face" pitchFamily="18" charset="0"/>
              </a:rPr>
              <a:t>ofisye</a:t>
            </a:r>
            <a:r>
              <a:rPr lang="es-ES" sz="2200" dirty="0">
                <a:latin typeface="Baskerville Old Face" pitchFamily="18" charset="0"/>
              </a:rPr>
              <a:t> yo </a:t>
            </a:r>
            <a:r>
              <a:rPr lang="es-ES" sz="2200" dirty="0" err="1">
                <a:latin typeface="Baskerville Old Face" pitchFamily="18" charset="0"/>
              </a:rPr>
              <a:t>obsève</a:t>
            </a:r>
            <a:r>
              <a:rPr lang="es-ES" sz="2200" dirty="0">
                <a:latin typeface="Baskerville Old Face" pitchFamily="18" charset="0"/>
              </a:rPr>
              <a:t> yo </a:t>
            </a:r>
            <a:r>
              <a:rPr lang="es-ES" sz="2200" dirty="0" err="1">
                <a:latin typeface="Baskerville Old Face" pitchFamily="18" charset="0"/>
              </a:rPr>
              <a:t>nan</a:t>
            </a:r>
            <a:r>
              <a:rPr lang="es-ES" sz="2200" dirty="0">
                <a:latin typeface="Baskerville Old Face" pitchFamily="18" charset="0"/>
              </a:rPr>
              <a:t>  rete </a:t>
            </a:r>
            <a:r>
              <a:rPr lang="es-ES" sz="2200" dirty="0" err="1">
                <a:latin typeface="Baskerville Old Face" pitchFamily="18" charset="0"/>
              </a:rPr>
              <a:t>konfidansyèl</a:t>
            </a:r>
            <a:endParaRPr lang="es-ES" sz="2200" dirty="0">
              <a:latin typeface="Baskerville Old Face" pitchFamily="18" charset="0"/>
            </a:endParaRPr>
          </a:p>
          <a:p>
            <a:pPr marL="457200" indent="-457200">
              <a:buFont typeface="Arial" pitchFamily="34" charset="0"/>
              <a:buChar char="•"/>
            </a:pPr>
            <a:r>
              <a:rPr lang="es-ES" sz="2200" dirty="0" err="1">
                <a:latin typeface="Baskerville Old Face" pitchFamily="18" charset="0"/>
              </a:rPr>
              <a:t>anplwaye</a:t>
            </a:r>
            <a:r>
              <a:rPr lang="es-ES" sz="2200" dirty="0">
                <a:latin typeface="Baskerville Old Face" pitchFamily="18" charset="0"/>
              </a:rPr>
              <a:t> Federal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divilge</a:t>
            </a:r>
            <a:r>
              <a:rPr lang="es-ES" sz="2200" dirty="0">
                <a:latin typeface="Baskerville Old Face" pitchFamily="18" charset="0"/>
              </a:rPr>
              <a:t> </a:t>
            </a:r>
            <a:r>
              <a:rPr lang="es-ES" sz="2200" dirty="0" err="1">
                <a:latin typeface="Baskerville Old Face" pitchFamily="18" charset="0"/>
              </a:rPr>
              <a:t>enfòmasyon</a:t>
            </a:r>
            <a:r>
              <a:rPr lang="es-ES" sz="2200" dirty="0">
                <a:latin typeface="Baskerville Old Face" pitchFamily="18" charset="0"/>
              </a:rPr>
              <a:t> </a:t>
            </a:r>
            <a:r>
              <a:rPr lang="es-ES" sz="2200" dirty="0" err="1">
                <a:latin typeface="Baskerville Old Face" pitchFamily="18" charset="0"/>
              </a:rPr>
              <a:t>konfidansyèl</a:t>
            </a:r>
            <a:r>
              <a:rPr lang="es-ES" sz="2200" dirty="0">
                <a:latin typeface="Baskerville Old Face" pitchFamily="18" charset="0"/>
              </a:rPr>
              <a:t> san </a:t>
            </a:r>
            <a:r>
              <a:rPr lang="es-ES" sz="2200" dirty="0" err="1">
                <a:latin typeface="Baskerville Old Face" pitchFamily="18" charset="0"/>
              </a:rPr>
              <a:t>otorizasyon</a:t>
            </a:r>
            <a:r>
              <a:rPr lang="es-ES" sz="2200" dirty="0">
                <a:latin typeface="Baskerville Old Face" pitchFamily="18" charset="0"/>
              </a:rPr>
              <a:t> yo </a:t>
            </a:r>
            <a:r>
              <a:rPr lang="es-ES" sz="2200" dirty="0" err="1">
                <a:latin typeface="Baskerville Old Face" pitchFamily="18" charset="0"/>
              </a:rPr>
              <a:t>sijè</a:t>
            </a:r>
            <a:r>
              <a:rPr lang="es-ES" sz="2200" dirty="0">
                <a:latin typeface="Baskerville Old Face" pitchFamily="18" charset="0"/>
              </a:rPr>
              <a:t> a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amann</a:t>
            </a:r>
            <a:r>
              <a:rPr lang="es-ES" sz="2200" dirty="0">
                <a:latin typeface="Baskerville Old Face" pitchFamily="18" charset="0"/>
              </a:rPr>
              <a:t> de $ 1,000,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ane</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prizon</a:t>
            </a:r>
            <a:r>
              <a:rPr lang="es-ES" sz="2200" dirty="0">
                <a:latin typeface="Baskerville Old Face" pitchFamily="18" charset="0"/>
              </a:rPr>
              <a:t>, </a:t>
            </a:r>
            <a:r>
              <a:rPr lang="es-ES" sz="2200" dirty="0" err="1">
                <a:latin typeface="Baskerville Old Face" pitchFamily="18" charset="0"/>
              </a:rPr>
              <a:t>oswa</a:t>
            </a:r>
            <a:r>
              <a:rPr lang="es-ES" sz="2200" dirty="0">
                <a:latin typeface="Baskerville Old Face" pitchFamily="18" charset="0"/>
              </a:rPr>
              <a:t> </a:t>
            </a:r>
            <a:r>
              <a:rPr lang="es-ES" sz="2200" dirty="0" err="1">
                <a:latin typeface="Baskerville Old Face" pitchFamily="18" charset="0"/>
              </a:rPr>
              <a:t>toude</a:t>
            </a:r>
            <a:r>
              <a:rPr lang="es-ES" sz="2200" dirty="0">
                <a:latin typeface="Baskerville Old Face" pitchFamily="18" charset="0"/>
              </a:rPr>
              <a:t>, </a:t>
            </a:r>
            <a:r>
              <a:rPr lang="es-ES" sz="2200" dirty="0" err="1">
                <a:latin typeface="Baskerville Old Face" pitchFamily="18" charset="0"/>
              </a:rPr>
              <a:t>epi</a:t>
            </a:r>
            <a:r>
              <a:rPr lang="es-ES" sz="2200" dirty="0">
                <a:latin typeface="Baskerville Old Face" pitchFamily="18" charset="0"/>
              </a:rPr>
              <a:t> </a:t>
            </a:r>
            <a:r>
              <a:rPr lang="es-ES" sz="2200" dirty="0" err="1">
                <a:latin typeface="Baskerville Old Face" pitchFamily="18" charset="0"/>
              </a:rPr>
              <a:t>yap</a:t>
            </a:r>
            <a:r>
              <a:rPr lang="es-ES" sz="2200" dirty="0">
                <a:latin typeface="Baskerville Old Face" pitchFamily="18" charset="0"/>
              </a:rPr>
              <a:t> </a:t>
            </a:r>
            <a:r>
              <a:rPr lang="es-ES" sz="2200" dirty="0" err="1">
                <a:latin typeface="Baskerville Old Face" pitchFamily="18" charset="0"/>
              </a:rPr>
              <a:t>pedi</a:t>
            </a:r>
            <a:r>
              <a:rPr lang="es-ES" sz="2200" dirty="0">
                <a:latin typeface="Baskerville Old Face" pitchFamily="18" charset="0"/>
              </a:rPr>
              <a:t> </a:t>
            </a:r>
            <a:r>
              <a:rPr lang="es-ES" sz="2200" dirty="0" err="1">
                <a:latin typeface="Baskerville Old Face" pitchFamily="18" charset="0"/>
              </a:rPr>
              <a:t>travay</a:t>
            </a:r>
            <a:r>
              <a:rPr lang="es-ES" sz="2200" dirty="0">
                <a:latin typeface="Baskerville Old Face" pitchFamily="18" charset="0"/>
              </a:rPr>
              <a:t> yo.</a:t>
            </a: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Enspeksyon</a:t>
            </a:r>
            <a:r>
              <a:rPr lang="es-ES" sz="4200" dirty="0">
                <a:solidFill>
                  <a:schemeClr val="tx1">
                    <a:lumMod val="95000"/>
                    <a:lumOff val="5000"/>
                  </a:schemeClr>
                </a:solidFill>
                <a:latin typeface="Baskerville Old Face" pitchFamily="18" charset="0"/>
                <a:cs typeface="Times New Roman" pitchFamily="18" charset="0"/>
              </a:rPr>
              <a:t>-Mache </a:t>
            </a:r>
            <a:r>
              <a:rPr lang="es-ES" sz="4200" dirty="0" err="1">
                <a:solidFill>
                  <a:schemeClr val="tx1">
                    <a:lumMod val="95000"/>
                    <a:lumOff val="5000"/>
                  </a:schemeClr>
                </a:solidFill>
                <a:latin typeface="Baskerville Old Face" pitchFamily="18" charset="0"/>
                <a:cs typeface="Times New Roman" pitchFamily="18" charset="0"/>
              </a:rPr>
              <a:t>ozalantou</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00656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924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err="1">
                <a:latin typeface="Baskerville Old Face" pitchFamily="18" charset="0"/>
              </a:rPr>
              <a:t>Ofisye</a:t>
            </a:r>
            <a:r>
              <a:rPr lang="es-ES" sz="2200" dirty="0">
                <a:latin typeface="Baskerville Old Face" pitchFamily="18" charset="0"/>
              </a:rPr>
              <a:t> </a:t>
            </a:r>
            <a:r>
              <a:rPr lang="es-ES" sz="2200" dirty="0" err="1">
                <a:latin typeface="Baskerville Old Face" pitchFamily="18" charset="0"/>
              </a:rPr>
              <a:t>konfòmite</a:t>
            </a:r>
            <a:r>
              <a:rPr lang="es-ES" sz="2200" dirty="0">
                <a:latin typeface="Baskerville Old Face" pitchFamily="18" charset="0"/>
              </a:rPr>
              <a:t> </a:t>
            </a:r>
            <a:r>
              <a:rPr lang="es-ES" sz="2200" dirty="0" err="1">
                <a:latin typeface="Baskerville Old Face" pitchFamily="18" charset="0"/>
              </a:rPr>
              <a:t>cheke</a:t>
            </a:r>
            <a:r>
              <a:rPr lang="es-ES" sz="2200" dirty="0">
                <a:latin typeface="Baskerville Old Face" pitchFamily="18" charset="0"/>
              </a:rPr>
              <a:t> </a:t>
            </a:r>
            <a:r>
              <a:rPr lang="es-ES" sz="2200" dirty="0" err="1">
                <a:latin typeface="Baskerville Old Face" pitchFamily="18" charset="0"/>
              </a:rPr>
              <a:t>bagay</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afiche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rejistre</a:t>
            </a:r>
            <a:r>
              <a:rPr lang="es-ES" sz="2200" dirty="0">
                <a:latin typeface="Baskerville Old Face" pitchFamily="18" charset="0"/>
              </a:rPr>
              <a:t> , </a:t>
            </a:r>
            <a:r>
              <a:rPr lang="es-ES" sz="2200" dirty="0" err="1">
                <a:latin typeface="Baskerville Old Face" pitchFamily="18" charset="0"/>
              </a:rPr>
              <a:t>ke</a:t>
            </a:r>
            <a:r>
              <a:rPr lang="es-ES" sz="2200" dirty="0">
                <a:latin typeface="Baskerville Old Face" pitchFamily="18" charset="0"/>
              </a:rPr>
              <a:t> </a:t>
            </a:r>
            <a:r>
              <a:rPr lang="es-ES" sz="2200" dirty="0" err="1">
                <a:latin typeface="Baskerville Old Face" pitchFamily="18" charset="0"/>
              </a:rPr>
              <a:t>patwon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gen:</a:t>
            </a:r>
          </a:p>
          <a:p>
            <a:pPr marL="457200" indent="-457200">
              <a:buFont typeface="Arial" pitchFamily="34" charset="0"/>
              <a:buChar char="•"/>
            </a:pPr>
            <a:r>
              <a:rPr lang="es-ES" sz="2200" dirty="0" err="1">
                <a:latin typeface="Baskerville Old Face" pitchFamily="18" charset="0"/>
              </a:rPr>
              <a:t>Konsève</a:t>
            </a:r>
            <a:r>
              <a:rPr lang="es-ES" sz="2200" dirty="0">
                <a:latin typeface="Baskerville Old Face" pitchFamily="18" charset="0"/>
              </a:rPr>
              <a:t> </a:t>
            </a:r>
            <a:r>
              <a:rPr lang="es-ES" sz="2200" dirty="0" err="1">
                <a:latin typeface="Baskerville Old Face" pitchFamily="18" charset="0"/>
              </a:rPr>
              <a:t>dosye</a:t>
            </a:r>
            <a:r>
              <a:rPr lang="es-ES" sz="2200" dirty="0">
                <a:latin typeface="Baskerville Old Face" pitchFamily="18" charset="0"/>
              </a:rPr>
              <a:t> </a:t>
            </a:r>
            <a:r>
              <a:rPr lang="es-ES" sz="2200" dirty="0" err="1">
                <a:latin typeface="Baskerville Old Face" pitchFamily="18" charset="0"/>
              </a:rPr>
              <a:t>sou</a:t>
            </a:r>
            <a:r>
              <a:rPr lang="es-ES" sz="2200" dirty="0">
                <a:latin typeface="Baskerville Old Face" pitchFamily="18" charset="0"/>
              </a:rPr>
              <a:t> </a:t>
            </a:r>
            <a:r>
              <a:rPr lang="es-ES" sz="2200" dirty="0" err="1">
                <a:latin typeface="Baskerville Old Face" pitchFamily="18" charset="0"/>
              </a:rPr>
              <a:t>lanmò</a:t>
            </a:r>
            <a:r>
              <a:rPr lang="es-ES" sz="2200" dirty="0">
                <a:latin typeface="Baskerville Old Face" pitchFamily="18" charset="0"/>
              </a:rPr>
              <a:t>, </a:t>
            </a:r>
            <a:r>
              <a:rPr lang="es-ES" sz="2200" dirty="0" err="1">
                <a:latin typeface="Baskerville Old Face" pitchFamily="18" charset="0"/>
              </a:rPr>
              <a:t>blese</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maladi</a:t>
            </a:r>
            <a:r>
              <a:rPr lang="es-ES" sz="2200" dirty="0">
                <a:latin typeface="Baskerville Old Face" pitchFamily="18" charset="0"/>
              </a:rPr>
              <a:t>;</a:t>
            </a:r>
          </a:p>
          <a:p>
            <a:pPr marL="457200" indent="-457200">
              <a:buFont typeface="Arial" pitchFamily="34" charset="0"/>
              <a:buChar char="•"/>
            </a:pPr>
            <a:r>
              <a:rPr lang="es-ES" sz="2200" dirty="0">
                <a:latin typeface="Baskerville Old Face" pitchFamily="18" charset="0"/>
              </a:rPr>
              <a:t>Poste </a:t>
            </a:r>
            <a:r>
              <a:rPr lang="es-ES" sz="2200" dirty="0" err="1">
                <a:latin typeface="Baskerville Old Face" pitchFamily="18" charset="0"/>
              </a:rPr>
              <a:t>Rezime</a:t>
            </a:r>
            <a:r>
              <a:rPr lang="es-ES" sz="2200" dirty="0">
                <a:latin typeface="Baskerville Old Face" pitchFamily="18" charset="0"/>
              </a:rPr>
              <a:t> OSHA a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asosye</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travay</a:t>
            </a:r>
            <a:r>
              <a:rPr lang="es-ES" sz="2200" dirty="0">
                <a:latin typeface="Baskerville Old Face" pitchFamily="18" charset="0"/>
              </a:rPr>
              <a:t> </a:t>
            </a:r>
            <a:r>
              <a:rPr lang="es-ES" sz="2200" dirty="0" err="1">
                <a:latin typeface="Baskerville Old Face" pitchFamily="18" charset="0"/>
              </a:rPr>
              <a:t>blesi</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maladi</a:t>
            </a:r>
            <a:r>
              <a:rPr lang="es-ES" sz="2200" dirty="0">
                <a:latin typeface="Baskerville Old Face" pitchFamily="18" charset="0"/>
              </a:rPr>
              <a:t> (OSHA 300A)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mwa</a:t>
            </a:r>
            <a:r>
              <a:rPr lang="es-ES" sz="2200" dirty="0">
                <a:latin typeface="Baskerville Old Face" pitchFamily="18" charset="0"/>
              </a:rPr>
              <a:t> </a:t>
            </a:r>
            <a:r>
              <a:rPr lang="es-ES" sz="2200" dirty="0" err="1">
                <a:latin typeface="Baskerville Old Face" pitchFamily="18" charset="0"/>
              </a:rPr>
              <a:t>Fevriye</a:t>
            </a:r>
            <a:r>
              <a:rPr lang="es-ES" sz="2200" dirty="0">
                <a:latin typeface="Baskerville Old Face" pitchFamily="18" charset="0"/>
              </a:rPr>
              <a:t> 1 a 30 </a:t>
            </a:r>
            <a:r>
              <a:rPr lang="es-ES" sz="2200" dirty="0" err="1">
                <a:latin typeface="Baskerville Old Face" pitchFamily="18" charset="0"/>
              </a:rPr>
              <a:t>Avril</a:t>
            </a:r>
            <a:r>
              <a:rPr lang="es-ES" sz="2200" dirty="0">
                <a:latin typeface="Baskerville Old Face" pitchFamily="18" charset="0"/>
              </a:rPr>
              <a:t>.</a:t>
            </a:r>
          </a:p>
          <a:p>
            <a:pPr marL="457200" indent="-457200">
              <a:buFont typeface="Arial" pitchFamily="34" charset="0"/>
              <a:buChar char="•"/>
            </a:pPr>
            <a:r>
              <a:rPr lang="es-ES" sz="2200" dirty="0">
                <a:latin typeface="Baskerville Old Face" pitchFamily="18" charset="0"/>
              </a:rPr>
              <a:t>Li </a:t>
            </a:r>
            <a:r>
              <a:rPr lang="es-ES" sz="2200" dirty="0" err="1">
                <a:latin typeface="Baskerville Old Face" pitchFamily="18" charset="0"/>
              </a:rPr>
              <a:t>tre</a:t>
            </a:r>
            <a:r>
              <a:rPr lang="es-ES" sz="2200" dirty="0">
                <a:latin typeface="Baskerville Old Face" pitchFamily="18" charset="0"/>
              </a:rPr>
              <a:t> empotan </a:t>
            </a:r>
            <a:r>
              <a:rPr lang="es-ES" sz="2200" dirty="0" err="1">
                <a:latin typeface="Baskerville Old Face" pitchFamily="18" charset="0"/>
              </a:rPr>
              <a:t>pou</a:t>
            </a:r>
            <a:r>
              <a:rPr lang="es-ES" sz="2200" dirty="0">
                <a:latin typeface="Baskerville Old Face" pitchFamily="18" charset="0"/>
              </a:rPr>
              <a:t> afiche </a:t>
            </a:r>
            <a:r>
              <a:rPr lang="es-ES" sz="2200" dirty="0" err="1">
                <a:latin typeface="Baskerville Old Face" pitchFamily="18" charset="0"/>
              </a:rPr>
              <a:t>evidans</a:t>
            </a:r>
            <a:r>
              <a:rPr lang="es-ES" sz="2200" dirty="0">
                <a:latin typeface="Baskerville Old Face" pitchFamily="18" charset="0"/>
              </a:rPr>
              <a:t>  OSHA a “Se </a:t>
            </a:r>
            <a:r>
              <a:rPr lang="es-ES" sz="2200" dirty="0" err="1">
                <a:latin typeface="Baskerville Old Face" pitchFamily="18" charset="0"/>
              </a:rPr>
              <a:t>Lalwa</a:t>
            </a:r>
            <a:r>
              <a:rPr lang="es-ES" sz="2200" dirty="0">
                <a:latin typeface="Baskerville Old Face" pitchFamily="18" charset="0"/>
              </a:rPr>
              <a:t>"  (OSHA 3165) </a:t>
            </a:r>
          </a:p>
          <a:p>
            <a:pPr marL="457200" indent="-457200">
              <a:buFont typeface="Arial" pitchFamily="34" charset="0"/>
              <a:buChar char="•"/>
            </a:pPr>
            <a:r>
              <a:rPr lang="es-ES" sz="2200" dirty="0" err="1">
                <a:latin typeface="Baskerville Old Face" pitchFamily="18" charset="0"/>
              </a:rPr>
              <a:t>Ofisye</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a:t>
            </a:r>
            <a:r>
              <a:rPr lang="es-ES" sz="2200" dirty="0" err="1">
                <a:latin typeface="Baskerville Old Face" pitchFamily="18" charset="0"/>
              </a:rPr>
              <a:t>konfòmite</a:t>
            </a:r>
            <a:r>
              <a:rPr lang="es-ES" sz="2200" dirty="0">
                <a:latin typeface="Baskerville Old Face" pitchFamily="18" charset="0"/>
              </a:rPr>
              <a:t> a </a:t>
            </a:r>
            <a:r>
              <a:rPr lang="es-ES" sz="2200" dirty="0" err="1">
                <a:latin typeface="Baskerville Old Face" pitchFamily="18" charset="0"/>
              </a:rPr>
              <a:t>egzaminen</a:t>
            </a:r>
            <a:r>
              <a:rPr lang="es-ES" sz="2200" dirty="0">
                <a:latin typeface="Baskerville Old Face" pitchFamily="18" charset="0"/>
              </a:rPr>
              <a:t> </a:t>
            </a:r>
            <a:r>
              <a:rPr lang="es-ES" sz="2200" dirty="0" err="1">
                <a:latin typeface="Baskerville Old Face" pitchFamily="18" charset="0"/>
              </a:rPr>
              <a:t>dosye</a:t>
            </a:r>
            <a:r>
              <a:rPr lang="es-ES" sz="2200" dirty="0">
                <a:latin typeface="Baskerville Old Face" pitchFamily="18" charset="0"/>
              </a:rPr>
              <a:t> a, </a:t>
            </a:r>
            <a:r>
              <a:rPr lang="es-ES" sz="2200" dirty="0" err="1">
                <a:latin typeface="Baskerville Old Face" pitchFamily="18" charset="0"/>
              </a:rPr>
              <a:t>kote</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gen </a:t>
            </a:r>
            <a:r>
              <a:rPr lang="es-ES" sz="2200" dirty="0" err="1">
                <a:latin typeface="Baskerville Old Face" pitchFamily="18" charset="0"/>
              </a:rPr>
              <a:t>obligatwa,anplwaye</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espoze</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sibstans</a:t>
            </a:r>
            <a:r>
              <a:rPr lang="es-ES" sz="2200" dirty="0">
                <a:latin typeface="Baskerville Old Face" pitchFamily="18" charset="0"/>
              </a:rPr>
              <a:t> </a:t>
            </a:r>
            <a:r>
              <a:rPr lang="es-ES" sz="2200" dirty="0" err="1">
                <a:latin typeface="Baskerville Old Face" pitchFamily="18" charset="0"/>
              </a:rPr>
              <a:t>toksik</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bagay</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danjere</a:t>
            </a:r>
            <a:r>
              <a:rPr lang="es-ES" sz="2200" dirty="0">
                <a:latin typeface="Baskerville Old Face" pitchFamily="18" charset="0"/>
              </a:rPr>
              <a:t> </a:t>
            </a:r>
            <a:r>
              <a:rPr lang="es-ES" sz="2200" dirty="0" err="1">
                <a:latin typeface="Baskerville Old Face" pitchFamily="18" charset="0"/>
              </a:rPr>
              <a:t>fizikman</a:t>
            </a:r>
            <a:r>
              <a:rPr lang="es-ES" sz="2200" dirty="0">
                <a:latin typeface="Baskerville Old Face" pitchFamily="18" charset="0"/>
              </a:rPr>
              <a:t>.</a:t>
            </a: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Revize</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Dosye</a:t>
            </a:r>
            <a:r>
              <a:rPr lang="es-ES" sz="4200" dirty="0">
                <a:solidFill>
                  <a:schemeClr val="tx1">
                    <a:lumMod val="95000"/>
                    <a:lumOff val="5000"/>
                  </a:schemeClr>
                </a:solidFill>
                <a:latin typeface="Baskerville Old Face" pitchFamily="18" charset="0"/>
                <a:cs typeface="Times New Roman" pitchFamily="18" charset="0"/>
              </a:rPr>
              <a:t> yo</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3108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5257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err="1">
                <a:latin typeface="Baskerville Old Face" pitchFamily="18" charset="0"/>
              </a:rPr>
              <a:t>Sitasyon</a:t>
            </a:r>
            <a:r>
              <a:rPr lang="es-ES" sz="2200" dirty="0">
                <a:latin typeface="Baskerville Old Face" pitchFamily="18" charset="0"/>
              </a:rPr>
              <a:t> </a:t>
            </a:r>
            <a:r>
              <a:rPr lang="es-ES" sz="2200" dirty="0" err="1">
                <a:latin typeface="Baskerville Old Face" pitchFamily="18" charset="0"/>
              </a:rPr>
              <a:t>enfòme</a:t>
            </a:r>
            <a:r>
              <a:rPr lang="es-ES" sz="2200" dirty="0">
                <a:latin typeface="Baskerville Old Face" pitchFamily="18" charset="0"/>
              </a:rPr>
              <a:t> </a:t>
            </a:r>
            <a:r>
              <a:rPr lang="es-ES" sz="2200" dirty="0" err="1">
                <a:latin typeface="Baskerville Old Face" pitchFamily="18" charset="0"/>
              </a:rPr>
              <a:t>patwon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travaye</a:t>
            </a:r>
            <a:r>
              <a:rPr lang="es-ES" sz="2200" dirty="0">
                <a:latin typeface="Baskerville Old Face" pitchFamily="18" charset="0"/>
              </a:rPr>
              <a:t> yo:</a:t>
            </a:r>
          </a:p>
          <a:p>
            <a:pPr marL="457200" indent="-457200">
              <a:buFont typeface="Arial" pitchFamily="34" charset="0"/>
              <a:buChar char="•"/>
            </a:pPr>
            <a:r>
              <a:rPr lang="es-ES" sz="2200" dirty="0" err="1">
                <a:latin typeface="Baskerville Old Face" pitchFamily="18" charset="0"/>
              </a:rPr>
              <a:t>Règleman</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nòm</a:t>
            </a:r>
            <a:r>
              <a:rPr lang="es-ES" sz="2200" dirty="0">
                <a:latin typeface="Baskerville Old Face" pitchFamily="18" charset="0"/>
              </a:rPr>
              <a:t> </a:t>
            </a:r>
            <a:r>
              <a:rPr lang="es-ES" sz="2200" dirty="0" err="1">
                <a:latin typeface="Baskerville Old Face" pitchFamily="18" charset="0"/>
              </a:rPr>
              <a:t>ofisyèl</a:t>
            </a:r>
            <a:r>
              <a:rPr lang="es-ES" sz="2200" dirty="0">
                <a:latin typeface="Baskerville Old Face" pitchFamily="18" charset="0"/>
              </a:rPr>
              <a:t> </a:t>
            </a:r>
            <a:r>
              <a:rPr lang="es-ES" sz="2200" dirty="0" err="1">
                <a:latin typeface="Baskerville Old Face" pitchFamily="18" charset="0"/>
              </a:rPr>
              <a:t>patwon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a:t>
            </a:r>
            <a:r>
              <a:rPr lang="es-ES" sz="2200" dirty="0" err="1">
                <a:latin typeface="Baskerville Old Face" pitchFamily="18" charset="0"/>
              </a:rPr>
              <a:t>vyole</a:t>
            </a:r>
            <a:r>
              <a:rPr lang="es-ES" sz="2200" dirty="0">
                <a:latin typeface="Baskerville Old Face" pitchFamily="18" charset="0"/>
              </a:rPr>
              <a:t>.</a:t>
            </a:r>
          </a:p>
          <a:p>
            <a:pPr marL="457200" indent="-457200">
              <a:buFont typeface="Arial" pitchFamily="34" charset="0"/>
              <a:buChar char="•"/>
            </a:pPr>
            <a:r>
              <a:rPr lang="es-ES" sz="2200" dirty="0" err="1">
                <a:latin typeface="Baskerville Old Face" pitchFamily="18" charset="0"/>
              </a:rPr>
              <a:t>Nenpòt</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kondisyon</a:t>
            </a:r>
            <a:r>
              <a:rPr lang="es-ES" sz="2200" dirty="0">
                <a:latin typeface="Baskerville Old Face" pitchFamily="18" charset="0"/>
              </a:rPr>
              <a:t> </a:t>
            </a:r>
            <a:r>
              <a:rPr lang="es-ES" sz="2200" dirty="0" err="1">
                <a:latin typeface="Baskerville Old Face" pitchFamily="18" charset="0"/>
              </a:rPr>
              <a:t>travay</a:t>
            </a:r>
            <a:r>
              <a:rPr lang="es-ES" sz="2200" dirty="0">
                <a:latin typeface="Baskerville Old Face" pitchFamily="18" charset="0"/>
              </a:rPr>
              <a:t> </a:t>
            </a:r>
            <a:r>
              <a:rPr lang="es-ES" sz="2200" dirty="0" err="1">
                <a:latin typeface="Baskerville Old Face" pitchFamily="18" charset="0"/>
              </a:rPr>
              <a:t>danjere</a:t>
            </a:r>
            <a:r>
              <a:rPr lang="es-ES" sz="2200" dirty="0">
                <a:latin typeface="Baskerville Old Face" pitchFamily="18" charset="0"/>
              </a:rPr>
              <a:t> </a:t>
            </a:r>
            <a:r>
              <a:rPr lang="es-ES" sz="2200" dirty="0" err="1">
                <a:latin typeface="Baskerville Old Face" pitchFamily="18" charset="0"/>
              </a:rPr>
              <a:t>kouvri</a:t>
            </a:r>
            <a:r>
              <a:rPr lang="es-ES" sz="2200" dirty="0">
                <a:latin typeface="Baskerville Old Face" pitchFamily="18" charset="0"/>
              </a:rPr>
              <a:t> </a:t>
            </a:r>
            <a:r>
              <a:rPr lang="es-ES" sz="2200" dirty="0" err="1">
                <a:latin typeface="Baskerville Old Face" pitchFamily="18" charset="0"/>
              </a:rPr>
              <a:t>pa</a:t>
            </a:r>
            <a:r>
              <a:rPr lang="es-ES" sz="2200" dirty="0">
                <a:latin typeface="Baskerville Old Face" pitchFamily="18" charset="0"/>
              </a:rPr>
              <a:t> </a:t>
            </a:r>
            <a:r>
              <a:rPr lang="es-ES" sz="2200" dirty="0" err="1">
                <a:latin typeface="Baskerville Old Face" pitchFamily="18" charset="0"/>
              </a:rPr>
              <a:t>kloz</a:t>
            </a:r>
            <a:r>
              <a:rPr lang="es-ES" sz="2200" dirty="0">
                <a:latin typeface="Baskerville Old Face" pitchFamily="18" charset="0"/>
              </a:rPr>
              <a:t> </a:t>
            </a:r>
            <a:r>
              <a:rPr lang="es-ES" sz="2200" dirty="0" err="1">
                <a:latin typeface="Baskerville Old Face" pitchFamily="18" charset="0"/>
              </a:rPr>
              <a:t>jeneral</a:t>
            </a:r>
            <a:r>
              <a:rPr lang="es-ES" sz="2200" dirty="0">
                <a:latin typeface="Baskerville Old Face" pitchFamily="18" charset="0"/>
              </a:rPr>
              <a:t> </a:t>
            </a:r>
            <a:r>
              <a:rPr lang="es-ES" sz="2200" dirty="0" err="1">
                <a:latin typeface="Baskerville Old Face" pitchFamily="18" charset="0"/>
              </a:rPr>
              <a:t>devwa</a:t>
            </a:r>
            <a:r>
              <a:rPr lang="es-ES" sz="2200" dirty="0">
                <a:latin typeface="Baskerville Old Face" pitchFamily="18" charset="0"/>
              </a:rPr>
              <a:t> </a:t>
            </a:r>
            <a:r>
              <a:rPr lang="es-ES" sz="2200" dirty="0" err="1">
                <a:latin typeface="Baskerville Old Face" pitchFamily="18" charset="0"/>
              </a:rPr>
              <a:t>Act</a:t>
            </a:r>
            <a:r>
              <a:rPr lang="es-ES" sz="2200" dirty="0">
                <a:latin typeface="Baskerville Old Face" pitchFamily="18" charset="0"/>
              </a:rPr>
              <a:t> la OSH a.</a:t>
            </a:r>
          </a:p>
          <a:p>
            <a:pPr marL="457200" indent="-457200">
              <a:buFont typeface="Arial" pitchFamily="34" charset="0"/>
              <a:buChar char="•"/>
            </a:pPr>
            <a:r>
              <a:rPr lang="es-ES" sz="2200" dirty="0">
                <a:latin typeface="Baskerville Old Face" pitchFamily="18" charset="0"/>
              </a:rPr>
              <a:t>Ki </a:t>
            </a:r>
            <a:r>
              <a:rPr lang="es-ES" sz="2200" dirty="0" err="1">
                <a:latin typeface="Baskerville Old Face" pitchFamily="18" charset="0"/>
              </a:rPr>
              <a:t>longè</a:t>
            </a:r>
            <a:r>
              <a:rPr lang="es-ES" sz="2200" dirty="0">
                <a:latin typeface="Baskerville Old Face" pitchFamily="18" charset="0"/>
              </a:rPr>
              <a:t> </a:t>
            </a:r>
            <a:r>
              <a:rPr lang="es-ES" sz="2200" dirty="0" err="1">
                <a:latin typeface="Baskerville Old Face" pitchFamily="18" charset="0"/>
              </a:rPr>
              <a:t>pwopoze</a:t>
            </a:r>
            <a:r>
              <a:rPr lang="es-ES" sz="2200" dirty="0">
                <a:latin typeface="Baskerville Old Face" pitchFamily="18" charset="0"/>
              </a:rPr>
              <a:t> a ye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fikse</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a:t>
            </a:r>
            <a:r>
              <a:rPr lang="es-ES" sz="2200" dirty="0" err="1">
                <a:latin typeface="Baskerville Old Face" pitchFamily="18" charset="0"/>
              </a:rPr>
              <a:t>abese</a:t>
            </a:r>
            <a:r>
              <a:rPr lang="es-ES" sz="2200" dirty="0">
                <a:latin typeface="Baskerville Old Face" pitchFamily="18" charset="0"/>
              </a:rPr>
              <a:t> </a:t>
            </a:r>
            <a:r>
              <a:rPr lang="es-ES" sz="2200" dirty="0" err="1">
                <a:latin typeface="Baskerville Old Face" pitchFamily="18" charset="0"/>
              </a:rPr>
              <a:t>danje</a:t>
            </a:r>
            <a:r>
              <a:rPr lang="es-ES" sz="2200" dirty="0">
                <a:latin typeface="Baskerville Old Face" pitchFamily="18" charset="0"/>
              </a:rPr>
              <a:t> a.</a:t>
            </a:r>
          </a:p>
          <a:p>
            <a:pPr marL="457200" indent="-457200">
              <a:buFont typeface="Arial" pitchFamily="34" charset="0"/>
              <a:buChar char="•"/>
            </a:pPr>
            <a:r>
              <a:rPr lang="es-ES" sz="2200" dirty="0" err="1">
                <a:latin typeface="Baskerville Old Face" pitchFamily="18" charset="0"/>
              </a:rPr>
              <a:t>Nenpòt</a:t>
            </a:r>
            <a:r>
              <a:rPr lang="es-ES" sz="2200" dirty="0">
                <a:latin typeface="Baskerville Old Face" pitchFamily="18" charset="0"/>
              </a:rPr>
              <a:t> </a:t>
            </a:r>
            <a:r>
              <a:rPr lang="es-ES" sz="2200" dirty="0" err="1">
                <a:latin typeface="Baskerville Old Face" pitchFamily="18" charset="0"/>
              </a:rPr>
              <a:t>penalite</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pwopoze</a:t>
            </a:r>
            <a:endParaRPr lang="es-ES" sz="2200" dirty="0">
              <a:latin typeface="Baskerville Old Face" pitchFamily="18" charset="0"/>
            </a:endParaRPr>
          </a:p>
        </p:txBody>
      </p:sp>
      <p:sp>
        <p:nvSpPr>
          <p:cNvPr id="11" name="Rectangle 4"/>
          <p:cNvSpPr>
            <a:spLocks noGrp="1" noChangeArrowheads="1"/>
          </p:cNvSpPr>
          <p:nvPr>
            <p:ph type="title"/>
          </p:nvPr>
        </p:nvSpPr>
        <p:spPr>
          <a:xfrm>
            <a:off x="609600" y="457200"/>
            <a:ext cx="7315200" cy="914400"/>
          </a:xfrm>
        </p:spPr>
        <p:txBody>
          <a:bodyPr/>
          <a:lstStyle/>
          <a:p>
            <a:r>
              <a:rPr lang="en-US" sz="4200" dirty="0" smtClean="0">
                <a:solidFill>
                  <a:schemeClr val="tx1">
                    <a:lumMod val="95000"/>
                    <a:lumOff val="5000"/>
                  </a:schemeClr>
                </a:solidFill>
                <a:latin typeface="Times New Roman" pitchFamily="18" charset="0"/>
                <a:cs typeface="Times New Roman" pitchFamily="18" charset="0"/>
              </a:rPr>
              <a:t>            </a:t>
            </a:r>
            <a:r>
              <a:rPr lang="en-US" sz="4200" dirty="0" err="1" smtClean="0">
                <a:solidFill>
                  <a:schemeClr val="tx1">
                    <a:lumMod val="95000"/>
                    <a:lumOff val="5000"/>
                  </a:schemeClr>
                </a:solidFill>
                <a:latin typeface="Times New Roman" pitchFamily="18" charset="0"/>
                <a:cs typeface="Times New Roman" pitchFamily="18" charset="0"/>
              </a:rPr>
              <a:t>sitasyon</a:t>
            </a: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33400" y="779992"/>
            <a:ext cx="1524000" cy="4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constructionriskadvisors.com/Portals/54915/images/osha%20guy-resized-600.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9800" y="1981200"/>
            <a:ext cx="22860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573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729722"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err="1">
                <a:latin typeface="Baskerville Old Face" pitchFamily="18" charset="0"/>
              </a:rPr>
              <a:t>Sèlman</a:t>
            </a:r>
            <a:r>
              <a:rPr lang="es-ES" sz="2200" dirty="0">
                <a:latin typeface="Baskerville Old Face" pitchFamily="18" charset="0"/>
              </a:rPr>
              <a:t> </a:t>
            </a:r>
            <a:r>
              <a:rPr lang="es-ES" sz="2200" dirty="0" err="1">
                <a:latin typeface="Baskerville Old Face" pitchFamily="18" charset="0"/>
              </a:rPr>
              <a:t>direktè</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zòn</a:t>
            </a:r>
            <a:r>
              <a:rPr lang="es-ES" sz="2200" dirty="0">
                <a:latin typeface="Baskerville Old Face" pitchFamily="18" charset="0"/>
              </a:rPr>
              <a:t> OSHA gen </a:t>
            </a:r>
            <a:r>
              <a:rPr lang="es-ES" sz="2200" dirty="0" err="1">
                <a:latin typeface="Baskerville Old Face" pitchFamily="18" charset="0"/>
              </a:rPr>
              <a:t>otorite</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di </a:t>
            </a:r>
            <a:r>
              <a:rPr lang="es-ES" sz="2200" dirty="0" err="1">
                <a:latin typeface="Baskerville Old Face" pitchFamily="18" charset="0"/>
              </a:rPr>
              <a:t>anplwayè</a:t>
            </a:r>
            <a:r>
              <a:rPr lang="es-ES" sz="2200" dirty="0">
                <a:latin typeface="Baskerville Old Face" pitchFamily="18" charset="0"/>
              </a:rPr>
              <a:t> a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sa</a:t>
            </a:r>
            <a:r>
              <a:rPr lang="es-ES" sz="2200" dirty="0">
                <a:latin typeface="Baskerville Old Face" pitchFamily="18" charset="0"/>
              </a:rPr>
              <a:t> </a:t>
            </a:r>
            <a:r>
              <a:rPr lang="es-ES" sz="2200" dirty="0" err="1">
                <a:latin typeface="Baskerville Old Face" pitchFamily="18" charset="0"/>
              </a:rPr>
              <a:t>sanksyon</a:t>
            </a:r>
            <a:r>
              <a:rPr lang="es-ES" sz="2200" dirty="0">
                <a:latin typeface="Baskerville Old Face" pitchFamily="18" charset="0"/>
              </a:rPr>
              <a:t> </a:t>
            </a:r>
            <a:r>
              <a:rPr lang="es-ES" sz="2200" dirty="0" err="1">
                <a:latin typeface="Baskerville Old Face" pitchFamily="18" charset="0"/>
              </a:rPr>
              <a:t>ajans</a:t>
            </a:r>
            <a:r>
              <a:rPr lang="es-ES" sz="2200" dirty="0">
                <a:latin typeface="Baskerville Old Face" pitchFamily="18" charset="0"/>
              </a:rPr>
              <a:t> la </a:t>
            </a:r>
            <a:r>
              <a:rPr lang="es-ES" sz="2200" dirty="0" err="1">
                <a:latin typeface="Baskerville Old Face" pitchFamily="18" charset="0"/>
              </a:rPr>
              <a:t>pral</a:t>
            </a:r>
            <a:r>
              <a:rPr lang="es-ES" sz="2200" dirty="0">
                <a:latin typeface="Baskerville Old Face" pitchFamily="18" charset="0"/>
              </a:rPr>
              <a:t> </a:t>
            </a:r>
            <a:r>
              <a:rPr lang="es-ES" sz="2200" dirty="0" err="1">
                <a:latin typeface="Baskerville Old Face" pitchFamily="18" charset="0"/>
              </a:rPr>
              <a:t>pwopoze</a:t>
            </a:r>
            <a:r>
              <a:rPr lang="es-ES" sz="2200" dirty="0">
                <a:latin typeface="Baskerville Old Face" pitchFamily="18" charset="0"/>
              </a:rPr>
              <a:t>.</a:t>
            </a:r>
          </a:p>
          <a:p>
            <a:pPr marL="457200" indent="-457200">
              <a:buFont typeface="Arial" pitchFamily="34" charset="0"/>
              <a:buChar char="•"/>
            </a:pPr>
            <a:r>
              <a:rPr lang="es-ES" sz="2200" dirty="0">
                <a:latin typeface="Baskerville Old Face" pitchFamily="18" charset="0"/>
              </a:rPr>
              <a:t>OSHA gen </a:t>
            </a:r>
            <a:r>
              <a:rPr lang="es-ES" sz="2200" dirty="0" err="1">
                <a:latin typeface="Baskerville Old Face" pitchFamily="18" charset="0"/>
              </a:rPr>
              <a:t>jiska</a:t>
            </a:r>
            <a:r>
              <a:rPr lang="es-ES" sz="2200" dirty="0">
                <a:latin typeface="Baskerville Old Face" pitchFamily="18" charset="0"/>
              </a:rPr>
              <a:t> </a:t>
            </a:r>
            <a:r>
              <a:rPr lang="es-ES" sz="2200" dirty="0" err="1">
                <a:latin typeface="Baskerville Old Face" pitchFamily="18" charset="0"/>
              </a:rPr>
              <a:t>sis</a:t>
            </a:r>
            <a:r>
              <a:rPr lang="es-ES" sz="2200" dirty="0">
                <a:latin typeface="Baskerville Old Face" pitchFamily="18" charset="0"/>
              </a:rPr>
              <a:t> </a:t>
            </a:r>
            <a:r>
              <a:rPr lang="es-ES" sz="2200" dirty="0" err="1">
                <a:latin typeface="Baskerville Old Face" pitchFamily="18" charset="0"/>
              </a:rPr>
              <a:t>mwa</a:t>
            </a:r>
            <a:r>
              <a:rPr lang="es-ES" sz="2200" dirty="0">
                <a:latin typeface="Baskerville Old Face" pitchFamily="18" charset="0"/>
              </a:rPr>
              <a:t> </a:t>
            </a:r>
            <a:r>
              <a:rPr lang="es-ES" sz="2200" dirty="0" err="1">
                <a:latin typeface="Baskerville Old Face" pitchFamily="18" charset="0"/>
              </a:rPr>
              <a:t>aprè</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enspeksyon</a:t>
            </a:r>
            <a:r>
              <a:rPr lang="es-ES" sz="2200" dirty="0">
                <a:latin typeface="Baskerville Old Face" pitchFamily="18" charset="0"/>
              </a:rPr>
              <a:t> </a:t>
            </a:r>
            <a:r>
              <a:rPr lang="es-ES" sz="2200" dirty="0" err="1">
                <a:latin typeface="Baskerville Old Face" pitchFamily="18" charset="0"/>
              </a:rPr>
              <a:t>poul</a:t>
            </a:r>
            <a:r>
              <a:rPr lang="es-ES" sz="2200" dirty="0">
                <a:latin typeface="Baskerville Old Face" pitchFamily="18" charset="0"/>
              </a:rPr>
              <a:t> </a:t>
            </a:r>
            <a:r>
              <a:rPr lang="es-ES" sz="2200" dirty="0" err="1">
                <a:latin typeface="Baskerville Old Face" pitchFamily="18" charset="0"/>
              </a:rPr>
              <a:t>bay</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rapò</a:t>
            </a:r>
            <a:r>
              <a:rPr lang="es-ES" sz="2200" dirty="0">
                <a:latin typeface="Baskerville Old Face" pitchFamily="18" charset="0"/>
              </a:rPr>
              <a:t> final.</a:t>
            </a:r>
          </a:p>
          <a:p>
            <a:pPr marL="457200" indent="-457200">
              <a:buFont typeface="Arial" pitchFamily="34" charset="0"/>
              <a:buChar char="•"/>
            </a:pPr>
            <a:r>
              <a:rPr lang="es-ES" sz="2200" dirty="0" err="1">
                <a:latin typeface="Baskerville Old Face" pitchFamily="18" charset="0"/>
              </a:rPr>
              <a:t>Apre</a:t>
            </a:r>
            <a:r>
              <a:rPr lang="es-ES" sz="2200" dirty="0">
                <a:latin typeface="Baskerville Old Face" pitchFamily="18" charset="0"/>
              </a:rPr>
              <a:t> </a:t>
            </a:r>
            <a:r>
              <a:rPr lang="es-ES" sz="2200" dirty="0" err="1">
                <a:latin typeface="Baskerville Old Face" pitchFamily="18" charset="0"/>
              </a:rPr>
              <a:t>rapò</a:t>
            </a:r>
            <a:r>
              <a:rPr lang="es-ES" sz="2200" dirty="0">
                <a:latin typeface="Baskerville Old Face" pitchFamily="18" charset="0"/>
              </a:rPr>
              <a:t> a fin </a:t>
            </a:r>
            <a:r>
              <a:rPr lang="es-ES" sz="2200" dirty="0" err="1">
                <a:latin typeface="Baskerville Old Face" pitchFamily="18" charset="0"/>
              </a:rPr>
              <a:t>reviza</a:t>
            </a:r>
            <a:r>
              <a:rPr lang="es-ES" sz="2200" dirty="0">
                <a:latin typeface="Baskerville Old Face" pitchFamily="18" charset="0"/>
              </a:rPr>
              <a:t> net, </a:t>
            </a:r>
            <a:r>
              <a:rPr lang="es-ES" sz="2200" dirty="0" err="1">
                <a:latin typeface="Baskerville Old Face" pitchFamily="18" charset="0"/>
              </a:rPr>
              <a:t>enspeksyon</a:t>
            </a:r>
            <a:r>
              <a:rPr lang="es-ES" sz="2200" dirty="0">
                <a:latin typeface="Baskerville Old Face" pitchFamily="18" charset="0"/>
              </a:rPr>
              <a:t> </a:t>
            </a:r>
            <a:r>
              <a:rPr lang="es-ES" sz="2200" dirty="0" err="1">
                <a:latin typeface="Baskerville Old Face" pitchFamily="18" charset="0"/>
              </a:rPr>
              <a:t>direktè</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zòn</a:t>
            </a:r>
            <a:r>
              <a:rPr lang="es-ES" sz="2200" dirty="0">
                <a:latin typeface="Baskerville Old Face" pitchFamily="18" charset="0"/>
              </a:rPr>
              <a:t> OSHA </a:t>
            </a:r>
            <a:r>
              <a:rPr lang="es-ES" sz="2200" dirty="0" err="1">
                <a:latin typeface="Baskerville Old Face" pitchFamily="18" charset="0"/>
              </a:rPr>
              <a:t>pral</a:t>
            </a:r>
            <a:r>
              <a:rPr lang="es-ES" sz="2200" dirty="0">
                <a:latin typeface="Baskerville Old Face" pitchFamily="18" charset="0"/>
              </a:rPr>
              <a:t>:</a:t>
            </a:r>
          </a:p>
          <a:p>
            <a:pPr marL="457200" indent="-457200">
              <a:buFont typeface="Arial" pitchFamily="34" charset="0"/>
              <a:buChar char="•"/>
            </a:pPr>
            <a:r>
              <a:rPr lang="es-ES" sz="2200" dirty="0">
                <a:latin typeface="Baskerville Old Face" pitchFamily="18" charset="0"/>
              </a:rPr>
              <a:t>	a)	 </a:t>
            </a:r>
            <a:r>
              <a:rPr lang="es-ES" sz="2200" dirty="0" err="1">
                <a:latin typeface="Baskerville Old Face" pitchFamily="18" charset="0"/>
              </a:rPr>
              <a:t>Ekri</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sitasyon</a:t>
            </a:r>
            <a:r>
              <a:rPr lang="es-ES" sz="2200" dirty="0">
                <a:latin typeface="Baskerville Old Face" pitchFamily="18" charset="0"/>
              </a:rPr>
              <a:t> san </a:t>
            </a:r>
            <a:r>
              <a:rPr lang="es-ES" sz="2200" dirty="0" err="1">
                <a:latin typeface="Baskerville Old Face" pitchFamily="18" charset="0"/>
              </a:rPr>
              <a:t>penalite</a:t>
            </a:r>
            <a:r>
              <a:rPr lang="es-ES" sz="2200" dirty="0">
                <a:latin typeface="Baskerville Old Face" pitchFamily="18" charset="0"/>
              </a:rPr>
              <a:t>.</a:t>
            </a:r>
          </a:p>
          <a:p>
            <a:pPr marL="457200" indent="-457200">
              <a:buFont typeface="Arial" pitchFamily="34" charset="0"/>
              <a:buChar char="•"/>
            </a:pPr>
            <a:r>
              <a:rPr lang="es-ES" sz="2200" dirty="0">
                <a:latin typeface="Baskerville Old Face" pitchFamily="18" charset="0"/>
              </a:rPr>
              <a:t>	b)	 </a:t>
            </a:r>
            <a:r>
              <a:rPr lang="es-ES" sz="2200" dirty="0" err="1">
                <a:latin typeface="Baskerville Old Face" pitchFamily="18" charset="0"/>
              </a:rPr>
              <a:t>Ekri</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sitasyon</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penalite</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gen </a:t>
            </a:r>
            <a:r>
              <a:rPr lang="es-ES" sz="2200" dirty="0" err="1">
                <a:latin typeface="Baskerville Old Face" pitchFamily="18" charset="0"/>
              </a:rPr>
              <a:t>kondisyon</a:t>
            </a:r>
            <a:endParaRPr lang="es-ES" sz="2200" dirty="0">
              <a:latin typeface="Baskerville Old Face" pitchFamily="18" charset="0"/>
            </a:endParaRPr>
          </a:p>
          <a:p>
            <a:pPr marL="457200" indent="-457200">
              <a:buFont typeface="Arial" pitchFamily="34" charset="0"/>
              <a:buChar char="•"/>
            </a:pPr>
            <a:r>
              <a:rPr lang="es-ES" sz="2200" dirty="0">
                <a:latin typeface="Baskerville Old Face" pitchFamily="18" charset="0"/>
              </a:rPr>
              <a:t>	c)	 </a:t>
            </a:r>
            <a:r>
              <a:rPr lang="es-ES" sz="2200" dirty="0" err="1">
                <a:latin typeface="Baskerville Old Face" pitchFamily="18" charset="0"/>
              </a:rPr>
              <a:t>Detèmine</a:t>
            </a:r>
            <a:r>
              <a:rPr lang="es-ES" sz="2200" dirty="0">
                <a:latin typeface="Baskerville Old Face" pitchFamily="18" charset="0"/>
              </a:rPr>
              <a:t> </a:t>
            </a:r>
            <a:r>
              <a:rPr lang="es-ES" sz="2200" dirty="0" err="1">
                <a:latin typeface="Baskerville Old Face" pitchFamily="18" charset="0"/>
              </a:rPr>
              <a:t>ke</a:t>
            </a:r>
            <a:r>
              <a:rPr lang="es-ES" sz="2200" dirty="0">
                <a:latin typeface="Baskerville Old Face" pitchFamily="18" charset="0"/>
              </a:rPr>
              <a:t> </a:t>
            </a:r>
            <a:r>
              <a:rPr lang="es-ES" sz="2200" dirty="0" err="1">
                <a:latin typeface="Baskerville Old Face" pitchFamily="18" charset="0"/>
              </a:rPr>
              <a:t>okenn</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yo </a:t>
            </a:r>
            <a:r>
              <a:rPr lang="es-ES" sz="2200" dirty="0" err="1">
                <a:latin typeface="Baskerville Old Face" pitchFamily="18" charset="0"/>
              </a:rPr>
              <a:t>pa</a:t>
            </a:r>
            <a:r>
              <a:rPr lang="es-ES" sz="2200" dirty="0">
                <a:latin typeface="Baskerville Old Face" pitchFamily="18" charset="0"/>
              </a:rPr>
              <a:t> </a:t>
            </a:r>
            <a:r>
              <a:rPr lang="es-ES" sz="2200" dirty="0" err="1">
                <a:latin typeface="Baskerville Old Face" pitchFamily="18" charset="0"/>
              </a:rPr>
              <a:t>jistifye</a:t>
            </a:r>
            <a:endParaRPr lang="es-ES" sz="2200" dirty="0">
              <a:latin typeface="Baskerville Old Face" pitchFamily="18" charset="0"/>
            </a:endParaRP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Penalite</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64373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729722"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err="1" smtClean="0">
                <a:latin typeface="Baskerville Old Face" pitchFamily="18" charset="0"/>
              </a:rPr>
              <a:t>Grav</a:t>
            </a:r>
            <a:endParaRPr lang="es-ES" dirty="0">
              <a:latin typeface="Baskerville Old Face" pitchFamily="18" charset="0"/>
            </a:endParaRPr>
          </a:p>
          <a:p>
            <a:pPr marL="457200" indent="-457200">
              <a:buFont typeface="Arial" pitchFamily="34" charset="0"/>
              <a:buChar char="•"/>
            </a:pPr>
            <a:r>
              <a:rPr lang="es-ES" dirty="0" err="1">
                <a:latin typeface="Baskerville Old Face" pitchFamily="18" charset="0"/>
              </a:rPr>
              <a:t>Lòt</a:t>
            </a:r>
            <a:r>
              <a:rPr lang="es-ES" dirty="0">
                <a:latin typeface="Baskerville Old Face" pitchFamily="18" charset="0"/>
              </a:rPr>
              <a:t> </a:t>
            </a:r>
            <a:r>
              <a:rPr lang="es-ES" dirty="0" err="1">
                <a:latin typeface="Baskerville Old Face" pitchFamily="18" charset="0"/>
              </a:rPr>
              <a:t>pa</a:t>
            </a:r>
            <a:r>
              <a:rPr lang="es-ES" dirty="0">
                <a:latin typeface="Baskerville Old Face" pitchFamily="18" charset="0"/>
              </a:rPr>
              <a:t> </a:t>
            </a:r>
            <a:r>
              <a:rPr lang="es-ES" dirty="0" err="1">
                <a:latin typeface="Baskerville Old Face" pitchFamily="18" charset="0"/>
              </a:rPr>
              <a:t>telman</a:t>
            </a:r>
            <a:r>
              <a:rPr lang="es-ES" dirty="0">
                <a:latin typeface="Baskerville Old Face" pitchFamily="18" charset="0"/>
              </a:rPr>
              <a:t> </a:t>
            </a:r>
            <a:r>
              <a:rPr lang="es-ES" dirty="0" err="1">
                <a:latin typeface="Baskerville Old Face" pitchFamily="18" charset="0"/>
              </a:rPr>
              <a:t>grav</a:t>
            </a:r>
            <a:endParaRPr lang="es-ES" dirty="0">
              <a:latin typeface="Baskerville Old Face" pitchFamily="18" charset="0"/>
            </a:endParaRPr>
          </a:p>
          <a:p>
            <a:pPr marL="457200" indent="-457200">
              <a:buFont typeface="Arial" pitchFamily="34" charset="0"/>
              <a:buChar char="•"/>
            </a:pPr>
            <a:r>
              <a:rPr lang="es-ES" dirty="0">
                <a:latin typeface="Baskerville Old Face" pitchFamily="18" charset="0"/>
              </a:rPr>
              <a:t>Delibere</a:t>
            </a:r>
          </a:p>
          <a:p>
            <a:pPr marL="457200" indent="-457200">
              <a:buFont typeface="Arial" pitchFamily="34" charset="0"/>
              <a:buChar char="•"/>
            </a:pPr>
            <a:r>
              <a:rPr lang="es-ES" dirty="0" err="1">
                <a:latin typeface="Baskerville Old Face" pitchFamily="18" charset="0"/>
              </a:rPr>
              <a:t>Repete</a:t>
            </a:r>
            <a:endParaRPr lang="es-ES" dirty="0">
              <a:latin typeface="Baskerville Old Face" pitchFamily="18" charset="0"/>
            </a:endParaRPr>
          </a:p>
          <a:p>
            <a:pPr marL="457200" indent="-457200">
              <a:buFont typeface="Arial" pitchFamily="34" charset="0"/>
              <a:buChar char="•"/>
            </a:pPr>
            <a:r>
              <a:rPr lang="es-ES" dirty="0">
                <a:latin typeface="Baskerville Old Face" pitchFamily="18" charset="0"/>
              </a:rPr>
              <a:t>Si </a:t>
            </a:r>
            <a:r>
              <a:rPr lang="es-ES" dirty="0" err="1">
                <a:latin typeface="Baskerville Old Face" pitchFamily="18" charset="0"/>
              </a:rPr>
              <a:t>ou</a:t>
            </a:r>
            <a:r>
              <a:rPr lang="es-ES" dirty="0">
                <a:latin typeface="Baskerville Old Face" pitchFamily="18" charset="0"/>
              </a:rPr>
              <a:t> </a:t>
            </a:r>
            <a:r>
              <a:rPr lang="es-ES" dirty="0" err="1">
                <a:latin typeface="Baskerville Old Face" pitchFamily="18" charset="0"/>
              </a:rPr>
              <a:t>redwi</a:t>
            </a:r>
            <a:endParaRPr lang="es-ES" dirty="0">
              <a:latin typeface="Baskerville Old Face" pitchFamily="18" charset="0"/>
            </a:endParaRP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Sanksyon</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kont</a:t>
            </a:r>
            <a:r>
              <a:rPr lang="es-ES" sz="4200" dirty="0">
                <a:solidFill>
                  <a:schemeClr val="tx1">
                    <a:lumMod val="95000"/>
                    <a:lumOff val="5000"/>
                  </a:schemeClr>
                </a:solidFill>
                <a:latin typeface="Baskerville Old Face" pitchFamily="18" charset="0"/>
                <a:cs typeface="Times New Roman" pitchFamily="18" charset="0"/>
              </a:rPr>
              <a:t> …</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28106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vyolasyon</a:t>
            </a:r>
            <a:r>
              <a:rPr lang="es-ES" dirty="0">
                <a:latin typeface="Baskerville Old Face" pitchFamily="18" charset="0"/>
              </a:rPr>
              <a:t> </a:t>
            </a:r>
            <a:r>
              <a:rPr lang="es-ES" dirty="0" err="1">
                <a:latin typeface="Baskerville Old Face" pitchFamily="18" charset="0"/>
              </a:rPr>
              <a:t>kote</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gen </a:t>
            </a:r>
            <a:r>
              <a:rPr lang="es-ES" dirty="0" err="1">
                <a:latin typeface="Baskerville Old Face" pitchFamily="18" charset="0"/>
              </a:rPr>
              <a:t>pwobabilite</a:t>
            </a:r>
            <a:r>
              <a:rPr lang="es-ES" dirty="0">
                <a:latin typeface="Baskerville Old Face" pitchFamily="18" charset="0"/>
              </a:rPr>
              <a:t> </a:t>
            </a:r>
            <a:r>
              <a:rPr lang="es-ES" dirty="0" err="1">
                <a:latin typeface="Baskerville Old Face" pitchFamily="18" charset="0"/>
              </a:rPr>
              <a:t>sibstansyèl</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grav</a:t>
            </a:r>
            <a:r>
              <a:rPr lang="es-ES" dirty="0">
                <a:latin typeface="Baskerville Old Face" pitchFamily="18" charset="0"/>
              </a:rPr>
              <a:t> e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kapab</a:t>
            </a:r>
            <a:r>
              <a:rPr lang="es-ES" dirty="0">
                <a:latin typeface="Baskerville Old Face" pitchFamily="18" charset="0"/>
              </a:rPr>
              <a:t> </a:t>
            </a:r>
            <a:r>
              <a:rPr lang="es-ES" dirty="0" err="1">
                <a:latin typeface="Baskerville Old Face" pitchFamily="18" charset="0"/>
              </a:rPr>
              <a:t>lakòz</a:t>
            </a:r>
            <a:r>
              <a:rPr lang="es-ES" dirty="0">
                <a:latin typeface="Baskerville Old Face" pitchFamily="18" charset="0"/>
              </a:rPr>
              <a:t> </a:t>
            </a:r>
            <a:r>
              <a:rPr lang="es-ES" dirty="0" err="1">
                <a:latin typeface="Baskerville Old Face" pitchFamily="18" charset="0"/>
              </a:rPr>
              <a:t>lanmò</a:t>
            </a:r>
            <a:r>
              <a:rPr lang="es-ES" dirty="0">
                <a:latin typeface="Baskerville Old Face" pitchFamily="18" charset="0"/>
              </a:rPr>
              <a:t> </a:t>
            </a:r>
            <a:r>
              <a:rPr lang="es-ES" dirty="0" err="1">
                <a:latin typeface="Baskerville Old Face" pitchFamily="18" charset="0"/>
              </a:rPr>
              <a:t>oswa</a:t>
            </a:r>
            <a:r>
              <a:rPr lang="es-ES" dirty="0">
                <a:latin typeface="Baskerville Old Face" pitchFamily="18" charset="0"/>
              </a:rPr>
              <a:t> </a:t>
            </a:r>
            <a:r>
              <a:rPr lang="es-ES" dirty="0" err="1">
                <a:latin typeface="Baskerville Old Face" pitchFamily="18" charset="0"/>
              </a:rPr>
              <a:t>domaj</a:t>
            </a:r>
            <a:r>
              <a:rPr lang="es-ES" dirty="0">
                <a:latin typeface="Baskerville Old Face" pitchFamily="18" charset="0"/>
              </a:rPr>
              <a:t> </a:t>
            </a:r>
            <a:r>
              <a:rPr lang="es-ES" dirty="0" err="1">
                <a:latin typeface="Baskerville Old Face" pitchFamily="18" charset="0"/>
              </a:rPr>
              <a:t>fizik</a:t>
            </a:r>
            <a:r>
              <a:rPr lang="es-ES" dirty="0">
                <a:latin typeface="Baskerville Old Face" pitchFamily="18" charset="0"/>
              </a:rPr>
              <a:t> </a:t>
            </a:r>
            <a:r>
              <a:rPr lang="es-ES" dirty="0" err="1">
                <a:latin typeface="Baskerville Old Face" pitchFamily="18" charset="0"/>
              </a:rPr>
              <a:t>grav</a:t>
            </a:r>
            <a:r>
              <a:rPr lang="es-ES" dirty="0">
                <a:latin typeface="Baskerville Old Face" pitchFamily="18" charset="0"/>
              </a:rPr>
              <a:t> e </a:t>
            </a:r>
            <a:r>
              <a:rPr lang="es-ES" dirty="0" err="1">
                <a:latin typeface="Baskerville Old Face" pitchFamily="18" charset="0"/>
              </a:rPr>
              <a:t>ke</a:t>
            </a:r>
            <a:r>
              <a:rPr lang="es-ES" dirty="0">
                <a:latin typeface="Baskerville Old Face" pitchFamily="18" charset="0"/>
              </a:rPr>
              <a:t> </a:t>
            </a:r>
            <a:r>
              <a:rPr lang="es-ES" dirty="0" err="1">
                <a:latin typeface="Baskerville Old Face" pitchFamily="18" charset="0"/>
              </a:rPr>
              <a:t>patwon</a:t>
            </a:r>
            <a:r>
              <a:rPr lang="es-ES" dirty="0">
                <a:latin typeface="Baskerville Old Face" pitchFamily="18" charset="0"/>
              </a:rPr>
              <a:t> </a:t>
            </a:r>
            <a:r>
              <a:rPr lang="es-ES" dirty="0" err="1">
                <a:latin typeface="Baskerville Old Face" pitchFamily="18" charset="0"/>
              </a:rPr>
              <a:t>an</a:t>
            </a:r>
            <a:r>
              <a:rPr lang="es-ES" dirty="0">
                <a:latin typeface="Baskerville Old Face" pitchFamily="18" charset="0"/>
              </a:rPr>
              <a:t> te </a:t>
            </a:r>
            <a:r>
              <a:rPr lang="es-ES" dirty="0" err="1">
                <a:latin typeface="Baskerville Old Face" pitchFamily="18" charset="0"/>
              </a:rPr>
              <a:t>konnen</a:t>
            </a:r>
            <a:r>
              <a:rPr lang="es-ES" dirty="0">
                <a:latin typeface="Baskerville Old Face" pitchFamily="18" charset="0"/>
              </a:rPr>
              <a:t>, </a:t>
            </a:r>
            <a:r>
              <a:rPr lang="es-ES" dirty="0" err="1">
                <a:latin typeface="Baskerville Old Face" pitchFamily="18" charset="0"/>
              </a:rPr>
              <a:t>oswa</a:t>
            </a:r>
            <a:r>
              <a:rPr lang="es-ES" dirty="0">
                <a:latin typeface="Baskerville Old Face" pitchFamily="18" charset="0"/>
              </a:rPr>
              <a:t> </a:t>
            </a:r>
            <a:r>
              <a:rPr lang="es-ES" dirty="0" err="1">
                <a:latin typeface="Baskerville Old Face" pitchFamily="18" charset="0"/>
              </a:rPr>
              <a:t>ta</a:t>
            </a:r>
            <a:r>
              <a:rPr lang="es-ES" dirty="0">
                <a:latin typeface="Baskerville Old Face" pitchFamily="18" charset="0"/>
              </a:rPr>
              <a:t> </a:t>
            </a:r>
            <a:r>
              <a:rPr lang="es-ES" dirty="0" err="1">
                <a:latin typeface="Baskerville Old Face" pitchFamily="18" charset="0"/>
              </a:rPr>
              <a:t>dwe</a:t>
            </a:r>
            <a:r>
              <a:rPr lang="es-ES" dirty="0">
                <a:latin typeface="Baskerville Old Face" pitchFamily="18" charset="0"/>
              </a:rPr>
              <a:t> </a:t>
            </a:r>
            <a:r>
              <a:rPr lang="es-ES" dirty="0" err="1">
                <a:latin typeface="Baskerville Old Face" pitchFamily="18" charset="0"/>
              </a:rPr>
              <a:t>konnen</a:t>
            </a:r>
            <a:r>
              <a:rPr lang="es-ES" dirty="0">
                <a:latin typeface="Baskerville Old Face" pitchFamily="18" charset="0"/>
              </a:rPr>
              <a:t>, de </a:t>
            </a:r>
            <a:r>
              <a:rPr lang="es-ES" dirty="0" err="1">
                <a:latin typeface="Baskerville Old Face" pitchFamily="18" charset="0"/>
              </a:rPr>
              <a:t>danje</a:t>
            </a:r>
            <a:r>
              <a:rPr lang="es-ES" dirty="0">
                <a:latin typeface="Baskerville Old Face" pitchFamily="18" charset="0"/>
              </a:rPr>
              <a:t> </a:t>
            </a:r>
            <a:r>
              <a:rPr lang="es-ES" dirty="0" err="1">
                <a:latin typeface="Baskerville Old Face" pitchFamily="18" charset="0"/>
              </a:rPr>
              <a:t>sa</a:t>
            </a:r>
            <a:r>
              <a:rPr lang="es-ES" dirty="0">
                <a:latin typeface="Baskerville Old Face" pitchFamily="18" charset="0"/>
              </a:rPr>
              <a:t> a. </a:t>
            </a:r>
          </a:p>
          <a:p>
            <a:pPr marL="457200" indent="-457200">
              <a:buFont typeface="Arial" pitchFamily="34" charset="0"/>
              <a:buChar char="•"/>
            </a:pPr>
            <a:r>
              <a:rPr lang="es-ES" dirty="0">
                <a:latin typeface="Baskerville Old Face" pitchFamily="18" charset="0"/>
              </a:rPr>
              <a:t>OSHA gen </a:t>
            </a:r>
            <a:r>
              <a:rPr lang="es-ES" dirty="0" err="1">
                <a:latin typeface="Baskerville Old Face" pitchFamily="18" charset="0"/>
              </a:rPr>
              <a:t>pouvwa</a:t>
            </a:r>
            <a:r>
              <a:rPr lang="es-ES" dirty="0">
                <a:latin typeface="Baskerville Old Face" pitchFamily="18" charset="0"/>
              </a:rPr>
              <a:t>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pwopoze</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penalite</a:t>
            </a:r>
            <a:r>
              <a:rPr lang="es-ES" dirty="0">
                <a:latin typeface="Baskerville Old Face" pitchFamily="18" charset="0"/>
              </a:rPr>
              <a:t> </a:t>
            </a:r>
            <a:r>
              <a:rPr lang="es-ES" dirty="0" err="1">
                <a:latin typeface="Baskerville Old Face" pitchFamily="18" charset="0"/>
              </a:rPr>
              <a:t>obligatwa</a:t>
            </a:r>
            <a:r>
              <a:rPr lang="es-ES" dirty="0">
                <a:latin typeface="Baskerville Old Face" pitchFamily="18" charset="0"/>
              </a:rPr>
              <a:t> </a:t>
            </a:r>
            <a:r>
              <a:rPr lang="es-ES" dirty="0" err="1">
                <a:latin typeface="Baskerville Old Face" pitchFamily="18" charset="0"/>
              </a:rPr>
              <a:t>jiska</a:t>
            </a:r>
            <a:r>
              <a:rPr lang="es-ES" dirty="0">
                <a:latin typeface="Baskerville Old Face" pitchFamily="18" charset="0"/>
              </a:rPr>
              <a:t> $7,000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chak</a:t>
            </a:r>
            <a:r>
              <a:rPr lang="es-ES" dirty="0">
                <a:latin typeface="Baskerville Old Face" pitchFamily="18" charset="0"/>
              </a:rPr>
              <a:t> </a:t>
            </a:r>
            <a:r>
              <a:rPr lang="es-ES" dirty="0" err="1">
                <a:latin typeface="Baskerville Old Face" pitchFamily="18" charset="0"/>
              </a:rPr>
              <a:t>vyolasyon</a:t>
            </a:r>
            <a:r>
              <a:rPr lang="es-ES" dirty="0">
                <a:latin typeface="Baskerville Old Face" pitchFamily="18" charset="0"/>
              </a:rPr>
              <a:t> </a:t>
            </a:r>
            <a:r>
              <a:rPr lang="es-ES" dirty="0" err="1">
                <a:latin typeface="Baskerville Old Face" pitchFamily="18" charset="0"/>
              </a:rPr>
              <a:t>grav</a:t>
            </a:r>
            <a:r>
              <a:rPr lang="es-ES" dirty="0">
                <a:latin typeface="Baskerville Old Face" pitchFamily="18" charset="0"/>
              </a:rPr>
              <a:t>.</a:t>
            </a: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Vyolasyon</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grav</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8092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vyolasyon</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gen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relasyon</a:t>
            </a:r>
            <a:r>
              <a:rPr lang="es-ES" dirty="0">
                <a:latin typeface="Baskerville Old Face" pitchFamily="18" charset="0"/>
              </a:rPr>
              <a:t> </a:t>
            </a:r>
            <a:r>
              <a:rPr lang="es-ES" dirty="0" err="1">
                <a:latin typeface="Baskerville Old Face" pitchFamily="18" charset="0"/>
              </a:rPr>
              <a:t>dirèk</a:t>
            </a:r>
            <a:r>
              <a:rPr lang="es-ES" dirty="0">
                <a:latin typeface="Baskerville Old Face" pitchFamily="18" charset="0"/>
              </a:rPr>
              <a:t> </a:t>
            </a:r>
            <a:r>
              <a:rPr lang="es-ES" dirty="0" err="1">
                <a:latin typeface="Baskerville Old Face" pitchFamily="18" charset="0"/>
              </a:rPr>
              <a:t>avèk</a:t>
            </a:r>
            <a:r>
              <a:rPr lang="es-ES" dirty="0">
                <a:latin typeface="Baskerville Old Face" pitchFamily="18" charset="0"/>
              </a:rPr>
              <a:t> </a:t>
            </a:r>
            <a:r>
              <a:rPr lang="es-ES" dirty="0" err="1">
                <a:latin typeface="Baskerville Old Face" pitchFamily="18" charset="0"/>
              </a:rPr>
              <a:t>sekirite</a:t>
            </a:r>
            <a:r>
              <a:rPr lang="es-ES" dirty="0">
                <a:latin typeface="Baskerville Old Face" pitchFamily="18" charset="0"/>
              </a:rPr>
              <a:t>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sante</a:t>
            </a:r>
            <a:r>
              <a:rPr lang="es-ES" dirty="0">
                <a:latin typeface="Baskerville Old Face" pitchFamily="18" charset="0"/>
              </a:rPr>
              <a:t> </a:t>
            </a:r>
            <a:r>
              <a:rPr lang="es-ES" dirty="0" err="1">
                <a:latin typeface="Baskerville Old Face" pitchFamily="18" charset="0"/>
              </a:rPr>
              <a:t>travay</a:t>
            </a:r>
            <a:r>
              <a:rPr lang="es-ES" dirty="0">
                <a:latin typeface="Baskerville Old Face" pitchFamily="18" charset="0"/>
              </a:rPr>
              <a:t> la, </a:t>
            </a:r>
            <a:r>
              <a:rPr lang="es-ES" dirty="0" err="1">
                <a:latin typeface="Baskerville Old Face" pitchFamily="18" charset="0"/>
              </a:rPr>
              <a:t>men</a:t>
            </a:r>
            <a:r>
              <a:rPr lang="es-ES" dirty="0">
                <a:latin typeface="Baskerville Old Face" pitchFamily="18" charset="0"/>
              </a:rPr>
              <a:t> li </a:t>
            </a:r>
            <a:r>
              <a:rPr lang="es-ES" dirty="0" err="1">
                <a:latin typeface="Baskerville Old Face" pitchFamily="18" charset="0"/>
              </a:rPr>
              <a:t>pwobableman</a:t>
            </a:r>
            <a:r>
              <a:rPr lang="es-ES" dirty="0">
                <a:latin typeface="Baskerville Old Face" pitchFamily="18" charset="0"/>
              </a:rPr>
              <a:t> </a:t>
            </a:r>
            <a:r>
              <a:rPr lang="es-ES" dirty="0" err="1">
                <a:latin typeface="Baskerville Old Face" pitchFamily="18" charset="0"/>
              </a:rPr>
              <a:t>pa</a:t>
            </a:r>
            <a:r>
              <a:rPr lang="es-ES" dirty="0">
                <a:latin typeface="Baskerville Old Face" pitchFamily="18" charset="0"/>
              </a:rPr>
              <a:t> </a:t>
            </a:r>
            <a:r>
              <a:rPr lang="es-ES" dirty="0" err="1">
                <a:latin typeface="Baskerville Old Face" pitchFamily="18" charset="0"/>
              </a:rPr>
              <a:t>ka</a:t>
            </a:r>
            <a:r>
              <a:rPr lang="es-ES" dirty="0">
                <a:latin typeface="Baskerville Old Face" pitchFamily="18" charset="0"/>
              </a:rPr>
              <a:t> </a:t>
            </a:r>
            <a:r>
              <a:rPr lang="es-ES" dirty="0" err="1">
                <a:latin typeface="Baskerville Old Face" pitchFamily="18" charset="0"/>
              </a:rPr>
              <a:t>koze</a:t>
            </a:r>
            <a:r>
              <a:rPr lang="es-ES" dirty="0">
                <a:latin typeface="Baskerville Old Face" pitchFamily="18" charset="0"/>
              </a:rPr>
              <a:t> </a:t>
            </a:r>
            <a:r>
              <a:rPr lang="es-ES" dirty="0" err="1">
                <a:latin typeface="Baskerville Old Face" pitchFamily="18" charset="0"/>
              </a:rPr>
              <a:t>lanmò</a:t>
            </a:r>
            <a:r>
              <a:rPr lang="es-ES" dirty="0">
                <a:latin typeface="Baskerville Old Face" pitchFamily="18" charset="0"/>
              </a:rPr>
              <a:t> </a:t>
            </a:r>
            <a:r>
              <a:rPr lang="es-ES" dirty="0" err="1">
                <a:latin typeface="Baskerville Old Face" pitchFamily="18" charset="0"/>
              </a:rPr>
              <a:t>oswa</a:t>
            </a:r>
            <a:r>
              <a:rPr lang="es-ES" dirty="0">
                <a:latin typeface="Baskerville Old Face" pitchFamily="18" charset="0"/>
              </a:rPr>
              <a:t> </a:t>
            </a:r>
            <a:r>
              <a:rPr lang="es-ES" dirty="0" err="1">
                <a:latin typeface="Baskerville Old Face" pitchFamily="18" charset="0"/>
              </a:rPr>
              <a:t>gwo</a:t>
            </a:r>
            <a:r>
              <a:rPr lang="es-ES" dirty="0">
                <a:latin typeface="Baskerville Old Face" pitchFamily="18" charset="0"/>
              </a:rPr>
              <a:t> </a:t>
            </a:r>
            <a:r>
              <a:rPr lang="es-ES" dirty="0" err="1">
                <a:latin typeface="Baskerville Old Face" pitchFamily="18" charset="0"/>
              </a:rPr>
              <a:t>domaj</a:t>
            </a:r>
            <a:r>
              <a:rPr lang="es-ES" dirty="0">
                <a:latin typeface="Baskerville Old Face" pitchFamily="18" charset="0"/>
              </a:rPr>
              <a:t> </a:t>
            </a:r>
            <a:r>
              <a:rPr lang="es-ES" dirty="0" err="1">
                <a:latin typeface="Baskerville Old Face" pitchFamily="18" charset="0"/>
              </a:rPr>
              <a:t>fizik</a:t>
            </a:r>
            <a:r>
              <a:rPr lang="es-ES" dirty="0">
                <a:latin typeface="Baskerville Old Face" pitchFamily="18" charset="0"/>
              </a:rPr>
              <a:t>.</a:t>
            </a:r>
          </a:p>
          <a:p>
            <a:pPr marL="457200" indent="-457200">
              <a:buFont typeface="Arial" pitchFamily="34" charset="0"/>
              <a:buChar char="•"/>
            </a:pPr>
            <a:r>
              <a:rPr lang="es-ES" dirty="0">
                <a:latin typeface="Baskerville Old Face" pitchFamily="18" charset="0"/>
              </a:rPr>
              <a:t>OSHA gen </a:t>
            </a:r>
            <a:r>
              <a:rPr lang="es-ES" dirty="0" err="1">
                <a:latin typeface="Baskerville Old Face" pitchFamily="18" charset="0"/>
              </a:rPr>
              <a:t>pouvwa</a:t>
            </a:r>
            <a:r>
              <a:rPr lang="es-ES" dirty="0">
                <a:latin typeface="Baskerville Old Face" pitchFamily="18" charset="0"/>
              </a:rPr>
              <a:t>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pwopoze</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penalite</a:t>
            </a:r>
            <a:r>
              <a:rPr lang="es-ES" dirty="0">
                <a:latin typeface="Baskerville Old Face" pitchFamily="18" charset="0"/>
              </a:rPr>
              <a:t> </a:t>
            </a:r>
            <a:r>
              <a:rPr lang="es-ES" dirty="0" err="1">
                <a:latin typeface="Baskerville Old Face" pitchFamily="18" charset="0"/>
              </a:rPr>
              <a:t>jiska</a:t>
            </a:r>
            <a:r>
              <a:rPr lang="es-ES" dirty="0">
                <a:latin typeface="Baskerville Old Face" pitchFamily="18" charset="0"/>
              </a:rPr>
              <a:t> $ 7,000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chak</a:t>
            </a:r>
            <a:r>
              <a:rPr lang="es-ES" dirty="0">
                <a:latin typeface="Baskerville Old Face" pitchFamily="18" charset="0"/>
              </a:rPr>
              <a:t> </a:t>
            </a:r>
            <a:r>
              <a:rPr lang="es-ES" dirty="0" err="1">
                <a:latin typeface="Baskerville Old Face" pitchFamily="18" charset="0"/>
              </a:rPr>
              <a:t>vyolasyon</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pa</a:t>
            </a:r>
            <a:r>
              <a:rPr lang="es-ES" dirty="0">
                <a:latin typeface="Baskerville Old Face" pitchFamily="18" charset="0"/>
              </a:rPr>
              <a:t> </a:t>
            </a:r>
            <a:r>
              <a:rPr lang="es-ES" dirty="0" err="1">
                <a:latin typeface="Baskerville Old Face" pitchFamily="18" charset="0"/>
              </a:rPr>
              <a:t>telman</a:t>
            </a:r>
            <a:r>
              <a:rPr lang="es-ES" dirty="0">
                <a:latin typeface="Baskerville Old Face" pitchFamily="18" charset="0"/>
              </a:rPr>
              <a:t> </a:t>
            </a:r>
            <a:r>
              <a:rPr lang="es-ES" dirty="0" err="1">
                <a:latin typeface="Baskerville Old Face" pitchFamily="18" charset="0"/>
              </a:rPr>
              <a:t>grav</a:t>
            </a:r>
            <a:r>
              <a:rPr lang="es-ES" dirty="0">
                <a:latin typeface="Baskerville Old Face" pitchFamily="18" charset="0"/>
              </a:rPr>
              <a:t>.</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Ki </a:t>
            </a:r>
            <a:r>
              <a:rPr lang="es-ES" sz="4200" dirty="0" err="1">
                <a:solidFill>
                  <a:schemeClr val="tx1">
                    <a:lumMod val="95000"/>
                    <a:lumOff val="5000"/>
                  </a:schemeClr>
                </a:solidFill>
                <a:latin typeface="Baskerville Old Face" pitchFamily="18" charset="0"/>
                <a:cs typeface="Times New Roman" pitchFamily="18" charset="0"/>
              </a:rPr>
              <a:t>pa</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telman</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grav</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88521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400" dirty="0" err="1">
                <a:latin typeface="Baskerville Old Face" pitchFamily="18" charset="0"/>
              </a:rPr>
              <a:t>Yon</a:t>
            </a:r>
            <a:r>
              <a:rPr lang="es-ES" sz="2400" dirty="0">
                <a:latin typeface="Baskerville Old Face" pitchFamily="18" charset="0"/>
              </a:rPr>
              <a:t> </a:t>
            </a:r>
            <a:r>
              <a:rPr lang="es-ES" sz="2400" dirty="0" err="1">
                <a:latin typeface="Baskerville Old Face" pitchFamily="18" charset="0"/>
              </a:rPr>
              <a:t>vyolasyon</a:t>
            </a:r>
            <a:r>
              <a:rPr lang="es-ES" sz="2400" dirty="0">
                <a:latin typeface="Baskerville Old Face" pitchFamily="18" charset="0"/>
              </a:rPr>
              <a:t> </a:t>
            </a:r>
            <a:r>
              <a:rPr lang="es-ES" sz="2400" dirty="0" err="1">
                <a:latin typeface="Baskerville Old Face" pitchFamily="18" charset="0"/>
              </a:rPr>
              <a:t>ke</a:t>
            </a:r>
            <a:r>
              <a:rPr lang="es-ES" sz="2400" dirty="0">
                <a:latin typeface="Baskerville Old Face" pitchFamily="18" charset="0"/>
              </a:rPr>
              <a:t> </a:t>
            </a:r>
            <a:r>
              <a:rPr lang="es-ES" sz="2400" dirty="0" err="1">
                <a:latin typeface="Baskerville Old Face" pitchFamily="18" charset="0"/>
              </a:rPr>
              <a:t>anplwayè</a:t>
            </a:r>
            <a:r>
              <a:rPr lang="es-ES" sz="2400" dirty="0">
                <a:latin typeface="Baskerville Old Face" pitchFamily="18" charset="0"/>
              </a:rPr>
              <a:t> a </a:t>
            </a:r>
            <a:r>
              <a:rPr lang="es-ES" sz="2400" dirty="0" err="1">
                <a:latin typeface="Baskerville Old Face" pitchFamily="18" charset="0"/>
              </a:rPr>
              <a:t>entansyonèlman</a:t>
            </a:r>
            <a:r>
              <a:rPr lang="es-ES" sz="2400" dirty="0">
                <a:latin typeface="Baskerville Old Face" pitchFamily="18" charset="0"/>
              </a:rPr>
              <a:t> </a:t>
            </a:r>
            <a:r>
              <a:rPr lang="es-ES" sz="2400" dirty="0" err="1">
                <a:latin typeface="Baskerville Old Face" pitchFamily="18" charset="0"/>
              </a:rPr>
              <a:t>ak</a:t>
            </a:r>
            <a:r>
              <a:rPr lang="es-ES" sz="2400" dirty="0">
                <a:latin typeface="Baskerville Old Face" pitchFamily="18" charset="0"/>
              </a:rPr>
              <a:t> </a:t>
            </a:r>
            <a:r>
              <a:rPr lang="es-ES" sz="2400" dirty="0" err="1">
                <a:latin typeface="Baskerville Old Face" pitchFamily="18" charset="0"/>
              </a:rPr>
              <a:t>konesans</a:t>
            </a:r>
            <a:r>
              <a:rPr lang="es-ES" sz="2400" dirty="0">
                <a:latin typeface="Baskerville Old Face" pitchFamily="18" charset="0"/>
              </a:rPr>
              <a:t> li </a:t>
            </a:r>
            <a:r>
              <a:rPr lang="es-ES" sz="2400" dirty="0" err="1">
                <a:latin typeface="Baskerville Old Face" pitchFamily="18" charset="0"/>
              </a:rPr>
              <a:t>komèt</a:t>
            </a:r>
            <a:r>
              <a:rPr lang="es-ES" sz="2400" dirty="0">
                <a:latin typeface="Baskerville Old Face" pitchFamily="18" charset="0"/>
              </a:rPr>
              <a:t>, </a:t>
            </a:r>
            <a:r>
              <a:rPr lang="es-ES" sz="2400" dirty="0" err="1">
                <a:latin typeface="Baskerville Old Face" pitchFamily="18" charset="0"/>
              </a:rPr>
              <a:t>yon</a:t>
            </a:r>
            <a:r>
              <a:rPr lang="es-ES" sz="2400" dirty="0">
                <a:latin typeface="Baskerville Old Face" pitchFamily="18" charset="0"/>
              </a:rPr>
              <a:t> </a:t>
            </a:r>
            <a:r>
              <a:rPr lang="es-ES" sz="2400" dirty="0" err="1">
                <a:latin typeface="Baskerville Old Face" pitchFamily="18" charset="0"/>
              </a:rPr>
              <a:t>vyolasyon</a:t>
            </a:r>
            <a:r>
              <a:rPr lang="es-ES" sz="2400" dirty="0">
                <a:latin typeface="Baskerville Old Face" pitchFamily="18" charset="0"/>
              </a:rPr>
              <a:t> </a:t>
            </a:r>
            <a:r>
              <a:rPr lang="es-ES" sz="2400" dirty="0" err="1">
                <a:latin typeface="Baskerville Old Face" pitchFamily="18" charset="0"/>
              </a:rPr>
              <a:t>ke</a:t>
            </a:r>
            <a:r>
              <a:rPr lang="es-ES" sz="2400" dirty="0">
                <a:latin typeface="Baskerville Old Face" pitchFamily="18" charset="0"/>
              </a:rPr>
              <a:t> </a:t>
            </a:r>
            <a:r>
              <a:rPr lang="es-ES" sz="2400" dirty="0" err="1">
                <a:latin typeface="Baskerville Old Face" pitchFamily="18" charset="0"/>
              </a:rPr>
              <a:t>patwon</a:t>
            </a:r>
            <a:r>
              <a:rPr lang="es-ES" sz="2400" dirty="0">
                <a:latin typeface="Baskerville Old Face" pitchFamily="18" charset="0"/>
              </a:rPr>
              <a:t> </a:t>
            </a:r>
            <a:r>
              <a:rPr lang="es-ES" sz="2400" dirty="0" err="1">
                <a:latin typeface="Baskerville Old Face" pitchFamily="18" charset="0"/>
              </a:rPr>
              <a:t>an</a:t>
            </a:r>
            <a:r>
              <a:rPr lang="es-ES" sz="2400" dirty="0">
                <a:latin typeface="Baskerville Old Face" pitchFamily="18" charset="0"/>
              </a:rPr>
              <a:t> te </a:t>
            </a:r>
            <a:r>
              <a:rPr lang="es-ES" sz="2400" dirty="0" err="1">
                <a:latin typeface="Baskerville Old Face" pitchFamily="18" charset="0"/>
              </a:rPr>
              <a:t>komèt</a:t>
            </a:r>
            <a:r>
              <a:rPr lang="es-ES" sz="2400" dirty="0">
                <a:latin typeface="Baskerville Old Face" pitchFamily="18" charset="0"/>
              </a:rPr>
              <a:t> san li </a:t>
            </a:r>
            <a:r>
              <a:rPr lang="es-ES" sz="2400" dirty="0" err="1">
                <a:latin typeface="Baskerville Old Face" pitchFamily="18" charset="0"/>
              </a:rPr>
              <a:t>pat</a:t>
            </a:r>
            <a:r>
              <a:rPr lang="es-ES" sz="2400" dirty="0">
                <a:latin typeface="Baskerville Old Face" pitchFamily="18" charset="0"/>
              </a:rPr>
              <a:t> </a:t>
            </a:r>
            <a:r>
              <a:rPr lang="es-ES" sz="2400" dirty="0" err="1">
                <a:latin typeface="Baskerville Old Face" pitchFamily="18" charset="0"/>
              </a:rPr>
              <a:t>panse</a:t>
            </a:r>
            <a:r>
              <a:rPr lang="es-ES" sz="2400" dirty="0">
                <a:latin typeface="Baskerville Old Face" pitchFamily="18" charset="0"/>
              </a:rPr>
              <a:t> de </a:t>
            </a:r>
            <a:r>
              <a:rPr lang="es-ES" sz="2400" dirty="0" err="1">
                <a:latin typeface="Baskerville Old Face" pitchFamily="18" charset="0"/>
              </a:rPr>
              <a:t>lwa</a:t>
            </a:r>
            <a:r>
              <a:rPr lang="es-ES" sz="2400" dirty="0">
                <a:latin typeface="Baskerville Old Face" pitchFamily="18" charset="0"/>
              </a:rPr>
              <a:t>, </a:t>
            </a:r>
            <a:r>
              <a:rPr lang="es-ES" sz="2400" dirty="0" err="1">
                <a:latin typeface="Baskerville Old Face" pitchFamily="18" charset="0"/>
              </a:rPr>
              <a:t>Patwon</a:t>
            </a:r>
            <a:r>
              <a:rPr lang="es-ES" sz="2400" dirty="0">
                <a:latin typeface="Baskerville Old Face" pitchFamily="18" charset="0"/>
              </a:rPr>
              <a:t> </a:t>
            </a:r>
            <a:r>
              <a:rPr lang="es-ES" sz="2400" dirty="0" err="1">
                <a:latin typeface="Baskerville Old Face" pitchFamily="18" charset="0"/>
              </a:rPr>
              <a:t>an</a:t>
            </a:r>
            <a:r>
              <a:rPr lang="es-ES" sz="2400" dirty="0">
                <a:latin typeface="Baskerville Old Face" pitchFamily="18" charset="0"/>
              </a:rPr>
              <a:t> </a:t>
            </a:r>
            <a:r>
              <a:rPr lang="es-ES" sz="2400" dirty="0" err="1">
                <a:latin typeface="Baskerville Old Face" pitchFamily="18" charset="0"/>
              </a:rPr>
              <a:t>konnen</a:t>
            </a:r>
            <a:r>
              <a:rPr lang="es-ES" sz="2400" dirty="0">
                <a:latin typeface="Baskerville Old Face" pitchFamily="18" charset="0"/>
              </a:rPr>
              <a:t> </a:t>
            </a:r>
            <a:r>
              <a:rPr lang="es-ES" sz="2400" dirty="0" err="1">
                <a:latin typeface="Baskerville Old Face" pitchFamily="18" charset="0"/>
              </a:rPr>
              <a:t>sa</a:t>
            </a:r>
            <a:r>
              <a:rPr lang="es-ES" sz="2400" dirty="0">
                <a:latin typeface="Baskerville Old Face" pitchFamily="18" charset="0"/>
              </a:rPr>
              <a:t> li </a:t>
            </a:r>
            <a:r>
              <a:rPr lang="es-ES" sz="2400" dirty="0" err="1">
                <a:latin typeface="Baskerville Old Face" pitchFamily="18" charset="0"/>
              </a:rPr>
              <a:t>tap</a:t>
            </a:r>
            <a:r>
              <a:rPr lang="es-ES" sz="2400" dirty="0">
                <a:latin typeface="Baskerville Old Face" pitchFamily="18" charset="0"/>
              </a:rPr>
              <a:t> </a:t>
            </a:r>
            <a:r>
              <a:rPr lang="es-ES" sz="2400" dirty="0" err="1">
                <a:latin typeface="Baskerville Old Face" pitchFamily="18" charset="0"/>
              </a:rPr>
              <a:t>fè</a:t>
            </a:r>
            <a:r>
              <a:rPr lang="es-ES" sz="2400" dirty="0">
                <a:latin typeface="Baskerville Old Face" pitchFamily="18" charset="0"/>
              </a:rPr>
              <a:t> </a:t>
            </a:r>
            <a:r>
              <a:rPr lang="es-ES" sz="2400" dirty="0" err="1">
                <a:latin typeface="Baskerville Old Face" pitchFamily="18" charset="0"/>
              </a:rPr>
              <a:t>men</a:t>
            </a:r>
            <a:r>
              <a:rPr lang="es-ES" sz="2400" dirty="0">
                <a:latin typeface="Baskerville Old Face" pitchFamily="18" charset="0"/>
              </a:rPr>
              <a:t>  li </a:t>
            </a:r>
            <a:r>
              <a:rPr lang="es-ES" sz="2400" dirty="0" err="1">
                <a:latin typeface="Baskerville Old Face" pitchFamily="18" charset="0"/>
              </a:rPr>
              <a:t>konstitiye</a:t>
            </a:r>
            <a:r>
              <a:rPr lang="es-ES" sz="2400" dirty="0">
                <a:latin typeface="Baskerville Old Face" pitchFamily="18" charset="0"/>
              </a:rPr>
              <a:t> </a:t>
            </a:r>
            <a:r>
              <a:rPr lang="es-ES" sz="2400" dirty="0" err="1">
                <a:latin typeface="Baskerville Old Face" pitchFamily="18" charset="0"/>
              </a:rPr>
              <a:t>vyolasyon</a:t>
            </a:r>
            <a:r>
              <a:rPr lang="es-ES" sz="2400" dirty="0">
                <a:latin typeface="Baskerville Old Face" pitchFamily="18" charset="0"/>
              </a:rPr>
              <a:t> </a:t>
            </a:r>
            <a:r>
              <a:rPr lang="es-ES" sz="2400" dirty="0" err="1">
                <a:latin typeface="Baskerville Old Face" pitchFamily="18" charset="0"/>
              </a:rPr>
              <a:t>lan</a:t>
            </a:r>
            <a:r>
              <a:rPr lang="es-ES" sz="2400" dirty="0">
                <a:latin typeface="Baskerville Old Face" pitchFamily="18" charset="0"/>
              </a:rPr>
              <a:t>, </a:t>
            </a:r>
            <a:r>
              <a:rPr lang="es-ES" sz="2400" dirty="0" err="1">
                <a:latin typeface="Baskerville Old Face" pitchFamily="18" charset="0"/>
              </a:rPr>
              <a:t>oswa</a:t>
            </a:r>
            <a:r>
              <a:rPr lang="es-ES" sz="2400" dirty="0">
                <a:latin typeface="Baskerville Old Face" pitchFamily="18" charset="0"/>
              </a:rPr>
              <a:t> li te </a:t>
            </a:r>
            <a:r>
              <a:rPr lang="es-ES" sz="2400" dirty="0" err="1">
                <a:latin typeface="Baskerville Old Face" pitchFamily="18" charset="0"/>
              </a:rPr>
              <a:t>konnen</a:t>
            </a:r>
            <a:r>
              <a:rPr lang="es-ES" sz="2400" dirty="0">
                <a:latin typeface="Baskerville Old Face" pitchFamily="18" charset="0"/>
              </a:rPr>
              <a:t> </a:t>
            </a:r>
            <a:r>
              <a:rPr lang="es-ES" sz="2400" dirty="0" err="1">
                <a:latin typeface="Baskerville Old Face" pitchFamily="18" charset="0"/>
              </a:rPr>
              <a:t>yon</a:t>
            </a:r>
            <a:r>
              <a:rPr lang="es-ES" sz="2400" dirty="0">
                <a:latin typeface="Baskerville Old Face" pitchFamily="18" charset="0"/>
              </a:rPr>
              <a:t> </a:t>
            </a:r>
            <a:r>
              <a:rPr lang="es-ES" sz="2400" dirty="0" err="1">
                <a:latin typeface="Baskerville Old Face" pitchFamily="18" charset="0"/>
              </a:rPr>
              <a:t>kondisyon</a:t>
            </a:r>
            <a:r>
              <a:rPr lang="es-ES" sz="2400" dirty="0">
                <a:latin typeface="Baskerville Old Face" pitchFamily="18" charset="0"/>
              </a:rPr>
              <a:t> </a:t>
            </a:r>
            <a:r>
              <a:rPr lang="es-ES" sz="2400" dirty="0" err="1">
                <a:latin typeface="Baskerville Old Face" pitchFamily="18" charset="0"/>
              </a:rPr>
              <a:t>danjere</a:t>
            </a:r>
            <a:r>
              <a:rPr lang="es-ES" sz="2400" dirty="0">
                <a:latin typeface="Baskerville Old Face" pitchFamily="18" charset="0"/>
              </a:rPr>
              <a:t> te </a:t>
            </a:r>
            <a:r>
              <a:rPr lang="es-ES" sz="2400" dirty="0" err="1">
                <a:latin typeface="Baskerville Old Face" pitchFamily="18" charset="0"/>
              </a:rPr>
              <a:t>egziste</a:t>
            </a:r>
            <a:r>
              <a:rPr lang="es-ES" sz="2400" dirty="0">
                <a:latin typeface="Baskerville Old Face" pitchFamily="18" charset="0"/>
              </a:rPr>
              <a:t>, </a:t>
            </a:r>
            <a:r>
              <a:rPr lang="es-ES" sz="2400" dirty="0" err="1">
                <a:latin typeface="Baskerville Old Face" pitchFamily="18" charset="0"/>
              </a:rPr>
              <a:t>men</a:t>
            </a:r>
            <a:r>
              <a:rPr lang="es-ES" sz="2400" dirty="0">
                <a:latin typeface="Baskerville Old Face" pitchFamily="18" charset="0"/>
              </a:rPr>
              <a:t> yo </a:t>
            </a:r>
            <a:r>
              <a:rPr lang="es-ES" sz="2400" dirty="0" err="1">
                <a:latin typeface="Baskerville Old Face" pitchFamily="18" charset="0"/>
              </a:rPr>
              <a:t>pa</a:t>
            </a:r>
            <a:r>
              <a:rPr lang="es-ES" sz="2400" dirty="0">
                <a:latin typeface="Baskerville Old Face" pitchFamily="18" charset="0"/>
              </a:rPr>
              <a:t> </a:t>
            </a:r>
            <a:r>
              <a:rPr lang="es-ES" sz="2400" dirty="0" err="1">
                <a:latin typeface="Baskerville Old Face" pitchFamily="18" charset="0"/>
              </a:rPr>
              <a:t>fè</a:t>
            </a:r>
            <a:r>
              <a:rPr lang="es-ES" sz="2400" dirty="0">
                <a:latin typeface="Baskerville Old Face" pitchFamily="18" charset="0"/>
              </a:rPr>
              <a:t>  </a:t>
            </a:r>
            <a:r>
              <a:rPr lang="es-ES" sz="2400" dirty="0" err="1">
                <a:latin typeface="Baskerville Old Face" pitchFamily="18" charset="0"/>
              </a:rPr>
              <a:t>kenn</a:t>
            </a:r>
            <a:r>
              <a:rPr lang="es-ES" sz="2400" dirty="0">
                <a:latin typeface="Baskerville Old Face" pitchFamily="18" charset="0"/>
              </a:rPr>
              <a:t> </a:t>
            </a:r>
            <a:r>
              <a:rPr lang="es-ES" sz="2400" dirty="0" err="1">
                <a:latin typeface="Baskerville Old Face" pitchFamily="18" charset="0"/>
              </a:rPr>
              <a:t>efò</a:t>
            </a:r>
            <a:r>
              <a:rPr lang="es-ES" sz="2400" dirty="0">
                <a:latin typeface="Baskerville Old Face" pitchFamily="18" charset="0"/>
              </a:rPr>
              <a:t> </a:t>
            </a:r>
            <a:r>
              <a:rPr lang="es-ES" sz="2400" dirty="0" err="1">
                <a:latin typeface="Baskerville Old Face" pitchFamily="18" charset="0"/>
              </a:rPr>
              <a:t>rezonab</a:t>
            </a:r>
            <a:r>
              <a:rPr lang="es-ES" sz="2400" dirty="0">
                <a:latin typeface="Baskerville Old Face" pitchFamily="18" charset="0"/>
              </a:rPr>
              <a:t>  </a:t>
            </a:r>
            <a:r>
              <a:rPr lang="es-ES" sz="2400" dirty="0" err="1">
                <a:latin typeface="Baskerville Old Face" pitchFamily="18" charset="0"/>
              </a:rPr>
              <a:t>pou</a:t>
            </a:r>
            <a:r>
              <a:rPr lang="es-ES" sz="2400" dirty="0">
                <a:latin typeface="Baskerville Old Face" pitchFamily="18" charset="0"/>
              </a:rPr>
              <a:t> elimine li.</a:t>
            </a:r>
          </a:p>
          <a:p>
            <a:pPr marL="457200" indent="-457200">
              <a:buFont typeface="Arial" pitchFamily="34" charset="0"/>
              <a:buChar char="•"/>
            </a:pPr>
            <a:r>
              <a:rPr lang="es-ES" sz="2400" dirty="0">
                <a:latin typeface="Baskerville Old Face" pitchFamily="18" charset="0"/>
              </a:rPr>
              <a:t>OSHA  gen </a:t>
            </a:r>
            <a:r>
              <a:rPr lang="es-ES" sz="2400" dirty="0" err="1">
                <a:latin typeface="Baskerville Old Face" pitchFamily="18" charset="0"/>
              </a:rPr>
              <a:t>pouvwa</a:t>
            </a:r>
            <a:r>
              <a:rPr lang="es-ES" sz="2400" dirty="0">
                <a:latin typeface="Baskerville Old Face" pitchFamily="18" charset="0"/>
              </a:rPr>
              <a:t> </a:t>
            </a:r>
            <a:r>
              <a:rPr lang="es-ES" sz="2400" dirty="0" err="1">
                <a:latin typeface="Baskerville Old Face" pitchFamily="18" charset="0"/>
              </a:rPr>
              <a:t>pou</a:t>
            </a:r>
            <a:r>
              <a:rPr lang="es-ES" sz="2400" dirty="0">
                <a:latin typeface="Baskerville Old Face" pitchFamily="18" charset="0"/>
              </a:rPr>
              <a:t>  </a:t>
            </a:r>
            <a:r>
              <a:rPr lang="es-ES" sz="2400" dirty="0" err="1">
                <a:latin typeface="Baskerville Old Face" pitchFamily="18" charset="0"/>
              </a:rPr>
              <a:t>pwopoze</a:t>
            </a:r>
            <a:r>
              <a:rPr lang="es-ES" sz="2400" dirty="0">
                <a:latin typeface="Baskerville Old Face" pitchFamily="18" charset="0"/>
              </a:rPr>
              <a:t> </a:t>
            </a:r>
            <a:r>
              <a:rPr lang="es-ES" sz="2400" dirty="0" err="1">
                <a:latin typeface="Baskerville Old Face" pitchFamily="18" charset="0"/>
              </a:rPr>
              <a:t>sanksyon</a:t>
            </a:r>
            <a:r>
              <a:rPr lang="es-ES" sz="2400" dirty="0">
                <a:latin typeface="Baskerville Old Face" pitchFamily="18" charset="0"/>
              </a:rPr>
              <a:t> </a:t>
            </a:r>
            <a:r>
              <a:rPr lang="es-ES" sz="2400" dirty="0" err="1">
                <a:latin typeface="Baskerville Old Face" pitchFamily="18" charset="0"/>
              </a:rPr>
              <a:t>pou</a:t>
            </a:r>
            <a:r>
              <a:rPr lang="es-ES" sz="2400" dirty="0">
                <a:latin typeface="Baskerville Old Face" pitchFamily="18" charset="0"/>
              </a:rPr>
              <a:t> </a:t>
            </a:r>
            <a:r>
              <a:rPr lang="es-ES" sz="2400" dirty="0" err="1">
                <a:latin typeface="Baskerville Old Face" pitchFamily="18" charset="0"/>
              </a:rPr>
              <a:t>jiska</a:t>
            </a:r>
            <a:r>
              <a:rPr lang="es-ES" sz="2400" dirty="0">
                <a:latin typeface="Baskerville Old Face" pitchFamily="18" charset="0"/>
              </a:rPr>
              <a:t> $ 70,000 </a:t>
            </a:r>
            <a:r>
              <a:rPr lang="es-ES" sz="2400" dirty="0" err="1">
                <a:latin typeface="Baskerville Old Face" pitchFamily="18" charset="0"/>
              </a:rPr>
              <a:t>pou</a:t>
            </a:r>
            <a:r>
              <a:rPr lang="es-ES" sz="2400" dirty="0">
                <a:latin typeface="Baskerville Old Face" pitchFamily="18" charset="0"/>
              </a:rPr>
              <a:t> </a:t>
            </a:r>
            <a:r>
              <a:rPr lang="es-ES" sz="2400" dirty="0" err="1">
                <a:latin typeface="Baskerville Old Face" pitchFamily="18" charset="0"/>
              </a:rPr>
              <a:t>chak</a:t>
            </a:r>
            <a:r>
              <a:rPr lang="es-ES" sz="2400" dirty="0">
                <a:latin typeface="Baskerville Old Face" pitchFamily="18" charset="0"/>
              </a:rPr>
              <a:t> </a:t>
            </a:r>
            <a:r>
              <a:rPr lang="es-ES" sz="2400" dirty="0" err="1">
                <a:latin typeface="Baskerville Old Face" pitchFamily="18" charset="0"/>
              </a:rPr>
              <a:t>vyolasyon</a:t>
            </a:r>
            <a:r>
              <a:rPr lang="es-ES" sz="2400" dirty="0">
                <a:latin typeface="Baskerville Old Face" pitchFamily="18" charset="0"/>
              </a:rPr>
              <a:t> </a:t>
            </a:r>
            <a:r>
              <a:rPr lang="es-ES" sz="2400" dirty="0" err="1">
                <a:latin typeface="Baskerville Old Face" pitchFamily="18" charset="0"/>
              </a:rPr>
              <a:t>entansyonèl</a:t>
            </a:r>
            <a:r>
              <a:rPr lang="es-ES" sz="2400" dirty="0">
                <a:latin typeface="Baskerville Old Face" pitchFamily="18" charset="0"/>
              </a:rPr>
              <a:t>, </a:t>
            </a:r>
            <a:r>
              <a:rPr lang="es-ES" sz="2400" dirty="0" err="1">
                <a:latin typeface="Baskerville Old Face" pitchFamily="18" charset="0"/>
              </a:rPr>
              <a:t>ak</a:t>
            </a:r>
            <a:r>
              <a:rPr lang="es-ES" sz="2400" dirty="0">
                <a:latin typeface="Baskerville Old Face" pitchFamily="18" charset="0"/>
              </a:rPr>
              <a:t> </a:t>
            </a:r>
            <a:r>
              <a:rPr lang="es-ES" sz="2400" dirty="0" err="1">
                <a:latin typeface="Baskerville Old Face" pitchFamily="18" charset="0"/>
              </a:rPr>
              <a:t>yon</a:t>
            </a:r>
            <a:r>
              <a:rPr lang="es-ES" sz="2400" dirty="0">
                <a:latin typeface="Baskerville Old Face" pitchFamily="18" charset="0"/>
              </a:rPr>
              <a:t> </a:t>
            </a:r>
            <a:r>
              <a:rPr lang="es-ES" sz="2400" dirty="0" err="1">
                <a:latin typeface="Baskerville Old Face" pitchFamily="18" charset="0"/>
              </a:rPr>
              <a:t>penalite</a:t>
            </a:r>
            <a:r>
              <a:rPr lang="es-ES" sz="2400" dirty="0">
                <a:latin typeface="Baskerville Old Face" pitchFamily="18" charset="0"/>
              </a:rPr>
              <a:t> </a:t>
            </a:r>
            <a:r>
              <a:rPr lang="es-ES" sz="2400" dirty="0" err="1">
                <a:latin typeface="Baskerville Old Face" pitchFamily="18" charset="0"/>
              </a:rPr>
              <a:t>minimòm</a:t>
            </a:r>
            <a:r>
              <a:rPr lang="es-ES" sz="2400" dirty="0">
                <a:latin typeface="Baskerville Old Face" pitchFamily="18" charset="0"/>
              </a:rPr>
              <a:t> de $ 5,000 </a:t>
            </a:r>
            <a:r>
              <a:rPr lang="es-ES" sz="2400" dirty="0" err="1">
                <a:latin typeface="Baskerville Old Face" pitchFamily="18" charset="0"/>
              </a:rPr>
              <a:t>pou</a:t>
            </a:r>
            <a:r>
              <a:rPr lang="es-ES" sz="2400" dirty="0">
                <a:latin typeface="Baskerville Old Face" pitchFamily="18" charset="0"/>
              </a:rPr>
              <a:t> </a:t>
            </a:r>
            <a:r>
              <a:rPr lang="es-ES" sz="2400" dirty="0" err="1">
                <a:latin typeface="Baskerville Old Face" pitchFamily="18" charset="0"/>
              </a:rPr>
              <a:t>chak</a:t>
            </a:r>
            <a:r>
              <a:rPr lang="es-ES" sz="2400" dirty="0">
                <a:latin typeface="Baskerville Old Face" pitchFamily="18" charset="0"/>
              </a:rPr>
              <a:t> </a:t>
            </a:r>
            <a:r>
              <a:rPr lang="es-ES" sz="2400" dirty="0" err="1">
                <a:latin typeface="Baskerville Old Face" pitchFamily="18" charset="0"/>
              </a:rPr>
              <a:t>vyolasyon</a:t>
            </a:r>
            <a:r>
              <a:rPr lang="es-ES" sz="2400" dirty="0">
                <a:latin typeface="Baskerville Old Face" pitchFamily="18" charset="0"/>
              </a:rPr>
              <a:t> </a:t>
            </a:r>
            <a:r>
              <a:rPr lang="es-ES" sz="2400" dirty="0" err="1">
                <a:latin typeface="Baskerville Old Face" pitchFamily="18" charset="0"/>
              </a:rPr>
              <a:t>ki</a:t>
            </a:r>
            <a:r>
              <a:rPr lang="es-ES" sz="2400" dirty="0">
                <a:latin typeface="Baskerville Old Face" pitchFamily="18" charset="0"/>
              </a:rPr>
              <a:t> </a:t>
            </a:r>
            <a:r>
              <a:rPr lang="es-ES" sz="2400" dirty="0" err="1">
                <a:latin typeface="Baskerville Old Face" pitchFamily="18" charset="0"/>
              </a:rPr>
              <a:t>pa</a:t>
            </a:r>
            <a:r>
              <a:rPr lang="es-ES" sz="2400" dirty="0">
                <a:latin typeface="Baskerville Old Face" pitchFamily="18" charset="0"/>
              </a:rPr>
              <a:t> </a:t>
            </a:r>
            <a:r>
              <a:rPr lang="es-ES" sz="2400" dirty="0" err="1">
                <a:latin typeface="Baskerville Old Face" pitchFamily="18" charset="0"/>
              </a:rPr>
              <a:t>entansyonèl</a:t>
            </a:r>
            <a:endParaRPr lang="es-ES" sz="2400" dirty="0">
              <a:latin typeface="Baskerville Old Face" pitchFamily="18" charset="0"/>
            </a:endParaRP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Delibere</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39718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vyolasyon</a:t>
            </a:r>
            <a:r>
              <a:rPr lang="es-ES" dirty="0">
                <a:latin typeface="Baskerville Old Face" pitchFamily="18" charset="0"/>
              </a:rPr>
              <a:t> </a:t>
            </a:r>
            <a:r>
              <a:rPr lang="es-ES" dirty="0" err="1">
                <a:latin typeface="Baskerville Old Face" pitchFamily="18" charset="0"/>
              </a:rPr>
              <a:t>nan</a:t>
            </a:r>
            <a:r>
              <a:rPr lang="es-ES" dirty="0">
                <a:latin typeface="Baskerville Old Face" pitchFamily="18" charset="0"/>
              </a:rPr>
              <a:t> </a:t>
            </a:r>
            <a:r>
              <a:rPr lang="es-ES" dirty="0" err="1">
                <a:latin typeface="Baskerville Old Face" pitchFamily="18" charset="0"/>
              </a:rPr>
              <a:t>nenpòt</a:t>
            </a:r>
            <a:r>
              <a:rPr lang="es-ES" dirty="0">
                <a:latin typeface="Baskerville Old Face" pitchFamily="18" charset="0"/>
              </a:rPr>
              <a:t> </a:t>
            </a:r>
            <a:r>
              <a:rPr lang="es-ES" dirty="0" err="1">
                <a:latin typeface="Baskerville Old Face" pitchFamily="18" charset="0"/>
              </a:rPr>
              <a:t>estanda</a:t>
            </a:r>
            <a:r>
              <a:rPr lang="es-ES" dirty="0">
                <a:latin typeface="Baskerville Old Face" pitchFamily="18" charset="0"/>
              </a:rPr>
              <a:t>, </a:t>
            </a:r>
            <a:r>
              <a:rPr lang="es-ES" dirty="0" err="1">
                <a:latin typeface="Baskerville Old Face" pitchFamily="18" charset="0"/>
              </a:rPr>
              <a:t>règleman</a:t>
            </a:r>
            <a:r>
              <a:rPr lang="es-ES" dirty="0">
                <a:latin typeface="Baskerville Old Face" pitchFamily="18" charset="0"/>
              </a:rPr>
              <a:t>, </a:t>
            </a:r>
            <a:r>
              <a:rPr lang="es-ES" dirty="0" err="1">
                <a:latin typeface="Baskerville Old Face" pitchFamily="18" charset="0"/>
              </a:rPr>
              <a:t>règ</a:t>
            </a:r>
            <a:r>
              <a:rPr lang="es-ES" dirty="0">
                <a:latin typeface="Baskerville Old Face" pitchFamily="18" charset="0"/>
              </a:rPr>
              <a:t>, </a:t>
            </a:r>
            <a:r>
              <a:rPr lang="es-ES" dirty="0" err="1">
                <a:latin typeface="Baskerville Old Face" pitchFamily="18" charset="0"/>
              </a:rPr>
              <a:t>oswa</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lòd</a:t>
            </a:r>
            <a:r>
              <a:rPr lang="es-ES" dirty="0">
                <a:latin typeface="Baskerville Old Face" pitchFamily="18" charset="0"/>
              </a:rPr>
              <a:t> </a:t>
            </a:r>
            <a:r>
              <a:rPr lang="es-ES" dirty="0" err="1">
                <a:latin typeface="Baskerville Old Face" pitchFamily="18" charset="0"/>
              </a:rPr>
              <a:t>kote</a:t>
            </a:r>
            <a:r>
              <a:rPr lang="es-ES" dirty="0">
                <a:latin typeface="Baskerville Old Face" pitchFamily="18" charset="0"/>
              </a:rPr>
              <a:t> OSHA </a:t>
            </a:r>
            <a:r>
              <a:rPr lang="es-ES" dirty="0" err="1">
                <a:latin typeface="Baskerville Old Face" pitchFamily="18" charset="0"/>
              </a:rPr>
              <a:t>jwenn</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vyolasyon</a:t>
            </a:r>
            <a:r>
              <a:rPr lang="es-ES" dirty="0">
                <a:latin typeface="Baskerville Old Face" pitchFamily="18" charset="0"/>
              </a:rPr>
              <a:t> </a:t>
            </a:r>
            <a:r>
              <a:rPr lang="es-ES" dirty="0" err="1">
                <a:latin typeface="Baskerville Old Face" pitchFamily="18" charset="0"/>
              </a:rPr>
              <a:t>sibstansyèlman</a:t>
            </a:r>
            <a:r>
              <a:rPr lang="es-ES" dirty="0">
                <a:latin typeface="Baskerville Old Face" pitchFamily="18" charset="0"/>
              </a:rPr>
              <a:t> </a:t>
            </a:r>
            <a:r>
              <a:rPr lang="es-ES" dirty="0" err="1">
                <a:latin typeface="Baskerville Old Face" pitchFamily="18" charset="0"/>
              </a:rPr>
              <a:t>menm</a:t>
            </a:r>
            <a:r>
              <a:rPr lang="es-ES" dirty="0">
                <a:latin typeface="Baskerville Old Face" pitchFamily="18" charset="0"/>
              </a:rPr>
              <a:t> </a:t>
            </a:r>
            <a:r>
              <a:rPr lang="es-ES" dirty="0" err="1">
                <a:latin typeface="Baskerville Old Face" pitchFamily="18" charset="0"/>
              </a:rPr>
              <a:t>pandan</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reenspeksyon</a:t>
            </a:r>
            <a:r>
              <a:rPr lang="es-ES" dirty="0">
                <a:latin typeface="Baskerville Old Face" pitchFamily="18" charset="0"/>
              </a:rPr>
              <a:t>. </a:t>
            </a:r>
          </a:p>
          <a:p>
            <a:pPr marL="457200" indent="-457200">
              <a:buFont typeface="Arial" pitchFamily="34" charset="0"/>
              <a:buChar char="•"/>
            </a:pPr>
            <a:r>
              <a:rPr lang="es-ES" dirty="0">
                <a:latin typeface="Baskerville Old Face" pitchFamily="18" charset="0"/>
              </a:rPr>
              <a:t>OSHA gen </a:t>
            </a:r>
            <a:r>
              <a:rPr lang="es-ES" dirty="0" err="1">
                <a:latin typeface="Baskerville Old Face" pitchFamily="18" charset="0"/>
              </a:rPr>
              <a:t>pouvwa</a:t>
            </a:r>
            <a:r>
              <a:rPr lang="es-ES" dirty="0">
                <a:latin typeface="Baskerville Old Face" pitchFamily="18" charset="0"/>
              </a:rPr>
              <a:t> </a:t>
            </a:r>
            <a:r>
              <a:rPr lang="es-ES" dirty="0" err="1">
                <a:latin typeface="Baskerville Old Face" pitchFamily="18" charset="0"/>
              </a:rPr>
              <a:t>pwopoze</a:t>
            </a:r>
            <a:r>
              <a:rPr lang="es-ES" dirty="0">
                <a:latin typeface="Baskerville Old Face" pitchFamily="18" charset="0"/>
              </a:rPr>
              <a:t> </a:t>
            </a:r>
            <a:r>
              <a:rPr lang="es-ES" dirty="0" err="1">
                <a:latin typeface="Baskerville Old Face" pitchFamily="18" charset="0"/>
              </a:rPr>
              <a:t>sanksyon</a:t>
            </a:r>
            <a:r>
              <a:rPr lang="es-ES" dirty="0">
                <a:latin typeface="Baskerville Old Face" pitchFamily="18" charset="0"/>
              </a:rPr>
              <a:t>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jiska</a:t>
            </a:r>
            <a:r>
              <a:rPr lang="es-ES" dirty="0">
                <a:latin typeface="Baskerville Old Face" pitchFamily="18" charset="0"/>
              </a:rPr>
              <a:t> $ 70,000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chak</a:t>
            </a:r>
            <a:r>
              <a:rPr lang="es-ES" dirty="0">
                <a:latin typeface="Baskerville Old Face" pitchFamily="18" charset="0"/>
              </a:rPr>
              <a:t> </a:t>
            </a:r>
            <a:r>
              <a:rPr lang="es-ES" dirty="0" err="1">
                <a:latin typeface="Baskerville Old Face" pitchFamily="18" charset="0"/>
              </a:rPr>
              <a:t>vyolasyon</a:t>
            </a:r>
            <a:r>
              <a:rPr lang="es-ES" dirty="0">
                <a:latin typeface="Baskerville Old Face" pitchFamily="18" charset="0"/>
              </a:rPr>
              <a:t> </a:t>
            </a:r>
            <a:r>
              <a:rPr lang="es-ES" dirty="0" err="1">
                <a:latin typeface="Baskerville Old Face" pitchFamily="18" charset="0"/>
              </a:rPr>
              <a:t>repete</a:t>
            </a:r>
            <a:r>
              <a:rPr lang="es-ES" dirty="0">
                <a:latin typeface="Baskerville Old Face" pitchFamily="18" charset="0"/>
              </a:rPr>
              <a:t>. </a:t>
            </a:r>
            <a:r>
              <a:rPr lang="es-ES" dirty="0" err="1">
                <a:latin typeface="Baskerville Old Face" pitchFamily="18" charset="0"/>
              </a:rPr>
              <a:t>Pou</a:t>
            </a:r>
            <a:r>
              <a:rPr lang="es-ES" dirty="0">
                <a:latin typeface="Baskerville Old Face" pitchFamily="18" charset="0"/>
              </a:rPr>
              <a:t> li </a:t>
            </a:r>
            <a:r>
              <a:rPr lang="es-ES" dirty="0" err="1">
                <a:latin typeface="Baskerville Old Face" pitchFamily="18" charset="0"/>
              </a:rPr>
              <a:t>baze</a:t>
            </a:r>
            <a:r>
              <a:rPr lang="es-ES" dirty="0">
                <a:latin typeface="Baskerville Old Face" pitchFamily="18" charset="0"/>
              </a:rPr>
              <a:t> </a:t>
            </a:r>
            <a:r>
              <a:rPr lang="es-ES" dirty="0" err="1">
                <a:latin typeface="Baskerville Old Face" pitchFamily="18" charset="0"/>
              </a:rPr>
              <a:t>sou</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sitasyon</a:t>
            </a:r>
            <a:r>
              <a:rPr lang="es-ES" dirty="0">
                <a:latin typeface="Baskerville Old Face" pitchFamily="18" charset="0"/>
              </a:rPr>
              <a:t> </a:t>
            </a:r>
            <a:r>
              <a:rPr lang="es-ES" dirty="0" err="1">
                <a:latin typeface="Baskerville Old Face" pitchFamily="18" charset="0"/>
              </a:rPr>
              <a:t>repete</a:t>
            </a:r>
            <a:r>
              <a:rPr lang="es-ES" dirty="0">
                <a:latin typeface="Baskerville Old Face" pitchFamily="18" charset="0"/>
              </a:rPr>
              <a:t>, </a:t>
            </a:r>
            <a:r>
              <a:rPr lang="es-ES" dirty="0" err="1">
                <a:latin typeface="Baskerville Old Face" pitchFamily="18" charset="0"/>
              </a:rPr>
              <a:t>sitasyon</a:t>
            </a:r>
            <a:r>
              <a:rPr lang="es-ES" dirty="0">
                <a:latin typeface="Baskerville Old Face" pitchFamily="18" charset="0"/>
              </a:rPr>
              <a:t> </a:t>
            </a:r>
            <a:r>
              <a:rPr lang="es-ES" dirty="0" err="1">
                <a:latin typeface="Baskerville Old Face" pitchFamily="18" charset="0"/>
              </a:rPr>
              <a:t>orijinal</a:t>
            </a:r>
            <a:r>
              <a:rPr lang="es-ES" dirty="0">
                <a:latin typeface="Baskerville Old Face" pitchFamily="18" charset="0"/>
              </a:rPr>
              <a:t> la </a:t>
            </a:r>
            <a:r>
              <a:rPr lang="es-ES" dirty="0" err="1">
                <a:latin typeface="Baskerville Old Face" pitchFamily="18" charset="0"/>
              </a:rPr>
              <a:t>dwe</a:t>
            </a:r>
            <a:r>
              <a:rPr lang="es-ES" dirty="0">
                <a:latin typeface="Baskerville Old Face" pitchFamily="18" charset="0"/>
              </a:rPr>
              <a:t> </a:t>
            </a:r>
            <a:r>
              <a:rPr lang="es-ES" dirty="0" err="1">
                <a:latin typeface="Baskerville Old Face" pitchFamily="18" charset="0"/>
              </a:rPr>
              <a:t>fini</a:t>
            </a:r>
            <a:r>
              <a:rPr lang="es-ES" dirty="0">
                <a:latin typeface="Baskerville Old Face" pitchFamily="18" charset="0"/>
              </a:rPr>
              <a:t>.</a:t>
            </a: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Repete</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54304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2590800" y="512064"/>
            <a:ext cx="2438400" cy="990600"/>
          </a:xfrm>
        </p:spPr>
        <p:txBody>
          <a:bodyPr/>
          <a:lstStyle/>
          <a:p>
            <a:r>
              <a:rPr lang="en-US" sz="5500" dirty="0" smtClean="0">
                <a:solidFill>
                  <a:schemeClr val="tx1">
                    <a:lumMod val="85000"/>
                    <a:lumOff val="15000"/>
                  </a:schemeClr>
                </a:solidFill>
                <a:latin typeface="Baskerville Old Face" pitchFamily="18" charset="0"/>
              </a:rPr>
              <a:t>A SE:</a:t>
            </a:r>
            <a:endParaRPr lang="en-US" sz="5500" dirty="0">
              <a:solidFill>
                <a:schemeClr val="tx1">
                  <a:lumMod val="85000"/>
                  <a:lumOff val="15000"/>
                </a:schemeClr>
              </a:solidFill>
              <a:latin typeface="Baskerville Old Face" pitchFamily="18" charset="0"/>
            </a:endParaRPr>
          </a:p>
        </p:txBody>
      </p:sp>
      <p:sp>
        <p:nvSpPr>
          <p:cNvPr id="8197" name="Rectangle 5"/>
          <p:cNvSpPr>
            <a:spLocks noGrp="1" noChangeArrowheads="1"/>
          </p:cNvSpPr>
          <p:nvPr>
            <p:ph type="body" idx="1"/>
          </p:nvPr>
        </p:nvSpPr>
        <p:spPr>
          <a:xfrm>
            <a:off x="762000" y="1905000"/>
            <a:ext cx="4495800" cy="4030663"/>
          </a:xfrm>
        </p:spPr>
        <p:txBody>
          <a:bodyPr/>
          <a:lstStyle/>
          <a:p>
            <a:pPr marL="457200" indent="-457200">
              <a:buFont typeface="Arial" pitchFamily="34" charset="0"/>
              <a:buChar char="•"/>
            </a:pPr>
            <a:r>
              <a:rPr lang="es-ES" sz="3800" dirty="0" err="1">
                <a:solidFill>
                  <a:schemeClr val="tx1">
                    <a:lumMod val="85000"/>
                    <a:lumOff val="15000"/>
                  </a:schemeClr>
                </a:solidFill>
                <a:latin typeface="Baskerville Old Face" pitchFamily="18" charset="0"/>
              </a:rPr>
              <a:t>Okipe</a:t>
            </a:r>
            <a:r>
              <a:rPr lang="es-ES" sz="3800" dirty="0">
                <a:solidFill>
                  <a:schemeClr val="tx1">
                    <a:lumMod val="85000"/>
                    <a:lumOff val="15000"/>
                  </a:schemeClr>
                </a:solidFill>
                <a:latin typeface="Baskerville Old Face" pitchFamily="18" charset="0"/>
              </a:rPr>
              <a:t> zafe </a:t>
            </a:r>
            <a:r>
              <a:rPr lang="es-ES" sz="3800" dirty="0" err="1">
                <a:solidFill>
                  <a:schemeClr val="tx1">
                    <a:lumMod val="85000"/>
                    <a:lumOff val="15000"/>
                  </a:schemeClr>
                </a:solidFill>
                <a:latin typeface="Baskerville Old Face" pitchFamily="18" charset="0"/>
              </a:rPr>
              <a:t>sante</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ak</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prekosyon</a:t>
            </a:r>
            <a:r>
              <a:rPr lang="es-ES" sz="3800" dirty="0">
                <a:solidFill>
                  <a:schemeClr val="tx1">
                    <a:lumMod val="85000"/>
                    <a:lumOff val="15000"/>
                  </a:schemeClr>
                </a:solidFill>
                <a:latin typeface="Baskerville Old Face" pitchFamily="18" charset="0"/>
              </a:rPr>
              <a:t> </a:t>
            </a:r>
            <a:r>
              <a:rPr lang="es-ES" sz="3800" dirty="0" err="1">
                <a:solidFill>
                  <a:schemeClr val="tx1">
                    <a:lumMod val="85000"/>
                    <a:lumOff val="15000"/>
                  </a:schemeClr>
                </a:solidFill>
                <a:latin typeface="Baskerville Old Face" pitchFamily="18" charset="0"/>
              </a:rPr>
              <a:t>nan</a:t>
            </a:r>
            <a:r>
              <a:rPr lang="es-ES" sz="3800" dirty="0">
                <a:solidFill>
                  <a:schemeClr val="tx1">
                    <a:lumMod val="85000"/>
                    <a:lumOff val="15000"/>
                  </a:schemeClr>
                </a:solidFill>
                <a:latin typeface="Baskerville Old Face" pitchFamily="18" charset="0"/>
              </a:rPr>
              <a:t> </a:t>
            </a:r>
            <a:r>
              <a:rPr lang="es-ES" sz="3800" dirty="0" err="1" smtClean="0">
                <a:solidFill>
                  <a:schemeClr val="tx1">
                    <a:lumMod val="85000"/>
                    <a:lumOff val="15000"/>
                  </a:schemeClr>
                </a:solidFill>
                <a:latin typeface="Baskerville Old Face" pitchFamily="18" charset="0"/>
              </a:rPr>
              <a:t>travay</a:t>
            </a:r>
            <a:r>
              <a:rPr lang="es-ES" sz="3800" dirty="0" smtClean="0">
                <a:solidFill>
                  <a:schemeClr val="tx1">
                    <a:lumMod val="85000"/>
                    <a:lumOff val="15000"/>
                  </a:schemeClr>
                </a:solidFill>
                <a:latin typeface="Baskerville Old Face" pitchFamily="18" charset="0"/>
              </a:rPr>
              <a:t>.</a:t>
            </a:r>
            <a:endParaRPr lang="es-ES" sz="3800" dirty="0">
              <a:solidFill>
                <a:schemeClr val="tx1">
                  <a:lumMod val="85000"/>
                  <a:lumOff val="15000"/>
                </a:schemeClr>
              </a:solidFill>
              <a:latin typeface="Baskerville Old Face" pitchFamily="18" charset="0"/>
            </a:endParaRPr>
          </a:p>
        </p:txBody>
      </p:sp>
      <p:pic>
        <p:nvPicPr>
          <p:cNvPr id="8199" name="Picture 7" descr="http://www.wagehourblog.com/uploads/image/600px-US-DeptOfLabor-Seal_svg(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1752600"/>
            <a:ext cx="2819400" cy="28194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0" y="6172200"/>
            <a:ext cx="9144000" cy="556276"/>
            <a:chOff x="0" y="6172200"/>
            <a:chExt cx="9144000" cy="556276"/>
          </a:xfrm>
        </p:grpSpPr>
        <p:sp>
          <p:nvSpPr>
            <p:cNvPr id="17" name="TextBox 16"/>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18"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21" name="Picture 2" descr="http://enduringsense1.files.wordpress.com/2010/05/osha-logo.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85800" y="777240"/>
            <a:ext cx="1752600" cy="50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752600"/>
            <a:ext cx="4572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a:latin typeface="Baskerville Old Face" pitchFamily="18" charset="0"/>
              </a:rPr>
              <a:t>OSHA gen </a:t>
            </a:r>
            <a:r>
              <a:rPr lang="es-ES" dirty="0" err="1">
                <a:latin typeface="Baskerville Old Face" pitchFamily="18" charset="0"/>
              </a:rPr>
              <a:t>pouvwa</a:t>
            </a:r>
            <a:r>
              <a:rPr lang="es-ES" dirty="0">
                <a:latin typeface="Baskerville Old Face" pitchFamily="18" charset="0"/>
              </a:rPr>
              <a:t> </a:t>
            </a:r>
            <a:r>
              <a:rPr lang="es-ES" dirty="0" err="1">
                <a:latin typeface="Baskerville Old Face" pitchFamily="18" charset="0"/>
              </a:rPr>
              <a:t>pwopoze</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sanksyon</a:t>
            </a:r>
            <a:r>
              <a:rPr lang="es-ES" dirty="0">
                <a:latin typeface="Baskerville Old Face" pitchFamily="18" charset="0"/>
              </a:rPr>
              <a:t> </a:t>
            </a:r>
            <a:r>
              <a:rPr lang="es-ES" dirty="0" err="1">
                <a:latin typeface="Baskerville Old Face" pitchFamily="18" charset="0"/>
              </a:rPr>
              <a:t>jiska</a:t>
            </a:r>
            <a:r>
              <a:rPr lang="es-ES" dirty="0">
                <a:latin typeface="Baskerville Old Face" pitchFamily="18" charset="0"/>
              </a:rPr>
              <a:t> $ 7,000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chak</a:t>
            </a:r>
            <a:r>
              <a:rPr lang="es-ES" dirty="0">
                <a:latin typeface="Baskerville Old Face" pitchFamily="18" charset="0"/>
              </a:rPr>
              <a:t> </a:t>
            </a:r>
            <a:r>
              <a:rPr lang="es-ES" dirty="0" err="1">
                <a:latin typeface="Baskerville Old Face" pitchFamily="18" charset="0"/>
              </a:rPr>
              <a:t>jou</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patwon</a:t>
            </a:r>
            <a:r>
              <a:rPr lang="es-ES" dirty="0">
                <a:latin typeface="Baskerville Old Face" pitchFamily="18" charset="0"/>
              </a:rPr>
              <a:t> </a:t>
            </a:r>
            <a:r>
              <a:rPr lang="es-ES" dirty="0" err="1">
                <a:latin typeface="Baskerville Old Face" pitchFamily="18" charset="0"/>
              </a:rPr>
              <a:t>pa</a:t>
            </a:r>
            <a:r>
              <a:rPr lang="es-ES" dirty="0">
                <a:latin typeface="Baskerville Old Face" pitchFamily="18" charset="0"/>
              </a:rPr>
              <a:t> </a:t>
            </a:r>
            <a:r>
              <a:rPr lang="es-ES" dirty="0" err="1">
                <a:latin typeface="Baskerville Old Face" pitchFamily="18" charset="0"/>
              </a:rPr>
              <a:t>korije</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vyolasyon</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te deja </a:t>
            </a:r>
            <a:r>
              <a:rPr lang="es-ES" dirty="0" err="1">
                <a:latin typeface="Baskerville Old Face" pitchFamily="18" charset="0"/>
              </a:rPr>
              <a:t>site</a:t>
            </a:r>
            <a:r>
              <a:rPr lang="es-ES" dirty="0">
                <a:latin typeface="Baskerville Old Face" pitchFamily="18" charset="0"/>
              </a:rPr>
              <a:t> pi </a:t>
            </a:r>
            <a:r>
              <a:rPr lang="es-ES" dirty="0" err="1">
                <a:latin typeface="Baskerville Old Face" pitchFamily="18" charset="0"/>
              </a:rPr>
              <a:t>lwen</a:t>
            </a:r>
            <a:r>
              <a:rPr lang="es-ES" dirty="0">
                <a:latin typeface="Baskerville Old Face" pitchFamily="18" charset="0"/>
              </a:rPr>
              <a:t> </a:t>
            </a:r>
            <a:r>
              <a:rPr lang="es-ES" dirty="0" err="1">
                <a:latin typeface="Baskerville Old Face" pitchFamily="18" charset="0"/>
              </a:rPr>
              <a:t>dat</a:t>
            </a:r>
            <a:r>
              <a:rPr lang="es-ES" dirty="0">
                <a:latin typeface="Baskerville Old Face" pitchFamily="18" charset="0"/>
              </a:rPr>
              <a:t> la EGZANKSYON </a:t>
            </a:r>
            <a:r>
              <a:rPr lang="es-ES" dirty="0" err="1">
                <a:latin typeface="Baskerville Old Face" pitchFamily="18" charset="0"/>
              </a:rPr>
              <a:t>preskri</a:t>
            </a:r>
            <a:r>
              <a:rPr lang="es-ES" dirty="0">
                <a:latin typeface="Baskerville Old Face" pitchFamily="18" charset="0"/>
              </a:rPr>
              <a:t>.</a:t>
            </a:r>
          </a:p>
        </p:txBody>
      </p:sp>
      <p:sp>
        <p:nvSpPr>
          <p:cNvPr id="11" name="Rectangle 4"/>
          <p:cNvSpPr>
            <a:spLocks noGrp="1" noChangeArrowheads="1"/>
          </p:cNvSpPr>
          <p:nvPr>
            <p:ph type="title"/>
          </p:nvPr>
        </p:nvSpPr>
        <p:spPr>
          <a:xfrm>
            <a:off x="609600" y="457200"/>
            <a:ext cx="7315200" cy="914400"/>
          </a:xfrm>
        </p:spPr>
        <p:txBody>
          <a:bodyPr/>
          <a:lstStyle/>
          <a:p>
            <a:r>
              <a:rPr lang="es-ES" sz="4200" dirty="0">
                <a:solidFill>
                  <a:schemeClr val="tx1">
                    <a:lumMod val="95000"/>
                    <a:lumOff val="5000"/>
                  </a:schemeClr>
                </a:solidFill>
                <a:latin typeface="Baskerville Old Face" pitchFamily="18" charset="0"/>
                <a:cs typeface="Times New Roman" pitchFamily="18" charset="0"/>
              </a:rPr>
              <a:t>Si </a:t>
            </a:r>
            <a:r>
              <a:rPr lang="es-ES" sz="4200" dirty="0" err="1">
                <a:solidFill>
                  <a:schemeClr val="tx1">
                    <a:lumMod val="95000"/>
                    <a:lumOff val="5000"/>
                  </a:schemeClr>
                </a:solidFill>
                <a:latin typeface="Baskerville Old Face" pitchFamily="18" charset="0"/>
                <a:cs typeface="Times New Roman" pitchFamily="18" charset="0"/>
              </a:rPr>
              <a:t>ou</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redwi</a:t>
            </a: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2" descr="http://www.osha.gov/dcsp/alliances/dow/osha_valveshop_tou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2209800"/>
            <a:ext cx="3429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3569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a:latin typeface="Baskerville Old Face" pitchFamily="18" charset="0"/>
              </a:rPr>
              <a:t>Si </a:t>
            </a:r>
            <a:r>
              <a:rPr lang="es-ES" sz="2200" dirty="0" err="1">
                <a:latin typeface="Baskerville Old Face" pitchFamily="18" charset="0"/>
              </a:rPr>
              <a:t>vyole</a:t>
            </a:r>
            <a:r>
              <a:rPr lang="es-ES" sz="2200" dirty="0">
                <a:latin typeface="Baskerville Old Face" pitchFamily="18" charset="0"/>
              </a:rPr>
              <a:t> </a:t>
            </a:r>
            <a:r>
              <a:rPr lang="es-ES" sz="2200" dirty="0" err="1">
                <a:latin typeface="Baskerville Old Face" pitchFamily="18" charset="0"/>
              </a:rPr>
              <a:t>lwa</a:t>
            </a:r>
            <a:r>
              <a:rPr lang="es-ES" sz="2200" dirty="0">
                <a:latin typeface="Baskerville Old Face" pitchFamily="18" charset="0"/>
              </a:rPr>
              <a:t> </a:t>
            </a:r>
            <a:r>
              <a:rPr lang="es-ES" sz="2200" dirty="0" err="1">
                <a:latin typeface="Baskerville Old Face" pitchFamily="18" charset="0"/>
              </a:rPr>
              <a:t>kote</a:t>
            </a:r>
            <a:r>
              <a:rPr lang="es-ES" sz="2200" dirty="0">
                <a:latin typeface="Baskerville Old Face" pitchFamily="18" charset="0"/>
              </a:rPr>
              <a:t> </a:t>
            </a:r>
            <a:r>
              <a:rPr lang="es-ES" sz="2200" dirty="0" err="1">
                <a:latin typeface="Baskerville Old Face" pitchFamily="18" charset="0"/>
              </a:rPr>
              <a:t>ou</a:t>
            </a:r>
            <a:r>
              <a:rPr lang="es-ES" sz="2200" dirty="0">
                <a:latin typeface="Baskerville Old Face" pitchFamily="18" charset="0"/>
              </a:rPr>
              <a:t> </a:t>
            </a:r>
            <a:r>
              <a:rPr lang="es-ES" sz="2200" dirty="0" err="1">
                <a:latin typeface="Baskerville Old Face" pitchFamily="18" charset="0"/>
              </a:rPr>
              <a:t>dwe</a:t>
            </a:r>
            <a:r>
              <a:rPr lang="es-ES" sz="2200" dirty="0">
                <a:latin typeface="Baskerville Old Face" pitchFamily="18" charset="0"/>
              </a:rPr>
              <a:t> afiche poste a, </a:t>
            </a:r>
            <a:r>
              <a:rPr lang="es-ES" sz="2200" dirty="0" err="1">
                <a:latin typeface="Baskerville Old Face" pitchFamily="18" charset="0"/>
              </a:rPr>
              <a:t>ou</a:t>
            </a:r>
            <a:r>
              <a:rPr lang="es-ES" sz="2200" dirty="0">
                <a:latin typeface="Baskerville Old Face" pitchFamily="18" charset="0"/>
              </a:rPr>
              <a:t> </a:t>
            </a:r>
            <a:r>
              <a:rPr lang="es-ES" sz="2200" dirty="0" err="1">
                <a:latin typeface="Baskerville Old Face" pitchFamily="18" charset="0"/>
              </a:rPr>
              <a:t>ka</a:t>
            </a:r>
            <a:r>
              <a:rPr lang="es-ES" sz="2200" dirty="0">
                <a:latin typeface="Baskerville Old Face" pitchFamily="18" charset="0"/>
              </a:rPr>
              <a:t> </a:t>
            </a:r>
            <a:r>
              <a:rPr lang="es-ES" sz="2200" dirty="0" err="1">
                <a:latin typeface="Baskerville Old Face" pitchFamily="18" charset="0"/>
              </a:rPr>
              <a:t>rive</a:t>
            </a:r>
            <a:r>
              <a:rPr lang="es-ES" sz="2200" dirty="0">
                <a:latin typeface="Baskerville Old Face" pitchFamily="18" charset="0"/>
              </a:rPr>
              <a:t> </a:t>
            </a:r>
            <a:r>
              <a:rPr lang="es-ES" sz="2200" dirty="0" err="1">
                <a:latin typeface="Baskerville Old Face" pitchFamily="18" charset="0"/>
              </a:rPr>
              <a:t>peye</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penalite</a:t>
            </a:r>
            <a:r>
              <a:rPr lang="es-ES" sz="2200" dirty="0">
                <a:latin typeface="Baskerville Old Face" pitchFamily="18" charset="0"/>
              </a:rPr>
              <a:t> </a:t>
            </a:r>
            <a:r>
              <a:rPr lang="es-ES" sz="2200" dirty="0" err="1">
                <a:latin typeface="Baskerville Old Face" pitchFamily="18" charset="0"/>
              </a:rPr>
              <a:t>sivil</a:t>
            </a:r>
            <a:r>
              <a:rPr lang="es-ES" sz="2200" dirty="0">
                <a:latin typeface="Baskerville Old Face" pitchFamily="18" charset="0"/>
              </a:rPr>
              <a:t> </a:t>
            </a:r>
            <a:r>
              <a:rPr lang="es-ES" sz="2200" dirty="0" err="1">
                <a:latin typeface="Baskerville Old Face" pitchFamily="18" charset="0"/>
              </a:rPr>
              <a:t>jiska</a:t>
            </a:r>
            <a:r>
              <a:rPr lang="es-ES" sz="2200" dirty="0">
                <a:latin typeface="Baskerville Old Face" pitchFamily="18" charset="0"/>
              </a:rPr>
              <a:t> $ 7,000. (OSHA </a:t>
            </a:r>
            <a:r>
              <a:rPr lang="es-ES" sz="2200" dirty="0" err="1">
                <a:latin typeface="Baskerville Old Face" pitchFamily="18" charset="0"/>
              </a:rPr>
              <a:t>pa</a:t>
            </a:r>
            <a:r>
              <a:rPr lang="es-ES" sz="2200" dirty="0">
                <a:latin typeface="Baskerville Old Face" pitchFamily="18" charset="0"/>
              </a:rPr>
              <a:t> </a:t>
            </a:r>
            <a:r>
              <a:rPr lang="es-ES" sz="2200" dirty="0" err="1">
                <a:latin typeface="Baskerville Old Face" pitchFamily="18" charset="0"/>
              </a:rPr>
              <a:t>chaje</a:t>
            </a:r>
            <a:r>
              <a:rPr lang="es-ES" sz="2200" dirty="0">
                <a:latin typeface="Baskerville Old Face" pitchFamily="18" charset="0"/>
              </a:rPr>
              <a:t> si </a:t>
            </a:r>
            <a:r>
              <a:rPr lang="es-ES" sz="2200" dirty="0" err="1">
                <a:latin typeface="Baskerville Old Face" pitchFamily="18" charset="0"/>
              </a:rPr>
              <a:t>ou</a:t>
            </a:r>
            <a:r>
              <a:rPr lang="es-ES" sz="2200" dirty="0">
                <a:latin typeface="Baskerville Old Face" pitchFamily="18" charset="0"/>
              </a:rPr>
              <a:t> </a:t>
            </a:r>
            <a:r>
              <a:rPr lang="es-ES" sz="2200" dirty="0" err="1">
                <a:latin typeface="Baskerville Old Face" pitchFamily="18" charset="0"/>
              </a:rPr>
              <a:t>pa</a:t>
            </a:r>
            <a:r>
              <a:rPr lang="es-ES" sz="2200" dirty="0">
                <a:latin typeface="Baskerville Old Face" pitchFamily="18" charset="0"/>
              </a:rPr>
              <a:t>  poste "Se </a:t>
            </a:r>
            <a:r>
              <a:rPr lang="es-ES" sz="2200" dirty="0" err="1">
                <a:latin typeface="Baskerville Old Face" pitchFamily="18" charset="0"/>
              </a:rPr>
              <a:t>Lalwa</a:t>
            </a:r>
            <a:r>
              <a:rPr lang="es-ES" sz="2200" dirty="0">
                <a:latin typeface="Baskerville Old Face" pitchFamily="18" charset="0"/>
              </a:rPr>
              <a:t> a" </a:t>
            </a:r>
            <a:r>
              <a:rPr lang="es-ES" sz="2200" dirty="0" err="1">
                <a:latin typeface="Baskerville Old Face" pitchFamily="18" charset="0"/>
              </a:rPr>
              <a:t>afich</a:t>
            </a:r>
            <a:r>
              <a:rPr lang="es-ES" sz="2200" dirty="0">
                <a:latin typeface="Baskerville Old Face" pitchFamily="18" charset="0"/>
              </a:rPr>
              <a:t> la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Travay</a:t>
            </a:r>
            <a:r>
              <a:rPr lang="es-ES" sz="2200" dirty="0">
                <a:latin typeface="Baskerville Old Face" pitchFamily="18" charset="0"/>
              </a:rPr>
              <a:t> (OSHA 3165).</a:t>
            </a:r>
          </a:p>
          <a:p>
            <a:pPr marL="457200" indent="-457200">
              <a:buFont typeface="Arial" pitchFamily="34" charset="0"/>
              <a:buChar char="•"/>
            </a:pPr>
            <a:r>
              <a:rPr lang="es-ES" sz="2200" dirty="0">
                <a:latin typeface="Baskerville Old Face" pitchFamily="18" charset="0"/>
              </a:rPr>
              <a:t>Fe </a:t>
            </a:r>
            <a:r>
              <a:rPr lang="es-ES" sz="2200" dirty="0" err="1">
                <a:latin typeface="Baskerville Old Face" pitchFamily="18" charset="0"/>
              </a:rPr>
              <a:t>fo</a:t>
            </a:r>
            <a:r>
              <a:rPr lang="es-ES" sz="2200" dirty="0">
                <a:latin typeface="Baskerville Old Face" pitchFamily="18" charset="0"/>
              </a:rPr>
              <a:t> </a:t>
            </a:r>
            <a:r>
              <a:rPr lang="es-ES" sz="2200" dirty="0" err="1">
                <a:latin typeface="Baskerville Old Face" pitchFamily="18" charset="0"/>
              </a:rPr>
              <a:t>dosye</a:t>
            </a:r>
            <a:r>
              <a:rPr lang="es-ES" sz="2200" dirty="0">
                <a:latin typeface="Baskerville Old Face" pitchFamily="18" charset="0"/>
              </a:rPr>
              <a:t>, </a:t>
            </a:r>
            <a:r>
              <a:rPr lang="es-ES" sz="2200" dirty="0" err="1">
                <a:latin typeface="Baskerville Old Face" pitchFamily="18" charset="0"/>
              </a:rPr>
              <a:t>rapò</a:t>
            </a:r>
            <a:r>
              <a:rPr lang="es-ES" sz="2200" dirty="0">
                <a:latin typeface="Baskerville Old Face" pitchFamily="18" charset="0"/>
              </a:rPr>
              <a:t>, </a:t>
            </a:r>
            <a:r>
              <a:rPr lang="es-ES" sz="2200" dirty="0" err="1">
                <a:latin typeface="Baskerville Old Face" pitchFamily="18" charset="0"/>
              </a:rPr>
              <a:t>oswa</a:t>
            </a:r>
            <a:r>
              <a:rPr lang="es-ES" sz="2200" dirty="0">
                <a:latin typeface="Baskerville Old Face" pitchFamily="18" charset="0"/>
              </a:rPr>
              <a:t> </a:t>
            </a:r>
            <a:r>
              <a:rPr lang="es-ES" sz="2200" dirty="0" err="1">
                <a:latin typeface="Baskerville Old Face" pitchFamily="18" charset="0"/>
              </a:rPr>
              <a:t>aplikasyon</a:t>
            </a:r>
            <a:r>
              <a:rPr lang="es-ES" sz="2200" dirty="0">
                <a:latin typeface="Baskerville Old Face" pitchFamily="18" charset="0"/>
              </a:rPr>
              <a:t>, </a:t>
            </a:r>
            <a:r>
              <a:rPr lang="es-ES" sz="2200" dirty="0" err="1">
                <a:latin typeface="Baskerville Old Face" pitchFamily="18" charset="0"/>
              </a:rPr>
              <a:t>ka</a:t>
            </a:r>
            <a:r>
              <a:rPr lang="es-ES" sz="2200" dirty="0">
                <a:latin typeface="Baskerville Old Face" pitchFamily="18" charset="0"/>
              </a:rPr>
              <a:t> </a:t>
            </a:r>
            <a:r>
              <a:rPr lang="es-ES" sz="2200" dirty="0" err="1">
                <a:latin typeface="Baskerville Old Face" pitchFamily="18" charset="0"/>
              </a:rPr>
              <a:t>koz</a:t>
            </a:r>
            <a:r>
              <a:rPr lang="es-ES" sz="2200" dirty="0">
                <a:latin typeface="Baskerville Old Face" pitchFamily="18" charset="0"/>
              </a:rPr>
              <a:t> </a:t>
            </a:r>
            <a:r>
              <a:rPr lang="es-ES" sz="2200" dirty="0" err="1">
                <a:latin typeface="Baskerville Old Face" pitchFamily="18" charset="0"/>
              </a:rPr>
              <a:t>ou</a:t>
            </a:r>
            <a:r>
              <a:rPr lang="es-ES" sz="2200" dirty="0">
                <a:latin typeface="Baskerville Old Face" pitchFamily="18" charset="0"/>
              </a:rPr>
              <a:t>  </a:t>
            </a:r>
            <a:r>
              <a:rPr lang="es-ES" sz="2200" dirty="0" err="1">
                <a:latin typeface="Baskerville Old Face" pitchFamily="18" charset="0"/>
              </a:rPr>
              <a:t>kondane</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tribinal</a:t>
            </a:r>
            <a:r>
              <a:rPr lang="es-ES" sz="2200" dirty="0">
                <a:latin typeface="Baskerville Old Face" pitchFamily="18" charset="0"/>
              </a:rPr>
              <a:t>, </a:t>
            </a:r>
            <a:r>
              <a:rPr lang="es-ES" sz="2200" dirty="0" err="1">
                <a:latin typeface="Baskerville Old Face" pitchFamily="18" charset="0"/>
              </a:rPr>
              <a:t>sa</a:t>
            </a:r>
            <a:r>
              <a:rPr lang="es-ES" sz="2200" dirty="0">
                <a:latin typeface="Baskerville Old Face" pitchFamily="18" charset="0"/>
              </a:rPr>
              <a:t> </a:t>
            </a:r>
            <a:r>
              <a:rPr lang="es-ES" sz="2200" dirty="0" err="1">
                <a:latin typeface="Baskerville Old Face" pitchFamily="18" charset="0"/>
              </a:rPr>
              <a:t>ka</a:t>
            </a:r>
            <a:r>
              <a:rPr lang="es-ES" sz="2200" dirty="0">
                <a:latin typeface="Baskerville Old Face" pitchFamily="18" charset="0"/>
              </a:rPr>
              <a:t> </a:t>
            </a:r>
            <a:r>
              <a:rPr lang="es-ES" sz="2200" dirty="0" err="1">
                <a:latin typeface="Baskerville Old Face" pitchFamily="18" charset="0"/>
              </a:rPr>
              <a:t>koz</a:t>
            </a:r>
            <a:r>
              <a:rPr lang="es-ES" sz="2200" dirty="0">
                <a:latin typeface="Baskerville Old Face" pitchFamily="18" charset="0"/>
              </a:rPr>
              <a:t> </a:t>
            </a:r>
            <a:r>
              <a:rPr lang="es-ES" sz="2200" dirty="0" err="1">
                <a:latin typeface="Baskerville Old Face" pitchFamily="18" charset="0"/>
              </a:rPr>
              <a:t>ou</a:t>
            </a:r>
            <a:r>
              <a:rPr lang="es-ES" sz="2200" dirty="0">
                <a:latin typeface="Baskerville Old Face" pitchFamily="18" charset="0"/>
              </a:rPr>
              <a:t> </a:t>
            </a:r>
            <a:r>
              <a:rPr lang="es-ES" sz="2200" dirty="0" err="1">
                <a:latin typeface="Baskerville Old Face" pitchFamily="18" charset="0"/>
              </a:rPr>
              <a:t>rive</a:t>
            </a:r>
            <a:r>
              <a:rPr lang="es-ES" sz="2200" dirty="0">
                <a:latin typeface="Baskerville Old Face" pitchFamily="18" charset="0"/>
              </a:rPr>
              <a:t> </a:t>
            </a:r>
            <a:r>
              <a:rPr lang="es-ES" sz="2200" dirty="0" err="1">
                <a:latin typeface="Baskerville Old Face" pitchFamily="18" charset="0"/>
              </a:rPr>
              <a:t>peye</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amann</a:t>
            </a:r>
            <a:r>
              <a:rPr lang="es-ES" sz="2200" dirty="0">
                <a:latin typeface="Baskerville Old Face" pitchFamily="18" charset="0"/>
              </a:rPr>
              <a:t> </a:t>
            </a:r>
            <a:r>
              <a:rPr lang="es-ES" sz="2200" dirty="0" err="1">
                <a:latin typeface="Baskerville Old Face" pitchFamily="18" charset="0"/>
              </a:rPr>
              <a:t>kriminèl</a:t>
            </a:r>
            <a:r>
              <a:rPr lang="es-ES" sz="2200" dirty="0">
                <a:latin typeface="Baskerville Old Face" pitchFamily="18" charset="0"/>
              </a:rPr>
              <a:t> </a:t>
            </a:r>
            <a:r>
              <a:rPr lang="es-ES" sz="2200" dirty="0" err="1">
                <a:latin typeface="Baskerville Old Face" pitchFamily="18" charset="0"/>
              </a:rPr>
              <a:t>jiska</a:t>
            </a:r>
            <a:r>
              <a:rPr lang="es-ES" sz="2200" dirty="0">
                <a:latin typeface="Baskerville Old Face" pitchFamily="18" charset="0"/>
              </a:rPr>
              <a:t> $ 10,000 </a:t>
            </a:r>
            <a:r>
              <a:rPr lang="es-ES" sz="2200" dirty="0" err="1">
                <a:latin typeface="Baskerville Old Face" pitchFamily="18" charset="0"/>
              </a:rPr>
              <a:t>oswa</a:t>
            </a:r>
            <a:r>
              <a:rPr lang="es-ES" sz="2200" dirty="0">
                <a:latin typeface="Baskerville Old Face" pitchFamily="18" charset="0"/>
              </a:rPr>
              <a:t> </a:t>
            </a:r>
            <a:r>
              <a:rPr lang="es-ES" sz="2200" dirty="0" err="1">
                <a:latin typeface="Baskerville Old Face" pitchFamily="18" charset="0"/>
              </a:rPr>
              <a:t>jiska</a:t>
            </a:r>
            <a:r>
              <a:rPr lang="es-ES" sz="2200" dirty="0">
                <a:latin typeface="Baskerville Old Face" pitchFamily="18" charset="0"/>
              </a:rPr>
              <a:t> </a:t>
            </a:r>
            <a:r>
              <a:rPr lang="es-ES" sz="2200" dirty="0" err="1">
                <a:latin typeface="Baskerville Old Face" pitchFamily="18" charset="0"/>
              </a:rPr>
              <a:t>sis</a:t>
            </a:r>
            <a:r>
              <a:rPr lang="es-ES" sz="2200" dirty="0">
                <a:latin typeface="Baskerville Old Face" pitchFamily="18" charset="0"/>
              </a:rPr>
              <a:t> </a:t>
            </a:r>
            <a:r>
              <a:rPr lang="es-ES" sz="2200" dirty="0" err="1">
                <a:latin typeface="Baskerville Old Face" pitchFamily="18" charset="0"/>
              </a:rPr>
              <a:t>mwa</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prizon</a:t>
            </a:r>
            <a:r>
              <a:rPr lang="es-ES" sz="2200" dirty="0">
                <a:latin typeface="Baskerville Old Face" pitchFamily="18" charset="0"/>
              </a:rPr>
              <a:t>, </a:t>
            </a:r>
            <a:r>
              <a:rPr lang="es-ES" sz="2200" dirty="0" err="1">
                <a:latin typeface="Baskerville Old Face" pitchFamily="18" charset="0"/>
              </a:rPr>
              <a:t>oswa</a:t>
            </a:r>
            <a:r>
              <a:rPr lang="es-ES" sz="2200" dirty="0">
                <a:latin typeface="Baskerville Old Face" pitchFamily="18" charset="0"/>
              </a:rPr>
              <a:t> </a:t>
            </a:r>
            <a:r>
              <a:rPr lang="es-ES" sz="2200" dirty="0" err="1">
                <a:latin typeface="Baskerville Old Face" pitchFamily="18" charset="0"/>
              </a:rPr>
              <a:t>toude</a:t>
            </a:r>
            <a:endParaRPr lang="es-ES" sz="2200" dirty="0">
              <a:latin typeface="Baskerville Old Face" pitchFamily="18" charset="0"/>
            </a:endParaRPr>
          </a:p>
          <a:p>
            <a:pPr marL="457200" indent="-457200">
              <a:buFont typeface="Arial" pitchFamily="34" charset="0"/>
              <a:buChar char="•"/>
            </a:pPr>
            <a:r>
              <a:rPr lang="es-ES" sz="2200" dirty="0" err="1">
                <a:latin typeface="Baskerville Old Face" pitchFamily="18" charset="0"/>
              </a:rPr>
              <a:t>Agresyon</a:t>
            </a:r>
            <a:r>
              <a:rPr lang="es-ES" sz="2200" dirty="0">
                <a:latin typeface="Baskerville Old Face" pitchFamily="18" charset="0"/>
              </a:rPr>
              <a:t> si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ofisye</a:t>
            </a:r>
            <a:r>
              <a:rPr lang="es-ES" sz="2200" dirty="0">
                <a:latin typeface="Baskerville Old Face" pitchFamily="18" charset="0"/>
              </a:rPr>
              <a:t> </a:t>
            </a:r>
            <a:r>
              <a:rPr lang="es-ES" sz="2200" dirty="0" err="1">
                <a:latin typeface="Baskerville Old Face" pitchFamily="18" charset="0"/>
              </a:rPr>
              <a:t>konfòmite</a:t>
            </a:r>
            <a:r>
              <a:rPr lang="es-ES" sz="2200" dirty="0">
                <a:latin typeface="Baskerville Old Face" pitchFamily="18" charset="0"/>
              </a:rPr>
              <a:t> </a:t>
            </a:r>
            <a:r>
              <a:rPr lang="es-ES" sz="2200" dirty="0" err="1">
                <a:latin typeface="Baskerville Old Face" pitchFamily="18" charset="0"/>
              </a:rPr>
              <a:t>oswa</a:t>
            </a:r>
            <a:r>
              <a:rPr lang="es-ES" sz="2200" dirty="0">
                <a:latin typeface="Baskerville Old Face" pitchFamily="18" charset="0"/>
              </a:rPr>
              <a:t> </a:t>
            </a:r>
            <a:r>
              <a:rPr lang="es-ES" sz="2200" dirty="0" err="1">
                <a:latin typeface="Baskerville Old Face" pitchFamily="18" charset="0"/>
              </a:rPr>
              <a:t>reziste</a:t>
            </a:r>
            <a:r>
              <a:rPr lang="es-ES" sz="2200" dirty="0">
                <a:latin typeface="Baskerville Old Face" pitchFamily="18" charset="0"/>
              </a:rPr>
              <a:t>, </a:t>
            </a:r>
            <a:r>
              <a:rPr lang="es-ES" sz="2200" dirty="0" err="1">
                <a:latin typeface="Baskerville Old Face" pitchFamily="18" charset="0"/>
              </a:rPr>
              <a:t>opoze</a:t>
            </a:r>
            <a:r>
              <a:rPr lang="es-ES" sz="2200" dirty="0">
                <a:latin typeface="Baskerville Old Face" pitchFamily="18" charset="0"/>
              </a:rPr>
              <a:t>, </a:t>
            </a:r>
            <a:r>
              <a:rPr lang="es-ES" sz="2200" dirty="0" err="1">
                <a:latin typeface="Baskerville Old Face" pitchFamily="18" charset="0"/>
              </a:rPr>
              <a:t>entimidasyon</a:t>
            </a:r>
            <a:r>
              <a:rPr lang="es-ES" sz="2200" dirty="0">
                <a:latin typeface="Baskerville Old Face" pitchFamily="18" charset="0"/>
              </a:rPr>
              <a:t> </a:t>
            </a:r>
            <a:r>
              <a:rPr lang="es-ES" sz="2200" dirty="0" err="1">
                <a:latin typeface="Baskerville Old Face" pitchFamily="18" charset="0"/>
              </a:rPr>
              <a:t>oswa</a:t>
            </a:r>
            <a:r>
              <a:rPr lang="es-ES" sz="2200" dirty="0">
                <a:latin typeface="Baskerville Old Face" pitchFamily="18" charset="0"/>
              </a:rPr>
              <a:t> </a:t>
            </a:r>
            <a:r>
              <a:rPr lang="es-ES" sz="2200" dirty="0" err="1">
                <a:latin typeface="Baskerville Old Face" pitchFamily="18" charset="0"/>
              </a:rPr>
              <a:t>entèfere</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ofisye</a:t>
            </a:r>
            <a:r>
              <a:rPr lang="es-ES" sz="2200" dirty="0">
                <a:latin typeface="Baskerville Old Face" pitchFamily="18" charset="0"/>
              </a:rPr>
              <a:t> </a:t>
            </a:r>
            <a:r>
              <a:rPr lang="es-ES" sz="2200" dirty="0" err="1">
                <a:latin typeface="Baskerville Old Face" pitchFamily="18" charset="0"/>
              </a:rPr>
              <a:t>konfòmite</a:t>
            </a:r>
            <a:r>
              <a:rPr lang="es-ES" sz="2200" dirty="0">
                <a:latin typeface="Baskerville Old Face" pitchFamily="18" charset="0"/>
              </a:rPr>
              <a:t> </a:t>
            </a:r>
            <a:r>
              <a:rPr lang="es-ES" sz="2200" dirty="0" err="1">
                <a:latin typeface="Baskerville Old Face" pitchFamily="18" charset="0"/>
              </a:rPr>
              <a:t>kap</a:t>
            </a:r>
            <a:r>
              <a:rPr lang="es-ES" sz="2200" dirty="0">
                <a:latin typeface="Baskerville Old Face" pitchFamily="18" charset="0"/>
              </a:rPr>
              <a:t> fe </a:t>
            </a:r>
            <a:r>
              <a:rPr lang="es-ES" sz="2200" dirty="0" err="1">
                <a:latin typeface="Baskerville Old Face" pitchFamily="18" charset="0"/>
              </a:rPr>
              <a:t>devwa</a:t>
            </a:r>
            <a:r>
              <a:rPr lang="es-ES" sz="2200" dirty="0">
                <a:latin typeface="Baskerville Old Face" pitchFamily="18" charset="0"/>
              </a:rPr>
              <a:t> li se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ofans</a:t>
            </a:r>
            <a:r>
              <a:rPr lang="es-ES" sz="2200" dirty="0">
                <a:latin typeface="Baskerville Old Face" pitchFamily="18" charset="0"/>
              </a:rPr>
              <a:t> </a:t>
            </a:r>
            <a:r>
              <a:rPr lang="es-ES" sz="2200" dirty="0" err="1">
                <a:latin typeface="Baskerville Old Face" pitchFamily="18" charset="0"/>
              </a:rPr>
              <a:t>kriminèl</a:t>
            </a:r>
            <a:r>
              <a:rPr lang="es-ES" sz="2200" dirty="0">
                <a:latin typeface="Baskerville Old Face" pitchFamily="18" charset="0"/>
              </a:rPr>
              <a:t>.</a:t>
            </a:r>
          </a:p>
          <a:p>
            <a:pPr marL="457200" indent="-457200">
              <a:buFont typeface="Arial" pitchFamily="34" charset="0"/>
              <a:buChar char="•"/>
            </a:pPr>
            <a:r>
              <a:rPr lang="es-ES" sz="2200" dirty="0" err="1">
                <a:latin typeface="Baskerville Old Face" pitchFamily="18" charset="0"/>
              </a:rPr>
              <a:t>Nenpòt</a:t>
            </a:r>
            <a:r>
              <a:rPr lang="es-ES" sz="2200" dirty="0">
                <a:latin typeface="Baskerville Old Face" pitchFamily="18" charset="0"/>
              </a:rPr>
              <a:t> </a:t>
            </a:r>
            <a:r>
              <a:rPr lang="es-ES" sz="2200" dirty="0" err="1">
                <a:latin typeface="Baskerville Old Face" pitchFamily="18" charset="0"/>
              </a:rPr>
              <a:t>moun</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kondane</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a:t>
            </a:r>
            <a:r>
              <a:rPr lang="es-ES" sz="2200" dirty="0" err="1">
                <a:latin typeface="Baskerville Old Face" pitchFamily="18" charset="0"/>
              </a:rPr>
              <a:t>aksyon</a:t>
            </a:r>
            <a:r>
              <a:rPr lang="es-ES" sz="2200" dirty="0">
                <a:latin typeface="Baskerville Old Face" pitchFamily="18" charset="0"/>
              </a:rPr>
              <a:t> </a:t>
            </a:r>
            <a:r>
              <a:rPr lang="es-ES" sz="2200" dirty="0" err="1">
                <a:latin typeface="Baskerville Old Face" pitchFamily="18" charset="0"/>
              </a:rPr>
              <a:t>sa</a:t>
            </a:r>
            <a:r>
              <a:rPr lang="es-ES" sz="2200" dirty="0">
                <a:latin typeface="Baskerville Old Face" pitchFamily="18" charset="0"/>
              </a:rPr>
              <a:t> </a:t>
            </a:r>
            <a:r>
              <a:rPr lang="es-ES" sz="2200" dirty="0" err="1">
                <a:latin typeface="Baskerville Old Face" pitchFamily="18" charset="0"/>
              </a:rPr>
              <a:t>ka</a:t>
            </a:r>
            <a:r>
              <a:rPr lang="es-ES" sz="2200" dirty="0">
                <a:latin typeface="Baskerville Old Face" pitchFamily="18" charset="0"/>
              </a:rPr>
              <a:t> </a:t>
            </a:r>
            <a:r>
              <a:rPr lang="es-ES" sz="2200" dirty="0" err="1">
                <a:latin typeface="Baskerville Old Face" pitchFamily="18" charset="0"/>
              </a:rPr>
              <a:t>peye</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amann</a:t>
            </a:r>
            <a:r>
              <a:rPr lang="es-ES" sz="2200" dirty="0">
                <a:latin typeface="Baskerville Old Face" pitchFamily="18" charset="0"/>
              </a:rPr>
              <a:t> </a:t>
            </a:r>
            <a:r>
              <a:rPr lang="es-ES" sz="2200" dirty="0" err="1">
                <a:latin typeface="Baskerville Old Face" pitchFamily="18" charset="0"/>
              </a:rPr>
              <a:t>kriminèl</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pa</a:t>
            </a:r>
            <a:r>
              <a:rPr lang="es-ES" sz="2200" dirty="0">
                <a:latin typeface="Baskerville Old Face" pitchFamily="18" charset="0"/>
              </a:rPr>
              <a:t> </a:t>
            </a:r>
            <a:r>
              <a:rPr lang="es-ES" sz="2200" dirty="0" err="1">
                <a:latin typeface="Baskerville Old Face" pitchFamily="18" charset="0"/>
              </a:rPr>
              <a:t>depase</a:t>
            </a:r>
            <a:r>
              <a:rPr lang="es-ES" sz="2200" dirty="0">
                <a:latin typeface="Baskerville Old Face" pitchFamily="18" charset="0"/>
              </a:rPr>
              <a:t> </a:t>
            </a:r>
            <a:r>
              <a:rPr lang="es-ES" sz="2200" dirty="0" err="1">
                <a:latin typeface="Baskerville Old Face" pitchFamily="18" charset="0"/>
              </a:rPr>
              <a:t>plis</a:t>
            </a:r>
            <a:r>
              <a:rPr lang="es-ES" sz="2200" dirty="0">
                <a:latin typeface="Baskerville Old Face" pitchFamily="18" charset="0"/>
              </a:rPr>
              <a:t> </a:t>
            </a:r>
            <a:r>
              <a:rPr lang="es-ES" sz="2200" dirty="0" err="1">
                <a:latin typeface="Baskerville Old Face" pitchFamily="18" charset="0"/>
              </a:rPr>
              <a:t>ke</a:t>
            </a:r>
            <a:r>
              <a:rPr lang="es-ES" sz="2200" dirty="0">
                <a:latin typeface="Baskerville Old Face" pitchFamily="18" charset="0"/>
              </a:rPr>
              <a:t> $ 5,000 </a:t>
            </a:r>
            <a:r>
              <a:rPr lang="es-ES" sz="2200" dirty="0" err="1">
                <a:latin typeface="Baskerville Old Face" pitchFamily="18" charset="0"/>
              </a:rPr>
              <a:t>epi</a:t>
            </a:r>
            <a:r>
              <a:rPr lang="es-ES" sz="2200" dirty="0">
                <a:latin typeface="Baskerville Old Face" pitchFamily="18" charset="0"/>
              </a:rPr>
              <a:t> </a:t>
            </a:r>
            <a:r>
              <a:rPr lang="es-ES" sz="2200" dirty="0" err="1">
                <a:latin typeface="Baskerville Old Face" pitchFamily="18" charset="0"/>
              </a:rPr>
              <a:t>ka</a:t>
            </a:r>
            <a:r>
              <a:rPr lang="es-ES" sz="2200" dirty="0">
                <a:latin typeface="Baskerville Old Face" pitchFamily="18" charset="0"/>
              </a:rPr>
              <a:t> </a:t>
            </a:r>
            <a:r>
              <a:rPr lang="es-ES" sz="2200" dirty="0" err="1">
                <a:latin typeface="Baskerville Old Face" pitchFamily="18" charset="0"/>
              </a:rPr>
              <a:t>pran</a:t>
            </a:r>
            <a:r>
              <a:rPr lang="es-ES" sz="2200" dirty="0">
                <a:latin typeface="Baskerville Old Face" pitchFamily="18" charset="0"/>
              </a:rPr>
              <a:t> </a:t>
            </a:r>
            <a:r>
              <a:rPr lang="es-ES" sz="2200" dirty="0" err="1">
                <a:latin typeface="Baskerville Old Face" pitchFamily="18" charset="0"/>
              </a:rPr>
              <a:t>prizon</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pa</a:t>
            </a:r>
            <a:r>
              <a:rPr lang="es-ES" sz="2200" dirty="0">
                <a:latin typeface="Baskerville Old Face" pitchFamily="18" charset="0"/>
              </a:rPr>
              <a:t> pi </a:t>
            </a:r>
            <a:r>
              <a:rPr lang="es-ES" sz="2200" dirty="0" err="1">
                <a:latin typeface="Baskerville Old Face" pitchFamily="18" charset="0"/>
              </a:rPr>
              <a:t>plis</a:t>
            </a:r>
            <a:r>
              <a:rPr lang="es-ES" sz="2200" dirty="0">
                <a:latin typeface="Baskerville Old Face" pitchFamily="18" charset="0"/>
              </a:rPr>
              <a:t> </a:t>
            </a:r>
            <a:r>
              <a:rPr lang="es-ES" sz="2200" dirty="0" err="1">
                <a:latin typeface="Baskerville Old Face" pitchFamily="18" charset="0"/>
              </a:rPr>
              <a:t>ke</a:t>
            </a:r>
            <a:r>
              <a:rPr lang="es-ES" sz="2200" dirty="0">
                <a:latin typeface="Baskerville Old Face" pitchFamily="18" charset="0"/>
              </a:rPr>
              <a:t> </a:t>
            </a:r>
            <a:r>
              <a:rPr lang="es-ES" sz="2200" dirty="0" err="1">
                <a:latin typeface="Baskerville Old Face" pitchFamily="18" charset="0"/>
              </a:rPr>
              <a:t>twa</a:t>
            </a:r>
            <a:r>
              <a:rPr lang="es-ES" sz="2200" dirty="0">
                <a:latin typeface="Baskerville Old Face" pitchFamily="18" charset="0"/>
              </a:rPr>
              <a:t> </a:t>
            </a:r>
            <a:r>
              <a:rPr lang="es-ES" sz="2200" dirty="0" err="1">
                <a:latin typeface="Baskerville Old Face" pitchFamily="18" charset="0"/>
              </a:rPr>
              <a:t>zan</a:t>
            </a:r>
            <a:r>
              <a:rPr lang="es-ES" sz="2200" dirty="0">
                <a:latin typeface="Baskerville Old Face" pitchFamily="18" charset="0"/>
              </a:rPr>
              <a:t>.</a:t>
            </a: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Lòt</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Sanksyon</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Potansyèl</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3877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6"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0"/>
            <a:ext cx="8686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11119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err="1">
                <a:latin typeface="Baskerville Old Face" pitchFamily="18" charset="0"/>
              </a:rPr>
              <a:t>Ajans</a:t>
            </a:r>
            <a:r>
              <a:rPr lang="es-ES" sz="2200" dirty="0">
                <a:latin typeface="Baskerville Old Face" pitchFamily="18" charset="0"/>
              </a:rPr>
              <a:t> la gen </a:t>
            </a:r>
            <a:r>
              <a:rPr lang="es-ES" sz="2200" dirty="0" err="1">
                <a:latin typeface="Baskerville Old Face" pitchFamily="18" charset="0"/>
              </a:rPr>
              <a:t>pouvwa</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a:t>
            </a:r>
            <a:r>
              <a:rPr lang="es-ES" sz="2200" dirty="0" err="1">
                <a:latin typeface="Baskerville Old Face" pitchFamily="18" charset="0"/>
              </a:rPr>
              <a:t>ajiste</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penalite</a:t>
            </a:r>
            <a:r>
              <a:rPr lang="es-ES" sz="2200" dirty="0">
                <a:latin typeface="Baskerville Old Face" pitchFamily="18" charset="0"/>
              </a:rPr>
              <a:t>  </a:t>
            </a:r>
            <a:r>
              <a:rPr lang="es-ES" sz="2200" dirty="0" err="1">
                <a:latin typeface="Baskerville Old Face" pitchFamily="18" charset="0"/>
              </a:rPr>
              <a:t>depan</a:t>
            </a:r>
            <a:r>
              <a:rPr lang="es-ES" sz="2200" dirty="0">
                <a:latin typeface="Baskerville Old Face" pitchFamily="18" charset="0"/>
              </a:rPr>
              <a:t> de </a:t>
            </a:r>
            <a:r>
              <a:rPr lang="es-ES" sz="2200" dirty="0" err="1">
                <a:latin typeface="Baskerville Old Face" pitchFamily="18" charset="0"/>
              </a:rPr>
              <a:t>konfyans</a:t>
            </a:r>
            <a:r>
              <a:rPr lang="es-ES" sz="2200" dirty="0">
                <a:latin typeface="Baskerville Old Face" pitchFamily="18" charset="0"/>
              </a:rPr>
              <a:t> </a:t>
            </a:r>
            <a:r>
              <a:rPr lang="es-ES" sz="2200" dirty="0" err="1">
                <a:latin typeface="Baskerville Old Face" pitchFamily="18" charset="0"/>
              </a:rPr>
              <a:t>patwon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si li demontre </a:t>
            </a:r>
            <a:r>
              <a:rPr lang="es-ES" sz="2200" dirty="0" err="1">
                <a:latin typeface="Baskerville Old Face" pitchFamily="18" charset="0"/>
              </a:rPr>
              <a:t>efò</a:t>
            </a:r>
            <a:r>
              <a:rPr lang="es-ES" sz="2200" dirty="0">
                <a:latin typeface="Baskerville Old Face" pitchFamily="18" charset="0"/>
              </a:rPr>
              <a:t> </a:t>
            </a:r>
            <a:r>
              <a:rPr lang="es-ES" sz="2200" dirty="0" err="1">
                <a:latin typeface="Baskerville Old Face" pitchFamily="18" charset="0"/>
              </a:rPr>
              <a:t>ke</a:t>
            </a:r>
            <a:r>
              <a:rPr lang="es-ES" sz="2200" dirty="0">
                <a:latin typeface="Baskerville Old Face" pitchFamily="18" charset="0"/>
              </a:rPr>
              <a:t> </a:t>
            </a:r>
            <a:r>
              <a:rPr lang="es-ES" sz="2200" dirty="0" err="1">
                <a:latin typeface="Baskerville Old Face" pitchFamily="18" charset="0"/>
              </a:rPr>
              <a:t>lap</a:t>
            </a:r>
            <a:r>
              <a:rPr lang="es-ES" sz="2200" dirty="0">
                <a:latin typeface="Baskerville Old Face" pitchFamily="18" charset="0"/>
              </a:rPr>
              <a:t> </a:t>
            </a:r>
            <a:r>
              <a:rPr lang="es-ES" sz="2200" dirty="0" err="1">
                <a:latin typeface="Baskerville Old Face" pitchFamily="18" charset="0"/>
              </a:rPr>
              <a:t>konfòme</a:t>
            </a:r>
            <a:r>
              <a:rPr lang="es-ES" sz="2200" dirty="0">
                <a:latin typeface="Baskerville Old Face" pitchFamily="18" charset="0"/>
              </a:rPr>
              <a:t> </a:t>
            </a:r>
            <a:r>
              <a:rPr lang="es-ES" sz="2200" dirty="0" err="1">
                <a:latin typeface="Baskerville Old Face" pitchFamily="18" charset="0"/>
              </a:rPr>
              <a:t>avèk</a:t>
            </a:r>
            <a:r>
              <a:rPr lang="es-ES" sz="2200" dirty="0">
                <a:latin typeface="Baskerville Old Face" pitchFamily="18" charset="0"/>
              </a:rPr>
              <a:t> OSH </a:t>
            </a:r>
            <a:r>
              <a:rPr lang="es-ES" sz="2200" dirty="0" err="1">
                <a:latin typeface="Baskerville Old Face" pitchFamily="18" charset="0"/>
              </a:rPr>
              <a:t>Lwa</a:t>
            </a:r>
            <a:r>
              <a:rPr lang="es-ES" sz="2200" dirty="0">
                <a:latin typeface="Baskerville Old Face" pitchFamily="18" charset="0"/>
              </a:rPr>
              <a:t> a), </a:t>
            </a:r>
            <a:r>
              <a:rPr lang="es-ES" sz="2200" dirty="0" err="1">
                <a:latin typeface="Baskerville Old Face" pitchFamily="18" charset="0"/>
              </a:rPr>
              <a:t>istwa</a:t>
            </a:r>
            <a:r>
              <a:rPr lang="es-ES" sz="2200" dirty="0">
                <a:latin typeface="Baskerville Old Face" pitchFamily="18" charset="0"/>
              </a:rPr>
              <a:t> </a:t>
            </a:r>
            <a:r>
              <a:rPr lang="es-ES" sz="2200" dirty="0" err="1">
                <a:latin typeface="Baskerville Old Face" pitchFamily="18" charset="0"/>
              </a:rPr>
              <a:t>vyolasyon</a:t>
            </a:r>
            <a:r>
              <a:rPr lang="es-ES" sz="2200" dirty="0">
                <a:latin typeface="Baskerville Old Face" pitchFamily="18" charset="0"/>
              </a:rPr>
              <a:t> </a:t>
            </a:r>
            <a:r>
              <a:rPr lang="es-ES" sz="2200" dirty="0" err="1">
                <a:latin typeface="Baskerville Old Face" pitchFamily="18" charset="0"/>
              </a:rPr>
              <a:t>anvan</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gwosè</a:t>
            </a:r>
            <a:r>
              <a:rPr lang="es-ES" sz="2200" dirty="0">
                <a:latin typeface="Baskerville Old Face" pitchFamily="18" charset="0"/>
              </a:rPr>
              <a:t> </a:t>
            </a:r>
            <a:r>
              <a:rPr lang="es-ES" sz="2200" dirty="0" err="1">
                <a:latin typeface="Baskerville Old Face" pitchFamily="18" charset="0"/>
              </a:rPr>
              <a:t>biznis</a:t>
            </a:r>
            <a:r>
              <a:rPr lang="es-ES" sz="2200" dirty="0">
                <a:latin typeface="Baskerville Old Face" pitchFamily="18" charset="0"/>
              </a:rPr>
              <a:t> la.</a:t>
            </a:r>
          </a:p>
          <a:p>
            <a:pPr marL="457200" indent="-457200">
              <a:buFont typeface="Arial" pitchFamily="34" charset="0"/>
              <a:buChar char="•"/>
            </a:pPr>
            <a:r>
              <a:rPr lang="es-ES" sz="2200" dirty="0" err="1">
                <a:latin typeface="Baskerville Old Face" pitchFamily="18" charset="0"/>
              </a:rPr>
              <a:t>Lè</a:t>
            </a:r>
            <a:r>
              <a:rPr lang="es-ES" sz="2200" dirty="0">
                <a:latin typeface="Baskerville Old Face" pitchFamily="18" charset="0"/>
              </a:rPr>
              <a:t> </a:t>
            </a:r>
            <a:r>
              <a:rPr lang="es-ES" sz="2200" dirty="0" err="1">
                <a:latin typeface="Baskerville Old Face" pitchFamily="18" charset="0"/>
              </a:rPr>
              <a:t>kantite</a:t>
            </a:r>
            <a:r>
              <a:rPr lang="es-ES" sz="2200" dirty="0">
                <a:latin typeface="Baskerville Old Face" pitchFamily="18" charset="0"/>
              </a:rPr>
              <a:t> </a:t>
            </a:r>
            <a:r>
              <a:rPr lang="es-ES" sz="2200" dirty="0" err="1">
                <a:latin typeface="Baskerville Old Face" pitchFamily="18" charset="0"/>
              </a:rPr>
              <a:t>lajan</a:t>
            </a:r>
            <a:r>
              <a:rPr lang="es-ES" sz="2200" dirty="0">
                <a:latin typeface="Baskerville Old Face" pitchFamily="18" charset="0"/>
              </a:rPr>
              <a:t> </a:t>
            </a:r>
            <a:r>
              <a:rPr lang="es-ES" sz="2200" dirty="0" err="1">
                <a:latin typeface="Baskerville Old Face" pitchFamily="18" charset="0"/>
              </a:rPr>
              <a:t>penalite</a:t>
            </a:r>
            <a:r>
              <a:rPr lang="es-ES" sz="2200" dirty="0">
                <a:latin typeface="Baskerville Old Face" pitchFamily="18" charset="0"/>
              </a:rPr>
              <a:t> a pi </a:t>
            </a:r>
            <a:r>
              <a:rPr lang="es-ES" sz="2200" dirty="0" err="1">
                <a:latin typeface="Baskerville Old Face" pitchFamily="18" charset="0"/>
              </a:rPr>
              <a:t>piti</a:t>
            </a:r>
            <a:r>
              <a:rPr lang="es-ES" sz="2200" dirty="0">
                <a:latin typeface="Baskerville Old Face" pitchFamily="18" charset="0"/>
              </a:rPr>
              <a:t> </a:t>
            </a:r>
            <a:r>
              <a:rPr lang="es-ES" sz="2200" dirty="0" err="1">
                <a:latin typeface="Baskerville Old Face" pitchFamily="18" charset="0"/>
              </a:rPr>
              <a:t>ke</a:t>
            </a:r>
            <a:r>
              <a:rPr lang="es-ES" sz="2200" dirty="0">
                <a:latin typeface="Baskerville Old Face" pitchFamily="18" charset="0"/>
              </a:rPr>
              <a:t> $ 100, OSHA </a:t>
            </a:r>
            <a:r>
              <a:rPr lang="es-ES" sz="2200" dirty="0" err="1">
                <a:latin typeface="Baskerville Old Face" pitchFamily="18" charset="0"/>
              </a:rPr>
              <a:t>pa</a:t>
            </a:r>
            <a:r>
              <a:rPr lang="es-ES" sz="2200" dirty="0">
                <a:latin typeface="Baskerville Old Face" pitchFamily="18" charset="0"/>
              </a:rPr>
              <a:t> </a:t>
            </a:r>
            <a:r>
              <a:rPr lang="es-ES" sz="2200" dirty="0" err="1">
                <a:latin typeface="Baskerville Old Face" pitchFamily="18" charset="0"/>
              </a:rPr>
              <a:t>pwopoze</a:t>
            </a:r>
            <a:r>
              <a:rPr lang="es-ES" sz="2200" dirty="0">
                <a:latin typeface="Baskerville Old Face" pitchFamily="18" charset="0"/>
              </a:rPr>
              <a:t> </a:t>
            </a:r>
            <a:r>
              <a:rPr lang="es-ES" sz="2200" dirty="0" err="1">
                <a:latin typeface="Baskerville Old Face" pitchFamily="18" charset="0"/>
              </a:rPr>
              <a:t>okenn</a:t>
            </a:r>
            <a:r>
              <a:rPr lang="es-ES" sz="2200" dirty="0">
                <a:latin typeface="Baskerville Old Face" pitchFamily="18" charset="0"/>
              </a:rPr>
              <a:t> </a:t>
            </a:r>
            <a:r>
              <a:rPr lang="es-ES" sz="2200" dirty="0" err="1">
                <a:latin typeface="Baskerville Old Face" pitchFamily="18" charset="0"/>
              </a:rPr>
              <a:t>sanksyon</a:t>
            </a:r>
            <a:r>
              <a:rPr lang="es-ES" sz="2200" dirty="0">
                <a:latin typeface="Baskerville Old Face" pitchFamily="18" charset="0"/>
              </a:rPr>
              <a:t>. </a:t>
            </a:r>
          </a:p>
          <a:p>
            <a:pPr marL="457200" indent="-457200">
              <a:buFont typeface="Arial" pitchFamily="34" charset="0"/>
              <a:buChar char="•"/>
            </a:pPr>
            <a:r>
              <a:rPr lang="es-ES" sz="2200" dirty="0" err="1">
                <a:latin typeface="Baskerville Old Face" pitchFamily="18" charset="0"/>
              </a:rPr>
              <a:t>Pou</a:t>
            </a:r>
            <a:r>
              <a:rPr lang="es-ES" sz="2200" dirty="0">
                <a:latin typeface="Baskerville Old Face" pitchFamily="18" charset="0"/>
              </a:rPr>
              <a:t> </a:t>
            </a:r>
            <a:r>
              <a:rPr lang="es-ES" sz="2200" dirty="0" err="1">
                <a:latin typeface="Baskerville Old Face" pitchFamily="18" charset="0"/>
              </a:rPr>
              <a:t>vyolasyon</a:t>
            </a:r>
            <a:r>
              <a:rPr lang="es-ES" sz="2200" dirty="0">
                <a:latin typeface="Baskerville Old Face" pitchFamily="18" charset="0"/>
              </a:rPr>
              <a:t> </a:t>
            </a:r>
            <a:r>
              <a:rPr lang="es-ES" sz="2200" dirty="0" err="1">
                <a:latin typeface="Baskerville Old Face" pitchFamily="18" charset="0"/>
              </a:rPr>
              <a:t>grav</a:t>
            </a:r>
            <a:r>
              <a:rPr lang="es-ES" sz="2200" dirty="0">
                <a:latin typeface="Baskerville Old Face" pitchFamily="18" charset="0"/>
              </a:rPr>
              <a:t>, OSHA gen </a:t>
            </a:r>
            <a:r>
              <a:rPr lang="es-ES" sz="2200" dirty="0" err="1">
                <a:latin typeface="Baskerville Old Face" pitchFamily="18" charset="0"/>
              </a:rPr>
              <a:t>pouvwa</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a:t>
            </a:r>
            <a:r>
              <a:rPr lang="es-ES" sz="2200" dirty="0" err="1">
                <a:latin typeface="Baskerville Old Face" pitchFamily="18" charset="0"/>
              </a:rPr>
              <a:t>diminye</a:t>
            </a:r>
            <a:r>
              <a:rPr lang="es-ES" sz="2200" dirty="0">
                <a:latin typeface="Baskerville Old Face" pitchFamily="18" charset="0"/>
              </a:rPr>
              <a:t> </a:t>
            </a:r>
            <a:r>
              <a:rPr lang="es-ES" sz="2200" dirty="0" err="1">
                <a:latin typeface="Baskerville Old Face" pitchFamily="18" charset="0"/>
              </a:rPr>
              <a:t>sanksyon</a:t>
            </a:r>
            <a:r>
              <a:rPr lang="es-ES" sz="2200" dirty="0">
                <a:latin typeface="Baskerville Old Face" pitchFamily="18" charset="0"/>
              </a:rPr>
              <a:t> yo </a:t>
            </a:r>
            <a:r>
              <a:rPr lang="es-ES" sz="2200" dirty="0" err="1">
                <a:latin typeface="Baskerville Old Face" pitchFamily="18" charset="0"/>
              </a:rPr>
              <a:t>pwopoze</a:t>
            </a:r>
            <a:r>
              <a:rPr lang="es-ES" sz="2200" dirty="0">
                <a:latin typeface="Baskerville Old Face" pitchFamily="18" charset="0"/>
              </a:rPr>
              <a:t> </a:t>
            </a:r>
            <a:r>
              <a:rPr lang="es-ES" sz="2200" dirty="0" err="1">
                <a:latin typeface="Baskerville Old Face" pitchFamily="18" charset="0"/>
              </a:rPr>
              <a:t>depan</a:t>
            </a:r>
            <a:r>
              <a:rPr lang="es-ES" sz="2200" dirty="0">
                <a:latin typeface="Baskerville Old Face" pitchFamily="18" charset="0"/>
              </a:rPr>
              <a:t> de </a:t>
            </a:r>
            <a:r>
              <a:rPr lang="es-ES" sz="2200" dirty="0" err="1">
                <a:latin typeface="Baskerville Old Face" pitchFamily="18" charset="0"/>
              </a:rPr>
              <a:t>ki</a:t>
            </a:r>
            <a:r>
              <a:rPr lang="es-ES" sz="2200" dirty="0">
                <a:latin typeface="Baskerville Old Face" pitchFamily="18" charset="0"/>
              </a:rPr>
              <a:t> gravite </a:t>
            </a:r>
            <a:r>
              <a:rPr lang="es-ES" sz="2200" dirty="0" err="1">
                <a:latin typeface="Baskerville Old Face" pitchFamily="18" charset="0"/>
              </a:rPr>
              <a:t>akizasyon</a:t>
            </a:r>
            <a:r>
              <a:rPr lang="es-ES" sz="2200" dirty="0">
                <a:latin typeface="Baskerville Old Face" pitchFamily="18" charset="0"/>
              </a:rPr>
              <a:t> </a:t>
            </a:r>
            <a:r>
              <a:rPr lang="es-ES" sz="2200" dirty="0" err="1">
                <a:latin typeface="Baskerville Old Face" pitchFamily="18" charset="0"/>
              </a:rPr>
              <a:t>vyolasyon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ye. </a:t>
            </a:r>
            <a:r>
              <a:rPr lang="es-ES" sz="2200" dirty="0" err="1">
                <a:latin typeface="Baskerville Old Face" pitchFamily="18" charset="0"/>
              </a:rPr>
              <a:t>Pap</a:t>
            </a:r>
            <a:r>
              <a:rPr lang="es-ES" sz="2200" dirty="0">
                <a:latin typeface="Baskerville Old Face" pitchFamily="18" charset="0"/>
              </a:rPr>
              <a:t> gen </a:t>
            </a:r>
            <a:r>
              <a:rPr lang="es-ES" sz="2200" dirty="0" err="1">
                <a:latin typeface="Baskerville Old Face" pitchFamily="18" charset="0"/>
              </a:rPr>
              <a:t>ajisteman</a:t>
            </a:r>
            <a:r>
              <a:rPr lang="es-ES" sz="2200" dirty="0">
                <a:latin typeface="Baskerville Old Face" pitchFamily="18" charset="0"/>
              </a:rPr>
              <a:t> de </a:t>
            </a:r>
            <a:r>
              <a:rPr lang="es-ES" sz="2200" dirty="0" err="1">
                <a:latin typeface="Baskerville Old Face" pitchFamily="18" charset="0"/>
              </a:rPr>
              <a:t>konfyans</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a:t>
            </a:r>
            <a:r>
              <a:rPr lang="es-ES" sz="2200" dirty="0" err="1">
                <a:latin typeface="Baskerville Old Face" pitchFamily="18" charset="0"/>
              </a:rPr>
              <a:t>vyolasyon</a:t>
            </a:r>
            <a:r>
              <a:rPr lang="es-ES" sz="2200" dirty="0">
                <a:latin typeface="Baskerville Old Face" pitchFamily="18" charset="0"/>
              </a:rPr>
              <a:t> delibere. </a:t>
            </a:r>
          </a:p>
        </p:txBody>
      </p:sp>
      <p:sp>
        <p:nvSpPr>
          <p:cNvPr id="11" name="Rectangle 4"/>
          <p:cNvSpPr>
            <a:spLocks noGrp="1" noChangeArrowheads="1"/>
          </p:cNvSpPr>
          <p:nvPr>
            <p:ph type="title"/>
          </p:nvPr>
        </p:nvSpPr>
        <p:spPr>
          <a:xfrm>
            <a:off x="609600" y="609600"/>
            <a:ext cx="7315200" cy="9906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Chanjman</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nan</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Pwopoze</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Sanksyon</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77411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5257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travay</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te </a:t>
            </a:r>
            <a:r>
              <a:rPr lang="es-ES" sz="2200" dirty="0" err="1">
                <a:latin typeface="Baskerville Old Face" pitchFamily="18" charset="0"/>
              </a:rPr>
              <a:t>koupab</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pwosedi</a:t>
            </a:r>
            <a:r>
              <a:rPr lang="es-ES" sz="2200" dirty="0">
                <a:latin typeface="Baskerville Old Face" pitchFamily="18" charset="0"/>
              </a:rPr>
              <a:t> </a:t>
            </a:r>
            <a:r>
              <a:rPr lang="es-ES" sz="2200" dirty="0" err="1">
                <a:latin typeface="Baskerville Old Face" pitchFamily="18" charset="0"/>
              </a:rPr>
              <a:t>kriminèl</a:t>
            </a:r>
            <a:r>
              <a:rPr lang="es-ES" sz="2200" dirty="0">
                <a:latin typeface="Baskerville Old Face" pitchFamily="18" charset="0"/>
              </a:rPr>
              <a:t> </a:t>
            </a:r>
            <a:r>
              <a:rPr lang="es-ES" sz="2200" dirty="0" err="1">
                <a:latin typeface="Baskerville Old Face" pitchFamily="18" charset="0"/>
              </a:rPr>
              <a:t>kote</a:t>
            </a:r>
            <a:r>
              <a:rPr lang="es-ES" sz="2200" dirty="0">
                <a:latin typeface="Baskerville Old Face" pitchFamily="18" charset="0"/>
              </a:rPr>
              <a:t> li te </a:t>
            </a:r>
            <a:r>
              <a:rPr lang="es-ES" sz="2200" dirty="0" err="1">
                <a:latin typeface="Baskerville Old Face" pitchFamily="18" charset="0"/>
              </a:rPr>
              <a:t>rive</a:t>
            </a:r>
            <a:r>
              <a:rPr lang="es-ES" sz="2200" dirty="0">
                <a:latin typeface="Baskerville Old Face" pitchFamily="18" charset="0"/>
              </a:rPr>
              <a:t> </a:t>
            </a:r>
            <a:r>
              <a:rPr lang="es-ES" sz="2200" dirty="0" err="1">
                <a:latin typeface="Baskerville Old Face" pitchFamily="18" charset="0"/>
              </a:rPr>
              <a:t>koz</a:t>
            </a:r>
            <a:r>
              <a:rPr lang="es-ES" sz="2200" dirty="0">
                <a:latin typeface="Baskerville Old Face" pitchFamily="18" charset="0"/>
              </a:rPr>
              <a:t> </a:t>
            </a:r>
            <a:r>
              <a:rPr lang="es-ES" sz="2200" dirty="0" err="1">
                <a:latin typeface="Baskerville Old Face" pitchFamily="18" charset="0"/>
              </a:rPr>
              <a:t>lanmò</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anplwaye</a:t>
            </a:r>
            <a:r>
              <a:rPr lang="es-ES" sz="2200" dirty="0">
                <a:latin typeface="Baskerville Old Face" pitchFamily="18" charset="0"/>
              </a:rPr>
              <a:t> </a:t>
            </a:r>
            <a:r>
              <a:rPr lang="es-ES" sz="2200" dirty="0" err="1">
                <a:latin typeface="Baskerville Old Face" pitchFamily="18" charset="0"/>
              </a:rPr>
              <a:t>ka</a:t>
            </a:r>
            <a:r>
              <a:rPr lang="es-ES" sz="2200" dirty="0">
                <a:latin typeface="Baskerville Old Face" pitchFamily="18" charset="0"/>
              </a:rPr>
              <a:t> </a:t>
            </a:r>
            <a:r>
              <a:rPr lang="es-ES" sz="2200" dirty="0" err="1">
                <a:latin typeface="Baskerville Old Face" pitchFamily="18" charset="0"/>
              </a:rPr>
              <a:t>peye</a:t>
            </a:r>
            <a:r>
              <a:rPr lang="es-ES" sz="2200" dirty="0">
                <a:latin typeface="Baskerville Old Face" pitchFamily="18" charset="0"/>
              </a:rPr>
              <a:t> </a:t>
            </a:r>
            <a:r>
              <a:rPr lang="es-ES" sz="2200" dirty="0" err="1">
                <a:latin typeface="Baskerville Old Face" pitchFamily="18" charset="0"/>
              </a:rPr>
              <a:t>amann</a:t>
            </a:r>
            <a:r>
              <a:rPr lang="es-ES" sz="2200" dirty="0">
                <a:latin typeface="Baskerville Old Face" pitchFamily="18" charset="0"/>
              </a:rPr>
              <a:t> </a:t>
            </a:r>
            <a:r>
              <a:rPr lang="es-ES" sz="2200" dirty="0" err="1">
                <a:latin typeface="Baskerville Old Face" pitchFamily="18" charset="0"/>
              </a:rPr>
              <a:t>jiska</a:t>
            </a:r>
            <a:r>
              <a:rPr lang="es-ES" sz="2200" dirty="0">
                <a:latin typeface="Baskerville Old Face" pitchFamily="18" charset="0"/>
              </a:rPr>
              <a:t> $ 250,000 (</a:t>
            </a:r>
            <a:r>
              <a:rPr lang="es-ES" sz="2200" dirty="0" err="1">
                <a:latin typeface="Baskerville Old Face" pitchFamily="18" charset="0"/>
              </a:rPr>
              <a:t>oswa</a:t>
            </a:r>
            <a:r>
              <a:rPr lang="es-ES" sz="2200" dirty="0">
                <a:latin typeface="Baskerville Old Face" pitchFamily="18" charset="0"/>
              </a:rPr>
              <a:t> $ 500,000 si </a:t>
            </a:r>
            <a:r>
              <a:rPr lang="es-ES" sz="2200" dirty="0" err="1">
                <a:latin typeface="Baskerville Old Face" pitchFamily="18" charset="0"/>
              </a:rPr>
              <a:t>patwon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se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sosyete</a:t>
            </a:r>
            <a:r>
              <a:rPr lang="es-ES" sz="2200" dirty="0">
                <a:latin typeface="Baskerville Old Face" pitchFamily="18" charset="0"/>
              </a:rPr>
              <a:t>), </a:t>
            </a:r>
            <a:r>
              <a:rPr lang="es-ES" sz="2200" dirty="0" err="1">
                <a:latin typeface="Baskerville Old Face" pitchFamily="18" charset="0"/>
              </a:rPr>
              <a:t>oswa</a:t>
            </a:r>
            <a:r>
              <a:rPr lang="es-ES" sz="2200" dirty="0">
                <a:latin typeface="Baskerville Old Face" pitchFamily="18" charset="0"/>
              </a:rPr>
              <a:t> li </a:t>
            </a:r>
            <a:r>
              <a:rPr lang="es-ES" sz="2200" dirty="0" err="1">
                <a:latin typeface="Baskerville Old Face" pitchFamily="18" charset="0"/>
              </a:rPr>
              <a:t>ka</a:t>
            </a:r>
            <a:r>
              <a:rPr lang="es-ES" sz="2200" dirty="0">
                <a:latin typeface="Baskerville Old Face" pitchFamily="18" charset="0"/>
              </a:rPr>
              <a:t> </a:t>
            </a:r>
            <a:r>
              <a:rPr lang="es-ES" sz="2200" dirty="0" err="1">
                <a:latin typeface="Baskerville Old Face" pitchFamily="18" charset="0"/>
              </a:rPr>
              <a:t>pran</a:t>
            </a:r>
            <a:r>
              <a:rPr lang="es-ES" sz="2200" dirty="0">
                <a:latin typeface="Baskerville Old Face" pitchFamily="18" charset="0"/>
              </a:rPr>
              <a:t>  </a:t>
            </a:r>
            <a:r>
              <a:rPr lang="es-ES" sz="2200" dirty="0" err="1">
                <a:latin typeface="Baskerville Old Face" pitchFamily="18" charset="0"/>
              </a:rPr>
              <a:t>prizon</a:t>
            </a:r>
            <a:r>
              <a:rPr lang="es-ES" sz="2200" dirty="0">
                <a:latin typeface="Baskerville Old Face" pitchFamily="18" charset="0"/>
              </a:rPr>
              <a:t> </a:t>
            </a:r>
            <a:r>
              <a:rPr lang="es-ES" sz="2200" dirty="0" err="1">
                <a:latin typeface="Baskerville Old Face" pitchFamily="18" charset="0"/>
              </a:rPr>
              <a:t>jiska</a:t>
            </a:r>
            <a:r>
              <a:rPr lang="es-ES" sz="2200" dirty="0">
                <a:latin typeface="Baskerville Old Face" pitchFamily="18" charset="0"/>
              </a:rPr>
              <a:t> </a:t>
            </a:r>
            <a:r>
              <a:rPr lang="es-ES" sz="2200" dirty="0" err="1">
                <a:latin typeface="Baskerville Old Face" pitchFamily="18" charset="0"/>
              </a:rPr>
              <a:t>sis</a:t>
            </a:r>
            <a:r>
              <a:rPr lang="es-ES" sz="2200" dirty="0">
                <a:latin typeface="Baskerville Old Face" pitchFamily="18" charset="0"/>
              </a:rPr>
              <a:t> </a:t>
            </a:r>
            <a:r>
              <a:rPr lang="es-ES" sz="2200" dirty="0" err="1">
                <a:latin typeface="Baskerville Old Face" pitchFamily="18" charset="0"/>
              </a:rPr>
              <a:t>mwa</a:t>
            </a:r>
            <a:r>
              <a:rPr lang="es-ES" sz="2200" dirty="0">
                <a:latin typeface="Baskerville Old Face" pitchFamily="18" charset="0"/>
              </a:rPr>
              <a:t>, </a:t>
            </a:r>
            <a:r>
              <a:rPr lang="es-ES" sz="2200" dirty="0" err="1">
                <a:latin typeface="Baskerville Old Face" pitchFamily="18" charset="0"/>
              </a:rPr>
              <a:t>oswa</a:t>
            </a:r>
            <a:r>
              <a:rPr lang="es-ES" sz="2200" dirty="0">
                <a:latin typeface="Baskerville Old Face" pitchFamily="18" charset="0"/>
              </a:rPr>
              <a:t> </a:t>
            </a:r>
            <a:r>
              <a:rPr lang="es-ES" sz="2200" dirty="0" err="1">
                <a:latin typeface="Baskerville Old Face" pitchFamily="18" charset="0"/>
              </a:rPr>
              <a:t>toude</a:t>
            </a:r>
            <a:r>
              <a:rPr lang="es-ES" sz="2200" dirty="0">
                <a:latin typeface="Baskerville Old Face" pitchFamily="18" charset="0"/>
              </a:rPr>
              <a:t> .</a:t>
            </a:r>
          </a:p>
          <a:p>
            <a:pPr marL="457200" indent="-457200">
              <a:buFont typeface="Arial" pitchFamily="34" charset="0"/>
              <a:buChar char="•"/>
            </a:pPr>
            <a:r>
              <a:rPr lang="es-ES" sz="2200" dirty="0">
                <a:latin typeface="Baskerville Old Face" pitchFamily="18" charset="0"/>
              </a:rPr>
              <a:t>Si se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dezyèm</a:t>
            </a:r>
            <a:r>
              <a:rPr lang="es-ES" sz="2200" dirty="0">
                <a:latin typeface="Baskerville Old Face" pitchFamily="18" charset="0"/>
              </a:rPr>
              <a:t> </a:t>
            </a:r>
            <a:r>
              <a:rPr lang="es-ES" sz="2200" dirty="0" err="1">
                <a:latin typeface="Baskerville Old Face" pitchFamily="18" charset="0"/>
              </a:rPr>
              <a:t>kondanasyon</a:t>
            </a:r>
            <a:r>
              <a:rPr lang="es-ES" sz="2200" dirty="0">
                <a:latin typeface="Baskerville Old Face" pitchFamily="18" charset="0"/>
              </a:rPr>
              <a:t>  li </a:t>
            </a:r>
            <a:r>
              <a:rPr lang="es-ES" sz="2200" dirty="0" err="1">
                <a:latin typeface="Baskerville Old Face" pitchFamily="18" charset="0"/>
              </a:rPr>
              <a:t>posib</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a:t>
            </a:r>
            <a:r>
              <a:rPr lang="es-ES" sz="2200" dirty="0" err="1">
                <a:latin typeface="Baskerville Old Face" pitchFamily="18" charset="0"/>
              </a:rPr>
              <a:t>tèm</a:t>
            </a:r>
            <a:r>
              <a:rPr lang="es-ES" sz="2200" dirty="0">
                <a:latin typeface="Baskerville Old Face" pitchFamily="18" charset="0"/>
              </a:rPr>
              <a:t> </a:t>
            </a:r>
            <a:r>
              <a:rPr lang="es-ES" sz="2200" dirty="0" err="1">
                <a:latin typeface="Baskerville Old Face" pitchFamily="18" charset="0"/>
              </a:rPr>
              <a:t>prizon</a:t>
            </a:r>
            <a:r>
              <a:rPr lang="es-ES" sz="2200" dirty="0">
                <a:latin typeface="Baskerville Old Face" pitchFamily="18" charset="0"/>
              </a:rPr>
              <a:t> </a:t>
            </a:r>
            <a:r>
              <a:rPr lang="es-ES" sz="2200" dirty="0" err="1">
                <a:latin typeface="Baskerville Old Face" pitchFamily="18" charset="0"/>
              </a:rPr>
              <a:t>vin</a:t>
            </a:r>
            <a:r>
              <a:rPr lang="es-ES" sz="2200" dirty="0">
                <a:latin typeface="Baskerville Old Face" pitchFamily="18" charset="0"/>
              </a:rPr>
              <a:t> </a:t>
            </a:r>
            <a:r>
              <a:rPr lang="es-ES" sz="2200" dirty="0" err="1">
                <a:latin typeface="Baskerville Old Face" pitchFamily="18" charset="0"/>
              </a:rPr>
              <a:t>double</a:t>
            </a:r>
            <a:r>
              <a:rPr lang="es-ES" sz="2200" dirty="0">
                <a:latin typeface="Baskerville Old Face" pitchFamily="18" charset="0"/>
              </a:rPr>
              <a:t>.</a:t>
            </a: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Sanksyon</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Kriminèl</a:t>
            </a:r>
            <a:r>
              <a:rPr lang="es-ES" sz="4200" dirty="0">
                <a:solidFill>
                  <a:schemeClr val="tx1">
                    <a:lumMod val="95000"/>
                    <a:lumOff val="5000"/>
                  </a:schemeClr>
                </a:solidFill>
                <a:latin typeface="Baskerville Old Face" pitchFamily="18" charset="0"/>
                <a:cs typeface="Times New Roman" pitchFamily="18" charset="0"/>
              </a:rPr>
              <a:t> </a:t>
            </a: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14" descr="j0202081"/>
          <p:cNvPicPr>
            <a:picLocks noGrp="1" noChangeAspect="1" noChangeArrowheads="1"/>
          </p:cNvPicPr>
          <p:nvPr>
            <p:ph sz="half" idx="4294967295"/>
          </p:nvPr>
        </p:nvPicPr>
        <p:blipFill>
          <a:blip r:embed="rId4" cstate="email">
            <a:extLst>
              <a:ext uri="{28A0092B-C50C-407E-A947-70E740481C1C}">
                <a14:useLocalDpi xmlns:a14="http://schemas.microsoft.com/office/drawing/2010/main"/>
              </a:ext>
            </a:extLst>
          </a:blip>
          <a:srcRect/>
          <a:stretch>
            <a:fillRect/>
          </a:stretch>
        </p:blipFill>
        <p:spPr>
          <a:xfrm>
            <a:off x="5867400" y="1828800"/>
            <a:ext cx="2414016"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4174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err="1">
                <a:latin typeface="Baskerville Old Face" pitchFamily="18" charset="0"/>
              </a:rPr>
              <a:t>Pouvwa</a:t>
            </a:r>
            <a:r>
              <a:rPr lang="es-ES" dirty="0">
                <a:latin typeface="Baskerville Old Face" pitchFamily="18" charset="0"/>
              </a:rPr>
              <a:t> </a:t>
            </a:r>
            <a:r>
              <a:rPr lang="es-ES" dirty="0" err="1">
                <a:latin typeface="Baskerville Old Face" pitchFamily="18" charset="0"/>
              </a:rPr>
              <a:t>Enfòmèl</a:t>
            </a:r>
            <a:r>
              <a:rPr lang="es-ES" dirty="0">
                <a:latin typeface="Baskerville Old Face" pitchFamily="18" charset="0"/>
              </a:rPr>
              <a:t> </a:t>
            </a:r>
            <a:r>
              <a:rPr lang="es-ES" dirty="0" err="1">
                <a:latin typeface="Baskerville Old Face" pitchFamily="18" charset="0"/>
              </a:rPr>
              <a:t>ka</a:t>
            </a:r>
            <a:r>
              <a:rPr lang="es-ES" dirty="0">
                <a:latin typeface="Baskerville Old Face" pitchFamily="18" charset="0"/>
              </a:rPr>
              <a:t> mande </a:t>
            </a:r>
            <a:r>
              <a:rPr lang="es-ES" dirty="0" err="1">
                <a:latin typeface="Baskerville Old Face" pitchFamily="18" charset="0"/>
              </a:rPr>
              <a:t>konferans</a:t>
            </a:r>
            <a:r>
              <a:rPr lang="es-ES" dirty="0">
                <a:latin typeface="Baskerville Old Face" pitchFamily="18" charset="0"/>
              </a:rPr>
              <a:t> </a:t>
            </a:r>
            <a:r>
              <a:rPr lang="es-ES" dirty="0" err="1">
                <a:latin typeface="Baskerville Old Face" pitchFamily="18" charset="0"/>
              </a:rPr>
              <a:t>anvan</a:t>
            </a:r>
            <a:r>
              <a:rPr lang="es-ES" dirty="0">
                <a:latin typeface="Baskerville Old Face" pitchFamily="18" charset="0"/>
              </a:rPr>
              <a:t> yo </a:t>
            </a:r>
            <a:r>
              <a:rPr lang="es-ES" dirty="0" err="1">
                <a:latin typeface="Baskerville Old Face" pitchFamily="18" charset="0"/>
              </a:rPr>
              <a:t>deside</a:t>
            </a:r>
            <a:r>
              <a:rPr lang="es-ES" dirty="0">
                <a:latin typeface="Baskerville Old Face" pitchFamily="18" charset="0"/>
              </a:rPr>
              <a:t> </a:t>
            </a:r>
            <a:r>
              <a:rPr lang="es-ES" dirty="0" err="1">
                <a:latin typeface="Baskerville Old Face" pitchFamily="18" charset="0"/>
              </a:rPr>
              <a:t>konteste</a:t>
            </a:r>
            <a:endParaRPr lang="es-ES" dirty="0">
              <a:latin typeface="Baskerville Old Face" pitchFamily="18" charset="0"/>
            </a:endParaRPr>
          </a:p>
          <a:p>
            <a:pPr marL="457200" indent="-457200">
              <a:buFont typeface="Arial" pitchFamily="34" charset="0"/>
              <a:buChar char="•"/>
            </a:pPr>
            <a:r>
              <a:rPr lang="es-ES" dirty="0" err="1">
                <a:latin typeface="Baskerville Old Face" pitchFamily="18" charset="0"/>
              </a:rPr>
              <a:t>Jwenn</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pi bon </a:t>
            </a:r>
            <a:r>
              <a:rPr lang="es-ES" dirty="0" err="1">
                <a:latin typeface="Baskerville Old Face" pitchFamily="18" charset="0"/>
              </a:rPr>
              <a:t>esplikasyon</a:t>
            </a:r>
            <a:r>
              <a:rPr lang="es-ES" dirty="0">
                <a:latin typeface="Baskerville Old Face" pitchFamily="18" charset="0"/>
              </a:rPr>
              <a:t> </a:t>
            </a:r>
            <a:r>
              <a:rPr lang="es-ES" dirty="0" err="1">
                <a:latin typeface="Baskerville Old Face" pitchFamily="18" charset="0"/>
              </a:rPr>
              <a:t>vyolasyon</a:t>
            </a:r>
            <a:r>
              <a:rPr lang="es-ES" dirty="0">
                <a:latin typeface="Baskerville Old Face" pitchFamily="18" charset="0"/>
              </a:rPr>
              <a:t> </a:t>
            </a:r>
            <a:r>
              <a:rPr lang="es-ES" dirty="0" err="1">
                <a:latin typeface="Baskerville Old Face" pitchFamily="18" charset="0"/>
              </a:rPr>
              <a:t>sa</a:t>
            </a:r>
            <a:r>
              <a:rPr lang="es-ES" dirty="0">
                <a:latin typeface="Baskerville Old Face" pitchFamily="18" charset="0"/>
              </a:rPr>
              <a:t> yo </a:t>
            </a:r>
            <a:r>
              <a:rPr lang="es-ES" dirty="0" err="1">
                <a:latin typeface="Baskerville Old Face" pitchFamily="18" charset="0"/>
              </a:rPr>
              <a:t>site</a:t>
            </a:r>
            <a:endParaRPr lang="es-ES" dirty="0">
              <a:latin typeface="Baskerville Old Face" pitchFamily="18" charset="0"/>
            </a:endParaRPr>
          </a:p>
          <a:p>
            <a:pPr marL="457200" indent="-457200">
              <a:buFont typeface="Arial" pitchFamily="34" charset="0"/>
              <a:buChar char="•"/>
            </a:pPr>
            <a:r>
              <a:rPr lang="es-ES" dirty="0">
                <a:latin typeface="Baskerville Old Face" pitchFamily="18" charset="0"/>
              </a:rPr>
              <a:t>Gen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konpreyansyon</a:t>
            </a:r>
            <a:r>
              <a:rPr lang="es-ES" dirty="0">
                <a:latin typeface="Baskerville Old Face" pitchFamily="18" charset="0"/>
              </a:rPr>
              <a:t> pi </a:t>
            </a:r>
            <a:r>
              <a:rPr lang="es-ES" dirty="0" err="1">
                <a:latin typeface="Baskerville Old Face" pitchFamily="18" charset="0"/>
              </a:rPr>
              <a:t>konplè</a:t>
            </a:r>
            <a:r>
              <a:rPr lang="es-ES" dirty="0">
                <a:latin typeface="Baskerville Old Face" pitchFamily="18" charset="0"/>
              </a:rPr>
              <a:t> </a:t>
            </a:r>
            <a:r>
              <a:rPr lang="es-ES" dirty="0" err="1">
                <a:latin typeface="Baskerville Old Face" pitchFamily="18" charset="0"/>
              </a:rPr>
              <a:t>sou</a:t>
            </a:r>
            <a:r>
              <a:rPr lang="es-ES" dirty="0">
                <a:latin typeface="Baskerville Old Face" pitchFamily="18" charset="0"/>
              </a:rPr>
              <a:t> </a:t>
            </a:r>
            <a:r>
              <a:rPr lang="es-ES" dirty="0" err="1">
                <a:latin typeface="Baskerville Old Face" pitchFamily="18" charset="0"/>
              </a:rPr>
              <a:t>estanda</a:t>
            </a:r>
            <a:r>
              <a:rPr lang="es-ES" dirty="0">
                <a:latin typeface="Baskerville Old Face" pitchFamily="18" charset="0"/>
              </a:rPr>
              <a:t> yo </a:t>
            </a:r>
            <a:r>
              <a:rPr lang="es-ES" dirty="0" err="1">
                <a:latin typeface="Baskerville Old Face" pitchFamily="18" charset="0"/>
              </a:rPr>
              <a:t>espesifik</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aplike</a:t>
            </a:r>
            <a:endParaRPr lang="es-ES" dirty="0">
              <a:latin typeface="Baskerville Old Face" pitchFamily="18" charset="0"/>
            </a:endParaRP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Konteste</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yon</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sitasyon</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13226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err="1">
                <a:latin typeface="Baskerville Old Face" pitchFamily="18" charset="0"/>
              </a:rPr>
              <a:t>Negostye</a:t>
            </a:r>
            <a:r>
              <a:rPr lang="es-ES" dirty="0">
                <a:latin typeface="Baskerville Old Face" pitchFamily="18" charset="0"/>
              </a:rPr>
              <a:t> </a:t>
            </a:r>
            <a:r>
              <a:rPr lang="es-ES" dirty="0" err="1">
                <a:latin typeface="Baskerville Old Face" pitchFamily="18" charset="0"/>
              </a:rPr>
              <a:t>epi</a:t>
            </a:r>
            <a:r>
              <a:rPr lang="es-ES" dirty="0">
                <a:latin typeface="Baskerville Old Face" pitchFamily="18" charset="0"/>
              </a:rPr>
              <a:t> fe </a:t>
            </a:r>
            <a:r>
              <a:rPr lang="es-ES" dirty="0" err="1">
                <a:latin typeface="Baskerville Old Face" pitchFamily="18" charset="0"/>
              </a:rPr>
              <a:t>yon</a:t>
            </a:r>
            <a:r>
              <a:rPr lang="es-ES" dirty="0">
                <a:latin typeface="Baskerville Old Face" pitchFamily="18" charset="0"/>
              </a:rPr>
              <a:t> chita </a:t>
            </a:r>
            <a:r>
              <a:rPr lang="es-ES" dirty="0" err="1">
                <a:latin typeface="Baskerville Old Face" pitchFamily="18" charset="0"/>
              </a:rPr>
              <a:t>tande</a:t>
            </a:r>
            <a:endParaRPr lang="es-ES" dirty="0">
              <a:latin typeface="Baskerville Old Face" pitchFamily="18" charset="0"/>
            </a:endParaRPr>
          </a:p>
          <a:p>
            <a:pPr marL="457200" indent="-457200">
              <a:buFont typeface="Arial" pitchFamily="34" charset="0"/>
              <a:buChar char="•"/>
            </a:pPr>
            <a:r>
              <a:rPr lang="es-ES" dirty="0" err="1">
                <a:latin typeface="Baskerville Old Face" pitchFamily="18" charset="0"/>
              </a:rPr>
              <a:t>Diskite</a:t>
            </a:r>
            <a:r>
              <a:rPr lang="es-ES" dirty="0">
                <a:latin typeface="Baskerville Old Face" pitchFamily="18" charset="0"/>
              </a:rPr>
              <a:t> </a:t>
            </a:r>
            <a:r>
              <a:rPr lang="es-ES" dirty="0" err="1">
                <a:latin typeface="Baskerville Old Face" pitchFamily="18" charset="0"/>
              </a:rPr>
              <a:t>koman</a:t>
            </a:r>
            <a:r>
              <a:rPr lang="es-ES" dirty="0">
                <a:latin typeface="Baskerville Old Face" pitchFamily="18" charset="0"/>
              </a:rPr>
              <a:t> </a:t>
            </a:r>
            <a:r>
              <a:rPr lang="es-ES" dirty="0" err="1">
                <a:latin typeface="Baskerville Old Face" pitchFamily="18" charset="0"/>
              </a:rPr>
              <a:t>ou</a:t>
            </a:r>
            <a:r>
              <a:rPr lang="es-ES" dirty="0">
                <a:latin typeface="Baskerville Old Face" pitchFamily="18" charset="0"/>
              </a:rPr>
              <a:t> </a:t>
            </a:r>
            <a:r>
              <a:rPr lang="es-ES" dirty="0" err="1">
                <a:latin typeface="Baskerville Old Face" pitchFamily="18" charset="0"/>
              </a:rPr>
              <a:t>ka</a:t>
            </a:r>
            <a:r>
              <a:rPr lang="es-ES" dirty="0">
                <a:latin typeface="Baskerville Old Face" pitchFamily="18" charset="0"/>
              </a:rPr>
              <a:t> </a:t>
            </a:r>
            <a:r>
              <a:rPr lang="es-ES" dirty="0" err="1">
                <a:latin typeface="Baskerville Old Face" pitchFamily="18" charset="0"/>
              </a:rPr>
              <a:t>korije</a:t>
            </a:r>
            <a:r>
              <a:rPr lang="es-ES" dirty="0">
                <a:latin typeface="Baskerville Old Face" pitchFamily="18" charset="0"/>
              </a:rPr>
              <a:t> </a:t>
            </a:r>
            <a:r>
              <a:rPr lang="es-ES" dirty="0" err="1">
                <a:latin typeface="Baskerville Old Face" pitchFamily="18" charset="0"/>
              </a:rPr>
              <a:t>vyolasyon</a:t>
            </a:r>
            <a:r>
              <a:rPr lang="es-ES" dirty="0">
                <a:latin typeface="Baskerville Old Face" pitchFamily="18" charset="0"/>
              </a:rPr>
              <a:t> yo</a:t>
            </a:r>
          </a:p>
          <a:p>
            <a:pPr marL="457200" indent="-457200">
              <a:buFont typeface="Arial" pitchFamily="34" charset="0"/>
              <a:buChar char="•"/>
            </a:pPr>
            <a:r>
              <a:rPr lang="es-ES" dirty="0" err="1">
                <a:latin typeface="Baskerville Old Face" pitchFamily="18" charset="0"/>
              </a:rPr>
              <a:t>Diskite</a:t>
            </a:r>
            <a:r>
              <a:rPr lang="es-ES" dirty="0">
                <a:latin typeface="Baskerville Old Face" pitchFamily="18" charset="0"/>
              </a:rPr>
              <a:t> </a:t>
            </a:r>
            <a:r>
              <a:rPr lang="es-ES" dirty="0" err="1">
                <a:latin typeface="Baskerville Old Face" pitchFamily="18" charset="0"/>
              </a:rPr>
              <a:t>sou</a:t>
            </a:r>
            <a:r>
              <a:rPr lang="es-ES" dirty="0">
                <a:latin typeface="Baskerville Old Face" pitchFamily="18" charset="0"/>
              </a:rPr>
              <a:t> </a:t>
            </a:r>
            <a:r>
              <a:rPr lang="es-ES" dirty="0" err="1">
                <a:latin typeface="Baskerville Old Face" pitchFamily="18" charset="0"/>
              </a:rPr>
              <a:t>pwoblèm</a:t>
            </a:r>
            <a:r>
              <a:rPr lang="es-ES" dirty="0">
                <a:latin typeface="Baskerville Old Face" pitchFamily="18" charset="0"/>
              </a:rPr>
              <a:t>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rabè</a:t>
            </a:r>
            <a:r>
              <a:rPr lang="es-ES" dirty="0">
                <a:latin typeface="Baskerville Old Face" pitchFamily="18" charset="0"/>
              </a:rPr>
              <a:t> </a:t>
            </a:r>
            <a:r>
              <a:rPr lang="es-ES" dirty="0" err="1">
                <a:latin typeface="Baskerville Old Face" pitchFamily="18" charset="0"/>
              </a:rPr>
              <a:t>nan</a:t>
            </a:r>
            <a:r>
              <a:rPr lang="es-ES" dirty="0">
                <a:latin typeface="Baskerville Old Face" pitchFamily="18" charset="0"/>
              </a:rPr>
              <a:t> </a:t>
            </a:r>
            <a:r>
              <a:rPr lang="es-ES" dirty="0" err="1">
                <a:latin typeface="Baskerville Old Face" pitchFamily="18" charset="0"/>
              </a:rPr>
              <a:t>dat</a:t>
            </a:r>
            <a:endParaRPr lang="es-ES" dirty="0">
              <a:latin typeface="Baskerville Old Face" pitchFamily="18" charset="0"/>
            </a:endParaRPr>
          </a:p>
          <a:p>
            <a:pPr marL="457200" indent="-457200">
              <a:buFont typeface="Arial" pitchFamily="34" charset="0"/>
              <a:buChar char="•"/>
            </a:pPr>
            <a:r>
              <a:rPr lang="es-ES" dirty="0" err="1">
                <a:latin typeface="Baskerville Old Face" pitchFamily="18" charset="0"/>
              </a:rPr>
              <a:t>Diskite</a:t>
            </a:r>
            <a:r>
              <a:rPr lang="es-ES" dirty="0">
                <a:latin typeface="Baskerville Old Face" pitchFamily="18" charset="0"/>
              </a:rPr>
              <a:t> </a:t>
            </a:r>
            <a:r>
              <a:rPr lang="es-ES" dirty="0" err="1">
                <a:latin typeface="Baskerville Old Face" pitchFamily="18" charset="0"/>
              </a:rPr>
              <a:t>pwoblem</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konsene</a:t>
            </a:r>
            <a:r>
              <a:rPr lang="es-ES" dirty="0">
                <a:latin typeface="Baskerville Old Face" pitchFamily="18" charset="0"/>
              </a:rPr>
              <a:t> </a:t>
            </a:r>
            <a:r>
              <a:rPr lang="es-ES" dirty="0" err="1">
                <a:latin typeface="Baskerville Old Face" pitchFamily="18" charset="0"/>
              </a:rPr>
              <a:t>travayè</a:t>
            </a:r>
            <a:r>
              <a:rPr lang="es-ES" dirty="0">
                <a:latin typeface="Baskerville Old Face" pitchFamily="18" charset="0"/>
              </a:rPr>
              <a:t> yo</a:t>
            </a:r>
          </a:p>
          <a:p>
            <a:pPr marL="457200" indent="-457200">
              <a:buFont typeface="Arial" pitchFamily="34" charset="0"/>
              <a:buChar char="•"/>
            </a:pPr>
            <a:r>
              <a:rPr lang="es-ES" dirty="0" err="1">
                <a:latin typeface="Baskerville Old Face" pitchFamily="18" charset="0"/>
              </a:rPr>
              <a:t>Rezoud</a:t>
            </a:r>
            <a:r>
              <a:rPr lang="es-ES" dirty="0">
                <a:latin typeface="Baskerville Old Face" pitchFamily="18" charset="0"/>
              </a:rPr>
              <a:t> </a:t>
            </a:r>
            <a:r>
              <a:rPr lang="es-ES" dirty="0" err="1">
                <a:latin typeface="Baskerville Old Face" pitchFamily="18" charset="0"/>
              </a:rPr>
              <a:t>penalite</a:t>
            </a:r>
            <a:r>
              <a:rPr lang="es-ES" dirty="0">
                <a:latin typeface="Baskerville Old Face" pitchFamily="18" charset="0"/>
              </a:rPr>
              <a:t> yo</a:t>
            </a: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kompetistyon</a:t>
            </a:r>
            <a:r>
              <a:rPr lang="es-ES" sz="4200" dirty="0">
                <a:solidFill>
                  <a:schemeClr val="tx1">
                    <a:lumMod val="95000"/>
                    <a:lumOff val="5000"/>
                  </a:schemeClr>
                </a:solidFill>
                <a:latin typeface="Baskerville Old Face" pitchFamily="18" charset="0"/>
                <a:cs typeface="Times New Roman" pitchFamily="18" charset="0"/>
              </a:rPr>
              <a:t>…</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288265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1" name="Rectangle 4"/>
          <p:cNvSpPr>
            <a:spLocks noGrp="1" noChangeArrowheads="1"/>
          </p:cNvSpPr>
          <p:nvPr>
            <p:ph type="title"/>
          </p:nvPr>
        </p:nvSpPr>
        <p:spPr>
          <a:xfrm>
            <a:off x="609600" y="457200"/>
            <a:ext cx="7315200" cy="914400"/>
          </a:xfrm>
        </p:spPr>
        <p:txBody>
          <a:bodyPr/>
          <a:lstStyle/>
          <a:p>
            <a:r>
              <a:rPr lang="fr-FR" sz="4200" dirty="0" err="1">
                <a:solidFill>
                  <a:schemeClr val="tx1">
                    <a:lumMod val="95000"/>
                    <a:lumOff val="5000"/>
                  </a:schemeClr>
                </a:solidFill>
                <a:latin typeface="Baskerville Old Face" pitchFamily="18" charset="0"/>
                <a:cs typeface="Times New Roman" pitchFamily="18" charset="0"/>
              </a:rPr>
              <a:t>Revize</a:t>
            </a:r>
            <a:r>
              <a:rPr lang="fr-FR" sz="4200" dirty="0">
                <a:solidFill>
                  <a:schemeClr val="tx1">
                    <a:lumMod val="95000"/>
                    <a:lumOff val="5000"/>
                  </a:schemeClr>
                </a:solidFill>
                <a:latin typeface="Baskerville Old Face" pitchFamily="18" charset="0"/>
                <a:cs typeface="Times New Roman" pitchFamily="18" charset="0"/>
              </a:rPr>
              <a:t> </a:t>
            </a:r>
            <a:r>
              <a:rPr lang="fr-FR" sz="4200" dirty="0" err="1">
                <a:solidFill>
                  <a:schemeClr val="tx1">
                    <a:lumMod val="95000"/>
                    <a:lumOff val="5000"/>
                  </a:schemeClr>
                </a:solidFill>
                <a:latin typeface="Baskerville Old Face" pitchFamily="18" charset="0"/>
                <a:cs typeface="Times New Roman" pitchFamily="18" charset="0"/>
              </a:rPr>
              <a:t>Avetisman</a:t>
            </a:r>
            <a:r>
              <a:rPr lang="fr-FR" sz="4200" dirty="0">
                <a:solidFill>
                  <a:schemeClr val="tx1">
                    <a:lumMod val="95000"/>
                    <a:lumOff val="5000"/>
                  </a:schemeClr>
                </a:solidFill>
                <a:latin typeface="Baskerville Old Face" pitchFamily="18" charset="0"/>
                <a:cs typeface="Times New Roman" pitchFamily="18" charset="0"/>
              </a:rPr>
              <a:t> pou </a:t>
            </a:r>
            <a:r>
              <a:rPr lang="fr-FR" sz="4200" dirty="0" err="1">
                <a:solidFill>
                  <a:schemeClr val="tx1">
                    <a:lumMod val="95000"/>
                    <a:lumOff val="5000"/>
                  </a:schemeClr>
                </a:solidFill>
                <a:latin typeface="Baskerville Old Face" pitchFamily="18" charset="0"/>
                <a:cs typeface="Times New Roman" pitchFamily="18" charset="0"/>
              </a:rPr>
              <a:t>yon</a:t>
            </a:r>
            <a:r>
              <a:rPr lang="fr-FR" sz="4200" dirty="0">
                <a:solidFill>
                  <a:schemeClr val="tx1">
                    <a:lumMod val="95000"/>
                    <a:lumOff val="5000"/>
                  </a:schemeClr>
                </a:solidFill>
                <a:latin typeface="Baskerville Old Face" pitchFamily="18" charset="0"/>
                <a:cs typeface="Times New Roman" pitchFamily="18" charset="0"/>
              </a:rPr>
              <a:t> </a:t>
            </a:r>
            <a:r>
              <a:rPr lang="fr-FR" sz="4200" dirty="0" err="1">
                <a:solidFill>
                  <a:schemeClr val="tx1">
                    <a:lumMod val="95000"/>
                    <a:lumOff val="5000"/>
                  </a:schemeClr>
                </a:solidFill>
                <a:latin typeface="Baskerville Old Face" pitchFamily="18" charset="0"/>
                <a:cs typeface="Times New Roman" pitchFamily="18" charset="0"/>
              </a:rPr>
              <a:t>Tiraj</a:t>
            </a: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2" descr="http://www.ibew1245.com/images/news/OSHA_Armstrong_1-21-11.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1828800"/>
            <a:ext cx="5124450" cy="3194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259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err="1">
                <a:latin typeface="Baskerville Old Face" pitchFamily="18" charset="0"/>
              </a:rPr>
              <a:t>Sekirite</a:t>
            </a:r>
            <a:r>
              <a:rPr lang="es-ES" dirty="0">
                <a:latin typeface="Baskerville Old Face" pitchFamily="18" charset="0"/>
              </a:rPr>
              <a:t>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Sante</a:t>
            </a:r>
            <a:r>
              <a:rPr lang="es-ES" dirty="0">
                <a:latin typeface="Baskerville Old Face" pitchFamily="18" charset="0"/>
              </a:rPr>
              <a:t> </a:t>
            </a:r>
            <a:r>
              <a:rPr lang="es-ES" dirty="0" err="1">
                <a:latin typeface="Baskerville Old Face" pitchFamily="18" charset="0"/>
              </a:rPr>
              <a:t>nan</a:t>
            </a:r>
            <a:r>
              <a:rPr lang="es-ES" dirty="0">
                <a:latin typeface="Baskerville Old Face" pitchFamily="18" charset="0"/>
              </a:rPr>
              <a:t> </a:t>
            </a:r>
            <a:r>
              <a:rPr lang="es-ES" dirty="0" err="1">
                <a:latin typeface="Baskerville Old Face" pitchFamily="18" charset="0"/>
              </a:rPr>
              <a:t>Occupational</a:t>
            </a:r>
            <a:r>
              <a:rPr lang="es-ES" dirty="0">
                <a:latin typeface="Baskerville Old Face" pitchFamily="18" charset="0"/>
              </a:rPr>
              <a:t> </a:t>
            </a:r>
            <a:r>
              <a:rPr lang="es-ES" dirty="0" err="1">
                <a:latin typeface="Baskerville Old Face" pitchFamily="18" charset="0"/>
              </a:rPr>
              <a:t>Komisyon</a:t>
            </a:r>
            <a:r>
              <a:rPr lang="es-ES" dirty="0">
                <a:latin typeface="Baskerville Old Face" pitchFamily="18" charset="0"/>
              </a:rPr>
              <a:t> </a:t>
            </a:r>
            <a:r>
              <a:rPr lang="es-ES" dirty="0" err="1">
                <a:latin typeface="Baskerville Old Face" pitchFamily="18" charset="0"/>
              </a:rPr>
              <a:t>Revizyon</a:t>
            </a:r>
            <a:r>
              <a:rPr lang="es-ES" dirty="0">
                <a:latin typeface="Baskerville Old Face" pitchFamily="18" charset="0"/>
              </a:rPr>
              <a:t> </a:t>
            </a:r>
            <a:r>
              <a:rPr lang="es-ES" dirty="0" err="1">
                <a:latin typeface="Baskerville Old Face" pitchFamily="18" charset="0"/>
              </a:rPr>
              <a:t>an</a:t>
            </a:r>
            <a:r>
              <a:rPr lang="es-ES" dirty="0">
                <a:latin typeface="Baskerville Old Face" pitchFamily="18" charset="0"/>
              </a:rPr>
              <a:t>(OSHRC) gen </a:t>
            </a:r>
            <a:r>
              <a:rPr lang="es-ES" dirty="0" err="1">
                <a:latin typeface="Baskerville Old Face" pitchFamily="18" charset="0"/>
              </a:rPr>
              <a:t>pouvwa</a:t>
            </a:r>
            <a:r>
              <a:rPr lang="es-ES" dirty="0">
                <a:latin typeface="Baskerville Old Face" pitchFamily="18" charset="0"/>
              </a:rPr>
              <a:t>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revize</a:t>
            </a:r>
            <a:r>
              <a:rPr lang="es-ES" dirty="0">
                <a:latin typeface="Baskerville Old Face" pitchFamily="18" charset="0"/>
              </a:rPr>
              <a:t> </a:t>
            </a:r>
            <a:r>
              <a:rPr lang="es-ES" dirty="0" err="1">
                <a:latin typeface="Baskerville Old Face" pitchFamily="18" charset="0"/>
              </a:rPr>
              <a:t>avi</a:t>
            </a:r>
            <a:r>
              <a:rPr lang="es-ES" dirty="0">
                <a:latin typeface="Baskerville Old Face" pitchFamily="18" charset="0"/>
              </a:rPr>
              <a:t> </a:t>
            </a:r>
            <a:r>
              <a:rPr lang="es-ES" dirty="0" err="1">
                <a:latin typeface="Baskerville Old Face" pitchFamily="18" charset="0"/>
              </a:rPr>
              <a:t>tiraj</a:t>
            </a:r>
            <a:r>
              <a:rPr lang="es-ES" dirty="0">
                <a:latin typeface="Baskerville Old Face" pitchFamily="18" charset="0"/>
              </a:rPr>
              <a:t> la.</a:t>
            </a:r>
          </a:p>
          <a:p>
            <a:pPr marL="457200" indent="-457200">
              <a:buFont typeface="Arial" pitchFamily="34" charset="0"/>
              <a:buChar char="•"/>
            </a:pPr>
            <a:r>
              <a:rPr lang="es-ES" dirty="0" err="1">
                <a:latin typeface="Baskerville Old Face" pitchFamily="18" charset="0"/>
              </a:rPr>
              <a:t>Komisyon</a:t>
            </a:r>
            <a:r>
              <a:rPr lang="es-ES" dirty="0">
                <a:latin typeface="Baskerville Old Face" pitchFamily="18" charset="0"/>
              </a:rPr>
              <a:t> </a:t>
            </a:r>
            <a:r>
              <a:rPr lang="es-ES" dirty="0" err="1">
                <a:latin typeface="Baskerville Old Face" pitchFamily="18" charset="0"/>
              </a:rPr>
              <a:t>an</a:t>
            </a:r>
            <a:r>
              <a:rPr lang="es-ES" dirty="0">
                <a:latin typeface="Baskerville Old Face" pitchFamily="18" charset="0"/>
              </a:rPr>
              <a:t> se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ajans</a:t>
            </a:r>
            <a:r>
              <a:rPr lang="es-ES" dirty="0">
                <a:latin typeface="Baskerville Old Face" pitchFamily="18" charset="0"/>
              </a:rPr>
              <a:t> </a:t>
            </a:r>
            <a:r>
              <a:rPr lang="es-ES" dirty="0" err="1">
                <a:latin typeface="Baskerville Old Face" pitchFamily="18" charset="0"/>
              </a:rPr>
              <a:t>endepandan</a:t>
            </a:r>
            <a:r>
              <a:rPr lang="es-ES" dirty="0">
                <a:latin typeface="Baskerville Old Face" pitchFamily="18" charset="0"/>
              </a:rPr>
              <a:t> federal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kreye</a:t>
            </a:r>
            <a:r>
              <a:rPr lang="es-ES" dirty="0">
                <a:latin typeface="Baskerville Old Face" pitchFamily="18" charset="0"/>
              </a:rPr>
              <a:t> </a:t>
            </a:r>
            <a:r>
              <a:rPr lang="es-ES" dirty="0" err="1">
                <a:latin typeface="Baskerville Old Face" pitchFamily="18" charset="0"/>
              </a:rPr>
              <a:t>pa</a:t>
            </a:r>
            <a:r>
              <a:rPr lang="es-ES" dirty="0">
                <a:latin typeface="Baskerville Old Face" pitchFamily="18" charset="0"/>
              </a:rPr>
              <a:t> OSH </a:t>
            </a:r>
            <a:r>
              <a:rPr lang="es-ES" dirty="0" err="1">
                <a:latin typeface="Baskerville Old Face" pitchFamily="18" charset="0"/>
              </a:rPr>
              <a:t>Act</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la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deside</a:t>
            </a:r>
            <a:r>
              <a:rPr lang="es-ES" dirty="0">
                <a:latin typeface="Baskerville Old Face" pitchFamily="18" charset="0"/>
              </a:rPr>
              <a:t> </a:t>
            </a:r>
            <a:r>
              <a:rPr lang="es-ES" dirty="0" err="1">
                <a:latin typeface="Baskerville Old Face" pitchFamily="18" charset="0"/>
              </a:rPr>
              <a:t>kontes</a:t>
            </a:r>
            <a:r>
              <a:rPr lang="es-ES" dirty="0">
                <a:latin typeface="Baskerville Old Face" pitchFamily="18" charset="0"/>
              </a:rPr>
              <a:t> OSHA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sitasyon</a:t>
            </a:r>
            <a:r>
              <a:rPr lang="es-ES" dirty="0">
                <a:latin typeface="Baskerville Old Face" pitchFamily="18" charset="0"/>
              </a:rPr>
              <a:t> e </a:t>
            </a:r>
            <a:r>
              <a:rPr lang="es-ES" dirty="0" err="1">
                <a:latin typeface="Baskerville Old Face" pitchFamily="18" charset="0"/>
              </a:rPr>
              <a:t>pinisyon</a:t>
            </a:r>
            <a:r>
              <a:rPr lang="es-ES" dirty="0">
                <a:latin typeface="Baskerville Old Face" pitchFamily="18" charset="0"/>
              </a:rPr>
              <a:t> </a:t>
            </a:r>
            <a:r>
              <a:rPr lang="es-ES" dirty="0" err="1">
                <a:latin typeface="Baskerville Old Face" pitchFamily="18" charset="0"/>
              </a:rPr>
              <a:t>tou</a:t>
            </a:r>
            <a:r>
              <a:rPr lang="es-ES" dirty="0">
                <a:latin typeface="Baskerville Old Face" pitchFamily="18" charset="0"/>
              </a:rPr>
              <a:t>.</a:t>
            </a:r>
          </a:p>
          <a:p>
            <a:pPr marL="457200" indent="-457200">
              <a:buFont typeface="Arial" pitchFamily="34" charset="0"/>
              <a:buChar char="•"/>
            </a:pPr>
            <a:r>
              <a:rPr lang="es-ES" dirty="0">
                <a:latin typeface="Baskerville Old Face" pitchFamily="18" charset="0"/>
              </a:rPr>
              <a:t>Li </a:t>
            </a:r>
            <a:r>
              <a:rPr lang="es-ES" dirty="0" err="1">
                <a:latin typeface="Baskerville Old Face" pitchFamily="18" charset="0"/>
              </a:rPr>
              <a:t>pa</a:t>
            </a:r>
            <a:r>
              <a:rPr lang="es-ES" dirty="0">
                <a:latin typeface="Baskerville Old Face" pitchFamily="18" charset="0"/>
              </a:rPr>
              <a:t> </a:t>
            </a:r>
            <a:r>
              <a:rPr lang="es-ES" dirty="0" err="1">
                <a:latin typeface="Baskerville Old Face" pitchFamily="18" charset="0"/>
              </a:rPr>
              <a:t>asosye</a:t>
            </a:r>
            <a:r>
              <a:rPr lang="es-ES" dirty="0">
                <a:latin typeface="Baskerville Old Face" pitchFamily="18" charset="0"/>
              </a:rPr>
              <a:t> </a:t>
            </a:r>
            <a:r>
              <a:rPr lang="es-ES" dirty="0" err="1">
                <a:latin typeface="Baskerville Old Face" pitchFamily="18" charset="0"/>
              </a:rPr>
              <a:t>avèk</a:t>
            </a:r>
            <a:r>
              <a:rPr lang="es-ES" dirty="0">
                <a:latin typeface="Baskerville Old Face" pitchFamily="18" charset="0"/>
              </a:rPr>
              <a:t> OSHA </a:t>
            </a:r>
            <a:r>
              <a:rPr lang="es-ES" dirty="0" err="1">
                <a:latin typeface="Baskerville Old Face" pitchFamily="18" charset="0"/>
              </a:rPr>
              <a:t>oswa</a:t>
            </a:r>
            <a:r>
              <a:rPr lang="es-ES" dirty="0">
                <a:latin typeface="Baskerville Old Face" pitchFamily="18" charset="0"/>
              </a:rPr>
              <a:t> </a:t>
            </a:r>
            <a:r>
              <a:rPr lang="es-ES" dirty="0" err="1">
                <a:latin typeface="Baskerville Old Face" pitchFamily="18" charset="0"/>
              </a:rPr>
              <a:t>Depatman</a:t>
            </a:r>
            <a:r>
              <a:rPr lang="es-ES" dirty="0">
                <a:latin typeface="Baskerville Old Face" pitchFamily="18" charset="0"/>
              </a:rPr>
              <a:t> </a:t>
            </a:r>
            <a:r>
              <a:rPr lang="es-ES" dirty="0" err="1">
                <a:latin typeface="Baskerville Old Face" pitchFamily="18" charset="0"/>
              </a:rPr>
              <a:t>travay</a:t>
            </a:r>
            <a:r>
              <a:rPr lang="es-ES" dirty="0">
                <a:latin typeface="Baskerville Old Face" pitchFamily="18" charset="0"/>
              </a:rPr>
              <a:t>.</a:t>
            </a:r>
          </a:p>
        </p:txBody>
      </p:sp>
      <p:sp>
        <p:nvSpPr>
          <p:cNvPr id="11" name="Rectangle 4"/>
          <p:cNvSpPr>
            <a:spLocks noGrp="1" noChangeArrowheads="1"/>
          </p:cNvSpPr>
          <p:nvPr>
            <p:ph type="title"/>
          </p:nvPr>
        </p:nvSpPr>
        <p:spPr>
          <a:xfrm>
            <a:off x="609600" y="457200"/>
            <a:ext cx="7315200" cy="8382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Revize</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nan</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avi</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tiraj</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843258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err="1">
                <a:latin typeface="Baskerville Old Face" pitchFamily="18" charset="0"/>
              </a:rPr>
              <a:t>komisyon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a:t>
            </a:r>
            <a:r>
              <a:rPr lang="es-ES" sz="2200" dirty="0" err="1">
                <a:latin typeface="Baskerville Old Face" pitchFamily="18" charset="0"/>
              </a:rPr>
              <a:t>pral</a:t>
            </a:r>
            <a:r>
              <a:rPr lang="es-ES" sz="2200" dirty="0">
                <a:latin typeface="Baskerville Old Face" pitchFamily="18" charset="0"/>
              </a:rPr>
              <a:t> </a:t>
            </a:r>
            <a:r>
              <a:rPr lang="es-ES" sz="2200" dirty="0" err="1">
                <a:latin typeface="Baskerville Old Face" pitchFamily="18" charset="0"/>
              </a:rPr>
              <a:t>plase</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jij</a:t>
            </a:r>
            <a:r>
              <a:rPr lang="es-ES" sz="2200" dirty="0">
                <a:latin typeface="Baskerville Old Face" pitchFamily="18" charset="0"/>
              </a:rPr>
              <a:t> </a:t>
            </a:r>
            <a:r>
              <a:rPr lang="es-ES" sz="2200" dirty="0" err="1">
                <a:latin typeface="Baskerville Old Face" pitchFamily="18" charset="0"/>
              </a:rPr>
              <a:t>lalwa</a:t>
            </a:r>
            <a:r>
              <a:rPr lang="es-ES" sz="2200" dirty="0">
                <a:latin typeface="Baskerville Old Face" pitchFamily="18" charset="0"/>
              </a:rPr>
              <a:t> </a:t>
            </a:r>
            <a:r>
              <a:rPr lang="es-ES" sz="2200" dirty="0" err="1">
                <a:latin typeface="Baskerville Old Face" pitchFamily="18" charset="0"/>
              </a:rPr>
              <a:t>administratif</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a:t>
            </a:r>
            <a:r>
              <a:rPr lang="es-ES" sz="2200" dirty="0" err="1">
                <a:latin typeface="Baskerville Old Face" pitchFamily="18" charset="0"/>
              </a:rPr>
              <a:t>tande</a:t>
            </a:r>
            <a:r>
              <a:rPr lang="es-ES" sz="2200" dirty="0">
                <a:latin typeface="Baskerville Old Face" pitchFamily="18" charset="0"/>
              </a:rPr>
              <a:t> </a:t>
            </a:r>
            <a:r>
              <a:rPr lang="es-ES" sz="2200" dirty="0" err="1">
                <a:latin typeface="Baskerville Old Face" pitchFamily="18" charset="0"/>
              </a:rPr>
              <a:t>ka</a:t>
            </a:r>
            <a:r>
              <a:rPr lang="es-ES" sz="2200" dirty="0">
                <a:latin typeface="Baskerville Old Face" pitchFamily="18" charset="0"/>
              </a:rPr>
              <a:t> a. </a:t>
            </a:r>
          </a:p>
          <a:p>
            <a:pPr marL="457200" indent="-457200">
              <a:buFont typeface="Arial" pitchFamily="34" charset="0"/>
              <a:buChar char="•"/>
            </a:pPr>
            <a:r>
              <a:rPr lang="es-ES" sz="2200" dirty="0" err="1">
                <a:latin typeface="Baskerville Old Face" pitchFamily="18" charset="0"/>
              </a:rPr>
              <a:t>Jij</a:t>
            </a:r>
            <a:r>
              <a:rPr lang="es-ES" sz="2200" dirty="0">
                <a:latin typeface="Baskerville Old Face" pitchFamily="18" charset="0"/>
              </a:rPr>
              <a:t> </a:t>
            </a:r>
            <a:r>
              <a:rPr lang="es-ES" sz="2200" dirty="0" err="1">
                <a:latin typeface="Baskerville Old Face" pitchFamily="18" charset="0"/>
              </a:rPr>
              <a:t>lalwa</a:t>
            </a:r>
            <a:r>
              <a:rPr lang="es-ES" sz="2200" dirty="0">
                <a:latin typeface="Baskerville Old Face" pitchFamily="18" charset="0"/>
              </a:rPr>
              <a:t> </a:t>
            </a:r>
            <a:r>
              <a:rPr lang="es-ES" sz="2200" dirty="0" err="1">
                <a:latin typeface="Baskerville Old Face" pitchFamily="18" charset="0"/>
              </a:rPr>
              <a:t>administratif</a:t>
            </a:r>
            <a:r>
              <a:rPr lang="es-ES" sz="2200" dirty="0">
                <a:latin typeface="Baskerville Old Face" pitchFamily="18" charset="0"/>
              </a:rPr>
              <a:t> la </a:t>
            </a:r>
            <a:r>
              <a:rPr lang="es-ES" sz="2200" dirty="0" err="1">
                <a:latin typeface="Baskerville Old Face" pitchFamily="18" charset="0"/>
              </a:rPr>
              <a:t>ka</a:t>
            </a:r>
            <a:r>
              <a:rPr lang="es-ES" sz="2200" dirty="0">
                <a:latin typeface="Baskerville Old Face" pitchFamily="18" charset="0"/>
              </a:rPr>
              <a:t>:</a:t>
            </a:r>
          </a:p>
          <a:p>
            <a:pPr marL="457200" indent="-457200">
              <a:buFont typeface="Arial" pitchFamily="34" charset="0"/>
              <a:buChar char="•"/>
            </a:pPr>
            <a:r>
              <a:rPr lang="es-ES" sz="2200" dirty="0">
                <a:latin typeface="Baskerville Old Face" pitchFamily="18" charset="0"/>
              </a:rPr>
              <a:t>	a)	 </a:t>
            </a:r>
            <a:r>
              <a:rPr lang="es-ES" sz="2200" dirty="0" err="1">
                <a:latin typeface="Baskerville Old Face" pitchFamily="18" charset="0"/>
              </a:rPr>
              <a:t>Jwenn</a:t>
            </a:r>
            <a:r>
              <a:rPr lang="es-ES" sz="2200" dirty="0">
                <a:latin typeface="Baskerville Old Face" pitchFamily="18" charset="0"/>
              </a:rPr>
              <a:t> </a:t>
            </a:r>
            <a:r>
              <a:rPr lang="es-ES" sz="2200" dirty="0" err="1">
                <a:latin typeface="Baskerville Old Face" pitchFamily="18" charset="0"/>
              </a:rPr>
              <a:t>konkou</a:t>
            </a:r>
            <a:r>
              <a:rPr lang="es-ES" sz="2200" dirty="0">
                <a:latin typeface="Baskerville Old Face" pitchFamily="18" charset="0"/>
              </a:rPr>
              <a:t> a </a:t>
            </a:r>
            <a:r>
              <a:rPr lang="es-ES" sz="2200" dirty="0" err="1">
                <a:latin typeface="Baskerville Old Face" pitchFamily="18" charset="0"/>
              </a:rPr>
              <a:t>legalman</a:t>
            </a:r>
            <a:r>
              <a:rPr lang="es-ES" sz="2200" dirty="0">
                <a:latin typeface="Baskerville Old Face" pitchFamily="18" charset="0"/>
              </a:rPr>
              <a:t> </a:t>
            </a:r>
            <a:r>
              <a:rPr lang="es-ES" sz="2200" dirty="0" err="1">
                <a:latin typeface="Baskerville Old Face" pitchFamily="18" charset="0"/>
              </a:rPr>
              <a:t>pa</a:t>
            </a:r>
            <a:r>
              <a:rPr lang="es-ES" sz="2200" dirty="0">
                <a:latin typeface="Baskerville Old Face" pitchFamily="18" charset="0"/>
              </a:rPr>
              <a:t> </a:t>
            </a:r>
            <a:r>
              <a:rPr lang="es-ES" sz="2200" dirty="0" err="1">
                <a:latin typeface="Baskerville Old Face" pitchFamily="18" charset="0"/>
              </a:rPr>
              <a:t>valid</a:t>
            </a:r>
            <a:r>
              <a:rPr lang="es-ES" sz="2200" dirty="0">
                <a:latin typeface="Baskerville Old Face" pitchFamily="18" charset="0"/>
              </a:rPr>
              <a:t> </a:t>
            </a:r>
            <a:r>
              <a:rPr lang="es-ES" sz="2200" dirty="0" err="1">
                <a:latin typeface="Baskerville Old Face" pitchFamily="18" charset="0"/>
              </a:rPr>
              <a:t>epi</a:t>
            </a:r>
            <a:r>
              <a:rPr lang="es-ES" sz="2200" dirty="0">
                <a:latin typeface="Baskerville Old Face" pitchFamily="18" charset="0"/>
              </a:rPr>
              <a:t> </a:t>
            </a:r>
            <a:r>
              <a:rPr lang="es-ES" sz="2200" dirty="0" err="1">
                <a:latin typeface="Baskerville Old Face" pitchFamily="18" charset="0"/>
              </a:rPr>
              <a:t>dezaktive</a:t>
            </a:r>
            <a:r>
              <a:rPr lang="es-ES" sz="2200" dirty="0">
                <a:latin typeface="Baskerville Old Face" pitchFamily="18" charset="0"/>
              </a:rPr>
              <a:t> li, </a:t>
            </a:r>
            <a:r>
              <a:rPr lang="es-ES" sz="2200" dirty="0" err="1">
                <a:latin typeface="Baskerville Old Face" pitchFamily="18" charset="0"/>
              </a:rPr>
              <a:t>oubyen</a:t>
            </a:r>
            <a:endParaRPr lang="es-ES" sz="2200" dirty="0">
              <a:latin typeface="Baskerville Old Face" pitchFamily="18" charset="0"/>
            </a:endParaRPr>
          </a:p>
          <a:p>
            <a:pPr marL="457200" indent="-457200">
              <a:buFont typeface="Arial" pitchFamily="34" charset="0"/>
              <a:buChar char="•"/>
            </a:pPr>
            <a:r>
              <a:rPr lang="es-ES" sz="2200" dirty="0">
                <a:latin typeface="Baskerville Old Face" pitchFamily="18" charset="0"/>
              </a:rPr>
              <a:t>b)	 Fe </a:t>
            </a:r>
            <a:r>
              <a:rPr lang="es-ES" sz="2200" dirty="0" err="1">
                <a:latin typeface="Baskerville Old Face" pitchFamily="18" charset="0"/>
              </a:rPr>
              <a:t>yon</a:t>
            </a:r>
            <a:r>
              <a:rPr lang="es-ES" sz="2200" dirty="0">
                <a:latin typeface="Baskerville Old Face" pitchFamily="18" charset="0"/>
              </a:rPr>
              <a:t> chita </a:t>
            </a:r>
            <a:r>
              <a:rPr lang="es-ES" sz="2200" dirty="0" err="1">
                <a:latin typeface="Baskerville Old Face" pitchFamily="18" charset="0"/>
              </a:rPr>
              <a:t>tande</a:t>
            </a:r>
            <a:r>
              <a:rPr lang="es-ES" sz="2200" dirty="0">
                <a:latin typeface="Baskerville Old Face" pitchFamily="18" charset="0"/>
              </a:rPr>
              <a:t> </a:t>
            </a:r>
            <a:r>
              <a:rPr lang="es-ES" sz="2200" dirty="0" err="1">
                <a:latin typeface="Baskerville Old Face" pitchFamily="18" charset="0"/>
              </a:rPr>
              <a:t>sou</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plas</a:t>
            </a:r>
            <a:r>
              <a:rPr lang="es-ES" sz="2200" dirty="0">
                <a:latin typeface="Baskerville Old Face" pitchFamily="18" charset="0"/>
              </a:rPr>
              <a:t> </a:t>
            </a:r>
            <a:r>
              <a:rPr lang="es-ES" sz="2200" dirty="0" err="1">
                <a:latin typeface="Baskerville Old Face" pitchFamily="18" charset="0"/>
              </a:rPr>
              <a:t>piblik</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katye</a:t>
            </a:r>
            <a:r>
              <a:rPr lang="es-ES" sz="2200" dirty="0">
                <a:latin typeface="Baskerville Old Face" pitchFamily="18" charset="0"/>
              </a:rPr>
              <a:t> </a:t>
            </a:r>
            <a:r>
              <a:rPr lang="es-ES" sz="2200" dirty="0" err="1">
                <a:latin typeface="Baskerville Old Face" pitchFamily="18" charset="0"/>
              </a:rPr>
              <a:t>travay</a:t>
            </a:r>
            <a:r>
              <a:rPr lang="es-ES" sz="2200" dirty="0">
                <a:latin typeface="Baskerville Old Face" pitchFamily="18" charset="0"/>
              </a:rPr>
              <a:t> </a:t>
            </a:r>
            <a:r>
              <a:rPr lang="es-ES" sz="2200" dirty="0" err="1">
                <a:latin typeface="Baskerville Old Face" pitchFamily="18" charset="0"/>
              </a:rPr>
              <a:t>patwon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a:t>
            </a:r>
          </a:p>
          <a:p>
            <a:pPr marL="457200" indent="-457200">
              <a:buFont typeface="Arial" pitchFamily="34" charset="0"/>
              <a:buChar char="•"/>
            </a:pPr>
            <a:r>
              <a:rPr lang="es-ES" sz="2200" dirty="0" err="1">
                <a:latin typeface="Baskerville Old Face" pitchFamily="18" charset="0"/>
              </a:rPr>
              <a:t>anplwaye</a:t>
            </a:r>
            <a:r>
              <a:rPr lang="es-ES" sz="2200" dirty="0">
                <a:latin typeface="Baskerville Old Face" pitchFamily="18" charset="0"/>
              </a:rPr>
              <a:t> yo gen </a:t>
            </a:r>
            <a:r>
              <a:rPr lang="es-ES" sz="2200" dirty="0" err="1">
                <a:latin typeface="Baskerville Old Face" pitchFamily="18" charset="0"/>
              </a:rPr>
              <a:t>dwa</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yo </a:t>
            </a:r>
            <a:r>
              <a:rPr lang="es-ES" sz="2200" dirty="0" err="1">
                <a:latin typeface="Baskerville Old Face" pitchFamily="18" charset="0"/>
              </a:rPr>
              <a:t>patisipe</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chita </a:t>
            </a:r>
            <a:r>
              <a:rPr lang="es-ES" sz="2200" dirty="0" err="1">
                <a:latin typeface="Baskerville Old Face" pitchFamily="18" charset="0"/>
              </a:rPr>
              <a:t>tande</a:t>
            </a:r>
            <a:r>
              <a:rPr lang="es-ES" sz="2200" dirty="0">
                <a:latin typeface="Baskerville Old Face" pitchFamily="18" charset="0"/>
              </a:rPr>
              <a:t> </a:t>
            </a:r>
            <a:r>
              <a:rPr lang="es-ES" sz="2200" dirty="0" err="1">
                <a:latin typeface="Baskerville Old Face" pitchFamily="18" charset="0"/>
              </a:rPr>
              <a:t>sa</a:t>
            </a:r>
            <a:r>
              <a:rPr lang="es-ES" sz="2200" dirty="0">
                <a:latin typeface="Baskerville Old Face" pitchFamily="18" charset="0"/>
              </a:rPr>
              <a:t>.</a:t>
            </a:r>
          </a:p>
          <a:p>
            <a:pPr marL="457200" indent="-457200">
              <a:buFont typeface="Arial" pitchFamily="34" charset="0"/>
              <a:buChar char="•"/>
            </a:pPr>
            <a:r>
              <a:rPr lang="es-ES" sz="2200" dirty="0">
                <a:latin typeface="Baskerville Old Face" pitchFamily="18" charset="0"/>
              </a:rPr>
              <a:t>A </a:t>
            </a:r>
            <a:r>
              <a:rPr lang="es-ES" sz="2200" dirty="0" err="1">
                <a:latin typeface="Baskerville Old Face" pitchFamily="18" charset="0"/>
              </a:rPr>
              <a:t>pati</a:t>
            </a:r>
            <a:r>
              <a:rPr lang="es-ES" sz="2200" dirty="0">
                <a:latin typeface="Baskerville Old Face" pitchFamily="18" charset="0"/>
              </a:rPr>
              <a:t> de </a:t>
            </a:r>
            <a:r>
              <a:rPr lang="es-ES" sz="2200" dirty="0" err="1">
                <a:latin typeface="Baskerville Old Face" pitchFamily="18" charset="0"/>
              </a:rPr>
              <a:t>lè</a:t>
            </a:r>
            <a:r>
              <a:rPr lang="es-ES" sz="2200" dirty="0">
                <a:latin typeface="Baskerville Old Face" pitchFamily="18" charset="0"/>
              </a:rPr>
              <a:t> </a:t>
            </a:r>
            <a:r>
              <a:rPr lang="es-ES" sz="2200" dirty="0" err="1">
                <a:latin typeface="Baskerville Old Face" pitchFamily="18" charset="0"/>
              </a:rPr>
              <a:t>sa</a:t>
            </a:r>
            <a:r>
              <a:rPr lang="es-ES" sz="2200" dirty="0">
                <a:latin typeface="Baskerville Old Face" pitchFamily="18" charset="0"/>
              </a:rPr>
              <a:t>, </a:t>
            </a:r>
            <a:r>
              <a:rPr lang="es-ES" sz="2200" dirty="0" err="1">
                <a:latin typeface="Baskerville Old Face" pitchFamily="18" charset="0"/>
              </a:rPr>
              <a:t>apèl</a:t>
            </a:r>
            <a:r>
              <a:rPr lang="es-ES" sz="2200" dirty="0">
                <a:latin typeface="Baskerville Old Face" pitchFamily="18" charset="0"/>
              </a:rPr>
              <a:t> la </a:t>
            </a:r>
            <a:r>
              <a:rPr lang="es-ES" sz="2200" dirty="0" err="1">
                <a:latin typeface="Baskerville Old Face" pitchFamily="18" charset="0"/>
              </a:rPr>
              <a:t>ka</a:t>
            </a:r>
            <a:r>
              <a:rPr lang="es-ES" sz="2200" dirty="0">
                <a:latin typeface="Baskerville Old Face" pitchFamily="18" charset="0"/>
              </a:rPr>
              <a:t> ale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Tribinal</a:t>
            </a:r>
            <a:r>
              <a:rPr lang="es-ES" sz="2200" dirty="0">
                <a:latin typeface="Baskerville Old Face" pitchFamily="18" charset="0"/>
              </a:rPr>
              <a:t> </a:t>
            </a:r>
            <a:r>
              <a:rPr lang="es-ES" sz="2200" dirty="0" err="1">
                <a:latin typeface="Baskerville Old Face" pitchFamily="18" charset="0"/>
              </a:rPr>
              <a:t>Apèl</a:t>
            </a:r>
            <a:r>
              <a:rPr lang="es-ES" sz="2200" dirty="0">
                <a:latin typeface="Baskerville Old Face" pitchFamily="18" charset="0"/>
              </a:rPr>
              <a:t> </a:t>
            </a:r>
            <a:r>
              <a:rPr lang="es-ES" sz="2200" dirty="0" err="1">
                <a:latin typeface="Baskerville Old Face" pitchFamily="18" charset="0"/>
              </a:rPr>
              <a:t>Etazini</a:t>
            </a:r>
            <a:r>
              <a:rPr lang="es-ES" sz="2200" dirty="0">
                <a:latin typeface="Baskerville Old Face" pitchFamily="18" charset="0"/>
              </a:rPr>
              <a:t> </a:t>
            </a:r>
            <a:r>
              <a:rPr lang="es-ES" sz="2200" dirty="0" err="1" smtClean="0">
                <a:latin typeface="Baskerville Old Face" pitchFamily="18" charset="0"/>
              </a:rPr>
              <a:t>an</a:t>
            </a:r>
            <a:r>
              <a:rPr lang="es-ES" sz="2200" dirty="0" smtClean="0">
                <a:latin typeface="Baskerville Old Face" pitchFamily="18" charset="0"/>
              </a:rPr>
              <a:t>.</a:t>
            </a:r>
            <a:endParaRPr lang="es-ES" sz="2200" dirty="0">
              <a:latin typeface="Baskerville Old Face" pitchFamily="18" charset="0"/>
            </a:endParaRPr>
          </a:p>
        </p:txBody>
      </p:sp>
      <p:sp>
        <p:nvSpPr>
          <p:cNvPr id="11" name="Rectangle 4"/>
          <p:cNvSpPr>
            <a:spLocks noGrp="1" noChangeArrowheads="1"/>
          </p:cNvSpPr>
          <p:nvPr>
            <p:ph type="title"/>
          </p:nvPr>
        </p:nvSpPr>
        <p:spPr>
          <a:xfrm>
            <a:off x="609600" y="457200"/>
            <a:ext cx="7315200" cy="11430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Revize</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nan</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avi</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Konkou</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31611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cid:image005.png@01CC0BDA.D48DF17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3962400"/>
            <a:ext cx="2819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1800" y="1905000"/>
            <a:ext cx="33528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 name="Picture 4" descr="http://eshpartnering.com/topics/wp-content/uploads/2010/06/OSHA-framed-copy1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8200" y="4114800"/>
            <a:ext cx="4495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http://facilitysigns.files.wordpress.com/2009/04/confined-space-osha.png?w=600&amp;h=37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0"/>
            <a:ext cx="3276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www.osha-10-online.com/images/osha-safety-worker.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72200" y="23622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http://eshpartnering.com/topics/wp-content/uploads/2010/04/OSHA-poster.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00400" y="0"/>
            <a:ext cx="3192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43000" y="1828800"/>
            <a:ext cx="1905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 name="Picture 9" descr="http://www.osha30hourconstructionoutreachtraining.com/files/QuickSiteImages/man.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0" y="1828800"/>
            <a:ext cx="1295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http://www.midwesttrainingsite.com/images/osha.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4191000"/>
            <a:ext cx="1828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1808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err="1">
                <a:latin typeface="Baskerville Old Face" pitchFamily="18" charset="0"/>
              </a:rPr>
              <a:t>rapò</a:t>
            </a:r>
            <a:r>
              <a:rPr lang="es-ES" sz="2200" dirty="0">
                <a:latin typeface="Baskerville Old Face" pitchFamily="18" charset="0"/>
              </a:rPr>
              <a:t> OSHA a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règleman</a:t>
            </a:r>
            <a:r>
              <a:rPr lang="es-ES" sz="2200" dirty="0">
                <a:latin typeface="Baskerville Old Face" pitchFamily="18" charset="0"/>
              </a:rPr>
              <a:t> </a:t>
            </a:r>
            <a:r>
              <a:rPr lang="es-ES" sz="2200" dirty="0" err="1">
                <a:latin typeface="Baskerville Old Face" pitchFamily="18" charset="0"/>
              </a:rPr>
              <a:t>rejis</a:t>
            </a:r>
            <a:r>
              <a:rPr lang="es-ES" sz="2200" dirty="0">
                <a:latin typeface="Baskerville Old Face" pitchFamily="18" charset="0"/>
              </a:rPr>
              <a:t> yo </a:t>
            </a:r>
            <a:r>
              <a:rPr lang="es-ES" sz="2200" dirty="0" err="1">
                <a:latin typeface="Baskerville Old Face" pitchFamily="18" charset="0"/>
              </a:rPr>
              <a:t>egzije</a:t>
            </a:r>
            <a:r>
              <a:rPr lang="es-ES" sz="2200" dirty="0">
                <a:latin typeface="Baskerville Old Face" pitchFamily="18" charset="0"/>
              </a:rPr>
              <a:t> </a:t>
            </a:r>
            <a:r>
              <a:rPr lang="es-ES" sz="2200" dirty="0" err="1">
                <a:latin typeface="Baskerville Old Face" pitchFamily="18" charset="0"/>
              </a:rPr>
              <a:t>patwon</a:t>
            </a:r>
            <a:r>
              <a:rPr lang="es-ES" sz="2200" dirty="0">
                <a:latin typeface="Baskerville Old Face" pitchFamily="18" charset="0"/>
              </a:rPr>
              <a:t> yo:</a:t>
            </a:r>
          </a:p>
          <a:p>
            <a:pPr marL="457200" indent="-457200">
              <a:buFont typeface="Arial" pitchFamily="34" charset="0"/>
              <a:buChar char="•"/>
            </a:pPr>
            <a:r>
              <a:rPr lang="es-ES" sz="2200" dirty="0" err="1">
                <a:latin typeface="Baskerville Old Face" pitchFamily="18" charset="0"/>
              </a:rPr>
              <a:t>Kenbe</a:t>
            </a:r>
            <a:r>
              <a:rPr lang="es-ES" sz="2200" dirty="0">
                <a:latin typeface="Baskerville Old Face" pitchFamily="18" charset="0"/>
              </a:rPr>
              <a:t> </a:t>
            </a:r>
            <a:r>
              <a:rPr lang="es-ES" sz="2200" dirty="0" err="1">
                <a:latin typeface="Baskerville Old Face" pitchFamily="18" charset="0"/>
              </a:rPr>
              <a:t>dosye</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chak</a:t>
            </a:r>
            <a:r>
              <a:rPr lang="es-ES" sz="2200" dirty="0">
                <a:latin typeface="Baskerville Old Face" pitchFamily="18" charset="0"/>
              </a:rPr>
              <a:t> </a:t>
            </a:r>
            <a:r>
              <a:rPr lang="es-ES" sz="2200" dirty="0" err="1">
                <a:latin typeface="Baskerville Old Face" pitchFamily="18" charset="0"/>
              </a:rPr>
              <a:t>etablisman</a:t>
            </a:r>
            <a:r>
              <a:rPr lang="es-ES" sz="2200" dirty="0">
                <a:latin typeface="Baskerville Old Face" pitchFamily="18" charset="0"/>
              </a:rPr>
              <a:t> </a:t>
            </a:r>
            <a:r>
              <a:rPr lang="es-ES" sz="2200" dirty="0" err="1">
                <a:latin typeface="Baskerville Old Face" pitchFamily="18" charset="0"/>
              </a:rPr>
              <a:t>sou</a:t>
            </a:r>
            <a:r>
              <a:rPr lang="es-ES" sz="2200" dirty="0">
                <a:latin typeface="Baskerville Old Face" pitchFamily="18" charset="0"/>
              </a:rPr>
              <a:t> </a:t>
            </a:r>
            <a:r>
              <a:rPr lang="es-ES" sz="2200" dirty="0" err="1">
                <a:latin typeface="Baskerville Old Face" pitchFamily="18" charset="0"/>
              </a:rPr>
              <a:t>moun</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malad</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blese</a:t>
            </a:r>
            <a:r>
              <a:rPr lang="es-ES" sz="2200" dirty="0">
                <a:latin typeface="Baskerville Old Face" pitchFamily="18" charset="0"/>
              </a:rPr>
              <a:t> </a:t>
            </a:r>
            <a:r>
              <a:rPr lang="es-ES" sz="2200" dirty="0" err="1">
                <a:latin typeface="Baskerville Old Face" pitchFamily="18" charset="0"/>
              </a:rPr>
              <a:t>okipasyonèl</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rive</a:t>
            </a:r>
            <a:r>
              <a:rPr lang="es-ES" sz="2200" dirty="0">
                <a:latin typeface="Baskerville Old Face" pitchFamily="18" charset="0"/>
              </a:rPr>
              <a:t> yo, </a:t>
            </a:r>
            <a:r>
              <a:rPr lang="es-ES" sz="2200" dirty="0" err="1">
                <a:latin typeface="Baskerville Old Face" pitchFamily="18" charset="0"/>
              </a:rPr>
              <a:t>epi</a:t>
            </a:r>
            <a:r>
              <a:rPr lang="es-ES" sz="2200" dirty="0">
                <a:latin typeface="Baskerville Old Face" pitchFamily="18" charset="0"/>
              </a:rPr>
              <a:t> mete </a:t>
            </a:r>
            <a:r>
              <a:rPr lang="es-ES" sz="2200" dirty="0" err="1">
                <a:latin typeface="Baskerville Old Face" pitchFamily="18" charset="0"/>
              </a:rPr>
              <a:t>dosye</a:t>
            </a:r>
            <a:r>
              <a:rPr lang="es-ES" sz="2200" dirty="0">
                <a:latin typeface="Baskerville Old Face" pitchFamily="18" charset="0"/>
              </a:rPr>
              <a:t> </a:t>
            </a:r>
            <a:r>
              <a:rPr lang="es-ES" sz="2200" dirty="0" err="1">
                <a:latin typeface="Baskerville Old Face" pitchFamily="18" charset="0"/>
              </a:rPr>
              <a:t>sa</a:t>
            </a:r>
            <a:r>
              <a:rPr lang="es-ES" sz="2200" dirty="0">
                <a:latin typeface="Baskerville Old Face" pitchFamily="18" charset="0"/>
              </a:rPr>
              <a:t> yo </a:t>
            </a:r>
            <a:r>
              <a:rPr lang="es-ES" sz="2200" dirty="0" err="1">
                <a:latin typeface="Baskerville Old Face" pitchFamily="18" charset="0"/>
              </a:rPr>
              <a:t>aksesib</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a:t>
            </a:r>
            <a:r>
              <a:rPr lang="es-ES" sz="2200" dirty="0" err="1">
                <a:latin typeface="Baskerville Old Face" pitchFamily="18" charset="0"/>
              </a:rPr>
              <a:t>anplwaye</a:t>
            </a:r>
            <a:r>
              <a:rPr lang="es-ES" sz="2200" dirty="0">
                <a:latin typeface="Baskerville Old Face" pitchFamily="18" charset="0"/>
              </a:rPr>
              <a:t> yo.</a:t>
            </a:r>
          </a:p>
          <a:p>
            <a:pPr marL="457200" indent="-457200">
              <a:buFont typeface="Arial" pitchFamily="34" charset="0"/>
              <a:buChar char="•"/>
            </a:pPr>
            <a:r>
              <a:rPr lang="es-ES" sz="2200" dirty="0" err="1">
                <a:latin typeface="Baskerville Old Face" pitchFamily="18" charset="0"/>
              </a:rPr>
              <a:t>Kenbe</a:t>
            </a:r>
            <a:r>
              <a:rPr lang="es-ES" sz="2200" dirty="0">
                <a:latin typeface="Baskerville Old Face" pitchFamily="18" charset="0"/>
              </a:rPr>
              <a:t> </a:t>
            </a:r>
            <a:r>
              <a:rPr lang="es-ES" sz="2200" dirty="0" err="1">
                <a:latin typeface="Baskerville Old Face" pitchFamily="18" charset="0"/>
              </a:rPr>
              <a:t>dosye</a:t>
            </a:r>
            <a:r>
              <a:rPr lang="es-ES" sz="2200" dirty="0">
                <a:latin typeface="Baskerville Old Face" pitchFamily="18" charset="0"/>
              </a:rPr>
              <a:t> </a:t>
            </a:r>
            <a:r>
              <a:rPr lang="es-ES" sz="2200" dirty="0" err="1">
                <a:latin typeface="Baskerville Old Face" pitchFamily="18" charset="0"/>
              </a:rPr>
              <a:t>maladi</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blesi</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pos </a:t>
            </a:r>
            <a:r>
              <a:rPr lang="es-ES" sz="2200" dirty="0" err="1">
                <a:latin typeface="Baskerville Old Face" pitchFamily="18" charset="0"/>
              </a:rPr>
              <a:t>depi</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Fevriye</a:t>
            </a:r>
            <a:r>
              <a:rPr lang="es-ES" sz="2200" dirty="0">
                <a:latin typeface="Baskerville Old Face" pitchFamily="18" charset="0"/>
              </a:rPr>
              <a:t> 1 </a:t>
            </a:r>
            <a:r>
              <a:rPr lang="es-ES" sz="2200" dirty="0" err="1">
                <a:latin typeface="Baskerville Old Face" pitchFamily="18" charset="0"/>
              </a:rPr>
              <a:t>jiska</a:t>
            </a:r>
            <a:r>
              <a:rPr lang="es-ES" sz="2200" dirty="0">
                <a:latin typeface="Baskerville Old Face" pitchFamily="18" charset="0"/>
              </a:rPr>
              <a:t> 30 </a:t>
            </a:r>
            <a:r>
              <a:rPr lang="es-ES" sz="2200" dirty="0" err="1">
                <a:latin typeface="Baskerville Old Face" pitchFamily="18" charset="0"/>
              </a:rPr>
              <a:t>avril</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rezime</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a:t>
            </a:r>
            <a:r>
              <a:rPr lang="es-ES" sz="2200" dirty="0" err="1">
                <a:latin typeface="Baskerville Old Face" pitchFamily="18" charset="0"/>
              </a:rPr>
              <a:t>tout</a:t>
            </a:r>
            <a:r>
              <a:rPr lang="es-ES" sz="2200" dirty="0">
                <a:latin typeface="Baskerville Old Face" pitchFamily="18" charset="0"/>
              </a:rPr>
              <a:t> </a:t>
            </a:r>
            <a:r>
              <a:rPr lang="es-ES" sz="2200" dirty="0" err="1">
                <a:latin typeface="Baskerville Old Face" pitchFamily="18" charset="0"/>
              </a:rPr>
              <a:t>ane</a:t>
            </a:r>
            <a:r>
              <a:rPr lang="es-ES" sz="2200" dirty="0">
                <a:latin typeface="Baskerville Old Face" pitchFamily="18" charset="0"/>
              </a:rPr>
              <a:t> a </a:t>
            </a:r>
            <a:r>
              <a:rPr lang="es-ES" sz="2200" dirty="0" err="1">
                <a:latin typeface="Baskerville Old Face" pitchFamily="18" charset="0"/>
              </a:rPr>
              <a:t>sou</a:t>
            </a:r>
            <a:r>
              <a:rPr lang="es-ES" sz="2200" dirty="0">
                <a:latin typeface="Baskerville Old Face" pitchFamily="18" charset="0"/>
              </a:rPr>
              <a:t> </a:t>
            </a:r>
            <a:r>
              <a:rPr lang="es-ES" sz="2200" dirty="0" err="1">
                <a:latin typeface="Baskerville Old Face" pitchFamily="18" charset="0"/>
              </a:rPr>
              <a:t>maladi</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blesi</a:t>
            </a:r>
            <a:r>
              <a:rPr lang="es-ES" sz="2200" dirty="0">
                <a:latin typeface="Baskerville Old Face" pitchFamily="18" charset="0"/>
              </a:rPr>
              <a:t> </a:t>
            </a:r>
            <a:r>
              <a:rPr lang="es-ES" sz="2200" dirty="0" err="1">
                <a:latin typeface="Baskerville Old Face" pitchFamily="18" charset="0"/>
              </a:rPr>
              <a:t>okipasyonèl</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a:t>
            </a:r>
            <a:r>
              <a:rPr lang="es-ES" sz="2200" dirty="0" err="1">
                <a:latin typeface="Baskerville Old Face" pitchFamily="18" charset="0"/>
              </a:rPr>
              <a:t>chak</a:t>
            </a:r>
            <a:r>
              <a:rPr lang="es-ES" sz="2200" dirty="0">
                <a:latin typeface="Baskerville Old Face" pitchFamily="18" charset="0"/>
              </a:rPr>
              <a:t> </a:t>
            </a:r>
            <a:r>
              <a:rPr lang="es-ES" sz="2200" dirty="0" err="1">
                <a:latin typeface="Baskerville Old Face" pitchFamily="18" charset="0"/>
              </a:rPr>
              <a:t>etablisman</a:t>
            </a:r>
            <a:endParaRPr lang="es-ES" sz="2200" dirty="0">
              <a:latin typeface="Baskerville Old Face" pitchFamily="18" charset="0"/>
            </a:endParaRPr>
          </a:p>
          <a:p>
            <a:pPr marL="457200" indent="-457200">
              <a:buFont typeface="Arial" pitchFamily="34" charset="0"/>
              <a:buChar char="•"/>
            </a:pP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egzekitif</a:t>
            </a:r>
            <a:r>
              <a:rPr lang="es-ES" sz="2200" dirty="0">
                <a:latin typeface="Baskerville Old Face" pitchFamily="18" charset="0"/>
              </a:rPr>
              <a:t> </a:t>
            </a:r>
            <a:r>
              <a:rPr lang="es-ES" sz="2200" dirty="0" err="1">
                <a:latin typeface="Baskerville Old Face" pitchFamily="18" charset="0"/>
              </a:rPr>
              <a:t>konpayi</a:t>
            </a:r>
            <a:r>
              <a:rPr lang="es-ES" sz="2200" dirty="0">
                <a:latin typeface="Baskerville Old Face" pitchFamily="18" charset="0"/>
              </a:rPr>
              <a:t> </a:t>
            </a:r>
            <a:r>
              <a:rPr lang="es-ES" sz="2200" dirty="0" err="1">
                <a:latin typeface="Baskerville Old Face" pitchFamily="18" charset="0"/>
              </a:rPr>
              <a:t>dwe</a:t>
            </a:r>
            <a:r>
              <a:rPr lang="es-ES" sz="2200" dirty="0">
                <a:latin typeface="Baskerville Old Face" pitchFamily="18" charset="0"/>
              </a:rPr>
              <a:t> </a:t>
            </a:r>
            <a:r>
              <a:rPr lang="es-ES" sz="2200" dirty="0" err="1">
                <a:latin typeface="Baskerville Old Face" pitchFamily="18" charset="0"/>
              </a:rPr>
              <a:t>sètifye</a:t>
            </a:r>
            <a:r>
              <a:rPr lang="es-ES" sz="2200" dirty="0">
                <a:latin typeface="Baskerville Old Face" pitchFamily="18" charset="0"/>
              </a:rPr>
              <a:t> </a:t>
            </a:r>
            <a:r>
              <a:rPr lang="es-ES" sz="2200" dirty="0" err="1">
                <a:latin typeface="Baskerville Old Face" pitchFamily="18" charset="0"/>
              </a:rPr>
              <a:t>presizyon</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rezime</a:t>
            </a:r>
            <a:r>
              <a:rPr lang="es-ES" sz="2200" dirty="0">
                <a:latin typeface="Baskerville Old Face" pitchFamily="18" charset="0"/>
              </a:rPr>
              <a:t> a.</a:t>
            </a:r>
          </a:p>
        </p:txBody>
      </p:sp>
      <p:sp>
        <p:nvSpPr>
          <p:cNvPr id="11" name="Rectangle 4"/>
          <p:cNvSpPr>
            <a:spLocks noGrp="1" noChangeArrowheads="1"/>
          </p:cNvSpPr>
          <p:nvPr>
            <p:ph type="title"/>
          </p:nvPr>
        </p:nvSpPr>
        <p:spPr>
          <a:xfrm>
            <a:off x="609600" y="457200"/>
            <a:ext cx="7315200" cy="1143000"/>
          </a:xfrm>
        </p:spPr>
        <p:txBody>
          <a:bodyPr/>
          <a:lstStyle/>
          <a:p>
            <a:r>
              <a:rPr lang="es-ES" sz="4200" dirty="0">
                <a:solidFill>
                  <a:schemeClr val="tx1">
                    <a:lumMod val="95000"/>
                    <a:lumOff val="5000"/>
                  </a:schemeClr>
                </a:solidFill>
                <a:latin typeface="Baskerville Old Face" pitchFamily="18" charset="0"/>
                <a:cs typeface="Times New Roman" pitchFamily="18" charset="0"/>
              </a:rPr>
              <a:t>OSHA </a:t>
            </a:r>
            <a:r>
              <a:rPr lang="es-ES" sz="4200" dirty="0" err="1">
                <a:solidFill>
                  <a:schemeClr val="tx1">
                    <a:lumMod val="95000"/>
                    <a:lumOff val="5000"/>
                  </a:schemeClr>
                </a:solidFill>
                <a:latin typeface="Baskerville Old Face" pitchFamily="18" charset="0"/>
                <a:cs typeface="Times New Roman" pitchFamily="18" charset="0"/>
              </a:rPr>
              <a:t>rejis</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Kondisyon</a:t>
            </a:r>
            <a:r>
              <a:rPr lang="es-ES" sz="4200" dirty="0">
                <a:solidFill>
                  <a:schemeClr val="tx1">
                    <a:lumMod val="95000"/>
                    <a:lumOff val="5000"/>
                  </a:schemeClr>
                </a:solidFill>
                <a:latin typeface="Baskerville Old Face" pitchFamily="18" charset="0"/>
                <a:cs typeface="Times New Roman" pitchFamily="18" charset="0"/>
              </a:rPr>
              <a:t> 29 CFR 1904</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136657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err="1">
                <a:latin typeface="Baskerville Old Face" pitchFamily="18" charset="0"/>
              </a:rPr>
              <a:t>Nenpòt</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dosye</a:t>
            </a:r>
            <a:r>
              <a:rPr lang="es-ES" dirty="0">
                <a:latin typeface="Baskerville Old Face" pitchFamily="18" charset="0"/>
              </a:rPr>
              <a:t> </a:t>
            </a:r>
            <a:r>
              <a:rPr lang="es-ES" dirty="0" err="1">
                <a:latin typeface="Baskerville Old Face" pitchFamily="18" charset="0"/>
              </a:rPr>
              <a:t>Danje</a:t>
            </a:r>
            <a:r>
              <a:rPr lang="es-ES" dirty="0">
                <a:latin typeface="Baskerville Old Face" pitchFamily="18" charset="0"/>
              </a:rPr>
              <a:t> </a:t>
            </a:r>
            <a:r>
              <a:rPr lang="es-ES" dirty="0" err="1">
                <a:latin typeface="Baskerville Old Face" pitchFamily="18" charset="0"/>
              </a:rPr>
              <a:t>Lanmò</a:t>
            </a:r>
            <a:r>
              <a:rPr lang="es-ES" dirty="0">
                <a:latin typeface="Baskerville Old Face" pitchFamily="18" charset="0"/>
              </a:rPr>
              <a:t> </a:t>
            </a:r>
            <a:r>
              <a:rPr lang="es-ES" dirty="0" err="1">
                <a:latin typeface="Baskerville Old Face" pitchFamily="18" charset="0"/>
              </a:rPr>
              <a:t>kèlkeswa</a:t>
            </a:r>
            <a:r>
              <a:rPr lang="es-ES" dirty="0">
                <a:latin typeface="Baskerville Old Face" pitchFamily="18" charset="0"/>
              </a:rPr>
              <a:t> </a:t>
            </a:r>
            <a:r>
              <a:rPr lang="es-ES" dirty="0" err="1">
                <a:latin typeface="Baskerville Old Face" pitchFamily="18" charset="0"/>
              </a:rPr>
              <a:t>longè</a:t>
            </a:r>
            <a:r>
              <a:rPr lang="es-ES" dirty="0">
                <a:latin typeface="Baskerville Old Face" pitchFamily="18" charset="0"/>
              </a:rPr>
              <a:t> a </a:t>
            </a:r>
            <a:r>
              <a:rPr lang="es-ES" dirty="0" err="1">
                <a:latin typeface="Baskerville Old Face" pitchFamily="18" charset="0"/>
              </a:rPr>
              <a:t>nan</a:t>
            </a:r>
            <a:r>
              <a:rPr lang="es-ES" dirty="0">
                <a:latin typeface="Baskerville Old Face" pitchFamily="18" charset="0"/>
              </a:rPr>
              <a:t> tan </a:t>
            </a:r>
            <a:r>
              <a:rPr lang="es-ES" dirty="0" err="1">
                <a:latin typeface="Baskerville Old Face" pitchFamily="18" charset="0"/>
              </a:rPr>
              <a:t>ant</a:t>
            </a:r>
            <a:r>
              <a:rPr lang="es-ES" dirty="0">
                <a:latin typeface="Baskerville Old Face" pitchFamily="18" charset="0"/>
              </a:rPr>
              <a:t> </a:t>
            </a:r>
            <a:r>
              <a:rPr lang="es-ES" dirty="0" err="1">
                <a:latin typeface="Baskerville Old Face" pitchFamily="18" charset="0"/>
              </a:rPr>
              <a:t>aksidan</a:t>
            </a:r>
            <a:r>
              <a:rPr lang="es-ES" dirty="0">
                <a:latin typeface="Baskerville Old Face" pitchFamily="18" charset="0"/>
              </a:rPr>
              <a:t> </a:t>
            </a:r>
            <a:r>
              <a:rPr lang="es-ES" dirty="0" err="1">
                <a:latin typeface="Baskerville Old Face" pitchFamily="18" charset="0"/>
              </a:rPr>
              <a:t>an</a:t>
            </a:r>
            <a:r>
              <a:rPr lang="es-ES" dirty="0">
                <a:latin typeface="Baskerville Old Face" pitchFamily="18" charset="0"/>
              </a:rPr>
              <a:t>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lanmò</a:t>
            </a:r>
            <a:r>
              <a:rPr lang="es-ES" dirty="0">
                <a:latin typeface="Baskerville Old Face" pitchFamily="18" charset="0"/>
              </a:rPr>
              <a:t> la.</a:t>
            </a:r>
          </a:p>
          <a:p>
            <a:pPr marL="457200" indent="-457200">
              <a:buFont typeface="Arial" pitchFamily="34" charset="0"/>
              <a:buChar char="•"/>
            </a:pPr>
            <a:r>
              <a:rPr lang="es-ES" dirty="0">
                <a:latin typeface="Baskerville Old Face" pitchFamily="18" charset="0"/>
              </a:rPr>
              <a:t> Si yo mande, </a:t>
            </a:r>
            <a:r>
              <a:rPr lang="es-ES" dirty="0" err="1">
                <a:latin typeface="Baskerville Old Face" pitchFamily="18" charset="0"/>
              </a:rPr>
              <a:t>bay</a:t>
            </a:r>
            <a:r>
              <a:rPr lang="es-ES" dirty="0">
                <a:latin typeface="Baskerville Old Face" pitchFamily="18" charset="0"/>
              </a:rPr>
              <a:t> </a:t>
            </a:r>
            <a:r>
              <a:rPr lang="es-ES" dirty="0" err="1">
                <a:latin typeface="Baskerville Old Face" pitchFamily="18" charset="0"/>
              </a:rPr>
              <a:t>enpòtan</a:t>
            </a:r>
            <a:r>
              <a:rPr lang="es-ES" dirty="0">
                <a:latin typeface="Baskerville Old Face" pitchFamily="18" charset="0"/>
              </a:rPr>
              <a:t> </a:t>
            </a:r>
            <a:r>
              <a:rPr lang="es-ES" dirty="0" err="1">
                <a:latin typeface="Baskerville Old Face" pitchFamily="18" charset="0"/>
              </a:rPr>
              <a:t>aksidan</a:t>
            </a:r>
            <a:r>
              <a:rPr lang="es-ES" dirty="0">
                <a:latin typeface="Baskerville Old Face" pitchFamily="18" charset="0"/>
              </a:rPr>
              <a:t>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dosye</a:t>
            </a:r>
            <a:r>
              <a:rPr lang="es-ES" dirty="0">
                <a:latin typeface="Baskerville Old Face" pitchFamily="18" charset="0"/>
              </a:rPr>
              <a:t> </a:t>
            </a:r>
            <a:r>
              <a:rPr lang="es-ES" dirty="0" err="1">
                <a:latin typeface="Baskerville Old Face" pitchFamily="18" charset="0"/>
              </a:rPr>
              <a:t>maladi</a:t>
            </a:r>
            <a:r>
              <a:rPr lang="es-ES" dirty="0">
                <a:latin typeface="Baskerville Old Face" pitchFamily="18" charset="0"/>
              </a:rPr>
              <a:t>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enspeksyon</a:t>
            </a:r>
            <a:r>
              <a:rPr lang="es-ES" dirty="0">
                <a:latin typeface="Baskerville Old Face" pitchFamily="18" charset="0"/>
              </a:rPr>
              <a:t>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kopye</a:t>
            </a:r>
            <a:r>
              <a:rPr lang="es-ES" dirty="0">
                <a:latin typeface="Baskerville Old Face" pitchFamily="18" charset="0"/>
              </a:rPr>
              <a:t> </a:t>
            </a:r>
            <a:r>
              <a:rPr lang="es-ES" dirty="0" err="1">
                <a:latin typeface="Baskerville Old Face" pitchFamily="18" charset="0"/>
              </a:rPr>
              <a:t>pa</a:t>
            </a:r>
            <a:r>
              <a:rPr lang="es-ES" dirty="0">
                <a:latin typeface="Baskerville Old Face" pitchFamily="18" charset="0"/>
              </a:rPr>
              <a:t> </a:t>
            </a:r>
            <a:r>
              <a:rPr lang="es-ES" dirty="0" err="1">
                <a:latin typeface="Baskerville Old Face" pitchFamily="18" charset="0"/>
              </a:rPr>
              <a:t>nenpòt</a:t>
            </a:r>
            <a:r>
              <a:rPr lang="es-ES" dirty="0">
                <a:latin typeface="Baskerville Old Face" pitchFamily="18" charset="0"/>
              </a:rPr>
              <a:t> </a:t>
            </a:r>
            <a:r>
              <a:rPr lang="es-ES" dirty="0" err="1">
                <a:latin typeface="Baskerville Old Face" pitchFamily="18" charset="0"/>
              </a:rPr>
              <a:t>reprezantan</a:t>
            </a:r>
            <a:r>
              <a:rPr lang="es-ES" dirty="0">
                <a:latin typeface="Baskerville Old Face" pitchFamily="18" charset="0"/>
              </a:rPr>
              <a:t> </a:t>
            </a:r>
            <a:r>
              <a:rPr lang="es-ES" dirty="0" err="1">
                <a:latin typeface="Baskerville Old Face" pitchFamily="18" charset="0"/>
              </a:rPr>
              <a:t>sekretè</a:t>
            </a:r>
            <a:r>
              <a:rPr lang="es-ES" dirty="0">
                <a:latin typeface="Baskerville Old Face" pitchFamily="18" charset="0"/>
              </a:rPr>
              <a:t> a Labor </a:t>
            </a:r>
            <a:r>
              <a:rPr lang="es-ES" dirty="0" err="1">
                <a:latin typeface="Baskerville Old Face" pitchFamily="18" charset="0"/>
              </a:rPr>
              <a:t>oswa</a:t>
            </a:r>
            <a:r>
              <a:rPr lang="es-ES" dirty="0">
                <a:latin typeface="Baskerville Old Face" pitchFamily="18" charset="0"/>
              </a:rPr>
              <a:t> HHS, </a:t>
            </a:r>
            <a:r>
              <a:rPr lang="es-ES" dirty="0" err="1">
                <a:latin typeface="Baskerville Old Face" pitchFamily="18" charset="0"/>
              </a:rPr>
              <a:t>oswa</a:t>
            </a:r>
            <a:r>
              <a:rPr lang="es-ES" dirty="0">
                <a:latin typeface="Baskerville Old Face" pitchFamily="18" charset="0"/>
              </a:rPr>
              <a:t> eta a </a:t>
            </a:r>
            <a:r>
              <a:rPr lang="es-ES" dirty="0" err="1">
                <a:latin typeface="Baskerville Old Face" pitchFamily="18" charset="0"/>
              </a:rPr>
              <a:t>pandan</a:t>
            </a:r>
            <a:r>
              <a:rPr lang="es-ES" dirty="0">
                <a:latin typeface="Baskerville Old Face" pitchFamily="18" charset="0"/>
              </a:rPr>
              <a:t> </a:t>
            </a:r>
            <a:r>
              <a:rPr lang="es-ES" dirty="0" err="1">
                <a:latin typeface="Baskerville Old Face" pitchFamily="18" charset="0"/>
              </a:rPr>
              <a:t>nenpòt</a:t>
            </a:r>
            <a:r>
              <a:rPr lang="es-ES" dirty="0">
                <a:latin typeface="Baskerville Old Face" pitchFamily="18" charset="0"/>
              </a:rPr>
              <a:t> </a:t>
            </a:r>
            <a:r>
              <a:rPr lang="es-ES" dirty="0" err="1">
                <a:latin typeface="Baskerville Old Face" pitchFamily="18" charset="0"/>
              </a:rPr>
              <a:t>rechèch</a:t>
            </a:r>
            <a:r>
              <a:rPr lang="es-ES" dirty="0">
                <a:latin typeface="Baskerville Old Face" pitchFamily="18" charset="0"/>
              </a:rPr>
              <a:t> </a:t>
            </a:r>
            <a:r>
              <a:rPr lang="es-ES" dirty="0" err="1">
                <a:latin typeface="Baskerville Old Face" pitchFamily="18" charset="0"/>
              </a:rPr>
              <a:t>envestigasyon</a:t>
            </a:r>
            <a:r>
              <a:rPr lang="es-ES" dirty="0">
                <a:latin typeface="Baskerville Old Face" pitchFamily="18" charset="0"/>
              </a:rPr>
              <a:t>, </a:t>
            </a:r>
            <a:r>
              <a:rPr lang="es-ES" dirty="0" err="1">
                <a:latin typeface="Baskerville Old Face" pitchFamily="18" charset="0"/>
              </a:rPr>
              <a:t>oswa</a:t>
            </a:r>
            <a:r>
              <a:rPr lang="es-ES" dirty="0">
                <a:latin typeface="Baskerville Old Face" pitchFamily="18" charset="0"/>
              </a:rPr>
              <a:t> </a:t>
            </a:r>
            <a:r>
              <a:rPr lang="es-ES" dirty="0" err="1">
                <a:latin typeface="Baskerville Old Face" pitchFamily="18" charset="0"/>
              </a:rPr>
              <a:t>konpilasyon</a:t>
            </a:r>
            <a:r>
              <a:rPr lang="es-ES" dirty="0">
                <a:latin typeface="Baskerville Old Face" pitchFamily="18" charset="0"/>
              </a:rPr>
              <a:t> </a:t>
            </a:r>
            <a:r>
              <a:rPr lang="es-ES" dirty="0" err="1">
                <a:latin typeface="Baskerville Old Face" pitchFamily="18" charset="0"/>
              </a:rPr>
              <a:t>estatistik</a:t>
            </a:r>
            <a:r>
              <a:rPr lang="es-ES" dirty="0">
                <a:latin typeface="Baskerville Old Face" pitchFamily="18" charset="0"/>
              </a:rPr>
              <a:t>.</a:t>
            </a:r>
          </a:p>
          <a:p>
            <a:pPr marL="457200" indent="-457200">
              <a:buFont typeface="Arial" pitchFamily="34" charset="0"/>
              <a:buChar char="•"/>
            </a:pPr>
            <a:r>
              <a:rPr lang="es-ES" dirty="0" err="1">
                <a:latin typeface="Baskerville Old Face" pitchFamily="18" charset="0"/>
              </a:rPr>
              <a:t>Konfòme</a:t>
            </a:r>
            <a:r>
              <a:rPr lang="es-ES" dirty="0">
                <a:latin typeface="Baskerville Old Face" pitchFamily="18" charset="0"/>
              </a:rPr>
              <a:t> </a:t>
            </a:r>
            <a:r>
              <a:rPr lang="es-ES" dirty="0" err="1">
                <a:latin typeface="Baskerville Old Face" pitchFamily="18" charset="0"/>
              </a:rPr>
              <a:t>avèk</a:t>
            </a:r>
            <a:r>
              <a:rPr lang="es-ES" dirty="0">
                <a:latin typeface="Baskerville Old Face" pitchFamily="18" charset="0"/>
              </a:rPr>
              <a:t> </a:t>
            </a:r>
            <a:r>
              <a:rPr lang="es-ES" dirty="0" err="1">
                <a:latin typeface="Baskerville Old Face" pitchFamily="18" charset="0"/>
              </a:rPr>
              <a:t>nenpòt</a:t>
            </a:r>
            <a:r>
              <a:rPr lang="es-ES" dirty="0">
                <a:latin typeface="Baskerville Old Face" pitchFamily="18" charset="0"/>
              </a:rPr>
              <a:t> </a:t>
            </a:r>
            <a:r>
              <a:rPr lang="es-ES" dirty="0" err="1">
                <a:latin typeface="Baskerville Old Face" pitchFamily="18" charset="0"/>
              </a:rPr>
              <a:t>rejis</a:t>
            </a:r>
            <a:r>
              <a:rPr lang="es-ES" dirty="0">
                <a:latin typeface="Baskerville Old Face" pitchFamily="18" charset="0"/>
              </a:rPr>
              <a:t> </a:t>
            </a:r>
            <a:r>
              <a:rPr lang="es-ES" dirty="0" err="1">
                <a:latin typeface="Baskerville Old Face" pitchFamily="18" charset="0"/>
              </a:rPr>
              <a:t>adisyonèl</a:t>
            </a:r>
            <a:r>
              <a:rPr lang="es-ES" dirty="0">
                <a:latin typeface="Baskerville Old Face" pitchFamily="18" charset="0"/>
              </a:rPr>
              <a:t>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rapò</a:t>
            </a:r>
            <a:r>
              <a:rPr lang="es-ES" dirty="0">
                <a:latin typeface="Baskerville Old Face" pitchFamily="18" charset="0"/>
              </a:rPr>
              <a:t> </a:t>
            </a:r>
            <a:r>
              <a:rPr lang="es-ES" dirty="0" err="1">
                <a:latin typeface="Baskerville Old Face" pitchFamily="18" charset="0"/>
              </a:rPr>
              <a:t>sou</a:t>
            </a:r>
            <a:r>
              <a:rPr lang="es-ES" dirty="0">
                <a:latin typeface="Baskerville Old Face" pitchFamily="18" charset="0"/>
              </a:rPr>
              <a:t> </a:t>
            </a:r>
            <a:r>
              <a:rPr lang="es-ES" dirty="0" err="1">
                <a:latin typeface="Baskerville Old Face" pitchFamily="18" charset="0"/>
              </a:rPr>
              <a:t>kondisyon</a:t>
            </a:r>
            <a:r>
              <a:rPr lang="es-ES" dirty="0">
                <a:latin typeface="Baskerville Old Face" pitchFamily="18" charset="0"/>
              </a:rPr>
              <a:t> </a:t>
            </a:r>
            <a:r>
              <a:rPr lang="es-ES" dirty="0" err="1">
                <a:latin typeface="Baskerville Old Face" pitchFamily="18" charset="0"/>
              </a:rPr>
              <a:t>nan</a:t>
            </a:r>
            <a:r>
              <a:rPr lang="es-ES" dirty="0">
                <a:latin typeface="Baskerville Old Face" pitchFamily="18" charset="0"/>
              </a:rPr>
              <a:t> </a:t>
            </a:r>
            <a:r>
              <a:rPr lang="es-ES" dirty="0" err="1">
                <a:latin typeface="Baskerville Old Face" pitchFamily="18" charset="0"/>
              </a:rPr>
              <a:t>estanda</a:t>
            </a:r>
            <a:r>
              <a:rPr lang="es-ES" dirty="0">
                <a:latin typeface="Baskerville Old Face" pitchFamily="18" charset="0"/>
              </a:rPr>
              <a:t> </a:t>
            </a:r>
            <a:r>
              <a:rPr lang="es-ES" dirty="0" err="1">
                <a:latin typeface="Baskerville Old Face" pitchFamily="18" charset="0"/>
              </a:rPr>
              <a:t>espesifik</a:t>
            </a:r>
            <a:r>
              <a:rPr lang="es-ES" dirty="0">
                <a:latin typeface="Baskerville Old Face" pitchFamily="18" charset="0"/>
              </a:rPr>
              <a:t> OSHA.</a:t>
            </a:r>
          </a:p>
        </p:txBody>
      </p:sp>
      <p:sp>
        <p:nvSpPr>
          <p:cNvPr id="11" name="Rectangle 4"/>
          <p:cNvSpPr>
            <a:spLocks noGrp="1" noChangeArrowheads="1"/>
          </p:cNvSpPr>
          <p:nvPr>
            <p:ph type="title"/>
          </p:nvPr>
        </p:nvSpPr>
        <p:spPr>
          <a:xfrm>
            <a:off x="609600" y="457200"/>
            <a:ext cx="7315200" cy="9144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Kondisyon</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Pou</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Travay</a:t>
            </a:r>
            <a:r>
              <a:rPr lang="es-ES" sz="4200" dirty="0">
                <a:solidFill>
                  <a:schemeClr val="tx1">
                    <a:lumMod val="95000"/>
                    <a:lumOff val="5000"/>
                  </a:schemeClr>
                </a:solidFill>
                <a:latin typeface="Baskerville Old Face" pitchFamily="18" charset="0"/>
                <a:cs typeface="Times New Roman" pitchFamily="18" charset="0"/>
              </a:rPr>
              <a:t> yo </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13996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3" name="Picture 2" descr="http://www.oehcs.com/Screenshots/OSHA%20300A-1.gi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8740" t="10000" r="3854" b="5139"/>
          <a:stretch/>
        </p:blipFill>
        <p:spPr bwMode="auto">
          <a:xfrm>
            <a:off x="0" y="0"/>
            <a:ext cx="914400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8633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3"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57388" y="123825"/>
            <a:ext cx="5229225"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Rectangle 2"/>
          <p:cNvSpPr/>
          <p:nvPr/>
        </p:nvSpPr>
        <p:spPr>
          <a:xfrm>
            <a:off x="5334000" y="609600"/>
            <a:ext cx="2667000" cy="1107996"/>
          </a:xfrm>
          <a:prstGeom prst="rect">
            <a:avLst/>
          </a:prstGeom>
        </p:spPr>
        <p:txBody>
          <a:bodyPr wrap="square">
            <a:spAutoFit/>
          </a:bodyPr>
          <a:lstStyle/>
          <a:p>
            <a:pPr>
              <a:spcBef>
                <a:spcPct val="50000"/>
              </a:spcBef>
              <a:buNone/>
            </a:pPr>
            <a:r>
              <a:rPr lang="es-ES" sz="2200" dirty="0" err="1">
                <a:latin typeface="Baskerville Old Face" pitchFamily="18" charset="0"/>
              </a:rPr>
              <a:t>Detèmine</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travay</a:t>
            </a:r>
            <a:r>
              <a:rPr lang="es-ES" sz="2200" dirty="0">
                <a:latin typeface="Baskerville Old Face" pitchFamily="18" charset="0"/>
              </a:rPr>
              <a:t> </a:t>
            </a:r>
            <a:r>
              <a:rPr lang="es-ES" sz="2200" dirty="0" err="1">
                <a:latin typeface="Baskerville Old Face" pitchFamily="18" charset="0"/>
              </a:rPr>
              <a:t>maladi</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Blesi</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a:t>
            </a:r>
            <a:r>
              <a:rPr lang="es-ES" sz="2200" dirty="0" err="1">
                <a:latin typeface="Baskerville Old Face" pitchFamily="18" charset="0"/>
              </a:rPr>
              <a:t>ripote</a:t>
            </a:r>
            <a:endParaRPr lang="en-US" sz="2200" b="1" dirty="0">
              <a:solidFill>
                <a:srgbClr val="CC0000"/>
              </a:solidFill>
              <a:latin typeface="Baskerville Old Face" pitchFamily="18" charset="0"/>
            </a:endParaRPr>
          </a:p>
        </p:txBody>
      </p:sp>
    </p:spTree>
    <p:extLst>
      <p:ext uri="{BB962C8B-B14F-4D97-AF65-F5344CB8AC3E}">
        <p14:creationId xmlns:p14="http://schemas.microsoft.com/office/powerpoint/2010/main" val="3395558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err="1">
                <a:latin typeface="Baskerville Old Face" pitchFamily="18" charset="0"/>
              </a:rPr>
              <a:t>Patwon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a:t>
            </a:r>
            <a:r>
              <a:rPr lang="es-ES" sz="2200" dirty="0" err="1">
                <a:latin typeface="Baskerville Old Face" pitchFamily="18" charset="0"/>
              </a:rPr>
              <a:t>dwe</a:t>
            </a:r>
            <a:r>
              <a:rPr lang="es-ES" sz="2200" dirty="0">
                <a:latin typeface="Baskerville Old Face" pitchFamily="18" charset="0"/>
              </a:rPr>
              <a:t> </a:t>
            </a:r>
            <a:r>
              <a:rPr lang="es-ES" sz="2200" dirty="0" err="1">
                <a:latin typeface="Baskerville Old Face" pitchFamily="18" charset="0"/>
              </a:rPr>
              <a:t>kenbe</a:t>
            </a:r>
            <a:r>
              <a:rPr lang="es-ES" sz="2200" dirty="0">
                <a:latin typeface="Baskerville Old Face" pitchFamily="18" charset="0"/>
              </a:rPr>
              <a:t> </a:t>
            </a:r>
            <a:r>
              <a:rPr lang="es-ES" sz="2200" dirty="0" err="1">
                <a:latin typeface="Baskerville Old Face" pitchFamily="18" charset="0"/>
              </a:rPr>
              <a:t>dosye</a:t>
            </a:r>
            <a:r>
              <a:rPr lang="es-ES" sz="2200" dirty="0">
                <a:latin typeface="Baskerville Old Face" pitchFamily="18" charset="0"/>
              </a:rPr>
              <a:t> </a:t>
            </a:r>
            <a:r>
              <a:rPr lang="es-ES" sz="2200" dirty="0" err="1">
                <a:latin typeface="Baskerville Old Face" pitchFamily="18" charset="0"/>
              </a:rPr>
              <a:t>aksidan</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maladi</a:t>
            </a:r>
            <a:r>
              <a:rPr lang="es-ES" sz="2200" dirty="0">
                <a:latin typeface="Baskerville Old Face" pitchFamily="18" charset="0"/>
              </a:rPr>
              <a:t> </a:t>
            </a:r>
            <a:r>
              <a:rPr lang="es-ES" sz="2200" dirty="0" err="1">
                <a:latin typeface="Baskerville Old Face" pitchFamily="18" charset="0"/>
              </a:rPr>
              <a:t>pou</a:t>
            </a:r>
            <a:r>
              <a:rPr lang="es-ES" sz="2200" dirty="0">
                <a:latin typeface="Baskerville Old Face" pitchFamily="18" charset="0"/>
              </a:rPr>
              <a:t> </a:t>
            </a:r>
            <a:r>
              <a:rPr lang="es-ES" sz="2200" dirty="0" err="1">
                <a:latin typeface="Baskerville Old Face" pitchFamily="18" charset="0"/>
              </a:rPr>
              <a:t>chak</a:t>
            </a:r>
            <a:r>
              <a:rPr lang="es-ES" sz="2200" dirty="0">
                <a:latin typeface="Baskerville Old Face" pitchFamily="18" charset="0"/>
              </a:rPr>
              <a:t> </a:t>
            </a:r>
            <a:r>
              <a:rPr lang="es-ES" sz="2200" dirty="0" err="1">
                <a:latin typeface="Baskerville Old Face" pitchFamily="18" charset="0"/>
              </a:rPr>
              <a:t>etablisman</a:t>
            </a:r>
            <a:r>
              <a:rPr lang="es-ES" sz="2200" dirty="0">
                <a:latin typeface="Baskerville Old Face" pitchFamily="18" charset="0"/>
              </a:rPr>
              <a:t>.</a:t>
            </a:r>
          </a:p>
          <a:p>
            <a:pPr marL="457200" indent="-457200">
              <a:buFont typeface="Arial" pitchFamily="34" charset="0"/>
              <a:buChar char="•"/>
            </a:pPr>
            <a:r>
              <a:rPr lang="es-ES" sz="2200" dirty="0">
                <a:latin typeface="Baskerville Old Face" pitchFamily="18" charset="0"/>
              </a:rPr>
              <a:t>OSHA </a:t>
            </a:r>
            <a:r>
              <a:rPr lang="es-ES" sz="2200" dirty="0" err="1">
                <a:latin typeface="Baskerville Old Face" pitchFamily="18" charset="0"/>
              </a:rPr>
              <a:t>defini</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etablisman</a:t>
            </a:r>
            <a:r>
              <a:rPr lang="es-ES" sz="2200" dirty="0">
                <a:latin typeface="Baskerville Old Face" pitchFamily="18" charset="0"/>
              </a:rPr>
              <a:t> </a:t>
            </a:r>
            <a:r>
              <a:rPr lang="es-ES" sz="2200" dirty="0" err="1">
                <a:latin typeface="Baskerville Old Face" pitchFamily="18" charset="0"/>
              </a:rPr>
              <a:t>kòm</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kote</a:t>
            </a:r>
            <a:r>
              <a:rPr lang="es-ES" sz="2200" dirty="0">
                <a:latin typeface="Baskerville Old Face" pitchFamily="18" charset="0"/>
              </a:rPr>
              <a:t> </a:t>
            </a: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sèl</a:t>
            </a:r>
            <a:r>
              <a:rPr lang="es-ES" sz="2200" dirty="0">
                <a:latin typeface="Baskerville Old Face" pitchFamily="18" charset="0"/>
              </a:rPr>
              <a:t> </a:t>
            </a:r>
            <a:r>
              <a:rPr lang="es-ES" sz="2200" dirty="0" err="1">
                <a:latin typeface="Baskerville Old Face" pitchFamily="18" charset="0"/>
              </a:rPr>
              <a:t>fizik</a:t>
            </a:r>
            <a:r>
              <a:rPr lang="es-ES" sz="2200" dirty="0">
                <a:latin typeface="Baskerville Old Face" pitchFamily="18" charset="0"/>
              </a:rPr>
              <a:t> </a:t>
            </a:r>
            <a:r>
              <a:rPr lang="es-ES" sz="2200" dirty="0" err="1">
                <a:latin typeface="Baskerville Old Face" pitchFamily="18" charset="0"/>
              </a:rPr>
              <a:t>kote</a:t>
            </a:r>
            <a:r>
              <a:rPr lang="es-ES" sz="2200" dirty="0">
                <a:latin typeface="Baskerville Old Face" pitchFamily="18" charset="0"/>
              </a:rPr>
              <a:t> </a:t>
            </a:r>
            <a:r>
              <a:rPr lang="es-ES" sz="2200" dirty="0" err="1">
                <a:latin typeface="Baskerville Old Face" pitchFamily="18" charset="0"/>
              </a:rPr>
              <a:t>biznis</a:t>
            </a:r>
            <a:r>
              <a:rPr lang="es-ES" sz="2200" dirty="0">
                <a:latin typeface="Baskerville Old Face" pitchFamily="18" charset="0"/>
              </a:rPr>
              <a:t> </a:t>
            </a:r>
            <a:r>
              <a:rPr lang="es-ES" sz="2200" dirty="0" err="1">
                <a:latin typeface="Baskerville Old Face" pitchFamily="18" charset="0"/>
              </a:rPr>
              <a:t>fèt</a:t>
            </a:r>
            <a:r>
              <a:rPr lang="es-ES" sz="2200" dirty="0">
                <a:latin typeface="Baskerville Old Face" pitchFamily="18" charset="0"/>
              </a:rPr>
              <a:t> </a:t>
            </a:r>
            <a:r>
              <a:rPr lang="es-ES" sz="2200" dirty="0" err="1">
                <a:latin typeface="Baskerville Old Face" pitchFamily="18" charset="0"/>
              </a:rPr>
              <a:t>oswa</a:t>
            </a:r>
            <a:r>
              <a:rPr lang="es-ES" sz="2200" dirty="0">
                <a:latin typeface="Baskerville Old Face" pitchFamily="18" charset="0"/>
              </a:rPr>
              <a:t> </a:t>
            </a:r>
            <a:r>
              <a:rPr lang="es-ES" sz="2200" dirty="0" err="1">
                <a:latin typeface="Baskerville Old Face" pitchFamily="18" charset="0"/>
              </a:rPr>
              <a:t>kote</a:t>
            </a:r>
            <a:r>
              <a:rPr lang="es-ES" sz="2200" dirty="0">
                <a:latin typeface="Baskerville Old Face" pitchFamily="18" charset="0"/>
              </a:rPr>
              <a:t> </a:t>
            </a:r>
            <a:r>
              <a:rPr lang="es-ES" sz="2200" dirty="0" err="1">
                <a:latin typeface="Baskerville Old Face" pitchFamily="18" charset="0"/>
              </a:rPr>
              <a:t>sèvis</a:t>
            </a:r>
            <a:r>
              <a:rPr lang="es-ES" sz="2200" dirty="0">
                <a:latin typeface="Baskerville Old Face" pitchFamily="18" charset="0"/>
              </a:rPr>
              <a:t> yo </a:t>
            </a:r>
            <a:r>
              <a:rPr lang="es-ES" sz="2200" dirty="0" err="1">
                <a:latin typeface="Baskerville Old Face" pitchFamily="18" charset="0"/>
              </a:rPr>
              <a:t>akonpli</a:t>
            </a:r>
            <a:r>
              <a:rPr lang="es-ES" sz="2200" dirty="0">
                <a:latin typeface="Baskerville Old Face" pitchFamily="18" charset="0"/>
              </a:rPr>
              <a:t>."</a:t>
            </a:r>
          </a:p>
          <a:p>
            <a:pPr marL="457200" indent="-457200">
              <a:buFont typeface="Arial" pitchFamily="34" charset="0"/>
              <a:buChar char="•"/>
            </a:pPr>
            <a:r>
              <a:rPr lang="es-ES" sz="2200" dirty="0" err="1">
                <a:latin typeface="Baskerville Old Face" pitchFamily="18" charset="0"/>
              </a:rPr>
              <a:t>Yon</a:t>
            </a:r>
            <a:r>
              <a:rPr lang="es-ES" sz="2200" dirty="0">
                <a:latin typeface="Baskerville Old Face" pitchFamily="18" charset="0"/>
              </a:rPr>
              <a:t> </a:t>
            </a:r>
            <a:r>
              <a:rPr lang="es-ES" sz="2200" dirty="0" err="1">
                <a:latin typeface="Baskerville Old Face" pitchFamily="18" charset="0"/>
              </a:rPr>
              <a:t>anplwayè</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gen </a:t>
            </a:r>
            <a:r>
              <a:rPr lang="es-ES" sz="2200" dirty="0" err="1">
                <a:latin typeface="Baskerville Old Face" pitchFamily="18" charset="0"/>
              </a:rPr>
              <a:t>anplwaye</a:t>
            </a:r>
            <a:r>
              <a:rPr lang="es-ES" sz="2200" dirty="0">
                <a:latin typeface="Baskerville Old Face" pitchFamily="18" charset="0"/>
              </a:rPr>
              <a:t> yo </a:t>
            </a:r>
            <a:r>
              <a:rPr lang="es-ES" sz="2200" dirty="0" err="1">
                <a:latin typeface="Baskerville Old Face" pitchFamily="18" charset="0"/>
              </a:rPr>
              <a:t>travay</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diferan</a:t>
            </a:r>
            <a:r>
              <a:rPr lang="es-ES" sz="2200" dirty="0">
                <a:latin typeface="Baskerville Old Face" pitchFamily="18" charset="0"/>
              </a:rPr>
              <a:t> </a:t>
            </a:r>
            <a:r>
              <a:rPr lang="es-ES" sz="2200" dirty="0" err="1">
                <a:latin typeface="Baskerville Old Face" pitchFamily="18" charset="0"/>
              </a:rPr>
              <a:t>lokasyon</a:t>
            </a:r>
            <a:r>
              <a:rPr lang="es-ES" sz="2200" dirty="0">
                <a:latin typeface="Baskerville Old Face" pitchFamily="18" charset="0"/>
              </a:rPr>
              <a:t> </a:t>
            </a:r>
            <a:r>
              <a:rPr lang="es-ES" sz="2200" dirty="0" err="1">
                <a:latin typeface="Baskerville Old Face" pitchFamily="18" charset="0"/>
              </a:rPr>
              <a:t>dwe</a:t>
            </a:r>
            <a:r>
              <a:rPr lang="es-ES" sz="2200" dirty="0">
                <a:latin typeface="Baskerville Old Face" pitchFamily="18" charset="0"/>
              </a:rPr>
              <a:t> </a:t>
            </a:r>
            <a:r>
              <a:rPr lang="es-ES" sz="2200" dirty="0" err="1">
                <a:latin typeface="Baskerville Old Face" pitchFamily="18" charset="0"/>
              </a:rPr>
              <a:t>kenbe</a:t>
            </a:r>
            <a:r>
              <a:rPr lang="es-ES" sz="2200" dirty="0">
                <a:latin typeface="Baskerville Old Face" pitchFamily="18" charset="0"/>
              </a:rPr>
              <a:t> </a:t>
            </a:r>
            <a:r>
              <a:rPr lang="es-ES" sz="2200" dirty="0" err="1">
                <a:latin typeface="Baskerville Old Face" pitchFamily="18" charset="0"/>
              </a:rPr>
              <a:t>dosye</a:t>
            </a:r>
            <a:r>
              <a:rPr lang="es-ES" sz="2200" dirty="0">
                <a:latin typeface="Baskerville Old Face" pitchFamily="18" charset="0"/>
              </a:rPr>
              <a:t> a la, </a:t>
            </a:r>
            <a:r>
              <a:rPr lang="es-ES" sz="2200" dirty="0" err="1">
                <a:latin typeface="Baskerville Old Face" pitchFamily="18" charset="0"/>
              </a:rPr>
              <a:t>kote</a:t>
            </a:r>
            <a:r>
              <a:rPr lang="es-ES" sz="2200" dirty="0">
                <a:latin typeface="Baskerville Old Face" pitchFamily="18" charset="0"/>
              </a:rPr>
              <a:t> </a:t>
            </a:r>
            <a:r>
              <a:rPr lang="es-ES" sz="2200" dirty="0" err="1">
                <a:latin typeface="Baskerville Old Face" pitchFamily="18" charset="0"/>
              </a:rPr>
              <a:t>rapò</a:t>
            </a:r>
            <a:r>
              <a:rPr lang="es-ES" sz="2200" dirty="0">
                <a:latin typeface="Baskerville Old Face" pitchFamily="18" charset="0"/>
              </a:rPr>
              <a:t> a </a:t>
            </a:r>
            <a:r>
              <a:rPr lang="es-ES" sz="2200" dirty="0" err="1">
                <a:latin typeface="Baskerville Old Face" pitchFamily="18" charset="0"/>
              </a:rPr>
              <a:t>anplwaye</a:t>
            </a:r>
            <a:r>
              <a:rPr lang="es-ES" sz="2200" dirty="0">
                <a:latin typeface="Baskerville Old Face" pitchFamily="18" charset="0"/>
              </a:rPr>
              <a:t> a al </a:t>
            </a:r>
            <a:r>
              <a:rPr lang="es-ES" sz="2200" dirty="0" err="1">
                <a:latin typeface="Baskerville Old Face" pitchFamily="18" charset="0"/>
              </a:rPr>
              <a:t>travay</a:t>
            </a:r>
            <a:r>
              <a:rPr lang="es-ES" sz="2200" dirty="0">
                <a:latin typeface="Baskerville Old Face" pitchFamily="18" charset="0"/>
              </a:rPr>
              <a:t> la.</a:t>
            </a:r>
          </a:p>
          <a:p>
            <a:pPr marL="457200" indent="-457200">
              <a:buFont typeface="Arial" pitchFamily="34" charset="0"/>
              <a:buChar char="•"/>
            </a:pP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kèk</a:t>
            </a:r>
            <a:r>
              <a:rPr lang="es-ES" sz="2200" dirty="0">
                <a:latin typeface="Baskerville Old Face" pitchFamily="18" charset="0"/>
              </a:rPr>
              <a:t> </a:t>
            </a:r>
            <a:r>
              <a:rPr lang="es-ES" sz="2200" dirty="0" err="1">
                <a:latin typeface="Baskerville Old Face" pitchFamily="18" charset="0"/>
              </a:rPr>
              <a:t>sitiyasyon</a:t>
            </a:r>
            <a:r>
              <a:rPr lang="es-ES" sz="2200" dirty="0">
                <a:latin typeface="Baskerville Old Face" pitchFamily="18" charset="0"/>
              </a:rPr>
              <a:t>, </a:t>
            </a:r>
            <a:r>
              <a:rPr lang="es-ES" sz="2200" dirty="0" err="1">
                <a:latin typeface="Baskerville Old Face" pitchFamily="18" charset="0"/>
              </a:rPr>
              <a:t>anplwaye</a:t>
            </a:r>
            <a:r>
              <a:rPr lang="es-ES" sz="2200" dirty="0">
                <a:latin typeface="Baskerville Old Face" pitchFamily="18" charset="0"/>
              </a:rPr>
              <a:t> a </a:t>
            </a:r>
            <a:r>
              <a:rPr lang="es-ES" sz="2200" dirty="0" err="1">
                <a:latin typeface="Baskerville Old Face" pitchFamily="18" charset="0"/>
              </a:rPr>
              <a:t>pa</a:t>
            </a:r>
            <a:r>
              <a:rPr lang="es-ES" sz="2200" dirty="0">
                <a:latin typeface="Baskerville Old Face" pitchFamily="18" charset="0"/>
              </a:rPr>
              <a:t> ale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menm</a:t>
            </a:r>
            <a:r>
              <a:rPr lang="es-ES" sz="2200" dirty="0">
                <a:latin typeface="Baskerville Old Face" pitchFamily="18" charset="0"/>
              </a:rPr>
              <a:t> </a:t>
            </a:r>
            <a:r>
              <a:rPr lang="es-ES" sz="2200" dirty="0" err="1">
                <a:latin typeface="Baskerville Old Face" pitchFamily="18" charset="0"/>
              </a:rPr>
              <a:t>kote</a:t>
            </a:r>
            <a:r>
              <a:rPr lang="es-ES" sz="2200" dirty="0">
                <a:latin typeface="Baskerville Old Face" pitchFamily="18" charset="0"/>
              </a:rPr>
              <a:t> </a:t>
            </a:r>
            <a:r>
              <a:rPr lang="es-ES" sz="2200" dirty="0" err="1">
                <a:latin typeface="Baskerville Old Face" pitchFamily="18" charset="0"/>
              </a:rPr>
              <a:t>chak</a:t>
            </a:r>
            <a:r>
              <a:rPr lang="es-ES" sz="2200" dirty="0">
                <a:latin typeface="Baskerville Old Face" pitchFamily="18" charset="0"/>
              </a:rPr>
              <a:t> </a:t>
            </a:r>
            <a:r>
              <a:rPr lang="es-ES" sz="2200" dirty="0" err="1">
                <a:latin typeface="Baskerville Old Face" pitchFamily="18" charset="0"/>
              </a:rPr>
              <a:t>jou</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ka</a:t>
            </a:r>
            <a:r>
              <a:rPr lang="es-ES" sz="2200" dirty="0">
                <a:latin typeface="Baskerville Old Face" pitchFamily="18" charset="0"/>
              </a:rPr>
              <a:t> </a:t>
            </a:r>
            <a:r>
              <a:rPr lang="es-ES" sz="2200" dirty="0" err="1">
                <a:latin typeface="Baskerville Old Face" pitchFamily="18" charset="0"/>
              </a:rPr>
              <a:t>sa</a:t>
            </a:r>
            <a:r>
              <a:rPr lang="es-ES" sz="2200" dirty="0">
                <a:latin typeface="Baskerville Old Face" pitchFamily="18" charset="0"/>
              </a:rPr>
              <a:t> a, </a:t>
            </a:r>
            <a:r>
              <a:rPr lang="es-ES" sz="2200" dirty="0" err="1">
                <a:latin typeface="Baskerville Old Face" pitchFamily="18" charset="0"/>
              </a:rPr>
              <a:t>dosye</a:t>
            </a:r>
            <a:r>
              <a:rPr lang="es-ES" sz="2200" dirty="0">
                <a:latin typeface="Baskerville Old Face" pitchFamily="18" charset="0"/>
              </a:rPr>
              <a:t> a </a:t>
            </a:r>
            <a:r>
              <a:rPr lang="es-ES" sz="2200" dirty="0" err="1">
                <a:latin typeface="Baskerville Old Face" pitchFamily="18" charset="0"/>
              </a:rPr>
              <a:t>dwe</a:t>
            </a:r>
            <a:r>
              <a:rPr lang="es-ES" sz="2200" dirty="0">
                <a:latin typeface="Baskerville Old Face" pitchFamily="18" charset="0"/>
              </a:rPr>
              <a:t> rete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plas</a:t>
            </a:r>
            <a:r>
              <a:rPr lang="es-ES" sz="2200" dirty="0">
                <a:latin typeface="Baskerville Old Face" pitchFamily="18" charset="0"/>
              </a:rPr>
              <a:t> la </a:t>
            </a:r>
            <a:r>
              <a:rPr lang="es-ES" sz="2200" dirty="0" err="1">
                <a:latin typeface="Baskerville Old Face" pitchFamily="18" charset="0"/>
              </a:rPr>
              <a:t>kote</a:t>
            </a:r>
            <a:r>
              <a:rPr lang="es-ES" sz="2200" dirty="0">
                <a:latin typeface="Baskerville Old Face" pitchFamily="18" charset="0"/>
              </a:rPr>
              <a:t> yo </a:t>
            </a:r>
            <a:r>
              <a:rPr lang="es-ES" sz="2200" dirty="0" err="1">
                <a:latin typeface="Baskerville Old Face" pitchFamily="18" charset="0"/>
              </a:rPr>
              <a:t>peye</a:t>
            </a:r>
            <a:r>
              <a:rPr lang="es-ES" sz="2200" dirty="0">
                <a:latin typeface="Baskerville Old Face" pitchFamily="18" charset="0"/>
              </a:rPr>
              <a:t> a </a:t>
            </a:r>
            <a:r>
              <a:rPr lang="es-ES" sz="2200" dirty="0" err="1">
                <a:latin typeface="Baskerville Old Face" pitchFamily="18" charset="0"/>
              </a:rPr>
              <a:t>oswa</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baz</a:t>
            </a:r>
            <a:r>
              <a:rPr lang="es-ES" sz="2200" dirty="0">
                <a:latin typeface="Baskerville Old Face" pitchFamily="18" charset="0"/>
              </a:rPr>
              <a:t> </a:t>
            </a:r>
            <a:r>
              <a:rPr lang="es-ES" sz="2200" dirty="0" err="1">
                <a:latin typeface="Baskerville Old Face" pitchFamily="18" charset="0"/>
              </a:rPr>
              <a:t>kote</a:t>
            </a:r>
            <a:r>
              <a:rPr lang="es-ES" sz="2200" dirty="0">
                <a:latin typeface="Baskerville Old Face" pitchFamily="18" charset="0"/>
              </a:rPr>
              <a:t> yo opere a.</a:t>
            </a:r>
          </a:p>
        </p:txBody>
      </p:sp>
      <p:sp>
        <p:nvSpPr>
          <p:cNvPr id="11" name="Rectangle 4"/>
          <p:cNvSpPr>
            <a:spLocks noGrp="1" noChangeArrowheads="1"/>
          </p:cNvSpPr>
          <p:nvPr>
            <p:ph type="title"/>
          </p:nvPr>
        </p:nvSpPr>
        <p:spPr>
          <a:xfrm>
            <a:off x="609600" y="457200"/>
            <a:ext cx="7315200" cy="990600"/>
          </a:xfrm>
        </p:spPr>
        <p:txBody>
          <a:bodyPr/>
          <a:lstStyle/>
          <a:p>
            <a:r>
              <a:rPr lang="es-ES" sz="4200" dirty="0" err="1">
                <a:solidFill>
                  <a:schemeClr val="tx1">
                    <a:lumMod val="95000"/>
                    <a:lumOff val="5000"/>
                  </a:schemeClr>
                </a:solidFill>
                <a:latin typeface="Baskerville Old Face" pitchFamily="18" charset="0"/>
                <a:cs typeface="Times New Roman" pitchFamily="18" charset="0"/>
              </a:rPr>
              <a:t>Anplwayè</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Avèk</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plizye</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chantye</a:t>
            </a:r>
            <a:endParaRPr lang="en-US" sz="4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985563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sz="2200" dirty="0" err="1">
                <a:latin typeface="Baskerville Old Face" pitchFamily="18" charset="0"/>
              </a:rPr>
              <a:t>Chak</a:t>
            </a:r>
            <a:r>
              <a:rPr lang="es-ES" sz="2200" dirty="0">
                <a:latin typeface="Baskerville Old Face" pitchFamily="18" charset="0"/>
              </a:rPr>
              <a:t> </a:t>
            </a:r>
            <a:r>
              <a:rPr lang="es-ES" sz="2200" dirty="0" err="1">
                <a:latin typeface="Baskerville Old Face" pitchFamily="18" charset="0"/>
              </a:rPr>
              <a:t>konpayi</a:t>
            </a:r>
            <a:r>
              <a:rPr lang="es-ES" sz="2200" dirty="0">
                <a:latin typeface="Baskerville Old Face" pitchFamily="18" charset="0"/>
              </a:rPr>
              <a:t> </a:t>
            </a:r>
            <a:r>
              <a:rPr lang="es-ES" sz="2200" dirty="0" err="1">
                <a:latin typeface="Baskerville Old Face" pitchFamily="18" charset="0"/>
              </a:rPr>
              <a:t>travay</a:t>
            </a:r>
            <a:r>
              <a:rPr lang="es-ES" sz="2200" dirty="0">
                <a:latin typeface="Baskerville Old Face" pitchFamily="18" charset="0"/>
              </a:rPr>
              <a:t> </a:t>
            </a:r>
            <a:r>
              <a:rPr lang="es-ES" sz="2200" dirty="0" err="1">
                <a:latin typeface="Baskerville Old Face" pitchFamily="18" charset="0"/>
              </a:rPr>
              <a:t>dwe</a:t>
            </a:r>
            <a:r>
              <a:rPr lang="es-ES" sz="2200" dirty="0">
                <a:latin typeface="Baskerville Old Face" pitchFamily="18" charset="0"/>
              </a:rPr>
              <a:t> </a:t>
            </a:r>
            <a:r>
              <a:rPr lang="es-ES" sz="2200" dirty="0" err="1">
                <a:latin typeface="Baskerville Old Face" pitchFamily="18" charset="0"/>
              </a:rPr>
              <a:t>ranpli</a:t>
            </a:r>
            <a:r>
              <a:rPr lang="es-ES" sz="2200" dirty="0">
                <a:latin typeface="Baskerville Old Face" pitchFamily="18" charset="0"/>
              </a:rPr>
              <a:t> OSHA 301 </a:t>
            </a:r>
            <a:r>
              <a:rPr lang="es-ES" sz="2200" dirty="0" err="1">
                <a:latin typeface="Baskerville Old Face" pitchFamily="18" charset="0"/>
              </a:rPr>
              <a:t>fòm</a:t>
            </a:r>
            <a:r>
              <a:rPr lang="es-ES" sz="2200" dirty="0">
                <a:latin typeface="Baskerville Old Face" pitchFamily="18" charset="0"/>
              </a:rPr>
              <a:t> </a:t>
            </a:r>
            <a:r>
              <a:rPr lang="es-ES" sz="2200" dirty="0" err="1">
                <a:latin typeface="Baskerville Old Face" pitchFamily="18" charset="0"/>
              </a:rPr>
              <a:t>lan</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lespas</a:t>
            </a:r>
            <a:r>
              <a:rPr lang="es-ES" sz="2200" dirty="0">
                <a:latin typeface="Baskerville Old Face" pitchFamily="18" charset="0"/>
              </a:rPr>
              <a:t> </a:t>
            </a:r>
            <a:r>
              <a:rPr lang="es-ES" sz="2200" dirty="0" err="1">
                <a:latin typeface="Baskerville Old Face" pitchFamily="18" charset="0"/>
              </a:rPr>
              <a:t>sèt</a:t>
            </a:r>
            <a:r>
              <a:rPr lang="es-ES" sz="2200" dirty="0">
                <a:latin typeface="Baskerville Old Face" pitchFamily="18" charset="0"/>
              </a:rPr>
              <a:t> </a:t>
            </a:r>
            <a:r>
              <a:rPr lang="es-ES" sz="2200" dirty="0" err="1">
                <a:latin typeface="Baskerville Old Face" pitchFamily="18" charset="0"/>
              </a:rPr>
              <a:t>jou</a:t>
            </a:r>
            <a:r>
              <a:rPr lang="es-ES" sz="2200" dirty="0">
                <a:latin typeface="Baskerville Old Face" pitchFamily="18" charset="0"/>
              </a:rPr>
              <a:t>  </a:t>
            </a:r>
            <a:r>
              <a:rPr lang="es-ES" sz="2200" dirty="0" err="1">
                <a:latin typeface="Baskerville Old Face" pitchFamily="18" charset="0"/>
              </a:rPr>
              <a:t>ke</a:t>
            </a:r>
            <a:r>
              <a:rPr lang="es-ES" sz="2200" dirty="0">
                <a:latin typeface="Baskerville Old Face" pitchFamily="18" charset="0"/>
              </a:rPr>
              <a:t> </a:t>
            </a:r>
            <a:r>
              <a:rPr lang="es-ES" sz="2200" dirty="0" err="1">
                <a:latin typeface="Baskerville Old Face" pitchFamily="18" charset="0"/>
              </a:rPr>
              <a:t>patwon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a:t>
            </a:r>
            <a:r>
              <a:rPr lang="es-ES" sz="2200" dirty="0" err="1">
                <a:latin typeface="Baskerville Old Face" pitchFamily="18" charset="0"/>
              </a:rPr>
              <a:t>aprann</a:t>
            </a:r>
            <a:r>
              <a:rPr lang="es-ES" sz="2200" dirty="0">
                <a:latin typeface="Baskerville Old Face" pitchFamily="18" charset="0"/>
              </a:rPr>
              <a:t> de </a:t>
            </a:r>
            <a:r>
              <a:rPr lang="es-ES" sz="2200" dirty="0" err="1">
                <a:latin typeface="Baskerville Old Face" pitchFamily="18" charset="0"/>
              </a:rPr>
              <a:t>aksidan</a:t>
            </a:r>
            <a:r>
              <a:rPr lang="es-ES" sz="2200" dirty="0">
                <a:latin typeface="Baskerville Old Face" pitchFamily="18" charset="0"/>
              </a:rPr>
              <a:t> </a:t>
            </a:r>
            <a:r>
              <a:rPr lang="es-ES" sz="2200" dirty="0" err="1">
                <a:latin typeface="Baskerville Old Face" pitchFamily="18" charset="0"/>
              </a:rPr>
              <a:t>an</a:t>
            </a:r>
            <a:r>
              <a:rPr lang="es-ES" sz="2200" dirty="0">
                <a:latin typeface="Baskerville Old Face" pitchFamily="18" charset="0"/>
              </a:rPr>
              <a:t> </a:t>
            </a:r>
            <a:r>
              <a:rPr lang="es-ES" sz="2200" dirty="0" err="1">
                <a:latin typeface="Baskerville Old Face" pitchFamily="18" charset="0"/>
              </a:rPr>
              <a:t>osinon</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zafe </a:t>
            </a:r>
            <a:r>
              <a:rPr lang="es-ES" sz="2200" dirty="0" err="1">
                <a:latin typeface="Baskerville Old Face" pitchFamily="18" charset="0"/>
              </a:rPr>
              <a:t>ki</a:t>
            </a:r>
            <a:r>
              <a:rPr lang="es-ES" sz="2200" dirty="0">
                <a:latin typeface="Baskerville Old Face" pitchFamily="18" charset="0"/>
              </a:rPr>
              <a:t> gen rapo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maladi</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travay</a:t>
            </a:r>
            <a:r>
              <a:rPr lang="es-ES" sz="2200" dirty="0">
                <a:latin typeface="Baskerville Old Face" pitchFamily="18" charset="0"/>
              </a:rPr>
              <a:t>.</a:t>
            </a:r>
          </a:p>
          <a:p>
            <a:pPr marL="457200" indent="-457200">
              <a:buFont typeface="Arial" pitchFamily="34" charset="0"/>
              <a:buChar char="•"/>
            </a:pPr>
            <a:r>
              <a:rPr lang="es-ES" sz="2200" dirty="0" err="1">
                <a:latin typeface="Baskerville Old Face" pitchFamily="18" charset="0"/>
              </a:rPr>
              <a:t>Fòm</a:t>
            </a:r>
            <a:r>
              <a:rPr lang="es-ES" sz="2200" dirty="0">
                <a:latin typeface="Baskerville Old Face" pitchFamily="18" charset="0"/>
              </a:rPr>
              <a:t> </a:t>
            </a:r>
            <a:r>
              <a:rPr lang="es-ES" sz="2200" dirty="0" err="1">
                <a:latin typeface="Baskerville Old Face" pitchFamily="18" charset="0"/>
              </a:rPr>
              <a:t>sa</a:t>
            </a:r>
            <a:r>
              <a:rPr lang="es-ES" sz="2200" dirty="0">
                <a:latin typeface="Baskerville Old Face" pitchFamily="18" charset="0"/>
              </a:rPr>
              <a:t> a gen </a:t>
            </a:r>
            <a:r>
              <a:rPr lang="es-ES" sz="2200" dirty="0" err="1">
                <a:latin typeface="Baskerville Old Face" pitchFamily="18" charset="0"/>
              </a:rPr>
              <a:t>ladan</a:t>
            </a:r>
            <a:r>
              <a:rPr lang="es-ES" sz="2200" dirty="0">
                <a:latin typeface="Baskerville Old Face" pitchFamily="18" charset="0"/>
              </a:rPr>
              <a:t> </a:t>
            </a:r>
            <a:r>
              <a:rPr lang="es-ES" sz="2200" dirty="0" err="1">
                <a:latin typeface="Baskerville Old Face" pitchFamily="18" charset="0"/>
              </a:rPr>
              <a:t>enfòmasyon</a:t>
            </a:r>
            <a:r>
              <a:rPr lang="es-ES" sz="2200" dirty="0">
                <a:latin typeface="Baskerville Old Face" pitchFamily="18" charset="0"/>
              </a:rPr>
              <a:t> </a:t>
            </a:r>
            <a:r>
              <a:rPr lang="es-ES" sz="2200" dirty="0" err="1">
                <a:latin typeface="Baskerville Old Face" pitchFamily="18" charset="0"/>
              </a:rPr>
              <a:t>kijan</a:t>
            </a:r>
            <a:r>
              <a:rPr lang="es-ES" sz="2200" dirty="0">
                <a:latin typeface="Baskerville Old Face" pitchFamily="18" charset="0"/>
              </a:rPr>
              <a:t> </a:t>
            </a:r>
            <a:r>
              <a:rPr lang="es-ES" sz="2200" dirty="0" err="1">
                <a:latin typeface="Baskerville Old Face" pitchFamily="18" charset="0"/>
              </a:rPr>
              <a:t>aksidan</a:t>
            </a:r>
            <a:r>
              <a:rPr lang="es-ES" sz="2200" dirty="0">
                <a:latin typeface="Baskerville Old Face" pitchFamily="18" charset="0"/>
              </a:rPr>
              <a:t> </a:t>
            </a:r>
            <a:r>
              <a:rPr lang="es-ES" sz="2200" dirty="0" err="1">
                <a:latin typeface="Baskerville Old Face" pitchFamily="18" charset="0"/>
              </a:rPr>
              <a:t>oubyen</a:t>
            </a:r>
            <a:r>
              <a:rPr lang="es-ES" sz="2200" dirty="0">
                <a:latin typeface="Baskerville Old Face" pitchFamily="18" charset="0"/>
              </a:rPr>
              <a:t> </a:t>
            </a:r>
            <a:r>
              <a:rPr lang="es-ES" sz="2200" dirty="0" err="1">
                <a:latin typeface="Baskerville Old Face" pitchFamily="18" charset="0"/>
              </a:rPr>
              <a:t>maladi</a:t>
            </a:r>
            <a:r>
              <a:rPr lang="es-ES" sz="2200" dirty="0">
                <a:latin typeface="Baskerville Old Face" pitchFamily="18" charset="0"/>
              </a:rPr>
              <a:t> a te </a:t>
            </a:r>
            <a:r>
              <a:rPr lang="es-ES" sz="2200" dirty="0" err="1">
                <a:latin typeface="Baskerville Old Face" pitchFamily="18" charset="0"/>
              </a:rPr>
              <a:t>rive</a:t>
            </a:r>
            <a:endParaRPr lang="es-ES" sz="2200" dirty="0">
              <a:latin typeface="Baskerville Old Face" pitchFamily="18" charset="0"/>
            </a:endParaRPr>
          </a:p>
          <a:p>
            <a:pPr marL="457200" indent="-457200">
              <a:buFont typeface="Arial" pitchFamily="34" charset="0"/>
              <a:buChar char="•"/>
            </a:pPr>
            <a:r>
              <a:rPr lang="es-ES" sz="2200" dirty="0" err="1">
                <a:latin typeface="Baskerville Old Face" pitchFamily="18" charset="0"/>
              </a:rPr>
              <a:t>Anplwaye</a:t>
            </a:r>
            <a:r>
              <a:rPr lang="es-ES" sz="2200" dirty="0">
                <a:latin typeface="Baskerville Old Face" pitchFamily="18" charset="0"/>
              </a:rPr>
              <a:t> </a:t>
            </a:r>
            <a:r>
              <a:rPr lang="es-ES" sz="2200" dirty="0" err="1">
                <a:latin typeface="Baskerville Old Face" pitchFamily="18" charset="0"/>
              </a:rPr>
              <a:t>ak</a:t>
            </a:r>
            <a:r>
              <a:rPr lang="es-ES" sz="2200" dirty="0">
                <a:latin typeface="Baskerville Old Face" pitchFamily="18" charset="0"/>
              </a:rPr>
              <a:t> </a:t>
            </a:r>
            <a:r>
              <a:rPr lang="es-ES" sz="2200" dirty="0" err="1">
                <a:latin typeface="Baskerville Old Face" pitchFamily="18" charset="0"/>
              </a:rPr>
              <a:t>ansyen</a:t>
            </a:r>
            <a:r>
              <a:rPr lang="es-ES" sz="2200" dirty="0">
                <a:latin typeface="Baskerville Old Face" pitchFamily="18" charset="0"/>
              </a:rPr>
              <a:t> </a:t>
            </a:r>
            <a:r>
              <a:rPr lang="es-ES" sz="2200" dirty="0" err="1">
                <a:latin typeface="Baskerville Old Face" pitchFamily="18" charset="0"/>
              </a:rPr>
              <a:t>anplwaye</a:t>
            </a:r>
            <a:r>
              <a:rPr lang="es-ES" sz="2200" dirty="0">
                <a:latin typeface="Baskerville Old Face" pitchFamily="18" charset="0"/>
              </a:rPr>
              <a:t> yo </a:t>
            </a:r>
            <a:r>
              <a:rPr lang="es-ES" sz="2200" dirty="0" err="1">
                <a:latin typeface="Baskerville Old Face" pitchFamily="18" charset="0"/>
              </a:rPr>
              <a:t>garanti</a:t>
            </a:r>
            <a:r>
              <a:rPr lang="es-ES" sz="2200" dirty="0">
                <a:latin typeface="Baskerville Old Face" pitchFamily="18" charset="0"/>
              </a:rPr>
              <a:t> </a:t>
            </a:r>
            <a:r>
              <a:rPr lang="es-ES" sz="2200" dirty="0" err="1">
                <a:latin typeface="Baskerville Old Face" pitchFamily="18" charset="0"/>
              </a:rPr>
              <a:t>aksè</a:t>
            </a:r>
            <a:r>
              <a:rPr lang="es-ES" sz="2200" dirty="0">
                <a:latin typeface="Baskerville Old Face" pitchFamily="18" charset="0"/>
              </a:rPr>
              <a:t> </a:t>
            </a:r>
            <a:r>
              <a:rPr lang="es-ES" sz="2200" dirty="0" err="1">
                <a:latin typeface="Baskerville Old Face" pitchFamily="18" charset="0"/>
              </a:rPr>
              <a:t>endividyèl</a:t>
            </a:r>
            <a:r>
              <a:rPr lang="es-ES" sz="2200" dirty="0">
                <a:latin typeface="Baskerville Old Face" pitchFamily="18" charset="0"/>
              </a:rPr>
              <a:t> OSHA </a:t>
            </a:r>
            <a:r>
              <a:rPr lang="es-ES" sz="2200" dirty="0" err="1">
                <a:latin typeface="Baskerville Old Face" pitchFamily="18" charset="0"/>
              </a:rPr>
              <a:t>fòm</a:t>
            </a:r>
            <a:r>
              <a:rPr lang="es-ES" sz="2200" dirty="0">
                <a:latin typeface="Baskerville Old Face" pitchFamily="18" charset="0"/>
              </a:rPr>
              <a:t> 301 yo. </a:t>
            </a:r>
            <a:r>
              <a:rPr lang="es-ES" sz="2200" dirty="0" err="1">
                <a:latin typeface="Baskerville Old Face" pitchFamily="18" charset="0"/>
              </a:rPr>
              <a:t>Reprezantan</a:t>
            </a:r>
            <a:r>
              <a:rPr lang="es-ES" sz="2200" dirty="0">
                <a:latin typeface="Baskerville Old Face" pitchFamily="18" charset="0"/>
              </a:rPr>
              <a:t> </a:t>
            </a:r>
            <a:r>
              <a:rPr lang="es-ES" sz="2200" dirty="0" err="1">
                <a:latin typeface="Baskerville Old Face" pitchFamily="18" charset="0"/>
              </a:rPr>
              <a:t>travay</a:t>
            </a:r>
            <a:r>
              <a:rPr lang="es-ES" sz="2200" dirty="0">
                <a:latin typeface="Baskerville Old Face" pitchFamily="18" charset="0"/>
              </a:rPr>
              <a:t> la </a:t>
            </a:r>
            <a:r>
              <a:rPr lang="es-ES" sz="2200" dirty="0" err="1">
                <a:latin typeface="Baskerville Old Face" pitchFamily="18" charset="0"/>
              </a:rPr>
              <a:t>ap</a:t>
            </a:r>
            <a:r>
              <a:rPr lang="es-ES" sz="2200" dirty="0">
                <a:latin typeface="Baskerville Old Face" pitchFamily="18" charset="0"/>
              </a:rPr>
              <a:t> </a:t>
            </a:r>
            <a:r>
              <a:rPr lang="es-ES" sz="2200" dirty="0" err="1">
                <a:latin typeface="Baskerville Old Face" pitchFamily="18" charset="0"/>
              </a:rPr>
              <a:t>bay</a:t>
            </a:r>
            <a:r>
              <a:rPr lang="es-ES" sz="2200" dirty="0">
                <a:latin typeface="Baskerville Old Face" pitchFamily="18" charset="0"/>
              </a:rPr>
              <a:t> </a:t>
            </a:r>
            <a:r>
              <a:rPr lang="es-ES" sz="2200" dirty="0" err="1">
                <a:latin typeface="Baskerville Old Face" pitchFamily="18" charset="0"/>
              </a:rPr>
              <a:t>aksè</a:t>
            </a:r>
            <a:r>
              <a:rPr lang="es-ES" sz="2200" dirty="0">
                <a:latin typeface="Baskerville Old Face" pitchFamily="18" charset="0"/>
              </a:rPr>
              <a:t>  “ </a:t>
            </a:r>
            <a:r>
              <a:rPr lang="es-ES" sz="2200" dirty="0" err="1">
                <a:latin typeface="Baskerville Old Face" pitchFamily="18" charset="0"/>
              </a:rPr>
              <a:t>sou</a:t>
            </a:r>
            <a:r>
              <a:rPr lang="es-ES" sz="2200" dirty="0">
                <a:latin typeface="Baskerville Old Face" pitchFamily="18" charset="0"/>
              </a:rPr>
              <a:t> </a:t>
            </a:r>
            <a:r>
              <a:rPr lang="es-ES" sz="2200" dirty="0" err="1">
                <a:latin typeface="Baskerville Old Face" pitchFamily="18" charset="0"/>
              </a:rPr>
              <a:t>enfòmasyon</a:t>
            </a:r>
            <a:r>
              <a:rPr lang="es-ES" sz="2200" dirty="0">
                <a:latin typeface="Baskerville Old Face" pitchFamily="18" charset="0"/>
              </a:rPr>
              <a:t> </a:t>
            </a:r>
            <a:r>
              <a:rPr lang="es-ES" sz="2200" dirty="0" err="1">
                <a:latin typeface="Baskerville Old Face" pitchFamily="18" charset="0"/>
              </a:rPr>
              <a:t>ki</a:t>
            </a:r>
            <a:r>
              <a:rPr lang="es-ES" sz="2200" dirty="0">
                <a:latin typeface="Baskerville Old Face" pitchFamily="18" charset="0"/>
              </a:rPr>
              <a:t> </a:t>
            </a:r>
            <a:r>
              <a:rPr lang="es-ES" sz="2200" dirty="0" err="1">
                <a:latin typeface="Baskerville Old Face" pitchFamily="18" charset="0"/>
              </a:rPr>
              <a:t>sou</a:t>
            </a:r>
            <a:r>
              <a:rPr lang="es-ES" sz="2200" dirty="0">
                <a:latin typeface="Baskerville Old Face" pitchFamily="18" charset="0"/>
              </a:rPr>
              <a:t> </a:t>
            </a:r>
            <a:r>
              <a:rPr lang="es-ES" sz="2200" dirty="0" err="1">
                <a:latin typeface="Baskerville Old Face" pitchFamily="18" charset="0"/>
              </a:rPr>
              <a:t>dosye</a:t>
            </a:r>
            <a:r>
              <a:rPr lang="es-ES" sz="2200" dirty="0">
                <a:latin typeface="Baskerville Old Face" pitchFamily="18" charset="0"/>
              </a:rPr>
              <a:t> a" </a:t>
            </a:r>
            <a:r>
              <a:rPr lang="es-ES" sz="2200" dirty="0" err="1">
                <a:latin typeface="Baskerville Old Face" pitchFamily="18" charset="0"/>
              </a:rPr>
              <a:t>seksyon</a:t>
            </a:r>
            <a:r>
              <a:rPr lang="es-ES" sz="2200" dirty="0">
                <a:latin typeface="Baskerville Old Face" pitchFamily="18" charset="0"/>
              </a:rPr>
              <a:t> </a:t>
            </a:r>
            <a:r>
              <a:rPr lang="es-ES" sz="2200" dirty="0" err="1">
                <a:latin typeface="Baskerville Old Face" pitchFamily="18" charset="0"/>
              </a:rPr>
              <a:t>nan</a:t>
            </a:r>
            <a:r>
              <a:rPr lang="es-ES" sz="2200" dirty="0">
                <a:latin typeface="Baskerville Old Face" pitchFamily="18" charset="0"/>
              </a:rPr>
              <a:t> </a:t>
            </a:r>
            <a:r>
              <a:rPr lang="es-ES" sz="2200" dirty="0" err="1">
                <a:latin typeface="Baskerville Old Face" pitchFamily="18" charset="0"/>
              </a:rPr>
              <a:t>fòm</a:t>
            </a:r>
            <a:r>
              <a:rPr lang="es-ES" sz="2200" dirty="0">
                <a:latin typeface="Baskerville Old Face" pitchFamily="18" charset="0"/>
              </a:rPr>
              <a:t> OSHA 301 </a:t>
            </a:r>
            <a:r>
              <a:rPr lang="es-ES" sz="2200" dirty="0" err="1">
                <a:latin typeface="Baskerville Old Face" pitchFamily="18" charset="0"/>
              </a:rPr>
              <a:t>kote</a:t>
            </a:r>
            <a:r>
              <a:rPr lang="es-ES" sz="2200" dirty="0">
                <a:latin typeface="Baskerville Old Face" pitchFamily="18" charset="0"/>
              </a:rPr>
              <a:t> yo </a:t>
            </a:r>
            <a:r>
              <a:rPr lang="es-ES" sz="2200" dirty="0" err="1">
                <a:latin typeface="Baskerville Old Face" pitchFamily="18" charset="0"/>
              </a:rPr>
              <a:t>reprezante</a:t>
            </a:r>
            <a:r>
              <a:rPr lang="es-ES" sz="2200" dirty="0">
                <a:latin typeface="Baskerville Old Face" pitchFamily="18" charset="0"/>
              </a:rPr>
              <a:t> </a:t>
            </a:r>
            <a:r>
              <a:rPr lang="es-ES" sz="2200" dirty="0" err="1">
                <a:latin typeface="Baskerville Old Face" pitchFamily="18" charset="0"/>
              </a:rPr>
              <a:t>noun</a:t>
            </a:r>
            <a:r>
              <a:rPr lang="es-ES" sz="2200" dirty="0">
                <a:latin typeface="Baskerville Old Face" pitchFamily="18" charset="0"/>
              </a:rPr>
              <a:t> </a:t>
            </a:r>
            <a:r>
              <a:rPr lang="es-ES" sz="2200" dirty="0" err="1">
                <a:latin typeface="Baskerville Old Face" pitchFamily="18" charset="0"/>
              </a:rPr>
              <a:t>kap</a:t>
            </a:r>
            <a:r>
              <a:rPr lang="es-ES" sz="2200" dirty="0">
                <a:latin typeface="Baskerville Old Face" pitchFamily="18" charset="0"/>
              </a:rPr>
              <a:t> </a:t>
            </a:r>
            <a:r>
              <a:rPr lang="es-ES" sz="2200" dirty="0" err="1">
                <a:latin typeface="Baskerville Old Face" pitchFamily="18" charset="0"/>
              </a:rPr>
              <a:t>travay</a:t>
            </a:r>
            <a:r>
              <a:rPr lang="es-ES" sz="2200" dirty="0">
                <a:latin typeface="Baskerville Old Face" pitchFamily="18" charset="0"/>
              </a:rPr>
              <a:t>.</a:t>
            </a:r>
          </a:p>
        </p:txBody>
      </p:sp>
      <p:sp>
        <p:nvSpPr>
          <p:cNvPr id="11" name="Rectangle 4"/>
          <p:cNvSpPr>
            <a:spLocks noGrp="1" noChangeArrowheads="1"/>
          </p:cNvSpPr>
          <p:nvPr>
            <p:ph type="title"/>
          </p:nvPr>
        </p:nvSpPr>
        <p:spPr>
          <a:xfrm>
            <a:off x="609600" y="457200"/>
            <a:ext cx="7315200" cy="1143000"/>
          </a:xfrm>
        </p:spPr>
        <p:txBody>
          <a:bodyPr/>
          <a:lstStyle/>
          <a:p>
            <a:r>
              <a:rPr lang="es-ES" sz="4200" dirty="0">
                <a:solidFill>
                  <a:schemeClr val="tx1">
                    <a:lumMod val="95000"/>
                    <a:lumOff val="5000"/>
                  </a:schemeClr>
                </a:solidFill>
                <a:latin typeface="Baskerville Old Face" pitchFamily="18" charset="0"/>
                <a:cs typeface="Times New Roman" pitchFamily="18" charset="0"/>
              </a:rPr>
              <a:t> </a:t>
            </a:r>
            <a:r>
              <a:rPr lang="es-ES" sz="4200" dirty="0" smtClean="0">
                <a:solidFill>
                  <a:schemeClr val="tx1">
                    <a:lumMod val="95000"/>
                    <a:lumOff val="5000"/>
                  </a:schemeClr>
                </a:solidFill>
                <a:latin typeface="Baskerville Old Face" pitchFamily="18" charset="0"/>
                <a:cs typeface="Times New Roman" pitchFamily="18" charset="0"/>
              </a:rPr>
              <a:t>            </a:t>
            </a:r>
            <a:r>
              <a:rPr lang="es-ES" sz="4200" dirty="0">
                <a:solidFill>
                  <a:schemeClr val="tx1">
                    <a:lumMod val="95000"/>
                    <a:lumOff val="5000"/>
                  </a:schemeClr>
                </a:solidFill>
                <a:latin typeface="Baskerville Old Face" pitchFamily="18" charset="0"/>
                <a:cs typeface="Times New Roman" pitchFamily="18" charset="0"/>
              </a:rPr>
              <a:t>301, </a:t>
            </a:r>
            <a:r>
              <a:rPr lang="es-ES" sz="4200" dirty="0" err="1">
                <a:solidFill>
                  <a:schemeClr val="tx1">
                    <a:lumMod val="95000"/>
                    <a:lumOff val="5000"/>
                  </a:schemeClr>
                </a:solidFill>
                <a:latin typeface="Baskerville Old Face" pitchFamily="18" charset="0"/>
                <a:cs typeface="Times New Roman" pitchFamily="18" charset="0"/>
              </a:rPr>
              <a:t>rapòte</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aksidan</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ak</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maladi</a:t>
            </a:r>
            <a:r>
              <a:rPr lang="es-ES" sz="4200" dirty="0">
                <a:solidFill>
                  <a:schemeClr val="tx1">
                    <a:lumMod val="95000"/>
                    <a:lumOff val="5000"/>
                  </a:schemeClr>
                </a:solidFill>
                <a:latin typeface="Baskerville Old Face" pitchFamily="18" charset="0"/>
                <a:cs typeface="Times New Roman" pitchFamily="18" charset="0"/>
              </a:rPr>
              <a:t> </a:t>
            </a:r>
            <a:r>
              <a:rPr lang="es-ES" sz="4200" dirty="0" err="1">
                <a:solidFill>
                  <a:schemeClr val="tx1">
                    <a:lumMod val="95000"/>
                    <a:lumOff val="5000"/>
                  </a:schemeClr>
                </a:solidFill>
                <a:latin typeface="Baskerville Old Face" pitchFamily="18" charset="0"/>
                <a:cs typeface="Times New Roman" pitchFamily="18" charset="0"/>
              </a:rPr>
              <a:t>ensidan</a:t>
            </a:r>
            <a:endParaRPr lang="en-US" sz="42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73723" y="343112"/>
            <a:ext cx="1512277" cy="43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695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600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es-ES" dirty="0" err="1">
                <a:latin typeface="Baskerville Old Face" pitchFamily="18" charset="0"/>
              </a:rPr>
              <a:t>Fom</a:t>
            </a:r>
            <a:r>
              <a:rPr lang="es-ES" dirty="0">
                <a:latin typeface="Baskerville Old Face" pitchFamily="18" charset="0"/>
              </a:rPr>
              <a:t> </a:t>
            </a:r>
            <a:r>
              <a:rPr lang="es-ES" dirty="0" err="1">
                <a:latin typeface="Baskerville Old Face" pitchFamily="18" charset="0"/>
              </a:rPr>
              <a:t>sa</a:t>
            </a:r>
            <a:r>
              <a:rPr lang="es-ES" dirty="0">
                <a:latin typeface="Baskerville Old Face" pitchFamily="18" charset="0"/>
              </a:rPr>
              <a:t> te </a:t>
            </a:r>
            <a:r>
              <a:rPr lang="es-ES" dirty="0" err="1">
                <a:latin typeface="Baskerville Old Face" pitchFamily="18" charset="0"/>
              </a:rPr>
              <a:t>kreye</a:t>
            </a:r>
            <a:r>
              <a:rPr lang="es-ES" dirty="0">
                <a:latin typeface="Baskerville Old Face" pitchFamily="18" charset="0"/>
              </a:rPr>
              <a:t> </a:t>
            </a:r>
            <a:r>
              <a:rPr lang="es-ES" dirty="0" err="1">
                <a:latin typeface="Baskerville Old Face" pitchFamily="18" charset="0"/>
              </a:rPr>
              <a:t>pou</a:t>
            </a:r>
            <a:r>
              <a:rPr lang="es-ES" dirty="0">
                <a:latin typeface="Baskerville Old Face" pitchFamily="18" charset="0"/>
              </a:rPr>
              <a:t> te </a:t>
            </a:r>
            <a:r>
              <a:rPr lang="es-ES" dirty="0" err="1">
                <a:latin typeface="Baskerville Old Face" pitchFamily="18" charset="0"/>
              </a:rPr>
              <a:t>ka</a:t>
            </a:r>
            <a:r>
              <a:rPr lang="es-ES" dirty="0">
                <a:latin typeface="Baskerville Old Face" pitchFamily="18" charset="0"/>
              </a:rPr>
              <a:t> fe li pi </a:t>
            </a:r>
            <a:r>
              <a:rPr lang="es-ES" dirty="0" err="1">
                <a:latin typeface="Baskerville Old Face" pitchFamily="18" charset="0"/>
              </a:rPr>
              <a:t>fasil</a:t>
            </a:r>
            <a:r>
              <a:rPr lang="es-ES" dirty="0">
                <a:latin typeface="Baskerville Old Face" pitchFamily="18" charset="0"/>
              </a:rPr>
              <a:t> </a:t>
            </a:r>
            <a:r>
              <a:rPr lang="es-ES" dirty="0" err="1">
                <a:latin typeface="Baskerville Old Face" pitchFamily="18" charset="0"/>
              </a:rPr>
              <a:t>pou</a:t>
            </a:r>
            <a:r>
              <a:rPr lang="es-ES" dirty="0">
                <a:latin typeface="Baskerville Old Face" pitchFamily="18" charset="0"/>
              </a:rPr>
              <a:t> yo </a:t>
            </a:r>
            <a:r>
              <a:rPr lang="es-ES" dirty="0" err="1">
                <a:latin typeface="Baskerville Old Face" pitchFamily="18" charset="0"/>
              </a:rPr>
              <a:t>kapab</a:t>
            </a:r>
            <a:r>
              <a:rPr lang="es-ES" dirty="0">
                <a:latin typeface="Baskerville Old Face" pitchFamily="18" charset="0"/>
              </a:rPr>
              <a:t> </a:t>
            </a:r>
            <a:r>
              <a:rPr lang="es-ES" dirty="0" err="1">
                <a:latin typeface="Baskerville Old Face" pitchFamily="18" charset="0"/>
              </a:rPr>
              <a:t>we</a:t>
            </a:r>
            <a:r>
              <a:rPr lang="es-ES" dirty="0">
                <a:latin typeface="Baskerville Old Face" pitchFamily="18" charset="0"/>
              </a:rPr>
              <a:t>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kalkile</a:t>
            </a:r>
            <a:r>
              <a:rPr lang="es-ES" dirty="0">
                <a:latin typeface="Baskerville Old Face" pitchFamily="18" charset="0"/>
              </a:rPr>
              <a:t> </a:t>
            </a:r>
            <a:r>
              <a:rPr lang="es-ES" dirty="0" err="1">
                <a:latin typeface="Baskerville Old Face" pitchFamily="18" charset="0"/>
              </a:rPr>
              <a:t>konbyen</a:t>
            </a:r>
            <a:r>
              <a:rPr lang="es-ES" dirty="0">
                <a:latin typeface="Baskerville Old Face" pitchFamily="18" charset="0"/>
              </a:rPr>
              <a:t> </a:t>
            </a:r>
            <a:r>
              <a:rPr lang="es-ES" dirty="0" err="1">
                <a:latin typeface="Baskerville Old Face" pitchFamily="18" charset="0"/>
              </a:rPr>
              <a:t>aksidan</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genyen</a:t>
            </a:r>
            <a:r>
              <a:rPr lang="es-ES" dirty="0">
                <a:latin typeface="Baskerville Old Face" pitchFamily="18" charset="0"/>
              </a:rPr>
              <a:t> </a:t>
            </a:r>
          </a:p>
          <a:p>
            <a:pPr marL="457200" indent="-457200">
              <a:buFont typeface="Arial" pitchFamily="34" charset="0"/>
              <a:buChar char="•"/>
            </a:pPr>
            <a:r>
              <a:rPr lang="es-ES" dirty="0" err="1">
                <a:latin typeface="Baskerville Old Face" pitchFamily="18" charset="0"/>
              </a:rPr>
              <a:t>Travay</a:t>
            </a:r>
            <a:r>
              <a:rPr lang="es-ES" dirty="0">
                <a:latin typeface="Baskerville Old Face" pitchFamily="18" charset="0"/>
              </a:rPr>
              <a:t> yo </a:t>
            </a:r>
            <a:r>
              <a:rPr lang="es-ES" dirty="0" err="1">
                <a:latin typeface="Baskerville Old Face" pitchFamily="18" charset="0"/>
              </a:rPr>
              <a:t>dwe</a:t>
            </a:r>
            <a:r>
              <a:rPr lang="es-ES" dirty="0">
                <a:latin typeface="Baskerville Old Face" pitchFamily="18" charset="0"/>
              </a:rPr>
              <a:t> </a:t>
            </a:r>
            <a:r>
              <a:rPr lang="es-ES" dirty="0" err="1">
                <a:latin typeface="Baskerville Old Face" pitchFamily="18" charset="0"/>
              </a:rPr>
              <a:t>kenbe</a:t>
            </a:r>
            <a:r>
              <a:rPr lang="es-ES" dirty="0">
                <a:latin typeface="Baskerville Old Face" pitchFamily="18" charset="0"/>
              </a:rPr>
              <a:t> </a:t>
            </a:r>
            <a:r>
              <a:rPr lang="es-ES" dirty="0" err="1">
                <a:latin typeface="Baskerville Old Face" pitchFamily="18" charset="0"/>
              </a:rPr>
              <a:t>yon</a:t>
            </a:r>
            <a:r>
              <a:rPr lang="es-ES" dirty="0">
                <a:latin typeface="Baskerville Old Face" pitchFamily="18" charset="0"/>
              </a:rPr>
              <a:t> </a:t>
            </a:r>
            <a:r>
              <a:rPr lang="es-ES" dirty="0" err="1">
                <a:latin typeface="Baskerville Old Face" pitchFamily="18" charset="0"/>
              </a:rPr>
              <a:t>kopi</a:t>
            </a:r>
            <a:r>
              <a:rPr lang="es-ES" dirty="0">
                <a:latin typeface="Baskerville Old Face" pitchFamily="18" charset="0"/>
              </a:rPr>
              <a:t>,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ane</a:t>
            </a:r>
            <a:r>
              <a:rPr lang="es-ES" dirty="0">
                <a:latin typeface="Baskerville Old Face" pitchFamily="18" charset="0"/>
              </a:rPr>
              <a:t> , </a:t>
            </a:r>
            <a:r>
              <a:rPr lang="es-ES" dirty="0" err="1">
                <a:latin typeface="Baskerville Old Face" pitchFamily="18" charset="0"/>
              </a:rPr>
              <a:t>pa</a:t>
            </a:r>
            <a:r>
              <a:rPr lang="es-ES" dirty="0">
                <a:latin typeface="Baskerville Old Face" pitchFamily="18" charset="0"/>
              </a:rPr>
              <a:t> pase </a:t>
            </a:r>
            <a:r>
              <a:rPr lang="es-ES" dirty="0" err="1">
                <a:latin typeface="Baskerville Old Face" pitchFamily="18" charset="0"/>
              </a:rPr>
              <a:t>pa</a:t>
            </a:r>
            <a:r>
              <a:rPr lang="es-ES" dirty="0">
                <a:latin typeface="Baskerville Old Face" pitchFamily="18" charset="0"/>
              </a:rPr>
              <a:t> pita </a:t>
            </a:r>
            <a:r>
              <a:rPr lang="es-ES" dirty="0" err="1">
                <a:latin typeface="Baskerville Old Face" pitchFamily="18" charset="0"/>
              </a:rPr>
              <a:t>ke</a:t>
            </a:r>
            <a:r>
              <a:rPr lang="es-ES" dirty="0">
                <a:latin typeface="Baskerville Old Face" pitchFamily="18" charset="0"/>
              </a:rPr>
              <a:t> 1er </a:t>
            </a:r>
            <a:r>
              <a:rPr lang="es-ES" dirty="0" err="1">
                <a:latin typeface="Baskerville Old Face" pitchFamily="18" charset="0"/>
              </a:rPr>
              <a:t>Fevriye</a:t>
            </a:r>
            <a:r>
              <a:rPr lang="es-ES" dirty="0">
                <a:latin typeface="Baskerville Old Face" pitchFamily="18" charset="0"/>
              </a:rPr>
              <a:t> e </a:t>
            </a:r>
            <a:r>
              <a:rPr lang="es-ES" dirty="0" err="1">
                <a:latin typeface="Baskerville Old Face" pitchFamily="18" charset="0"/>
              </a:rPr>
              <a:t>pou</a:t>
            </a:r>
            <a:r>
              <a:rPr lang="es-ES" dirty="0">
                <a:latin typeface="Baskerville Old Face" pitchFamily="18" charset="0"/>
              </a:rPr>
              <a:t> yo </a:t>
            </a:r>
            <a:r>
              <a:rPr lang="es-ES" dirty="0" err="1">
                <a:latin typeface="Baskerville Old Face" pitchFamily="18" charset="0"/>
              </a:rPr>
              <a:t>kenbe’l</a:t>
            </a:r>
            <a:r>
              <a:rPr lang="es-ES" dirty="0">
                <a:latin typeface="Baskerville Old Face" pitchFamily="18" charset="0"/>
              </a:rPr>
              <a:t> jis </a:t>
            </a:r>
            <a:r>
              <a:rPr lang="es-ES" dirty="0" err="1">
                <a:latin typeface="Baskerville Old Face" pitchFamily="18" charset="0"/>
              </a:rPr>
              <a:t>rive</a:t>
            </a:r>
            <a:r>
              <a:rPr lang="es-ES" dirty="0">
                <a:latin typeface="Baskerville Old Face" pitchFamily="18" charset="0"/>
              </a:rPr>
              <a:t> 30 </a:t>
            </a:r>
            <a:r>
              <a:rPr lang="es-ES" dirty="0" err="1">
                <a:latin typeface="Baskerville Old Face" pitchFamily="18" charset="0"/>
              </a:rPr>
              <a:t>Avril</a:t>
            </a:r>
            <a:r>
              <a:rPr lang="es-ES" dirty="0">
                <a:latin typeface="Baskerville Old Face" pitchFamily="18" charset="0"/>
              </a:rPr>
              <a:t>.</a:t>
            </a:r>
          </a:p>
        </p:txBody>
      </p:sp>
      <p:sp>
        <p:nvSpPr>
          <p:cNvPr id="11" name="Rectangle 4"/>
          <p:cNvSpPr>
            <a:spLocks noGrp="1" noChangeArrowheads="1"/>
          </p:cNvSpPr>
          <p:nvPr>
            <p:ph type="title"/>
          </p:nvPr>
        </p:nvSpPr>
        <p:spPr>
          <a:xfrm>
            <a:off x="571500" y="381000"/>
            <a:ext cx="7315200" cy="1143000"/>
          </a:xfrm>
        </p:spPr>
        <p:txBody>
          <a:bodyPr/>
          <a:lstStyle/>
          <a:p>
            <a:r>
              <a:rPr lang="es-ES" sz="3200" dirty="0" smtClean="0">
                <a:solidFill>
                  <a:schemeClr val="tx1">
                    <a:lumMod val="95000"/>
                    <a:lumOff val="5000"/>
                  </a:schemeClr>
                </a:solidFill>
                <a:latin typeface="Baskerville Old Face" pitchFamily="18" charset="0"/>
                <a:cs typeface="Times New Roman" pitchFamily="18" charset="0"/>
              </a:rPr>
              <a:t>            300A </a:t>
            </a:r>
            <a:r>
              <a:rPr lang="es-ES" sz="3200" dirty="0" err="1">
                <a:solidFill>
                  <a:schemeClr val="tx1">
                    <a:lumMod val="95000"/>
                    <a:lumOff val="5000"/>
                  </a:schemeClr>
                </a:solidFill>
                <a:latin typeface="Baskerville Old Face" pitchFamily="18" charset="0"/>
                <a:cs typeface="Times New Roman" pitchFamily="18" charset="0"/>
              </a:rPr>
              <a:t>Fòm</a:t>
            </a:r>
            <a:r>
              <a:rPr lang="es-ES" sz="3200" dirty="0">
                <a:solidFill>
                  <a:schemeClr val="tx1">
                    <a:lumMod val="95000"/>
                    <a:lumOff val="5000"/>
                  </a:schemeClr>
                </a:solidFill>
                <a:latin typeface="Baskerville Old Face" pitchFamily="18" charset="0"/>
                <a:cs typeface="Times New Roman" pitchFamily="18" charset="0"/>
              </a:rPr>
              <a:t> </a:t>
            </a:r>
            <a:r>
              <a:rPr lang="es-ES" sz="3200" dirty="0" err="1">
                <a:solidFill>
                  <a:schemeClr val="tx1">
                    <a:lumMod val="95000"/>
                    <a:lumOff val="5000"/>
                  </a:schemeClr>
                </a:solidFill>
                <a:latin typeface="Baskerville Old Face" pitchFamily="18" charset="0"/>
                <a:cs typeface="Times New Roman" pitchFamily="18" charset="0"/>
              </a:rPr>
              <a:t>Rezime</a:t>
            </a:r>
            <a:r>
              <a:rPr lang="es-ES" sz="3200" dirty="0">
                <a:solidFill>
                  <a:schemeClr val="tx1">
                    <a:lumMod val="95000"/>
                    <a:lumOff val="5000"/>
                  </a:schemeClr>
                </a:solidFill>
                <a:latin typeface="Baskerville Old Face" pitchFamily="18" charset="0"/>
                <a:cs typeface="Times New Roman" pitchFamily="18" charset="0"/>
              </a:rPr>
              <a:t> </a:t>
            </a:r>
            <a:r>
              <a:rPr lang="es-ES" sz="3200" dirty="0" err="1">
                <a:solidFill>
                  <a:schemeClr val="tx1">
                    <a:lumMod val="95000"/>
                    <a:lumOff val="5000"/>
                  </a:schemeClr>
                </a:solidFill>
                <a:latin typeface="Baskerville Old Face" pitchFamily="18" charset="0"/>
                <a:cs typeface="Times New Roman" pitchFamily="18" charset="0"/>
              </a:rPr>
              <a:t>Blesi</a:t>
            </a:r>
            <a:r>
              <a:rPr lang="es-ES" sz="3200" dirty="0">
                <a:solidFill>
                  <a:schemeClr val="tx1">
                    <a:lumMod val="95000"/>
                    <a:lumOff val="5000"/>
                  </a:schemeClr>
                </a:solidFill>
                <a:latin typeface="Baskerville Old Face" pitchFamily="18" charset="0"/>
                <a:cs typeface="Times New Roman" pitchFamily="18" charset="0"/>
              </a:rPr>
              <a:t> </a:t>
            </a:r>
            <a:r>
              <a:rPr lang="es-ES" sz="3200" dirty="0" err="1">
                <a:solidFill>
                  <a:schemeClr val="tx1">
                    <a:lumMod val="95000"/>
                    <a:lumOff val="5000"/>
                  </a:schemeClr>
                </a:solidFill>
                <a:latin typeface="Baskerville Old Face" pitchFamily="18" charset="0"/>
                <a:cs typeface="Times New Roman" pitchFamily="18" charset="0"/>
              </a:rPr>
              <a:t>ki</a:t>
            </a:r>
            <a:r>
              <a:rPr lang="es-ES" sz="3200" dirty="0">
                <a:solidFill>
                  <a:schemeClr val="tx1">
                    <a:lumMod val="95000"/>
                    <a:lumOff val="5000"/>
                  </a:schemeClr>
                </a:solidFill>
                <a:latin typeface="Baskerville Old Face" pitchFamily="18" charset="0"/>
                <a:cs typeface="Times New Roman" pitchFamily="18" charset="0"/>
              </a:rPr>
              <a:t> </a:t>
            </a:r>
            <a:r>
              <a:rPr lang="es-ES" sz="3200" dirty="0" err="1">
                <a:solidFill>
                  <a:schemeClr val="tx1">
                    <a:lumMod val="95000"/>
                    <a:lumOff val="5000"/>
                  </a:schemeClr>
                </a:solidFill>
                <a:latin typeface="Baskerville Old Face" pitchFamily="18" charset="0"/>
                <a:cs typeface="Times New Roman" pitchFamily="18" charset="0"/>
              </a:rPr>
              <a:t>asosye</a:t>
            </a:r>
            <a:r>
              <a:rPr lang="es-ES" sz="3200" dirty="0">
                <a:solidFill>
                  <a:schemeClr val="tx1">
                    <a:lumMod val="95000"/>
                    <a:lumOff val="5000"/>
                  </a:schemeClr>
                </a:solidFill>
                <a:latin typeface="Baskerville Old Face" pitchFamily="18" charset="0"/>
                <a:cs typeface="Times New Roman" pitchFamily="18" charset="0"/>
              </a:rPr>
              <a:t> </a:t>
            </a:r>
            <a:r>
              <a:rPr lang="es-ES" sz="3200" dirty="0" err="1">
                <a:solidFill>
                  <a:schemeClr val="tx1">
                    <a:lumMod val="95000"/>
                    <a:lumOff val="5000"/>
                  </a:schemeClr>
                </a:solidFill>
                <a:latin typeface="Baskerville Old Face" pitchFamily="18" charset="0"/>
                <a:cs typeface="Times New Roman" pitchFamily="18" charset="0"/>
              </a:rPr>
              <a:t>ak</a:t>
            </a:r>
            <a:r>
              <a:rPr lang="es-ES" sz="3200" dirty="0">
                <a:solidFill>
                  <a:schemeClr val="tx1">
                    <a:lumMod val="95000"/>
                    <a:lumOff val="5000"/>
                  </a:schemeClr>
                </a:solidFill>
                <a:latin typeface="Baskerville Old Face" pitchFamily="18" charset="0"/>
                <a:cs typeface="Times New Roman" pitchFamily="18" charset="0"/>
              </a:rPr>
              <a:t> </a:t>
            </a:r>
            <a:r>
              <a:rPr lang="es-ES" sz="3200" dirty="0" err="1">
                <a:solidFill>
                  <a:schemeClr val="tx1">
                    <a:lumMod val="95000"/>
                    <a:lumOff val="5000"/>
                  </a:schemeClr>
                </a:solidFill>
                <a:latin typeface="Baskerville Old Face" pitchFamily="18" charset="0"/>
                <a:cs typeface="Times New Roman" pitchFamily="18" charset="0"/>
              </a:rPr>
              <a:t>travay</a:t>
            </a:r>
            <a:r>
              <a:rPr lang="es-ES" sz="3200" dirty="0">
                <a:solidFill>
                  <a:schemeClr val="tx1">
                    <a:lumMod val="95000"/>
                    <a:lumOff val="5000"/>
                  </a:schemeClr>
                </a:solidFill>
                <a:latin typeface="Baskerville Old Face" pitchFamily="18" charset="0"/>
                <a:cs typeface="Times New Roman" pitchFamily="18" charset="0"/>
              </a:rPr>
              <a:t> </a:t>
            </a:r>
            <a:r>
              <a:rPr lang="es-ES" sz="3200" dirty="0" err="1">
                <a:solidFill>
                  <a:schemeClr val="tx1">
                    <a:lumMod val="95000"/>
                    <a:lumOff val="5000"/>
                  </a:schemeClr>
                </a:solidFill>
                <a:latin typeface="Baskerville Old Face" pitchFamily="18" charset="0"/>
                <a:cs typeface="Times New Roman" pitchFamily="18" charset="0"/>
              </a:rPr>
              <a:t>ak</a:t>
            </a:r>
            <a:r>
              <a:rPr lang="es-ES" sz="3200" dirty="0">
                <a:solidFill>
                  <a:schemeClr val="tx1">
                    <a:lumMod val="95000"/>
                    <a:lumOff val="5000"/>
                  </a:schemeClr>
                </a:solidFill>
                <a:latin typeface="Baskerville Old Face" pitchFamily="18" charset="0"/>
                <a:cs typeface="Times New Roman" pitchFamily="18" charset="0"/>
              </a:rPr>
              <a:t> </a:t>
            </a:r>
            <a:r>
              <a:rPr lang="es-ES" sz="3200" dirty="0" err="1">
                <a:solidFill>
                  <a:schemeClr val="tx1">
                    <a:lumMod val="95000"/>
                    <a:lumOff val="5000"/>
                  </a:schemeClr>
                </a:solidFill>
                <a:latin typeface="Baskerville Old Face" pitchFamily="18" charset="0"/>
                <a:cs typeface="Times New Roman" pitchFamily="18" charset="0"/>
              </a:rPr>
              <a:t>maladi</a:t>
            </a:r>
            <a:endParaRPr lang="en-US" sz="3200" dirty="0">
              <a:solidFill>
                <a:schemeClr val="tx1">
                  <a:lumMod val="95000"/>
                  <a:lumOff val="5000"/>
                </a:schemeClr>
              </a:solidFill>
              <a:latin typeface="Times New Roman" pitchFamily="18" charset="0"/>
              <a:cs typeface="Times New Roman" pitchFamily="18" charset="0"/>
            </a:endParaRPr>
          </a:p>
        </p:txBody>
      </p:sp>
      <p:pic>
        <p:nvPicPr>
          <p:cNvPr id="13"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85800" y="573192"/>
            <a:ext cx="1066800" cy="30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8956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4" name="Picture 2" descr="http://www.osha.gov/Publications/OSHA3187/images/osha3187_img_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0" y="180975"/>
            <a:ext cx="4237038"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041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228600" y="228600"/>
            <a:ext cx="7696200" cy="1371600"/>
          </a:xfrm>
        </p:spPr>
        <p:txBody>
          <a:bodyPr/>
          <a:lstStyle/>
          <a:p>
            <a:r>
              <a:rPr lang="en-US" sz="5500" dirty="0" smtClean="0">
                <a:solidFill>
                  <a:schemeClr val="tx1">
                    <a:lumMod val="95000"/>
                    <a:lumOff val="5000"/>
                  </a:schemeClr>
                </a:solidFill>
                <a:latin typeface="Baskerville Old Face" pitchFamily="18" charset="0"/>
              </a:rPr>
              <a:t> </a:t>
            </a:r>
            <a:r>
              <a:rPr lang="en-US" sz="5500" dirty="0" err="1" smtClean="0">
                <a:solidFill>
                  <a:schemeClr val="tx1">
                    <a:lumMod val="95000"/>
                    <a:lumOff val="5000"/>
                  </a:schemeClr>
                </a:solidFill>
                <a:latin typeface="Baskerville Old Face" pitchFamily="18" charset="0"/>
              </a:rPr>
              <a:t>Pouki</a:t>
            </a:r>
            <a:r>
              <a:rPr lang="en-US" sz="5500" dirty="0" smtClean="0">
                <a:solidFill>
                  <a:schemeClr val="tx1">
                    <a:lumMod val="95000"/>
                    <a:lumOff val="5000"/>
                  </a:schemeClr>
                </a:solidFill>
                <a:latin typeface="Baskerville Old Face" pitchFamily="18" charset="0"/>
              </a:rPr>
              <a:t> </a:t>
            </a:r>
            <a:r>
              <a:rPr lang="en-US" sz="5500" dirty="0" err="1" smtClean="0">
                <a:solidFill>
                  <a:schemeClr val="tx1">
                    <a:lumMod val="95000"/>
                    <a:lumOff val="5000"/>
                  </a:schemeClr>
                </a:solidFill>
                <a:latin typeface="Baskerville Old Face" pitchFamily="18" charset="0"/>
              </a:rPr>
              <a:t>sa</a:t>
            </a:r>
            <a:r>
              <a:rPr lang="en-US" sz="5500" dirty="0" smtClean="0">
                <a:solidFill>
                  <a:schemeClr val="tx1">
                    <a:lumMod val="95000"/>
                    <a:lumOff val="5000"/>
                  </a:schemeClr>
                </a:solidFill>
                <a:latin typeface="Baskerville Old Face" pitchFamily="18" charset="0"/>
              </a:rPr>
              <a:t>            </a:t>
            </a:r>
            <a:r>
              <a:rPr lang="en-US" sz="5500" dirty="0">
                <a:solidFill>
                  <a:schemeClr val="tx1">
                    <a:lumMod val="95000"/>
                    <a:lumOff val="5000"/>
                  </a:schemeClr>
                </a:solidFill>
                <a:latin typeface="Baskerville Old Face" pitchFamily="18" charset="0"/>
              </a:rPr>
              <a:t>la</a:t>
            </a:r>
            <a:r>
              <a:rPr lang="en-US" sz="5500" dirty="0" smtClean="0">
                <a:solidFill>
                  <a:schemeClr val="tx1">
                    <a:lumMod val="95000"/>
                    <a:lumOff val="5000"/>
                  </a:schemeClr>
                </a:solidFill>
                <a:latin typeface="Times New Roman" pitchFamily="18" charset="0"/>
                <a:cs typeface="Times New Roman" pitchFamily="18" charset="0"/>
              </a:rPr>
              <a:t>?</a:t>
            </a:r>
            <a:endParaRPr lang="en-US" sz="5500" dirty="0">
              <a:solidFill>
                <a:schemeClr val="tx1">
                  <a:lumMod val="95000"/>
                  <a:lumOff val="5000"/>
                </a:schemeClr>
              </a:solidFill>
              <a:latin typeface="Times New Roman" pitchFamily="18" charset="0"/>
              <a:cs typeface="Times New Roman" pitchFamily="18" charset="0"/>
            </a:endParaRPr>
          </a:p>
        </p:txBody>
      </p:sp>
      <p:sp>
        <p:nvSpPr>
          <p:cNvPr id="9221" name="Rectangle 5"/>
          <p:cNvSpPr>
            <a:spLocks noGrp="1" noChangeArrowheads="1"/>
          </p:cNvSpPr>
          <p:nvPr>
            <p:ph type="body" idx="1"/>
          </p:nvPr>
        </p:nvSpPr>
        <p:spPr>
          <a:xfrm>
            <a:off x="685800" y="1524000"/>
            <a:ext cx="7315200" cy="4411663"/>
          </a:xfrm>
        </p:spPr>
        <p:txBody>
          <a:bodyPr/>
          <a:lstStyle/>
          <a:p>
            <a:pPr marL="457200" indent="-457200">
              <a:buFont typeface="Arial" pitchFamily="34" charset="0"/>
              <a:buChar char="•"/>
            </a:pPr>
            <a:r>
              <a:rPr lang="es-ES" dirty="0" err="1">
                <a:latin typeface="Baskerville Old Face" pitchFamily="18" charset="0"/>
              </a:rPr>
              <a:t>Pou</a:t>
            </a:r>
            <a:r>
              <a:rPr lang="es-ES" dirty="0">
                <a:latin typeface="Baskerville Old Face" pitchFamily="18" charset="0"/>
              </a:rPr>
              <a:t> jis </a:t>
            </a:r>
            <a:r>
              <a:rPr lang="es-ES" dirty="0" err="1">
                <a:latin typeface="Baskerville Old Face" pitchFamily="18" charset="0"/>
              </a:rPr>
              <a:t>rive</a:t>
            </a:r>
            <a:r>
              <a:rPr lang="es-ES" dirty="0">
                <a:latin typeface="Baskerville Old Face" pitchFamily="18" charset="0"/>
              </a:rPr>
              <a:t> </a:t>
            </a:r>
            <a:r>
              <a:rPr lang="es-ES" dirty="0" err="1">
                <a:latin typeface="Baskerville Old Face" pitchFamily="18" charset="0"/>
              </a:rPr>
              <a:t>nan</a:t>
            </a:r>
            <a:r>
              <a:rPr lang="es-ES" dirty="0">
                <a:latin typeface="Baskerville Old Face" pitchFamily="18" charset="0"/>
              </a:rPr>
              <a:t> lane1970, </a:t>
            </a:r>
            <a:r>
              <a:rPr lang="es-ES" dirty="0" err="1">
                <a:latin typeface="Baskerville Old Face" pitchFamily="18" charset="0"/>
              </a:rPr>
              <a:t>pa</a:t>
            </a:r>
            <a:r>
              <a:rPr lang="es-ES" dirty="0">
                <a:latin typeface="Baskerville Old Face" pitchFamily="18" charset="0"/>
              </a:rPr>
              <a:t> te gen </a:t>
            </a:r>
            <a:r>
              <a:rPr lang="es-ES" dirty="0" err="1">
                <a:latin typeface="Baskerville Old Face" pitchFamily="18" charset="0"/>
              </a:rPr>
              <a:t>kenn</a:t>
            </a:r>
            <a:r>
              <a:rPr lang="es-ES" dirty="0">
                <a:latin typeface="Baskerville Old Face" pitchFamily="18" charset="0"/>
              </a:rPr>
              <a:t> </a:t>
            </a:r>
            <a:r>
              <a:rPr lang="es-ES" dirty="0" err="1">
                <a:latin typeface="Baskerville Old Face" pitchFamily="18" charset="0"/>
              </a:rPr>
              <a:t>dispozisyon</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te </a:t>
            </a:r>
            <a:r>
              <a:rPr lang="es-ES" dirty="0" err="1">
                <a:latin typeface="Baskerville Old Face" pitchFamily="18" charset="0"/>
              </a:rPr>
              <a:t>pran</a:t>
            </a:r>
            <a:r>
              <a:rPr lang="es-ES" dirty="0">
                <a:latin typeface="Baskerville Old Face" pitchFamily="18" charset="0"/>
              </a:rPr>
              <a:t> </a:t>
            </a:r>
            <a:r>
              <a:rPr lang="es-ES" dirty="0" err="1">
                <a:latin typeface="Baskerville Old Face" pitchFamily="18" charset="0"/>
              </a:rPr>
              <a:t>pou</a:t>
            </a:r>
            <a:r>
              <a:rPr lang="es-ES" dirty="0">
                <a:latin typeface="Baskerville Old Face" pitchFamily="18" charset="0"/>
              </a:rPr>
              <a:t> </a:t>
            </a:r>
            <a:r>
              <a:rPr lang="es-ES" dirty="0" err="1">
                <a:latin typeface="Baskerville Old Face" pitchFamily="18" charset="0"/>
              </a:rPr>
              <a:t>proteje</a:t>
            </a:r>
            <a:r>
              <a:rPr lang="es-ES" dirty="0">
                <a:latin typeface="Baskerville Old Face" pitchFamily="18" charset="0"/>
              </a:rPr>
              <a:t> </a:t>
            </a:r>
            <a:r>
              <a:rPr lang="es-ES" dirty="0" err="1">
                <a:latin typeface="Baskerville Old Face" pitchFamily="18" charset="0"/>
              </a:rPr>
              <a:t>kont</a:t>
            </a:r>
            <a:r>
              <a:rPr lang="es-ES" dirty="0">
                <a:latin typeface="Baskerville Old Face" pitchFamily="18" charset="0"/>
              </a:rPr>
              <a:t> </a:t>
            </a:r>
            <a:r>
              <a:rPr lang="es-ES" dirty="0" err="1">
                <a:latin typeface="Baskerville Old Face" pitchFamily="18" charset="0"/>
              </a:rPr>
              <a:t>danje</a:t>
            </a:r>
            <a:r>
              <a:rPr lang="es-ES" dirty="0">
                <a:latin typeface="Baskerville Old Face" pitchFamily="18" charset="0"/>
              </a:rPr>
              <a:t>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risk</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a:t>
            </a:r>
            <a:r>
              <a:rPr lang="es-ES" dirty="0" err="1">
                <a:latin typeface="Baskerville Old Face" pitchFamily="18" charset="0"/>
              </a:rPr>
              <a:t>ka</a:t>
            </a:r>
            <a:r>
              <a:rPr lang="es-ES" dirty="0">
                <a:latin typeface="Baskerville Old Face" pitchFamily="18" charset="0"/>
              </a:rPr>
              <a:t> </a:t>
            </a:r>
            <a:r>
              <a:rPr lang="es-ES" dirty="0" err="1">
                <a:latin typeface="Baskerville Old Face" pitchFamily="18" charset="0"/>
              </a:rPr>
              <a:t>rive</a:t>
            </a:r>
            <a:r>
              <a:rPr lang="es-ES" dirty="0">
                <a:latin typeface="Baskerville Old Face" pitchFamily="18" charset="0"/>
              </a:rPr>
              <a:t> </a:t>
            </a:r>
            <a:r>
              <a:rPr lang="es-ES" dirty="0" err="1">
                <a:latin typeface="Baskerville Old Face" pitchFamily="18" charset="0"/>
              </a:rPr>
              <a:t>nan</a:t>
            </a:r>
            <a:r>
              <a:rPr lang="es-ES" dirty="0">
                <a:latin typeface="Baskerville Old Face" pitchFamily="18" charset="0"/>
              </a:rPr>
              <a:t> </a:t>
            </a:r>
            <a:r>
              <a:rPr lang="es-ES" dirty="0" err="1">
                <a:latin typeface="Baskerville Old Face" pitchFamily="18" charset="0"/>
              </a:rPr>
              <a:t>travay</a:t>
            </a:r>
            <a:r>
              <a:rPr lang="es-ES" dirty="0">
                <a:latin typeface="Baskerville Old Face" pitchFamily="18" charset="0"/>
              </a:rPr>
              <a:t>.</a:t>
            </a:r>
          </a:p>
          <a:p>
            <a:pPr marL="457200" indent="-457200">
              <a:buFont typeface="Arial" pitchFamily="34" charset="0"/>
              <a:buChar char="•"/>
            </a:pPr>
            <a:r>
              <a:rPr lang="es-ES" dirty="0" err="1">
                <a:latin typeface="Baskerville Old Face" pitchFamily="18" charset="0"/>
              </a:rPr>
              <a:t>Chak</a:t>
            </a:r>
            <a:r>
              <a:rPr lang="es-ES" dirty="0">
                <a:latin typeface="Baskerville Old Face" pitchFamily="18" charset="0"/>
              </a:rPr>
              <a:t> </a:t>
            </a:r>
            <a:r>
              <a:rPr lang="es-ES" dirty="0" err="1">
                <a:latin typeface="Baskerville Old Face" pitchFamily="18" charset="0"/>
              </a:rPr>
              <a:t>ane</a:t>
            </a:r>
            <a:r>
              <a:rPr lang="es-ES" dirty="0">
                <a:latin typeface="Baskerville Old Face" pitchFamily="18" charset="0"/>
              </a:rPr>
              <a:t> </a:t>
            </a:r>
            <a:r>
              <a:rPr lang="es-ES" dirty="0" err="1">
                <a:latin typeface="Baskerville Old Face" pitchFamily="18" charset="0"/>
              </a:rPr>
              <a:t>preske</a:t>
            </a:r>
            <a:r>
              <a:rPr lang="es-ES" dirty="0">
                <a:latin typeface="Baskerville Old Face" pitchFamily="18" charset="0"/>
              </a:rPr>
              <a:t> 15 </a:t>
            </a:r>
            <a:r>
              <a:rPr lang="es-ES" dirty="0" err="1">
                <a:latin typeface="Baskerville Old Face" pitchFamily="18" charset="0"/>
              </a:rPr>
              <a:t>travaye</a:t>
            </a:r>
            <a:r>
              <a:rPr lang="es-ES" dirty="0">
                <a:latin typeface="Baskerville Old Face" pitchFamily="18" charset="0"/>
              </a:rPr>
              <a:t> </a:t>
            </a:r>
            <a:r>
              <a:rPr lang="es-ES" dirty="0" err="1">
                <a:latin typeface="Baskerville Old Face" pitchFamily="18" charset="0"/>
              </a:rPr>
              <a:t>mouri</a:t>
            </a:r>
            <a:r>
              <a:rPr lang="es-ES" dirty="0">
                <a:latin typeface="Baskerville Old Face" pitchFamily="18" charset="0"/>
              </a:rPr>
              <a:t>. Se </a:t>
            </a:r>
            <a:r>
              <a:rPr lang="es-ES" dirty="0" err="1">
                <a:latin typeface="Baskerville Old Face" pitchFamily="18" charset="0"/>
              </a:rPr>
              <a:t>yon</a:t>
            </a:r>
            <a:r>
              <a:rPr lang="es-ES" dirty="0">
                <a:latin typeface="Baskerville Old Face" pitchFamily="18" charset="0"/>
              </a:rPr>
              <a:t> total de </a:t>
            </a:r>
            <a:r>
              <a:rPr lang="es-ES" dirty="0" err="1">
                <a:latin typeface="Baskerville Old Face" pitchFamily="18" charset="0"/>
              </a:rPr>
              <a:t>preske</a:t>
            </a:r>
            <a:r>
              <a:rPr lang="es-ES" dirty="0">
                <a:latin typeface="Baskerville Old Face" pitchFamily="18" charset="0"/>
              </a:rPr>
              <a:t> 5,600 </a:t>
            </a:r>
            <a:r>
              <a:rPr lang="es-ES" dirty="0" err="1">
                <a:latin typeface="Baskerville Old Face" pitchFamily="18" charset="0"/>
              </a:rPr>
              <a:t>travaye</a:t>
            </a:r>
            <a:r>
              <a:rPr lang="es-ES" dirty="0">
                <a:latin typeface="Baskerville Old Face" pitchFamily="18" charset="0"/>
              </a:rPr>
              <a:t> </a:t>
            </a:r>
            <a:r>
              <a:rPr lang="es-ES" dirty="0" err="1">
                <a:latin typeface="Baskerville Old Face" pitchFamily="18" charset="0"/>
              </a:rPr>
              <a:t>pa</a:t>
            </a:r>
            <a:r>
              <a:rPr lang="es-ES" dirty="0">
                <a:latin typeface="Baskerville Old Face" pitchFamily="18" charset="0"/>
              </a:rPr>
              <a:t> </a:t>
            </a:r>
            <a:r>
              <a:rPr lang="es-ES" dirty="0" err="1">
                <a:latin typeface="Baskerville Old Face" pitchFamily="18" charset="0"/>
              </a:rPr>
              <a:t>an</a:t>
            </a:r>
            <a:r>
              <a:rPr lang="es-ES" dirty="0">
                <a:latin typeface="Baskerville Old Face" pitchFamily="18" charset="0"/>
              </a:rPr>
              <a:t>.</a:t>
            </a:r>
          </a:p>
          <a:p>
            <a:pPr marL="457200" indent="-457200">
              <a:buFont typeface="Arial" pitchFamily="34" charset="0"/>
              <a:buChar char="•"/>
            </a:pPr>
            <a:r>
              <a:rPr lang="es-ES" dirty="0">
                <a:latin typeface="Baskerville Old Face" pitchFamily="18" charset="0"/>
              </a:rPr>
              <a:t>Yo  </a:t>
            </a:r>
            <a:r>
              <a:rPr lang="es-ES" dirty="0" err="1">
                <a:latin typeface="Baskerville Old Face" pitchFamily="18" charset="0"/>
              </a:rPr>
              <a:t>rapote</a:t>
            </a:r>
            <a:r>
              <a:rPr lang="es-ES" dirty="0">
                <a:latin typeface="Baskerville Old Face" pitchFamily="18" charset="0"/>
              </a:rPr>
              <a:t> </a:t>
            </a:r>
            <a:r>
              <a:rPr lang="es-ES" dirty="0" err="1">
                <a:latin typeface="Baskerville Old Face" pitchFamily="18" charset="0"/>
              </a:rPr>
              <a:t>preske</a:t>
            </a:r>
            <a:r>
              <a:rPr lang="es-ES" dirty="0">
                <a:latin typeface="Baskerville Old Face" pitchFamily="18" charset="0"/>
              </a:rPr>
              <a:t> 4 </a:t>
            </a:r>
            <a:r>
              <a:rPr lang="es-ES" dirty="0" err="1">
                <a:latin typeface="Baskerville Old Face" pitchFamily="18" charset="0"/>
              </a:rPr>
              <a:t>milyon</a:t>
            </a:r>
            <a:r>
              <a:rPr lang="es-ES" dirty="0">
                <a:latin typeface="Baskerville Old Face" pitchFamily="18" charset="0"/>
              </a:rPr>
              <a:t> </a:t>
            </a:r>
            <a:r>
              <a:rPr lang="es-ES" dirty="0" err="1">
                <a:latin typeface="Baskerville Old Face" pitchFamily="18" charset="0"/>
              </a:rPr>
              <a:t>dega</a:t>
            </a:r>
            <a:r>
              <a:rPr lang="es-ES" dirty="0">
                <a:latin typeface="Baskerville Old Face" pitchFamily="18" charset="0"/>
              </a:rPr>
              <a:t> </a:t>
            </a:r>
            <a:r>
              <a:rPr lang="es-ES" dirty="0" err="1">
                <a:latin typeface="Baskerville Old Face" pitchFamily="18" charset="0"/>
              </a:rPr>
              <a:t>ak</a:t>
            </a:r>
            <a:r>
              <a:rPr lang="es-ES" dirty="0">
                <a:latin typeface="Baskerville Old Face" pitchFamily="18" charset="0"/>
              </a:rPr>
              <a:t> </a:t>
            </a:r>
            <a:r>
              <a:rPr lang="es-ES" dirty="0" err="1">
                <a:latin typeface="Baskerville Old Face" pitchFamily="18" charset="0"/>
              </a:rPr>
              <a:t>maladi</a:t>
            </a:r>
            <a:r>
              <a:rPr lang="es-ES" dirty="0">
                <a:latin typeface="Baskerville Old Face" pitchFamily="18" charset="0"/>
              </a:rPr>
              <a:t> </a:t>
            </a:r>
            <a:r>
              <a:rPr lang="es-ES" dirty="0" err="1">
                <a:latin typeface="Baskerville Old Face" pitchFamily="18" charset="0"/>
              </a:rPr>
              <a:t>ki</a:t>
            </a:r>
            <a:r>
              <a:rPr lang="es-ES" dirty="0">
                <a:latin typeface="Baskerville Old Face" pitchFamily="18" charset="0"/>
              </a:rPr>
              <a:t> pase </a:t>
            </a:r>
            <a:r>
              <a:rPr lang="es-ES" dirty="0" err="1">
                <a:latin typeface="Baskerville Old Face" pitchFamily="18" charset="0"/>
              </a:rPr>
              <a:t>nan</a:t>
            </a:r>
            <a:r>
              <a:rPr lang="es-ES" dirty="0">
                <a:latin typeface="Baskerville Old Face" pitchFamily="18" charset="0"/>
              </a:rPr>
              <a:t> </a:t>
            </a:r>
            <a:r>
              <a:rPr lang="es-ES" dirty="0" err="1">
                <a:latin typeface="Baskerville Old Face" pitchFamily="18" charset="0"/>
              </a:rPr>
              <a:t>travay</a:t>
            </a:r>
            <a:r>
              <a:rPr lang="es-ES" dirty="0">
                <a:latin typeface="Baskerville Old Face" pitchFamily="18" charset="0"/>
              </a:rPr>
              <a:t> </a:t>
            </a:r>
            <a:r>
              <a:rPr lang="es-ES" dirty="0" err="1">
                <a:latin typeface="Baskerville Old Face" pitchFamily="18" charset="0"/>
              </a:rPr>
              <a:t>chak</a:t>
            </a:r>
            <a:r>
              <a:rPr lang="es-ES" dirty="0">
                <a:latin typeface="Baskerville Old Face" pitchFamily="18" charset="0"/>
              </a:rPr>
              <a:t> </a:t>
            </a:r>
            <a:r>
              <a:rPr lang="es-ES" dirty="0" err="1">
                <a:latin typeface="Baskerville Old Face" pitchFamily="18" charset="0"/>
              </a:rPr>
              <a:t>ane</a:t>
            </a:r>
            <a:r>
              <a:rPr lang="es-ES" dirty="0">
                <a:latin typeface="Baskerville Old Face" pitchFamily="18" charset="0"/>
              </a:rPr>
              <a:t>.</a:t>
            </a: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048000" y="890693"/>
            <a:ext cx="1752600" cy="50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228600" y="228600"/>
            <a:ext cx="7772400" cy="1371600"/>
          </a:xfrm>
        </p:spPr>
        <p:txBody>
          <a:bodyPr/>
          <a:lstStyle/>
          <a:p>
            <a:r>
              <a:rPr lang="en-US" sz="5500" dirty="0">
                <a:solidFill>
                  <a:schemeClr val="tx1">
                    <a:lumMod val="95000"/>
                    <a:lumOff val="5000"/>
                  </a:schemeClr>
                </a:solidFill>
                <a:latin typeface="Times New Roman" pitchFamily="18" charset="0"/>
                <a:cs typeface="Times New Roman" pitchFamily="18" charset="0"/>
              </a:rPr>
              <a:t> </a:t>
            </a:r>
            <a:r>
              <a:rPr lang="en-US" sz="5500" dirty="0" err="1" smtClean="0">
                <a:solidFill>
                  <a:schemeClr val="tx1">
                    <a:lumMod val="95000"/>
                    <a:lumOff val="5000"/>
                  </a:schemeClr>
                </a:solidFill>
                <a:latin typeface="Baskerville Old Face" pitchFamily="18" charset="0"/>
              </a:rPr>
              <a:t>Kile</a:t>
            </a:r>
            <a:r>
              <a:rPr lang="en-US" sz="5500" dirty="0" smtClean="0">
                <a:solidFill>
                  <a:schemeClr val="tx1">
                    <a:lumMod val="95000"/>
                    <a:lumOff val="5000"/>
                  </a:schemeClr>
                </a:solidFill>
                <a:latin typeface="Baskerville Old Face" pitchFamily="18" charset="0"/>
              </a:rPr>
              <a:t>            </a:t>
            </a:r>
            <a:r>
              <a:rPr lang="en-US" sz="5500" dirty="0" err="1">
                <a:solidFill>
                  <a:schemeClr val="tx1">
                    <a:lumMod val="95000"/>
                    <a:lumOff val="5000"/>
                  </a:schemeClr>
                </a:solidFill>
                <a:latin typeface="Baskerville Old Face" pitchFamily="18" charset="0"/>
              </a:rPr>
              <a:t>te</a:t>
            </a:r>
            <a:r>
              <a:rPr lang="en-US" sz="5500" dirty="0">
                <a:solidFill>
                  <a:schemeClr val="tx1">
                    <a:lumMod val="95000"/>
                    <a:lumOff val="5000"/>
                  </a:schemeClr>
                </a:solidFill>
                <a:latin typeface="Baskerville Old Face" pitchFamily="18" charset="0"/>
              </a:rPr>
              <a:t> </a:t>
            </a:r>
            <a:r>
              <a:rPr lang="en-US" sz="5500" dirty="0" err="1" smtClean="0">
                <a:solidFill>
                  <a:schemeClr val="tx1">
                    <a:lumMod val="95000"/>
                    <a:lumOff val="5000"/>
                  </a:schemeClr>
                </a:solidFill>
                <a:latin typeface="Baskerville Old Face" pitchFamily="18" charset="0"/>
              </a:rPr>
              <a:t>komanse</a:t>
            </a:r>
            <a:r>
              <a:rPr lang="en-US" sz="5500" dirty="0" smtClean="0">
                <a:solidFill>
                  <a:schemeClr val="tx1">
                    <a:lumMod val="95000"/>
                    <a:lumOff val="5000"/>
                  </a:schemeClr>
                </a:solidFill>
                <a:latin typeface="Times New Roman" pitchFamily="18" charset="0"/>
                <a:cs typeface="Times New Roman" pitchFamily="18" charset="0"/>
              </a:rPr>
              <a:t>?</a:t>
            </a:r>
            <a:endParaRPr lang="en-US" sz="5500" dirty="0">
              <a:solidFill>
                <a:schemeClr val="tx1">
                  <a:lumMod val="95000"/>
                  <a:lumOff val="5000"/>
                </a:schemeClr>
              </a:solidFill>
              <a:latin typeface="Times New Roman" pitchFamily="18" charset="0"/>
              <a:cs typeface="Times New Roman" pitchFamily="18"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847850" y="891540"/>
            <a:ext cx="1752600" cy="50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93186" name="Picture 2" descr="http://www.oshahazmat40hrhazwopersafetytraining.com/OSHA_Safety_Training.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11758" y="1684338"/>
            <a:ext cx="6400800" cy="396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873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457200" y="228600"/>
            <a:ext cx="7543800" cy="1371600"/>
          </a:xfrm>
        </p:spPr>
        <p:txBody>
          <a:bodyPr/>
          <a:lstStyle/>
          <a:p>
            <a:r>
              <a:rPr lang="es-ES" sz="3800" dirty="0" err="1">
                <a:solidFill>
                  <a:schemeClr val="tx1">
                    <a:lumMod val="95000"/>
                    <a:lumOff val="5000"/>
                  </a:schemeClr>
                </a:solidFill>
                <a:latin typeface="Baskerville Old Face" pitchFamily="18" charset="0"/>
                <a:cs typeface="Times New Roman" pitchFamily="18" charset="0"/>
              </a:rPr>
              <a:t>Lwa</a:t>
            </a:r>
            <a:r>
              <a:rPr lang="es-ES" sz="3800" dirty="0">
                <a:solidFill>
                  <a:schemeClr val="tx1">
                    <a:lumMod val="95000"/>
                    <a:lumOff val="5000"/>
                  </a:schemeClr>
                </a:solidFill>
                <a:latin typeface="Baskerville Old Face" pitchFamily="18" charset="0"/>
                <a:cs typeface="Times New Roman" pitchFamily="18" charset="0"/>
              </a:rPr>
              <a:t> </a:t>
            </a:r>
            <a:r>
              <a:rPr lang="es-ES" sz="3800" dirty="0" err="1">
                <a:solidFill>
                  <a:schemeClr val="tx1">
                    <a:lumMod val="95000"/>
                    <a:lumOff val="5000"/>
                  </a:schemeClr>
                </a:solidFill>
                <a:latin typeface="Baskerville Old Face" pitchFamily="18" charset="0"/>
                <a:cs typeface="Times New Roman" pitchFamily="18" charset="0"/>
              </a:rPr>
              <a:t>pou</a:t>
            </a:r>
            <a:r>
              <a:rPr lang="es-ES" sz="3800" dirty="0">
                <a:solidFill>
                  <a:schemeClr val="tx1">
                    <a:lumMod val="95000"/>
                    <a:lumOff val="5000"/>
                  </a:schemeClr>
                </a:solidFill>
                <a:latin typeface="Baskerville Old Face" pitchFamily="18" charset="0"/>
                <a:cs typeface="Times New Roman" pitchFamily="18" charset="0"/>
              </a:rPr>
              <a:t> </a:t>
            </a:r>
            <a:r>
              <a:rPr lang="es-ES" sz="3800" dirty="0" err="1">
                <a:solidFill>
                  <a:schemeClr val="tx1">
                    <a:lumMod val="95000"/>
                    <a:lumOff val="5000"/>
                  </a:schemeClr>
                </a:solidFill>
                <a:latin typeface="Baskerville Old Face" pitchFamily="18" charset="0"/>
                <a:cs typeface="Times New Roman" pitchFamily="18" charset="0"/>
              </a:rPr>
              <a:t>Sante</a:t>
            </a:r>
            <a:r>
              <a:rPr lang="es-ES" sz="3800" dirty="0">
                <a:solidFill>
                  <a:schemeClr val="tx1">
                    <a:lumMod val="95000"/>
                    <a:lumOff val="5000"/>
                  </a:schemeClr>
                </a:solidFill>
                <a:latin typeface="Baskerville Old Face" pitchFamily="18" charset="0"/>
                <a:cs typeface="Times New Roman" pitchFamily="18" charset="0"/>
              </a:rPr>
              <a:t> </a:t>
            </a:r>
            <a:r>
              <a:rPr lang="es-ES" sz="3800" dirty="0" err="1">
                <a:solidFill>
                  <a:schemeClr val="tx1">
                    <a:lumMod val="95000"/>
                    <a:lumOff val="5000"/>
                  </a:schemeClr>
                </a:solidFill>
                <a:latin typeface="Baskerville Old Face" pitchFamily="18" charset="0"/>
                <a:cs typeface="Times New Roman" pitchFamily="18" charset="0"/>
              </a:rPr>
              <a:t>ak</a:t>
            </a:r>
            <a:r>
              <a:rPr lang="es-ES" sz="3800" dirty="0">
                <a:solidFill>
                  <a:schemeClr val="tx1">
                    <a:lumMod val="95000"/>
                    <a:lumOff val="5000"/>
                  </a:schemeClr>
                </a:solidFill>
                <a:latin typeface="Baskerville Old Face" pitchFamily="18" charset="0"/>
                <a:cs typeface="Times New Roman" pitchFamily="18" charset="0"/>
              </a:rPr>
              <a:t> </a:t>
            </a:r>
            <a:r>
              <a:rPr lang="es-ES" sz="3800" dirty="0" err="1">
                <a:solidFill>
                  <a:schemeClr val="tx1">
                    <a:lumMod val="95000"/>
                    <a:lumOff val="5000"/>
                  </a:schemeClr>
                </a:solidFill>
                <a:latin typeface="Baskerville Old Face" pitchFamily="18" charset="0"/>
                <a:cs typeface="Times New Roman" pitchFamily="18" charset="0"/>
              </a:rPr>
              <a:t>Prekosyon</a:t>
            </a:r>
            <a:r>
              <a:rPr lang="es-ES" sz="3800" dirty="0">
                <a:solidFill>
                  <a:schemeClr val="tx1">
                    <a:lumMod val="95000"/>
                    <a:lumOff val="5000"/>
                  </a:schemeClr>
                </a:solidFill>
                <a:latin typeface="Baskerville Old Face" pitchFamily="18" charset="0"/>
                <a:cs typeface="Times New Roman" pitchFamily="18" charset="0"/>
              </a:rPr>
              <a:t> </a:t>
            </a:r>
            <a:r>
              <a:rPr lang="es-ES" sz="3800" dirty="0" err="1">
                <a:solidFill>
                  <a:schemeClr val="tx1">
                    <a:lumMod val="95000"/>
                    <a:lumOff val="5000"/>
                  </a:schemeClr>
                </a:solidFill>
                <a:latin typeface="Baskerville Old Face" pitchFamily="18" charset="0"/>
                <a:cs typeface="Times New Roman" pitchFamily="18" charset="0"/>
              </a:rPr>
              <a:t>an</a:t>
            </a:r>
            <a:r>
              <a:rPr lang="es-ES" sz="3800" dirty="0">
                <a:solidFill>
                  <a:schemeClr val="tx1">
                    <a:lumMod val="95000"/>
                    <a:lumOff val="5000"/>
                  </a:schemeClr>
                </a:solidFill>
                <a:latin typeface="Baskerville Old Face" pitchFamily="18" charset="0"/>
                <a:cs typeface="Times New Roman" pitchFamily="18" charset="0"/>
              </a:rPr>
              <a:t/>
            </a:r>
            <a:br>
              <a:rPr lang="es-ES" sz="3800" dirty="0">
                <a:solidFill>
                  <a:schemeClr val="tx1">
                    <a:lumMod val="95000"/>
                    <a:lumOff val="5000"/>
                  </a:schemeClr>
                </a:solidFill>
                <a:latin typeface="Baskerville Old Face" pitchFamily="18" charset="0"/>
                <a:cs typeface="Times New Roman" pitchFamily="18" charset="0"/>
              </a:rPr>
            </a:br>
            <a:r>
              <a:rPr lang="es-ES" sz="3800" dirty="0" err="1">
                <a:solidFill>
                  <a:schemeClr val="tx1">
                    <a:lumMod val="95000"/>
                    <a:lumOff val="5000"/>
                  </a:schemeClr>
                </a:solidFill>
                <a:latin typeface="Baskerville Old Face" pitchFamily="18" charset="0"/>
                <a:cs typeface="Times New Roman" pitchFamily="18" charset="0"/>
              </a:rPr>
              <a:t>Komanse</a:t>
            </a:r>
            <a:r>
              <a:rPr lang="es-ES" sz="3800" dirty="0">
                <a:solidFill>
                  <a:schemeClr val="tx1">
                    <a:lumMod val="95000"/>
                    <a:lumOff val="5000"/>
                  </a:schemeClr>
                </a:solidFill>
                <a:latin typeface="Baskerville Old Face" pitchFamily="18" charset="0"/>
                <a:cs typeface="Times New Roman" pitchFamily="18" charset="0"/>
              </a:rPr>
              <a:t> a </a:t>
            </a:r>
            <a:r>
              <a:rPr lang="es-ES" sz="3800" dirty="0" err="1">
                <a:solidFill>
                  <a:schemeClr val="tx1">
                    <a:lumMod val="95000"/>
                    <a:lumOff val="5000"/>
                  </a:schemeClr>
                </a:solidFill>
                <a:latin typeface="Baskerville Old Face" pitchFamily="18" charset="0"/>
                <a:cs typeface="Times New Roman" pitchFamily="18" charset="0"/>
              </a:rPr>
              <a:t>pati</a:t>
            </a:r>
            <a:r>
              <a:rPr lang="es-ES" sz="3800" dirty="0">
                <a:solidFill>
                  <a:schemeClr val="tx1">
                    <a:lumMod val="95000"/>
                    <a:lumOff val="5000"/>
                  </a:schemeClr>
                </a:solidFill>
                <a:latin typeface="Baskerville Old Face" pitchFamily="18" charset="0"/>
                <a:cs typeface="Times New Roman" pitchFamily="18" charset="0"/>
              </a:rPr>
              <a:t> de 1970 -29 USC 653</a:t>
            </a:r>
            <a:endParaRPr lang="en-US" sz="3800" dirty="0">
              <a:solidFill>
                <a:schemeClr val="tx1">
                  <a:lumMod val="95000"/>
                  <a:lumOff val="5000"/>
                </a:schemeClr>
              </a:solidFill>
              <a:latin typeface="Baskerville Old Face" pitchFamily="18" charset="0"/>
              <a:cs typeface="Times New Roman" pitchFamily="18" charset="0"/>
            </a:endParaRPr>
          </a:p>
        </p:txBody>
      </p:sp>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2" name="Rectangle 5"/>
          <p:cNvSpPr txBox="1">
            <a:spLocks noChangeArrowheads="1"/>
          </p:cNvSpPr>
          <p:nvPr/>
        </p:nvSpPr>
        <p:spPr bwMode="auto">
          <a:xfrm>
            <a:off x="457200" y="1760537"/>
            <a:ext cx="5105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457200" indent="-457200">
              <a:buFont typeface="Arial" pitchFamily="34" charset="0"/>
              <a:buChar char="•"/>
            </a:pPr>
            <a:r>
              <a:rPr lang="fr-FR" dirty="0">
                <a:latin typeface="Baskerville Old Face" pitchFamily="18" charset="0"/>
              </a:rPr>
              <a:t>Richard M. Nixon te </a:t>
            </a:r>
            <a:r>
              <a:rPr lang="fr-FR" dirty="0" err="1">
                <a:latin typeface="Baskerville Old Face" pitchFamily="18" charset="0"/>
              </a:rPr>
              <a:t>signen</a:t>
            </a:r>
            <a:r>
              <a:rPr lang="fr-FR" dirty="0">
                <a:latin typeface="Baskerville Old Face" pitchFamily="18" charset="0"/>
              </a:rPr>
              <a:t> </a:t>
            </a:r>
            <a:r>
              <a:rPr lang="fr-FR" dirty="0" err="1">
                <a:latin typeface="Baskerville Old Face" pitchFamily="18" charset="0"/>
              </a:rPr>
              <a:t>lwa</a:t>
            </a:r>
            <a:r>
              <a:rPr lang="fr-FR" dirty="0">
                <a:latin typeface="Baskerville Old Face" pitchFamily="18" charset="0"/>
              </a:rPr>
              <a:t> sa a le 29 </a:t>
            </a:r>
            <a:r>
              <a:rPr lang="fr-FR" dirty="0" err="1">
                <a:latin typeface="Baskerville Old Face" pitchFamily="18" charset="0"/>
              </a:rPr>
              <a:t>Desam</a:t>
            </a:r>
            <a:r>
              <a:rPr lang="fr-FR" dirty="0">
                <a:latin typeface="Baskerville Old Face" pitchFamily="18" charset="0"/>
              </a:rPr>
              <a:t> 1970.</a:t>
            </a:r>
          </a:p>
          <a:p>
            <a:pPr marL="457200" indent="-457200">
              <a:buFont typeface="Arial" pitchFamily="34" charset="0"/>
              <a:buChar char="•"/>
            </a:pPr>
            <a:r>
              <a:rPr lang="fr-FR" dirty="0" err="1">
                <a:latin typeface="Baskerville Old Face" pitchFamily="18" charset="0"/>
              </a:rPr>
              <a:t>Lwa</a:t>
            </a:r>
            <a:r>
              <a:rPr lang="fr-FR" dirty="0">
                <a:latin typeface="Baskerville Old Face" pitchFamily="18" charset="0"/>
              </a:rPr>
              <a:t> sa a vin </a:t>
            </a:r>
            <a:r>
              <a:rPr lang="fr-FR" dirty="0" err="1">
                <a:latin typeface="Baskerville Old Face" pitchFamily="18" charset="0"/>
              </a:rPr>
              <a:t>tounen</a:t>
            </a:r>
            <a:r>
              <a:rPr lang="fr-FR" dirty="0">
                <a:latin typeface="Baskerville Old Face" pitchFamily="18" charset="0"/>
              </a:rPr>
              <a:t> OSHA e li </a:t>
            </a:r>
            <a:r>
              <a:rPr lang="fr-FR" dirty="0" err="1">
                <a:latin typeface="Baskerville Old Face" pitchFamily="18" charset="0"/>
              </a:rPr>
              <a:t>responsab</a:t>
            </a:r>
            <a:r>
              <a:rPr lang="fr-FR" dirty="0">
                <a:latin typeface="Baskerville Old Face" pitchFamily="18" charset="0"/>
              </a:rPr>
              <a:t> pou </a:t>
            </a:r>
            <a:r>
              <a:rPr lang="fr-FR" dirty="0" err="1">
                <a:latin typeface="Baskerville Old Face" pitchFamily="18" charset="0"/>
              </a:rPr>
              <a:t>proteje</a:t>
            </a:r>
            <a:r>
              <a:rPr lang="fr-FR" dirty="0">
                <a:latin typeface="Baskerville Old Face" pitchFamily="18" charset="0"/>
              </a:rPr>
              <a:t> </a:t>
            </a:r>
            <a:r>
              <a:rPr lang="fr-FR" dirty="0" err="1">
                <a:latin typeface="Baskerville Old Face" pitchFamily="18" charset="0"/>
              </a:rPr>
              <a:t>moun</a:t>
            </a:r>
            <a:r>
              <a:rPr lang="fr-FR" dirty="0">
                <a:latin typeface="Baskerville Old Face" pitchFamily="18" charset="0"/>
              </a:rPr>
              <a:t> </a:t>
            </a:r>
            <a:r>
              <a:rPr lang="fr-FR" dirty="0" err="1">
                <a:latin typeface="Baskerville Old Face" pitchFamily="18" charset="0"/>
              </a:rPr>
              <a:t>ki</a:t>
            </a:r>
            <a:r>
              <a:rPr lang="fr-FR" dirty="0">
                <a:latin typeface="Baskerville Old Face" pitchFamily="18" charset="0"/>
              </a:rPr>
              <a:t> an </a:t>
            </a:r>
            <a:r>
              <a:rPr lang="fr-FR" dirty="0" err="1">
                <a:latin typeface="Baskerville Old Face" pitchFamily="18" charset="0"/>
              </a:rPr>
              <a:t>danje</a:t>
            </a:r>
            <a:r>
              <a:rPr lang="fr-FR" dirty="0">
                <a:latin typeface="Baskerville Old Face" pitchFamily="18" charset="0"/>
              </a:rPr>
              <a:t> nan </a:t>
            </a:r>
            <a:r>
              <a:rPr lang="fr-FR" dirty="0" err="1">
                <a:latin typeface="Baskerville Old Face" pitchFamily="18" charset="0"/>
              </a:rPr>
              <a:t>travay</a:t>
            </a:r>
            <a:r>
              <a:rPr lang="fr-FR" dirty="0">
                <a:latin typeface="Baskerville Old Face" pitchFamily="18" charset="0"/>
              </a:rPr>
              <a:t> </a:t>
            </a:r>
            <a:r>
              <a:rPr lang="fr-FR" dirty="0" err="1">
                <a:latin typeface="Baskerville Old Face" pitchFamily="18" charset="0"/>
              </a:rPr>
              <a:t>avek</a:t>
            </a:r>
            <a:r>
              <a:rPr lang="fr-FR" dirty="0">
                <a:latin typeface="Baskerville Old Face" pitchFamily="18" charset="0"/>
              </a:rPr>
              <a:t> </a:t>
            </a:r>
            <a:r>
              <a:rPr lang="fr-FR" dirty="0" err="1">
                <a:latin typeface="Baskerville Old Face" pitchFamily="18" charset="0"/>
              </a:rPr>
              <a:t>sanite</a:t>
            </a:r>
            <a:r>
              <a:rPr lang="fr-FR" dirty="0">
                <a:latin typeface="Baskerville Old Face" pitchFamily="18" charset="0"/>
              </a:rPr>
              <a:t>.</a:t>
            </a:r>
          </a:p>
        </p:txBody>
      </p:sp>
      <p:pic>
        <p:nvPicPr>
          <p:cNvPr id="94210" name="Picture 2" descr="http://www.albany.edu/jmmh/vol2no1/nix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1905000"/>
            <a:ext cx="2929910" cy="3497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48664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228600" y="228600"/>
            <a:ext cx="7696200" cy="1371600"/>
          </a:xfrm>
        </p:spPr>
        <p:txBody>
          <a:bodyPr/>
          <a:lstStyle/>
          <a:p>
            <a:r>
              <a:rPr lang="en-US" sz="5000" dirty="0">
                <a:solidFill>
                  <a:schemeClr val="tx1">
                    <a:lumMod val="95000"/>
                    <a:lumOff val="5000"/>
                  </a:schemeClr>
                </a:solidFill>
                <a:latin typeface="Times New Roman" pitchFamily="18" charset="0"/>
                <a:cs typeface="Times New Roman" pitchFamily="18" charset="0"/>
              </a:rPr>
              <a:t> </a:t>
            </a:r>
            <a:r>
              <a:rPr lang="es-ES" sz="5000" dirty="0" smtClean="0">
                <a:solidFill>
                  <a:schemeClr val="tx1">
                    <a:lumMod val="95000"/>
                    <a:lumOff val="5000"/>
                  </a:schemeClr>
                </a:solidFill>
                <a:latin typeface="Baskerville Old Face" pitchFamily="18" charset="0"/>
              </a:rPr>
              <a:t>Ki </a:t>
            </a:r>
            <a:r>
              <a:rPr lang="es-ES" sz="5000" dirty="0" err="1">
                <a:solidFill>
                  <a:schemeClr val="tx1">
                    <a:lumMod val="95000"/>
                    <a:lumOff val="5000"/>
                  </a:schemeClr>
                </a:solidFill>
                <a:latin typeface="Baskerville Old Face" pitchFamily="18" charset="0"/>
              </a:rPr>
              <a:t>Misyon</a:t>
            </a:r>
            <a:r>
              <a:rPr lang="es-ES" sz="5000" dirty="0">
                <a:solidFill>
                  <a:schemeClr val="tx1">
                    <a:lumMod val="95000"/>
                    <a:lumOff val="5000"/>
                  </a:schemeClr>
                </a:solidFill>
                <a:latin typeface="Baskerville Old Face" pitchFamily="18" charset="0"/>
              </a:rPr>
              <a:t> </a:t>
            </a:r>
            <a:r>
              <a:rPr lang="es-ES" sz="5000" dirty="0" smtClean="0">
                <a:solidFill>
                  <a:schemeClr val="tx1">
                    <a:lumMod val="95000"/>
                    <a:lumOff val="5000"/>
                  </a:schemeClr>
                </a:solidFill>
                <a:latin typeface="Baskerville Old Face" pitchFamily="18" charset="0"/>
              </a:rPr>
              <a:t>           a</a:t>
            </a:r>
            <a:r>
              <a:rPr lang="en-US" sz="5000" dirty="0" smtClean="0">
                <a:solidFill>
                  <a:schemeClr val="tx1">
                    <a:lumMod val="95000"/>
                    <a:lumOff val="5000"/>
                  </a:schemeClr>
                </a:solidFill>
                <a:latin typeface="Times New Roman" pitchFamily="18" charset="0"/>
                <a:cs typeface="Times New Roman" pitchFamily="18" charset="0"/>
              </a:rPr>
              <a:t>?</a:t>
            </a:r>
            <a:endParaRPr lang="en-US" sz="5000" dirty="0">
              <a:solidFill>
                <a:schemeClr val="tx1">
                  <a:lumMod val="95000"/>
                  <a:lumOff val="5000"/>
                </a:schemeClr>
              </a:solidFill>
              <a:latin typeface="Times New Roman" pitchFamily="18" charset="0"/>
              <a:cs typeface="Times New Roman" pitchFamily="18"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276600" y="938531"/>
            <a:ext cx="1524000" cy="44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95236" name="Picture 4" descr="http://www.signsbyyou.com/images/Signs/signs_osha.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43200" y="1905000"/>
            <a:ext cx="3352800" cy="3106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58998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Sales training presentation">
  <a:themeElements>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Sales Training_final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Sales Training_final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ales Training_final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ales Training_final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ales Training_final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ales Training_final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ales Training_final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ales Training_final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ales Training_final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ales Training_final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Sales training presentation</Template>
  <TotalTime>188</TotalTime>
  <Words>2654</Words>
  <Application>Microsoft Office PowerPoint</Application>
  <PresentationFormat>On-screen Show (4:3)</PresentationFormat>
  <Paragraphs>250</Paragraphs>
  <Slides>57</Slides>
  <Notes>6</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Sales training presentation</vt:lpstr>
      <vt:lpstr>Konprann ki sa  OSHA ye</vt:lpstr>
      <vt:lpstr>PowerPoint Presentation</vt:lpstr>
      <vt:lpstr>PowerPoint Presentation</vt:lpstr>
      <vt:lpstr>A SE:</vt:lpstr>
      <vt:lpstr>PowerPoint Presentation</vt:lpstr>
      <vt:lpstr> Pouki sa            la?</vt:lpstr>
      <vt:lpstr> Kile            te komanse?</vt:lpstr>
      <vt:lpstr>Lwa pou Sante ak Prekosyon an Komanse a pati de 1970 -29 USC 653</vt:lpstr>
      <vt:lpstr> Ki Misyon            a?</vt:lpstr>
      <vt:lpstr> Misyon             a</vt:lpstr>
      <vt:lpstr>PowerPoint Presentation</vt:lpstr>
      <vt:lpstr> Koman            fe sa?</vt:lpstr>
      <vt:lpstr>Lwa             a</vt:lpstr>
      <vt:lpstr>PowerPoint Presentation</vt:lpstr>
      <vt:lpstr>   Lwa            a          </vt:lpstr>
      <vt:lpstr>Ki sa lwa            a kouvri</vt:lpstr>
      <vt:lpstr>            Federal ak depatman </vt:lpstr>
      <vt:lpstr>PowerPoint Presentation</vt:lpstr>
      <vt:lpstr>PowerPoint Presentation</vt:lpstr>
      <vt:lpstr>Kondistyon seksyon travay jeneral la</vt:lpstr>
      <vt:lpstr>PowerPoint Presentation</vt:lpstr>
      <vt:lpstr>              itilize 3 strateji de baz</vt:lpstr>
      <vt:lpstr>Inspektyon nan travay</vt:lpstr>
      <vt:lpstr>Avetisman pou Inspektsyon</vt:lpstr>
      <vt:lpstr>PowerPoint Presentation</vt:lpstr>
      <vt:lpstr>Priyorite Inspektyon  </vt:lpstr>
      <vt:lpstr>Priyorite Inspektyon </vt:lpstr>
      <vt:lpstr>Etap pou Inspekstyon</vt:lpstr>
      <vt:lpstr>Ouvèti Konferans</vt:lpstr>
      <vt:lpstr>Enspeksyon-Mache ozalantou</vt:lpstr>
      <vt:lpstr>Enspeksyon-Mache ozalantou</vt:lpstr>
      <vt:lpstr>Revize Dosye yo</vt:lpstr>
      <vt:lpstr>            sitasyon</vt:lpstr>
      <vt:lpstr>Penalite</vt:lpstr>
      <vt:lpstr>Sanksyon kont …</vt:lpstr>
      <vt:lpstr>Vyolasyon grav</vt:lpstr>
      <vt:lpstr>Ki pa telman grav</vt:lpstr>
      <vt:lpstr>Delibere</vt:lpstr>
      <vt:lpstr>Repete</vt:lpstr>
      <vt:lpstr>Si ou redwi</vt:lpstr>
      <vt:lpstr>Lòt Sanksyon Potansyèl</vt:lpstr>
      <vt:lpstr>PowerPoint Presentation</vt:lpstr>
      <vt:lpstr>Chanjman nan Pwopoze Sanksyon</vt:lpstr>
      <vt:lpstr>Sanksyon Kriminèl </vt:lpstr>
      <vt:lpstr>Konteste yon sitasyon</vt:lpstr>
      <vt:lpstr>kompetistyon…</vt:lpstr>
      <vt:lpstr>Revize Avetisman pou yon Tiraj</vt:lpstr>
      <vt:lpstr>Revize nan avi tiraj</vt:lpstr>
      <vt:lpstr>Revize nan avi Konkou</vt:lpstr>
      <vt:lpstr>OSHA rejis Kondisyon 29 CFR 1904</vt:lpstr>
      <vt:lpstr>Kondisyon  Pou Travay yo </vt:lpstr>
      <vt:lpstr>PowerPoint Presentation</vt:lpstr>
      <vt:lpstr>PowerPoint Presentation</vt:lpstr>
      <vt:lpstr>Anplwayè Avèk plizye chantye</vt:lpstr>
      <vt:lpstr>             301, rapòte aksidan ak maladi ensidan</vt:lpstr>
      <vt:lpstr>            300A Fòm Rezime Blesi ki asosye ak travay ak maladi</vt:lpstr>
      <vt:lpstr>PowerPoint Presentation</vt:lpstr>
    </vt:vector>
  </TitlesOfParts>
  <Company>Miami Dade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Training</dc:title>
  <dc:creator>User</dc:creator>
  <cp:lastModifiedBy>Vosburgh, Linda - OSHA</cp:lastModifiedBy>
  <cp:revision>245</cp:revision>
  <cp:lastPrinted>2011-09-02T16:17:05Z</cp:lastPrinted>
  <dcterms:created xsi:type="dcterms:W3CDTF">2011-06-09T16:23:00Z</dcterms:created>
  <dcterms:modified xsi:type="dcterms:W3CDTF">2012-07-23T16:37:15Z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