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1" r:id="rId1"/>
  </p:sldMasterIdLst>
  <p:notesMasterIdLst>
    <p:notesMasterId r:id="rId62"/>
  </p:notesMasterIdLst>
  <p:handoutMasterIdLst>
    <p:handoutMasterId r:id="rId63"/>
  </p:handoutMasterIdLst>
  <p:sldIdLst>
    <p:sldId id="362" r:id="rId2"/>
    <p:sldId id="363" r:id="rId3"/>
    <p:sldId id="364" r:id="rId4"/>
    <p:sldId id="365" r:id="rId5"/>
    <p:sldId id="366" r:id="rId6"/>
    <p:sldId id="367" r:id="rId7"/>
    <p:sldId id="368" r:id="rId8"/>
    <p:sldId id="369" r:id="rId9"/>
    <p:sldId id="370" r:id="rId10"/>
    <p:sldId id="371" r:id="rId11"/>
    <p:sldId id="372" r:id="rId12"/>
    <p:sldId id="373" r:id="rId13"/>
    <p:sldId id="374" r:id="rId14"/>
    <p:sldId id="375" r:id="rId15"/>
    <p:sldId id="376" r:id="rId16"/>
    <p:sldId id="377" r:id="rId17"/>
    <p:sldId id="378" r:id="rId18"/>
    <p:sldId id="379" r:id="rId19"/>
    <p:sldId id="380" r:id="rId20"/>
    <p:sldId id="381" r:id="rId21"/>
    <p:sldId id="382" r:id="rId22"/>
    <p:sldId id="383" r:id="rId23"/>
    <p:sldId id="384" r:id="rId24"/>
    <p:sldId id="385" r:id="rId25"/>
    <p:sldId id="386" r:id="rId26"/>
    <p:sldId id="387" r:id="rId27"/>
    <p:sldId id="388" r:id="rId28"/>
    <p:sldId id="389" r:id="rId29"/>
    <p:sldId id="390" r:id="rId30"/>
    <p:sldId id="391" r:id="rId31"/>
    <p:sldId id="392" r:id="rId32"/>
    <p:sldId id="393" r:id="rId33"/>
    <p:sldId id="394" r:id="rId34"/>
    <p:sldId id="395" r:id="rId35"/>
    <p:sldId id="396" r:id="rId36"/>
    <p:sldId id="397" r:id="rId37"/>
    <p:sldId id="398" r:id="rId38"/>
    <p:sldId id="359" r:id="rId39"/>
    <p:sldId id="399" r:id="rId40"/>
    <p:sldId id="400" r:id="rId41"/>
    <p:sldId id="401" r:id="rId42"/>
    <p:sldId id="402" r:id="rId43"/>
    <p:sldId id="403" r:id="rId44"/>
    <p:sldId id="404" r:id="rId45"/>
    <p:sldId id="405" r:id="rId46"/>
    <p:sldId id="406" r:id="rId47"/>
    <p:sldId id="407" r:id="rId48"/>
    <p:sldId id="408" r:id="rId49"/>
    <p:sldId id="348" r:id="rId50"/>
    <p:sldId id="325" r:id="rId51"/>
    <p:sldId id="326" r:id="rId52"/>
    <p:sldId id="409" r:id="rId53"/>
    <p:sldId id="410" r:id="rId54"/>
    <p:sldId id="411" r:id="rId55"/>
    <p:sldId id="344" r:id="rId56"/>
    <p:sldId id="412" r:id="rId57"/>
    <p:sldId id="413" r:id="rId58"/>
    <p:sldId id="414" r:id="rId59"/>
    <p:sldId id="416" r:id="rId60"/>
    <p:sldId id="415" r:id="rId61"/>
  </p:sldIdLst>
  <p:sldSz cx="9144000" cy="6858000" type="screen4x3"/>
  <p:notesSz cx="6950075" cy="92360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01" autoAdjust="0"/>
    <p:restoredTop sz="90844" autoAdjust="0"/>
  </p:normalViewPr>
  <p:slideViewPr>
    <p:cSldViewPr>
      <p:cViewPr>
        <p:scale>
          <a:sx n="95" d="100"/>
          <a:sy n="95" d="100"/>
        </p:scale>
        <p:origin x="-1050"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3" d="100"/>
          <a:sy n="43" d="100"/>
        </p:scale>
        <p:origin x="-1398" y="-9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eaLnBrk="0" hangingPunct="0">
              <a:defRPr sz="1200"/>
            </a:lvl1pPr>
          </a:lstStyle>
          <a:p>
            <a:pPr>
              <a:defRPr/>
            </a:pPr>
            <a:endParaRPr lang="en-US"/>
          </a:p>
        </p:txBody>
      </p:sp>
      <p:sp>
        <p:nvSpPr>
          <p:cNvPr id="19459" name="Rectangle 3"/>
          <p:cNvSpPr>
            <a:spLocks noGrp="1" noChangeArrowheads="1"/>
          </p:cNvSpPr>
          <p:nvPr>
            <p:ph type="dt" sz="quarter" idx="1"/>
          </p:nvPr>
        </p:nvSpPr>
        <p:spPr bwMode="auto">
          <a:xfrm>
            <a:off x="3938376"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eaLnBrk="0" hangingPunct="0">
              <a:defRPr sz="1200"/>
            </a:lvl1pPr>
          </a:lstStyle>
          <a:p>
            <a:pPr>
              <a:defRPr/>
            </a:pPr>
            <a:endParaRPr lang="en-US"/>
          </a:p>
        </p:txBody>
      </p:sp>
      <p:sp>
        <p:nvSpPr>
          <p:cNvPr id="19460" name="Rectangle 4"/>
          <p:cNvSpPr>
            <a:spLocks noGrp="1" noChangeArrowheads="1"/>
          </p:cNvSpPr>
          <p:nvPr>
            <p:ph type="ftr" sz="quarter" idx="2"/>
          </p:nvPr>
        </p:nvSpPr>
        <p:spPr bwMode="auto">
          <a:xfrm>
            <a:off x="0" y="8774271"/>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eaLnBrk="0" hangingPunct="0">
              <a:defRPr sz="1200"/>
            </a:lvl1pPr>
          </a:lstStyle>
          <a:p>
            <a:pPr>
              <a:defRPr/>
            </a:pPr>
            <a:endParaRPr lang="en-US"/>
          </a:p>
        </p:txBody>
      </p:sp>
      <p:sp>
        <p:nvSpPr>
          <p:cNvPr id="19461" name="Rectangle 5"/>
          <p:cNvSpPr>
            <a:spLocks noGrp="1" noChangeArrowheads="1"/>
          </p:cNvSpPr>
          <p:nvPr>
            <p:ph type="sldNum" sz="quarter" idx="3"/>
          </p:nvPr>
        </p:nvSpPr>
        <p:spPr bwMode="auto">
          <a:xfrm>
            <a:off x="3938376" y="8774271"/>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eaLnBrk="0" hangingPunct="0">
              <a:defRPr sz="1200"/>
            </a:lvl1pPr>
          </a:lstStyle>
          <a:p>
            <a:pPr>
              <a:defRPr/>
            </a:pPr>
            <a:fld id="{A7F07ED0-996C-4655-8E1D-F84412B923A8}" type="slidenum">
              <a:rPr lang="en-US"/>
              <a:pPr>
                <a:defRPr/>
              </a:pPr>
              <a:t>‹#›</a:t>
            </a:fld>
            <a:endParaRPr lang="en-US" dirty="0"/>
          </a:p>
        </p:txBody>
      </p:sp>
    </p:spTree>
    <p:extLst>
      <p:ext uri="{BB962C8B-B14F-4D97-AF65-F5344CB8AC3E}">
        <p14:creationId xmlns:p14="http://schemas.microsoft.com/office/powerpoint/2010/main" val="623798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eaLnBrk="0" hangingPunct="0">
              <a:defRPr sz="1200"/>
            </a:lvl1pPr>
          </a:lstStyle>
          <a:p>
            <a:pPr>
              <a:defRPr/>
            </a:pPr>
            <a:endParaRPr lang="en-US"/>
          </a:p>
        </p:txBody>
      </p:sp>
      <p:sp>
        <p:nvSpPr>
          <p:cNvPr id="18435" name="Rectangle 3"/>
          <p:cNvSpPr>
            <a:spLocks noGrp="1" noChangeArrowheads="1"/>
          </p:cNvSpPr>
          <p:nvPr>
            <p:ph type="dt" idx="1"/>
          </p:nvPr>
        </p:nvSpPr>
        <p:spPr bwMode="auto">
          <a:xfrm>
            <a:off x="3938376" y="0"/>
            <a:ext cx="3011699" cy="46180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eaLnBrk="0" hangingPunct="0">
              <a:defRPr sz="1200"/>
            </a:lvl1pPr>
          </a:lstStyle>
          <a:p>
            <a:pPr>
              <a:defRPr/>
            </a:pPr>
            <a:endParaRPr lang="en-US"/>
          </a:p>
        </p:txBody>
      </p:sp>
      <p:sp>
        <p:nvSpPr>
          <p:cNvPr id="65540"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926677" y="4387136"/>
            <a:ext cx="5096722" cy="4156234"/>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774271"/>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eaLnBrk="0" hangingPunct="0">
              <a:defRPr sz="1200"/>
            </a:lvl1pPr>
          </a:lstStyle>
          <a:p>
            <a:pPr>
              <a:defRPr/>
            </a:pPr>
            <a:endParaRPr lang="en-US"/>
          </a:p>
        </p:txBody>
      </p:sp>
      <p:sp>
        <p:nvSpPr>
          <p:cNvPr id="18439" name="Rectangle 7"/>
          <p:cNvSpPr>
            <a:spLocks noGrp="1" noChangeArrowheads="1"/>
          </p:cNvSpPr>
          <p:nvPr>
            <p:ph type="sldNum" sz="quarter" idx="5"/>
          </p:nvPr>
        </p:nvSpPr>
        <p:spPr bwMode="auto">
          <a:xfrm>
            <a:off x="3938376" y="8774271"/>
            <a:ext cx="3011699" cy="461804"/>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eaLnBrk="0" hangingPunct="0">
              <a:defRPr sz="1200"/>
            </a:lvl1pPr>
          </a:lstStyle>
          <a:p>
            <a:pPr>
              <a:defRPr/>
            </a:pPr>
            <a:fld id="{783AAB9E-4E49-417C-9C7E-7B2CE3E8CC19}" type="slidenum">
              <a:rPr lang="en-US"/>
              <a:pPr>
                <a:defRPr/>
              </a:pPr>
              <a:t>‹#›</a:t>
            </a:fld>
            <a:endParaRPr lang="en-US" dirty="0"/>
          </a:p>
        </p:txBody>
      </p:sp>
    </p:spTree>
    <p:extLst>
      <p:ext uri="{BB962C8B-B14F-4D97-AF65-F5344CB8AC3E}">
        <p14:creationId xmlns:p14="http://schemas.microsoft.com/office/powerpoint/2010/main" val="510928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Soulye sekirite ta dwe solid epi gen yon zòtèy reziste enpak. Nan kèk soulye, smèl metal pwoteje tèt ou kont blesi . pwoteksyon tankou gad metatarsyèn, pouvwa kapab jwenn nan kèk kalite mete pye. Soulye Sekirite vini nan yon varyete Stil ak materyèl, tankou kwi oswa kawotchou bòt ak oxfords.</a:t>
            </a: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1494" indent="-289036" eaLnBrk="0" hangingPunct="0">
              <a:defRPr sz="2400">
                <a:solidFill>
                  <a:schemeClr val="tx1"/>
                </a:solidFill>
                <a:latin typeface="Times New Roman" pitchFamily="18" charset="0"/>
              </a:defRPr>
            </a:lvl2pPr>
            <a:lvl3pPr marL="1156145" indent="-231229" eaLnBrk="0" hangingPunct="0">
              <a:defRPr sz="2400">
                <a:solidFill>
                  <a:schemeClr val="tx1"/>
                </a:solidFill>
                <a:latin typeface="Times New Roman" pitchFamily="18" charset="0"/>
              </a:defRPr>
            </a:lvl3pPr>
            <a:lvl4pPr marL="1618602" indent="-231229" eaLnBrk="0" hangingPunct="0">
              <a:defRPr sz="2400">
                <a:solidFill>
                  <a:schemeClr val="tx1"/>
                </a:solidFill>
                <a:latin typeface="Times New Roman" pitchFamily="18" charset="0"/>
              </a:defRPr>
            </a:lvl4pPr>
            <a:lvl5pPr marL="2081060" indent="-231229" eaLnBrk="0" hangingPunct="0">
              <a:defRPr sz="2400">
                <a:solidFill>
                  <a:schemeClr val="tx1"/>
                </a:solidFill>
                <a:latin typeface="Times New Roman" pitchFamily="18" charset="0"/>
              </a:defRPr>
            </a:lvl5pPr>
            <a:lvl6pPr marL="2543518" indent="-231229" eaLnBrk="0" fontAlgn="base" hangingPunct="0">
              <a:spcBef>
                <a:spcPct val="0"/>
              </a:spcBef>
              <a:spcAft>
                <a:spcPct val="0"/>
              </a:spcAft>
              <a:defRPr sz="2400">
                <a:solidFill>
                  <a:schemeClr val="tx1"/>
                </a:solidFill>
                <a:latin typeface="Times New Roman" pitchFamily="18" charset="0"/>
              </a:defRPr>
            </a:lvl6pPr>
            <a:lvl7pPr marL="3005976" indent="-231229" eaLnBrk="0" fontAlgn="base" hangingPunct="0">
              <a:spcBef>
                <a:spcPct val="0"/>
              </a:spcBef>
              <a:spcAft>
                <a:spcPct val="0"/>
              </a:spcAft>
              <a:defRPr sz="2400">
                <a:solidFill>
                  <a:schemeClr val="tx1"/>
                </a:solidFill>
                <a:latin typeface="Times New Roman" pitchFamily="18" charset="0"/>
              </a:defRPr>
            </a:lvl7pPr>
            <a:lvl8pPr marL="3468434" indent="-231229" eaLnBrk="0" fontAlgn="base" hangingPunct="0">
              <a:spcBef>
                <a:spcPct val="0"/>
              </a:spcBef>
              <a:spcAft>
                <a:spcPct val="0"/>
              </a:spcAft>
              <a:defRPr sz="2400">
                <a:solidFill>
                  <a:schemeClr val="tx1"/>
                </a:solidFill>
                <a:latin typeface="Times New Roman" pitchFamily="18" charset="0"/>
              </a:defRPr>
            </a:lvl8pPr>
            <a:lvl9pPr marL="3930891" indent="-231229" eaLnBrk="0" fontAlgn="base" hangingPunct="0">
              <a:spcBef>
                <a:spcPct val="0"/>
              </a:spcBef>
              <a:spcAft>
                <a:spcPct val="0"/>
              </a:spcAft>
              <a:defRPr sz="2400">
                <a:solidFill>
                  <a:schemeClr val="tx1"/>
                </a:solidFill>
                <a:latin typeface="Times New Roman" pitchFamily="18" charset="0"/>
              </a:defRPr>
            </a:lvl9pPr>
          </a:lstStyle>
          <a:p>
            <a:fld id="{39946DDE-F329-4CD0-A760-88793D2E046A}" type="slidenum">
              <a:rPr lang="en-US" sz="1200"/>
              <a:pPr/>
              <a:t>38</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Kalite pwotèksyon zorèy : bouchon pou zorèy , pafè sele alantou zòrèy la. zòrèy  yo ta dwe endividyèlman ekipe pa yon pwofesyonèl. Bouchon, Gen kèk bouchon yo pou jete apre, yo dwe itilize yon sèl fwa epi jete. Ou dwe netwaye sa ou ka itiliza apre yo chak fwa ou  itilize pou li pou pwoteksyon apwopriye. Pou bwi trè fè , ou dwe mete bouchon nan zorèy. Ref 1926,52</a:t>
            </a: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1494" indent="-289036" eaLnBrk="0" hangingPunct="0">
              <a:defRPr sz="2400">
                <a:solidFill>
                  <a:schemeClr val="tx1"/>
                </a:solidFill>
                <a:latin typeface="Times New Roman" pitchFamily="18" charset="0"/>
              </a:defRPr>
            </a:lvl2pPr>
            <a:lvl3pPr marL="1156145" indent="-231229" eaLnBrk="0" hangingPunct="0">
              <a:defRPr sz="2400">
                <a:solidFill>
                  <a:schemeClr val="tx1"/>
                </a:solidFill>
                <a:latin typeface="Times New Roman" pitchFamily="18" charset="0"/>
              </a:defRPr>
            </a:lvl3pPr>
            <a:lvl4pPr marL="1618602" indent="-231229" eaLnBrk="0" hangingPunct="0">
              <a:defRPr sz="2400">
                <a:solidFill>
                  <a:schemeClr val="tx1"/>
                </a:solidFill>
                <a:latin typeface="Times New Roman" pitchFamily="18" charset="0"/>
              </a:defRPr>
            </a:lvl4pPr>
            <a:lvl5pPr marL="2081060" indent="-231229" eaLnBrk="0" hangingPunct="0">
              <a:defRPr sz="2400">
                <a:solidFill>
                  <a:schemeClr val="tx1"/>
                </a:solidFill>
                <a:latin typeface="Times New Roman" pitchFamily="18" charset="0"/>
              </a:defRPr>
            </a:lvl5pPr>
            <a:lvl6pPr marL="2543518" indent="-231229" eaLnBrk="0" fontAlgn="base" hangingPunct="0">
              <a:spcBef>
                <a:spcPct val="0"/>
              </a:spcBef>
              <a:spcAft>
                <a:spcPct val="0"/>
              </a:spcAft>
              <a:defRPr sz="2400">
                <a:solidFill>
                  <a:schemeClr val="tx1"/>
                </a:solidFill>
                <a:latin typeface="Times New Roman" pitchFamily="18" charset="0"/>
              </a:defRPr>
            </a:lvl6pPr>
            <a:lvl7pPr marL="3005976" indent="-231229" eaLnBrk="0" fontAlgn="base" hangingPunct="0">
              <a:spcBef>
                <a:spcPct val="0"/>
              </a:spcBef>
              <a:spcAft>
                <a:spcPct val="0"/>
              </a:spcAft>
              <a:defRPr sz="2400">
                <a:solidFill>
                  <a:schemeClr val="tx1"/>
                </a:solidFill>
                <a:latin typeface="Times New Roman" pitchFamily="18" charset="0"/>
              </a:defRPr>
            </a:lvl7pPr>
            <a:lvl8pPr marL="3468434" indent="-231229" eaLnBrk="0" fontAlgn="base" hangingPunct="0">
              <a:spcBef>
                <a:spcPct val="0"/>
              </a:spcBef>
              <a:spcAft>
                <a:spcPct val="0"/>
              </a:spcAft>
              <a:defRPr sz="2400">
                <a:solidFill>
                  <a:schemeClr val="tx1"/>
                </a:solidFill>
                <a:latin typeface="Times New Roman" pitchFamily="18" charset="0"/>
              </a:defRPr>
            </a:lvl8pPr>
            <a:lvl9pPr marL="3930891" indent="-231229" eaLnBrk="0" fontAlgn="base" hangingPunct="0">
              <a:spcBef>
                <a:spcPct val="0"/>
              </a:spcBef>
              <a:spcAft>
                <a:spcPct val="0"/>
              </a:spcAft>
              <a:defRPr sz="2400">
                <a:solidFill>
                  <a:schemeClr val="tx1"/>
                </a:solidFill>
                <a:latin typeface="Times New Roman" pitchFamily="18" charset="0"/>
              </a:defRPr>
            </a:lvl9pPr>
          </a:lstStyle>
          <a:p>
            <a:fld id="{CD822470-334A-421A-A818-907CC06DDABA}" type="slidenum">
              <a:rPr lang="en-US" sz="1200"/>
              <a:pPr/>
              <a:t>49</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Liy lavi , ekipay sekirite ak lonj yo dwe itilize sèlman pou sekirite anplwaye.Nenpòt liy lavi, ekipay sekirite oswa Corydon aktyèlman sibi nan lodin sèvis, dwe egzamen chaj estatik, dwe retire imedyatman nan sèvis, epi yo pa dwe itilize l ankò pou anplwaye yo. Liy lavi dwe bwen sekire nan operasyon  e li dwe  kapab sipòte yon minimòm pwa de 5,400 lbs.</a:t>
            </a: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51494" indent="-289036" eaLnBrk="0" hangingPunct="0">
              <a:defRPr sz="2400">
                <a:solidFill>
                  <a:schemeClr val="tx1"/>
                </a:solidFill>
                <a:latin typeface="Times New Roman" pitchFamily="18" charset="0"/>
              </a:defRPr>
            </a:lvl2pPr>
            <a:lvl3pPr marL="1156145" indent="-231229" eaLnBrk="0" hangingPunct="0">
              <a:defRPr sz="2400">
                <a:solidFill>
                  <a:schemeClr val="tx1"/>
                </a:solidFill>
                <a:latin typeface="Times New Roman" pitchFamily="18" charset="0"/>
              </a:defRPr>
            </a:lvl3pPr>
            <a:lvl4pPr marL="1618602" indent="-231229" eaLnBrk="0" hangingPunct="0">
              <a:defRPr sz="2400">
                <a:solidFill>
                  <a:schemeClr val="tx1"/>
                </a:solidFill>
                <a:latin typeface="Times New Roman" pitchFamily="18" charset="0"/>
              </a:defRPr>
            </a:lvl4pPr>
            <a:lvl5pPr marL="2081060" indent="-231229" eaLnBrk="0" hangingPunct="0">
              <a:defRPr sz="2400">
                <a:solidFill>
                  <a:schemeClr val="tx1"/>
                </a:solidFill>
                <a:latin typeface="Times New Roman" pitchFamily="18" charset="0"/>
              </a:defRPr>
            </a:lvl5pPr>
            <a:lvl6pPr marL="2543518" indent="-231229" eaLnBrk="0" fontAlgn="base" hangingPunct="0">
              <a:spcBef>
                <a:spcPct val="0"/>
              </a:spcBef>
              <a:spcAft>
                <a:spcPct val="0"/>
              </a:spcAft>
              <a:defRPr sz="2400">
                <a:solidFill>
                  <a:schemeClr val="tx1"/>
                </a:solidFill>
                <a:latin typeface="Times New Roman" pitchFamily="18" charset="0"/>
              </a:defRPr>
            </a:lvl6pPr>
            <a:lvl7pPr marL="3005976" indent="-231229" eaLnBrk="0" fontAlgn="base" hangingPunct="0">
              <a:spcBef>
                <a:spcPct val="0"/>
              </a:spcBef>
              <a:spcAft>
                <a:spcPct val="0"/>
              </a:spcAft>
              <a:defRPr sz="2400">
                <a:solidFill>
                  <a:schemeClr val="tx1"/>
                </a:solidFill>
                <a:latin typeface="Times New Roman" pitchFamily="18" charset="0"/>
              </a:defRPr>
            </a:lvl7pPr>
            <a:lvl8pPr marL="3468434" indent="-231229" eaLnBrk="0" fontAlgn="base" hangingPunct="0">
              <a:spcBef>
                <a:spcPct val="0"/>
              </a:spcBef>
              <a:spcAft>
                <a:spcPct val="0"/>
              </a:spcAft>
              <a:defRPr sz="2400">
                <a:solidFill>
                  <a:schemeClr val="tx1"/>
                </a:solidFill>
                <a:latin typeface="Times New Roman" pitchFamily="18" charset="0"/>
              </a:defRPr>
            </a:lvl8pPr>
            <a:lvl9pPr marL="3930891" indent="-231229" eaLnBrk="0" fontAlgn="base" hangingPunct="0">
              <a:spcBef>
                <a:spcPct val="0"/>
              </a:spcBef>
              <a:spcAft>
                <a:spcPct val="0"/>
              </a:spcAft>
              <a:defRPr sz="2400">
                <a:solidFill>
                  <a:schemeClr val="tx1"/>
                </a:solidFill>
                <a:latin typeface="Times New Roman" pitchFamily="18" charset="0"/>
              </a:defRPr>
            </a:lvl9pPr>
          </a:lstStyle>
          <a:p>
            <a:fld id="{0F02759F-3022-4442-A9C3-805F6871E8A8}" type="slidenum">
              <a:rPr lang="en-US" sz="1200"/>
              <a:pPr/>
              <a:t>55</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C419AEB-01AA-4BAC-B02D-DD1995788B56}" type="slidenum">
              <a:rPr lang="en-US" smtClean="0"/>
              <a:pPr>
                <a:defRPr/>
              </a:pPr>
              <a:t>‹#›</a:t>
            </a:fld>
            <a:endParaRPr lang="en-US" dirty="0"/>
          </a:p>
        </p:txBody>
      </p:sp>
    </p:spTree>
    <p:extLst>
      <p:ext uri="{BB962C8B-B14F-4D97-AF65-F5344CB8AC3E}">
        <p14:creationId xmlns:p14="http://schemas.microsoft.com/office/powerpoint/2010/main" val="1832045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BE0E523-EE41-4520-A240-F6096D0752C7}" type="slidenum">
              <a:rPr lang="en-US" smtClean="0"/>
              <a:pPr>
                <a:defRPr/>
              </a:pPr>
              <a:t>‹#›</a:t>
            </a:fld>
            <a:endParaRPr lang="en-US" dirty="0"/>
          </a:p>
        </p:txBody>
      </p:sp>
    </p:spTree>
    <p:extLst>
      <p:ext uri="{BB962C8B-B14F-4D97-AF65-F5344CB8AC3E}">
        <p14:creationId xmlns:p14="http://schemas.microsoft.com/office/powerpoint/2010/main" val="3524357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C3A7CC7-AFF4-4EE1-BF82-BAB684D5E05D}" type="slidenum">
              <a:rPr lang="en-US" smtClean="0"/>
              <a:pPr>
                <a:defRPr/>
              </a:pPr>
              <a:t>‹#›</a:t>
            </a:fld>
            <a:endParaRPr lang="en-US" dirty="0"/>
          </a:p>
        </p:txBody>
      </p:sp>
    </p:spTree>
    <p:extLst>
      <p:ext uri="{BB962C8B-B14F-4D97-AF65-F5344CB8AC3E}">
        <p14:creationId xmlns:p14="http://schemas.microsoft.com/office/powerpoint/2010/main" val="31999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62BB0FC-EF86-4080-B59B-C0AC76C229AB}" type="slidenum">
              <a:rPr lang="en-US" smtClean="0"/>
              <a:pPr>
                <a:defRPr/>
              </a:pPr>
              <a:t>‹#›</a:t>
            </a:fld>
            <a:endParaRPr lang="en-US" dirty="0"/>
          </a:p>
        </p:txBody>
      </p:sp>
    </p:spTree>
    <p:extLst>
      <p:ext uri="{BB962C8B-B14F-4D97-AF65-F5344CB8AC3E}">
        <p14:creationId xmlns:p14="http://schemas.microsoft.com/office/powerpoint/2010/main" val="1494186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B4C9F68-9700-4E75-B84C-9575E64A6CB6}" type="slidenum">
              <a:rPr lang="en-US" smtClean="0"/>
              <a:pPr>
                <a:defRPr/>
              </a:pPr>
              <a:t>‹#›</a:t>
            </a:fld>
            <a:endParaRPr lang="en-US" dirty="0"/>
          </a:p>
        </p:txBody>
      </p:sp>
    </p:spTree>
    <p:extLst>
      <p:ext uri="{BB962C8B-B14F-4D97-AF65-F5344CB8AC3E}">
        <p14:creationId xmlns:p14="http://schemas.microsoft.com/office/powerpoint/2010/main" val="104516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544D773-2438-4862-8095-41A15445C5EE}" type="slidenum">
              <a:rPr lang="en-US" smtClean="0"/>
              <a:pPr>
                <a:defRPr/>
              </a:pPr>
              <a:t>‹#›</a:t>
            </a:fld>
            <a:endParaRPr lang="en-US" dirty="0"/>
          </a:p>
        </p:txBody>
      </p:sp>
    </p:spTree>
    <p:extLst>
      <p:ext uri="{BB962C8B-B14F-4D97-AF65-F5344CB8AC3E}">
        <p14:creationId xmlns:p14="http://schemas.microsoft.com/office/powerpoint/2010/main" val="3636447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9863742-3D0E-4621-9412-F5B682185359}" type="slidenum">
              <a:rPr lang="en-US" smtClean="0"/>
              <a:pPr>
                <a:defRPr/>
              </a:pPr>
              <a:t>‹#›</a:t>
            </a:fld>
            <a:endParaRPr lang="en-US" dirty="0"/>
          </a:p>
        </p:txBody>
      </p:sp>
    </p:spTree>
    <p:extLst>
      <p:ext uri="{BB962C8B-B14F-4D97-AF65-F5344CB8AC3E}">
        <p14:creationId xmlns:p14="http://schemas.microsoft.com/office/powerpoint/2010/main" val="1861866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26AB8D1-1161-4720-90B2-6A4BC0838856}" type="slidenum">
              <a:rPr lang="en-US" smtClean="0"/>
              <a:pPr>
                <a:defRPr/>
              </a:pPr>
              <a:t>‹#›</a:t>
            </a:fld>
            <a:endParaRPr lang="en-US" dirty="0"/>
          </a:p>
        </p:txBody>
      </p:sp>
    </p:spTree>
    <p:extLst>
      <p:ext uri="{BB962C8B-B14F-4D97-AF65-F5344CB8AC3E}">
        <p14:creationId xmlns:p14="http://schemas.microsoft.com/office/powerpoint/2010/main" val="2629437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3AC6C20-209C-48A3-B115-07A2631B6ACF}" type="slidenum">
              <a:rPr lang="en-US" smtClean="0"/>
              <a:pPr>
                <a:defRPr/>
              </a:pPr>
              <a:t>‹#›</a:t>
            </a:fld>
            <a:endParaRPr lang="en-US" dirty="0"/>
          </a:p>
        </p:txBody>
      </p:sp>
    </p:spTree>
    <p:extLst>
      <p:ext uri="{BB962C8B-B14F-4D97-AF65-F5344CB8AC3E}">
        <p14:creationId xmlns:p14="http://schemas.microsoft.com/office/powerpoint/2010/main" val="1259290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83A7118-C9A1-475D-AA22-775E27704454}" type="slidenum">
              <a:rPr lang="en-US" smtClean="0"/>
              <a:pPr>
                <a:defRPr/>
              </a:pPr>
              <a:t>‹#›</a:t>
            </a:fld>
            <a:endParaRPr lang="en-US" dirty="0"/>
          </a:p>
        </p:txBody>
      </p:sp>
    </p:spTree>
    <p:extLst>
      <p:ext uri="{BB962C8B-B14F-4D97-AF65-F5344CB8AC3E}">
        <p14:creationId xmlns:p14="http://schemas.microsoft.com/office/powerpoint/2010/main" val="440400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70E2161-90B2-4F81-BAA8-EC1FDD614F32}" type="slidenum">
              <a:rPr lang="en-US" smtClean="0"/>
              <a:pPr>
                <a:defRPr/>
              </a:pPr>
              <a:t>‹#›</a:t>
            </a:fld>
            <a:endParaRPr lang="en-US" dirty="0"/>
          </a:p>
        </p:txBody>
      </p:sp>
    </p:spTree>
    <p:extLst>
      <p:ext uri="{BB962C8B-B14F-4D97-AF65-F5344CB8AC3E}">
        <p14:creationId xmlns:p14="http://schemas.microsoft.com/office/powerpoint/2010/main" val="2540947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F20731F-9344-4554-A825-6074383AA9A8}" type="slidenum">
              <a:rPr lang="en-US" smtClean="0"/>
              <a:pPr>
                <a:defRPr/>
              </a:pPr>
              <a:t>‹#›</a:t>
            </a:fld>
            <a:endParaRPr lang="en-US" dirty="0"/>
          </a:p>
        </p:txBody>
      </p:sp>
    </p:spTree>
    <p:extLst>
      <p:ext uri="{BB962C8B-B14F-4D97-AF65-F5344CB8AC3E}">
        <p14:creationId xmlns:p14="http://schemas.microsoft.com/office/powerpoint/2010/main" val="81104508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4.jpeg"/><Relationship Id="rId7"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5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jpeg"/><Relationship Id="rId7" Type="http://schemas.openxmlformats.org/officeDocument/2006/relationships/image" Target="../media/image5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png"/><Relationship Id="rId9" Type="http://schemas.openxmlformats.org/officeDocument/2006/relationships/image" Target="../media/image55.png"/></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ChangeArrowheads="1"/>
          </p:cNvSpPr>
          <p:nvPr/>
        </p:nvSpPr>
        <p:spPr>
          <a:xfrm>
            <a:off x="914400" y="914400"/>
            <a:ext cx="6400800" cy="17838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ES" sz="5500" b="1" dirty="0" err="1">
                <a:solidFill>
                  <a:schemeClr val="tx1">
                    <a:lumMod val="85000"/>
                    <a:lumOff val="15000"/>
                  </a:schemeClr>
                </a:solidFill>
                <a:latin typeface="Baskerville Old Face" pitchFamily="18" charset="0"/>
              </a:rPr>
              <a:t>Ekipman</a:t>
            </a:r>
            <a:r>
              <a:rPr lang="es-ES" sz="5500" b="1" dirty="0">
                <a:solidFill>
                  <a:schemeClr val="tx1">
                    <a:lumMod val="85000"/>
                    <a:lumOff val="15000"/>
                  </a:schemeClr>
                </a:solidFill>
                <a:latin typeface="Baskerville Old Face" pitchFamily="18" charset="0"/>
              </a:rPr>
              <a:t> </a:t>
            </a:r>
            <a:r>
              <a:rPr lang="es-ES" sz="5500" b="1" dirty="0" err="1">
                <a:solidFill>
                  <a:schemeClr val="tx1">
                    <a:lumMod val="85000"/>
                    <a:lumOff val="15000"/>
                  </a:schemeClr>
                </a:solidFill>
                <a:latin typeface="Baskerville Old Face" pitchFamily="18" charset="0"/>
              </a:rPr>
              <a:t>pou</a:t>
            </a:r>
            <a:r>
              <a:rPr lang="es-ES" sz="5500" b="1" dirty="0">
                <a:solidFill>
                  <a:schemeClr val="tx1">
                    <a:lumMod val="85000"/>
                    <a:lumOff val="15000"/>
                  </a:schemeClr>
                </a:solidFill>
                <a:latin typeface="Baskerville Old Face" pitchFamily="18" charset="0"/>
              </a:rPr>
              <a:t> </a:t>
            </a:r>
            <a:r>
              <a:rPr lang="es-ES" sz="5500" b="1" dirty="0" err="1" smtClean="0">
                <a:solidFill>
                  <a:schemeClr val="tx1">
                    <a:lumMod val="85000"/>
                    <a:lumOff val="15000"/>
                  </a:schemeClr>
                </a:solidFill>
                <a:latin typeface="Baskerville Old Face" pitchFamily="18" charset="0"/>
              </a:rPr>
              <a:t>Pwoteksyon</a:t>
            </a:r>
            <a:r>
              <a:rPr lang="es-ES" sz="5500" b="1" dirty="0" smtClean="0">
                <a:solidFill>
                  <a:schemeClr val="tx1">
                    <a:lumMod val="85000"/>
                    <a:lumOff val="15000"/>
                  </a:schemeClr>
                </a:solidFill>
                <a:latin typeface="Baskerville Old Face" pitchFamily="18" charset="0"/>
              </a:rPr>
              <a:t> </a:t>
            </a:r>
            <a:r>
              <a:rPr lang="es-ES" sz="5500" b="1" dirty="0" err="1">
                <a:solidFill>
                  <a:schemeClr val="tx1">
                    <a:lumMod val="85000"/>
                    <a:lumOff val="15000"/>
                  </a:schemeClr>
                </a:solidFill>
                <a:latin typeface="Baskerville Old Face" pitchFamily="18" charset="0"/>
              </a:rPr>
              <a:t>pèsonèl</a:t>
            </a:r>
            <a:endParaRPr lang="es-ES" sz="5500" b="1" dirty="0" smtClean="0">
              <a:solidFill>
                <a:schemeClr val="tx1">
                  <a:lumMod val="85000"/>
                  <a:lumOff val="15000"/>
                </a:schemeClr>
              </a:solidFill>
              <a:latin typeface="Baskerville Old Face" pitchFamily="18" charset="0"/>
            </a:endParaRPr>
          </a:p>
        </p:txBody>
      </p:sp>
      <p:sp>
        <p:nvSpPr>
          <p:cNvPr id="5" name="Rectangle 9"/>
          <p:cNvSpPr txBox="1">
            <a:spLocks noChangeArrowheads="1"/>
          </p:cNvSpPr>
          <p:nvPr/>
        </p:nvSpPr>
        <p:spPr>
          <a:xfrm>
            <a:off x="2133600" y="2895600"/>
            <a:ext cx="5105400" cy="990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b="1" dirty="0" smtClean="0">
                <a:solidFill>
                  <a:schemeClr val="tx1">
                    <a:lumMod val="85000"/>
                    <a:lumOff val="15000"/>
                  </a:schemeClr>
                </a:solidFill>
                <a:latin typeface="Baskerville Old Face" pitchFamily="18" charset="0"/>
              </a:rPr>
              <a:t>School of Continuing Education </a:t>
            </a:r>
          </a:p>
          <a:p>
            <a:pPr marL="0" indent="0">
              <a:spcBef>
                <a:spcPts val="0"/>
              </a:spcBef>
              <a:buNone/>
            </a:pPr>
            <a:r>
              <a:rPr lang="en-US" b="1" dirty="0" smtClean="0">
                <a:solidFill>
                  <a:schemeClr val="tx1">
                    <a:lumMod val="85000"/>
                    <a:lumOff val="15000"/>
                  </a:schemeClr>
                </a:solidFill>
                <a:latin typeface="Baskerville Old Face" pitchFamily="18" charset="0"/>
              </a:rPr>
              <a:t>&amp; Professional Development</a:t>
            </a:r>
            <a:endParaRPr lang="en-US" b="1" dirty="0">
              <a:solidFill>
                <a:schemeClr val="tx1">
                  <a:lumMod val="85000"/>
                  <a:lumOff val="15000"/>
                </a:schemeClr>
              </a:solidFill>
              <a:latin typeface="Baskerville Old Face" pitchFamily="18"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600200" y="3962400"/>
            <a:ext cx="5638800" cy="16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1622" y="1219200"/>
            <a:ext cx="1098755" cy="1362456"/>
          </a:xfrm>
          <a:prstGeom prst="rect">
            <a:avLst/>
          </a:prstGeom>
        </p:spPr>
      </p:pic>
      <p:cxnSp>
        <p:nvCxnSpPr>
          <p:cNvPr id="8" name="Straight Connector 7"/>
          <p:cNvCxnSpPr/>
          <p:nvPr/>
        </p:nvCxnSpPr>
        <p:spPr>
          <a:xfrm>
            <a:off x="457200" y="2657856"/>
            <a:ext cx="8093177"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391400" y="1219200"/>
            <a:ext cx="0" cy="4372187"/>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305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1905000"/>
            <a:ext cx="7424922"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500" dirty="0">
                <a:solidFill>
                  <a:schemeClr val="tx1">
                    <a:lumMod val="85000"/>
                    <a:lumOff val="15000"/>
                  </a:schemeClr>
                </a:solidFill>
                <a:latin typeface="Baskerville Old Face" pitchFamily="18" charset="0"/>
              </a:rPr>
              <a:t>Ki </a:t>
            </a:r>
            <a:r>
              <a:rPr lang="es-ES" sz="2500" dirty="0" err="1">
                <a:solidFill>
                  <a:schemeClr val="tx1">
                    <a:lumMod val="85000"/>
                    <a:lumOff val="15000"/>
                  </a:schemeClr>
                </a:solidFill>
                <a:latin typeface="Baskerville Old Face" pitchFamily="18" charset="0"/>
              </a:rPr>
              <a:t>sa</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ou</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dwe</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konnen</a:t>
            </a:r>
            <a:endParaRPr lang="es-ES" sz="2500" dirty="0">
              <a:solidFill>
                <a:schemeClr val="tx1">
                  <a:lumMod val="85000"/>
                  <a:lumOff val="15000"/>
                </a:schemeClr>
              </a:solidFill>
              <a:latin typeface="Baskerville Old Face" pitchFamily="18" charset="0"/>
            </a:endParaRPr>
          </a:p>
          <a:p>
            <a:pPr marL="457200" indent="-457200"/>
            <a:r>
              <a:rPr lang="es-ES" sz="2500" dirty="0" err="1">
                <a:solidFill>
                  <a:schemeClr val="tx1">
                    <a:lumMod val="85000"/>
                    <a:lumOff val="15000"/>
                  </a:schemeClr>
                </a:solidFill>
                <a:latin typeface="Baskerville Old Face" pitchFamily="18" charset="0"/>
              </a:rPr>
              <a:t>Limitasyon</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nan</a:t>
            </a:r>
            <a:r>
              <a:rPr lang="es-ES" sz="2500" dirty="0">
                <a:solidFill>
                  <a:schemeClr val="tx1">
                    <a:lumMod val="85000"/>
                    <a:lumOff val="15000"/>
                  </a:schemeClr>
                </a:solidFill>
                <a:latin typeface="Baskerville Old Face" pitchFamily="18" charset="0"/>
              </a:rPr>
              <a:t> PPE </a:t>
            </a:r>
          </a:p>
          <a:p>
            <a:pPr marL="457200" indent="-457200"/>
            <a:r>
              <a:rPr lang="es-ES" sz="2500" dirty="0" err="1">
                <a:solidFill>
                  <a:schemeClr val="tx1">
                    <a:lumMod val="85000"/>
                    <a:lumOff val="15000"/>
                  </a:schemeClr>
                </a:solidFill>
                <a:latin typeface="Baskerville Old Face" pitchFamily="18" charset="0"/>
              </a:rPr>
              <a:t>Kouman</a:t>
            </a:r>
            <a:r>
              <a:rPr lang="es-ES" sz="2500" dirty="0">
                <a:solidFill>
                  <a:schemeClr val="tx1">
                    <a:lumMod val="85000"/>
                    <a:lumOff val="15000"/>
                  </a:schemeClr>
                </a:solidFill>
                <a:latin typeface="Baskerville Old Face" pitchFamily="18" charset="0"/>
              </a:rPr>
              <a:t> yo </a:t>
            </a:r>
            <a:r>
              <a:rPr lang="es-ES" sz="2500" dirty="0" err="1">
                <a:solidFill>
                  <a:schemeClr val="tx1">
                    <a:lumMod val="85000"/>
                    <a:lumOff val="15000"/>
                  </a:schemeClr>
                </a:solidFill>
                <a:latin typeface="Baskerville Old Face" pitchFamily="18" charset="0"/>
              </a:rPr>
              <a:t>itilize</a:t>
            </a:r>
            <a:r>
              <a:rPr lang="es-ES" sz="2500" dirty="0">
                <a:solidFill>
                  <a:schemeClr val="tx1">
                    <a:lumMod val="85000"/>
                    <a:lumOff val="15000"/>
                  </a:schemeClr>
                </a:solidFill>
                <a:latin typeface="Baskerville Old Face" pitchFamily="18" charset="0"/>
              </a:rPr>
              <a:t> PPE </a:t>
            </a:r>
          </a:p>
          <a:p>
            <a:pPr marL="457200" indent="-457200"/>
            <a:r>
              <a:rPr lang="es-ES" sz="2500" dirty="0" err="1" smtClean="0">
                <a:solidFill>
                  <a:schemeClr val="tx1">
                    <a:lumMod val="85000"/>
                    <a:lumOff val="15000"/>
                  </a:schemeClr>
                </a:solidFill>
                <a:latin typeface="Baskerville Old Face" pitchFamily="18" charset="0"/>
              </a:rPr>
              <a:t>Kilè</a:t>
            </a:r>
            <a:r>
              <a:rPr lang="es-ES" sz="2500" dirty="0" smtClean="0">
                <a:solidFill>
                  <a:schemeClr val="tx1">
                    <a:lumMod val="85000"/>
                    <a:lumOff val="15000"/>
                  </a:schemeClr>
                </a:solidFill>
                <a:latin typeface="Baskerville Old Face" pitchFamily="18" charset="0"/>
              </a:rPr>
              <a:t> </a:t>
            </a:r>
            <a:r>
              <a:rPr lang="es-ES" sz="2500" dirty="0">
                <a:solidFill>
                  <a:schemeClr val="tx1">
                    <a:lumMod val="85000"/>
                    <a:lumOff val="15000"/>
                  </a:schemeClr>
                </a:solidFill>
                <a:latin typeface="Baskerville Old Face" pitchFamily="18" charset="0"/>
              </a:rPr>
              <a:t>yo </a:t>
            </a:r>
            <a:r>
              <a:rPr lang="es-ES" sz="2500" dirty="0" err="1">
                <a:solidFill>
                  <a:schemeClr val="tx1">
                    <a:lumMod val="85000"/>
                    <a:lumOff val="15000"/>
                  </a:schemeClr>
                </a:solidFill>
                <a:latin typeface="Baskerville Old Face" pitchFamily="18" charset="0"/>
              </a:rPr>
              <a:t>sèvi</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ak</a:t>
            </a:r>
            <a:r>
              <a:rPr lang="es-ES" sz="2500" dirty="0">
                <a:solidFill>
                  <a:schemeClr val="tx1">
                    <a:lumMod val="85000"/>
                    <a:lumOff val="15000"/>
                  </a:schemeClr>
                </a:solidFill>
                <a:latin typeface="Baskerville Old Face" pitchFamily="18" charset="0"/>
              </a:rPr>
              <a:t> PPE </a:t>
            </a:r>
          </a:p>
          <a:p>
            <a:pPr marL="457200" indent="-457200"/>
            <a:r>
              <a:rPr lang="es-ES" sz="2500" dirty="0" err="1">
                <a:solidFill>
                  <a:schemeClr val="tx1">
                    <a:lumMod val="85000"/>
                    <a:lumOff val="15000"/>
                  </a:schemeClr>
                </a:solidFill>
                <a:latin typeface="Baskerville Old Face" pitchFamily="18" charset="0"/>
              </a:rPr>
              <a:t>Enspekte</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anvan</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itilize</a:t>
            </a:r>
            <a:r>
              <a:rPr lang="es-ES" sz="2500" dirty="0">
                <a:solidFill>
                  <a:schemeClr val="tx1">
                    <a:lumMod val="85000"/>
                    <a:lumOff val="15000"/>
                  </a:schemeClr>
                </a:solidFill>
                <a:latin typeface="Baskerville Old Face" pitchFamily="18" charset="0"/>
              </a:rPr>
              <a:t> </a:t>
            </a:r>
          </a:p>
          <a:p>
            <a:pPr marL="457200" indent="-457200"/>
            <a:r>
              <a:rPr lang="es-ES" sz="2500" dirty="0" err="1">
                <a:solidFill>
                  <a:schemeClr val="tx1">
                    <a:lumMod val="85000"/>
                    <a:lumOff val="15000"/>
                  </a:schemeClr>
                </a:solidFill>
                <a:latin typeface="Baskerville Old Face" pitchFamily="18" charset="0"/>
              </a:rPr>
              <a:t>Ranplasman</a:t>
            </a:r>
            <a:r>
              <a:rPr lang="es-ES" sz="2500" dirty="0">
                <a:solidFill>
                  <a:schemeClr val="tx1">
                    <a:lumMod val="85000"/>
                    <a:lumOff val="15000"/>
                  </a:schemeClr>
                </a:solidFill>
                <a:latin typeface="Baskerville Old Face" pitchFamily="18" charset="0"/>
              </a:rPr>
              <a:t> </a:t>
            </a:r>
          </a:p>
          <a:p>
            <a:pPr marL="457200" indent="-457200"/>
            <a:r>
              <a:rPr lang="es-ES" sz="2500" dirty="0" err="1">
                <a:solidFill>
                  <a:schemeClr val="tx1">
                    <a:lumMod val="85000"/>
                    <a:lumOff val="15000"/>
                  </a:schemeClr>
                </a:solidFill>
                <a:latin typeface="Baskerville Old Face" pitchFamily="18" charset="0"/>
              </a:rPr>
              <a:t>Netwayaj</a:t>
            </a:r>
            <a:r>
              <a:rPr lang="es-ES" sz="2500" dirty="0">
                <a:solidFill>
                  <a:schemeClr val="tx1">
                    <a:lumMod val="85000"/>
                    <a:lumOff val="15000"/>
                  </a:schemeClr>
                </a:solidFill>
                <a:latin typeface="Baskerville Old Face" pitchFamily="18" charset="0"/>
              </a:rPr>
              <a:t> &amp; </a:t>
            </a:r>
            <a:r>
              <a:rPr lang="es-ES" sz="2500" dirty="0" err="1">
                <a:solidFill>
                  <a:schemeClr val="tx1">
                    <a:lumMod val="85000"/>
                    <a:lumOff val="15000"/>
                  </a:schemeClr>
                </a:solidFill>
                <a:latin typeface="Baskerville Old Face" pitchFamily="18" charset="0"/>
              </a:rPr>
              <a:t>Depo</a:t>
            </a:r>
            <a:endParaRPr lang="es-ES" sz="2500" dirty="0">
              <a:solidFill>
                <a:schemeClr val="tx1">
                  <a:lumMod val="85000"/>
                  <a:lumOff val="15000"/>
                </a:schemeClr>
              </a:solidFill>
              <a:latin typeface="Baskerville Old Face" pitchFamily="18" charset="0"/>
            </a:endParaRPr>
          </a:p>
        </p:txBody>
      </p:sp>
      <p:sp>
        <p:nvSpPr>
          <p:cNvPr id="9" name="Rectangle 4"/>
          <p:cNvSpPr>
            <a:spLocks noGrp="1" noChangeArrowheads="1"/>
          </p:cNvSpPr>
          <p:nvPr>
            <p:ph type="title"/>
          </p:nvPr>
        </p:nvSpPr>
        <p:spPr>
          <a:xfrm>
            <a:off x="1295400" y="685800"/>
            <a:ext cx="7162800" cy="990600"/>
          </a:xfrm>
        </p:spPr>
        <p:txBody>
          <a:bodyPr>
            <a:normAutofit/>
          </a:bodyPr>
          <a:lstStyle/>
          <a:p>
            <a:pPr algn="l"/>
            <a:r>
              <a:rPr lang="en-US" sz="4500" dirty="0" smtClean="0">
                <a:solidFill>
                  <a:schemeClr val="tx1">
                    <a:lumMod val="85000"/>
                    <a:lumOff val="15000"/>
                  </a:schemeClr>
                </a:solidFill>
                <a:latin typeface="Baskerville Old Face" pitchFamily="18" charset="0"/>
              </a:rPr>
              <a:t>De PPE</a:t>
            </a:r>
            <a:endParaRPr lang="en-US" sz="45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2505373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1905000"/>
            <a:ext cx="7424922"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500" dirty="0">
                <a:solidFill>
                  <a:schemeClr val="tx1">
                    <a:lumMod val="85000"/>
                    <a:lumOff val="15000"/>
                  </a:schemeClr>
                </a:solidFill>
                <a:latin typeface="Baskerville Old Face" pitchFamily="18" charset="0"/>
              </a:rPr>
              <a:t>PPE </a:t>
            </a:r>
            <a:r>
              <a:rPr lang="es-ES" sz="2500" dirty="0" err="1">
                <a:solidFill>
                  <a:schemeClr val="tx1">
                    <a:lumMod val="85000"/>
                    <a:lumOff val="15000"/>
                  </a:schemeClr>
                </a:solidFill>
                <a:latin typeface="Baskerville Old Face" pitchFamily="18" charset="0"/>
              </a:rPr>
              <a:t>sevi</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kòm</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yon</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baryè</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ant</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ou</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menm</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ak</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danje</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yon</a:t>
            </a:r>
            <a:endParaRPr lang="es-ES" sz="2500" dirty="0">
              <a:solidFill>
                <a:schemeClr val="tx1">
                  <a:lumMod val="85000"/>
                  <a:lumOff val="15000"/>
                </a:schemeClr>
              </a:solidFill>
              <a:latin typeface="Baskerville Old Face" pitchFamily="18" charset="0"/>
            </a:endParaRPr>
          </a:p>
          <a:p>
            <a:pPr marL="457200" indent="-457200"/>
            <a:r>
              <a:rPr lang="es-ES" sz="2500" dirty="0">
                <a:solidFill>
                  <a:schemeClr val="tx1">
                    <a:lumMod val="85000"/>
                    <a:lumOff val="15000"/>
                  </a:schemeClr>
                </a:solidFill>
                <a:latin typeface="Baskerville Old Face" pitchFamily="18" charset="0"/>
              </a:rPr>
              <a:t>PPE </a:t>
            </a:r>
            <a:r>
              <a:rPr lang="es-ES" sz="2500" dirty="0" err="1">
                <a:solidFill>
                  <a:schemeClr val="tx1">
                    <a:lumMod val="85000"/>
                    <a:lumOff val="15000"/>
                  </a:schemeClr>
                </a:solidFill>
                <a:latin typeface="Baskerville Old Face" pitchFamily="18" charset="0"/>
              </a:rPr>
              <a:t>pap</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pwoteje</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ou</a:t>
            </a:r>
            <a:r>
              <a:rPr lang="es-ES" sz="2500" dirty="0">
                <a:solidFill>
                  <a:schemeClr val="tx1">
                    <a:lumMod val="85000"/>
                    <a:lumOff val="15000"/>
                  </a:schemeClr>
                </a:solidFill>
                <a:latin typeface="Baskerville Old Face" pitchFamily="18" charset="0"/>
              </a:rPr>
              <a:t> si:</a:t>
            </a:r>
          </a:p>
          <a:p>
            <a:pPr marL="857250" lvl="1" indent="-457200"/>
            <a:r>
              <a:rPr lang="es-ES" sz="2100" dirty="0" err="1">
                <a:solidFill>
                  <a:schemeClr val="tx1">
                    <a:lumMod val="85000"/>
                    <a:lumOff val="15000"/>
                  </a:schemeClr>
                </a:solidFill>
                <a:latin typeface="Baskerville Old Face" pitchFamily="18" charset="0"/>
              </a:rPr>
              <a:t>ki</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pa</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fèt</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pou</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espesifik</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danje</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sa</a:t>
            </a:r>
            <a:endParaRPr lang="es-ES" sz="2100" dirty="0">
              <a:solidFill>
                <a:schemeClr val="tx1">
                  <a:lumMod val="85000"/>
                  <a:lumOff val="15000"/>
                </a:schemeClr>
              </a:solidFill>
              <a:latin typeface="Baskerville Old Face" pitchFamily="18" charset="0"/>
            </a:endParaRPr>
          </a:p>
          <a:p>
            <a:pPr marL="857250" lvl="1" indent="-457200"/>
            <a:r>
              <a:rPr lang="es-ES" sz="2100" dirty="0" err="1" smtClean="0">
                <a:solidFill>
                  <a:schemeClr val="tx1">
                    <a:lumMod val="85000"/>
                    <a:lumOff val="15000"/>
                  </a:schemeClr>
                </a:solidFill>
                <a:latin typeface="Baskerville Old Face" pitchFamily="18" charset="0"/>
              </a:rPr>
              <a:t>ki</a:t>
            </a:r>
            <a:r>
              <a:rPr lang="es-ES" sz="2100" dirty="0" smtClean="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domaje</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oswa</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ki</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chire</a:t>
            </a:r>
            <a:r>
              <a:rPr lang="es-ES" sz="2100" dirty="0">
                <a:solidFill>
                  <a:schemeClr val="tx1">
                    <a:lumMod val="85000"/>
                    <a:lumOff val="15000"/>
                  </a:schemeClr>
                </a:solidFill>
                <a:latin typeface="Baskerville Old Face" pitchFamily="18" charset="0"/>
              </a:rPr>
              <a:t> </a:t>
            </a:r>
          </a:p>
          <a:p>
            <a:pPr marL="857250" lvl="1" indent="-457200"/>
            <a:r>
              <a:rPr lang="es-ES" sz="2100" dirty="0" err="1">
                <a:solidFill>
                  <a:schemeClr val="tx1">
                    <a:lumMod val="85000"/>
                    <a:lumOff val="15000"/>
                  </a:schemeClr>
                </a:solidFill>
                <a:latin typeface="Baskerville Old Face" pitchFamily="18" charset="0"/>
              </a:rPr>
              <a:t>ajiste</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byen</a:t>
            </a:r>
            <a:endParaRPr lang="es-ES" sz="2100" dirty="0">
              <a:solidFill>
                <a:schemeClr val="tx1">
                  <a:lumMod val="85000"/>
                  <a:lumOff val="15000"/>
                </a:schemeClr>
              </a:solidFill>
              <a:latin typeface="Baskerville Old Face" pitchFamily="18" charset="0"/>
            </a:endParaRPr>
          </a:p>
        </p:txBody>
      </p:sp>
      <p:sp>
        <p:nvSpPr>
          <p:cNvPr id="9" name="Rectangle 4"/>
          <p:cNvSpPr>
            <a:spLocks noGrp="1" noChangeArrowheads="1"/>
          </p:cNvSpPr>
          <p:nvPr>
            <p:ph type="title"/>
          </p:nvPr>
        </p:nvSpPr>
        <p:spPr>
          <a:xfrm>
            <a:off x="1295400" y="685800"/>
            <a:ext cx="7162800" cy="990600"/>
          </a:xfrm>
        </p:spPr>
        <p:txBody>
          <a:bodyPr>
            <a:normAutofit/>
          </a:bodyPr>
          <a:lstStyle/>
          <a:p>
            <a:pPr algn="l"/>
            <a:r>
              <a:rPr lang="en-US" sz="4500" dirty="0" smtClean="0">
                <a:solidFill>
                  <a:schemeClr val="tx1">
                    <a:lumMod val="85000"/>
                    <a:lumOff val="15000"/>
                  </a:schemeClr>
                </a:solidFill>
                <a:latin typeface="Baskerville Old Face" pitchFamily="18" charset="0"/>
              </a:rPr>
              <a:t>PPE </a:t>
            </a:r>
            <a:r>
              <a:rPr lang="en-US" sz="4500" dirty="0" err="1" smtClean="0">
                <a:solidFill>
                  <a:schemeClr val="tx1">
                    <a:lumMod val="85000"/>
                    <a:lumOff val="15000"/>
                  </a:schemeClr>
                </a:solidFill>
                <a:latin typeface="Baskerville Old Face" pitchFamily="18" charset="0"/>
              </a:rPr>
              <a:t>Limitasyon</a:t>
            </a:r>
            <a:endParaRPr lang="en-US" sz="45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3897189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1905000"/>
            <a:ext cx="7424922"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500" dirty="0" err="1">
                <a:solidFill>
                  <a:schemeClr val="tx1">
                    <a:lumMod val="85000"/>
                    <a:lumOff val="15000"/>
                  </a:schemeClr>
                </a:solidFill>
                <a:latin typeface="Baskerville Old Face" pitchFamily="18" charset="0"/>
              </a:rPr>
              <a:t>Pou</a:t>
            </a:r>
            <a:r>
              <a:rPr lang="es-ES" sz="2500" dirty="0">
                <a:solidFill>
                  <a:schemeClr val="tx1">
                    <a:lumMod val="85000"/>
                    <a:lumOff val="15000"/>
                  </a:schemeClr>
                </a:solidFill>
                <a:latin typeface="Baskerville Old Face" pitchFamily="18" charset="0"/>
              </a:rPr>
              <a:t> PPE a </a:t>
            </a:r>
            <a:r>
              <a:rPr lang="es-ES" sz="2500" dirty="0" err="1">
                <a:solidFill>
                  <a:schemeClr val="tx1">
                    <a:lumMod val="85000"/>
                    <a:lumOff val="15000"/>
                  </a:schemeClr>
                </a:solidFill>
                <a:latin typeface="Baskerville Old Face" pitchFamily="18" charset="0"/>
              </a:rPr>
              <a:t>efektiv</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pou</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ou</a:t>
            </a:r>
            <a:r>
              <a:rPr lang="es-ES" sz="2500" dirty="0">
                <a:solidFill>
                  <a:schemeClr val="tx1">
                    <a:lumMod val="85000"/>
                    <a:lumOff val="15000"/>
                  </a:schemeClr>
                </a:solidFill>
                <a:latin typeface="Baskerville Old Face" pitchFamily="18" charset="0"/>
              </a:rPr>
              <a:t> </a:t>
            </a:r>
          </a:p>
          <a:p>
            <a:pPr marL="457200" indent="-457200"/>
            <a:endParaRPr lang="es-ES" sz="2500" dirty="0">
              <a:solidFill>
                <a:schemeClr val="tx1">
                  <a:lumMod val="85000"/>
                  <a:lumOff val="15000"/>
                </a:schemeClr>
              </a:solidFill>
              <a:latin typeface="Baskerville Old Face" pitchFamily="18" charset="0"/>
            </a:endParaRPr>
          </a:p>
          <a:p>
            <a:pPr marL="457200" indent="-457200"/>
            <a:r>
              <a:rPr lang="es-ES" sz="2500" dirty="0" err="1">
                <a:solidFill>
                  <a:schemeClr val="tx1">
                    <a:lumMod val="85000"/>
                    <a:lumOff val="15000"/>
                  </a:schemeClr>
                </a:solidFill>
                <a:latin typeface="Baskerville Old Face" pitchFamily="18" charset="0"/>
              </a:rPr>
              <a:t>Sèvi</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ak</a:t>
            </a:r>
            <a:r>
              <a:rPr lang="es-ES" sz="2500" dirty="0">
                <a:solidFill>
                  <a:schemeClr val="tx1">
                    <a:lumMod val="85000"/>
                    <a:lumOff val="15000"/>
                  </a:schemeClr>
                </a:solidFill>
                <a:latin typeface="Baskerville Old Face" pitchFamily="18" charset="0"/>
              </a:rPr>
              <a:t> li </a:t>
            </a:r>
            <a:r>
              <a:rPr lang="es-ES" sz="2500" dirty="0" err="1">
                <a:solidFill>
                  <a:schemeClr val="tx1">
                    <a:lumMod val="85000"/>
                    <a:lumOff val="15000"/>
                  </a:schemeClr>
                </a:solidFill>
                <a:latin typeface="Baskerville Old Face" pitchFamily="18" charset="0"/>
              </a:rPr>
              <a:t>nan</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fason</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ki</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ou</a:t>
            </a:r>
            <a:r>
              <a:rPr lang="es-ES" sz="2500" dirty="0">
                <a:solidFill>
                  <a:schemeClr val="tx1">
                    <a:lumMod val="85000"/>
                    <a:lumOff val="15000"/>
                  </a:schemeClr>
                </a:solidFill>
                <a:latin typeface="Baskerville Old Face" pitchFamily="18" charset="0"/>
              </a:rPr>
              <a:t> te </a:t>
            </a:r>
            <a:r>
              <a:rPr lang="es-ES" sz="2500" dirty="0" err="1">
                <a:solidFill>
                  <a:schemeClr val="tx1">
                    <a:lumMod val="85000"/>
                    <a:lumOff val="15000"/>
                  </a:schemeClr>
                </a:solidFill>
                <a:latin typeface="Baskerville Old Face" pitchFamily="18" charset="0"/>
              </a:rPr>
              <a:t>resevwa</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fòmasyon</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an</a:t>
            </a:r>
            <a:endParaRPr lang="es-ES" sz="2500" dirty="0">
              <a:solidFill>
                <a:schemeClr val="tx1">
                  <a:lumMod val="85000"/>
                  <a:lumOff val="15000"/>
                </a:schemeClr>
              </a:solidFill>
              <a:latin typeface="Baskerville Old Face" pitchFamily="18" charset="0"/>
            </a:endParaRPr>
          </a:p>
          <a:p>
            <a:pPr marL="457200" indent="-457200"/>
            <a:r>
              <a:rPr lang="es-ES" sz="2500" dirty="0" err="1" smtClean="0">
                <a:solidFill>
                  <a:schemeClr val="tx1">
                    <a:lumMod val="85000"/>
                    <a:lumOff val="15000"/>
                  </a:schemeClr>
                </a:solidFill>
                <a:latin typeface="Baskerville Old Face" pitchFamily="18" charset="0"/>
              </a:rPr>
              <a:t>Sèvi</a:t>
            </a:r>
            <a:r>
              <a:rPr lang="es-ES" sz="2500" dirty="0" smtClean="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ak</a:t>
            </a:r>
            <a:r>
              <a:rPr lang="es-ES" sz="2500" dirty="0">
                <a:solidFill>
                  <a:schemeClr val="tx1">
                    <a:lumMod val="85000"/>
                    <a:lumOff val="15000"/>
                  </a:schemeClr>
                </a:solidFill>
                <a:latin typeface="Baskerville Old Face" pitchFamily="18" charset="0"/>
              </a:rPr>
              <a:t> li </a:t>
            </a:r>
            <a:r>
              <a:rPr lang="es-ES" sz="2500" dirty="0" err="1">
                <a:solidFill>
                  <a:schemeClr val="tx1">
                    <a:lumMod val="85000"/>
                    <a:lumOff val="15000"/>
                  </a:schemeClr>
                </a:solidFill>
                <a:latin typeface="Baskerville Old Face" pitchFamily="18" charset="0"/>
              </a:rPr>
              <a:t>sèlman</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pou</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danje</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espesifik</a:t>
            </a:r>
            <a:r>
              <a:rPr lang="es-ES" sz="2500" dirty="0">
                <a:solidFill>
                  <a:schemeClr val="tx1">
                    <a:lumMod val="85000"/>
                    <a:lumOff val="15000"/>
                  </a:schemeClr>
                </a:solidFill>
                <a:latin typeface="Baskerville Old Face" pitchFamily="18" charset="0"/>
              </a:rPr>
              <a:t> li te </a:t>
            </a:r>
            <a:r>
              <a:rPr lang="es-ES" sz="2500" dirty="0" err="1">
                <a:solidFill>
                  <a:schemeClr val="tx1">
                    <a:lumMod val="85000"/>
                    <a:lumOff val="15000"/>
                  </a:schemeClr>
                </a:solidFill>
                <a:latin typeface="Baskerville Old Face" pitchFamily="18" charset="0"/>
              </a:rPr>
              <a:t>kreye</a:t>
            </a:r>
            <a:r>
              <a:rPr lang="es-ES" sz="2500" dirty="0">
                <a:solidFill>
                  <a:schemeClr val="tx1">
                    <a:lumMod val="85000"/>
                    <a:lumOff val="15000"/>
                  </a:schemeClr>
                </a:solidFill>
                <a:latin typeface="Baskerville Old Face" pitchFamily="18" charset="0"/>
              </a:rPr>
              <a:t> a</a:t>
            </a:r>
          </a:p>
        </p:txBody>
      </p:sp>
      <p:sp>
        <p:nvSpPr>
          <p:cNvPr id="9" name="Rectangle 4"/>
          <p:cNvSpPr>
            <a:spLocks noGrp="1" noChangeArrowheads="1"/>
          </p:cNvSpPr>
          <p:nvPr>
            <p:ph type="title"/>
          </p:nvPr>
        </p:nvSpPr>
        <p:spPr>
          <a:xfrm>
            <a:off x="1295400" y="685800"/>
            <a:ext cx="7162800" cy="990600"/>
          </a:xfrm>
        </p:spPr>
        <p:txBody>
          <a:bodyPr>
            <a:normAutofit/>
          </a:bodyPr>
          <a:lstStyle/>
          <a:p>
            <a:pPr algn="l"/>
            <a:r>
              <a:rPr lang="en-US" sz="4500" dirty="0" err="1" smtClean="0">
                <a:solidFill>
                  <a:schemeClr val="tx1">
                    <a:lumMod val="85000"/>
                    <a:lumOff val="15000"/>
                  </a:schemeClr>
                </a:solidFill>
                <a:latin typeface="Baskerville Old Face" pitchFamily="18" charset="0"/>
              </a:rPr>
              <a:t>Itilize</a:t>
            </a:r>
            <a:r>
              <a:rPr lang="en-US" sz="4500" dirty="0" smtClean="0">
                <a:solidFill>
                  <a:schemeClr val="tx1">
                    <a:lumMod val="85000"/>
                    <a:lumOff val="15000"/>
                  </a:schemeClr>
                </a:solidFill>
                <a:latin typeface="Baskerville Old Face" pitchFamily="18" charset="0"/>
              </a:rPr>
              <a:t> PPE</a:t>
            </a:r>
            <a:endParaRPr lang="en-US" sz="45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285484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1905000"/>
            <a:ext cx="4038600"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fr-FR" sz="2500" dirty="0" err="1">
                <a:solidFill>
                  <a:schemeClr val="tx1">
                    <a:lumMod val="85000"/>
                    <a:lumOff val="15000"/>
                  </a:schemeClr>
                </a:solidFill>
                <a:latin typeface="Baskerville Old Face" pitchFamily="18" charset="0"/>
              </a:rPr>
              <a:t>Avan</a:t>
            </a:r>
            <a:r>
              <a:rPr lang="fr-FR" sz="2500" dirty="0">
                <a:solidFill>
                  <a:schemeClr val="tx1">
                    <a:lumMod val="85000"/>
                    <a:lumOff val="15000"/>
                  </a:schemeClr>
                </a:solidFill>
                <a:latin typeface="Baskerville Old Face" pitchFamily="18" charset="0"/>
              </a:rPr>
              <a:t> ou </a:t>
            </a:r>
            <a:r>
              <a:rPr lang="fr-FR" sz="2500" dirty="0" err="1">
                <a:solidFill>
                  <a:schemeClr val="tx1">
                    <a:lumMod val="85000"/>
                    <a:lumOff val="15000"/>
                  </a:schemeClr>
                </a:solidFill>
                <a:latin typeface="Baskerville Old Face" pitchFamily="18" charset="0"/>
              </a:rPr>
              <a:t>itilize</a:t>
            </a:r>
            <a:r>
              <a:rPr lang="fr-FR" sz="2500" dirty="0">
                <a:solidFill>
                  <a:schemeClr val="tx1">
                    <a:lumMod val="85000"/>
                    <a:lumOff val="15000"/>
                  </a:schemeClr>
                </a:solidFill>
                <a:latin typeface="Baskerville Old Face" pitchFamily="18" charset="0"/>
              </a:rPr>
              <a:t> PPE ou , </a:t>
            </a:r>
            <a:r>
              <a:rPr lang="fr-FR" sz="2500" dirty="0" err="1">
                <a:solidFill>
                  <a:schemeClr val="tx1">
                    <a:lumMod val="85000"/>
                    <a:lumOff val="15000"/>
                  </a:schemeClr>
                </a:solidFill>
                <a:latin typeface="Baskerville Old Face" pitchFamily="18" charset="0"/>
              </a:rPr>
              <a:t>inspeste</a:t>
            </a:r>
            <a:r>
              <a:rPr lang="fr-FR" sz="2500" dirty="0">
                <a:solidFill>
                  <a:schemeClr val="tx1">
                    <a:lumMod val="85000"/>
                    <a:lumOff val="15000"/>
                  </a:schemeClr>
                </a:solidFill>
                <a:latin typeface="Baskerville Old Face" pitchFamily="18" charset="0"/>
              </a:rPr>
              <a:t> li pou:</a:t>
            </a:r>
            <a:endParaRPr lang="es-ES" sz="2500" dirty="0">
              <a:solidFill>
                <a:schemeClr val="tx1">
                  <a:lumMod val="85000"/>
                  <a:lumOff val="15000"/>
                </a:schemeClr>
              </a:solidFill>
              <a:latin typeface="Baskerville Old Face" pitchFamily="18" charset="0"/>
            </a:endParaRPr>
          </a:p>
          <a:p>
            <a:pPr marL="857250" lvl="1" indent="-457200"/>
            <a:r>
              <a:rPr lang="es-ES" sz="2100" dirty="0" err="1">
                <a:solidFill>
                  <a:schemeClr val="tx1">
                    <a:lumMod val="85000"/>
                    <a:lumOff val="15000"/>
                  </a:schemeClr>
                </a:solidFill>
                <a:latin typeface="Baskerville Old Face" pitchFamily="18" charset="0"/>
              </a:rPr>
              <a:t>Chire</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oswa</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domaje</a:t>
            </a:r>
            <a:r>
              <a:rPr lang="es-ES" sz="2100" dirty="0">
                <a:solidFill>
                  <a:schemeClr val="tx1">
                    <a:lumMod val="85000"/>
                    <a:lumOff val="15000"/>
                  </a:schemeClr>
                </a:solidFill>
                <a:latin typeface="Baskerville Old Face" pitchFamily="18" charset="0"/>
              </a:rPr>
              <a:t> </a:t>
            </a:r>
          </a:p>
          <a:p>
            <a:pPr marL="857250" lvl="1" indent="-457200"/>
            <a:r>
              <a:rPr lang="es-ES" sz="2100" dirty="0" err="1">
                <a:solidFill>
                  <a:schemeClr val="tx1">
                    <a:lumMod val="85000"/>
                    <a:lumOff val="15000"/>
                  </a:schemeClr>
                </a:solidFill>
                <a:latin typeface="Baskerville Old Face" pitchFamily="18" charset="0"/>
              </a:rPr>
              <a:t>pati</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ki</a:t>
            </a:r>
            <a:r>
              <a:rPr lang="es-ES" sz="2100" dirty="0">
                <a:solidFill>
                  <a:schemeClr val="tx1">
                    <a:lumMod val="85000"/>
                    <a:lumOff val="15000"/>
                  </a:schemeClr>
                </a:solidFill>
                <a:latin typeface="Baskerville Old Face" pitchFamily="18" charset="0"/>
              </a:rPr>
              <a:t> gen </a:t>
            </a:r>
            <a:r>
              <a:rPr lang="es-ES" sz="2100" dirty="0" err="1">
                <a:solidFill>
                  <a:schemeClr val="tx1">
                    <a:lumMod val="85000"/>
                    <a:lumOff val="15000"/>
                  </a:schemeClr>
                </a:solidFill>
                <a:latin typeface="Baskerville Old Face" pitchFamily="18" charset="0"/>
              </a:rPr>
              <a:t>two</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Dlo</a:t>
            </a:r>
            <a:r>
              <a:rPr lang="es-ES" sz="2100" dirty="0">
                <a:solidFill>
                  <a:schemeClr val="tx1">
                    <a:lumMod val="85000"/>
                    <a:lumOff val="15000"/>
                  </a:schemeClr>
                </a:solidFill>
                <a:latin typeface="Baskerville Old Face" pitchFamily="18" charset="0"/>
              </a:rPr>
              <a:t>, </a:t>
            </a:r>
          </a:p>
          <a:p>
            <a:pPr marL="857250" lvl="1" indent="-457200"/>
            <a:r>
              <a:rPr lang="es-ES" sz="2100" dirty="0" err="1">
                <a:solidFill>
                  <a:schemeClr val="tx1">
                    <a:lumMod val="85000"/>
                    <a:lumOff val="15000"/>
                  </a:schemeClr>
                </a:solidFill>
                <a:latin typeface="Baskerville Old Face" pitchFamily="18" charset="0"/>
              </a:rPr>
              <a:t>fant</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oswa</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defòmasyon</a:t>
            </a:r>
            <a:endParaRPr lang="es-ES" sz="2100" dirty="0">
              <a:solidFill>
                <a:schemeClr val="tx1">
                  <a:lumMod val="85000"/>
                  <a:lumOff val="15000"/>
                </a:schemeClr>
              </a:solidFill>
              <a:latin typeface="Baskerville Old Face" pitchFamily="18" charset="0"/>
            </a:endParaRPr>
          </a:p>
          <a:p>
            <a:pPr marL="857250" lvl="1" indent="-457200"/>
            <a:r>
              <a:rPr lang="es-ES" sz="2100" dirty="0" err="1">
                <a:solidFill>
                  <a:schemeClr val="tx1">
                    <a:lumMod val="85000"/>
                    <a:lumOff val="15000"/>
                  </a:schemeClr>
                </a:solidFill>
                <a:latin typeface="Baskerville Old Face" pitchFamily="18" charset="0"/>
              </a:rPr>
              <a:t>gwosè</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ki</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kòrèk</a:t>
            </a:r>
            <a:r>
              <a:rPr lang="es-ES" sz="2100" dirty="0">
                <a:solidFill>
                  <a:schemeClr val="tx1">
                    <a:lumMod val="85000"/>
                    <a:lumOff val="15000"/>
                  </a:schemeClr>
                </a:solidFill>
                <a:latin typeface="Baskerville Old Face" pitchFamily="18" charset="0"/>
              </a:rPr>
              <a:t> </a:t>
            </a:r>
          </a:p>
          <a:p>
            <a:pPr marL="857250" lvl="1" indent="-457200"/>
            <a:r>
              <a:rPr lang="es-ES" sz="2100" dirty="0">
                <a:solidFill>
                  <a:schemeClr val="tx1">
                    <a:lumMod val="85000"/>
                    <a:lumOff val="15000"/>
                  </a:schemeClr>
                </a:solidFill>
                <a:latin typeface="Baskerville Old Face" pitchFamily="18" charset="0"/>
              </a:rPr>
              <a:t>Ki </a:t>
            </a:r>
            <a:r>
              <a:rPr lang="es-ES" sz="2100" dirty="0" err="1">
                <a:solidFill>
                  <a:schemeClr val="tx1">
                    <a:lumMod val="85000"/>
                    <a:lumOff val="15000"/>
                  </a:schemeClr>
                </a:solidFill>
                <a:latin typeface="Baskerville Old Face" pitchFamily="18" charset="0"/>
              </a:rPr>
              <a:t>pa</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pwòp</a:t>
            </a:r>
            <a:endParaRPr lang="es-ES" sz="2100" dirty="0">
              <a:solidFill>
                <a:schemeClr val="tx1">
                  <a:lumMod val="85000"/>
                  <a:lumOff val="15000"/>
                </a:schemeClr>
              </a:solidFill>
              <a:latin typeface="Baskerville Old Face" pitchFamily="18" charset="0"/>
            </a:endParaRPr>
          </a:p>
        </p:txBody>
      </p:sp>
      <p:sp>
        <p:nvSpPr>
          <p:cNvPr id="9" name="Rectangle 4"/>
          <p:cNvSpPr>
            <a:spLocks noGrp="1" noChangeArrowheads="1"/>
          </p:cNvSpPr>
          <p:nvPr>
            <p:ph type="title"/>
          </p:nvPr>
        </p:nvSpPr>
        <p:spPr>
          <a:xfrm>
            <a:off x="1295400" y="685800"/>
            <a:ext cx="7162800" cy="990600"/>
          </a:xfrm>
        </p:spPr>
        <p:txBody>
          <a:bodyPr>
            <a:normAutofit/>
          </a:bodyPr>
          <a:lstStyle/>
          <a:p>
            <a:pPr algn="l"/>
            <a:r>
              <a:rPr lang="en-US" sz="4500" dirty="0" err="1" smtClean="0">
                <a:solidFill>
                  <a:schemeClr val="tx1">
                    <a:lumMod val="85000"/>
                    <a:lumOff val="15000"/>
                  </a:schemeClr>
                </a:solidFill>
                <a:latin typeface="Baskerville Old Face" pitchFamily="18" charset="0"/>
              </a:rPr>
              <a:t>Inspekte</a:t>
            </a:r>
            <a:r>
              <a:rPr lang="en-US" sz="4500" dirty="0" smtClean="0">
                <a:solidFill>
                  <a:schemeClr val="tx1">
                    <a:lumMod val="85000"/>
                    <a:lumOff val="15000"/>
                  </a:schemeClr>
                </a:solidFill>
                <a:latin typeface="Baskerville Old Face" pitchFamily="18" charset="0"/>
              </a:rPr>
              <a:t> </a:t>
            </a:r>
            <a:r>
              <a:rPr lang="en-US" sz="4500" dirty="0" err="1" smtClean="0">
                <a:solidFill>
                  <a:schemeClr val="tx1">
                    <a:lumMod val="85000"/>
                    <a:lumOff val="15000"/>
                  </a:schemeClr>
                </a:solidFill>
                <a:latin typeface="Baskerville Old Face" pitchFamily="18" charset="0"/>
              </a:rPr>
              <a:t>avan</a:t>
            </a:r>
            <a:r>
              <a:rPr lang="en-US" sz="4500" dirty="0" smtClean="0">
                <a:solidFill>
                  <a:schemeClr val="tx1">
                    <a:lumMod val="85000"/>
                    <a:lumOff val="15000"/>
                  </a:schemeClr>
                </a:solidFill>
                <a:latin typeface="Baskerville Old Face" pitchFamily="18" charset="0"/>
              </a:rPr>
              <a:t> </a:t>
            </a:r>
            <a:r>
              <a:rPr lang="en-US" sz="4500" dirty="0" err="1" smtClean="0">
                <a:solidFill>
                  <a:schemeClr val="tx1">
                    <a:lumMod val="85000"/>
                    <a:lumOff val="15000"/>
                  </a:schemeClr>
                </a:solidFill>
                <a:latin typeface="Baskerville Old Face" pitchFamily="18" charset="0"/>
              </a:rPr>
              <a:t>ou</a:t>
            </a:r>
            <a:r>
              <a:rPr lang="en-US" sz="4500" dirty="0" smtClean="0">
                <a:solidFill>
                  <a:schemeClr val="tx1">
                    <a:lumMod val="85000"/>
                    <a:lumOff val="15000"/>
                  </a:schemeClr>
                </a:solidFill>
                <a:latin typeface="Baskerville Old Face" pitchFamily="18" charset="0"/>
              </a:rPr>
              <a:t> </a:t>
            </a:r>
            <a:r>
              <a:rPr lang="en-US" sz="4500" dirty="0" err="1" smtClean="0">
                <a:solidFill>
                  <a:schemeClr val="tx1">
                    <a:lumMod val="85000"/>
                    <a:lumOff val="15000"/>
                  </a:schemeClr>
                </a:solidFill>
                <a:latin typeface="Baskerville Old Face" pitchFamily="18" charset="0"/>
              </a:rPr>
              <a:t>itilize</a:t>
            </a:r>
            <a:endParaRPr lang="en-US" sz="4500" dirty="0">
              <a:solidFill>
                <a:schemeClr val="tx1">
                  <a:lumMod val="85000"/>
                  <a:lumOff val="15000"/>
                </a:schemeClr>
              </a:solidFill>
              <a:latin typeface="Baskerville Old Face" pitchFamily="18" charset="0"/>
            </a:endParaRPr>
          </a:p>
        </p:txBody>
      </p:sp>
      <p:pic>
        <p:nvPicPr>
          <p:cNvPr id="10" name="Picture 4" descr="http://www.diogenes-club.com/inspectors.gif"/>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6096000" y="2567676"/>
            <a:ext cx="11906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05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1905000"/>
            <a:ext cx="7543800"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500" dirty="0">
                <a:solidFill>
                  <a:schemeClr val="tx1">
                    <a:lumMod val="85000"/>
                    <a:lumOff val="15000"/>
                  </a:schemeClr>
                </a:solidFill>
                <a:latin typeface="Baskerville Old Face" pitchFamily="18" charset="0"/>
              </a:rPr>
              <a:t>Si </a:t>
            </a:r>
            <a:r>
              <a:rPr lang="es-ES" sz="2500" dirty="0" err="1">
                <a:solidFill>
                  <a:schemeClr val="tx1">
                    <a:lumMod val="85000"/>
                    <a:lumOff val="15000"/>
                  </a:schemeClr>
                </a:solidFill>
                <a:latin typeface="Baskerville Old Face" pitchFamily="18" charset="0"/>
              </a:rPr>
              <a:t>nenpòt</a:t>
            </a:r>
            <a:r>
              <a:rPr lang="es-ES" sz="2500" dirty="0">
                <a:solidFill>
                  <a:schemeClr val="tx1">
                    <a:lumMod val="85000"/>
                    <a:lumOff val="15000"/>
                  </a:schemeClr>
                </a:solidFill>
                <a:latin typeface="Baskerville Old Face" pitchFamily="18" charset="0"/>
              </a:rPr>
              <a:t> PPE </a:t>
            </a:r>
            <a:r>
              <a:rPr lang="es-ES" sz="2500" dirty="0" err="1">
                <a:solidFill>
                  <a:schemeClr val="tx1">
                    <a:lumMod val="85000"/>
                    <a:lumOff val="15000"/>
                  </a:schemeClr>
                </a:solidFill>
                <a:latin typeface="Baskerville Old Face" pitchFamily="18" charset="0"/>
              </a:rPr>
              <a:t>domaje</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oswa</a:t>
            </a:r>
            <a:r>
              <a:rPr lang="es-ES" sz="2500" dirty="0">
                <a:solidFill>
                  <a:schemeClr val="tx1">
                    <a:lumMod val="85000"/>
                    <a:lumOff val="15000"/>
                  </a:schemeClr>
                </a:solidFill>
                <a:latin typeface="Baskerville Old Face" pitchFamily="18" charset="0"/>
              </a:rPr>
              <a:t> li </a:t>
            </a:r>
            <a:r>
              <a:rPr lang="es-ES" sz="2500" dirty="0" err="1">
                <a:solidFill>
                  <a:schemeClr val="tx1">
                    <a:lumMod val="85000"/>
                    <a:lumOff val="15000"/>
                  </a:schemeClr>
                </a:solidFill>
                <a:latin typeface="Baskerville Old Face" pitchFamily="18" charset="0"/>
              </a:rPr>
              <a:t>chire</a:t>
            </a:r>
            <a:r>
              <a:rPr lang="es-ES" sz="2500" dirty="0">
                <a:solidFill>
                  <a:schemeClr val="tx1">
                    <a:lumMod val="85000"/>
                    <a:lumOff val="15000"/>
                  </a:schemeClr>
                </a:solidFill>
                <a:latin typeface="Baskerville Old Face" pitchFamily="18" charset="0"/>
              </a:rPr>
              <a:t>  </a:t>
            </a:r>
          </a:p>
          <a:p>
            <a:pPr marL="457200" indent="-457200"/>
            <a:r>
              <a:rPr lang="es-ES" sz="2500" dirty="0" err="1">
                <a:solidFill>
                  <a:schemeClr val="tx1">
                    <a:lumMod val="85000"/>
                    <a:lumOff val="15000"/>
                  </a:schemeClr>
                </a:solidFill>
                <a:latin typeface="Baskerville Old Face" pitchFamily="18" charset="0"/>
              </a:rPr>
              <a:t>ranplase</a:t>
            </a:r>
            <a:r>
              <a:rPr lang="es-ES" sz="2500" dirty="0">
                <a:solidFill>
                  <a:schemeClr val="tx1">
                    <a:lumMod val="85000"/>
                    <a:lumOff val="15000"/>
                  </a:schemeClr>
                </a:solidFill>
                <a:latin typeface="Baskerville Old Face" pitchFamily="18" charset="0"/>
              </a:rPr>
              <a:t> li </a:t>
            </a:r>
            <a:r>
              <a:rPr lang="es-ES" sz="2500" dirty="0" err="1">
                <a:solidFill>
                  <a:schemeClr val="tx1">
                    <a:lumMod val="85000"/>
                    <a:lumOff val="15000"/>
                  </a:schemeClr>
                </a:solidFill>
                <a:latin typeface="Baskerville Old Face" pitchFamily="18" charset="0"/>
              </a:rPr>
              <a:t>imedyatman</a:t>
            </a:r>
            <a:r>
              <a:rPr lang="es-ES" sz="2500" dirty="0">
                <a:solidFill>
                  <a:schemeClr val="tx1">
                    <a:lumMod val="85000"/>
                    <a:lumOff val="15000"/>
                  </a:schemeClr>
                </a:solidFill>
                <a:latin typeface="Baskerville Old Face" pitchFamily="18" charset="0"/>
              </a:rPr>
              <a:t> </a:t>
            </a:r>
          </a:p>
          <a:p>
            <a:pPr marL="457200" indent="-457200"/>
            <a:r>
              <a:rPr lang="es-ES" sz="2500" dirty="0" err="1">
                <a:solidFill>
                  <a:schemeClr val="tx1">
                    <a:lumMod val="85000"/>
                    <a:lumOff val="15000"/>
                  </a:schemeClr>
                </a:solidFill>
                <a:latin typeface="Baskerville Old Face" pitchFamily="18" charset="0"/>
              </a:rPr>
              <a:t>pa</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travay</a:t>
            </a:r>
            <a:r>
              <a:rPr lang="es-ES" sz="2500" dirty="0">
                <a:solidFill>
                  <a:schemeClr val="tx1">
                    <a:lumMod val="85000"/>
                    <a:lumOff val="15000"/>
                  </a:schemeClr>
                </a:solidFill>
                <a:latin typeface="Baskerville Old Face" pitchFamily="18" charset="0"/>
              </a:rPr>
              <a:t> san yo </a:t>
            </a:r>
            <a:r>
              <a:rPr lang="es-ES" sz="2500" dirty="0" err="1">
                <a:solidFill>
                  <a:schemeClr val="tx1">
                    <a:lumMod val="85000"/>
                    <a:lumOff val="15000"/>
                  </a:schemeClr>
                </a:solidFill>
                <a:latin typeface="Baskerville Old Face" pitchFamily="18" charset="0"/>
              </a:rPr>
              <a:t>pa</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ranplasman</a:t>
            </a:r>
            <a:r>
              <a:rPr lang="es-ES" sz="2500" dirty="0">
                <a:solidFill>
                  <a:schemeClr val="tx1">
                    <a:lumMod val="85000"/>
                    <a:lumOff val="15000"/>
                  </a:schemeClr>
                </a:solidFill>
                <a:latin typeface="Baskerville Old Face" pitchFamily="18" charset="0"/>
              </a:rPr>
              <a:t> PPE </a:t>
            </a:r>
            <a:r>
              <a:rPr lang="es-ES" sz="2500" dirty="0" err="1">
                <a:solidFill>
                  <a:schemeClr val="tx1">
                    <a:lumMod val="85000"/>
                    <a:lumOff val="15000"/>
                  </a:schemeClr>
                </a:solidFill>
                <a:latin typeface="Baskerville Old Face" pitchFamily="18" charset="0"/>
              </a:rPr>
              <a:t>ou</a:t>
            </a:r>
            <a:endParaRPr lang="es-ES" sz="2500" dirty="0">
              <a:solidFill>
                <a:schemeClr val="tx1">
                  <a:lumMod val="85000"/>
                  <a:lumOff val="15000"/>
                </a:schemeClr>
              </a:solidFill>
              <a:latin typeface="Baskerville Old Face" pitchFamily="18" charset="0"/>
            </a:endParaRPr>
          </a:p>
          <a:p>
            <a:pPr marL="457200" indent="-457200"/>
            <a:r>
              <a:rPr lang="es-ES" sz="2500" dirty="0" err="1">
                <a:solidFill>
                  <a:schemeClr val="tx1">
                    <a:lumMod val="85000"/>
                    <a:lumOff val="15000"/>
                  </a:schemeClr>
                </a:solidFill>
                <a:latin typeface="Baskerville Old Face" pitchFamily="18" charset="0"/>
              </a:rPr>
              <a:t>Fè</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sipèvizè</a:t>
            </a:r>
            <a:r>
              <a:rPr lang="es-ES" sz="2500" dirty="0">
                <a:solidFill>
                  <a:schemeClr val="tx1">
                    <a:lumMod val="85000"/>
                    <a:lumOff val="15000"/>
                  </a:schemeClr>
                </a:solidFill>
                <a:latin typeface="Baskerville Old Face" pitchFamily="18" charset="0"/>
              </a:rPr>
              <a:t> w </a:t>
            </a:r>
            <a:r>
              <a:rPr lang="es-ES" sz="2500" dirty="0" err="1">
                <a:solidFill>
                  <a:schemeClr val="tx1">
                    <a:lumMod val="85000"/>
                    <a:lumOff val="15000"/>
                  </a:schemeClr>
                </a:solidFill>
                <a:latin typeface="Baskerville Old Face" pitchFamily="18" charset="0"/>
              </a:rPr>
              <a:t>ou</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konnen</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bezwen</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nouvo</a:t>
            </a:r>
            <a:r>
              <a:rPr lang="es-ES" sz="2500" dirty="0">
                <a:solidFill>
                  <a:schemeClr val="tx1">
                    <a:lumMod val="85000"/>
                    <a:lumOff val="15000"/>
                  </a:schemeClr>
                </a:solidFill>
                <a:latin typeface="Baskerville Old Face" pitchFamily="18" charset="0"/>
              </a:rPr>
              <a:t> PPE</a:t>
            </a:r>
          </a:p>
        </p:txBody>
      </p:sp>
      <p:sp>
        <p:nvSpPr>
          <p:cNvPr id="9" name="Rectangle 4"/>
          <p:cNvSpPr>
            <a:spLocks noGrp="1" noChangeArrowheads="1"/>
          </p:cNvSpPr>
          <p:nvPr>
            <p:ph type="title"/>
          </p:nvPr>
        </p:nvSpPr>
        <p:spPr>
          <a:xfrm>
            <a:off x="1295400" y="685800"/>
            <a:ext cx="7162800" cy="990600"/>
          </a:xfrm>
        </p:spPr>
        <p:txBody>
          <a:bodyPr>
            <a:normAutofit/>
          </a:bodyPr>
          <a:lstStyle/>
          <a:p>
            <a:pPr algn="l"/>
            <a:r>
              <a:rPr lang="en-US" sz="4500" dirty="0" err="1" smtClean="0">
                <a:solidFill>
                  <a:schemeClr val="tx1">
                    <a:lumMod val="85000"/>
                    <a:lumOff val="15000"/>
                  </a:schemeClr>
                </a:solidFill>
                <a:latin typeface="Baskerville Old Face" pitchFamily="18" charset="0"/>
              </a:rPr>
              <a:t>Ranplase</a:t>
            </a:r>
            <a:endParaRPr lang="en-US" sz="45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2036099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1905000"/>
            <a:ext cx="3886200"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500" dirty="0" err="1">
                <a:solidFill>
                  <a:schemeClr val="tx1">
                    <a:lumMod val="85000"/>
                    <a:lumOff val="15000"/>
                  </a:schemeClr>
                </a:solidFill>
                <a:latin typeface="Baskerville Old Face" pitchFamily="18" charset="0"/>
              </a:rPr>
              <a:t>Netwaye</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Ppe</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ou</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detanzantan</a:t>
            </a:r>
            <a:endParaRPr lang="es-ES" sz="2500" dirty="0">
              <a:solidFill>
                <a:schemeClr val="tx1">
                  <a:lumMod val="85000"/>
                  <a:lumOff val="15000"/>
                </a:schemeClr>
              </a:solidFill>
              <a:latin typeface="Baskerville Old Face" pitchFamily="18" charset="0"/>
            </a:endParaRPr>
          </a:p>
          <a:p>
            <a:pPr marL="457200" indent="-457200"/>
            <a:r>
              <a:rPr lang="es-ES" sz="2500" dirty="0" err="1">
                <a:solidFill>
                  <a:schemeClr val="tx1">
                    <a:lumMod val="85000"/>
                    <a:lumOff val="15000"/>
                  </a:schemeClr>
                </a:solidFill>
                <a:latin typeface="Baskerville Old Face" pitchFamily="18" charset="0"/>
              </a:rPr>
              <a:t>Pa</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sere</a:t>
            </a:r>
            <a:r>
              <a:rPr lang="es-ES" sz="2500" dirty="0">
                <a:solidFill>
                  <a:schemeClr val="tx1">
                    <a:lumMod val="85000"/>
                    <a:lumOff val="15000"/>
                  </a:schemeClr>
                </a:solidFill>
                <a:latin typeface="Baskerville Old Face" pitchFamily="18" charset="0"/>
              </a:rPr>
              <a:t> li </a:t>
            </a:r>
            <a:r>
              <a:rPr lang="es-ES" sz="2500" dirty="0" err="1">
                <a:solidFill>
                  <a:schemeClr val="tx1">
                    <a:lumMod val="85000"/>
                    <a:lumOff val="15000"/>
                  </a:schemeClr>
                </a:solidFill>
                <a:latin typeface="Baskerville Old Face" pitchFamily="18" charset="0"/>
              </a:rPr>
              <a:t>kot</a:t>
            </a:r>
            <a:r>
              <a:rPr lang="es-ES" sz="2500" dirty="0">
                <a:solidFill>
                  <a:schemeClr val="tx1">
                    <a:lumMod val="85000"/>
                    <a:lumOff val="15000"/>
                  </a:schemeClr>
                </a:solidFill>
                <a:latin typeface="Baskerville Old Face" pitchFamily="18" charset="0"/>
              </a:rPr>
              <a:t> e </a:t>
            </a:r>
            <a:r>
              <a:rPr lang="es-ES" sz="2500" dirty="0" err="1">
                <a:solidFill>
                  <a:schemeClr val="tx1">
                    <a:lumMod val="85000"/>
                    <a:lumOff val="15000"/>
                  </a:schemeClr>
                </a:solidFill>
                <a:latin typeface="Baskerville Old Face" pitchFamily="18" charset="0"/>
              </a:rPr>
              <a:t>lap</a:t>
            </a:r>
            <a:r>
              <a:rPr lang="es-ES" sz="2500" dirty="0">
                <a:solidFill>
                  <a:schemeClr val="tx1">
                    <a:lumMod val="85000"/>
                    <a:lumOff val="15000"/>
                  </a:schemeClr>
                </a:solidFill>
                <a:latin typeface="Baskerville Old Face" pitchFamily="18" charset="0"/>
              </a:rPr>
              <a:t> gen </a:t>
            </a:r>
            <a:r>
              <a:rPr lang="es-ES" sz="2500" dirty="0" err="1">
                <a:solidFill>
                  <a:schemeClr val="tx1">
                    <a:lumMod val="85000"/>
                    <a:lumOff val="15000"/>
                  </a:schemeClr>
                </a:solidFill>
                <a:latin typeface="Baskerville Old Face" pitchFamily="18" charset="0"/>
              </a:rPr>
              <a:t>kontak</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ak</a:t>
            </a:r>
            <a:r>
              <a:rPr lang="es-ES" sz="2500" dirty="0">
                <a:solidFill>
                  <a:schemeClr val="tx1">
                    <a:lumMod val="85000"/>
                    <a:lumOff val="15000"/>
                  </a:schemeClr>
                </a:solidFill>
                <a:latin typeface="Baskerville Old Face" pitchFamily="18" charset="0"/>
              </a:rPr>
              <a:t> :</a:t>
            </a:r>
          </a:p>
          <a:p>
            <a:pPr marL="857250" lvl="1" indent="-457200"/>
            <a:r>
              <a:rPr lang="es-ES" sz="2100" dirty="0" err="1">
                <a:solidFill>
                  <a:schemeClr val="tx1">
                    <a:lumMod val="85000"/>
                    <a:lumOff val="15000"/>
                  </a:schemeClr>
                </a:solidFill>
                <a:latin typeface="Baskerville Old Face" pitchFamily="18" charset="0"/>
              </a:rPr>
              <a:t>Labou</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ak</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Pousye</a:t>
            </a:r>
            <a:endParaRPr lang="es-ES" sz="2100" dirty="0">
              <a:solidFill>
                <a:schemeClr val="tx1">
                  <a:lumMod val="85000"/>
                  <a:lumOff val="15000"/>
                </a:schemeClr>
              </a:solidFill>
              <a:latin typeface="Baskerville Old Face" pitchFamily="18" charset="0"/>
            </a:endParaRPr>
          </a:p>
          <a:p>
            <a:pPr marL="857250" lvl="1" indent="-457200"/>
            <a:r>
              <a:rPr lang="es-ES" sz="2100" dirty="0" err="1">
                <a:solidFill>
                  <a:schemeClr val="tx1">
                    <a:lumMod val="85000"/>
                    <a:lumOff val="15000"/>
                  </a:schemeClr>
                </a:solidFill>
                <a:latin typeface="Baskerville Old Face" pitchFamily="18" charset="0"/>
              </a:rPr>
              <a:t>Pwodwi</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Chimi</a:t>
            </a:r>
            <a:endParaRPr lang="es-ES" sz="2100" dirty="0">
              <a:solidFill>
                <a:schemeClr val="tx1">
                  <a:lumMod val="85000"/>
                  <a:lumOff val="15000"/>
                </a:schemeClr>
              </a:solidFill>
              <a:latin typeface="Baskerville Old Face" pitchFamily="18" charset="0"/>
            </a:endParaRPr>
          </a:p>
          <a:p>
            <a:pPr marL="857250" lvl="1" indent="-457200"/>
            <a:r>
              <a:rPr lang="es-ES" sz="2100" dirty="0" err="1">
                <a:solidFill>
                  <a:schemeClr val="tx1">
                    <a:lumMod val="85000"/>
                    <a:lumOff val="15000"/>
                  </a:schemeClr>
                </a:solidFill>
                <a:latin typeface="Baskerville Old Face" pitchFamily="18" charset="0"/>
              </a:rPr>
              <a:t>Soley</a:t>
            </a:r>
            <a:endParaRPr lang="es-ES" sz="2100" dirty="0">
              <a:solidFill>
                <a:schemeClr val="tx1">
                  <a:lumMod val="85000"/>
                  <a:lumOff val="15000"/>
                </a:schemeClr>
              </a:solidFill>
              <a:latin typeface="Baskerville Old Face" pitchFamily="18" charset="0"/>
            </a:endParaRPr>
          </a:p>
          <a:p>
            <a:pPr marL="857250" lvl="1" indent="-457200"/>
            <a:r>
              <a:rPr lang="es-ES" sz="2100" dirty="0" err="1">
                <a:solidFill>
                  <a:schemeClr val="tx1">
                    <a:lumMod val="85000"/>
                    <a:lumOff val="15000"/>
                  </a:schemeClr>
                </a:solidFill>
                <a:latin typeface="Baskerville Old Face" pitchFamily="18" charset="0"/>
              </a:rPr>
              <a:t>Dlo</a:t>
            </a:r>
            <a:endParaRPr lang="es-ES" sz="2100" dirty="0">
              <a:solidFill>
                <a:schemeClr val="tx1">
                  <a:lumMod val="85000"/>
                  <a:lumOff val="15000"/>
                </a:schemeClr>
              </a:solidFill>
              <a:latin typeface="Baskerville Old Face" pitchFamily="18" charset="0"/>
            </a:endParaRPr>
          </a:p>
        </p:txBody>
      </p:sp>
      <p:sp>
        <p:nvSpPr>
          <p:cNvPr id="9" name="Rectangle 4"/>
          <p:cNvSpPr>
            <a:spLocks noGrp="1" noChangeArrowheads="1"/>
          </p:cNvSpPr>
          <p:nvPr>
            <p:ph type="title"/>
          </p:nvPr>
        </p:nvSpPr>
        <p:spPr>
          <a:xfrm>
            <a:off x="1295400" y="685800"/>
            <a:ext cx="7162800" cy="990600"/>
          </a:xfrm>
        </p:spPr>
        <p:txBody>
          <a:bodyPr>
            <a:normAutofit/>
          </a:bodyPr>
          <a:lstStyle/>
          <a:p>
            <a:pPr algn="l"/>
            <a:r>
              <a:rPr lang="en-US" sz="4500" dirty="0" err="1" smtClean="0">
                <a:solidFill>
                  <a:schemeClr val="tx1">
                    <a:lumMod val="85000"/>
                    <a:lumOff val="15000"/>
                  </a:schemeClr>
                </a:solidFill>
                <a:latin typeface="Baskerville Old Face" pitchFamily="18" charset="0"/>
              </a:rPr>
              <a:t>Netwayj</a:t>
            </a:r>
            <a:r>
              <a:rPr lang="en-US" sz="4500" dirty="0" smtClean="0">
                <a:solidFill>
                  <a:schemeClr val="tx1">
                    <a:lumMod val="85000"/>
                    <a:lumOff val="15000"/>
                  </a:schemeClr>
                </a:solidFill>
                <a:latin typeface="Baskerville Old Face" pitchFamily="18" charset="0"/>
              </a:rPr>
              <a:t> </a:t>
            </a:r>
            <a:r>
              <a:rPr lang="en-US" sz="4500" dirty="0" err="1" smtClean="0">
                <a:solidFill>
                  <a:schemeClr val="tx1">
                    <a:lumMod val="85000"/>
                    <a:lumOff val="15000"/>
                  </a:schemeClr>
                </a:solidFill>
                <a:latin typeface="Baskerville Old Face" pitchFamily="18" charset="0"/>
              </a:rPr>
              <a:t>ak</a:t>
            </a:r>
            <a:r>
              <a:rPr lang="en-US" sz="4500" dirty="0" smtClean="0">
                <a:solidFill>
                  <a:schemeClr val="tx1">
                    <a:lumMod val="85000"/>
                    <a:lumOff val="15000"/>
                  </a:schemeClr>
                </a:solidFill>
                <a:latin typeface="Baskerville Old Face" pitchFamily="18" charset="0"/>
              </a:rPr>
              <a:t> </a:t>
            </a:r>
            <a:r>
              <a:rPr lang="en-US" sz="4500" dirty="0" err="1" smtClean="0">
                <a:solidFill>
                  <a:schemeClr val="tx1">
                    <a:lumMod val="85000"/>
                    <a:lumOff val="15000"/>
                  </a:schemeClr>
                </a:solidFill>
                <a:latin typeface="Baskerville Old Face" pitchFamily="18" charset="0"/>
              </a:rPr>
              <a:t>depo</a:t>
            </a:r>
            <a:endParaRPr lang="en-US" sz="4500" dirty="0">
              <a:solidFill>
                <a:schemeClr val="tx1">
                  <a:lumMod val="85000"/>
                  <a:lumOff val="15000"/>
                </a:schemeClr>
              </a:solidFill>
              <a:latin typeface="Baskerville Old Face" pitchFamily="18" charset="0"/>
            </a:endParaRPr>
          </a:p>
        </p:txBody>
      </p:sp>
      <p:pic>
        <p:nvPicPr>
          <p:cNvPr id="10" name="Picture 4" descr="http://www.casa-acsa.ca/images/online-photo-gallery/thumbs/48.gif"/>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5715000" y="2743200"/>
            <a:ext cx="2112264"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7285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1905000"/>
            <a:ext cx="3886200"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500" dirty="0" err="1">
                <a:solidFill>
                  <a:schemeClr val="tx1">
                    <a:lumMod val="85000"/>
                    <a:lumOff val="15000"/>
                  </a:schemeClr>
                </a:solidFill>
                <a:latin typeface="Baskerville Old Face" pitchFamily="18" charset="0"/>
              </a:rPr>
              <a:t>Yon</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pwogram</a:t>
            </a:r>
            <a:r>
              <a:rPr lang="es-ES" sz="2500" dirty="0">
                <a:solidFill>
                  <a:schemeClr val="tx1">
                    <a:lumMod val="85000"/>
                    <a:lumOff val="15000"/>
                  </a:schemeClr>
                </a:solidFill>
                <a:latin typeface="Baskerville Old Face" pitchFamily="18" charset="0"/>
              </a:rPr>
              <a:t> PPE Ki </a:t>
            </a:r>
            <a:r>
              <a:rPr lang="es-ES" sz="2500" dirty="0" err="1">
                <a:solidFill>
                  <a:schemeClr val="tx1">
                    <a:lumMod val="85000"/>
                    <a:lumOff val="15000"/>
                  </a:schemeClr>
                </a:solidFill>
                <a:latin typeface="Baskerville Old Face" pitchFamily="18" charset="0"/>
              </a:rPr>
              <a:t>ekri</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dwe</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etabli</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nan</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travay</a:t>
            </a:r>
            <a:r>
              <a:rPr lang="es-ES" sz="2500" dirty="0">
                <a:solidFill>
                  <a:schemeClr val="tx1">
                    <a:lumMod val="85000"/>
                    <a:lumOff val="15000"/>
                  </a:schemeClr>
                </a:solidFill>
                <a:latin typeface="Baskerville Old Face" pitchFamily="18" charset="0"/>
              </a:rPr>
              <a:t> </a:t>
            </a:r>
          </a:p>
          <a:p>
            <a:pPr marL="457200" indent="-457200"/>
            <a:r>
              <a:rPr lang="es-ES" sz="2500" dirty="0">
                <a:solidFill>
                  <a:schemeClr val="tx1">
                    <a:lumMod val="85000"/>
                    <a:lumOff val="15000"/>
                  </a:schemeClr>
                </a:solidFill>
                <a:latin typeface="Baskerville Old Face" pitchFamily="18" charset="0"/>
              </a:rPr>
              <a:t>PPE </a:t>
            </a:r>
            <a:r>
              <a:rPr lang="es-ES" sz="2500" dirty="0" err="1">
                <a:solidFill>
                  <a:schemeClr val="tx1">
                    <a:lumMod val="85000"/>
                    <a:lumOff val="15000"/>
                  </a:schemeClr>
                </a:solidFill>
                <a:latin typeface="Baskerville Old Face" pitchFamily="18" charset="0"/>
              </a:rPr>
              <a:t>pwogram</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nan</a:t>
            </a:r>
            <a:r>
              <a:rPr lang="es-ES" sz="2500" dirty="0">
                <a:solidFill>
                  <a:schemeClr val="tx1">
                    <a:lumMod val="85000"/>
                    <a:lumOff val="15000"/>
                  </a:schemeClr>
                </a:solidFill>
                <a:latin typeface="Baskerville Old Face" pitchFamily="18" charset="0"/>
              </a:rPr>
              <a:t> gen de </a:t>
            </a:r>
            <a:r>
              <a:rPr lang="es-ES" sz="2500" dirty="0" err="1">
                <a:solidFill>
                  <a:schemeClr val="tx1">
                    <a:lumMod val="85000"/>
                    <a:lumOff val="15000"/>
                  </a:schemeClr>
                </a:solidFill>
                <a:latin typeface="Baskerville Old Face" pitchFamily="18" charset="0"/>
              </a:rPr>
              <a:t>objektif</a:t>
            </a:r>
            <a:r>
              <a:rPr lang="es-ES" sz="2500" dirty="0">
                <a:solidFill>
                  <a:schemeClr val="tx1">
                    <a:lumMod val="85000"/>
                    <a:lumOff val="15000"/>
                  </a:schemeClr>
                </a:solidFill>
                <a:latin typeface="Baskerville Old Face" pitchFamily="18" charset="0"/>
              </a:rPr>
              <a:t> de </a:t>
            </a:r>
            <a:r>
              <a:rPr lang="es-ES" sz="2500" dirty="0" err="1">
                <a:solidFill>
                  <a:schemeClr val="tx1">
                    <a:lumMod val="85000"/>
                    <a:lumOff val="15000"/>
                  </a:schemeClr>
                </a:solidFill>
                <a:latin typeface="Baskerville Old Face" pitchFamily="18" charset="0"/>
              </a:rPr>
              <a:t>baz</a:t>
            </a:r>
            <a:endParaRPr lang="es-ES" sz="2500" dirty="0">
              <a:solidFill>
                <a:schemeClr val="tx1">
                  <a:lumMod val="85000"/>
                  <a:lumOff val="15000"/>
                </a:schemeClr>
              </a:solidFill>
              <a:latin typeface="Baskerville Old Face" pitchFamily="18" charset="0"/>
            </a:endParaRPr>
          </a:p>
          <a:p>
            <a:pPr marL="857250" lvl="1" indent="-457200"/>
            <a:r>
              <a:rPr lang="es-ES" sz="2100" dirty="0" err="1">
                <a:solidFill>
                  <a:schemeClr val="tx1">
                    <a:lumMod val="85000"/>
                    <a:lumOff val="15000"/>
                  </a:schemeClr>
                </a:solidFill>
                <a:latin typeface="Baskerville Old Face" pitchFamily="18" charset="0"/>
              </a:rPr>
              <a:t>Pwoteje</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moun</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ki</a:t>
            </a:r>
            <a:r>
              <a:rPr lang="es-ES" sz="2100" dirty="0">
                <a:solidFill>
                  <a:schemeClr val="tx1">
                    <a:lumMod val="85000"/>
                    <a:lumOff val="15000"/>
                  </a:schemeClr>
                </a:solidFill>
                <a:latin typeface="Baskerville Old Face" pitchFamily="18" charset="0"/>
              </a:rPr>
              <a:t> mete l la</a:t>
            </a:r>
          </a:p>
          <a:p>
            <a:pPr marL="857250" lvl="1" indent="-457200"/>
            <a:r>
              <a:rPr lang="es-ES" sz="2100" dirty="0" err="1">
                <a:solidFill>
                  <a:schemeClr val="tx1">
                    <a:lumMod val="85000"/>
                    <a:lumOff val="15000"/>
                  </a:schemeClr>
                </a:solidFill>
                <a:latin typeface="Baskerville Old Face" pitchFamily="18" charset="0"/>
              </a:rPr>
              <a:t>Anpeje</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danje</a:t>
            </a:r>
            <a:endParaRPr lang="es-ES" sz="1700" dirty="0">
              <a:solidFill>
                <a:schemeClr val="tx1">
                  <a:lumMod val="85000"/>
                  <a:lumOff val="15000"/>
                </a:schemeClr>
              </a:solidFill>
              <a:latin typeface="Baskerville Old Face" pitchFamily="18" charset="0"/>
            </a:endParaRPr>
          </a:p>
        </p:txBody>
      </p:sp>
      <p:sp>
        <p:nvSpPr>
          <p:cNvPr id="9" name="Rectangle 4"/>
          <p:cNvSpPr>
            <a:spLocks noGrp="1" noChangeArrowheads="1"/>
          </p:cNvSpPr>
          <p:nvPr>
            <p:ph type="title"/>
          </p:nvPr>
        </p:nvSpPr>
        <p:spPr>
          <a:xfrm>
            <a:off x="1295400" y="685800"/>
            <a:ext cx="7162800" cy="990600"/>
          </a:xfrm>
        </p:spPr>
        <p:txBody>
          <a:bodyPr>
            <a:normAutofit/>
          </a:bodyPr>
          <a:lstStyle/>
          <a:p>
            <a:pPr algn="l"/>
            <a:r>
              <a:rPr lang="en-US" sz="4500" dirty="0" smtClean="0">
                <a:solidFill>
                  <a:schemeClr val="tx1">
                    <a:lumMod val="85000"/>
                    <a:lumOff val="15000"/>
                  </a:schemeClr>
                </a:solidFill>
                <a:latin typeface="Baskerville Old Face" pitchFamily="18" charset="0"/>
              </a:rPr>
              <a:t>Yon </a:t>
            </a:r>
            <a:r>
              <a:rPr lang="en-US" sz="4500" dirty="0" err="1" smtClean="0">
                <a:solidFill>
                  <a:schemeClr val="tx1">
                    <a:lumMod val="85000"/>
                    <a:lumOff val="15000"/>
                  </a:schemeClr>
                </a:solidFill>
                <a:latin typeface="Baskerville Old Face" pitchFamily="18" charset="0"/>
              </a:rPr>
              <a:t>Pwogram</a:t>
            </a:r>
            <a:r>
              <a:rPr lang="en-US" sz="4500" dirty="0" smtClean="0">
                <a:solidFill>
                  <a:schemeClr val="tx1">
                    <a:lumMod val="85000"/>
                    <a:lumOff val="15000"/>
                  </a:schemeClr>
                </a:solidFill>
                <a:latin typeface="Baskerville Old Face" pitchFamily="18" charset="0"/>
              </a:rPr>
              <a:t> PPE </a:t>
            </a:r>
            <a:r>
              <a:rPr lang="en-US" sz="4500" dirty="0" err="1" smtClean="0">
                <a:solidFill>
                  <a:schemeClr val="tx1">
                    <a:lumMod val="85000"/>
                    <a:lumOff val="15000"/>
                  </a:schemeClr>
                </a:solidFill>
                <a:latin typeface="Baskerville Old Face" pitchFamily="18" charset="0"/>
              </a:rPr>
              <a:t>ki</a:t>
            </a:r>
            <a:r>
              <a:rPr lang="en-US" sz="4500" dirty="0" smtClean="0">
                <a:solidFill>
                  <a:schemeClr val="tx1">
                    <a:lumMod val="85000"/>
                    <a:lumOff val="15000"/>
                  </a:schemeClr>
                </a:solidFill>
                <a:latin typeface="Baskerville Old Face" pitchFamily="18" charset="0"/>
              </a:rPr>
              <a:t> </a:t>
            </a:r>
            <a:r>
              <a:rPr lang="en-US" sz="4500" dirty="0" err="1" smtClean="0">
                <a:solidFill>
                  <a:schemeClr val="tx1">
                    <a:lumMod val="85000"/>
                    <a:lumOff val="15000"/>
                  </a:schemeClr>
                </a:solidFill>
                <a:latin typeface="Baskerville Old Face" pitchFamily="18" charset="0"/>
              </a:rPr>
              <a:t>Ekri</a:t>
            </a:r>
            <a:endParaRPr lang="en-US" sz="4500" dirty="0">
              <a:solidFill>
                <a:schemeClr val="tx1">
                  <a:lumMod val="85000"/>
                  <a:lumOff val="15000"/>
                </a:schemeClr>
              </a:solidFill>
              <a:latin typeface="Baskerville Old Face" pitchFamily="18" charset="0"/>
            </a:endParaRPr>
          </a:p>
        </p:txBody>
      </p:sp>
      <p:pic>
        <p:nvPicPr>
          <p:cNvPr id="10" name="Picture 61" descr="doctor-patient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969225" y="1965709"/>
            <a:ext cx="3213510"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759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2362200"/>
            <a:ext cx="3886200" cy="35734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500" dirty="0" err="1">
                <a:solidFill>
                  <a:schemeClr val="tx1">
                    <a:lumMod val="85000"/>
                    <a:lumOff val="15000"/>
                  </a:schemeClr>
                </a:solidFill>
                <a:latin typeface="Baskerville Old Face" pitchFamily="18" charset="0"/>
              </a:rPr>
              <a:t>Idantifye</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Danje</a:t>
            </a:r>
            <a:endParaRPr lang="es-ES" sz="2500" dirty="0">
              <a:solidFill>
                <a:schemeClr val="tx1">
                  <a:lumMod val="85000"/>
                  <a:lumOff val="15000"/>
                </a:schemeClr>
              </a:solidFill>
              <a:latin typeface="Baskerville Old Face" pitchFamily="18" charset="0"/>
            </a:endParaRPr>
          </a:p>
          <a:p>
            <a:pPr marL="457200" indent="-457200"/>
            <a:r>
              <a:rPr lang="es-ES" sz="2500" dirty="0" err="1">
                <a:solidFill>
                  <a:schemeClr val="tx1">
                    <a:lumMod val="85000"/>
                    <a:lumOff val="15000"/>
                  </a:schemeClr>
                </a:solidFill>
                <a:latin typeface="Baskerville Old Face" pitchFamily="18" charset="0"/>
              </a:rPr>
              <a:t>Siveyans</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Medikal</a:t>
            </a:r>
            <a:r>
              <a:rPr lang="es-ES" sz="2500" dirty="0">
                <a:solidFill>
                  <a:schemeClr val="tx1">
                    <a:lumMod val="85000"/>
                    <a:lumOff val="15000"/>
                  </a:schemeClr>
                </a:solidFill>
                <a:latin typeface="Baskerville Old Face" pitchFamily="18" charset="0"/>
              </a:rPr>
              <a:t> </a:t>
            </a:r>
          </a:p>
          <a:p>
            <a:pPr marL="457200" indent="-457200"/>
            <a:r>
              <a:rPr lang="es-ES" sz="2500" dirty="0" err="1">
                <a:solidFill>
                  <a:schemeClr val="tx1">
                    <a:lumMod val="85000"/>
                    <a:lumOff val="15000"/>
                  </a:schemeClr>
                </a:solidFill>
                <a:latin typeface="Baskerville Old Face" pitchFamily="18" charset="0"/>
              </a:rPr>
              <a:t>Siveyans</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Anviwonman</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siveyans</a:t>
            </a:r>
            <a:r>
              <a:rPr lang="es-ES" sz="2500" dirty="0">
                <a:solidFill>
                  <a:schemeClr val="tx1">
                    <a:lumMod val="85000"/>
                    <a:lumOff val="15000"/>
                  </a:schemeClr>
                </a:solidFill>
                <a:latin typeface="Baskerville Old Face" pitchFamily="18" charset="0"/>
              </a:rPr>
              <a:t> </a:t>
            </a:r>
          </a:p>
          <a:p>
            <a:pPr marL="457200" indent="-457200"/>
            <a:r>
              <a:rPr lang="es-ES" sz="2500" dirty="0" err="1">
                <a:solidFill>
                  <a:schemeClr val="tx1">
                    <a:lumMod val="85000"/>
                    <a:lumOff val="15000"/>
                  </a:schemeClr>
                </a:solidFill>
                <a:latin typeface="Baskerville Old Face" pitchFamily="18" charset="0"/>
              </a:rPr>
              <a:t>Seleksyon</a:t>
            </a:r>
            <a:endParaRPr lang="es-ES" sz="2500" dirty="0">
              <a:solidFill>
                <a:schemeClr val="tx1">
                  <a:lumMod val="85000"/>
                  <a:lumOff val="15000"/>
                </a:schemeClr>
              </a:solidFill>
              <a:latin typeface="Baskerville Old Face" pitchFamily="18" charset="0"/>
            </a:endParaRPr>
          </a:p>
        </p:txBody>
      </p:sp>
      <p:sp>
        <p:nvSpPr>
          <p:cNvPr id="9" name="Rectangle 4"/>
          <p:cNvSpPr>
            <a:spLocks noGrp="1" noChangeArrowheads="1"/>
          </p:cNvSpPr>
          <p:nvPr>
            <p:ph type="title"/>
          </p:nvPr>
        </p:nvSpPr>
        <p:spPr>
          <a:xfrm>
            <a:off x="1295400" y="685800"/>
            <a:ext cx="7162800" cy="990600"/>
          </a:xfrm>
        </p:spPr>
        <p:txBody>
          <a:bodyPr>
            <a:normAutofit/>
          </a:bodyPr>
          <a:lstStyle/>
          <a:p>
            <a:pPr algn="l"/>
            <a:r>
              <a:rPr lang="es-ES" sz="4500" dirty="0" err="1" smtClean="0">
                <a:solidFill>
                  <a:schemeClr val="tx1">
                    <a:lumMod val="85000"/>
                    <a:lumOff val="15000"/>
                  </a:schemeClr>
                </a:solidFill>
                <a:latin typeface="Baskerville Old Face" pitchFamily="18" charset="0"/>
              </a:rPr>
              <a:t>Konpreyansiv</a:t>
            </a:r>
            <a:r>
              <a:rPr lang="es-ES" sz="4500" dirty="0" smtClean="0">
                <a:solidFill>
                  <a:schemeClr val="tx1">
                    <a:lumMod val="85000"/>
                    <a:lumOff val="15000"/>
                  </a:schemeClr>
                </a:solidFill>
                <a:latin typeface="Baskerville Old Face" pitchFamily="18" charset="0"/>
              </a:rPr>
              <a:t> PPE </a:t>
            </a:r>
            <a:r>
              <a:rPr lang="es-ES" sz="4500" dirty="0" err="1" smtClean="0">
                <a:solidFill>
                  <a:schemeClr val="tx1">
                    <a:lumMod val="85000"/>
                    <a:lumOff val="15000"/>
                  </a:schemeClr>
                </a:solidFill>
                <a:latin typeface="Baskerville Old Face" pitchFamily="18" charset="0"/>
              </a:rPr>
              <a:t>Pwogram</a:t>
            </a:r>
            <a:endParaRPr lang="en-US" sz="4500" dirty="0">
              <a:solidFill>
                <a:schemeClr val="tx1">
                  <a:lumMod val="85000"/>
                  <a:lumOff val="15000"/>
                </a:schemeClr>
              </a:solidFill>
              <a:latin typeface="Baskerville Old Face" pitchFamily="18" charset="0"/>
            </a:endParaRPr>
          </a:p>
        </p:txBody>
      </p:sp>
      <p:sp>
        <p:nvSpPr>
          <p:cNvPr id="10" name="Rectangle 5"/>
          <p:cNvSpPr txBox="1">
            <a:spLocks noChangeArrowheads="1"/>
          </p:cNvSpPr>
          <p:nvPr/>
        </p:nvSpPr>
        <p:spPr>
          <a:xfrm>
            <a:off x="4662435" y="2362200"/>
            <a:ext cx="3886200" cy="35692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500" dirty="0" err="1">
                <a:solidFill>
                  <a:schemeClr val="tx1">
                    <a:lumMod val="85000"/>
                    <a:lumOff val="15000"/>
                  </a:schemeClr>
                </a:solidFill>
                <a:latin typeface="Baskerville Old Face" pitchFamily="18" charset="0"/>
              </a:rPr>
              <a:t>itilize</a:t>
            </a:r>
            <a:endParaRPr lang="es-ES" sz="2500" dirty="0">
              <a:solidFill>
                <a:schemeClr val="tx1">
                  <a:lumMod val="85000"/>
                  <a:lumOff val="15000"/>
                </a:schemeClr>
              </a:solidFill>
              <a:latin typeface="Baskerville Old Face" pitchFamily="18" charset="0"/>
            </a:endParaRPr>
          </a:p>
          <a:p>
            <a:pPr marL="457200" indent="-457200"/>
            <a:r>
              <a:rPr lang="es-ES" sz="2500" dirty="0" err="1">
                <a:solidFill>
                  <a:schemeClr val="tx1">
                    <a:lumMod val="85000"/>
                    <a:lumOff val="15000"/>
                  </a:schemeClr>
                </a:solidFill>
                <a:latin typeface="Baskerville Old Face" pitchFamily="18" charset="0"/>
              </a:rPr>
              <a:t>Antretyen</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dekontaminasyon</a:t>
            </a:r>
            <a:r>
              <a:rPr lang="es-ES" sz="2500" dirty="0">
                <a:solidFill>
                  <a:schemeClr val="tx1">
                    <a:lumMod val="85000"/>
                    <a:lumOff val="15000"/>
                  </a:schemeClr>
                </a:solidFill>
                <a:latin typeface="Baskerville Old Face" pitchFamily="18" charset="0"/>
              </a:rPr>
              <a:t> </a:t>
            </a:r>
          </a:p>
          <a:p>
            <a:pPr marL="457200" indent="-457200"/>
            <a:r>
              <a:rPr lang="es-ES" sz="2500" dirty="0" err="1">
                <a:solidFill>
                  <a:schemeClr val="tx1">
                    <a:lumMod val="85000"/>
                    <a:lumOff val="15000"/>
                  </a:schemeClr>
                </a:solidFill>
                <a:latin typeface="Baskerville Old Face" pitchFamily="18" charset="0"/>
              </a:rPr>
              <a:t>Fòmasyon</a:t>
            </a:r>
            <a:endParaRPr lang="es-ES" sz="25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2491899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2133600"/>
            <a:ext cx="7848600" cy="38020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6200" b="1" dirty="0" err="1">
                <a:solidFill>
                  <a:schemeClr val="tx1">
                    <a:lumMod val="85000"/>
                    <a:lumOff val="15000"/>
                  </a:schemeClr>
                </a:solidFill>
                <a:latin typeface="Baskerville Old Face" pitchFamily="18" charset="0"/>
              </a:rPr>
              <a:t>Zye</a:t>
            </a:r>
            <a:r>
              <a:rPr lang="es-ES" sz="6200" b="1" dirty="0">
                <a:solidFill>
                  <a:schemeClr val="tx1">
                    <a:lumMod val="85000"/>
                    <a:lumOff val="15000"/>
                  </a:schemeClr>
                </a:solidFill>
                <a:latin typeface="Baskerville Old Face" pitchFamily="18" charset="0"/>
              </a:rPr>
              <a:t> &amp; </a:t>
            </a:r>
            <a:r>
              <a:rPr lang="es-ES" sz="6200" b="1" dirty="0" err="1">
                <a:solidFill>
                  <a:schemeClr val="tx1">
                    <a:lumMod val="85000"/>
                    <a:lumOff val="15000"/>
                  </a:schemeClr>
                </a:solidFill>
                <a:latin typeface="Baskerville Old Face" pitchFamily="18" charset="0"/>
              </a:rPr>
              <a:t>Figi</a:t>
            </a:r>
            <a:endParaRPr lang="es-ES" sz="6200" b="1" dirty="0">
              <a:solidFill>
                <a:schemeClr val="tx1">
                  <a:lumMod val="85000"/>
                  <a:lumOff val="15000"/>
                </a:schemeClr>
              </a:solidFill>
              <a:latin typeface="Baskerville Old Face" pitchFamily="18" charset="0"/>
            </a:endParaRPr>
          </a:p>
          <a:p>
            <a:pPr marL="0" indent="0" algn="ctr">
              <a:buNone/>
            </a:pPr>
            <a:r>
              <a:rPr lang="es-ES" sz="6200" b="1" dirty="0" err="1">
                <a:solidFill>
                  <a:schemeClr val="tx1">
                    <a:lumMod val="85000"/>
                    <a:lumOff val="15000"/>
                  </a:schemeClr>
                </a:solidFill>
                <a:latin typeface="Baskerville Old Face" pitchFamily="18" charset="0"/>
              </a:rPr>
              <a:t>Protesyon</a:t>
            </a:r>
            <a:endParaRPr lang="es-ES" sz="6200" b="1"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3416776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1981200"/>
            <a:ext cx="38862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a:solidFill>
                  <a:schemeClr val="tx1">
                    <a:lumMod val="85000"/>
                    <a:lumOff val="15000"/>
                  </a:schemeClr>
                </a:solidFill>
                <a:latin typeface="Baskerville Old Face" pitchFamily="18" charset="0"/>
              </a:rPr>
              <a:t>Je </a:t>
            </a:r>
            <a:r>
              <a:rPr lang="es-ES" sz="2400" dirty="0" err="1">
                <a:solidFill>
                  <a:schemeClr val="tx1">
                    <a:lumMod val="85000"/>
                    <a:lumOff val="15000"/>
                  </a:schemeClr>
                </a:solidFill>
                <a:latin typeface="Baskerville Old Face" pitchFamily="18" charset="0"/>
              </a:rPr>
              <a:t>ou</a:t>
            </a:r>
            <a:r>
              <a:rPr lang="es-ES" sz="2400" dirty="0">
                <a:solidFill>
                  <a:schemeClr val="tx1">
                    <a:lumMod val="85000"/>
                    <a:lumOff val="15000"/>
                  </a:schemeClr>
                </a:solidFill>
                <a:latin typeface="Baskerville Old Face" pitchFamily="18" charset="0"/>
              </a:rPr>
              <a:t> yo se </a:t>
            </a:r>
            <a:r>
              <a:rPr lang="es-ES" sz="2400" dirty="0" err="1">
                <a:solidFill>
                  <a:schemeClr val="tx1">
                    <a:lumMod val="85000"/>
                    <a:lumOff val="15000"/>
                  </a:schemeClr>
                </a:solidFill>
                <a:latin typeface="Baskerville Old Face" pitchFamily="18" charset="0"/>
              </a:rPr>
              <a:t>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ògàn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trè</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sansib</a:t>
            </a:r>
            <a:r>
              <a:rPr lang="es-ES" sz="2400" dirty="0">
                <a:solidFill>
                  <a:schemeClr val="tx1">
                    <a:lumMod val="85000"/>
                    <a:lumOff val="15000"/>
                  </a:schemeClr>
                </a:solidFill>
                <a:latin typeface="Baskerville Old Face" pitchFamily="18" charset="0"/>
              </a:rPr>
              <a:t> yo </a:t>
            </a:r>
            <a:r>
              <a:rPr lang="es-ES" sz="2400" dirty="0" err="1">
                <a:solidFill>
                  <a:schemeClr val="tx1">
                    <a:lumMod val="85000"/>
                    <a:lumOff val="15000"/>
                  </a:schemeClr>
                </a:solidFill>
                <a:latin typeface="Baskerville Old Face" pitchFamily="18" charset="0"/>
              </a:rPr>
              <a:t>ka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blese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fasil</a:t>
            </a:r>
            <a:r>
              <a:rPr lang="es-ES" sz="2400" dirty="0">
                <a:solidFill>
                  <a:schemeClr val="tx1">
                    <a:lumMod val="85000"/>
                    <a:lumOff val="15000"/>
                  </a:schemeClr>
                </a:solidFill>
                <a:latin typeface="Baskerville Old Face" pitchFamily="18" charset="0"/>
              </a:rPr>
              <a:t>. </a:t>
            </a:r>
          </a:p>
          <a:p>
            <a:pPr marL="457200" indent="-457200"/>
            <a:r>
              <a:rPr lang="es-ES" sz="2400" dirty="0" err="1">
                <a:solidFill>
                  <a:schemeClr val="tx1">
                    <a:lumMod val="85000"/>
                    <a:lumOff val="15000"/>
                  </a:schemeClr>
                </a:solidFill>
                <a:latin typeface="Baskerville Old Face" pitchFamily="18" charset="0"/>
              </a:rPr>
              <a:t>Danje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gen </a:t>
            </a:r>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je yo </a:t>
            </a:r>
            <a:r>
              <a:rPr lang="es-ES" sz="2400" dirty="0" err="1">
                <a:solidFill>
                  <a:schemeClr val="tx1">
                    <a:lumMod val="85000"/>
                    <a:lumOff val="15000"/>
                  </a:schemeClr>
                </a:solidFill>
                <a:latin typeface="Baskerville Old Face" pitchFamily="18" charset="0"/>
              </a:rPr>
              <a:t>enkli</a:t>
            </a:r>
            <a:r>
              <a:rPr lang="es-ES" sz="2400" dirty="0">
                <a:solidFill>
                  <a:schemeClr val="tx1">
                    <a:lumMod val="85000"/>
                    <a:lumOff val="15000"/>
                  </a:schemeClr>
                </a:solidFill>
                <a:latin typeface="Baskerville Old Face" pitchFamily="18" charset="0"/>
              </a:rPr>
              <a:t>:</a:t>
            </a:r>
          </a:p>
          <a:p>
            <a:pPr marL="857250" lvl="1" indent="-457200"/>
            <a:r>
              <a:rPr lang="es-ES" sz="2000" dirty="0" err="1">
                <a:solidFill>
                  <a:schemeClr val="tx1">
                    <a:lumMod val="85000"/>
                    <a:lumOff val="15000"/>
                  </a:schemeClr>
                </a:solidFill>
                <a:latin typeface="Baskerville Old Face" pitchFamily="18" charset="0"/>
              </a:rPr>
              <a:t>Pwodwi</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Chimi</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ki</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ka</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vole</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Chimik</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vole</a:t>
            </a:r>
            <a:r>
              <a:rPr lang="es-ES" sz="2000" dirty="0">
                <a:solidFill>
                  <a:schemeClr val="tx1">
                    <a:lumMod val="85000"/>
                    <a:lumOff val="15000"/>
                  </a:schemeClr>
                </a:solidFill>
                <a:latin typeface="Baskerville Old Face" pitchFamily="18" charset="0"/>
              </a:rPr>
              <a:t> </a:t>
            </a:r>
          </a:p>
          <a:p>
            <a:pPr marL="857250" lvl="1" indent="-457200"/>
            <a:r>
              <a:rPr lang="es-ES" sz="2000" dirty="0" err="1">
                <a:solidFill>
                  <a:schemeClr val="tx1">
                    <a:lumMod val="85000"/>
                    <a:lumOff val="15000"/>
                  </a:schemeClr>
                </a:solidFill>
                <a:latin typeface="Baskerville Old Face" pitchFamily="18" charset="0"/>
              </a:rPr>
              <a:t>Etensèl</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Difi</a:t>
            </a:r>
            <a:r>
              <a:rPr lang="es-ES" sz="2000" dirty="0">
                <a:solidFill>
                  <a:schemeClr val="tx1">
                    <a:lumMod val="85000"/>
                    <a:lumOff val="15000"/>
                  </a:schemeClr>
                </a:solidFill>
                <a:latin typeface="Baskerville Old Face" pitchFamily="18" charset="0"/>
              </a:rPr>
              <a:t> </a:t>
            </a:r>
          </a:p>
          <a:p>
            <a:pPr marL="857250" lvl="1" indent="-457200"/>
            <a:r>
              <a:rPr lang="es-ES" sz="2000" dirty="0" err="1">
                <a:solidFill>
                  <a:schemeClr val="tx1">
                    <a:lumMod val="85000"/>
                    <a:lumOff val="15000"/>
                  </a:schemeClr>
                </a:solidFill>
                <a:latin typeface="Baskerville Old Face" pitchFamily="18" charset="0"/>
              </a:rPr>
              <a:t>Chalè</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Cho</a:t>
            </a:r>
            <a:endParaRPr lang="es-ES" sz="2000" dirty="0">
              <a:solidFill>
                <a:schemeClr val="tx1">
                  <a:lumMod val="85000"/>
                  <a:lumOff val="15000"/>
                </a:schemeClr>
              </a:solidFill>
              <a:latin typeface="Baskerville Old Face" pitchFamily="18" charset="0"/>
            </a:endParaRPr>
          </a:p>
          <a:p>
            <a:pPr marL="857250" lvl="1" indent="-457200"/>
            <a:r>
              <a:rPr lang="es-ES" sz="2000" dirty="0" err="1">
                <a:solidFill>
                  <a:schemeClr val="tx1">
                    <a:lumMod val="85000"/>
                    <a:lumOff val="15000"/>
                  </a:schemeClr>
                </a:solidFill>
                <a:latin typeface="Baskerville Old Face" pitchFamily="18" charset="0"/>
              </a:rPr>
              <a:t>Gwo</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limyè</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oswa</a:t>
            </a:r>
            <a:r>
              <a:rPr lang="es-ES" sz="2000" dirty="0">
                <a:solidFill>
                  <a:schemeClr val="tx1">
                    <a:lumMod val="85000"/>
                    <a:lumOff val="15000"/>
                  </a:schemeClr>
                </a:solidFill>
                <a:latin typeface="Baskerville Old Face" pitchFamily="18" charset="0"/>
              </a:rPr>
              <a:t> UV</a:t>
            </a:r>
          </a:p>
        </p:txBody>
      </p:sp>
      <p:sp>
        <p:nvSpPr>
          <p:cNvPr id="9" name="Rectangle 4"/>
          <p:cNvSpPr>
            <a:spLocks noGrp="1" noChangeArrowheads="1"/>
          </p:cNvSpPr>
          <p:nvPr>
            <p:ph type="title"/>
          </p:nvPr>
        </p:nvSpPr>
        <p:spPr>
          <a:xfrm>
            <a:off x="1295400" y="685800"/>
            <a:ext cx="7162800" cy="990600"/>
          </a:xfrm>
        </p:spPr>
        <p:txBody>
          <a:bodyPr>
            <a:normAutofit/>
          </a:bodyPr>
          <a:lstStyle/>
          <a:p>
            <a:pPr algn="l"/>
            <a:r>
              <a:rPr lang="es-ES" sz="4500" dirty="0" err="1" smtClean="0">
                <a:solidFill>
                  <a:schemeClr val="tx1">
                    <a:lumMod val="85000"/>
                    <a:lumOff val="15000"/>
                  </a:schemeClr>
                </a:solidFill>
                <a:latin typeface="Baskerville Old Face" pitchFamily="18" charset="0"/>
              </a:rPr>
              <a:t>Proteje</a:t>
            </a:r>
            <a:r>
              <a:rPr lang="es-ES" sz="4500" dirty="0" smtClean="0">
                <a:solidFill>
                  <a:schemeClr val="tx1">
                    <a:lumMod val="85000"/>
                    <a:lumOff val="15000"/>
                  </a:schemeClr>
                </a:solidFill>
                <a:latin typeface="Baskerville Old Face" pitchFamily="18" charset="0"/>
              </a:rPr>
              <a:t> je</a:t>
            </a:r>
            <a:endParaRPr lang="en-US" sz="4500" dirty="0">
              <a:solidFill>
                <a:schemeClr val="tx1">
                  <a:lumMod val="85000"/>
                  <a:lumOff val="15000"/>
                </a:schemeClr>
              </a:solidFill>
              <a:latin typeface="Baskerville Old Face" pitchFamily="18" charset="0"/>
            </a:endParaRPr>
          </a:p>
        </p:txBody>
      </p:sp>
      <p:pic>
        <p:nvPicPr>
          <p:cNvPr id="10" name="Picture 23" descr="image00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39732" y="2209800"/>
            <a:ext cx="3276600" cy="22780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110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TextBox 7"/>
          <p:cNvSpPr txBox="1"/>
          <p:nvPr/>
        </p:nvSpPr>
        <p:spPr>
          <a:xfrm>
            <a:off x="533400" y="2057400"/>
            <a:ext cx="8001000" cy="3268587"/>
          </a:xfrm>
          <a:prstGeom prst="rect">
            <a:avLst/>
          </a:prstGeom>
          <a:noFill/>
        </p:spPr>
        <p:txBody>
          <a:bodyPr wrap="square" rtlCol="0">
            <a:spAutoFit/>
          </a:bodyPr>
          <a:lstStyle/>
          <a:p>
            <a:r>
              <a:rPr lang="en-US" sz="1200" b="1" dirty="0">
                <a:solidFill>
                  <a:schemeClr val="tx1"/>
                </a:solidFill>
                <a:latin typeface="Baskerville Old Face" pitchFamily="18" charset="0"/>
              </a:rPr>
              <a:t>DISCLAIMER:</a:t>
            </a:r>
            <a:r>
              <a:rPr lang="en-US" sz="1200" dirty="0">
                <a:solidFill>
                  <a:schemeClr val="tx1"/>
                </a:solidFill>
                <a:latin typeface="Baskerville Old Face" pitchFamily="18" charset="0"/>
              </a:rPr>
              <a:t> This material was produced under grant number </a:t>
            </a:r>
            <a:r>
              <a:rPr lang="en-US" sz="1200" b="1" dirty="0">
                <a:solidFill>
                  <a:schemeClr val="tx1"/>
                </a:solidFill>
                <a:latin typeface="Baskerville Old Face" pitchFamily="18" charset="0"/>
              </a:rPr>
              <a:t>SH 208 32–SH–0 from</a:t>
            </a:r>
            <a:r>
              <a:rPr lang="en-US" sz="1200" dirty="0">
                <a:solidFill>
                  <a:schemeClr val="tx1"/>
                </a:solidFill>
                <a:latin typeface="Baskerville Old Face" pitchFamily="18" charset="0"/>
              </a:rPr>
              <a:t> the Occupational Safety and Health Administration, U.S. Department of Labor. It does not necessarily reflect the views or policies of the U. S. Department of Labor, nor does mention of trade names, commercial products, or organizations imply endorsement by the U. S. Government. The U.S. Government does not warrant or assume any legal liability or responsibility for the accuracy, completeness, or usefulness of any information, apparatus, product, or process disclosed. </a:t>
            </a:r>
            <a:br>
              <a:rPr lang="en-US" sz="1200" dirty="0">
                <a:solidFill>
                  <a:schemeClr val="tx1"/>
                </a:solidFill>
                <a:latin typeface="Baskerville Old Face" pitchFamily="18" charset="0"/>
              </a:rPr>
            </a:br>
            <a:r>
              <a:rPr lang="en-US" sz="1200" dirty="0">
                <a:solidFill>
                  <a:schemeClr val="tx1"/>
                </a:solidFill>
                <a:latin typeface="Baskerville Old Face" pitchFamily="18" charset="0"/>
              </a:rPr>
              <a:t/>
            </a:r>
            <a:br>
              <a:rPr lang="en-US" sz="1200" dirty="0">
                <a:solidFill>
                  <a:schemeClr val="tx1"/>
                </a:solidFill>
                <a:latin typeface="Baskerville Old Face" pitchFamily="18" charset="0"/>
              </a:rPr>
            </a:br>
            <a:r>
              <a:rPr lang="en-US" sz="1200" b="1" dirty="0">
                <a:solidFill>
                  <a:schemeClr val="tx1"/>
                </a:solidFill>
                <a:latin typeface="Baskerville Old Face" pitchFamily="18" charset="0"/>
              </a:rPr>
              <a:t>COPYRIGHT INFORMATION:</a:t>
            </a:r>
            <a:r>
              <a:rPr lang="en-US" sz="1200" dirty="0">
                <a:solidFill>
                  <a:schemeClr val="tx1"/>
                </a:solidFill>
                <a:latin typeface="Baskerville Old Face" pitchFamily="18" charset="0"/>
              </a:rPr>
              <a:t> This material is the copyrighted property of </a:t>
            </a:r>
            <a:r>
              <a:rPr lang="en-US" sz="1200" b="1" dirty="0">
                <a:solidFill>
                  <a:schemeClr val="tx1"/>
                </a:solidFill>
                <a:latin typeface="Baskerville Old Face" pitchFamily="18" charset="0"/>
              </a:rPr>
              <a:t>Miami Dade College</a:t>
            </a:r>
            <a:r>
              <a:rPr lang="en-US" sz="1200" dirty="0">
                <a:solidFill>
                  <a:schemeClr val="tx1"/>
                </a:solidFill>
                <a:latin typeface="Baskerville Old Face" pitchFamily="18" charset="0"/>
              </a:rPr>
              <a:t>. By federal regulation, OSHA reserves a license to use and disseminate such material for the purpose of promoting safety and health in the workplace. </a:t>
            </a:r>
            <a:r>
              <a:rPr lang="en-US" sz="1200" dirty="0" smtClean="0">
                <a:solidFill>
                  <a:schemeClr val="tx1"/>
                </a:solidFill>
                <a:latin typeface="Baskerville Old Face" pitchFamily="18" charset="0"/>
              </a:rPr>
              <a:t> </a:t>
            </a:r>
            <a:r>
              <a:rPr lang="en-US" sz="1200" b="1" dirty="0">
                <a:solidFill>
                  <a:schemeClr val="tx1"/>
                </a:solidFill>
                <a:latin typeface="Baskerville Old Face" pitchFamily="18" charset="0"/>
              </a:rPr>
              <a:t>Miami Dade College</a:t>
            </a:r>
            <a:r>
              <a:rPr lang="en-US" sz="1200" dirty="0">
                <a:solidFill>
                  <a:schemeClr val="tx1"/>
                </a:solidFill>
                <a:latin typeface="Baskerville Old Face" pitchFamily="18" charset="0"/>
              </a:rPr>
              <a:t> hereby authorizes employers and workplace safety and health professionals to use this material, distributed by or through OSHA, in their workplaces or practices in accordance with the guidance contained in the material. </a:t>
            </a:r>
            <a:br>
              <a:rPr lang="en-US" sz="1200" dirty="0">
                <a:solidFill>
                  <a:schemeClr val="tx1"/>
                </a:solidFill>
                <a:latin typeface="Baskerville Old Face" pitchFamily="18" charset="0"/>
              </a:rPr>
            </a:br>
            <a:r>
              <a:rPr lang="en-US" sz="1200" dirty="0">
                <a:solidFill>
                  <a:schemeClr val="tx1"/>
                </a:solidFill>
                <a:latin typeface="Baskerville Old Face" pitchFamily="18" charset="0"/>
              </a:rPr>
              <a:t/>
            </a:r>
            <a:br>
              <a:rPr lang="en-US" sz="1200" dirty="0">
                <a:solidFill>
                  <a:schemeClr val="tx1"/>
                </a:solidFill>
                <a:latin typeface="Baskerville Old Face" pitchFamily="18" charset="0"/>
              </a:rPr>
            </a:br>
            <a:r>
              <a:rPr lang="en-US" sz="1200" dirty="0">
                <a:solidFill>
                  <a:schemeClr val="tx1"/>
                </a:solidFill>
                <a:latin typeface="Baskerville Old Face" pitchFamily="18" charset="0"/>
              </a:rPr>
              <a:t>To this end, permission is granted to use such copyrighted material solely for non-commercial, instructional, personal, or scholarly purposes. The material may be used and incorporated into other workplace safety and health programs on the condition that no fee may be charged for the subsequent use of the material. Use of the material for any other purpose, particularly commercial use, without the prior, express written permission of the copyright owner/s is prohibited. Furthermore, any modification to the material is prohibited without the prior, express written permission of the copyright owners.</a:t>
            </a:r>
          </a:p>
          <a:p>
            <a:pPr>
              <a:buNone/>
            </a:pPr>
            <a:endParaRPr lang="en-US" sz="1200" dirty="0">
              <a:solidFill>
                <a:schemeClr val="tx1"/>
              </a:solidFill>
              <a:latin typeface="Baskerville Old Face" pitchFamily="18" charset="0"/>
            </a:endParaRPr>
          </a:p>
        </p:txBody>
      </p:sp>
    </p:spTree>
    <p:extLst>
      <p:ext uri="{BB962C8B-B14F-4D97-AF65-F5344CB8AC3E}">
        <p14:creationId xmlns:p14="http://schemas.microsoft.com/office/powerpoint/2010/main" val="4274149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1981200"/>
            <a:ext cx="41148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err="1">
                <a:solidFill>
                  <a:schemeClr val="tx1">
                    <a:lumMod val="85000"/>
                    <a:lumOff val="15000"/>
                  </a:schemeClr>
                </a:solidFill>
                <a:latin typeface="Baskerville Old Face" pitchFamily="18" charset="0"/>
              </a:rPr>
              <a:t>Inpak</a:t>
            </a:r>
            <a:r>
              <a:rPr lang="es-ES" sz="2400" dirty="0">
                <a:solidFill>
                  <a:schemeClr val="tx1">
                    <a:lumMod val="85000"/>
                    <a:lumOff val="15000"/>
                  </a:schemeClr>
                </a:solidFill>
                <a:latin typeface="Baskerville Old Face" pitchFamily="18" charset="0"/>
              </a:rPr>
              <a:t> - </a:t>
            </a:r>
            <a:r>
              <a:rPr lang="es-ES" sz="1900" dirty="0">
                <a:solidFill>
                  <a:schemeClr val="tx1">
                    <a:lumMod val="85000"/>
                    <a:lumOff val="15000"/>
                  </a:schemeClr>
                </a:solidFill>
                <a:latin typeface="Baskerville Old Face" pitchFamily="18" charset="0"/>
              </a:rPr>
              <a:t>Chip, </a:t>
            </a:r>
            <a:r>
              <a:rPr lang="es-ES" sz="1900" dirty="0" err="1">
                <a:solidFill>
                  <a:schemeClr val="tx1">
                    <a:lumMod val="85000"/>
                    <a:lumOff val="15000"/>
                  </a:schemeClr>
                </a:solidFill>
                <a:latin typeface="Baskerville Old Face" pitchFamily="18" charset="0"/>
              </a:rPr>
              <a:t>machin</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ke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fouye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Travay</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mason</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travay</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ak</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bwa</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siye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pesaj,fiske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ak</a:t>
            </a:r>
            <a:r>
              <a:rPr lang="es-ES" sz="1900" dirty="0">
                <a:solidFill>
                  <a:schemeClr val="tx1">
                    <a:lumMod val="85000"/>
                    <a:lumOff val="15000"/>
                  </a:schemeClr>
                </a:solidFill>
                <a:latin typeface="Baskerville Old Face" pitchFamily="18" charset="0"/>
              </a:rPr>
              <a:t> sable.</a:t>
            </a:r>
          </a:p>
          <a:p>
            <a:pPr marL="457200" indent="-457200"/>
            <a:r>
              <a:rPr lang="es-ES" sz="2400" dirty="0" smtClean="0">
                <a:solidFill>
                  <a:schemeClr val="tx1">
                    <a:lumMod val="85000"/>
                    <a:lumOff val="15000"/>
                  </a:schemeClr>
                </a:solidFill>
                <a:latin typeface="Baskerville Old Face" pitchFamily="18" charset="0"/>
              </a:rPr>
              <a:t>Chale </a:t>
            </a:r>
            <a:r>
              <a:rPr lang="es-ES" sz="24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operasyon</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founas</a:t>
            </a:r>
            <a:r>
              <a:rPr lang="es-ES" sz="1900" dirty="0">
                <a:solidFill>
                  <a:schemeClr val="tx1">
                    <a:lumMod val="85000"/>
                    <a:lumOff val="15000"/>
                  </a:schemeClr>
                </a:solidFill>
                <a:latin typeface="Baskerville Old Face" pitchFamily="18" charset="0"/>
              </a:rPr>
              <a:t> , </a:t>
            </a:r>
            <a:r>
              <a:rPr lang="es-ES" sz="1900" dirty="0" err="1">
                <a:solidFill>
                  <a:schemeClr val="tx1">
                    <a:lumMod val="85000"/>
                    <a:lumOff val="15000"/>
                  </a:schemeClr>
                </a:solidFill>
                <a:latin typeface="Baskerville Old Face" pitchFamily="18" charset="0"/>
              </a:rPr>
              <a:t>vide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Distribisyon</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tranpe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cho</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soude</a:t>
            </a:r>
            <a:endParaRPr lang="es-ES" sz="1900" dirty="0">
              <a:solidFill>
                <a:schemeClr val="tx1">
                  <a:lumMod val="85000"/>
                  <a:lumOff val="15000"/>
                </a:schemeClr>
              </a:solidFill>
              <a:latin typeface="Baskerville Old Face" pitchFamily="18" charset="0"/>
            </a:endParaRPr>
          </a:p>
          <a:p>
            <a:pPr marL="457200" indent="-457200"/>
            <a:r>
              <a:rPr lang="es-ES" sz="2400" dirty="0" err="1">
                <a:solidFill>
                  <a:schemeClr val="tx1">
                    <a:lumMod val="85000"/>
                    <a:lumOff val="15000"/>
                  </a:schemeClr>
                </a:solidFill>
                <a:latin typeface="Baskerville Old Face" pitchFamily="18" charset="0"/>
              </a:rPr>
              <a:t>Limyè</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oswa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radyasyon</a:t>
            </a:r>
            <a:r>
              <a:rPr lang="es-ES" sz="2400" dirty="0">
                <a:solidFill>
                  <a:schemeClr val="tx1">
                    <a:lumMod val="85000"/>
                    <a:lumOff val="15000"/>
                  </a:schemeClr>
                </a:solidFill>
                <a:latin typeface="Baskerville Old Face" pitchFamily="18" charset="0"/>
              </a:rPr>
              <a:t> -  </a:t>
            </a:r>
            <a:r>
              <a:rPr lang="es-ES" sz="1900" dirty="0" err="1">
                <a:solidFill>
                  <a:schemeClr val="tx1">
                    <a:lumMod val="85000"/>
                    <a:lumOff val="15000"/>
                  </a:schemeClr>
                </a:solidFill>
                <a:latin typeface="Baskerville Old Face" pitchFamily="18" charset="0"/>
              </a:rPr>
              <a:t>Ark</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Elektrik</a:t>
            </a:r>
            <a:r>
              <a:rPr lang="es-ES" sz="1900" dirty="0">
                <a:solidFill>
                  <a:schemeClr val="tx1">
                    <a:lumMod val="85000"/>
                    <a:lumOff val="15000"/>
                  </a:schemeClr>
                </a:solidFill>
                <a:latin typeface="Baskerville Old Face" pitchFamily="18" charset="0"/>
              </a:rPr>
              <a:t> a </a:t>
            </a:r>
            <a:r>
              <a:rPr lang="es-ES" sz="1900" dirty="0" err="1">
                <a:solidFill>
                  <a:schemeClr val="tx1">
                    <a:lumMod val="85000"/>
                    <a:lumOff val="15000"/>
                  </a:schemeClr>
                </a:solidFill>
                <a:latin typeface="Baskerville Old Face" pitchFamily="18" charset="0"/>
              </a:rPr>
              <a:t>ak</a:t>
            </a:r>
            <a:r>
              <a:rPr lang="es-ES" sz="1900" dirty="0">
                <a:solidFill>
                  <a:schemeClr val="tx1">
                    <a:lumMod val="85000"/>
                    <a:lumOff val="15000"/>
                  </a:schemeClr>
                </a:solidFill>
                <a:latin typeface="Baskerville Old Face" pitchFamily="18" charset="0"/>
              </a:rPr>
              <a:t> , </a:t>
            </a:r>
            <a:r>
              <a:rPr lang="es-ES" sz="1900" dirty="0" err="1">
                <a:solidFill>
                  <a:schemeClr val="tx1">
                    <a:lumMod val="85000"/>
                    <a:lumOff val="15000"/>
                  </a:schemeClr>
                </a:solidFill>
                <a:latin typeface="Baskerville Old Face" pitchFamily="18" charset="0"/>
              </a:rPr>
              <a:t>soude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gaz</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koupe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gaz</a:t>
            </a:r>
            <a:endParaRPr lang="es-ES" sz="1900" dirty="0">
              <a:solidFill>
                <a:schemeClr val="tx1">
                  <a:lumMod val="85000"/>
                  <a:lumOff val="15000"/>
                </a:schemeClr>
              </a:solidFill>
              <a:latin typeface="Baskerville Old Face" pitchFamily="18" charset="0"/>
            </a:endParaRPr>
          </a:p>
          <a:p>
            <a:pPr marL="457200" indent="-457200"/>
            <a:r>
              <a:rPr lang="es-ES" sz="2400" dirty="0" err="1">
                <a:solidFill>
                  <a:schemeClr val="tx1">
                    <a:lumMod val="85000"/>
                    <a:lumOff val="15000"/>
                  </a:schemeClr>
                </a:solidFill>
                <a:latin typeface="Baskerville Old Face" pitchFamily="18" charset="0"/>
              </a:rPr>
              <a:t>Iritan</a:t>
            </a:r>
            <a:r>
              <a:rPr lang="es-ES" sz="2400" dirty="0">
                <a:solidFill>
                  <a:schemeClr val="tx1">
                    <a:lumMod val="85000"/>
                    <a:lumOff val="15000"/>
                  </a:schemeClr>
                </a:solidFill>
                <a:latin typeface="Baskerville Old Face" pitchFamily="18" charset="0"/>
              </a:rPr>
              <a:t> / </a:t>
            </a:r>
            <a:r>
              <a:rPr lang="es-ES" sz="2400" dirty="0" err="1">
                <a:solidFill>
                  <a:schemeClr val="tx1">
                    <a:lumMod val="85000"/>
                    <a:lumOff val="15000"/>
                  </a:schemeClr>
                </a:solidFill>
                <a:latin typeface="Baskerville Old Face" pitchFamily="18" charset="0"/>
              </a:rPr>
              <a:t>koroziv</a:t>
            </a:r>
            <a:r>
              <a:rPr lang="es-ES" sz="2400" dirty="0">
                <a:solidFill>
                  <a:schemeClr val="tx1">
                    <a:lumMod val="85000"/>
                    <a:lumOff val="15000"/>
                  </a:schemeClr>
                </a:solidFill>
                <a:latin typeface="Baskerville Old Face" pitchFamily="18" charset="0"/>
              </a:rPr>
              <a:t> </a:t>
            </a:r>
            <a:r>
              <a:rPr lang="es-ES" sz="1900" dirty="0" smtClean="0">
                <a:solidFill>
                  <a:schemeClr val="tx1">
                    <a:lumMod val="85000"/>
                    <a:lumOff val="15000"/>
                  </a:schemeClr>
                </a:solidFill>
                <a:latin typeface="Baskerville Old Face" pitchFamily="18" charset="0"/>
              </a:rPr>
              <a:t>- </a:t>
            </a:r>
            <a:r>
              <a:rPr lang="es-ES" sz="1900" dirty="0" err="1" smtClean="0">
                <a:solidFill>
                  <a:schemeClr val="tx1">
                    <a:lumMod val="85000"/>
                    <a:lumOff val="15000"/>
                  </a:schemeClr>
                </a:solidFill>
                <a:latin typeface="Baskerville Old Face" pitchFamily="18" charset="0"/>
              </a:rPr>
              <a:t>brouya</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pousye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spwe</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bagay</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ki</a:t>
            </a:r>
            <a:r>
              <a:rPr lang="es-ES" sz="1900" dirty="0">
                <a:solidFill>
                  <a:schemeClr val="tx1">
                    <a:lumMod val="85000"/>
                    <a:lumOff val="15000"/>
                  </a:schemeClr>
                </a:solidFill>
                <a:latin typeface="Baskerville Old Face" pitchFamily="18" charset="0"/>
              </a:rPr>
              <a:t> </a:t>
            </a:r>
            <a:r>
              <a:rPr lang="es-ES" sz="1900" dirty="0" err="1">
                <a:solidFill>
                  <a:schemeClr val="tx1">
                    <a:lumMod val="85000"/>
                    <a:lumOff val="15000"/>
                  </a:schemeClr>
                </a:solidFill>
                <a:latin typeface="Baskerville Old Face" pitchFamily="18" charset="0"/>
              </a:rPr>
              <a:t>vole</a:t>
            </a:r>
            <a:endParaRPr lang="es-ES" sz="1900" dirty="0">
              <a:solidFill>
                <a:schemeClr val="tx1">
                  <a:lumMod val="85000"/>
                  <a:lumOff val="15000"/>
                </a:schemeClr>
              </a:solidFill>
              <a:latin typeface="Baskerville Old Face" pitchFamily="18" charset="0"/>
            </a:endParaRPr>
          </a:p>
        </p:txBody>
      </p:sp>
      <p:sp>
        <p:nvSpPr>
          <p:cNvPr id="9" name="Rectangle 4"/>
          <p:cNvSpPr>
            <a:spLocks noGrp="1" noChangeArrowheads="1"/>
          </p:cNvSpPr>
          <p:nvPr>
            <p:ph type="title"/>
          </p:nvPr>
        </p:nvSpPr>
        <p:spPr>
          <a:xfrm>
            <a:off x="1295400" y="685800"/>
            <a:ext cx="7391400" cy="990600"/>
          </a:xfrm>
        </p:spPr>
        <p:txBody>
          <a:bodyPr>
            <a:normAutofit/>
          </a:bodyPr>
          <a:lstStyle/>
          <a:p>
            <a:pPr algn="l"/>
            <a:r>
              <a:rPr lang="es-ES" sz="4500" dirty="0" err="1" smtClean="0">
                <a:solidFill>
                  <a:schemeClr val="tx1">
                    <a:lumMod val="85000"/>
                    <a:lumOff val="15000"/>
                  </a:schemeClr>
                </a:solidFill>
                <a:latin typeface="Baskerville Old Face" pitchFamily="18" charset="0"/>
              </a:rPr>
              <a:t>Danje</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Espesifik</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ki</a:t>
            </a:r>
            <a:r>
              <a:rPr lang="es-ES" sz="4500" dirty="0" smtClean="0">
                <a:solidFill>
                  <a:schemeClr val="tx1">
                    <a:lumMod val="85000"/>
                    <a:lumOff val="15000"/>
                  </a:schemeClr>
                </a:solidFill>
                <a:latin typeface="Baskerville Old Face" pitchFamily="18" charset="0"/>
              </a:rPr>
              <a:t> gen…</a:t>
            </a:r>
            <a:endParaRPr lang="en-US" sz="4500" dirty="0">
              <a:solidFill>
                <a:schemeClr val="tx1">
                  <a:lumMod val="85000"/>
                  <a:lumOff val="15000"/>
                </a:schemeClr>
              </a:solidFill>
              <a:latin typeface="Baskerville Old Face" pitchFamily="18" charset="0"/>
            </a:endParaRPr>
          </a:p>
        </p:txBody>
      </p:sp>
      <p:pic>
        <p:nvPicPr>
          <p:cNvPr id="10" name="Picture 25" descr="image00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7522" y="1981200"/>
            <a:ext cx="2819400" cy="2446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763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1981200"/>
            <a:ext cx="38862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err="1">
                <a:solidFill>
                  <a:schemeClr val="tx1">
                    <a:lumMod val="85000"/>
                    <a:lumOff val="15000"/>
                  </a:schemeClr>
                </a:solidFill>
                <a:latin typeface="Baskerville Old Face" pitchFamily="18" charset="0"/>
              </a:rPr>
              <a:t>Utilize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mask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kalita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Danje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sa</a:t>
            </a:r>
            <a:r>
              <a:rPr lang="es-ES" sz="2400" dirty="0">
                <a:solidFill>
                  <a:schemeClr val="tx1">
                    <a:lumMod val="85000"/>
                    <a:lumOff val="15000"/>
                  </a:schemeClr>
                </a:solidFill>
                <a:latin typeface="Baskerville Old Face" pitchFamily="18" charset="0"/>
              </a:rPr>
              <a:t> </a:t>
            </a:r>
            <a:r>
              <a:rPr lang="es-ES" sz="2400" dirty="0" smtClean="0">
                <a:solidFill>
                  <a:schemeClr val="tx1">
                    <a:lumMod val="85000"/>
                    <a:lumOff val="15000"/>
                  </a:schemeClr>
                </a:solidFill>
                <a:latin typeface="Baskerville Old Face" pitchFamily="18" charset="0"/>
              </a:rPr>
              <a:t>yo:</a:t>
            </a:r>
            <a:endParaRPr lang="es-ES" sz="2400" dirty="0">
              <a:solidFill>
                <a:schemeClr val="tx1">
                  <a:lumMod val="85000"/>
                  <a:lumOff val="15000"/>
                </a:schemeClr>
              </a:solidFill>
              <a:latin typeface="Baskerville Old Face" pitchFamily="18" charset="0"/>
            </a:endParaRPr>
          </a:p>
          <a:p>
            <a:pPr marL="857250" lvl="1" indent="-457200"/>
            <a:r>
              <a:rPr lang="es-ES" sz="2000" dirty="0" err="1">
                <a:solidFill>
                  <a:schemeClr val="tx1">
                    <a:lumMod val="85000"/>
                    <a:lumOff val="15000"/>
                  </a:schemeClr>
                </a:solidFill>
                <a:latin typeface="Baskerville Old Face" pitchFamily="18" charset="0"/>
              </a:rPr>
              <a:t>Pwodwi</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chimik</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ki</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vole</a:t>
            </a:r>
            <a:endParaRPr lang="es-ES" sz="2000" dirty="0">
              <a:solidFill>
                <a:schemeClr val="tx1">
                  <a:lumMod val="85000"/>
                  <a:lumOff val="15000"/>
                </a:schemeClr>
              </a:solidFill>
              <a:latin typeface="Baskerville Old Face" pitchFamily="18" charset="0"/>
            </a:endParaRPr>
          </a:p>
          <a:p>
            <a:pPr marL="857250" lvl="1" indent="-457200"/>
            <a:r>
              <a:rPr lang="es-ES" sz="2000" dirty="0" err="1">
                <a:solidFill>
                  <a:schemeClr val="tx1">
                    <a:lumMod val="85000"/>
                    <a:lumOff val="15000"/>
                  </a:schemeClr>
                </a:solidFill>
                <a:latin typeface="Baskerville Old Face" pitchFamily="18" charset="0"/>
              </a:rPr>
              <a:t>Likid</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spwe</a:t>
            </a:r>
            <a:endParaRPr lang="es-ES" sz="2000" dirty="0">
              <a:solidFill>
                <a:schemeClr val="tx1">
                  <a:lumMod val="85000"/>
                  <a:lumOff val="15000"/>
                </a:schemeClr>
              </a:solidFill>
              <a:latin typeface="Baskerville Old Face" pitchFamily="18" charset="0"/>
            </a:endParaRPr>
          </a:p>
          <a:p>
            <a:pPr marL="857250" lvl="1" indent="-457200"/>
            <a:r>
              <a:rPr lang="es-ES" sz="2000" dirty="0" err="1">
                <a:solidFill>
                  <a:schemeClr val="tx1">
                    <a:lumMod val="85000"/>
                    <a:lumOff val="15000"/>
                  </a:schemeClr>
                </a:solidFill>
                <a:latin typeface="Baskerville Old Face" pitchFamily="18" charset="0"/>
              </a:rPr>
              <a:t>Etensel</a:t>
            </a:r>
            <a:r>
              <a:rPr lang="es-ES" sz="2000" dirty="0">
                <a:solidFill>
                  <a:schemeClr val="tx1">
                    <a:lumMod val="85000"/>
                    <a:lumOff val="15000"/>
                  </a:schemeClr>
                </a:solidFill>
                <a:latin typeface="Baskerville Old Face" pitchFamily="18" charset="0"/>
              </a:rPr>
              <a:t> </a:t>
            </a:r>
          </a:p>
          <a:p>
            <a:pPr marL="857250" lvl="1" indent="-457200"/>
            <a:r>
              <a:rPr lang="es-ES" sz="2000" dirty="0">
                <a:solidFill>
                  <a:schemeClr val="tx1">
                    <a:lumMod val="85000"/>
                    <a:lumOff val="15000"/>
                  </a:schemeClr>
                </a:solidFill>
                <a:latin typeface="Baskerville Old Face" pitchFamily="18" charset="0"/>
              </a:rPr>
              <a:t>Chale </a:t>
            </a:r>
            <a:r>
              <a:rPr lang="es-ES" sz="2000" dirty="0" err="1">
                <a:solidFill>
                  <a:schemeClr val="tx1">
                    <a:lumMod val="85000"/>
                    <a:lumOff val="15000"/>
                  </a:schemeClr>
                </a:solidFill>
                <a:latin typeface="Baskerville Old Face" pitchFamily="18" charset="0"/>
              </a:rPr>
              <a:t>cho</a:t>
            </a:r>
            <a:endParaRPr lang="es-ES" sz="1600" dirty="0">
              <a:solidFill>
                <a:schemeClr val="tx1">
                  <a:lumMod val="85000"/>
                  <a:lumOff val="15000"/>
                </a:schemeClr>
              </a:solidFill>
              <a:latin typeface="Baskerville Old Face" pitchFamily="18" charset="0"/>
            </a:endParaRPr>
          </a:p>
        </p:txBody>
      </p:sp>
      <p:sp>
        <p:nvSpPr>
          <p:cNvPr id="9" name="Rectangle 4"/>
          <p:cNvSpPr>
            <a:spLocks noGrp="1" noChangeArrowheads="1"/>
          </p:cNvSpPr>
          <p:nvPr>
            <p:ph type="title"/>
          </p:nvPr>
        </p:nvSpPr>
        <p:spPr>
          <a:xfrm>
            <a:off x="1295400" y="685800"/>
            <a:ext cx="7391400" cy="990600"/>
          </a:xfrm>
        </p:spPr>
        <p:txBody>
          <a:bodyPr>
            <a:normAutofit/>
          </a:bodyPr>
          <a:lstStyle/>
          <a:p>
            <a:pPr algn="l"/>
            <a:r>
              <a:rPr lang="es-ES" sz="4500" dirty="0" err="1" smtClean="0">
                <a:solidFill>
                  <a:schemeClr val="tx1">
                    <a:lumMod val="85000"/>
                    <a:lumOff val="15000"/>
                  </a:schemeClr>
                </a:solidFill>
                <a:latin typeface="Baskerville Old Face" pitchFamily="18" charset="0"/>
              </a:rPr>
              <a:t>Proteksyon</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pou</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Figi</a:t>
            </a:r>
            <a:endParaRPr lang="en-US" sz="4500" dirty="0">
              <a:solidFill>
                <a:schemeClr val="tx1">
                  <a:lumMod val="85000"/>
                  <a:lumOff val="15000"/>
                </a:schemeClr>
              </a:solidFill>
              <a:latin typeface="Baskerville Old Face" pitchFamily="18" charset="0"/>
            </a:endParaRPr>
          </a:p>
        </p:txBody>
      </p:sp>
      <p:pic>
        <p:nvPicPr>
          <p:cNvPr id="10" name="Picture 24" descr="image003"/>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5638800" y="1977013"/>
            <a:ext cx="2383478" cy="3586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6784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1981200"/>
            <a:ext cx="38862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err="1">
                <a:solidFill>
                  <a:schemeClr val="tx1">
                    <a:lumMod val="85000"/>
                    <a:lumOff val="15000"/>
                  </a:schemeClr>
                </a:solidFill>
                <a:latin typeface="Baskerville Old Face" pitchFamily="18" charset="0"/>
              </a:rPr>
              <a:t>Toujou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itilize</a:t>
            </a:r>
            <a:r>
              <a:rPr lang="es-ES" sz="2400" dirty="0">
                <a:solidFill>
                  <a:schemeClr val="tx1">
                    <a:lumMod val="85000"/>
                    <a:lumOff val="15000"/>
                  </a:schemeClr>
                </a:solidFill>
                <a:latin typeface="Baskerville Old Face" pitchFamily="18" charset="0"/>
              </a:rPr>
              <a:t> bon </a:t>
            </a:r>
            <a:r>
              <a:rPr lang="es-ES" sz="2400" dirty="0" err="1">
                <a:solidFill>
                  <a:schemeClr val="tx1">
                    <a:lumMod val="85000"/>
                    <a:lumOff val="15000"/>
                  </a:schemeClr>
                </a:solidFill>
                <a:latin typeface="Baskerville Old Face" pitchFamily="18" charset="0"/>
              </a:rPr>
              <a:t>kalite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pwoteksyon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pou</a:t>
            </a:r>
            <a:r>
              <a:rPr lang="es-ES" sz="2400" dirty="0">
                <a:solidFill>
                  <a:schemeClr val="tx1">
                    <a:lumMod val="85000"/>
                    <a:lumOff val="15000"/>
                  </a:schemeClr>
                </a:solidFill>
                <a:latin typeface="Baskerville Old Face" pitchFamily="18" charset="0"/>
              </a:rPr>
              <a:t>  je w…. </a:t>
            </a:r>
          </a:p>
          <a:p>
            <a:pPr marL="457200" indent="-457200"/>
            <a:r>
              <a:rPr lang="es-ES" sz="2400" dirty="0" err="1">
                <a:solidFill>
                  <a:schemeClr val="tx1">
                    <a:lumMod val="85000"/>
                    <a:lumOff val="15000"/>
                  </a:schemeClr>
                </a:solidFill>
                <a:latin typeface="Baskerville Old Face" pitchFamily="18" charset="0"/>
              </a:rPr>
              <a:t>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kouveti</a:t>
            </a:r>
            <a:r>
              <a:rPr lang="es-ES" sz="2400" dirty="0">
                <a:solidFill>
                  <a:schemeClr val="tx1">
                    <a:lumMod val="85000"/>
                    <a:lumOff val="15000"/>
                  </a:schemeClr>
                </a:solidFill>
                <a:latin typeface="Baskerville Old Face" pitchFamily="18" charset="0"/>
              </a:rPr>
              <a:t> je </a:t>
            </a:r>
            <a:r>
              <a:rPr lang="es-ES" sz="2400" dirty="0" err="1">
                <a:solidFill>
                  <a:schemeClr val="tx1">
                    <a:lumMod val="85000"/>
                    <a:lumOff val="15000"/>
                  </a:schemeClr>
                </a:solidFill>
                <a:latin typeface="Baskerville Old Face" pitchFamily="18" charset="0"/>
              </a:rPr>
              <a:t>pa</a:t>
            </a:r>
            <a:r>
              <a:rPr lang="es-ES" sz="2400" dirty="0">
                <a:solidFill>
                  <a:schemeClr val="tx1">
                    <a:lumMod val="85000"/>
                    <a:lumOff val="15000"/>
                  </a:schemeClr>
                </a:solidFill>
                <a:latin typeface="Baskerville Old Face" pitchFamily="18" charset="0"/>
              </a:rPr>
              <a:t> la </a:t>
            </a:r>
            <a:r>
              <a:rPr lang="es-ES" sz="2400" dirty="0" err="1">
                <a:solidFill>
                  <a:schemeClr val="tx1">
                    <a:lumMod val="85000"/>
                    <a:lumOff val="15000"/>
                  </a:schemeClr>
                </a:solidFill>
                <a:latin typeface="Baskerville Old Face" pitchFamily="18" charset="0"/>
              </a:rPr>
              <a:t>pou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proteje</a:t>
            </a:r>
            <a:r>
              <a:rPr lang="es-ES" sz="2400" dirty="0">
                <a:solidFill>
                  <a:schemeClr val="tx1">
                    <a:lumMod val="85000"/>
                    <a:lumOff val="15000"/>
                  </a:schemeClr>
                </a:solidFill>
                <a:latin typeface="Baskerville Old Face" pitchFamily="18" charset="0"/>
              </a:rPr>
              <a:t> je w</a:t>
            </a:r>
          </a:p>
        </p:txBody>
      </p:sp>
      <p:sp>
        <p:nvSpPr>
          <p:cNvPr id="9" name="Rectangle 4"/>
          <p:cNvSpPr>
            <a:spLocks noGrp="1" noChangeArrowheads="1"/>
          </p:cNvSpPr>
          <p:nvPr>
            <p:ph type="title"/>
          </p:nvPr>
        </p:nvSpPr>
        <p:spPr>
          <a:xfrm>
            <a:off x="1295400" y="685800"/>
            <a:ext cx="7391400" cy="990600"/>
          </a:xfrm>
        </p:spPr>
        <p:txBody>
          <a:bodyPr>
            <a:normAutofit fontScale="90000"/>
          </a:bodyPr>
          <a:lstStyle/>
          <a:p>
            <a:pPr algn="l"/>
            <a:r>
              <a:rPr lang="fr-FR" sz="4500" dirty="0" smtClean="0">
                <a:solidFill>
                  <a:schemeClr val="tx1">
                    <a:lumMod val="85000"/>
                    <a:lumOff val="15000"/>
                  </a:schemeClr>
                </a:solidFill>
                <a:latin typeface="Baskerville Old Face" pitchFamily="18" charset="0"/>
              </a:rPr>
              <a:t>Le ou </a:t>
            </a:r>
            <a:r>
              <a:rPr lang="fr-FR" sz="4500" dirty="0" err="1" smtClean="0">
                <a:solidFill>
                  <a:schemeClr val="tx1">
                    <a:lumMod val="85000"/>
                    <a:lumOff val="15000"/>
                  </a:schemeClr>
                </a:solidFill>
                <a:latin typeface="Baskerville Old Face" pitchFamily="18" charset="0"/>
              </a:rPr>
              <a:t>ap</a:t>
            </a:r>
            <a:r>
              <a:rPr lang="fr-FR" sz="4500" dirty="0" smtClean="0">
                <a:solidFill>
                  <a:schemeClr val="tx1">
                    <a:lumMod val="85000"/>
                    <a:lumOff val="15000"/>
                  </a:schemeClr>
                </a:solidFill>
                <a:latin typeface="Baskerville Old Face" pitchFamily="18" charset="0"/>
              </a:rPr>
              <a:t> </a:t>
            </a:r>
            <a:r>
              <a:rPr lang="fr-FR" sz="4500" dirty="0" err="1" smtClean="0">
                <a:solidFill>
                  <a:schemeClr val="tx1">
                    <a:lumMod val="85000"/>
                    <a:lumOff val="15000"/>
                  </a:schemeClr>
                </a:solidFill>
                <a:latin typeface="Baskerville Old Face" pitchFamily="18" charset="0"/>
              </a:rPr>
              <a:t>utilize</a:t>
            </a:r>
            <a:r>
              <a:rPr lang="fr-FR" sz="4500" dirty="0" smtClean="0">
                <a:solidFill>
                  <a:schemeClr val="tx1">
                    <a:lumMod val="85000"/>
                    <a:lumOff val="15000"/>
                  </a:schemeClr>
                </a:solidFill>
                <a:latin typeface="Baskerville Old Face" pitchFamily="18" charset="0"/>
              </a:rPr>
              <a:t> </a:t>
            </a:r>
            <a:r>
              <a:rPr lang="fr-FR" sz="4500" dirty="0" err="1" smtClean="0">
                <a:solidFill>
                  <a:schemeClr val="tx1">
                    <a:lumMod val="85000"/>
                    <a:lumOff val="15000"/>
                  </a:schemeClr>
                </a:solidFill>
                <a:latin typeface="Baskerville Old Face" pitchFamily="18" charset="0"/>
              </a:rPr>
              <a:t>yon</a:t>
            </a:r>
            <a:r>
              <a:rPr lang="fr-FR" sz="4500" dirty="0" smtClean="0">
                <a:solidFill>
                  <a:schemeClr val="tx1">
                    <a:lumMod val="85000"/>
                    <a:lumOff val="15000"/>
                  </a:schemeClr>
                </a:solidFill>
                <a:latin typeface="Baskerville Old Face" pitchFamily="18" charset="0"/>
              </a:rPr>
              <a:t> </a:t>
            </a:r>
            <a:r>
              <a:rPr lang="fr-FR" sz="4500" dirty="0" err="1" smtClean="0">
                <a:solidFill>
                  <a:schemeClr val="tx1">
                    <a:lumMod val="85000"/>
                    <a:lumOff val="15000"/>
                  </a:schemeClr>
                </a:solidFill>
                <a:latin typeface="Baskerville Old Face" pitchFamily="18" charset="0"/>
              </a:rPr>
              <a:t>kouveti</a:t>
            </a:r>
            <a:r>
              <a:rPr lang="fr-FR" sz="4500" dirty="0" smtClean="0">
                <a:solidFill>
                  <a:schemeClr val="tx1">
                    <a:lumMod val="85000"/>
                    <a:lumOff val="15000"/>
                  </a:schemeClr>
                </a:solidFill>
                <a:latin typeface="Baskerville Old Face" pitchFamily="18" charset="0"/>
              </a:rPr>
              <a:t> pou </a:t>
            </a:r>
            <a:r>
              <a:rPr lang="fr-FR" sz="4500" dirty="0" err="1" smtClean="0">
                <a:solidFill>
                  <a:schemeClr val="tx1">
                    <a:lumMod val="85000"/>
                    <a:lumOff val="15000"/>
                  </a:schemeClr>
                </a:solidFill>
                <a:latin typeface="Baskerville Old Face" pitchFamily="18" charset="0"/>
              </a:rPr>
              <a:t>figi</a:t>
            </a:r>
            <a:r>
              <a:rPr lang="fr-FR" sz="4500" dirty="0" smtClean="0">
                <a:solidFill>
                  <a:schemeClr val="tx1">
                    <a:lumMod val="85000"/>
                    <a:lumOff val="15000"/>
                  </a:schemeClr>
                </a:solidFill>
                <a:latin typeface="Baskerville Old Face" pitchFamily="18" charset="0"/>
              </a:rPr>
              <a:t> w…</a:t>
            </a:r>
            <a:endParaRPr lang="en-US" sz="4500" dirty="0">
              <a:solidFill>
                <a:schemeClr val="tx1">
                  <a:lumMod val="85000"/>
                  <a:lumOff val="15000"/>
                </a:schemeClr>
              </a:solidFill>
              <a:latin typeface="Baskerville Old Face" pitchFamily="18" charset="0"/>
            </a:endParaRPr>
          </a:p>
        </p:txBody>
      </p:sp>
      <p:pic>
        <p:nvPicPr>
          <p:cNvPr id="10" name="Picture 3" descr="image007"/>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757675" y="2037031"/>
            <a:ext cx="4148570" cy="268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8739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1981200"/>
            <a:ext cx="3886200" cy="4114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err="1">
                <a:solidFill>
                  <a:schemeClr val="tx1">
                    <a:lumMod val="85000"/>
                    <a:lumOff val="15000"/>
                  </a:schemeClr>
                </a:solidFill>
                <a:latin typeface="Baskerville Old Face" pitchFamily="18" charset="0"/>
              </a:rPr>
              <a:t>Sekirite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Linèt</a:t>
            </a:r>
            <a:r>
              <a:rPr lang="es-ES" sz="2400" dirty="0">
                <a:solidFill>
                  <a:schemeClr val="tx1">
                    <a:lumMod val="85000"/>
                    <a:lumOff val="15000"/>
                  </a:schemeClr>
                </a:solidFill>
                <a:latin typeface="Baskerville Old Face" pitchFamily="18" charset="0"/>
              </a:rPr>
              <a:t> - </a:t>
            </a:r>
            <a:r>
              <a:rPr lang="es-ES" sz="2400" dirty="0" err="1">
                <a:solidFill>
                  <a:schemeClr val="tx1">
                    <a:lumMod val="85000"/>
                    <a:lumOff val="15000"/>
                  </a:schemeClr>
                </a:solidFill>
                <a:latin typeface="Baskerville Old Face" pitchFamily="18" charset="0"/>
              </a:rPr>
              <a:t>pou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bagay</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kap</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voltije</a:t>
            </a:r>
            <a:r>
              <a:rPr lang="es-ES" sz="2400" dirty="0">
                <a:solidFill>
                  <a:schemeClr val="tx1">
                    <a:lumMod val="85000"/>
                    <a:lumOff val="15000"/>
                  </a:schemeClr>
                </a:solidFill>
                <a:latin typeface="Baskerville Old Face" pitchFamily="18" charset="0"/>
              </a:rPr>
              <a:t> &amp; </a:t>
            </a:r>
            <a:r>
              <a:rPr lang="es-ES" sz="2400" dirty="0" err="1">
                <a:solidFill>
                  <a:schemeClr val="tx1">
                    <a:lumMod val="85000"/>
                    <a:lumOff val="15000"/>
                  </a:schemeClr>
                </a:solidFill>
                <a:latin typeface="Baskerville Old Face" pitchFamily="18" charset="0"/>
              </a:rPr>
              <a:t>danje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ba</a:t>
            </a:r>
            <a:endParaRPr lang="es-ES" sz="2400" dirty="0">
              <a:solidFill>
                <a:schemeClr val="tx1">
                  <a:lumMod val="85000"/>
                  <a:lumOff val="15000"/>
                </a:schemeClr>
              </a:solidFill>
              <a:latin typeface="Baskerville Old Face" pitchFamily="18" charset="0"/>
            </a:endParaRPr>
          </a:p>
          <a:p>
            <a:pPr marL="457200" indent="-457200"/>
            <a:r>
              <a:rPr lang="es-ES" sz="2400" dirty="0" err="1">
                <a:solidFill>
                  <a:schemeClr val="tx1">
                    <a:lumMod val="85000"/>
                    <a:lumOff val="15000"/>
                  </a:schemeClr>
                </a:solidFill>
                <a:latin typeface="Baskerville Old Face" pitchFamily="18" charset="0"/>
              </a:rPr>
              <a:t>Kagoul</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gen </a:t>
            </a:r>
            <a:r>
              <a:rPr lang="es-ES" sz="2400" dirty="0" err="1">
                <a:solidFill>
                  <a:schemeClr val="tx1">
                    <a:lumMod val="85000"/>
                    <a:lumOff val="15000"/>
                  </a:schemeClr>
                </a:solidFill>
                <a:latin typeface="Baskerville Old Face" pitchFamily="18" charset="0"/>
              </a:rPr>
              <a:t>ayerasyon</a:t>
            </a:r>
            <a:r>
              <a:rPr lang="es-ES" sz="2400" dirty="0">
                <a:solidFill>
                  <a:schemeClr val="tx1">
                    <a:lumMod val="85000"/>
                    <a:lumOff val="15000"/>
                  </a:schemeClr>
                </a:solidFill>
                <a:latin typeface="Baskerville Old Face" pitchFamily="18" charset="0"/>
              </a:rPr>
              <a:t> – </a:t>
            </a:r>
            <a:r>
              <a:rPr lang="es-ES" sz="2400" dirty="0" err="1">
                <a:solidFill>
                  <a:schemeClr val="tx1">
                    <a:lumMod val="85000"/>
                    <a:lumOff val="15000"/>
                  </a:schemeClr>
                </a:solidFill>
                <a:latin typeface="Baskerville Old Face" pitchFamily="18" charset="0"/>
              </a:rPr>
              <a:t>pou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pousye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dlo</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telman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danjere</a:t>
            </a:r>
            <a:endParaRPr lang="es-ES" sz="2400" dirty="0">
              <a:solidFill>
                <a:schemeClr val="tx1">
                  <a:lumMod val="85000"/>
                  <a:lumOff val="15000"/>
                </a:schemeClr>
              </a:solidFill>
              <a:latin typeface="Baskerville Old Face" pitchFamily="18" charset="0"/>
            </a:endParaRPr>
          </a:p>
          <a:p>
            <a:pPr marL="457200" indent="-457200"/>
            <a:endParaRPr lang="es-ES" sz="2400" dirty="0">
              <a:solidFill>
                <a:schemeClr val="tx1">
                  <a:lumMod val="85000"/>
                  <a:lumOff val="15000"/>
                </a:schemeClr>
              </a:solidFill>
              <a:latin typeface="Baskerville Old Face" pitchFamily="18" charset="0"/>
            </a:endParaRPr>
          </a:p>
          <a:p>
            <a:pPr marL="457200" indent="-457200"/>
            <a:r>
              <a:rPr lang="es-ES" sz="2400" dirty="0" err="1">
                <a:solidFill>
                  <a:schemeClr val="tx1">
                    <a:lumMod val="85000"/>
                    <a:lumOff val="15000"/>
                  </a:schemeClr>
                </a:solidFill>
                <a:latin typeface="Baskerville Old Face" pitchFamily="18" charset="0"/>
              </a:rPr>
              <a:t>Kagoul</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pa</a:t>
            </a:r>
            <a:r>
              <a:rPr lang="es-ES" sz="2400" dirty="0">
                <a:solidFill>
                  <a:schemeClr val="tx1">
                    <a:lumMod val="85000"/>
                    <a:lumOff val="15000"/>
                  </a:schemeClr>
                </a:solidFill>
                <a:latin typeface="Baskerville Old Face" pitchFamily="18" charset="0"/>
              </a:rPr>
              <a:t> gen </a:t>
            </a:r>
            <a:r>
              <a:rPr lang="es-ES" sz="2400" dirty="0" err="1">
                <a:solidFill>
                  <a:schemeClr val="tx1">
                    <a:lumMod val="85000"/>
                    <a:lumOff val="15000"/>
                  </a:schemeClr>
                </a:solidFill>
                <a:latin typeface="Baskerville Old Face" pitchFamily="18" charset="0"/>
              </a:rPr>
              <a:t>ayerasyon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ladan</a:t>
            </a:r>
            <a:r>
              <a:rPr lang="es-ES" sz="2400" dirty="0">
                <a:solidFill>
                  <a:schemeClr val="tx1">
                    <a:lumMod val="85000"/>
                    <a:lumOff val="15000"/>
                  </a:schemeClr>
                </a:solidFill>
                <a:latin typeface="Baskerville Old Face" pitchFamily="18" charset="0"/>
              </a:rPr>
              <a:t>  - </a:t>
            </a:r>
            <a:r>
              <a:rPr lang="es-ES" sz="2400" dirty="0" err="1">
                <a:solidFill>
                  <a:schemeClr val="tx1">
                    <a:lumMod val="85000"/>
                    <a:lumOff val="15000"/>
                  </a:schemeClr>
                </a:solidFill>
                <a:latin typeface="Baskerville Old Face" pitchFamily="18" charset="0"/>
              </a:rPr>
              <a:t>pwodwi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chimik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gen </a:t>
            </a:r>
            <a:r>
              <a:rPr lang="es-ES" sz="2400" dirty="0" err="1">
                <a:solidFill>
                  <a:schemeClr val="tx1">
                    <a:lumMod val="85000"/>
                    <a:lumOff val="15000"/>
                  </a:schemeClr>
                </a:solidFill>
                <a:latin typeface="Baskerville Old Face" pitchFamily="18" charset="0"/>
              </a:rPr>
              <a:t>danje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ladan</a:t>
            </a:r>
            <a:endParaRPr lang="es-ES" sz="2400" dirty="0">
              <a:solidFill>
                <a:schemeClr val="tx1">
                  <a:lumMod val="85000"/>
                  <a:lumOff val="15000"/>
                </a:schemeClr>
              </a:solidFill>
              <a:latin typeface="Baskerville Old Face" pitchFamily="18" charset="0"/>
            </a:endParaRPr>
          </a:p>
          <a:p>
            <a:pPr marL="457200" indent="-457200"/>
            <a:r>
              <a:rPr lang="es-ES" sz="2400" dirty="0" err="1">
                <a:solidFill>
                  <a:schemeClr val="tx1">
                    <a:lumMod val="85000"/>
                    <a:lumOff val="15000"/>
                  </a:schemeClr>
                </a:solidFill>
                <a:latin typeface="Baskerville Old Face" pitchFamily="18" charset="0"/>
              </a:rPr>
              <a:t>Klas</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nwa</a:t>
            </a:r>
            <a:r>
              <a:rPr lang="es-ES" sz="2400" dirty="0">
                <a:solidFill>
                  <a:schemeClr val="tx1">
                    <a:lumMod val="85000"/>
                    <a:lumOff val="15000"/>
                  </a:schemeClr>
                </a:solidFill>
                <a:latin typeface="Baskerville Old Face" pitchFamily="18" charset="0"/>
              </a:rPr>
              <a:t> - </a:t>
            </a:r>
            <a:r>
              <a:rPr lang="es-ES" sz="2400" dirty="0" err="1">
                <a:solidFill>
                  <a:schemeClr val="tx1">
                    <a:lumMod val="85000"/>
                    <a:lumOff val="15000"/>
                  </a:schemeClr>
                </a:solidFill>
                <a:latin typeface="Baskerville Old Face" pitchFamily="18" charset="0"/>
              </a:rPr>
              <a:t>entans</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oswa</a:t>
            </a:r>
            <a:r>
              <a:rPr lang="es-ES" sz="2400" dirty="0">
                <a:solidFill>
                  <a:schemeClr val="tx1">
                    <a:lumMod val="85000"/>
                    <a:lumOff val="15000"/>
                  </a:schemeClr>
                </a:solidFill>
                <a:latin typeface="Baskerville Old Face" pitchFamily="18" charset="0"/>
              </a:rPr>
              <a:t> UV </a:t>
            </a:r>
            <a:r>
              <a:rPr lang="es-ES" sz="2400" dirty="0" err="1" smtClean="0">
                <a:solidFill>
                  <a:schemeClr val="tx1">
                    <a:lumMod val="85000"/>
                    <a:lumOff val="15000"/>
                  </a:schemeClr>
                </a:solidFill>
                <a:latin typeface="Baskerville Old Face" pitchFamily="18" charset="0"/>
              </a:rPr>
              <a:t>limyè</a:t>
            </a:r>
            <a:endParaRPr lang="es-ES" sz="2400" dirty="0">
              <a:solidFill>
                <a:schemeClr val="tx1">
                  <a:lumMod val="85000"/>
                  <a:lumOff val="15000"/>
                </a:schemeClr>
              </a:solidFill>
              <a:latin typeface="Baskerville Old Face" pitchFamily="18" charset="0"/>
            </a:endParaRPr>
          </a:p>
        </p:txBody>
      </p:sp>
      <p:sp>
        <p:nvSpPr>
          <p:cNvPr id="9" name="Rectangle 4"/>
          <p:cNvSpPr>
            <a:spLocks noGrp="1" noChangeArrowheads="1"/>
          </p:cNvSpPr>
          <p:nvPr>
            <p:ph type="title"/>
          </p:nvPr>
        </p:nvSpPr>
        <p:spPr>
          <a:xfrm>
            <a:off x="1295400" y="685800"/>
            <a:ext cx="7391400" cy="990600"/>
          </a:xfrm>
        </p:spPr>
        <p:txBody>
          <a:bodyPr>
            <a:normAutofit/>
          </a:bodyPr>
          <a:lstStyle/>
          <a:p>
            <a:pPr algn="l"/>
            <a:r>
              <a:rPr lang="es-ES" sz="4500" dirty="0" err="1" smtClean="0">
                <a:solidFill>
                  <a:schemeClr val="tx1">
                    <a:lumMod val="85000"/>
                    <a:lumOff val="15000"/>
                  </a:schemeClr>
                </a:solidFill>
                <a:latin typeface="Baskerville Old Face" pitchFamily="18" charset="0"/>
              </a:rPr>
              <a:t>Kalite</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pwoteksyon</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pou</a:t>
            </a:r>
            <a:r>
              <a:rPr lang="es-ES" sz="4500" dirty="0" smtClean="0">
                <a:solidFill>
                  <a:schemeClr val="tx1">
                    <a:lumMod val="85000"/>
                    <a:lumOff val="15000"/>
                  </a:schemeClr>
                </a:solidFill>
                <a:latin typeface="Baskerville Old Face" pitchFamily="18" charset="0"/>
              </a:rPr>
              <a:t> je</a:t>
            </a:r>
            <a:endParaRPr lang="en-US" sz="4500" dirty="0">
              <a:solidFill>
                <a:schemeClr val="tx1">
                  <a:lumMod val="85000"/>
                  <a:lumOff val="15000"/>
                </a:schemeClr>
              </a:solidFill>
              <a:latin typeface="Baskerville Old Face" pitchFamily="18" charset="0"/>
            </a:endParaRPr>
          </a:p>
        </p:txBody>
      </p:sp>
      <p:pic>
        <p:nvPicPr>
          <p:cNvPr id="10" name="Picture 3" descr="image003"/>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910322" y="2133600"/>
            <a:ext cx="3276600"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2418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1981200"/>
            <a:ext cx="38862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err="1">
                <a:solidFill>
                  <a:schemeClr val="tx1">
                    <a:lumMod val="85000"/>
                    <a:lumOff val="15000"/>
                  </a:schemeClr>
                </a:solidFill>
                <a:latin typeface="Baskerville Old Face" pitchFamily="18" charset="0"/>
              </a:rPr>
              <a:t>Espektak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lantiy</a:t>
            </a:r>
            <a:r>
              <a:rPr lang="es-ES" sz="2400" dirty="0">
                <a:solidFill>
                  <a:schemeClr val="tx1">
                    <a:lumMod val="85000"/>
                    <a:lumOff val="15000"/>
                  </a:schemeClr>
                </a:solidFill>
                <a:latin typeface="Baskerville Old Face" pitchFamily="18" charset="0"/>
              </a:rPr>
              <a:t> de  </a:t>
            </a:r>
            <a:r>
              <a:rPr lang="es-ES" sz="2400" dirty="0" err="1">
                <a:solidFill>
                  <a:schemeClr val="tx1">
                    <a:lumMod val="85000"/>
                    <a:lumOff val="15000"/>
                  </a:schemeClr>
                </a:solidFill>
                <a:latin typeface="Baskerville Old Face" pitchFamily="18" charset="0"/>
              </a:rPr>
              <a:t>pwoteksyon</a:t>
            </a:r>
            <a:endParaRPr lang="es-ES" sz="2400" dirty="0">
              <a:solidFill>
                <a:schemeClr val="tx1">
                  <a:lumMod val="85000"/>
                  <a:lumOff val="15000"/>
                </a:schemeClr>
              </a:solidFill>
              <a:latin typeface="Baskerville Old Face" pitchFamily="18" charset="0"/>
            </a:endParaRPr>
          </a:p>
          <a:p>
            <a:pPr marL="457200" indent="-457200"/>
            <a:r>
              <a:rPr lang="es-ES" sz="2400" dirty="0" err="1">
                <a:solidFill>
                  <a:schemeClr val="tx1">
                    <a:lumMod val="85000"/>
                    <a:lumOff val="15000"/>
                  </a:schemeClr>
                </a:solidFill>
                <a:latin typeface="Baskerville Old Face" pitchFamily="18" charset="0"/>
              </a:rPr>
              <a:t>Kagoul</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ou</a:t>
            </a:r>
            <a:r>
              <a:rPr lang="es-ES" sz="2400" dirty="0">
                <a:solidFill>
                  <a:schemeClr val="tx1">
                    <a:lumMod val="85000"/>
                    <a:lumOff val="15000"/>
                  </a:schemeClr>
                </a:solidFill>
                <a:latin typeface="Baskerville Old Face" pitchFamily="18" charset="0"/>
              </a:rPr>
              <a:t> mete </a:t>
            </a:r>
            <a:r>
              <a:rPr lang="es-ES" sz="2400" dirty="0" err="1">
                <a:solidFill>
                  <a:schemeClr val="tx1">
                    <a:lumMod val="85000"/>
                    <a:lumOff val="15000"/>
                  </a:schemeClr>
                </a:solidFill>
                <a:latin typeface="Baskerville Old Face" pitchFamily="18" charset="0"/>
              </a:rPr>
              <a:t>sou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linèt</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korektif</a:t>
            </a:r>
            <a:r>
              <a:rPr lang="es-ES" sz="2400" dirty="0">
                <a:solidFill>
                  <a:schemeClr val="tx1">
                    <a:lumMod val="85000"/>
                    <a:lumOff val="15000"/>
                  </a:schemeClr>
                </a:solidFill>
                <a:latin typeface="Baskerville Old Face" pitchFamily="18" charset="0"/>
              </a:rPr>
              <a:t> </a:t>
            </a:r>
          </a:p>
          <a:p>
            <a:pPr marL="457200" indent="-457200"/>
            <a:r>
              <a:rPr lang="es-ES" sz="2400" dirty="0" err="1">
                <a:solidFill>
                  <a:schemeClr val="tx1">
                    <a:lumMod val="85000"/>
                    <a:lumOff val="15000"/>
                  </a:schemeClr>
                </a:solidFill>
                <a:latin typeface="Baskerville Old Face" pitchFamily="18" charset="0"/>
              </a:rPr>
              <a:t>Kagoul</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enkòpore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linèt</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korektif</a:t>
            </a:r>
            <a:endParaRPr lang="es-ES" sz="2400" dirty="0">
              <a:solidFill>
                <a:schemeClr val="tx1">
                  <a:lumMod val="85000"/>
                  <a:lumOff val="15000"/>
                </a:schemeClr>
              </a:solidFill>
              <a:latin typeface="Baskerville Old Face" pitchFamily="18" charset="0"/>
            </a:endParaRPr>
          </a:p>
        </p:txBody>
      </p:sp>
      <p:sp>
        <p:nvSpPr>
          <p:cNvPr id="9" name="Rectangle 4"/>
          <p:cNvSpPr>
            <a:spLocks noGrp="1" noChangeArrowheads="1"/>
          </p:cNvSpPr>
          <p:nvPr>
            <p:ph type="title"/>
          </p:nvPr>
        </p:nvSpPr>
        <p:spPr>
          <a:xfrm>
            <a:off x="1295400" y="685800"/>
            <a:ext cx="7391400" cy="990600"/>
          </a:xfrm>
        </p:spPr>
        <p:txBody>
          <a:bodyPr>
            <a:normAutofit fontScale="90000"/>
          </a:bodyPr>
          <a:lstStyle/>
          <a:p>
            <a:pPr algn="l"/>
            <a:r>
              <a:rPr lang="es-ES" sz="4500" dirty="0" err="1" smtClean="0">
                <a:solidFill>
                  <a:schemeClr val="tx1">
                    <a:lumMod val="85000"/>
                    <a:lumOff val="15000"/>
                  </a:schemeClr>
                </a:solidFill>
                <a:latin typeface="Baskerville Old Face" pitchFamily="18" charset="0"/>
              </a:rPr>
              <a:t>Linèt</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korektif</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ak</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pwoteksyon</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pou</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zye</a:t>
            </a:r>
            <a:endParaRPr lang="en-US" sz="4500" dirty="0">
              <a:solidFill>
                <a:schemeClr val="tx1">
                  <a:lumMod val="85000"/>
                  <a:lumOff val="15000"/>
                </a:schemeClr>
              </a:solidFill>
              <a:latin typeface="Baskerville Old Face" pitchFamily="18" charset="0"/>
            </a:endParaRPr>
          </a:p>
        </p:txBody>
      </p:sp>
      <p:pic>
        <p:nvPicPr>
          <p:cNvPr id="10" name="Picture 2" descr="image00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53000" y="1752600"/>
            <a:ext cx="3360738"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127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1981200"/>
            <a:ext cx="38862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err="1">
                <a:solidFill>
                  <a:schemeClr val="tx1">
                    <a:lumMod val="85000"/>
                    <a:lumOff val="15000"/>
                  </a:schemeClr>
                </a:solidFill>
                <a:latin typeface="Baskerville Old Face" pitchFamily="18" charset="0"/>
              </a:rPr>
              <a:t>Kenbe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linet</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pwòp</a:t>
            </a:r>
            <a:r>
              <a:rPr lang="es-ES" sz="2400" dirty="0">
                <a:solidFill>
                  <a:schemeClr val="tx1">
                    <a:lumMod val="85000"/>
                    <a:lumOff val="15000"/>
                  </a:schemeClr>
                </a:solidFill>
                <a:latin typeface="Baskerville Old Face" pitchFamily="18" charset="0"/>
              </a:rPr>
              <a:t> </a:t>
            </a:r>
          </a:p>
          <a:p>
            <a:pPr marL="457200" indent="-457200"/>
            <a:r>
              <a:rPr lang="es-ES" sz="2400" dirty="0" err="1">
                <a:solidFill>
                  <a:schemeClr val="tx1">
                    <a:lumMod val="85000"/>
                    <a:lumOff val="15000"/>
                  </a:schemeClr>
                </a:solidFill>
                <a:latin typeface="Baskerville Old Face" pitchFamily="18" charset="0"/>
              </a:rPr>
              <a:t>enspeksyon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netwayaj</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chak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jou</a:t>
            </a:r>
            <a:endParaRPr lang="es-ES" sz="2400" dirty="0">
              <a:solidFill>
                <a:schemeClr val="tx1">
                  <a:lumMod val="85000"/>
                  <a:lumOff val="15000"/>
                </a:schemeClr>
              </a:solidFill>
              <a:latin typeface="Baskerville Old Face" pitchFamily="18" charset="0"/>
            </a:endParaRPr>
          </a:p>
          <a:p>
            <a:pPr marL="457200" indent="-457200"/>
            <a:r>
              <a:rPr lang="es-ES" sz="2400" dirty="0" err="1">
                <a:solidFill>
                  <a:schemeClr val="tx1">
                    <a:lumMod val="85000"/>
                    <a:lumOff val="15000"/>
                  </a:schemeClr>
                </a:solidFill>
                <a:latin typeface="Baskerville Old Face" pitchFamily="18" charset="0"/>
              </a:rPr>
              <a:t>Ranplase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vè</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opoze</a:t>
            </a:r>
            <a:r>
              <a:rPr lang="es-ES" sz="2400" dirty="0">
                <a:solidFill>
                  <a:schemeClr val="tx1">
                    <a:lumMod val="85000"/>
                    <a:lumOff val="15000"/>
                  </a:schemeClr>
                </a:solidFill>
                <a:latin typeface="Baskerville Old Face" pitchFamily="18" charset="0"/>
              </a:rPr>
              <a:t> , </a:t>
            </a:r>
            <a:r>
              <a:rPr lang="es-ES" sz="2400" dirty="0" err="1">
                <a:solidFill>
                  <a:schemeClr val="tx1">
                    <a:lumMod val="85000"/>
                    <a:lumOff val="15000"/>
                  </a:schemeClr>
                </a:solidFill>
                <a:latin typeface="Baskerville Old Face" pitchFamily="18" charset="0"/>
              </a:rPr>
              <a:t>tankou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vè</a:t>
            </a:r>
            <a:r>
              <a:rPr lang="es-ES" sz="2400" dirty="0">
                <a:solidFill>
                  <a:schemeClr val="tx1">
                    <a:lumMod val="85000"/>
                    <a:lumOff val="15000"/>
                  </a:schemeClr>
                </a:solidFill>
                <a:latin typeface="Baskerville Old Face" pitchFamily="18" charset="0"/>
              </a:rPr>
              <a:t> sal, </a:t>
            </a:r>
            <a:r>
              <a:rPr lang="es-ES" sz="2400" dirty="0" err="1">
                <a:solidFill>
                  <a:schemeClr val="tx1">
                    <a:lumMod val="85000"/>
                    <a:lumOff val="15000"/>
                  </a:schemeClr>
                </a:solidFill>
                <a:latin typeface="Baskerville Old Face" pitchFamily="18" charset="0"/>
              </a:rPr>
              <a:t>kapab</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redwi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vizyon</a:t>
            </a:r>
            <a:r>
              <a:rPr lang="es-ES" sz="2400" dirty="0">
                <a:solidFill>
                  <a:schemeClr val="tx1">
                    <a:lumMod val="85000"/>
                    <a:lumOff val="15000"/>
                  </a:schemeClr>
                </a:solidFill>
                <a:latin typeface="Baskerville Old Face" pitchFamily="18" charset="0"/>
              </a:rPr>
              <a:t> </a:t>
            </a:r>
          </a:p>
          <a:p>
            <a:pPr marL="457200" indent="-457200"/>
            <a:r>
              <a:rPr lang="es-ES" sz="2400" dirty="0">
                <a:solidFill>
                  <a:schemeClr val="tx1">
                    <a:lumMod val="85000"/>
                    <a:lumOff val="15000"/>
                  </a:schemeClr>
                </a:solidFill>
                <a:latin typeface="Baskerville Old Face" pitchFamily="18" charset="0"/>
              </a:rPr>
              <a:t>Bando</a:t>
            </a:r>
          </a:p>
          <a:p>
            <a:pPr marL="457200" indent="-457200"/>
            <a:r>
              <a:rPr lang="es-ES" sz="2400" dirty="0" err="1">
                <a:solidFill>
                  <a:schemeClr val="tx1">
                    <a:lumMod val="85000"/>
                    <a:lumOff val="15000"/>
                  </a:schemeClr>
                </a:solidFill>
                <a:latin typeface="Baskerville Old Face" pitchFamily="18" charset="0"/>
              </a:rPr>
              <a:t>depo</a:t>
            </a:r>
            <a:endParaRPr lang="es-ES" sz="2400" dirty="0">
              <a:solidFill>
                <a:schemeClr val="tx1">
                  <a:lumMod val="85000"/>
                  <a:lumOff val="15000"/>
                </a:schemeClr>
              </a:solidFill>
              <a:latin typeface="Baskerville Old Face" pitchFamily="18" charset="0"/>
            </a:endParaRPr>
          </a:p>
        </p:txBody>
      </p:sp>
      <p:sp>
        <p:nvSpPr>
          <p:cNvPr id="9" name="Rectangle 4"/>
          <p:cNvSpPr>
            <a:spLocks noGrp="1" noChangeArrowheads="1"/>
          </p:cNvSpPr>
          <p:nvPr>
            <p:ph type="title"/>
          </p:nvPr>
        </p:nvSpPr>
        <p:spPr>
          <a:xfrm>
            <a:off x="1295400" y="685800"/>
            <a:ext cx="7391400" cy="990600"/>
          </a:xfrm>
        </p:spPr>
        <p:txBody>
          <a:bodyPr>
            <a:normAutofit fontScale="90000"/>
          </a:bodyPr>
          <a:lstStyle/>
          <a:p>
            <a:pPr algn="l"/>
            <a:r>
              <a:rPr lang="es-ES" sz="4500" dirty="0" err="1" smtClean="0">
                <a:solidFill>
                  <a:schemeClr val="tx1">
                    <a:lumMod val="85000"/>
                    <a:lumOff val="15000"/>
                  </a:schemeClr>
                </a:solidFill>
                <a:latin typeface="Baskerville Old Face" pitchFamily="18" charset="0"/>
              </a:rPr>
              <a:t>Enspeksyon</a:t>
            </a:r>
            <a:r>
              <a:rPr lang="es-ES" sz="4500" dirty="0" smtClean="0">
                <a:solidFill>
                  <a:schemeClr val="tx1">
                    <a:lumMod val="85000"/>
                    <a:lumOff val="15000"/>
                  </a:schemeClr>
                </a:solidFill>
                <a:latin typeface="Baskerville Old Face" pitchFamily="18" charset="0"/>
              </a:rPr>
              <a:t> / </a:t>
            </a:r>
            <a:r>
              <a:rPr lang="es-ES" sz="4500" dirty="0" err="1" smtClean="0">
                <a:solidFill>
                  <a:schemeClr val="tx1">
                    <a:lumMod val="85000"/>
                    <a:lumOff val="15000"/>
                  </a:schemeClr>
                </a:solidFill>
                <a:latin typeface="Baskerville Old Face" pitchFamily="18" charset="0"/>
              </a:rPr>
              <a:t>antretyen</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nan</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pwoteksyon</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pou</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zye</a:t>
            </a:r>
            <a:endParaRPr lang="en-US" sz="4500" dirty="0">
              <a:solidFill>
                <a:schemeClr val="tx1">
                  <a:lumMod val="85000"/>
                  <a:lumOff val="15000"/>
                </a:schemeClr>
              </a:solidFill>
              <a:latin typeface="Baskerville Old Face" pitchFamily="18" charset="0"/>
            </a:endParaRPr>
          </a:p>
        </p:txBody>
      </p:sp>
      <p:pic>
        <p:nvPicPr>
          <p:cNvPr id="10" name="Picture 27" descr="image00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93807" y="2133600"/>
            <a:ext cx="2963863" cy="3375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147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2362200"/>
            <a:ext cx="7848600" cy="35734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6200" b="1" dirty="0" err="1">
                <a:solidFill>
                  <a:schemeClr val="tx1">
                    <a:lumMod val="85000"/>
                    <a:lumOff val="15000"/>
                  </a:schemeClr>
                </a:solidFill>
                <a:latin typeface="Baskerville Old Face" pitchFamily="18" charset="0"/>
              </a:rPr>
              <a:t>Pwoteksyon</a:t>
            </a:r>
            <a:r>
              <a:rPr lang="es-ES" sz="6200" b="1" dirty="0">
                <a:solidFill>
                  <a:schemeClr val="tx1">
                    <a:lumMod val="85000"/>
                    <a:lumOff val="15000"/>
                  </a:schemeClr>
                </a:solidFill>
                <a:latin typeface="Baskerville Old Face" pitchFamily="18" charset="0"/>
              </a:rPr>
              <a:t> </a:t>
            </a:r>
          </a:p>
          <a:p>
            <a:pPr marL="0" indent="0" algn="ctr">
              <a:buNone/>
            </a:pPr>
            <a:r>
              <a:rPr lang="es-ES" sz="6200" b="1" dirty="0" err="1">
                <a:solidFill>
                  <a:schemeClr val="tx1">
                    <a:lumMod val="85000"/>
                    <a:lumOff val="15000"/>
                  </a:schemeClr>
                </a:solidFill>
                <a:latin typeface="Baskerville Old Face" pitchFamily="18" charset="0"/>
              </a:rPr>
              <a:t>tèt</a:t>
            </a:r>
            <a:endParaRPr lang="es-ES" sz="6200" b="1"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3707952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1981200"/>
            <a:ext cx="38862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err="1">
                <a:solidFill>
                  <a:schemeClr val="tx1">
                    <a:lumMod val="85000"/>
                    <a:lumOff val="15000"/>
                  </a:schemeClr>
                </a:solidFill>
                <a:latin typeface="Baskerville Old Face" pitchFamily="18" charset="0"/>
              </a:rPr>
              <a:t>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bezwen</a:t>
            </a:r>
            <a:r>
              <a:rPr lang="es-ES" sz="2400" dirty="0">
                <a:solidFill>
                  <a:schemeClr val="tx1">
                    <a:lumMod val="85000"/>
                    <a:lumOff val="15000"/>
                  </a:schemeClr>
                </a:solidFill>
                <a:latin typeface="Baskerville Old Face" pitchFamily="18" charset="0"/>
              </a:rPr>
              <a:t> chapo di </a:t>
            </a:r>
            <a:r>
              <a:rPr lang="es-ES" sz="2400" dirty="0" err="1">
                <a:solidFill>
                  <a:schemeClr val="tx1">
                    <a:lumMod val="85000"/>
                    <a:lumOff val="15000"/>
                  </a:schemeClr>
                </a:solidFill>
                <a:latin typeface="Baskerville Old Face" pitchFamily="18" charset="0"/>
              </a:rPr>
              <a:t>pou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pwoteje</a:t>
            </a:r>
            <a:r>
              <a:rPr lang="es-ES" sz="2400" dirty="0">
                <a:solidFill>
                  <a:schemeClr val="tx1">
                    <a:lumMod val="85000"/>
                    <a:lumOff val="15000"/>
                  </a:schemeClr>
                </a:solidFill>
                <a:latin typeface="Baskerville Old Face" pitchFamily="18" charset="0"/>
              </a:rPr>
              <a:t> w </a:t>
            </a:r>
            <a:r>
              <a:rPr lang="es-ES" sz="2400" dirty="0" err="1">
                <a:solidFill>
                  <a:schemeClr val="tx1">
                    <a:lumMod val="85000"/>
                    <a:lumOff val="15000"/>
                  </a:schemeClr>
                </a:solidFill>
                <a:latin typeface="Baskerville Old Face" pitchFamily="18" charset="0"/>
              </a:rPr>
              <a:t>kont</a:t>
            </a:r>
            <a:r>
              <a:rPr lang="es-ES" sz="2400" dirty="0">
                <a:solidFill>
                  <a:schemeClr val="tx1">
                    <a:lumMod val="85000"/>
                    <a:lumOff val="15000"/>
                  </a:schemeClr>
                </a:solidFill>
                <a:latin typeface="Baskerville Old Face" pitchFamily="18" charset="0"/>
              </a:rPr>
              <a:t> :</a:t>
            </a:r>
          </a:p>
          <a:p>
            <a:pPr marL="857250" lvl="1" indent="-457200"/>
            <a:r>
              <a:rPr lang="es-ES" sz="2000" dirty="0" err="1">
                <a:solidFill>
                  <a:schemeClr val="tx1">
                    <a:lumMod val="85000"/>
                    <a:lumOff val="15000"/>
                  </a:schemeClr>
                </a:solidFill>
                <a:latin typeface="Baskerville Old Face" pitchFamily="18" charset="0"/>
              </a:rPr>
              <a:t>Bagay</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kap</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tonbe</a:t>
            </a:r>
            <a:endParaRPr lang="es-ES" sz="2000" dirty="0">
              <a:solidFill>
                <a:schemeClr val="tx1">
                  <a:lumMod val="85000"/>
                  <a:lumOff val="15000"/>
                </a:schemeClr>
              </a:solidFill>
              <a:latin typeface="Baskerville Old Face" pitchFamily="18" charset="0"/>
            </a:endParaRPr>
          </a:p>
          <a:p>
            <a:pPr marL="857250" lvl="1" indent="-457200"/>
            <a:r>
              <a:rPr lang="es-ES" sz="2000" dirty="0" err="1">
                <a:solidFill>
                  <a:schemeClr val="tx1">
                    <a:lumMod val="85000"/>
                    <a:lumOff val="15000"/>
                  </a:schemeClr>
                </a:solidFill>
                <a:latin typeface="Baskerville Old Face" pitchFamily="18" charset="0"/>
              </a:rPr>
              <a:t>Aksidan</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enpak</a:t>
            </a:r>
            <a:endParaRPr lang="es-ES" sz="2000" dirty="0">
              <a:solidFill>
                <a:schemeClr val="tx1">
                  <a:lumMod val="85000"/>
                  <a:lumOff val="15000"/>
                </a:schemeClr>
              </a:solidFill>
              <a:latin typeface="Baskerville Old Face" pitchFamily="18" charset="0"/>
            </a:endParaRPr>
          </a:p>
          <a:p>
            <a:pPr marL="457200" indent="-457200"/>
            <a:endParaRPr lang="es-ES" sz="2400" dirty="0">
              <a:solidFill>
                <a:schemeClr val="tx1">
                  <a:lumMod val="85000"/>
                  <a:lumOff val="15000"/>
                </a:schemeClr>
              </a:solidFill>
              <a:latin typeface="Baskerville Old Face" pitchFamily="18" charset="0"/>
            </a:endParaRPr>
          </a:p>
          <a:p>
            <a:pPr marL="457200" indent="-457200"/>
            <a:r>
              <a:rPr lang="es-ES" sz="2400" dirty="0" err="1">
                <a:solidFill>
                  <a:schemeClr val="tx1">
                    <a:lumMod val="85000"/>
                    <a:lumOff val="15000"/>
                  </a:schemeClr>
                </a:solidFill>
                <a:latin typeface="Baskerville Old Face" pitchFamily="18" charset="0"/>
              </a:rPr>
              <a:t>Sèvi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yon</a:t>
            </a:r>
            <a:r>
              <a:rPr lang="es-ES" sz="2400" dirty="0">
                <a:solidFill>
                  <a:schemeClr val="tx1">
                    <a:lumMod val="85000"/>
                    <a:lumOff val="15000"/>
                  </a:schemeClr>
                </a:solidFill>
                <a:latin typeface="Baskerville Old Face" pitchFamily="18" charset="0"/>
              </a:rPr>
              <a:t> chapo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regle </a:t>
            </a:r>
            <a:r>
              <a:rPr lang="es-ES" sz="2400" dirty="0" err="1">
                <a:solidFill>
                  <a:schemeClr val="tx1">
                    <a:lumMod val="85000"/>
                    <a:lumOff val="15000"/>
                  </a:schemeClr>
                </a:solidFill>
                <a:latin typeface="Baskerville Old Face" pitchFamily="18" charset="0"/>
              </a:rPr>
              <a:t>ak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elektrik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lè</a:t>
            </a:r>
            <a:r>
              <a:rPr lang="es-ES" sz="2400" dirty="0">
                <a:solidFill>
                  <a:schemeClr val="tx1">
                    <a:lumMod val="85000"/>
                    <a:lumOff val="15000"/>
                  </a:schemeClr>
                </a:solidFill>
                <a:latin typeface="Baskerville Old Face" pitchFamily="18" charset="0"/>
              </a:rPr>
              <a:t> gen </a:t>
            </a:r>
            <a:r>
              <a:rPr lang="es-ES" sz="2400" dirty="0" err="1">
                <a:solidFill>
                  <a:schemeClr val="tx1">
                    <a:lumMod val="85000"/>
                    <a:lumOff val="15000"/>
                  </a:schemeClr>
                </a:solidFill>
                <a:latin typeface="Baskerville Old Face" pitchFamily="18" charset="0"/>
              </a:rPr>
              <a:t>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potansyèl</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pou</a:t>
            </a:r>
            <a:r>
              <a:rPr lang="es-ES" sz="2400" dirty="0">
                <a:solidFill>
                  <a:schemeClr val="tx1">
                    <a:lumMod val="85000"/>
                    <a:lumOff val="15000"/>
                  </a:schemeClr>
                </a:solidFill>
                <a:latin typeface="Baskerville Old Face" pitchFamily="18" charset="0"/>
              </a:rPr>
              <a:t> fe </a:t>
            </a:r>
            <a:r>
              <a:rPr lang="es-ES" sz="2400" dirty="0" err="1">
                <a:solidFill>
                  <a:schemeClr val="tx1">
                    <a:lumMod val="85000"/>
                    <a:lumOff val="15000"/>
                  </a:schemeClr>
                </a:solidFill>
                <a:latin typeface="Baskerville Old Face" pitchFamily="18" charset="0"/>
              </a:rPr>
              <a:t>kontak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sikui</a:t>
            </a:r>
            <a:endParaRPr lang="es-ES" sz="2400" dirty="0">
              <a:solidFill>
                <a:schemeClr val="tx1">
                  <a:lumMod val="85000"/>
                  <a:lumOff val="15000"/>
                </a:schemeClr>
              </a:solidFill>
              <a:latin typeface="Baskerville Old Face" pitchFamily="18" charset="0"/>
            </a:endParaRPr>
          </a:p>
        </p:txBody>
      </p:sp>
      <p:sp>
        <p:nvSpPr>
          <p:cNvPr id="9" name="Rectangle 4"/>
          <p:cNvSpPr>
            <a:spLocks noGrp="1" noChangeArrowheads="1"/>
          </p:cNvSpPr>
          <p:nvPr>
            <p:ph type="title"/>
          </p:nvPr>
        </p:nvSpPr>
        <p:spPr>
          <a:xfrm>
            <a:off x="1295400" y="685800"/>
            <a:ext cx="7391400" cy="990600"/>
          </a:xfrm>
        </p:spPr>
        <p:txBody>
          <a:bodyPr>
            <a:normAutofit/>
          </a:bodyPr>
          <a:lstStyle/>
          <a:p>
            <a:pPr algn="l"/>
            <a:r>
              <a:rPr lang="es-ES" sz="4500" dirty="0" smtClean="0">
                <a:solidFill>
                  <a:schemeClr val="tx1">
                    <a:lumMod val="85000"/>
                    <a:lumOff val="15000"/>
                  </a:schemeClr>
                </a:solidFill>
                <a:latin typeface="Baskerville Old Face" pitchFamily="18" charset="0"/>
              </a:rPr>
              <a:t>Chapo di…</a:t>
            </a:r>
            <a:endParaRPr lang="en-US" sz="4500" dirty="0">
              <a:solidFill>
                <a:schemeClr val="tx1">
                  <a:lumMod val="85000"/>
                  <a:lumOff val="15000"/>
                </a:schemeClr>
              </a:solidFill>
              <a:latin typeface="Baskerville Old Face" pitchFamily="18" charset="0"/>
            </a:endParaRPr>
          </a:p>
        </p:txBody>
      </p:sp>
      <p:pic>
        <p:nvPicPr>
          <p:cNvPr id="10" name="Picture 46" descr="image00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26240" y="1981200"/>
            <a:ext cx="2636838" cy="37258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9230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1981200"/>
            <a:ext cx="38862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err="1">
                <a:solidFill>
                  <a:schemeClr val="tx1">
                    <a:lumMod val="85000"/>
                    <a:lumOff val="15000"/>
                  </a:schemeClr>
                </a:solidFill>
                <a:latin typeface="Baskerville Old Face" pitchFamily="18" charset="0"/>
              </a:rPr>
              <a:t>Reziste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kont</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pénétration</a:t>
            </a:r>
            <a:r>
              <a:rPr lang="es-ES" sz="2400" dirty="0">
                <a:solidFill>
                  <a:schemeClr val="tx1">
                    <a:lumMod val="85000"/>
                    <a:lumOff val="15000"/>
                  </a:schemeClr>
                </a:solidFill>
                <a:latin typeface="Baskerville Old Face" pitchFamily="18" charset="0"/>
              </a:rPr>
              <a:t> </a:t>
            </a:r>
          </a:p>
          <a:p>
            <a:pPr marL="457200" indent="-457200"/>
            <a:r>
              <a:rPr lang="es-ES" sz="2400" dirty="0" err="1">
                <a:solidFill>
                  <a:schemeClr val="tx1">
                    <a:lumMod val="85000"/>
                    <a:lumOff val="15000"/>
                  </a:schemeClr>
                </a:solidFill>
                <a:latin typeface="Baskerville Old Face" pitchFamily="18" charset="0"/>
              </a:rPr>
              <a:t>absòbe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chòk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van</a:t>
            </a:r>
          </a:p>
          <a:p>
            <a:pPr marL="457200" indent="-457200"/>
            <a:r>
              <a:rPr lang="es-ES" sz="2400" dirty="0">
                <a:solidFill>
                  <a:schemeClr val="tx1">
                    <a:lumMod val="85000"/>
                    <a:lumOff val="15000"/>
                  </a:schemeClr>
                </a:solidFill>
                <a:latin typeface="Baskerville Old Face" pitchFamily="18" charset="0"/>
              </a:rPr>
              <a:t>ANSI </a:t>
            </a:r>
            <a:r>
              <a:rPr lang="es-ES" sz="2400" dirty="0" err="1">
                <a:solidFill>
                  <a:schemeClr val="tx1">
                    <a:lumMod val="85000"/>
                    <a:lumOff val="15000"/>
                  </a:schemeClr>
                </a:solidFill>
                <a:latin typeface="Baskerville Old Face" pitchFamily="18" charset="0"/>
              </a:rPr>
              <a:t>estanda</a:t>
            </a:r>
            <a:endParaRPr lang="es-ES" sz="2400" dirty="0">
              <a:solidFill>
                <a:schemeClr val="tx1">
                  <a:lumMod val="85000"/>
                  <a:lumOff val="15000"/>
                </a:schemeClr>
              </a:solidFill>
              <a:latin typeface="Baskerville Old Face" pitchFamily="18" charset="0"/>
            </a:endParaRPr>
          </a:p>
          <a:p>
            <a:pPr marL="457200" indent="-457200"/>
            <a:r>
              <a:rPr lang="es-ES" sz="2400" dirty="0">
                <a:solidFill>
                  <a:schemeClr val="tx1">
                    <a:lumMod val="85000"/>
                    <a:lumOff val="15000"/>
                  </a:schemeClr>
                </a:solidFill>
                <a:latin typeface="Baskerville Old Face" pitchFamily="18" charset="0"/>
              </a:rPr>
              <a:t>Z89.1-1986</a:t>
            </a:r>
          </a:p>
          <a:p>
            <a:pPr marL="457200" indent="-457200"/>
            <a:r>
              <a:rPr lang="es-ES" sz="2400" dirty="0">
                <a:solidFill>
                  <a:schemeClr val="tx1">
                    <a:lumMod val="85000"/>
                    <a:lumOff val="15000"/>
                  </a:schemeClr>
                </a:solidFill>
                <a:latin typeface="Baskerville Old Face" pitchFamily="18" charset="0"/>
              </a:rPr>
              <a:t>Z89.1-1997</a:t>
            </a:r>
          </a:p>
        </p:txBody>
      </p:sp>
      <p:sp>
        <p:nvSpPr>
          <p:cNvPr id="9" name="Rectangle 4"/>
          <p:cNvSpPr>
            <a:spLocks noGrp="1" noChangeArrowheads="1"/>
          </p:cNvSpPr>
          <p:nvPr>
            <p:ph type="title"/>
          </p:nvPr>
        </p:nvSpPr>
        <p:spPr>
          <a:xfrm>
            <a:off x="1295400" y="685800"/>
            <a:ext cx="7391400" cy="990600"/>
          </a:xfrm>
        </p:spPr>
        <p:txBody>
          <a:bodyPr>
            <a:normAutofit/>
          </a:bodyPr>
          <a:lstStyle/>
          <a:p>
            <a:pPr algn="l"/>
            <a:r>
              <a:rPr lang="es-ES" sz="4500" dirty="0" err="1" smtClean="0">
                <a:solidFill>
                  <a:schemeClr val="tx1">
                    <a:lumMod val="85000"/>
                    <a:lumOff val="15000"/>
                  </a:schemeClr>
                </a:solidFill>
                <a:latin typeface="Baskerville Old Face" pitchFamily="18" charset="0"/>
              </a:rPr>
              <a:t>Pwoteksyon</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tèt</a:t>
            </a:r>
            <a:endParaRPr lang="en-US" sz="4500" dirty="0">
              <a:solidFill>
                <a:schemeClr val="tx1">
                  <a:lumMod val="85000"/>
                  <a:lumOff val="15000"/>
                </a:schemeClr>
              </a:solidFill>
              <a:latin typeface="Baskerville Old Face" pitchFamily="18" charset="0"/>
            </a:endParaRPr>
          </a:p>
        </p:txBody>
      </p:sp>
      <p:pic>
        <p:nvPicPr>
          <p:cNvPr id="10" name="Picture 45" descr="image00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14835" y="2809031"/>
            <a:ext cx="3614922" cy="2392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147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1981200"/>
            <a:ext cx="38862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sv-SE" sz="2400" dirty="0">
                <a:solidFill>
                  <a:schemeClr val="tx1">
                    <a:lumMod val="85000"/>
                    <a:lumOff val="15000"/>
                  </a:schemeClr>
                </a:solidFill>
                <a:latin typeface="Baskerville Old Face" pitchFamily="18" charset="0"/>
              </a:rPr>
              <a:t>Tip 1</a:t>
            </a:r>
          </a:p>
          <a:p>
            <a:pPr marL="457200" indent="-457200"/>
            <a:r>
              <a:rPr lang="sv-SE" sz="2400" dirty="0">
                <a:solidFill>
                  <a:schemeClr val="tx1">
                    <a:lumMod val="85000"/>
                    <a:lumOff val="15000"/>
                  </a:schemeClr>
                </a:solidFill>
                <a:latin typeface="Baskerville Old Face" pitchFamily="18" charset="0"/>
              </a:rPr>
              <a:t>Tip  2</a:t>
            </a:r>
          </a:p>
          <a:p>
            <a:pPr marL="457200" indent="-457200"/>
            <a:r>
              <a:rPr lang="sv-SE" sz="2400" dirty="0">
                <a:solidFill>
                  <a:schemeClr val="tx1">
                    <a:lumMod val="85000"/>
                    <a:lumOff val="15000"/>
                  </a:schemeClr>
                </a:solidFill>
                <a:latin typeface="Baskerville Old Face" pitchFamily="18" charset="0"/>
              </a:rPr>
              <a:t>3 klas</a:t>
            </a:r>
          </a:p>
          <a:p>
            <a:pPr marL="857250" lvl="1" indent="-457200"/>
            <a:r>
              <a:rPr lang="sv-SE" sz="2000" dirty="0">
                <a:solidFill>
                  <a:schemeClr val="tx1">
                    <a:lumMod val="85000"/>
                    <a:lumOff val="15000"/>
                  </a:schemeClr>
                </a:solidFill>
                <a:latin typeface="Baskerville Old Face" pitchFamily="18" charset="0"/>
              </a:rPr>
              <a:t>klas G</a:t>
            </a:r>
          </a:p>
          <a:p>
            <a:pPr marL="857250" lvl="1" indent="-457200"/>
            <a:r>
              <a:rPr lang="sv-SE" sz="2000" dirty="0">
                <a:solidFill>
                  <a:schemeClr val="tx1">
                    <a:lumMod val="85000"/>
                    <a:lumOff val="15000"/>
                  </a:schemeClr>
                </a:solidFill>
                <a:latin typeface="Baskerville Old Face" pitchFamily="18" charset="0"/>
              </a:rPr>
              <a:t>klas E</a:t>
            </a:r>
          </a:p>
          <a:p>
            <a:pPr marL="857250" lvl="1" indent="-457200"/>
            <a:r>
              <a:rPr lang="sv-SE" sz="2000" dirty="0">
                <a:solidFill>
                  <a:schemeClr val="tx1">
                    <a:lumMod val="85000"/>
                    <a:lumOff val="15000"/>
                  </a:schemeClr>
                </a:solidFill>
                <a:latin typeface="Baskerville Old Face" pitchFamily="18" charset="0"/>
              </a:rPr>
              <a:t>klas C</a:t>
            </a:r>
            <a:endParaRPr lang="es-ES" sz="1600" dirty="0">
              <a:solidFill>
                <a:schemeClr val="tx1">
                  <a:lumMod val="85000"/>
                  <a:lumOff val="15000"/>
                </a:schemeClr>
              </a:solidFill>
              <a:latin typeface="Baskerville Old Face" pitchFamily="18" charset="0"/>
            </a:endParaRPr>
          </a:p>
        </p:txBody>
      </p:sp>
      <p:sp>
        <p:nvSpPr>
          <p:cNvPr id="9" name="Rectangle 4"/>
          <p:cNvSpPr>
            <a:spLocks noGrp="1" noChangeArrowheads="1"/>
          </p:cNvSpPr>
          <p:nvPr>
            <p:ph type="title"/>
          </p:nvPr>
        </p:nvSpPr>
        <p:spPr>
          <a:xfrm>
            <a:off x="1295400" y="685800"/>
            <a:ext cx="7391400" cy="990600"/>
          </a:xfrm>
        </p:spPr>
        <p:txBody>
          <a:bodyPr>
            <a:normAutofit/>
          </a:bodyPr>
          <a:lstStyle/>
          <a:p>
            <a:pPr algn="l"/>
            <a:r>
              <a:rPr lang="es-ES" sz="4500" dirty="0" err="1" smtClean="0">
                <a:solidFill>
                  <a:schemeClr val="tx1">
                    <a:lumMod val="85000"/>
                    <a:lumOff val="15000"/>
                  </a:schemeClr>
                </a:solidFill>
                <a:latin typeface="Baskerville Old Face" pitchFamily="18" charset="0"/>
              </a:rPr>
              <a:t>Protective</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Hat</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Types</a:t>
            </a:r>
            <a:endParaRPr lang="en-US" sz="4500" dirty="0">
              <a:solidFill>
                <a:schemeClr val="tx1">
                  <a:lumMod val="85000"/>
                  <a:lumOff val="15000"/>
                </a:schemeClr>
              </a:solidFill>
              <a:latin typeface="Baskerville Old Face" pitchFamily="18" charset="0"/>
            </a:endParaRPr>
          </a:p>
        </p:txBody>
      </p:sp>
      <p:pic>
        <p:nvPicPr>
          <p:cNvPr id="10" name="Picture 2" descr="http://www.hardhats.4ursafety.com/terms-pic.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81400" y="1981200"/>
            <a:ext cx="495093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1627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2057400"/>
            <a:ext cx="7848600" cy="38782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500" dirty="0" err="1">
                <a:solidFill>
                  <a:schemeClr val="tx1">
                    <a:lumMod val="85000"/>
                    <a:lumOff val="15000"/>
                  </a:schemeClr>
                </a:solidFill>
                <a:latin typeface="Baskerville Old Face" pitchFamily="18" charset="0"/>
              </a:rPr>
              <a:t>Anplwayè</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oblije</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bay</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yon</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anviwònman</a:t>
            </a:r>
            <a:r>
              <a:rPr lang="es-ES" sz="2500" dirty="0">
                <a:solidFill>
                  <a:schemeClr val="tx1">
                    <a:lumMod val="85000"/>
                    <a:lumOff val="15000"/>
                  </a:schemeClr>
                </a:solidFill>
                <a:latin typeface="Baskerville Old Face" pitchFamily="18" charset="0"/>
              </a:rPr>
              <a:t> san </a:t>
            </a:r>
            <a:r>
              <a:rPr lang="es-ES" sz="2500" dirty="0" err="1">
                <a:solidFill>
                  <a:schemeClr val="tx1">
                    <a:lumMod val="85000"/>
                    <a:lumOff val="15000"/>
                  </a:schemeClr>
                </a:solidFill>
                <a:latin typeface="Baskerville Old Face" pitchFamily="18" charset="0"/>
              </a:rPr>
              <a:t>danje</a:t>
            </a:r>
            <a:endParaRPr lang="es-ES" sz="2500" dirty="0">
              <a:solidFill>
                <a:schemeClr val="tx1">
                  <a:lumMod val="85000"/>
                  <a:lumOff val="15000"/>
                </a:schemeClr>
              </a:solidFill>
              <a:latin typeface="Baskerville Old Face" pitchFamily="18" charset="0"/>
            </a:endParaRPr>
          </a:p>
          <a:p>
            <a:pPr marL="457200" indent="-457200"/>
            <a:r>
              <a:rPr lang="es-ES" sz="2500" dirty="0" err="1">
                <a:solidFill>
                  <a:schemeClr val="tx1">
                    <a:lumMod val="85000"/>
                    <a:lumOff val="15000"/>
                  </a:schemeClr>
                </a:solidFill>
                <a:latin typeface="Baskerville Old Face" pitchFamily="18" charset="0"/>
              </a:rPr>
              <a:t>Pwoteje</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kont</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danje</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potansyèl</a:t>
            </a:r>
            <a:endParaRPr lang="es-ES" sz="2500" dirty="0">
              <a:solidFill>
                <a:schemeClr val="tx1">
                  <a:lumMod val="85000"/>
                  <a:lumOff val="15000"/>
                </a:schemeClr>
              </a:solidFill>
              <a:latin typeface="Baskerville Old Face" pitchFamily="18" charset="0"/>
            </a:endParaRPr>
          </a:p>
          <a:p>
            <a:pPr marL="457200" indent="-457200"/>
            <a:r>
              <a:rPr lang="es-ES" sz="2500" dirty="0" err="1">
                <a:solidFill>
                  <a:schemeClr val="tx1">
                    <a:lumMod val="85000"/>
                    <a:lumOff val="15000"/>
                  </a:schemeClr>
                </a:solidFill>
                <a:latin typeface="Baskerville Old Face" pitchFamily="18" charset="0"/>
              </a:rPr>
              <a:t>Objektif</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ekipman</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pwotektif</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oswa</a:t>
            </a:r>
            <a:r>
              <a:rPr lang="es-ES" sz="2500" dirty="0">
                <a:solidFill>
                  <a:schemeClr val="tx1">
                    <a:lumMod val="85000"/>
                    <a:lumOff val="15000"/>
                  </a:schemeClr>
                </a:solidFill>
                <a:latin typeface="Baskerville Old Face" pitchFamily="18" charset="0"/>
              </a:rPr>
              <a:t> PPE</a:t>
            </a:r>
          </a:p>
        </p:txBody>
      </p:sp>
      <p:sp>
        <p:nvSpPr>
          <p:cNvPr id="9" name="Rectangle 4"/>
          <p:cNvSpPr>
            <a:spLocks noGrp="1" noChangeArrowheads="1"/>
          </p:cNvSpPr>
          <p:nvPr>
            <p:ph type="title"/>
          </p:nvPr>
        </p:nvSpPr>
        <p:spPr>
          <a:xfrm>
            <a:off x="1295400" y="685800"/>
            <a:ext cx="7162800" cy="990600"/>
          </a:xfrm>
        </p:spPr>
        <p:txBody>
          <a:bodyPr>
            <a:normAutofit fontScale="90000"/>
          </a:bodyPr>
          <a:lstStyle/>
          <a:p>
            <a:pPr algn="l"/>
            <a:r>
              <a:rPr lang="en-US" sz="4500" dirty="0" err="1" smtClean="0">
                <a:solidFill>
                  <a:schemeClr val="tx1">
                    <a:lumMod val="85000"/>
                    <a:lumOff val="15000"/>
                  </a:schemeClr>
                </a:solidFill>
                <a:latin typeface="Baskerville Old Face" pitchFamily="18" charset="0"/>
              </a:rPr>
              <a:t>Ekipman</a:t>
            </a:r>
            <a:r>
              <a:rPr lang="en-US" sz="4500" dirty="0" smtClean="0">
                <a:solidFill>
                  <a:schemeClr val="tx1">
                    <a:lumMod val="85000"/>
                    <a:lumOff val="15000"/>
                  </a:schemeClr>
                </a:solidFill>
                <a:latin typeface="Baskerville Old Face" pitchFamily="18" charset="0"/>
              </a:rPr>
              <a:t> </a:t>
            </a:r>
            <a:r>
              <a:rPr lang="en-US" sz="4500" dirty="0" err="1" smtClean="0">
                <a:solidFill>
                  <a:schemeClr val="tx1">
                    <a:lumMod val="85000"/>
                    <a:lumOff val="15000"/>
                  </a:schemeClr>
                </a:solidFill>
                <a:latin typeface="Baskerville Old Face" pitchFamily="18" charset="0"/>
              </a:rPr>
              <a:t>pou</a:t>
            </a:r>
            <a:r>
              <a:rPr lang="en-US" sz="4500" dirty="0" smtClean="0">
                <a:solidFill>
                  <a:schemeClr val="tx1">
                    <a:lumMod val="85000"/>
                    <a:lumOff val="15000"/>
                  </a:schemeClr>
                </a:solidFill>
                <a:latin typeface="Baskerville Old Face" pitchFamily="18" charset="0"/>
              </a:rPr>
              <a:t> </a:t>
            </a:r>
            <a:r>
              <a:rPr lang="en-US" sz="4500" dirty="0" err="1" smtClean="0">
                <a:solidFill>
                  <a:schemeClr val="tx1">
                    <a:lumMod val="85000"/>
                    <a:lumOff val="15000"/>
                  </a:schemeClr>
                </a:solidFill>
                <a:latin typeface="Baskerville Old Face" pitchFamily="18" charset="0"/>
              </a:rPr>
              <a:t>pwoteksyon</a:t>
            </a:r>
            <a:r>
              <a:rPr lang="en-US" sz="4500" dirty="0" smtClean="0">
                <a:solidFill>
                  <a:schemeClr val="tx1">
                    <a:lumMod val="85000"/>
                    <a:lumOff val="15000"/>
                  </a:schemeClr>
                </a:solidFill>
                <a:latin typeface="Baskerville Old Face" pitchFamily="18" charset="0"/>
              </a:rPr>
              <a:t> </a:t>
            </a:r>
            <a:r>
              <a:rPr lang="en-US" sz="4500" dirty="0" err="1" smtClean="0">
                <a:solidFill>
                  <a:schemeClr val="tx1">
                    <a:lumMod val="85000"/>
                    <a:lumOff val="15000"/>
                  </a:schemeClr>
                </a:solidFill>
                <a:latin typeface="Baskerville Old Face" pitchFamily="18" charset="0"/>
              </a:rPr>
              <a:t>pèsonèl</a:t>
            </a:r>
            <a:endParaRPr lang="en-US" sz="45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4072143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1981200"/>
            <a:ext cx="38862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err="1">
                <a:solidFill>
                  <a:schemeClr val="tx1">
                    <a:lumMod val="85000"/>
                    <a:lumOff val="15000"/>
                  </a:schemeClr>
                </a:solidFill>
                <a:latin typeface="Baskerville Old Face" pitchFamily="18" charset="0"/>
              </a:rPr>
              <a:t>Reziste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kont</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dlo</a:t>
            </a:r>
            <a:r>
              <a:rPr lang="es-ES" sz="2400" dirty="0">
                <a:solidFill>
                  <a:schemeClr val="tx1">
                    <a:lumMod val="85000"/>
                    <a:lumOff val="15000"/>
                  </a:schemeClr>
                </a:solidFill>
                <a:latin typeface="Baskerville Old Face" pitchFamily="18" charset="0"/>
              </a:rPr>
              <a:t>	</a:t>
            </a:r>
          </a:p>
          <a:p>
            <a:pPr marL="457200" indent="-457200"/>
            <a:r>
              <a:rPr lang="es-ES" sz="2400" dirty="0" err="1">
                <a:solidFill>
                  <a:schemeClr val="tx1">
                    <a:lumMod val="85000"/>
                    <a:lumOff val="15000"/>
                  </a:schemeClr>
                </a:solidFill>
                <a:latin typeface="Baskerville Old Face" pitchFamily="18" charset="0"/>
              </a:rPr>
              <a:t>Boule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dousman</a:t>
            </a:r>
            <a:endParaRPr lang="es-ES" sz="2400" dirty="0">
              <a:solidFill>
                <a:schemeClr val="tx1">
                  <a:lumMod val="85000"/>
                  <a:lumOff val="15000"/>
                </a:schemeClr>
              </a:solidFill>
              <a:latin typeface="Baskerville Old Face" pitchFamily="18" charset="0"/>
            </a:endParaRPr>
          </a:p>
          <a:p>
            <a:pPr marL="457200" indent="-457200"/>
            <a:r>
              <a:rPr lang="es-ES" sz="2400" dirty="0" err="1">
                <a:solidFill>
                  <a:schemeClr val="tx1">
                    <a:lumMod val="85000"/>
                    <a:lumOff val="15000"/>
                  </a:schemeClr>
                </a:solidFill>
                <a:latin typeface="Baskerville Old Face" pitchFamily="18" charset="0"/>
              </a:rPr>
              <a:t>Tòti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sispansyon</a:t>
            </a:r>
            <a:endParaRPr lang="es-ES" sz="2400" dirty="0">
              <a:solidFill>
                <a:schemeClr val="tx1">
                  <a:lumMod val="85000"/>
                  <a:lumOff val="15000"/>
                </a:schemeClr>
              </a:solidFill>
              <a:latin typeface="Baskerville Old Face" pitchFamily="18" charset="0"/>
            </a:endParaRPr>
          </a:p>
          <a:p>
            <a:pPr marL="457200" indent="-457200"/>
            <a:r>
              <a:rPr lang="es-ES" sz="2400" dirty="0">
                <a:solidFill>
                  <a:schemeClr val="tx1">
                    <a:lumMod val="85000"/>
                    <a:lumOff val="15000"/>
                  </a:schemeClr>
                </a:solidFill>
                <a:latin typeface="Baskerville Old Face" pitchFamily="18" charset="0"/>
              </a:rPr>
              <a:t>bando </a:t>
            </a:r>
            <a:r>
              <a:rPr lang="es-ES" sz="2400" dirty="0" err="1">
                <a:solidFill>
                  <a:schemeClr val="tx1">
                    <a:lumMod val="85000"/>
                    <a:lumOff val="15000"/>
                  </a:schemeClr>
                </a:solidFill>
                <a:latin typeface="Baskerville Old Face" pitchFamily="18" charset="0"/>
              </a:rPr>
              <a:t>reglab</a:t>
            </a:r>
            <a:endParaRPr lang="es-ES" sz="2000" dirty="0">
              <a:solidFill>
                <a:schemeClr val="tx1">
                  <a:lumMod val="85000"/>
                  <a:lumOff val="15000"/>
                </a:schemeClr>
              </a:solidFill>
              <a:latin typeface="Baskerville Old Face" pitchFamily="18" charset="0"/>
            </a:endParaRPr>
          </a:p>
        </p:txBody>
      </p:sp>
      <p:sp>
        <p:nvSpPr>
          <p:cNvPr id="9" name="Rectangle 4"/>
          <p:cNvSpPr>
            <a:spLocks noGrp="1" noChangeArrowheads="1"/>
          </p:cNvSpPr>
          <p:nvPr>
            <p:ph type="title"/>
          </p:nvPr>
        </p:nvSpPr>
        <p:spPr>
          <a:xfrm>
            <a:off x="1295400" y="685800"/>
            <a:ext cx="7391400" cy="990600"/>
          </a:xfrm>
        </p:spPr>
        <p:txBody>
          <a:bodyPr>
            <a:normAutofit/>
          </a:bodyPr>
          <a:lstStyle/>
          <a:p>
            <a:pPr algn="l"/>
            <a:r>
              <a:rPr lang="es-ES" sz="4500" dirty="0" err="1" smtClean="0">
                <a:solidFill>
                  <a:schemeClr val="tx1">
                    <a:lumMod val="85000"/>
                    <a:lumOff val="15000"/>
                  </a:schemeClr>
                </a:solidFill>
                <a:latin typeface="Baskerville Old Face" pitchFamily="18" charset="0"/>
              </a:rPr>
              <a:t>Kas</a:t>
            </a:r>
            <a:r>
              <a:rPr lang="es-ES" sz="4500" dirty="0" smtClean="0">
                <a:solidFill>
                  <a:schemeClr val="tx1">
                    <a:lumMod val="85000"/>
                    <a:lumOff val="15000"/>
                  </a:schemeClr>
                </a:solidFill>
                <a:latin typeface="Baskerville Old Face" pitchFamily="18" charset="0"/>
              </a:rPr>
              <a:t> de </a:t>
            </a:r>
            <a:r>
              <a:rPr lang="es-ES" sz="4500" dirty="0" err="1" smtClean="0">
                <a:solidFill>
                  <a:schemeClr val="tx1">
                    <a:lumMod val="85000"/>
                    <a:lumOff val="15000"/>
                  </a:schemeClr>
                </a:solidFill>
                <a:latin typeface="Baskerville Old Face" pitchFamily="18" charset="0"/>
              </a:rPr>
              <a:t>Konstriksyon</a:t>
            </a:r>
            <a:endParaRPr lang="en-US" sz="4500" dirty="0">
              <a:solidFill>
                <a:schemeClr val="tx1">
                  <a:lumMod val="85000"/>
                  <a:lumOff val="15000"/>
                </a:schemeClr>
              </a:solidFill>
              <a:latin typeface="Baskerville Old Face" pitchFamily="18" charset="0"/>
            </a:endParaRPr>
          </a:p>
        </p:txBody>
      </p:sp>
      <p:pic>
        <p:nvPicPr>
          <p:cNvPr id="10" name="Picture 2" descr="http://static.promopeddler.com/prodpics/bigprodimgs/4640000/464886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52711" y="1981200"/>
            <a:ext cx="3124200" cy="3364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4146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1981200"/>
            <a:ext cx="73152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err="1">
                <a:solidFill>
                  <a:schemeClr val="tx1">
                    <a:lumMod val="85000"/>
                    <a:lumOff val="15000"/>
                  </a:schemeClr>
                </a:solidFill>
                <a:latin typeface="Baskerville Old Face" pitchFamily="18" charset="0"/>
              </a:rPr>
              <a:t>Sistèm</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sispansyon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montre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siy</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deteryorasyon</a:t>
            </a:r>
            <a:r>
              <a:rPr lang="es-ES" sz="2400" dirty="0">
                <a:solidFill>
                  <a:schemeClr val="tx1">
                    <a:lumMod val="85000"/>
                    <a:lumOff val="15000"/>
                  </a:schemeClr>
                </a:solidFill>
                <a:latin typeface="Baskerville Old Face" pitchFamily="18" charset="0"/>
              </a:rPr>
              <a:t> </a:t>
            </a:r>
            <a:r>
              <a:rPr lang="es-ES" sz="2400" dirty="0" err="1" smtClean="0">
                <a:solidFill>
                  <a:schemeClr val="tx1">
                    <a:lumMod val="85000"/>
                    <a:lumOff val="15000"/>
                  </a:schemeClr>
                </a:solidFill>
                <a:latin typeface="Baskerville Old Face" pitchFamily="18" charset="0"/>
              </a:rPr>
              <a:t>tankou</a:t>
            </a:r>
            <a:r>
              <a:rPr lang="es-ES" sz="2400" dirty="0" smtClean="0">
                <a:solidFill>
                  <a:schemeClr val="tx1">
                    <a:lumMod val="85000"/>
                    <a:lumOff val="15000"/>
                  </a:schemeClr>
                </a:solidFill>
                <a:latin typeface="Baskerville Old Face" pitchFamily="18" charset="0"/>
              </a:rPr>
              <a:t>: </a:t>
            </a:r>
            <a:endParaRPr lang="es-ES" sz="2400" dirty="0">
              <a:solidFill>
                <a:schemeClr val="tx1">
                  <a:lumMod val="85000"/>
                  <a:lumOff val="15000"/>
                </a:schemeClr>
              </a:solidFill>
              <a:latin typeface="Baskerville Old Face" pitchFamily="18" charset="0"/>
            </a:endParaRPr>
          </a:p>
          <a:p>
            <a:pPr marL="857250" lvl="1" indent="-457200"/>
            <a:r>
              <a:rPr lang="es-ES" sz="2000" dirty="0" err="1">
                <a:solidFill>
                  <a:schemeClr val="tx1">
                    <a:lumMod val="85000"/>
                    <a:lumOff val="15000"/>
                  </a:schemeClr>
                </a:solidFill>
                <a:latin typeface="Baskerville Old Face" pitchFamily="18" charset="0"/>
              </a:rPr>
              <a:t>fele</a:t>
            </a:r>
            <a:endParaRPr lang="es-ES" sz="2000" dirty="0">
              <a:solidFill>
                <a:schemeClr val="tx1">
                  <a:lumMod val="85000"/>
                  <a:lumOff val="15000"/>
                </a:schemeClr>
              </a:solidFill>
              <a:latin typeface="Baskerville Old Face" pitchFamily="18" charset="0"/>
            </a:endParaRPr>
          </a:p>
          <a:p>
            <a:pPr marL="857250" lvl="1" indent="-457200"/>
            <a:r>
              <a:rPr lang="es-ES" sz="2000" dirty="0" err="1">
                <a:solidFill>
                  <a:schemeClr val="tx1">
                    <a:lumMod val="85000"/>
                    <a:lumOff val="15000"/>
                  </a:schemeClr>
                </a:solidFill>
                <a:latin typeface="Baskerville Old Face" pitchFamily="18" charset="0"/>
              </a:rPr>
              <a:t>Dechire</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oswa</a:t>
            </a:r>
            <a:endParaRPr lang="es-ES" sz="2000" dirty="0">
              <a:solidFill>
                <a:schemeClr val="tx1">
                  <a:lumMod val="85000"/>
                  <a:lumOff val="15000"/>
                </a:schemeClr>
              </a:solidFill>
              <a:latin typeface="Baskerville Old Face" pitchFamily="18" charset="0"/>
            </a:endParaRPr>
          </a:p>
          <a:p>
            <a:pPr marL="857250" lvl="1" indent="-457200"/>
            <a:r>
              <a:rPr lang="es-ES" sz="2000" dirty="0" err="1">
                <a:solidFill>
                  <a:schemeClr val="tx1">
                    <a:lumMod val="85000"/>
                    <a:lumOff val="15000"/>
                  </a:schemeClr>
                </a:solidFill>
                <a:latin typeface="Baskerville Old Face" pitchFamily="18" charset="0"/>
              </a:rPr>
              <a:t>Kraze</a:t>
            </a:r>
            <a:endParaRPr lang="es-ES" sz="2000" dirty="0">
              <a:solidFill>
                <a:schemeClr val="tx1">
                  <a:lumMod val="85000"/>
                  <a:lumOff val="15000"/>
                </a:schemeClr>
              </a:solidFill>
              <a:latin typeface="Baskerville Old Face" pitchFamily="18" charset="0"/>
            </a:endParaRPr>
          </a:p>
          <a:p>
            <a:pPr marL="457200" indent="-457200"/>
            <a:r>
              <a:rPr lang="es-ES" sz="2400" dirty="0" err="1">
                <a:solidFill>
                  <a:schemeClr val="tx1">
                    <a:lumMod val="85000"/>
                    <a:lumOff val="15000"/>
                  </a:schemeClr>
                </a:solidFill>
                <a:latin typeface="Baskerville Old Face" pitchFamily="18" charset="0"/>
              </a:rPr>
              <a:t>Sistèm</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sispansyon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kenbe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koki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soti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1 </a:t>
            </a:r>
            <a:r>
              <a:rPr lang="es-ES" sz="2400" dirty="0" err="1">
                <a:solidFill>
                  <a:schemeClr val="tx1">
                    <a:lumMod val="85000"/>
                    <a:lumOff val="15000"/>
                  </a:schemeClr>
                </a:solidFill>
                <a:latin typeface="Baskerville Old Face" pitchFamily="18" charset="0"/>
              </a:rPr>
              <a:t>pous</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ak</a:t>
            </a:r>
            <a:r>
              <a:rPr lang="es-ES" sz="2400" dirty="0">
                <a:solidFill>
                  <a:schemeClr val="tx1">
                    <a:lumMod val="85000"/>
                    <a:lumOff val="15000"/>
                  </a:schemeClr>
                </a:solidFill>
                <a:latin typeface="Baskerville Old Face" pitchFamily="18" charset="0"/>
              </a:rPr>
              <a:t> 1 </a:t>
            </a:r>
            <a:r>
              <a:rPr lang="es-ES" sz="2400" dirty="0" err="1">
                <a:solidFill>
                  <a:schemeClr val="tx1">
                    <a:lumMod val="85000"/>
                    <a:lumOff val="15000"/>
                  </a:schemeClr>
                </a:solidFill>
                <a:latin typeface="Baskerville Old Face" pitchFamily="18" charset="0"/>
              </a:rPr>
              <a:t>pous</a:t>
            </a:r>
            <a:r>
              <a:rPr lang="es-ES" sz="2400" dirty="0">
                <a:solidFill>
                  <a:schemeClr val="tx1">
                    <a:lumMod val="85000"/>
                    <a:lumOff val="15000"/>
                  </a:schemeClr>
                </a:solidFill>
                <a:latin typeface="Baskerville Old Face" pitchFamily="18" charset="0"/>
              </a:rPr>
              <a:t> 1 / 4 </a:t>
            </a:r>
            <a:r>
              <a:rPr lang="es-ES" sz="2400" dirty="0" err="1">
                <a:solidFill>
                  <a:schemeClr val="tx1">
                    <a:lumMod val="85000"/>
                    <a:lumOff val="15000"/>
                  </a:schemeClr>
                </a:solidFill>
                <a:latin typeface="Baskerville Old Face" pitchFamily="18" charset="0"/>
              </a:rPr>
              <a:t>lwen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tèt</a:t>
            </a:r>
            <a:r>
              <a:rPr lang="es-ES" sz="2400" dirty="0">
                <a:solidFill>
                  <a:schemeClr val="tx1">
                    <a:lumMod val="85000"/>
                    <a:lumOff val="15000"/>
                  </a:schemeClr>
                </a:solidFill>
                <a:latin typeface="Baskerville Old Face" pitchFamily="18" charset="0"/>
              </a:rPr>
              <a:t> la.</a:t>
            </a:r>
            <a:endParaRPr lang="es-ES" sz="2000" dirty="0">
              <a:solidFill>
                <a:schemeClr val="tx1">
                  <a:lumMod val="85000"/>
                  <a:lumOff val="15000"/>
                </a:schemeClr>
              </a:solidFill>
              <a:latin typeface="Baskerville Old Face" pitchFamily="18" charset="0"/>
            </a:endParaRPr>
          </a:p>
        </p:txBody>
      </p:sp>
      <p:sp>
        <p:nvSpPr>
          <p:cNvPr id="9" name="Rectangle 4"/>
          <p:cNvSpPr>
            <a:spLocks noGrp="1" noChangeArrowheads="1"/>
          </p:cNvSpPr>
          <p:nvPr>
            <p:ph type="title"/>
          </p:nvPr>
        </p:nvSpPr>
        <p:spPr>
          <a:xfrm>
            <a:off x="1295400" y="685800"/>
            <a:ext cx="7391400" cy="990600"/>
          </a:xfrm>
        </p:spPr>
        <p:txBody>
          <a:bodyPr>
            <a:normAutofit/>
          </a:bodyPr>
          <a:lstStyle/>
          <a:p>
            <a:pPr algn="l"/>
            <a:r>
              <a:rPr lang="it-IT" sz="4500" dirty="0" smtClean="0">
                <a:solidFill>
                  <a:schemeClr val="tx1">
                    <a:lumMod val="85000"/>
                    <a:lumOff val="15000"/>
                  </a:schemeClr>
                </a:solidFill>
                <a:latin typeface="Baskerville Old Face" pitchFamily="18" charset="0"/>
              </a:rPr>
              <a:t>Ranplase chapo di w la si…</a:t>
            </a:r>
            <a:endParaRPr lang="en-US" sz="45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2706567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1981200"/>
            <a:ext cx="42672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err="1">
                <a:solidFill>
                  <a:schemeClr val="tx1">
                    <a:lumMod val="85000"/>
                    <a:lumOff val="15000"/>
                  </a:schemeClr>
                </a:solidFill>
                <a:latin typeface="Baskerville Old Face" pitchFamily="18" charset="0"/>
              </a:rPr>
              <a:t>Kas</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oswa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koki</a:t>
            </a:r>
            <a:r>
              <a:rPr lang="es-ES" sz="2400" dirty="0">
                <a:solidFill>
                  <a:schemeClr val="tx1">
                    <a:lumMod val="85000"/>
                    <a:lumOff val="15000"/>
                  </a:schemeClr>
                </a:solidFill>
                <a:latin typeface="Baskerville Old Face" pitchFamily="18" charset="0"/>
              </a:rPr>
              <a:t> a </a:t>
            </a:r>
            <a:r>
              <a:rPr lang="es-ES" sz="2400" dirty="0" err="1">
                <a:solidFill>
                  <a:schemeClr val="tx1">
                    <a:lumMod val="85000"/>
                    <a:lumOff val="15000"/>
                  </a:schemeClr>
                </a:solidFill>
                <a:latin typeface="Baskerville Old Face" pitchFamily="18" charset="0"/>
              </a:rPr>
              <a:t>fann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detache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oswa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defòme</a:t>
            </a:r>
            <a:r>
              <a:rPr lang="es-ES" sz="2400" dirty="0">
                <a:solidFill>
                  <a:schemeClr val="tx1">
                    <a:lumMod val="85000"/>
                    <a:lumOff val="15000"/>
                  </a:schemeClr>
                </a:solidFill>
                <a:latin typeface="Baskerville Old Face" pitchFamily="18" charset="0"/>
              </a:rPr>
              <a:t>.</a:t>
            </a:r>
          </a:p>
          <a:p>
            <a:pPr marL="457200" indent="-457200"/>
            <a:r>
              <a:rPr lang="es-ES" sz="2400" dirty="0" err="1">
                <a:solidFill>
                  <a:schemeClr val="tx1">
                    <a:lumMod val="85000"/>
                    <a:lumOff val="15000"/>
                  </a:schemeClr>
                </a:solidFill>
                <a:latin typeface="Baskerville Old Face" pitchFamily="18" charset="0"/>
              </a:rPr>
              <a:t>Kas</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oswa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koki</a:t>
            </a:r>
            <a:r>
              <a:rPr lang="es-ES" sz="2400" dirty="0">
                <a:solidFill>
                  <a:schemeClr val="tx1">
                    <a:lumMod val="85000"/>
                    <a:lumOff val="15000"/>
                  </a:schemeClr>
                </a:solidFill>
                <a:latin typeface="Baskerville Old Face" pitchFamily="18" charset="0"/>
              </a:rPr>
              <a:t> a </a:t>
            </a:r>
            <a:r>
              <a:rPr lang="es-ES" sz="2400" dirty="0" err="1">
                <a:solidFill>
                  <a:schemeClr val="tx1">
                    <a:lumMod val="85000"/>
                    <a:lumOff val="15000"/>
                  </a:schemeClr>
                </a:solidFill>
                <a:latin typeface="Baskerville Old Face" pitchFamily="18" charset="0"/>
              </a:rPr>
              <a:t>montre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siy</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ke</a:t>
            </a:r>
            <a:r>
              <a:rPr lang="es-ES" sz="2400" dirty="0">
                <a:solidFill>
                  <a:schemeClr val="tx1">
                    <a:lumMod val="85000"/>
                    <a:lumOff val="15000"/>
                  </a:schemeClr>
                </a:solidFill>
                <a:latin typeface="Baskerville Old Face" pitchFamily="18" charset="0"/>
              </a:rPr>
              <a:t> yo te </a:t>
            </a:r>
            <a:r>
              <a:rPr lang="es-ES" sz="2400" dirty="0" err="1">
                <a:solidFill>
                  <a:schemeClr val="tx1">
                    <a:lumMod val="85000"/>
                    <a:lumOff val="15000"/>
                  </a:schemeClr>
                </a:solidFill>
                <a:latin typeface="Baskerville Old Face" pitchFamily="18" charset="0"/>
              </a:rPr>
              <a:t>ekspoze</a:t>
            </a:r>
            <a:r>
              <a:rPr lang="es-ES" sz="2400" dirty="0">
                <a:solidFill>
                  <a:schemeClr val="tx1">
                    <a:lumMod val="85000"/>
                    <a:lumOff val="15000"/>
                  </a:schemeClr>
                </a:solidFill>
                <a:latin typeface="Baskerville Old Face" pitchFamily="18" charset="0"/>
              </a:rPr>
              <a:t> a </a:t>
            </a:r>
            <a:r>
              <a:rPr lang="es-ES" sz="2400" dirty="0" err="1">
                <a:solidFill>
                  <a:schemeClr val="tx1">
                    <a:lumMod val="85000"/>
                    <a:lumOff val="15000"/>
                  </a:schemeClr>
                </a:solidFill>
                <a:latin typeface="Baskerville Old Face" pitchFamily="18" charset="0"/>
              </a:rPr>
              <a:t>chalè</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pwodwi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chimik</a:t>
            </a:r>
            <a:r>
              <a:rPr lang="es-ES" sz="2400" dirty="0">
                <a:solidFill>
                  <a:schemeClr val="tx1">
                    <a:lumMod val="85000"/>
                    <a:lumOff val="15000"/>
                  </a:schemeClr>
                </a:solidFill>
                <a:latin typeface="Baskerville Old Face" pitchFamily="18" charset="0"/>
              </a:rPr>
              <a:t> yo, </a:t>
            </a:r>
            <a:r>
              <a:rPr lang="es-ES" sz="2400" dirty="0" err="1">
                <a:solidFill>
                  <a:schemeClr val="tx1">
                    <a:lumMod val="85000"/>
                    <a:lumOff val="15000"/>
                  </a:schemeClr>
                </a:solidFill>
                <a:latin typeface="Baskerville Old Face" pitchFamily="18" charset="0"/>
              </a:rPr>
              <a:t>limyè</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iltravyolèt</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oswa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radyasyon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Siy</a:t>
            </a:r>
            <a:r>
              <a:rPr lang="es-ES" sz="2400" dirty="0">
                <a:solidFill>
                  <a:schemeClr val="tx1">
                    <a:lumMod val="85000"/>
                    <a:lumOff val="15000"/>
                  </a:schemeClr>
                </a:solidFill>
                <a:latin typeface="Baskerville Old Face" pitchFamily="18" charset="0"/>
              </a:rPr>
              <a:t> yo </a:t>
            </a:r>
            <a:r>
              <a:rPr lang="es-ES" sz="2400" dirty="0" err="1">
                <a:solidFill>
                  <a:schemeClr val="tx1">
                    <a:lumMod val="85000"/>
                    <a:lumOff val="15000"/>
                  </a:schemeClr>
                </a:solidFill>
                <a:latin typeface="Baskerville Old Face" pitchFamily="18" charset="0"/>
              </a:rPr>
              <a:t>enkli</a:t>
            </a:r>
            <a:r>
              <a:rPr lang="es-ES" sz="2400" dirty="0">
                <a:solidFill>
                  <a:schemeClr val="tx1">
                    <a:lumMod val="85000"/>
                    <a:lumOff val="15000"/>
                  </a:schemeClr>
                </a:solidFill>
                <a:latin typeface="Baskerville Old Face" pitchFamily="18" charset="0"/>
              </a:rPr>
              <a:t>:</a:t>
            </a:r>
          </a:p>
          <a:p>
            <a:pPr marL="857250" lvl="1" indent="-457200"/>
            <a:r>
              <a:rPr lang="es-ES" sz="2000" dirty="0" err="1">
                <a:solidFill>
                  <a:schemeClr val="tx1">
                    <a:lumMod val="85000"/>
                    <a:lumOff val="15000"/>
                  </a:schemeClr>
                </a:solidFill>
                <a:latin typeface="Baskerville Old Face" pitchFamily="18" charset="0"/>
              </a:rPr>
              <a:t>Pètdi</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sifas</a:t>
            </a:r>
            <a:r>
              <a:rPr lang="es-ES" sz="2000" dirty="0">
                <a:solidFill>
                  <a:schemeClr val="tx1">
                    <a:lumMod val="85000"/>
                    <a:lumOff val="15000"/>
                  </a:schemeClr>
                </a:solidFill>
                <a:latin typeface="Baskerville Old Face" pitchFamily="18" charset="0"/>
              </a:rPr>
              <a:t> </a:t>
            </a:r>
            <a:r>
              <a:rPr lang="es-ES" sz="2000" dirty="0" err="1">
                <a:solidFill>
                  <a:schemeClr val="tx1">
                    <a:lumMod val="85000"/>
                    <a:lumOff val="15000"/>
                  </a:schemeClr>
                </a:solidFill>
                <a:latin typeface="Baskerville Old Face" pitchFamily="18" charset="0"/>
              </a:rPr>
              <a:t>klere</a:t>
            </a:r>
            <a:r>
              <a:rPr lang="es-ES" sz="2000" dirty="0">
                <a:solidFill>
                  <a:schemeClr val="tx1">
                    <a:lumMod val="85000"/>
                    <a:lumOff val="15000"/>
                  </a:schemeClr>
                </a:solidFill>
                <a:latin typeface="Baskerville Old Face" pitchFamily="18" charset="0"/>
              </a:rPr>
              <a:t> a,-</a:t>
            </a:r>
          </a:p>
          <a:p>
            <a:pPr marL="857250" lvl="1" indent="-457200"/>
            <a:r>
              <a:rPr lang="es-ES" sz="2000" dirty="0" err="1">
                <a:solidFill>
                  <a:schemeClr val="tx1">
                    <a:lumMod val="85000"/>
                    <a:lumOff val="15000"/>
                  </a:schemeClr>
                </a:solidFill>
                <a:latin typeface="Baskerville Old Face" pitchFamily="18" charset="0"/>
              </a:rPr>
              <a:t>Ekaye</a:t>
            </a:r>
            <a:r>
              <a:rPr lang="es-ES" sz="2000" dirty="0">
                <a:solidFill>
                  <a:schemeClr val="tx1">
                    <a:lumMod val="85000"/>
                    <a:lumOff val="15000"/>
                  </a:schemeClr>
                </a:solidFill>
                <a:latin typeface="Baskerville Old Face" pitchFamily="18" charset="0"/>
              </a:rPr>
              <a:t>, </a:t>
            </a:r>
          </a:p>
          <a:p>
            <a:pPr marL="857250" lvl="1" indent="-457200"/>
            <a:r>
              <a:rPr lang="es-ES" sz="2000" dirty="0" err="1">
                <a:solidFill>
                  <a:schemeClr val="tx1">
                    <a:lumMod val="85000"/>
                    <a:lumOff val="15000"/>
                  </a:schemeClr>
                </a:solidFill>
                <a:latin typeface="Baskerville Old Face" pitchFamily="18" charset="0"/>
              </a:rPr>
              <a:t>Kraze</a:t>
            </a:r>
            <a:endParaRPr lang="es-ES" sz="1600" dirty="0">
              <a:solidFill>
                <a:schemeClr val="tx1">
                  <a:lumMod val="85000"/>
                  <a:lumOff val="15000"/>
                </a:schemeClr>
              </a:solidFill>
              <a:latin typeface="Baskerville Old Face" pitchFamily="18" charset="0"/>
            </a:endParaRPr>
          </a:p>
        </p:txBody>
      </p:sp>
      <p:sp>
        <p:nvSpPr>
          <p:cNvPr id="9" name="Rectangle 4"/>
          <p:cNvSpPr>
            <a:spLocks noGrp="1" noChangeArrowheads="1"/>
          </p:cNvSpPr>
          <p:nvPr>
            <p:ph type="title"/>
          </p:nvPr>
        </p:nvSpPr>
        <p:spPr>
          <a:xfrm>
            <a:off x="1295400" y="685800"/>
            <a:ext cx="7391400" cy="990600"/>
          </a:xfrm>
        </p:spPr>
        <p:txBody>
          <a:bodyPr>
            <a:normAutofit/>
          </a:bodyPr>
          <a:lstStyle/>
          <a:p>
            <a:pPr algn="l"/>
            <a:r>
              <a:rPr lang="it-IT" sz="4500" dirty="0" smtClean="0">
                <a:solidFill>
                  <a:schemeClr val="tx1">
                    <a:lumMod val="85000"/>
                    <a:lumOff val="15000"/>
                  </a:schemeClr>
                </a:solidFill>
                <a:latin typeface="Baskerville Old Face" pitchFamily="18" charset="0"/>
              </a:rPr>
              <a:t>Ranplase chapo di ou si…</a:t>
            </a:r>
            <a:endParaRPr lang="en-US" sz="4500" dirty="0">
              <a:solidFill>
                <a:schemeClr val="tx1">
                  <a:lumMod val="85000"/>
                  <a:lumOff val="15000"/>
                </a:schemeClr>
              </a:solidFill>
              <a:latin typeface="Baskerville Old Face" pitchFamily="18" charset="0"/>
            </a:endParaRPr>
          </a:p>
        </p:txBody>
      </p:sp>
      <p:pic>
        <p:nvPicPr>
          <p:cNvPr id="10" name="Picture 4" descr="http://farm3.static.flickr.com/2557/3914745987_29ce1b1093.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326464" y="2133600"/>
            <a:ext cx="2951675"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3277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1981200"/>
            <a:ext cx="42672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err="1">
                <a:solidFill>
                  <a:schemeClr val="tx1">
                    <a:lumMod val="85000"/>
                    <a:lumOff val="15000"/>
                  </a:schemeClr>
                </a:solidFill>
                <a:latin typeface="Baskerville Old Face" pitchFamily="18" charset="0"/>
              </a:rPr>
              <a:t>Netwaye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kas</a:t>
            </a:r>
            <a:r>
              <a:rPr lang="es-ES" sz="2400" dirty="0">
                <a:solidFill>
                  <a:schemeClr val="tx1">
                    <a:lumMod val="85000"/>
                    <a:lumOff val="15000"/>
                  </a:schemeClr>
                </a:solidFill>
                <a:latin typeface="Baskerville Old Face" pitchFamily="18" charset="0"/>
              </a:rPr>
              <a:t> yo</a:t>
            </a:r>
          </a:p>
          <a:p>
            <a:pPr marL="457200" indent="-457200"/>
            <a:r>
              <a:rPr lang="es-ES" sz="2400" dirty="0" err="1">
                <a:solidFill>
                  <a:schemeClr val="tx1">
                    <a:lumMod val="85000"/>
                    <a:lumOff val="15000"/>
                  </a:schemeClr>
                </a:solidFill>
                <a:latin typeface="Baskerville Old Face" pitchFamily="18" charset="0"/>
              </a:rPr>
              <a:t>Inspekte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chak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jou</a:t>
            </a:r>
            <a:endParaRPr lang="es-ES" sz="2400" dirty="0">
              <a:solidFill>
                <a:schemeClr val="tx1">
                  <a:lumMod val="85000"/>
                  <a:lumOff val="15000"/>
                </a:schemeClr>
              </a:solidFill>
              <a:latin typeface="Baskerville Old Face" pitchFamily="18" charset="0"/>
            </a:endParaRPr>
          </a:p>
          <a:p>
            <a:pPr marL="457200" indent="-457200"/>
            <a:r>
              <a:rPr lang="es-ES" sz="2400" dirty="0" err="1">
                <a:solidFill>
                  <a:schemeClr val="tx1">
                    <a:lumMod val="85000"/>
                    <a:lumOff val="15000"/>
                  </a:schemeClr>
                </a:solidFill>
                <a:latin typeface="Baskerville Old Face" pitchFamily="18" charset="0"/>
              </a:rPr>
              <a:t>Ekspozisyon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kondisyon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dwòl</a:t>
            </a:r>
            <a:endParaRPr lang="es-ES" sz="2400" dirty="0">
              <a:solidFill>
                <a:schemeClr val="tx1">
                  <a:lumMod val="85000"/>
                  <a:lumOff val="15000"/>
                </a:schemeClr>
              </a:solidFill>
              <a:latin typeface="Baskerville Old Face" pitchFamily="18" charset="0"/>
            </a:endParaRPr>
          </a:p>
          <a:p>
            <a:pPr marL="457200" indent="-457200"/>
            <a:r>
              <a:rPr lang="es-ES" sz="2400" dirty="0" err="1">
                <a:solidFill>
                  <a:schemeClr val="tx1">
                    <a:lumMod val="85000"/>
                    <a:lumOff val="15000"/>
                  </a:schemeClr>
                </a:solidFill>
                <a:latin typeface="Baskerville Old Face" pitchFamily="18" charset="0"/>
              </a:rPr>
              <a:t>depo</a:t>
            </a:r>
            <a:endParaRPr lang="es-ES" sz="2000" dirty="0">
              <a:solidFill>
                <a:schemeClr val="tx1">
                  <a:lumMod val="85000"/>
                  <a:lumOff val="15000"/>
                </a:schemeClr>
              </a:solidFill>
              <a:latin typeface="Baskerville Old Face" pitchFamily="18" charset="0"/>
            </a:endParaRPr>
          </a:p>
        </p:txBody>
      </p:sp>
      <p:sp>
        <p:nvSpPr>
          <p:cNvPr id="9" name="Rectangle 4"/>
          <p:cNvSpPr>
            <a:spLocks noGrp="1" noChangeArrowheads="1"/>
          </p:cNvSpPr>
          <p:nvPr>
            <p:ph type="title"/>
          </p:nvPr>
        </p:nvSpPr>
        <p:spPr>
          <a:xfrm>
            <a:off x="1295400" y="685800"/>
            <a:ext cx="7391400" cy="990600"/>
          </a:xfrm>
        </p:spPr>
        <p:txBody>
          <a:bodyPr>
            <a:normAutofit/>
          </a:bodyPr>
          <a:lstStyle/>
          <a:p>
            <a:pPr algn="l"/>
            <a:r>
              <a:rPr lang="es-ES" sz="4500" dirty="0" err="1" smtClean="0">
                <a:solidFill>
                  <a:schemeClr val="tx1">
                    <a:lumMod val="85000"/>
                    <a:lumOff val="15000"/>
                  </a:schemeClr>
                </a:solidFill>
                <a:latin typeface="Baskerville Old Face" pitchFamily="18" charset="0"/>
              </a:rPr>
              <a:t>Kas</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antretyen</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ak</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enspeksyon</a:t>
            </a:r>
            <a:endParaRPr lang="en-US" sz="4500" dirty="0">
              <a:solidFill>
                <a:schemeClr val="tx1">
                  <a:lumMod val="85000"/>
                  <a:lumOff val="15000"/>
                </a:schemeClr>
              </a:solidFill>
              <a:latin typeface="Baskerville Old Face" pitchFamily="18" charset="0"/>
            </a:endParaRPr>
          </a:p>
        </p:txBody>
      </p:sp>
      <p:pic>
        <p:nvPicPr>
          <p:cNvPr id="10" name="Picture 26" descr="image00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57800" y="1828800"/>
            <a:ext cx="2552700" cy="3848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307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2362200"/>
            <a:ext cx="7848600" cy="35734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6200" b="1" dirty="0" err="1">
                <a:solidFill>
                  <a:schemeClr val="tx1">
                    <a:lumMod val="85000"/>
                    <a:lumOff val="15000"/>
                  </a:schemeClr>
                </a:solidFill>
                <a:latin typeface="Baskerville Old Face" pitchFamily="18" charset="0"/>
              </a:rPr>
              <a:t>Pwoteksyon</a:t>
            </a:r>
            <a:endParaRPr lang="es-ES" sz="6200" b="1" dirty="0">
              <a:solidFill>
                <a:schemeClr val="tx1">
                  <a:lumMod val="85000"/>
                  <a:lumOff val="15000"/>
                </a:schemeClr>
              </a:solidFill>
              <a:latin typeface="Baskerville Old Face" pitchFamily="18" charset="0"/>
            </a:endParaRPr>
          </a:p>
          <a:p>
            <a:pPr marL="0" indent="0" algn="ctr">
              <a:buNone/>
            </a:pPr>
            <a:r>
              <a:rPr lang="es-ES" sz="6200" b="1" dirty="0" err="1">
                <a:solidFill>
                  <a:schemeClr val="tx1">
                    <a:lumMod val="85000"/>
                    <a:lumOff val="15000"/>
                  </a:schemeClr>
                </a:solidFill>
                <a:latin typeface="Baskerville Old Face" pitchFamily="18" charset="0"/>
              </a:rPr>
              <a:t>Pye</a:t>
            </a:r>
            <a:endParaRPr lang="es-ES" sz="6200" b="1"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3332451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1981200"/>
            <a:ext cx="42672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err="1">
                <a:solidFill>
                  <a:schemeClr val="tx1">
                    <a:lumMod val="85000"/>
                    <a:lumOff val="15000"/>
                  </a:schemeClr>
                </a:solidFill>
                <a:latin typeface="Baskerville Old Face" pitchFamily="18" charset="0"/>
              </a:rPr>
              <a:t>Bagay</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lou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tankou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barik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oswa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zouti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woule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oubyen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tonbe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pye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ou</a:t>
            </a:r>
            <a:r>
              <a:rPr lang="es-ES" sz="2400" dirty="0">
                <a:solidFill>
                  <a:schemeClr val="tx1">
                    <a:lumMod val="85000"/>
                    <a:lumOff val="15000"/>
                  </a:schemeClr>
                </a:solidFill>
                <a:latin typeface="Baskerville Old Face" pitchFamily="18" charset="0"/>
              </a:rPr>
              <a:t>.</a:t>
            </a:r>
          </a:p>
          <a:p>
            <a:pPr marL="457200" indent="-457200"/>
            <a:r>
              <a:rPr lang="es-ES" sz="2400" dirty="0" err="1">
                <a:solidFill>
                  <a:schemeClr val="tx1">
                    <a:lumMod val="85000"/>
                    <a:lumOff val="15000"/>
                  </a:schemeClr>
                </a:solidFill>
                <a:latin typeface="Baskerville Old Face" pitchFamily="18" charset="0"/>
              </a:rPr>
              <a:t>Objè</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file </a:t>
            </a:r>
            <a:r>
              <a:rPr lang="es-ES" sz="2400" dirty="0" err="1">
                <a:solidFill>
                  <a:schemeClr val="tx1">
                    <a:lumMod val="85000"/>
                    <a:lumOff val="15000"/>
                  </a:schemeClr>
                </a:solidFill>
                <a:latin typeface="Baskerville Old Face" pitchFamily="18" charset="0"/>
              </a:rPr>
              <a:t>tankou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klou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pèse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semel</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oswa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anba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soulye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òdinè</a:t>
            </a:r>
            <a:r>
              <a:rPr lang="es-ES" sz="2400" dirty="0">
                <a:solidFill>
                  <a:schemeClr val="tx1">
                    <a:lumMod val="85000"/>
                    <a:lumOff val="15000"/>
                  </a:schemeClr>
                </a:solidFill>
                <a:latin typeface="Baskerville Old Face" pitchFamily="18" charset="0"/>
              </a:rPr>
              <a:t>.</a:t>
            </a:r>
          </a:p>
          <a:p>
            <a:pPr marL="457200" indent="-457200"/>
            <a:r>
              <a:rPr lang="es-ES" sz="2400" dirty="0">
                <a:solidFill>
                  <a:schemeClr val="tx1">
                    <a:lumMod val="85000"/>
                    <a:lumOff val="15000"/>
                  </a:schemeClr>
                </a:solidFill>
                <a:latin typeface="Baskerville Old Face" pitchFamily="18" charset="0"/>
              </a:rPr>
              <a:t>Metal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fonn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tonbe</a:t>
            </a:r>
            <a:endParaRPr lang="es-ES" sz="2400" dirty="0">
              <a:solidFill>
                <a:schemeClr val="tx1">
                  <a:lumMod val="85000"/>
                  <a:lumOff val="15000"/>
                </a:schemeClr>
              </a:solidFill>
              <a:latin typeface="Baskerville Old Face" pitchFamily="18" charset="0"/>
            </a:endParaRPr>
          </a:p>
          <a:p>
            <a:pPr marL="457200" indent="-457200"/>
            <a:r>
              <a:rPr lang="es-ES" sz="2400" dirty="0" err="1">
                <a:solidFill>
                  <a:schemeClr val="tx1">
                    <a:lumMod val="85000"/>
                    <a:lumOff val="15000"/>
                  </a:schemeClr>
                </a:solidFill>
                <a:latin typeface="Baskerville Old Face" pitchFamily="18" charset="0"/>
              </a:rPr>
              <a:t>Cho</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glise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oswa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sifas</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mouye</a:t>
            </a:r>
            <a:endParaRPr lang="es-ES" sz="2400" dirty="0">
              <a:solidFill>
                <a:schemeClr val="tx1">
                  <a:lumMod val="85000"/>
                  <a:lumOff val="15000"/>
                </a:schemeClr>
              </a:solidFill>
              <a:latin typeface="Baskerville Old Face" pitchFamily="18" charset="0"/>
            </a:endParaRPr>
          </a:p>
          <a:p>
            <a:pPr marL="457200" indent="-457200"/>
            <a:r>
              <a:rPr lang="es-ES" sz="2400" dirty="0" err="1">
                <a:solidFill>
                  <a:schemeClr val="tx1">
                    <a:lumMod val="85000"/>
                    <a:lumOff val="15000"/>
                  </a:schemeClr>
                </a:solidFill>
                <a:latin typeface="Baskerville Old Face" pitchFamily="18" charset="0"/>
              </a:rPr>
              <a:t>Pwodwi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chimik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korosiv</a:t>
            </a:r>
            <a:endParaRPr lang="es-ES" sz="2400" dirty="0">
              <a:solidFill>
                <a:schemeClr val="tx1">
                  <a:lumMod val="85000"/>
                  <a:lumOff val="15000"/>
                </a:schemeClr>
              </a:solidFill>
              <a:latin typeface="Baskerville Old Face" pitchFamily="18" charset="0"/>
            </a:endParaRPr>
          </a:p>
        </p:txBody>
      </p:sp>
      <p:sp>
        <p:nvSpPr>
          <p:cNvPr id="9" name="Rectangle 4"/>
          <p:cNvSpPr>
            <a:spLocks noGrp="1" noChangeArrowheads="1"/>
          </p:cNvSpPr>
          <p:nvPr>
            <p:ph type="title"/>
          </p:nvPr>
        </p:nvSpPr>
        <p:spPr>
          <a:xfrm>
            <a:off x="1295400" y="685800"/>
            <a:ext cx="7391400" cy="990600"/>
          </a:xfrm>
        </p:spPr>
        <p:txBody>
          <a:bodyPr>
            <a:normAutofit/>
          </a:bodyPr>
          <a:lstStyle/>
          <a:p>
            <a:pPr algn="l"/>
            <a:r>
              <a:rPr lang="es-ES" sz="4500" dirty="0" err="1" smtClean="0">
                <a:solidFill>
                  <a:schemeClr val="tx1">
                    <a:lumMod val="85000"/>
                    <a:lumOff val="15000"/>
                  </a:schemeClr>
                </a:solidFill>
                <a:latin typeface="Baskerville Old Face" pitchFamily="18" charset="0"/>
              </a:rPr>
              <a:t>Danje</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pou</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pye</a:t>
            </a:r>
            <a:endParaRPr lang="en-US" sz="4500" dirty="0">
              <a:solidFill>
                <a:schemeClr val="tx1">
                  <a:lumMod val="85000"/>
                  <a:lumOff val="15000"/>
                </a:schemeClr>
              </a:solidFill>
              <a:latin typeface="Baskerville Old Face" pitchFamily="18" charset="0"/>
            </a:endParaRPr>
          </a:p>
        </p:txBody>
      </p:sp>
      <p:pic>
        <p:nvPicPr>
          <p:cNvPr id="10" name="Picture 31" descr="image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99562" y="1989575"/>
            <a:ext cx="2999086" cy="3344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9163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1981200"/>
            <a:ext cx="7620000" cy="4114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err="1" smtClean="0">
                <a:solidFill>
                  <a:schemeClr val="tx1">
                    <a:lumMod val="85000"/>
                    <a:lumOff val="15000"/>
                  </a:schemeClr>
                </a:solidFill>
                <a:latin typeface="Baskerville Old Face" pitchFamily="18" charset="0"/>
              </a:rPr>
              <a:t>Inpak</a:t>
            </a:r>
            <a:r>
              <a:rPr lang="es-ES" sz="2400" dirty="0" smtClean="0">
                <a:solidFill>
                  <a:schemeClr val="tx1">
                    <a:lumMod val="85000"/>
                    <a:lumOff val="15000"/>
                  </a:schemeClr>
                </a:solidFill>
                <a:latin typeface="Baskerville Old Face" pitchFamily="18" charset="0"/>
              </a:rPr>
              <a:t>- </a:t>
            </a:r>
            <a:r>
              <a:rPr lang="es-ES" sz="2400" dirty="0">
                <a:solidFill>
                  <a:schemeClr val="tx1">
                    <a:lumMod val="85000"/>
                    <a:lumOff val="15000"/>
                  </a:schemeClr>
                </a:solidFill>
                <a:latin typeface="Baskerville Old Face" pitchFamily="18" charset="0"/>
              </a:rPr>
              <a:t>Pote </a:t>
            </a:r>
            <a:r>
              <a:rPr lang="es-ES" sz="2400" dirty="0" err="1">
                <a:solidFill>
                  <a:schemeClr val="tx1">
                    <a:lumMod val="85000"/>
                    <a:lumOff val="15000"/>
                  </a:schemeClr>
                </a:solidFill>
                <a:latin typeface="Baskerville Old Face" pitchFamily="18" charset="0"/>
              </a:rPr>
              <a:t>materyèl</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tankou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pakè</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objè</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oswa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zouti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lou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tonbe</a:t>
            </a:r>
            <a:endParaRPr lang="es-ES" sz="2400" dirty="0">
              <a:solidFill>
                <a:schemeClr val="tx1">
                  <a:lumMod val="85000"/>
                  <a:lumOff val="15000"/>
                </a:schemeClr>
              </a:solidFill>
              <a:latin typeface="Baskerville Old Face" pitchFamily="18" charset="0"/>
            </a:endParaRPr>
          </a:p>
          <a:p>
            <a:pPr marL="457200" indent="-457200"/>
            <a:endParaRPr lang="es-ES" sz="2400" dirty="0">
              <a:solidFill>
                <a:schemeClr val="tx1">
                  <a:lumMod val="85000"/>
                  <a:lumOff val="15000"/>
                </a:schemeClr>
              </a:solidFill>
              <a:latin typeface="Baskerville Old Face" pitchFamily="18" charset="0"/>
            </a:endParaRPr>
          </a:p>
          <a:p>
            <a:pPr marL="457200" indent="-457200"/>
            <a:r>
              <a:rPr lang="es-ES" sz="2400" dirty="0" err="1" smtClean="0">
                <a:solidFill>
                  <a:schemeClr val="tx1">
                    <a:lumMod val="85000"/>
                    <a:lumOff val="15000"/>
                  </a:schemeClr>
                </a:solidFill>
                <a:latin typeface="Baskerville Old Face" pitchFamily="18" charset="0"/>
              </a:rPr>
              <a:t>Konpresyon</a:t>
            </a:r>
            <a:r>
              <a:rPr lang="es-ES" sz="2400" dirty="0" smtClean="0">
                <a:solidFill>
                  <a:schemeClr val="tx1">
                    <a:lumMod val="85000"/>
                    <a:lumOff val="15000"/>
                  </a:schemeClr>
                </a:solidFill>
                <a:latin typeface="Baskerville Old Face" pitchFamily="18" charset="0"/>
              </a:rPr>
              <a:t> </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Travay</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gen </a:t>
            </a:r>
            <a:r>
              <a:rPr lang="es-ES" sz="2400" dirty="0" err="1">
                <a:solidFill>
                  <a:schemeClr val="tx1">
                    <a:lumMod val="85000"/>
                    <a:lumOff val="15000"/>
                  </a:schemeClr>
                </a:solidFill>
                <a:latin typeface="Baskerville Old Face" pitchFamily="18" charset="0"/>
              </a:rPr>
              <a:t>aktivite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tankou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kamyon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glise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gwo</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woulo</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oswa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tiyo</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lou</a:t>
            </a:r>
            <a:endParaRPr lang="es-ES" sz="2400" dirty="0">
              <a:solidFill>
                <a:schemeClr val="tx1">
                  <a:lumMod val="85000"/>
                  <a:lumOff val="15000"/>
                </a:schemeClr>
              </a:solidFill>
              <a:latin typeface="Baskerville Old Face" pitchFamily="18" charset="0"/>
            </a:endParaRPr>
          </a:p>
          <a:p>
            <a:pPr marL="457200" indent="-457200"/>
            <a:endParaRPr lang="es-ES" sz="2400" dirty="0">
              <a:solidFill>
                <a:schemeClr val="tx1">
                  <a:lumMod val="85000"/>
                  <a:lumOff val="15000"/>
                </a:schemeClr>
              </a:solidFill>
              <a:latin typeface="Baskerville Old Face" pitchFamily="18" charset="0"/>
            </a:endParaRPr>
          </a:p>
          <a:p>
            <a:pPr marL="457200" indent="-457200"/>
            <a:r>
              <a:rPr lang="es-ES" sz="2400" dirty="0" err="1" smtClean="0">
                <a:solidFill>
                  <a:schemeClr val="tx1">
                    <a:lumMod val="85000"/>
                    <a:lumOff val="15000"/>
                  </a:schemeClr>
                </a:solidFill>
                <a:latin typeface="Baskerville Old Face" pitchFamily="18" charset="0"/>
              </a:rPr>
              <a:t>Twou</a:t>
            </a:r>
            <a:r>
              <a:rPr lang="es-ES" sz="2400" dirty="0" smtClean="0">
                <a:solidFill>
                  <a:schemeClr val="tx1">
                    <a:lumMod val="85000"/>
                    <a:lumOff val="15000"/>
                  </a:schemeClr>
                </a:solidFill>
                <a:latin typeface="Baskerville Old Face" pitchFamily="18" charset="0"/>
              </a:rPr>
              <a:t> </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danje</a:t>
            </a:r>
            <a:r>
              <a:rPr lang="es-ES" sz="2400" dirty="0">
                <a:solidFill>
                  <a:schemeClr val="tx1">
                    <a:lumMod val="85000"/>
                    <a:lumOff val="15000"/>
                  </a:schemeClr>
                </a:solidFill>
                <a:latin typeface="Baskerville Old Face" pitchFamily="18" charset="0"/>
              </a:rPr>
              <a:t> de </a:t>
            </a:r>
            <a:r>
              <a:rPr lang="es-ES" sz="2400" dirty="0" err="1">
                <a:solidFill>
                  <a:schemeClr val="tx1">
                    <a:lumMod val="85000"/>
                    <a:lumOff val="15000"/>
                  </a:schemeClr>
                </a:solidFill>
                <a:latin typeface="Baskerville Old Face" pitchFamily="18" charset="0"/>
              </a:rPr>
              <a:t>bagay</a:t>
            </a:r>
            <a:r>
              <a:rPr lang="es-ES" sz="2400" dirty="0">
                <a:solidFill>
                  <a:schemeClr val="tx1">
                    <a:lumMod val="85000"/>
                    <a:lumOff val="15000"/>
                  </a:schemeClr>
                </a:solidFill>
                <a:latin typeface="Baskerville Old Face" pitchFamily="18" charset="0"/>
              </a:rPr>
              <a:t> file </a:t>
            </a:r>
            <a:r>
              <a:rPr lang="es-ES" sz="2400" dirty="0" err="1">
                <a:solidFill>
                  <a:schemeClr val="tx1">
                    <a:lumMod val="85000"/>
                    <a:lumOff val="15000"/>
                  </a:schemeClr>
                </a:solidFill>
                <a:latin typeface="Baskerville Old Face" pitchFamily="18" charset="0"/>
              </a:rPr>
              <a:t>tankou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klou</a:t>
            </a:r>
            <a:r>
              <a:rPr lang="es-ES" sz="2400" dirty="0">
                <a:solidFill>
                  <a:schemeClr val="tx1">
                    <a:lumMod val="85000"/>
                    <a:lumOff val="15000"/>
                  </a:schemeClr>
                </a:solidFill>
                <a:latin typeface="Baskerville Old Face" pitchFamily="18" charset="0"/>
              </a:rPr>
              <a:t>, fil, vis, </a:t>
            </a:r>
            <a:r>
              <a:rPr lang="es-ES" sz="2400" dirty="0" err="1">
                <a:solidFill>
                  <a:schemeClr val="tx1">
                    <a:lumMod val="85000"/>
                    <a:lumOff val="15000"/>
                  </a:schemeClr>
                </a:solidFill>
                <a:latin typeface="Baskerville Old Face" pitchFamily="18" charset="0"/>
              </a:rPr>
              <a:t>gwo</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klips</a:t>
            </a:r>
            <a:r>
              <a:rPr lang="es-ES" sz="2400" dirty="0">
                <a:solidFill>
                  <a:schemeClr val="tx1">
                    <a:lumMod val="85000"/>
                    <a:lumOff val="15000"/>
                  </a:schemeClr>
                </a:solidFill>
                <a:latin typeface="Baskerville Old Face" pitchFamily="18" charset="0"/>
              </a:rPr>
              <a:t>, metal </a:t>
            </a:r>
            <a:r>
              <a:rPr lang="es-ES" sz="2400" dirty="0" err="1">
                <a:solidFill>
                  <a:schemeClr val="tx1">
                    <a:lumMod val="85000"/>
                    <a:lumOff val="15000"/>
                  </a:schemeClr>
                </a:solidFill>
                <a:latin typeface="Baskerville Old Face" pitchFamily="18" charset="0"/>
              </a:rPr>
              <a:t>kraze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etc</a:t>
            </a:r>
            <a:endParaRPr lang="es-ES" sz="2400" dirty="0">
              <a:solidFill>
                <a:schemeClr val="tx1">
                  <a:lumMod val="85000"/>
                  <a:lumOff val="15000"/>
                </a:schemeClr>
              </a:solidFill>
              <a:latin typeface="Baskerville Old Face" pitchFamily="18" charset="0"/>
            </a:endParaRPr>
          </a:p>
          <a:p>
            <a:pPr marL="457200" indent="-457200"/>
            <a:endParaRPr lang="es-ES" sz="2400" dirty="0">
              <a:solidFill>
                <a:schemeClr val="tx1">
                  <a:lumMod val="85000"/>
                  <a:lumOff val="15000"/>
                </a:schemeClr>
              </a:solidFill>
              <a:latin typeface="Baskerville Old Face" pitchFamily="18" charset="0"/>
            </a:endParaRPr>
          </a:p>
          <a:p>
            <a:pPr marL="457200" indent="-457200"/>
            <a:r>
              <a:rPr lang="es-ES" sz="2400" dirty="0" smtClean="0">
                <a:solidFill>
                  <a:schemeClr val="tx1">
                    <a:lumMod val="85000"/>
                    <a:lumOff val="15000"/>
                  </a:schemeClr>
                </a:solidFill>
                <a:latin typeface="Baskerville Old Face" pitchFamily="18" charset="0"/>
              </a:rPr>
              <a:t>CHEMICAL </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Tcheke</a:t>
            </a:r>
            <a:r>
              <a:rPr lang="es-ES" sz="2400" dirty="0">
                <a:solidFill>
                  <a:schemeClr val="tx1">
                    <a:lumMod val="85000"/>
                    <a:lumOff val="15000"/>
                  </a:schemeClr>
                </a:solidFill>
                <a:latin typeface="Baskerville Old Face" pitchFamily="18" charset="0"/>
              </a:rPr>
              <a:t> MSDS </a:t>
            </a:r>
            <a:r>
              <a:rPr lang="es-ES" sz="2400" dirty="0" err="1">
                <a:solidFill>
                  <a:schemeClr val="tx1">
                    <a:lumMod val="85000"/>
                    <a:lumOff val="15000"/>
                  </a:schemeClr>
                </a:solidFill>
                <a:latin typeface="Baskerville Old Face" pitchFamily="18" charset="0"/>
              </a:rPr>
              <a:t>pou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pwoteksyon</a:t>
            </a:r>
            <a:endParaRPr lang="es-ES" sz="2400" dirty="0">
              <a:solidFill>
                <a:schemeClr val="tx1">
                  <a:lumMod val="85000"/>
                  <a:lumOff val="15000"/>
                </a:schemeClr>
              </a:solidFill>
              <a:latin typeface="Baskerville Old Face" pitchFamily="18" charset="0"/>
            </a:endParaRPr>
          </a:p>
        </p:txBody>
      </p:sp>
      <p:sp>
        <p:nvSpPr>
          <p:cNvPr id="9" name="Rectangle 4"/>
          <p:cNvSpPr>
            <a:spLocks noGrp="1" noChangeArrowheads="1"/>
          </p:cNvSpPr>
          <p:nvPr>
            <p:ph type="title"/>
          </p:nvPr>
        </p:nvSpPr>
        <p:spPr>
          <a:xfrm>
            <a:off x="1295400" y="685800"/>
            <a:ext cx="7391400" cy="990600"/>
          </a:xfrm>
        </p:spPr>
        <p:txBody>
          <a:bodyPr>
            <a:normAutofit/>
          </a:bodyPr>
          <a:lstStyle/>
          <a:p>
            <a:pPr algn="l"/>
            <a:r>
              <a:rPr lang="es-ES" sz="4500" dirty="0" err="1" smtClean="0">
                <a:solidFill>
                  <a:schemeClr val="tx1">
                    <a:lumMod val="85000"/>
                    <a:lumOff val="15000"/>
                  </a:schemeClr>
                </a:solidFill>
                <a:latin typeface="Baskerville Old Face" pitchFamily="18" charset="0"/>
              </a:rPr>
              <a:t>Kondisyon</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danjere</a:t>
            </a:r>
            <a:r>
              <a:rPr lang="es-ES" sz="4500" dirty="0" smtClean="0">
                <a:solidFill>
                  <a:schemeClr val="tx1">
                    <a:lumMod val="85000"/>
                    <a:lumOff val="15000"/>
                  </a:schemeClr>
                </a:solidFill>
                <a:latin typeface="Baskerville Old Face" pitchFamily="18" charset="0"/>
              </a:rPr>
              <a:t> ...</a:t>
            </a:r>
            <a:endParaRPr lang="en-US" sz="45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975332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1981200"/>
            <a:ext cx="42672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err="1">
                <a:solidFill>
                  <a:schemeClr val="tx1">
                    <a:lumMod val="85000"/>
                    <a:lumOff val="15000"/>
                  </a:schemeClr>
                </a:solidFill>
                <a:latin typeface="Baskerville Old Face" pitchFamily="18" charset="0"/>
              </a:rPr>
              <a:t>Kalite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pwoteksyon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pye</a:t>
            </a:r>
            <a:endParaRPr lang="es-ES" sz="2800" dirty="0">
              <a:solidFill>
                <a:schemeClr val="tx1">
                  <a:lumMod val="85000"/>
                  <a:lumOff val="15000"/>
                </a:schemeClr>
              </a:solidFill>
              <a:latin typeface="Baskerville Old Face" pitchFamily="18" charset="0"/>
            </a:endParaRPr>
          </a:p>
          <a:p>
            <a:pPr marL="457200" indent="-457200"/>
            <a:r>
              <a:rPr lang="es-ES" sz="2800" dirty="0" err="1">
                <a:solidFill>
                  <a:schemeClr val="tx1">
                    <a:lumMod val="85000"/>
                    <a:lumOff val="15000"/>
                  </a:schemeClr>
                </a:solidFill>
                <a:latin typeface="Baskerville Old Face" pitchFamily="18" charset="0"/>
              </a:rPr>
              <a:t>soulye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Sekirite</a:t>
            </a:r>
            <a:endParaRPr lang="es-ES" sz="2800" dirty="0">
              <a:solidFill>
                <a:schemeClr val="tx1">
                  <a:lumMod val="85000"/>
                  <a:lumOff val="15000"/>
                </a:schemeClr>
              </a:solidFill>
              <a:latin typeface="Baskerville Old Face" pitchFamily="18" charset="0"/>
            </a:endParaRPr>
          </a:p>
          <a:p>
            <a:pPr marL="457200" indent="-457200"/>
            <a:r>
              <a:rPr lang="es-ES" sz="2800" dirty="0" err="1">
                <a:solidFill>
                  <a:schemeClr val="tx1">
                    <a:lumMod val="85000"/>
                    <a:lumOff val="15000"/>
                  </a:schemeClr>
                </a:solidFill>
                <a:latin typeface="Baskerville Old Face" pitchFamily="18" charset="0"/>
              </a:rPr>
              <a:t>Bòt</a:t>
            </a:r>
            <a:endParaRPr lang="es-ES" sz="2800" dirty="0">
              <a:solidFill>
                <a:schemeClr val="tx1">
                  <a:lumMod val="85000"/>
                  <a:lumOff val="15000"/>
                </a:schemeClr>
              </a:solidFill>
              <a:latin typeface="Baskerville Old Face" pitchFamily="18" charset="0"/>
            </a:endParaRPr>
          </a:p>
          <a:p>
            <a:pPr marL="457200" indent="-457200"/>
            <a:r>
              <a:rPr lang="es-ES" sz="2800" dirty="0" err="1">
                <a:solidFill>
                  <a:schemeClr val="tx1">
                    <a:lumMod val="85000"/>
                    <a:lumOff val="15000"/>
                  </a:schemeClr>
                </a:solidFill>
                <a:latin typeface="Baskerville Old Face" pitchFamily="18" charset="0"/>
              </a:rPr>
              <a:t>Kolan</a:t>
            </a:r>
            <a:endParaRPr lang="es-ES" sz="2800" dirty="0">
              <a:solidFill>
                <a:schemeClr val="tx1">
                  <a:lumMod val="85000"/>
                  <a:lumOff val="15000"/>
                </a:schemeClr>
              </a:solidFill>
              <a:latin typeface="Baskerville Old Face" pitchFamily="18" charset="0"/>
            </a:endParaRPr>
          </a:p>
        </p:txBody>
      </p:sp>
      <p:sp>
        <p:nvSpPr>
          <p:cNvPr id="9" name="Rectangle 4"/>
          <p:cNvSpPr>
            <a:spLocks noGrp="1" noChangeArrowheads="1"/>
          </p:cNvSpPr>
          <p:nvPr>
            <p:ph type="title"/>
          </p:nvPr>
        </p:nvSpPr>
        <p:spPr>
          <a:xfrm>
            <a:off x="1295400" y="685800"/>
            <a:ext cx="7391400" cy="990600"/>
          </a:xfrm>
        </p:spPr>
        <p:txBody>
          <a:bodyPr>
            <a:normAutofit/>
          </a:bodyPr>
          <a:lstStyle/>
          <a:p>
            <a:pPr algn="l"/>
            <a:r>
              <a:rPr lang="es-ES" sz="4500" dirty="0" err="1" smtClean="0">
                <a:solidFill>
                  <a:schemeClr val="tx1">
                    <a:lumMod val="85000"/>
                    <a:lumOff val="15000"/>
                  </a:schemeClr>
                </a:solidFill>
                <a:latin typeface="Baskerville Old Face" pitchFamily="18" charset="0"/>
              </a:rPr>
              <a:t>Kalite</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pwoteksyon</a:t>
            </a:r>
            <a:r>
              <a:rPr lang="es-ES" sz="4500" dirty="0" smtClean="0">
                <a:solidFill>
                  <a:schemeClr val="tx1">
                    <a:lumMod val="85000"/>
                    <a:lumOff val="15000"/>
                  </a:schemeClr>
                </a:solidFill>
                <a:latin typeface="Baskerville Old Face" pitchFamily="18" charset="0"/>
              </a:rPr>
              <a:t> </a:t>
            </a:r>
            <a:r>
              <a:rPr lang="es-ES" sz="4500" dirty="0" err="1" smtClean="0">
                <a:solidFill>
                  <a:schemeClr val="tx1">
                    <a:lumMod val="85000"/>
                    <a:lumOff val="15000"/>
                  </a:schemeClr>
                </a:solidFill>
                <a:latin typeface="Baskerville Old Face" pitchFamily="18" charset="0"/>
              </a:rPr>
              <a:t>pye</a:t>
            </a:r>
            <a:endParaRPr lang="en-US" sz="4500" dirty="0">
              <a:solidFill>
                <a:schemeClr val="tx1">
                  <a:lumMod val="85000"/>
                  <a:lumOff val="15000"/>
                </a:schemeClr>
              </a:solidFill>
              <a:latin typeface="Baskerville Old Face" pitchFamily="18" charset="0"/>
            </a:endParaRPr>
          </a:p>
        </p:txBody>
      </p:sp>
      <p:pic>
        <p:nvPicPr>
          <p:cNvPr id="10" name="Picture 33" descr="image00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37347" y="2286000"/>
            <a:ext cx="2949575" cy="29098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5474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5" descr="image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31845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6" descr="image00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24200" y="0"/>
            <a:ext cx="2971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37" descr="image00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05500" y="2743200"/>
            <a:ext cx="32385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63" descr="1522_1"/>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019800" y="0"/>
            <a:ext cx="3124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7" descr="http://www.vaultex.org/gifs/technical-shoes.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0" y="3124200"/>
            <a:ext cx="32004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172200"/>
            <a:ext cx="9144000" cy="556276"/>
            <a:chOff x="0" y="6172200"/>
            <a:chExt cx="9144000" cy="556276"/>
          </a:xfrm>
        </p:grpSpPr>
        <p:sp>
          <p:nvSpPr>
            <p:cNvPr id="3" name="TextBox 2"/>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4"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6" name="Rectangle 5"/>
          <p:cNvSpPr txBox="1">
            <a:spLocks noChangeArrowheads="1"/>
          </p:cNvSpPr>
          <p:nvPr/>
        </p:nvSpPr>
        <p:spPr>
          <a:xfrm>
            <a:off x="762000" y="1981200"/>
            <a:ext cx="42672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err="1">
                <a:solidFill>
                  <a:schemeClr val="tx1">
                    <a:lumMod val="85000"/>
                    <a:lumOff val="15000"/>
                  </a:schemeClr>
                </a:solidFill>
                <a:latin typeface="Baskerville Old Face" pitchFamily="18" charset="0"/>
              </a:rPr>
              <a:t>Gade</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pou</a:t>
            </a:r>
            <a:r>
              <a:rPr lang="es-ES" sz="2800" dirty="0">
                <a:solidFill>
                  <a:schemeClr val="tx1">
                    <a:lumMod val="85000"/>
                    <a:lumOff val="15000"/>
                  </a:schemeClr>
                </a:solidFill>
                <a:latin typeface="Baskerville Old Face" pitchFamily="18" charset="0"/>
              </a:rPr>
              <a:t>:</a:t>
            </a:r>
          </a:p>
          <a:p>
            <a:pPr marL="857250" lvl="1" indent="-457200"/>
            <a:r>
              <a:rPr lang="es-ES" sz="2400" dirty="0" err="1">
                <a:solidFill>
                  <a:schemeClr val="tx1">
                    <a:lumMod val="85000"/>
                    <a:lumOff val="15000"/>
                  </a:schemeClr>
                </a:solidFill>
                <a:latin typeface="Baskerville Old Face" pitchFamily="18" charset="0"/>
              </a:rPr>
              <a:t>Fann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chire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oswa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chire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anle</a:t>
            </a:r>
            <a:endParaRPr lang="es-ES" sz="2400" dirty="0">
              <a:solidFill>
                <a:schemeClr val="tx1">
                  <a:lumMod val="85000"/>
                  <a:lumOff val="15000"/>
                </a:schemeClr>
              </a:solidFill>
              <a:latin typeface="Baskerville Old Face" pitchFamily="18" charset="0"/>
            </a:endParaRPr>
          </a:p>
          <a:p>
            <a:pPr marL="857250" lvl="1" indent="-457200"/>
            <a:r>
              <a:rPr lang="es-ES" sz="2400" dirty="0" err="1">
                <a:solidFill>
                  <a:schemeClr val="tx1">
                    <a:lumMod val="85000"/>
                    <a:lumOff val="15000"/>
                  </a:schemeClr>
                </a:solidFill>
                <a:latin typeface="Baskerville Old Face" pitchFamily="18" charset="0"/>
              </a:rPr>
              <a:t>twou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dlo</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fant</a:t>
            </a:r>
            <a:r>
              <a:rPr lang="es-ES" sz="2400" dirty="0">
                <a:solidFill>
                  <a:schemeClr val="tx1">
                    <a:lumMod val="85000"/>
                    <a:lumOff val="15000"/>
                  </a:schemeClr>
                </a:solidFill>
                <a:latin typeface="Baskerville Old Face" pitchFamily="18" charset="0"/>
              </a:rPr>
              <a:t>, fil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soti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anba</a:t>
            </a:r>
            <a:r>
              <a:rPr lang="es-ES" sz="2400" dirty="0">
                <a:solidFill>
                  <a:schemeClr val="tx1">
                    <a:lumMod val="85000"/>
                    <a:lumOff val="15000"/>
                  </a:schemeClr>
                </a:solidFill>
                <a:latin typeface="Baskerville Old Face" pitchFamily="18" charset="0"/>
              </a:rPr>
              <a:t> </a:t>
            </a:r>
          </a:p>
          <a:p>
            <a:pPr marL="857250" lvl="1" indent="-457200"/>
            <a:r>
              <a:rPr lang="es-ES" sz="2400" dirty="0" err="1">
                <a:solidFill>
                  <a:schemeClr val="tx1">
                    <a:lumMod val="85000"/>
                    <a:lumOff val="15000"/>
                  </a:schemeClr>
                </a:solidFill>
                <a:latin typeface="Baskerville Old Face" pitchFamily="18" charset="0"/>
              </a:rPr>
              <a:t>Separasyon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ant</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semel</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anwo</a:t>
            </a:r>
            <a:endParaRPr lang="es-ES" sz="2000" dirty="0">
              <a:solidFill>
                <a:schemeClr val="tx1">
                  <a:lumMod val="85000"/>
                  <a:lumOff val="15000"/>
                </a:schemeClr>
              </a:solidFill>
              <a:latin typeface="Baskerville Old Face" pitchFamily="18" charset="0"/>
            </a:endParaRPr>
          </a:p>
        </p:txBody>
      </p:sp>
      <p:sp>
        <p:nvSpPr>
          <p:cNvPr id="7" name="Rectangle 4"/>
          <p:cNvSpPr txBox="1">
            <a:spLocks noChangeArrowheads="1"/>
          </p:cNvSpPr>
          <p:nvPr/>
        </p:nvSpPr>
        <p:spPr>
          <a:xfrm>
            <a:off x="1295400" y="685800"/>
            <a:ext cx="7391400" cy="9906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4500" dirty="0" err="1">
                <a:solidFill>
                  <a:schemeClr val="tx1">
                    <a:lumMod val="85000"/>
                    <a:lumOff val="15000"/>
                  </a:schemeClr>
                </a:solidFill>
                <a:latin typeface="Baskerville Old Face" pitchFamily="18" charset="0"/>
              </a:rPr>
              <a:t>Enspekte</a:t>
            </a:r>
            <a:r>
              <a:rPr lang="fr-FR" sz="4500" dirty="0">
                <a:solidFill>
                  <a:schemeClr val="tx1">
                    <a:lumMod val="85000"/>
                    <a:lumOff val="15000"/>
                  </a:schemeClr>
                </a:solidFill>
                <a:latin typeface="Baskerville Old Face" pitchFamily="18" charset="0"/>
              </a:rPr>
              <a:t> </a:t>
            </a:r>
            <a:r>
              <a:rPr lang="fr-FR" sz="4500" dirty="0" err="1">
                <a:solidFill>
                  <a:schemeClr val="tx1">
                    <a:lumMod val="85000"/>
                    <a:lumOff val="15000"/>
                  </a:schemeClr>
                </a:solidFill>
                <a:latin typeface="Baskerville Old Face" pitchFamily="18" charset="0"/>
              </a:rPr>
              <a:t>soulye</a:t>
            </a:r>
            <a:r>
              <a:rPr lang="fr-FR" sz="4500" dirty="0">
                <a:solidFill>
                  <a:schemeClr val="tx1">
                    <a:lumMod val="85000"/>
                    <a:lumOff val="15000"/>
                  </a:schemeClr>
                </a:solidFill>
                <a:latin typeface="Baskerville Old Face" pitchFamily="18" charset="0"/>
              </a:rPr>
              <a:t> ou </a:t>
            </a:r>
            <a:r>
              <a:rPr lang="fr-FR" sz="4500" dirty="0" err="1">
                <a:solidFill>
                  <a:schemeClr val="tx1">
                    <a:lumMod val="85000"/>
                    <a:lumOff val="15000"/>
                  </a:schemeClr>
                </a:solidFill>
                <a:latin typeface="Baskerville Old Face" pitchFamily="18" charset="0"/>
              </a:rPr>
              <a:t>chak</a:t>
            </a:r>
            <a:r>
              <a:rPr lang="fr-FR" sz="4500" dirty="0">
                <a:solidFill>
                  <a:schemeClr val="tx1">
                    <a:lumMod val="85000"/>
                    <a:lumOff val="15000"/>
                  </a:schemeClr>
                </a:solidFill>
                <a:latin typeface="Baskerville Old Face" pitchFamily="18" charset="0"/>
              </a:rPr>
              <a:t> </a:t>
            </a:r>
            <a:r>
              <a:rPr lang="fr-FR" sz="4500" dirty="0" err="1">
                <a:solidFill>
                  <a:schemeClr val="tx1">
                    <a:lumMod val="85000"/>
                    <a:lumOff val="15000"/>
                  </a:schemeClr>
                </a:solidFill>
                <a:latin typeface="Baskerville Old Face" pitchFamily="18" charset="0"/>
              </a:rPr>
              <a:t>jou</a:t>
            </a:r>
            <a:r>
              <a:rPr lang="fr-FR" sz="4500" dirty="0">
                <a:solidFill>
                  <a:schemeClr val="tx1">
                    <a:lumMod val="85000"/>
                    <a:lumOff val="15000"/>
                  </a:schemeClr>
                </a:solidFill>
                <a:latin typeface="Baskerville Old Face" pitchFamily="18" charset="0"/>
              </a:rPr>
              <a:t> ...</a:t>
            </a:r>
            <a:endParaRPr lang="en-US" sz="4500" dirty="0">
              <a:solidFill>
                <a:schemeClr val="tx1">
                  <a:lumMod val="85000"/>
                  <a:lumOff val="15000"/>
                </a:schemeClr>
              </a:solidFill>
              <a:latin typeface="Baskerville Old Face" pitchFamily="18" charset="0"/>
            </a:endParaRPr>
          </a:p>
        </p:txBody>
      </p:sp>
      <p:pic>
        <p:nvPicPr>
          <p:cNvPr id="8" name="Picture 34" descr="image007"/>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5473002" y="2895600"/>
            <a:ext cx="2895600" cy="1733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193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1905000"/>
            <a:ext cx="4724400"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500" dirty="0">
                <a:solidFill>
                  <a:schemeClr val="tx1">
                    <a:lumMod val="85000"/>
                    <a:lumOff val="15000"/>
                  </a:schemeClr>
                </a:solidFill>
                <a:latin typeface="Baskerville Old Face" pitchFamily="18" charset="0"/>
              </a:rPr>
              <a:t>Rad </a:t>
            </a:r>
            <a:r>
              <a:rPr lang="es-ES" sz="2500" dirty="0" err="1">
                <a:solidFill>
                  <a:schemeClr val="tx1">
                    <a:lumMod val="85000"/>
                    <a:lumOff val="15000"/>
                  </a:schemeClr>
                </a:solidFill>
                <a:latin typeface="Baskerville Old Face" pitchFamily="18" charset="0"/>
              </a:rPr>
              <a:t>ak</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prodwi</a:t>
            </a:r>
            <a:endParaRPr lang="es-ES" sz="2500" dirty="0">
              <a:solidFill>
                <a:schemeClr val="tx1">
                  <a:lumMod val="85000"/>
                  <a:lumOff val="15000"/>
                </a:schemeClr>
              </a:solidFill>
              <a:latin typeface="Baskerville Old Face" pitchFamily="18" charset="0"/>
            </a:endParaRPr>
          </a:p>
          <a:p>
            <a:pPr marL="457200" indent="-457200"/>
            <a:r>
              <a:rPr lang="es-ES" sz="2500" dirty="0" err="1">
                <a:solidFill>
                  <a:schemeClr val="tx1">
                    <a:lumMod val="85000"/>
                    <a:lumOff val="15000"/>
                  </a:schemeClr>
                </a:solidFill>
                <a:latin typeface="Baskerville Old Face" pitchFamily="18" charset="0"/>
              </a:rPr>
              <a:t>Kreye</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yon</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barye</a:t>
            </a:r>
            <a:endParaRPr lang="es-ES" sz="2500" dirty="0">
              <a:solidFill>
                <a:schemeClr val="tx1">
                  <a:lumMod val="85000"/>
                  <a:lumOff val="15000"/>
                </a:schemeClr>
              </a:solidFill>
              <a:latin typeface="Baskerville Old Face" pitchFamily="18" charset="0"/>
            </a:endParaRPr>
          </a:p>
          <a:p>
            <a:pPr marL="457200" indent="-457200"/>
            <a:r>
              <a:rPr lang="es-ES" sz="2500" dirty="0" err="1">
                <a:solidFill>
                  <a:schemeClr val="tx1">
                    <a:lumMod val="85000"/>
                    <a:lumOff val="15000"/>
                  </a:schemeClr>
                </a:solidFill>
                <a:latin typeface="Baskerville Old Face" pitchFamily="18" charset="0"/>
              </a:rPr>
              <a:t>Pwoteksyon</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pou</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tet</a:t>
            </a:r>
            <a:endParaRPr lang="es-ES" sz="2500" dirty="0">
              <a:solidFill>
                <a:schemeClr val="tx1">
                  <a:lumMod val="85000"/>
                  <a:lumOff val="15000"/>
                </a:schemeClr>
              </a:solidFill>
              <a:latin typeface="Baskerville Old Face" pitchFamily="18" charset="0"/>
            </a:endParaRPr>
          </a:p>
          <a:p>
            <a:pPr marL="457200" indent="-457200"/>
            <a:r>
              <a:rPr lang="es-ES" sz="2500" dirty="0" err="1">
                <a:solidFill>
                  <a:schemeClr val="tx1">
                    <a:lumMod val="85000"/>
                    <a:lumOff val="15000"/>
                  </a:schemeClr>
                </a:solidFill>
                <a:latin typeface="Baskerville Old Face" pitchFamily="18" charset="0"/>
              </a:rPr>
              <a:t>Pwotekson</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pou</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zye</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ak</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figi</a:t>
            </a:r>
            <a:endParaRPr lang="es-ES" sz="2500" dirty="0">
              <a:solidFill>
                <a:schemeClr val="tx1">
                  <a:lumMod val="85000"/>
                  <a:lumOff val="15000"/>
                </a:schemeClr>
              </a:solidFill>
              <a:latin typeface="Baskerville Old Face" pitchFamily="18" charset="0"/>
            </a:endParaRPr>
          </a:p>
          <a:p>
            <a:pPr marL="457200" indent="-457200"/>
            <a:r>
              <a:rPr lang="es-ES" sz="2500" dirty="0" err="1">
                <a:solidFill>
                  <a:schemeClr val="tx1">
                    <a:lumMod val="85000"/>
                    <a:lumOff val="15000"/>
                  </a:schemeClr>
                </a:solidFill>
                <a:latin typeface="Baskerville Old Face" pitchFamily="18" charset="0"/>
              </a:rPr>
              <a:t>Pwoteksyon</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pou</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zorey</a:t>
            </a:r>
            <a:endParaRPr lang="es-ES" sz="2500" dirty="0">
              <a:solidFill>
                <a:schemeClr val="tx1">
                  <a:lumMod val="85000"/>
                  <a:lumOff val="15000"/>
                </a:schemeClr>
              </a:solidFill>
              <a:latin typeface="Baskerville Old Face" pitchFamily="18" charset="0"/>
            </a:endParaRPr>
          </a:p>
          <a:p>
            <a:pPr marL="457200" indent="-457200"/>
            <a:r>
              <a:rPr lang="es-ES" sz="2500" dirty="0" err="1">
                <a:solidFill>
                  <a:schemeClr val="tx1">
                    <a:lumMod val="85000"/>
                    <a:lumOff val="15000"/>
                  </a:schemeClr>
                </a:solidFill>
                <a:latin typeface="Baskerville Old Face" pitchFamily="18" charset="0"/>
              </a:rPr>
              <a:t>Proteksyon</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pou</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men</a:t>
            </a:r>
            <a:endParaRPr lang="es-ES" sz="2500" dirty="0">
              <a:solidFill>
                <a:schemeClr val="tx1">
                  <a:lumMod val="85000"/>
                  <a:lumOff val="15000"/>
                </a:schemeClr>
              </a:solidFill>
              <a:latin typeface="Baskerville Old Face" pitchFamily="18" charset="0"/>
            </a:endParaRPr>
          </a:p>
          <a:p>
            <a:pPr marL="457200" indent="-457200"/>
            <a:r>
              <a:rPr lang="es-ES" sz="2500" dirty="0" err="1">
                <a:solidFill>
                  <a:schemeClr val="tx1">
                    <a:lumMod val="85000"/>
                    <a:lumOff val="15000"/>
                  </a:schemeClr>
                </a:solidFill>
                <a:latin typeface="Baskerville Old Face" pitchFamily="18" charset="0"/>
              </a:rPr>
              <a:t>Pwoteksyon</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pou</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pye</a:t>
            </a:r>
            <a:endParaRPr lang="es-ES" sz="2500" dirty="0">
              <a:solidFill>
                <a:schemeClr val="tx1">
                  <a:lumMod val="85000"/>
                  <a:lumOff val="15000"/>
                </a:schemeClr>
              </a:solidFill>
              <a:latin typeface="Baskerville Old Face" pitchFamily="18" charset="0"/>
            </a:endParaRPr>
          </a:p>
          <a:p>
            <a:pPr marL="457200" indent="-457200"/>
            <a:r>
              <a:rPr lang="es-ES" sz="2500" dirty="0" err="1">
                <a:solidFill>
                  <a:schemeClr val="tx1">
                    <a:lumMod val="85000"/>
                    <a:lumOff val="15000"/>
                  </a:schemeClr>
                </a:solidFill>
                <a:latin typeface="Baskerville Old Face" pitchFamily="18" charset="0"/>
              </a:rPr>
              <a:t>Pwoteksyon</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pou</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respirasyon</a:t>
            </a:r>
            <a:endParaRPr lang="es-ES" sz="2500" dirty="0">
              <a:solidFill>
                <a:schemeClr val="tx1">
                  <a:lumMod val="85000"/>
                  <a:lumOff val="15000"/>
                </a:schemeClr>
              </a:solidFill>
              <a:latin typeface="Baskerville Old Face" pitchFamily="18" charset="0"/>
            </a:endParaRPr>
          </a:p>
        </p:txBody>
      </p:sp>
      <p:sp>
        <p:nvSpPr>
          <p:cNvPr id="9" name="Rectangle 4"/>
          <p:cNvSpPr>
            <a:spLocks noGrp="1" noChangeArrowheads="1"/>
          </p:cNvSpPr>
          <p:nvPr>
            <p:ph type="title"/>
          </p:nvPr>
        </p:nvSpPr>
        <p:spPr>
          <a:xfrm>
            <a:off x="1295400" y="685800"/>
            <a:ext cx="7162800" cy="990600"/>
          </a:xfrm>
        </p:spPr>
        <p:txBody>
          <a:bodyPr>
            <a:normAutofit/>
          </a:bodyPr>
          <a:lstStyle/>
          <a:p>
            <a:pPr algn="l"/>
            <a:r>
              <a:rPr lang="en-US" sz="4500" dirty="0" smtClean="0">
                <a:solidFill>
                  <a:schemeClr val="tx1">
                    <a:lumMod val="85000"/>
                    <a:lumOff val="15000"/>
                  </a:schemeClr>
                </a:solidFill>
                <a:latin typeface="Baskerville Old Face" pitchFamily="18" charset="0"/>
              </a:rPr>
              <a:t>Ki </a:t>
            </a:r>
            <a:r>
              <a:rPr lang="en-US" sz="4500" dirty="0" err="1" smtClean="0">
                <a:solidFill>
                  <a:schemeClr val="tx1">
                    <a:lumMod val="85000"/>
                    <a:lumOff val="15000"/>
                  </a:schemeClr>
                </a:solidFill>
                <a:latin typeface="Baskerville Old Face" pitchFamily="18" charset="0"/>
              </a:rPr>
              <a:t>sa</a:t>
            </a:r>
            <a:r>
              <a:rPr lang="en-US" sz="4500" dirty="0" smtClean="0">
                <a:solidFill>
                  <a:schemeClr val="tx1">
                    <a:lumMod val="85000"/>
                    <a:lumOff val="15000"/>
                  </a:schemeClr>
                </a:solidFill>
                <a:latin typeface="Baskerville Old Face" pitchFamily="18" charset="0"/>
              </a:rPr>
              <a:t> PPE ye?</a:t>
            </a:r>
            <a:endParaRPr lang="en-US" sz="4500" dirty="0">
              <a:solidFill>
                <a:schemeClr val="tx1">
                  <a:lumMod val="85000"/>
                  <a:lumOff val="15000"/>
                </a:schemeClr>
              </a:solidFill>
              <a:latin typeface="Baskerville Old Face" pitchFamily="18" charset="0"/>
            </a:endParaRPr>
          </a:p>
        </p:txBody>
      </p:sp>
      <p:pic>
        <p:nvPicPr>
          <p:cNvPr id="10" name="Picture 62" descr="Miron PPE_N01156"/>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5722563" y="1828800"/>
            <a:ext cx="2453473" cy="3688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36585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172200"/>
            <a:ext cx="9144000" cy="556276"/>
            <a:chOff x="0" y="6172200"/>
            <a:chExt cx="9144000" cy="556276"/>
          </a:xfrm>
        </p:grpSpPr>
        <p:sp>
          <p:nvSpPr>
            <p:cNvPr id="3" name="TextBox 2"/>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4"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6" name="Rectangle 5"/>
          <p:cNvSpPr txBox="1">
            <a:spLocks noChangeArrowheads="1"/>
          </p:cNvSpPr>
          <p:nvPr/>
        </p:nvSpPr>
        <p:spPr>
          <a:xfrm>
            <a:off x="762000" y="1981200"/>
            <a:ext cx="42672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a:solidFill>
                  <a:schemeClr val="tx1">
                    <a:lumMod val="85000"/>
                    <a:lumOff val="15000"/>
                  </a:schemeClr>
                </a:solidFill>
                <a:latin typeface="Baskerville Old Face" pitchFamily="18" charset="0"/>
              </a:rPr>
              <a:t>Solid</a:t>
            </a:r>
          </a:p>
          <a:p>
            <a:pPr marL="457200" indent="-457200"/>
            <a:r>
              <a:rPr lang="es-ES" sz="2800" dirty="0" err="1">
                <a:solidFill>
                  <a:schemeClr val="tx1">
                    <a:lumMod val="85000"/>
                    <a:lumOff val="15000"/>
                  </a:schemeClr>
                </a:solidFill>
                <a:latin typeface="Baskerville Old Face" pitchFamily="18" charset="0"/>
              </a:rPr>
              <a:t>Enpak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zòtèy</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ki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reziste</a:t>
            </a:r>
            <a:endParaRPr lang="es-ES" sz="2800" dirty="0">
              <a:solidFill>
                <a:schemeClr val="tx1">
                  <a:lumMod val="85000"/>
                  <a:lumOff val="15000"/>
                </a:schemeClr>
              </a:solidFill>
              <a:latin typeface="Baskerville Old Face" pitchFamily="18" charset="0"/>
            </a:endParaRPr>
          </a:p>
          <a:p>
            <a:pPr marL="457200" indent="-457200"/>
            <a:r>
              <a:rPr lang="es-ES" sz="2800" dirty="0" err="1">
                <a:solidFill>
                  <a:schemeClr val="tx1">
                    <a:lumMod val="85000"/>
                    <a:lumOff val="15000"/>
                  </a:schemeClr>
                </a:solidFill>
                <a:latin typeface="Baskerville Old Face" pitchFamily="18" charset="0"/>
              </a:rPr>
              <a:t>Enpak</a:t>
            </a:r>
            <a:r>
              <a:rPr lang="es-ES" sz="2800" dirty="0">
                <a:solidFill>
                  <a:schemeClr val="tx1">
                    <a:lumMod val="85000"/>
                    <a:lumOff val="15000"/>
                  </a:schemeClr>
                </a:solidFill>
                <a:latin typeface="Baskerville Old Face" pitchFamily="18" charset="0"/>
              </a:rPr>
              <a:t> Z41.1 1967</a:t>
            </a:r>
            <a:endParaRPr lang="es-ES" sz="2400" dirty="0">
              <a:solidFill>
                <a:schemeClr val="tx1">
                  <a:lumMod val="85000"/>
                  <a:lumOff val="15000"/>
                </a:schemeClr>
              </a:solidFill>
              <a:latin typeface="Baskerville Old Face" pitchFamily="18" charset="0"/>
            </a:endParaRPr>
          </a:p>
        </p:txBody>
      </p:sp>
      <p:sp>
        <p:nvSpPr>
          <p:cNvPr id="7" name="Rectangle 4"/>
          <p:cNvSpPr txBox="1">
            <a:spLocks noChangeArrowheads="1"/>
          </p:cNvSpPr>
          <p:nvPr/>
        </p:nvSpPr>
        <p:spPr>
          <a:xfrm>
            <a:off x="1295400" y="685800"/>
            <a:ext cx="7391400" cy="9906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a:solidFill>
                  <a:schemeClr val="tx1">
                    <a:lumMod val="85000"/>
                    <a:lumOff val="15000"/>
                  </a:schemeClr>
                </a:solidFill>
                <a:latin typeface="Baskerville Old Face" pitchFamily="18" charset="0"/>
              </a:rPr>
              <a:t>Kondisyon</a:t>
            </a:r>
            <a:r>
              <a:rPr lang="es-ES" sz="4500" dirty="0">
                <a:solidFill>
                  <a:schemeClr val="tx1">
                    <a:lumMod val="85000"/>
                    <a:lumOff val="15000"/>
                  </a:schemeClr>
                </a:solidFill>
                <a:latin typeface="Baskerville Old Face" pitchFamily="18" charset="0"/>
              </a:rPr>
              <a:t> </a:t>
            </a:r>
            <a:r>
              <a:rPr lang="es-ES" sz="4500" dirty="0" err="1">
                <a:solidFill>
                  <a:schemeClr val="tx1">
                    <a:lumMod val="85000"/>
                    <a:lumOff val="15000"/>
                  </a:schemeClr>
                </a:solidFill>
                <a:latin typeface="Baskerville Old Face" pitchFamily="18" charset="0"/>
              </a:rPr>
              <a:t>pou</a:t>
            </a:r>
            <a:r>
              <a:rPr lang="es-ES" sz="4500" dirty="0">
                <a:solidFill>
                  <a:schemeClr val="tx1">
                    <a:lumMod val="85000"/>
                    <a:lumOff val="15000"/>
                  </a:schemeClr>
                </a:solidFill>
                <a:latin typeface="Baskerville Old Face" pitchFamily="18" charset="0"/>
              </a:rPr>
              <a:t> </a:t>
            </a:r>
            <a:r>
              <a:rPr lang="es-ES" sz="4500" dirty="0" err="1">
                <a:solidFill>
                  <a:schemeClr val="tx1">
                    <a:lumMod val="85000"/>
                    <a:lumOff val="15000"/>
                  </a:schemeClr>
                </a:solidFill>
                <a:latin typeface="Baskerville Old Face" pitchFamily="18" charset="0"/>
              </a:rPr>
              <a:t>Shoes</a:t>
            </a:r>
            <a:r>
              <a:rPr lang="es-ES" sz="4500" dirty="0">
                <a:solidFill>
                  <a:schemeClr val="tx1">
                    <a:lumMod val="85000"/>
                    <a:lumOff val="15000"/>
                  </a:schemeClr>
                </a:solidFill>
                <a:latin typeface="Baskerville Old Face" pitchFamily="18" charset="0"/>
              </a:rPr>
              <a:t> </a:t>
            </a:r>
            <a:r>
              <a:rPr lang="es-ES" sz="4500" dirty="0" err="1">
                <a:solidFill>
                  <a:schemeClr val="tx1">
                    <a:lumMod val="85000"/>
                    <a:lumOff val="15000"/>
                  </a:schemeClr>
                </a:solidFill>
                <a:latin typeface="Baskerville Old Face" pitchFamily="18" charset="0"/>
              </a:rPr>
              <a:t>Sekirite</a:t>
            </a:r>
            <a:endParaRPr lang="en-US" sz="4500" dirty="0">
              <a:solidFill>
                <a:schemeClr val="tx1">
                  <a:lumMod val="85000"/>
                  <a:lumOff val="15000"/>
                </a:schemeClr>
              </a:solidFill>
              <a:latin typeface="Baskerville Old Face" pitchFamily="18" charset="0"/>
            </a:endParaRPr>
          </a:p>
        </p:txBody>
      </p:sp>
      <p:pic>
        <p:nvPicPr>
          <p:cNvPr id="8" name="Picture 32" descr="image00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78155" y="1676400"/>
            <a:ext cx="2278063"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2105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172200"/>
            <a:ext cx="9144000" cy="556276"/>
            <a:chOff x="0" y="6172200"/>
            <a:chExt cx="9144000" cy="556276"/>
          </a:xfrm>
        </p:grpSpPr>
        <p:sp>
          <p:nvSpPr>
            <p:cNvPr id="3" name="TextBox 2"/>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4"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6" name="Rectangle 5"/>
          <p:cNvSpPr txBox="1">
            <a:spLocks noChangeArrowheads="1"/>
          </p:cNvSpPr>
          <p:nvPr/>
        </p:nvSpPr>
        <p:spPr>
          <a:xfrm>
            <a:off x="762000" y="2362200"/>
            <a:ext cx="7848600" cy="35734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6200" b="1" dirty="0" err="1">
                <a:solidFill>
                  <a:schemeClr val="tx1">
                    <a:lumMod val="85000"/>
                    <a:lumOff val="15000"/>
                  </a:schemeClr>
                </a:solidFill>
                <a:latin typeface="Baskerville Old Face" pitchFamily="18" charset="0"/>
              </a:rPr>
              <a:t>Pwoteksyon</a:t>
            </a:r>
            <a:r>
              <a:rPr lang="es-ES" sz="6200" b="1" dirty="0">
                <a:solidFill>
                  <a:schemeClr val="tx1">
                    <a:lumMod val="85000"/>
                    <a:lumOff val="15000"/>
                  </a:schemeClr>
                </a:solidFill>
                <a:latin typeface="Baskerville Old Face" pitchFamily="18" charset="0"/>
              </a:rPr>
              <a:t> </a:t>
            </a:r>
            <a:r>
              <a:rPr lang="es-ES" sz="6200" b="1" dirty="0" err="1">
                <a:solidFill>
                  <a:schemeClr val="tx1">
                    <a:lumMod val="85000"/>
                    <a:lumOff val="15000"/>
                  </a:schemeClr>
                </a:solidFill>
                <a:latin typeface="Baskerville Old Face" pitchFamily="18" charset="0"/>
              </a:rPr>
              <a:t>men</a:t>
            </a:r>
            <a:endParaRPr lang="es-ES" sz="6200" b="1"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1617188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172200"/>
            <a:ext cx="9144000" cy="556276"/>
            <a:chOff x="0" y="6172200"/>
            <a:chExt cx="9144000" cy="556276"/>
          </a:xfrm>
        </p:grpSpPr>
        <p:sp>
          <p:nvSpPr>
            <p:cNvPr id="3" name="TextBox 2"/>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4"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6" name="Rectangle 5"/>
          <p:cNvSpPr txBox="1">
            <a:spLocks noChangeArrowheads="1"/>
          </p:cNvSpPr>
          <p:nvPr/>
        </p:nvSpPr>
        <p:spPr>
          <a:xfrm>
            <a:off x="762000" y="1981200"/>
            <a:ext cx="42672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800" dirty="0" err="1">
                <a:solidFill>
                  <a:schemeClr val="tx1">
                    <a:lumMod val="85000"/>
                    <a:lumOff val="15000"/>
                  </a:schemeClr>
                </a:solidFill>
                <a:latin typeface="Baskerville Old Face" pitchFamily="18" charset="0"/>
              </a:rPr>
              <a:t>Boule</a:t>
            </a:r>
            <a:endParaRPr lang="es-ES" sz="2800" dirty="0">
              <a:solidFill>
                <a:schemeClr val="tx1">
                  <a:lumMod val="85000"/>
                  <a:lumOff val="15000"/>
                </a:schemeClr>
              </a:solidFill>
              <a:latin typeface="Baskerville Old Face" pitchFamily="18" charset="0"/>
            </a:endParaRPr>
          </a:p>
          <a:p>
            <a:pPr marL="457200" indent="-457200"/>
            <a:r>
              <a:rPr lang="es-ES" sz="2800" dirty="0" err="1">
                <a:solidFill>
                  <a:schemeClr val="tx1">
                    <a:lumMod val="85000"/>
                    <a:lumOff val="15000"/>
                  </a:schemeClr>
                </a:solidFill>
                <a:latin typeface="Baskerville Old Face" pitchFamily="18" charset="0"/>
              </a:rPr>
              <a:t>Koupe</a:t>
            </a:r>
            <a:endParaRPr lang="es-ES" sz="2800" dirty="0">
              <a:solidFill>
                <a:schemeClr val="tx1">
                  <a:lumMod val="85000"/>
                  <a:lumOff val="15000"/>
                </a:schemeClr>
              </a:solidFill>
              <a:latin typeface="Baskerville Old Face" pitchFamily="18" charset="0"/>
            </a:endParaRPr>
          </a:p>
          <a:p>
            <a:pPr marL="457200" indent="-457200"/>
            <a:r>
              <a:rPr lang="es-ES" sz="2800" dirty="0" err="1">
                <a:solidFill>
                  <a:schemeClr val="tx1">
                    <a:lumMod val="85000"/>
                    <a:lumOff val="15000"/>
                  </a:schemeClr>
                </a:solidFill>
                <a:latin typeface="Baskerville Old Face" pitchFamily="18" charset="0"/>
              </a:rPr>
              <a:t>Elektrik</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chòk</a:t>
            </a:r>
            <a:endParaRPr lang="es-ES" sz="2800" dirty="0">
              <a:solidFill>
                <a:schemeClr val="tx1">
                  <a:lumMod val="85000"/>
                  <a:lumOff val="15000"/>
                </a:schemeClr>
              </a:solidFill>
              <a:latin typeface="Baskerville Old Face" pitchFamily="18" charset="0"/>
            </a:endParaRPr>
          </a:p>
          <a:p>
            <a:pPr marL="457200" indent="-457200"/>
            <a:r>
              <a:rPr lang="es-ES" sz="2800" dirty="0" err="1">
                <a:solidFill>
                  <a:schemeClr val="tx1">
                    <a:lumMod val="85000"/>
                    <a:lumOff val="15000"/>
                  </a:schemeClr>
                </a:solidFill>
                <a:latin typeface="Baskerville Old Face" pitchFamily="18" charset="0"/>
              </a:rPr>
              <a:t>Anpitasyon</a:t>
            </a:r>
            <a:endParaRPr lang="es-ES" sz="2800" dirty="0">
              <a:solidFill>
                <a:schemeClr val="tx1">
                  <a:lumMod val="85000"/>
                  <a:lumOff val="15000"/>
                </a:schemeClr>
              </a:solidFill>
              <a:latin typeface="Baskerville Old Face" pitchFamily="18" charset="0"/>
            </a:endParaRPr>
          </a:p>
          <a:p>
            <a:pPr marL="457200" indent="-457200"/>
            <a:r>
              <a:rPr lang="es-ES" sz="2800" dirty="0" err="1">
                <a:solidFill>
                  <a:schemeClr val="tx1">
                    <a:lumMod val="85000"/>
                    <a:lumOff val="15000"/>
                  </a:schemeClr>
                </a:solidFill>
                <a:latin typeface="Baskerville Old Face" pitchFamily="18" charset="0"/>
              </a:rPr>
              <a:t>Absòpsyon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nan</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pwodwi</a:t>
            </a:r>
            <a:r>
              <a:rPr lang="es-ES" sz="2800" dirty="0">
                <a:solidFill>
                  <a:schemeClr val="tx1">
                    <a:lumMod val="85000"/>
                    <a:lumOff val="15000"/>
                  </a:schemeClr>
                </a:solidFill>
                <a:latin typeface="Baskerville Old Face" pitchFamily="18" charset="0"/>
              </a:rPr>
              <a:t> </a:t>
            </a:r>
            <a:r>
              <a:rPr lang="es-ES" sz="2800" dirty="0" err="1">
                <a:solidFill>
                  <a:schemeClr val="tx1">
                    <a:lumMod val="85000"/>
                    <a:lumOff val="15000"/>
                  </a:schemeClr>
                </a:solidFill>
                <a:latin typeface="Baskerville Old Face" pitchFamily="18" charset="0"/>
              </a:rPr>
              <a:t>chimik</a:t>
            </a:r>
            <a:endParaRPr lang="es-ES" sz="2800" dirty="0">
              <a:solidFill>
                <a:schemeClr val="tx1">
                  <a:lumMod val="85000"/>
                  <a:lumOff val="15000"/>
                </a:schemeClr>
              </a:solidFill>
              <a:latin typeface="Baskerville Old Face" pitchFamily="18" charset="0"/>
            </a:endParaRPr>
          </a:p>
        </p:txBody>
      </p:sp>
      <p:sp>
        <p:nvSpPr>
          <p:cNvPr id="7" name="Rectangle 4"/>
          <p:cNvSpPr txBox="1">
            <a:spLocks noChangeArrowheads="1"/>
          </p:cNvSpPr>
          <p:nvPr/>
        </p:nvSpPr>
        <p:spPr>
          <a:xfrm>
            <a:off x="1295400" y="685800"/>
            <a:ext cx="7391400" cy="990600"/>
          </a:xfrm>
          <a:prstGeom prst="rect">
            <a:avLst/>
          </a:prstGeom>
        </p:spPr>
        <p:txBody>
          <a:bodyP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a:solidFill>
                  <a:schemeClr val="tx1">
                    <a:lumMod val="85000"/>
                    <a:lumOff val="15000"/>
                  </a:schemeClr>
                </a:solidFill>
                <a:latin typeface="Baskerville Old Face" pitchFamily="18" charset="0"/>
              </a:rPr>
              <a:t>Poukisa</a:t>
            </a:r>
            <a:r>
              <a:rPr lang="es-ES" sz="4500" dirty="0">
                <a:solidFill>
                  <a:schemeClr val="tx1">
                    <a:lumMod val="85000"/>
                    <a:lumOff val="15000"/>
                  </a:schemeClr>
                </a:solidFill>
                <a:latin typeface="Baskerville Old Face" pitchFamily="18" charset="0"/>
              </a:rPr>
              <a:t> </a:t>
            </a:r>
            <a:r>
              <a:rPr lang="es-ES" sz="4500" dirty="0" err="1">
                <a:solidFill>
                  <a:schemeClr val="tx1">
                    <a:lumMod val="85000"/>
                    <a:lumOff val="15000"/>
                  </a:schemeClr>
                </a:solidFill>
                <a:latin typeface="Baskerville Old Face" pitchFamily="18" charset="0"/>
              </a:rPr>
              <a:t>ou</a:t>
            </a:r>
            <a:r>
              <a:rPr lang="es-ES" sz="4500" dirty="0">
                <a:solidFill>
                  <a:schemeClr val="tx1">
                    <a:lumMod val="85000"/>
                    <a:lumOff val="15000"/>
                  </a:schemeClr>
                </a:solidFill>
                <a:latin typeface="Baskerville Old Face" pitchFamily="18" charset="0"/>
              </a:rPr>
              <a:t> </a:t>
            </a:r>
            <a:r>
              <a:rPr lang="es-ES" sz="4500" dirty="0" err="1">
                <a:solidFill>
                  <a:schemeClr val="tx1">
                    <a:lumMod val="85000"/>
                    <a:lumOff val="15000"/>
                  </a:schemeClr>
                </a:solidFill>
                <a:latin typeface="Baskerville Old Face" pitchFamily="18" charset="0"/>
              </a:rPr>
              <a:t>dwe</a:t>
            </a:r>
            <a:r>
              <a:rPr lang="es-ES" sz="4500" dirty="0">
                <a:solidFill>
                  <a:schemeClr val="tx1">
                    <a:lumMod val="85000"/>
                    <a:lumOff val="15000"/>
                  </a:schemeClr>
                </a:solidFill>
                <a:latin typeface="Baskerville Old Face" pitchFamily="18" charset="0"/>
              </a:rPr>
              <a:t>  </a:t>
            </a:r>
            <a:r>
              <a:rPr lang="es-ES" sz="4500" dirty="0" err="1">
                <a:solidFill>
                  <a:schemeClr val="tx1">
                    <a:lumMod val="85000"/>
                    <a:lumOff val="15000"/>
                  </a:schemeClr>
                </a:solidFill>
                <a:latin typeface="Baskerville Old Face" pitchFamily="18" charset="0"/>
              </a:rPr>
              <a:t>sèvi</a:t>
            </a:r>
            <a:r>
              <a:rPr lang="es-ES" sz="4500" dirty="0">
                <a:solidFill>
                  <a:schemeClr val="tx1">
                    <a:lumMod val="85000"/>
                    <a:lumOff val="15000"/>
                  </a:schemeClr>
                </a:solidFill>
                <a:latin typeface="Baskerville Old Face" pitchFamily="18" charset="0"/>
              </a:rPr>
              <a:t> </a:t>
            </a:r>
            <a:r>
              <a:rPr lang="es-ES" sz="4500" dirty="0" err="1">
                <a:solidFill>
                  <a:schemeClr val="tx1">
                    <a:lumMod val="85000"/>
                    <a:lumOff val="15000"/>
                  </a:schemeClr>
                </a:solidFill>
                <a:latin typeface="Baskerville Old Face" pitchFamily="18" charset="0"/>
              </a:rPr>
              <a:t>ak</a:t>
            </a:r>
            <a:r>
              <a:rPr lang="es-ES" sz="4500" dirty="0">
                <a:solidFill>
                  <a:schemeClr val="tx1">
                    <a:lumMod val="85000"/>
                    <a:lumOff val="15000"/>
                  </a:schemeClr>
                </a:solidFill>
                <a:latin typeface="Baskerville Old Face" pitchFamily="18" charset="0"/>
              </a:rPr>
              <a:t> </a:t>
            </a:r>
            <a:r>
              <a:rPr lang="es-ES" sz="4500" dirty="0" err="1">
                <a:solidFill>
                  <a:schemeClr val="tx1">
                    <a:lumMod val="85000"/>
                    <a:lumOff val="15000"/>
                  </a:schemeClr>
                </a:solidFill>
                <a:latin typeface="Baskerville Old Face" pitchFamily="18" charset="0"/>
              </a:rPr>
              <a:t>pwoteksyon</a:t>
            </a:r>
            <a:r>
              <a:rPr lang="es-ES" sz="4500" dirty="0">
                <a:solidFill>
                  <a:schemeClr val="tx1">
                    <a:lumMod val="85000"/>
                    <a:lumOff val="15000"/>
                  </a:schemeClr>
                </a:solidFill>
                <a:latin typeface="Baskerville Old Face" pitchFamily="18" charset="0"/>
              </a:rPr>
              <a:t> </a:t>
            </a:r>
            <a:r>
              <a:rPr lang="es-ES" sz="4500" dirty="0" err="1">
                <a:solidFill>
                  <a:schemeClr val="tx1">
                    <a:lumMod val="85000"/>
                    <a:lumOff val="15000"/>
                  </a:schemeClr>
                </a:solidFill>
                <a:latin typeface="Baskerville Old Face" pitchFamily="18" charset="0"/>
              </a:rPr>
              <a:t>men</a:t>
            </a:r>
            <a:r>
              <a:rPr lang="es-ES" sz="4500" dirty="0">
                <a:solidFill>
                  <a:schemeClr val="tx1">
                    <a:lumMod val="85000"/>
                    <a:lumOff val="15000"/>
                  </a:schemeClr>
                </a:solidFill>
                <a:latin typeface="Baskerville Old Face" pitchFamily="18" charset="0"/>
              </a:rPr>
              <a:t>?</a:t>
            </a:r>
            <a:endParaRPr lang="en-US" sz="4500" dirty="0">
              <a:solidFill>
                <a:schemeClr val="tx1">
                  <a:lumMod val="85000"/>
                  <a:lumOff val="15000"/>
                </a:schemeClr>
              </a:solidFill>
              <a:latin typeface="Baskerville Old Face" pitchFamily="18" charset="0"/>
            </a:endParaRPr>
          </a:p>
        </p:txBody>
      </p:sp>
      <p:pic>
        <p:nvPicPr>
          <p:cNvPr id="8" name="Picture 38" descr="image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76800" y="1752600"/>
            <a:ext cx="3429000" cy="2265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89886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172200"/>
            <a:ext cx="9144000" cy="556276"/>
            <a:chOff x="0" y="6172200"/>
            <a:chExt cx="9144000" cy="556276"/>
          </a:xfrm>
        </p:grpSpPr>
        <p:sp>
          <p:nvSpPr>
            <p:cNvPr id="3" name="TextBox 2"/>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4"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6" name="Rectangle 4"/>
          <p:cNvSpPr txBox="1">
            <a:spLocks noChangeArrowheads="1"/>
          </p:cNvSpPr>
          <p:nvPr/>
        </p:nvSpPr>
        <p:spPr>
          <a:xfrm>
            <a:off x="1295400" y="685800"/>
            <a:ext cx="7391400" cy="9906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a:solidFill>
                  <a:schemeClr val="tx1">
                    <a:lumMod val="85000"/>
                    <a:lumOff val="15000"/>
                  </a:schemeClr>
                </a:solidFill>
                <a:latin typeface="Baskerville Old Face" pitchFamily="18" charset="0"/>
              </a:rPr>
              <a:t>Kalite</a:t>
            </a:r>
            <a:r>
              <a:rPr lang="es-ES" sz="4500" dirty="0">
                <a:solidFill>
                  <a:schemeClr val="tx1">
                    <a:lumMod val="85000"/>
                    <a:lumOff val="15000"/>
                  </a:schemeClr>
                </a:solidFill>
                <a:latin typeface="Baskerville Old Face" pitchFamily="18" charset="0"/>
              </a:rPr>
              <a:t> </a:t>
            </a:r>
            <a:r>
              <a:rPr lang="es-ES" sz="4500" dirty="0" err="1">
                <a:solidFill>
                  <a:schemeClr val="tx1">
                    <a:lumMod val="85000"/>
                    <a:lumOff val="15000"/>
                  </a:schemeClr>
                </a:solidFill>
                <a:latin typeface="Baskerville Old Face" pitchFamily="18" charset="0"/>
              </a:rPr>
              <a:t>pwoteksyon</a:t>
            </a:r>
            <a:r>
              <a:rPr lang="es-ES" sz="4500" dirty="0">
                <a:solidFill>
                  <a:schemeClr val="tx1">
                    <a:lumMod val="85000"/>
                    <a:lumOff val="15000"/>
                  </a:schemeClr>
                </a:solidFill>
                <a:latin typeface="Baskerville Old Face" pitchFamily="18" charset="0"/>
              </a:rPr>
              <a:t> </a:t>
            </a:r>
            <a:r>
              <a:rPr lang="es-ES" sz="4500" dirty="0" err="1">
                <a:solidFill>
                  <a:schemeClr val="tx1">
                    <a:lumMod val="85000"/>
                    <a:lumOff val="15000"/>
                  </a:schemeClr>
                </a:solidFill>
                <a:latin typeface="Baskerville Old Face" pitchFamily="18" charset="0"/>
              </a:rPr>
              <a:t>men</a:t>
            </a:r>
            <a:endParaRPr lang="en-US" sz="4500" dirty="0">
              <a:solidFill>
                <a:schemeClr val="tx1">
                  <a:lumMod val="85000"/>
                  <a:lumOff val="15000"/>
                </a:schemeClr>
              </a:solidFill>
              <a:latin typeface="Baskerville Old Face" pitchFamily="18" charset="0"/>
            </a:endParaRPr>
          </a:p>
        </p:txBody>
      </p:sp>
      <p:pic>
        <p:nvPicPr>
          <p:cNvPr id="7" name="Picture 43" descr="image00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4000" y="3869212"/>
            <a:ext cx="3077349" cy="21304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8" name="Picture 44" descr="image00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66026" y="3869212"/>
            <a:ext cx="3124200" cy="22069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9" name="Picture 5" descr="SP_Glove_WE30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38332" y="1892853"/>
            <a:ext cx="1591690" cy="1976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Main" descr="http://www.airgas.com/CachedImages/0000012/t047_r15441_v6.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02560" y="2273232"/>
            <a:ext cx="692897" cy="136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2" descr="image004"/>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966026" y="1600200"/>
            <a:ext cx="3124200" cy="19163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2375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172200"/>
            <a:ext cx="9144000" cy="556276"/>
            <a:chOff x="0" y="6172200"/>
            <a:chExt cx="9144000" cy="556276"/>
          </a:xfrm>
        </p:grpSpPr>
        <p:sp>
          <p:nvSpPr>
            <p:cNvPr id="3" name="TextBox 2"/>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4"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6" name="Rectangle 5"/>
          <p:cNvSpPr txBox="1">
            <a:spLocks noChangeArrowheads="1"/>
          </p:cNvSpPr>
          <p:nvPr/>
        </p:nvSpPr>
        <p:spPr>
          <a:xfrm>
            <a:off x="762000" y="1981200"/>
            <a:ext cx="4267200" cy="411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200" dirty="0">
                <a:solidFill>
                  <a:schemeClr val="tx1">
                    <a:lumMod val="85000"/>
                    <a:lumOff val="15000"/>
                  </a:schemeClr>
                </a:solidFill>
                <a:latin typeface="Baskerville Old Face" pitchFamily="18" charset="0"/>
              </a:rPr>
              <a:t>Se </a:t>
            </a:r>
            <a:r>
              <a:rPr lang="es-ES" sz="2200" dirty="0" err="1">
                <a:solidFill>
                  <a:schemeClr val="tx1">
                    <a:lumMod val="85000"/>
                    <a:lumOff val="15000"/>
                  </a:schemeClr>
                </a:solidFill>
                <a:latin typeface="Baskerville Old Face" pitchFamily="18" charset="0"/>
              </a:rPr>
              <a:t>pa</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tout</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gan</a:t>
            </a:r>
            <a:r>
              <a:rPr lang="es-ES" sz="2200" dirty="0">
                <a:solidFill>
                  <a:schemeClr val="tx1">
                    <a:lumMod val="85000"/>
                    <a:lumOff val="15000"/>
                  </a:schemeClr>
                </a:solidFill>
                <a:latin typeface="Baskerville Old Face" pitchFamily="18" charset="0"/>
              </a:rPr>
              <a:t> yo </a:t>
            </a:r>
            <a:r>
              <a:rPr lang="es-ES" sz="2200" dirty="0" err="1">
                <a:solidFill>
                  <a:schemeClr val="tx1">
                    <a:lumMod val="85000"/>
                    <a:lumOff val="15000"/>
                  </a:schemeClr>
                </a:solidFill>
                <a:latin typeface="Baskerville Old Face" pitchFamily="18" charset="0"/>
              </a:rPr>
              <a:t>kreye</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egal</a:t>
            </a:r>
            <a:r>
              <a:rPr lang="es-ES" sz="2200" dirty="0">
                <a:solidFill>
                  <a:schemeClr val="tx1">
                    <a:lumMod val="85000"/>
                    <a:lumOff val="15000"/>
                  </a:schemeClr>
                </a:solidFill>
                <a:latin typeface="Baskerville Old Face" pitchFamily="18" charset="0"/>
              </a:rPr>
              <a:t> ego .... </a:t>
            </a:r>
            <a:r>
              <a:rPr lang="es-ES" sz="2200" dirty="0" err="1">
                <a:solidFill>
                  <a:schemeClr val="tx1">
                    <a:lumMod val="85000"/>
                    <a:lumOff val="15000"/>
                  </a:schemeClr>
                </a:solidFill>
                <a:latin typeface="Baskerville Old Face" pitchFamily="18" charset="0"/>
              </a:rPr>
              <a:t>Asire</a:t>
            </a:r>
            <a:r>
              <a:rPr lang="es-ES" sz="2200" dirty="0">
                <a:solidFill>
                  <a:schemeClr val="tx1">
                    <a:lumMod val="85000"/>
                    <a:lumOff val="15000"/>
                  </a:schemeClr>
                </a:solidFill>
                <a:latin typeface="Baskerville Old Face" pitchFamily="18" charset="0"/>
              </a:rPr>
              <a:t> w </a:t>
            </a:r>
            <a:r>
              <a:rPr lang="es-ES" sz="2200" dirty="0" err="1">
                <a:solidFill>
                  <a:schemeClr val="tx1">
                    <a:lumMod val="85000"/>
                    <a:lumOff val="15000"/>
                  </a:schemeClr>
                </a:solidFill>
                <a:latin typeface="Baskerville Old Face" pitchFamily="18" charset="0"/>
              </a:rPr>
              <a:t>ke</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gan</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an</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ou</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itilize</a:t>
            </a:r>
            <a:r>
              <a:rPr lang="es-ES" sz="2200" dirty="0">
                <a:solidFill>
                  <a:schemeClr val="tx1">
                    <a:lumMod val="85000"/>
                    <a:lumOff val="15000"/>
                  </a:schemeClr>
                </a:solidFill>
                <a:latin typeface="Baskerville Old Face" pitchFamily="18" charset="0"/>
              </a:rPr>
              <a:t> yo </a:t>
            </a:r>
            <a:r>
              <a:rPr lang="es-ES" sz="2200" dirty="0" err="1">
                <a:solidFill>
                  <a:schemeClr val="tx1">
                    <a:lumMod val="85000"/>
                    <a:lumOff val="15000"/>
                  </a:schemeClr>
                </a:solidFill>
                <a:latin typeface="Baskerville Old Face" pitchFamily="18" charset="0"/>
              </a:rPr>
              <a:t>pral</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pwoteje</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men</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ou</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nan</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danje</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espesifik</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sa</a:t>
            </a:r>
            <a:r>
              <a:rPr lang="es-ES" sz="2200" dirty="0">
                <a:solidFill>
                  <a:schemeClr val="tx1">
                    <a:lumMod val="85000"/>
                    <a:lumOff val="15000"/>
                  </a:schemeClr>
                </a:solidFill>
                <a:latin typeface="Baskerville Old Face" pitchFamily="18" charset="0"/>
              </a:rPr>
              <a:t> yo </a:t>
            </a:r>
            <a:r>
              <a:rPr lang="es-ES" sz="2200" dirty="0" err="1">
                <a:solidFill>
                  <a:schemeClr val="tx1">
                    <a:lumMod val="85000"/>
                    <a:lumOff val="15000"/>
                  </a:schemeClr>
                </a:solidFill>
                <a:latin typeface="Baskerville Old Face" pitchFamily="18" charset="0"/>
              </a:rPr>
              <a:t>nan</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travay</a:t>
            </a:r>
            <a:r>
              <a:rPr lang="es-ES" sz="2200" dirty="0">
                <a:solidFill>
                  <a:schemeClr val="tx1">
                    <a:lumMod val="85000"/>
                    <a:lumOff val="15000"/>
                  </a:schemeClr>
                </a:solidFill>
                <a:latin typeface="Baskerville Old Face" pitchFamily="18" charset="0"/>
              </a:rPr>
              <a:t> la.</a:t>
            </a:r>
          </a:p>
          <a:p>
            <a:pPr marL="457200" indent="-457200"/>
            <a:endParaRPr lang="es-ES" sz="2200" dirty="0">
              <a:solidFill>
                <a:schemeClr val="tx1">
                  <a:lumMod val="85000"/>
                  <a:lumOff val="15000"/>
                </a:schemeClr>
              </a:solidFill>
              <a:latin typeface="Baskerville Old Face" pitchFamily="18" charset="0"/>
            </a:endParaRPr>
          </a:p>
          <a:p>
            <a:pPr marL="457200" indent="-457200"/>
            <a:r>
              <a:rPr lang="es-ES" sz="2200" dirty="0" err="1">
                <a:solidFill>
                  <a:schemeClr val="tx1">
                    <a:lumMod val="85000"/>
                    <a:lumOff val="15000"/>
                  </a:schemeClr>
                </a:solidFill>
                <a:latin typeface="Baskerville Old Face" pitchFamily="18" charset="0"/>
              </a:rPr>
              <a:t>Gan</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Chimik</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pa</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fè</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sa</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pou</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tout</a:t>
            </a:r>
            <a:r>
              <a:rPr lang="es-ES" sz="2200" dirty="0">
                <a:solidFill>
                  <a:schemeClr val="tx1">
                    <a:lumMod val="85000"/>
                    <a:lumOff val="15000"/>
                  </a:schemeClr>
                </a:solidFill>
                <a:latin typeface="Baskerville Old Face" pitchFamily="18" charset="0"/>
              </a:rPr>
              <a:t> tan ... </a:t>
            </a:r>
            <a:r>
              <a:rPr lang="es-ES" sz="2200" dirty="0" err="1">
                <a:solidFill>
                  <a:schemeClr val="tx1">
                    <a:lumMod val="85000"/>
                    <a:lumOff val="15000"/>
                  </a:schemeClr>
                </a:solidFill>
                <a:latin typeface="Baskerville Old Face" pitchFamily="18" charset="0"/>
              </a:rPr>
              <a:t>konprann</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dènye</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chimik</a:t>
            </a:r>
            <a:r>
              <a:rPr lang="es-ES" sz="2200" dirty="0">
                <a:solidFill>
                  <a:schemeClr val="tx1">
                    <a:lumMod val="85000"/>
                    <a:lumOff val="15000"/>
                  </a:schemeClr>
                </a:solidFill>
                <a:latin typeface="Baskerville Old Face" pitchFamily="18" charset="0"/>
              </a:rPr>
              <a:t> la </a:t>
            </a:r>
            <a:r>
              <a:rPr lang="es-ES" sz="2200" dirty="0" err="1">
                <a:solidFill>
                  <a:schemeClr val="tx1">
                    <a:lumMod val="85000"/>
                    <a:lumOff val="15000"/>
                  </a:schemeClr>
                </a:solidFill>
                <a:latin typeface="Baskerville Old Face" pitchFamily="18" charset="0"/>
              </a:rPr>
              <a:t>ak</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kraze</a:t>
            </a:r>
            <a:r>
              <a:rPr lang="es-ES" sz="2200" dirty="0">
                <a:solidFill>
                  <a:schemeClr val="tx1">
                    <a:lumMod val="85000"/>
                    <a:lumOff val="15000"/>
                  </a:schemeClr>
                </a:solidFill>
                <a:latin typeface="Baskerville Old Face" pitchFamily="18" charset="0"/>
              </a:rPr>
              <a:t>-a" </a:t>
            </a:r>
            <a:r>
              <a:rPr lang="es-ES" sz="2200" dirty="0" err="1">
                <a:solidFill>
                  <a:schemeClr val="tx1">
                    <a:lumMod val="85000"/>
                    <a:lumOff val="15000"/>
                  </a:schemeClr>
                </a:solidFill>
                <a:latin typeface="Baskerville Old Face" pitchFamily="18" charset="0"/>
              </a:rPr>
              <a:t>karakteristik</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gan</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espesifik</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ou</a:t>
            </a:r>
            <a:endParaRPr lang="es-ES" sz="2200" dirty="0">
              <a:solidFill>
                <a:schemeClr val="tx1">
                  <a:lumMod val="85000"/>
                  <a:lumOff val="15000"/>
                </a:schemeClr>
              </a:solidFill>
              <a:latin typeface="Baskerville Old Face" pitchFamily="18" charset="0"/>
            </a:endParaRPr>
          </a:p>
        </p:txBody>
      </p:sp>
      <p:sp>
        <p:nvSpPr>
          <p:cNvPr id="7" name="Rectangle 4"/>
          <p:cNvSpPr txBox="1">
            <a:spLocks noChangeArrowheads="1"/>
          </p:cNvSpPr>
          <p:nvPr/>
        </p:nvSpPr>
        <p:spPr>
          <a:xfrm>
            <a:off x="1295400" y="685800"/>
            <a:ext cx="73914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a:solidFill>
                  <a:schemeClr val="tx1">
                    <a:lumMod val="85000"/>
                    <a:lumOff val="15000"/>
                  </a:schemeClr>
                </a:solidFill>
                <a:latin typeface="Baskerville Old Face" pitchFamily="18" charset="0"/>
              </a:rPr>
              <a:t>Gan</a:t>
            </a:r>
            <a:r>
              <a:rPr lang="es-ES" sz="4500" dirty="0">
                <a:solidFill>
                  <a:schemeClr val="tx1">
                    <a:lumMod val="85000"/>
                    <a:lumOff val="15000"/>
                  </a:schemeClr>
                </a:solidFill>
                <a:latin typeface="Baskerville Old Face" pitchFamily="18" charset="0"/>
              </a:rPr>
              <a:t> </a:t>
            </a:r>
            <a:r>
              <a:rPr lang="es-ES" sz="4500" dirty="0" err="1">
                <a:solidFill>
                  <a:schemeClr val="tx1">
                    <a:lumMod val="85000"/>
                    <a:lumOff val="15000"/>
                  </a:schemeClr>
                </a:solidFill>
                <a:latin typeface="Baskerville Old Face" pitchFamily="18" charset="0"/>
              </a:rPr>
              <a:t>seleksyon</a:t>
            </a:r>
            <a:endParaRPr lang="en-US" sz="4500" dirty="0">
              <a:solidFill>
                <a:schemeClr val="tx1">
                  <a:lumMod val="85000"/>
                  <a:lumOff val="15000"/>
                </a:schemeClr>
              </a:solidFill>
              <a:latin typeface="Baskerville Old Face" pitchFamily="18" charset="0"/>
            </a:endParaRPr>
          </a:p>
        </p:txBody>
      </p:sp>
      <p:pic>
        <p:nvPicPr>
          <p:cNvPr id="8" name="Picture 39" descr="image00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81600" y="1981200"/>
            <a:ext cx="3288878"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8963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172200"/>
            <a:ext cx="9144000" cy="556276"/>
            <a:chOff x="0" y="6172200"/>
            <a:chExt cx="9144000" cy="556276"/>
          </a:xfrm>
        </p:grpSpPr>
        <p:sp>
          <p:nvSpPr>
            <p:cNvPr id="3" name="TextBox 2"/>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4"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6" name="Rectangle 5"/>
          <p:cNvSpPr txBox="1">
            <a:spLocks noChangeArrowheads="1"/>
          </p:cNvSpPr>
          <p:nvPr/>
        </p:nvSpPr>
        <p:spPr>
          <a:xfrm>
            <a:off x="762000" y="1981200"/>
            <a:ext cx="42672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err="1">
                <a:solidFill>
                  <a:schemeClr val="tx1">
                    <a:lumMod val="85000"/>
                    <a:lumOff val="15000"/>
                  </a:schemeClr>
                </a:solidFill>
                <a:latin typeface="Baskerville Old Face" pitchFamily="18" charset="0"/>
              </a:rPr>
              <a:t>Sèvi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gan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bon </a:t>
            </a:r>
            <a:r>
              <a:rPr lang="es-ES" sz="2400" dirty="0" err="1">
                <a:solidFill>
                  <a:schemeClr val="tx1">
                    <a:lumMod val="85000"/>
                    <a:lumOff val="15000"/>
                  </a:schemeClr>
                </a:solidFill>
                <a:latin typeface="Baskerville Old Face" pitchFamily="18" charset="0"/>
              </a:rPr>
              <a:t>pou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travay</a:t>
            </a:r>
            <a:r>
              <a:rPr lang="es-ES" sz="2400" dirty="0">
                <a:solidFill>
                  <a:schemeClr val="tx1">
                    <a:lumMod val="85000"/>
                    <a:lumOff val="15000"/>
                  </a:schemeClr>
                </a:solidFill>
                <a:latin typeface="Baskerville Old Face" pitchFamily="18" charset="0"/>
              </a:rPr>
              <a:t> </a:t>
            </a:r>
            <a:r>
              <a:rPr lang="es-ES" sz="2400" dirty="0" smtClean="0">
                <a:solidFill>
                  <a:schemeClr val="tx1">
                    <a:lumMod val="85000"/>
                    <a:lumOff val="15000"/>
                  </a:schemeClr>
                </a:solidFill>
                <a:latin typeface="Baskerville Old Face" pitchFamily="18" charset="0"/>
              </a:rPr>
              <a:t>la</a:t>
            </a:r>
            <a:endParaRPr lang="es-ES" sz="2400" dirty="0">
              <a:solidFill>
                <a:schemeClr val="tx1">
                  <a:lumMod val="85000"/>
                  <a:lumOff val="15000"/>
                </a:schemeClr>
              </a:solidFill>
              <a:latin typeface="Baskerville Old Face" pitchFamily="18" charset="0"/>
            </a:endParaRPr>
          </a:p>
          <a:p>
            <a:pPr marL="457200" indent="-457200"/>
            <a:r>
              <a:rPr lang="es-ES" sz="2400" dirty="0">
                <a:solidFill>
                  <a:schemeClr val="tx1">
                    <a:lumMod val="85000"/>
                    <a:lumOff val="15000"/>
                  </a:schemeClr>
                </a:solidFill>
                <a:latin typeface="Baskerville Old Face" pitchFamily="18" charset="0"/>
              </a:rPr>
              <a:t>Retire bag &amp; </a:t>
            </a:r>
            <a:r>
              <a:rPr lang="es-ES" sz="2400" dirty="0" err="1" smtClean="0">
                <a:solidFill>
                  <a:schemeClr val="tx1">
                    <a:lumMod val="85000"/>
                    <a:lumOff val="15000"/>
                  </a:schemeClr>
                </a:solidFill>
                <a:latin typeface="Baskerville Old Face" pitchFamily="18" charset="0"/>
              </a:rPr>
              <a:t>braslè</a:t>
            </a:r>
            <a:endParaRPr lang="es-ES" sz="2400" dirty="0">
              <a:solidFill>
                <a:schemeClr val="tx1">
                  <a:lumMod val="85000"/>
                  <a:lumOff val="15000"/>
                </a:schemeClr>
              </a:solidFill>
              <a:latin typeface="Baskerville Old Face" pitchFamily="18" charset="0"/>
            </a:endParaRPr>
          </a:p>
          <a:p>
            <a:pPr marL="457200" indent="-457200"/>
            <a:r>
              <a:rPr lang="es-ES" sz="2400" dirty="0" err="1">
                <a:solidFill>
                  <a:schemeClr val="tx1">
                    <a:lumMod val="85000"/>
                    <a:lumOff val="15000"/>
                  </a:schemeClr>
                </a:solidFill>
                <a:latin typeface="Baskerville Old Face" pitchFamily="18" charset="0"/>
              </a:rPr>
              <a:t>pa</a:t>
            </a:r>
            <a:r>
              <a:rPr lang="es-ES" sz="2400" dirty="0">
                <a:solidFill>
                  <a:schemeClr val="tx1">
                    <a:lumMod val="85000"/>
                    <a:lumOff val="15000"/>
                  </a:schemeClr>
                </a:solidFill>
                <a:latin typeface="Baskerville Old Face" pitchFamily="18" charset="0"/>
              </a:rPr>
              <a:t> mete </a:t>
            </a:r>
            <a:r>
              <a:rPr lang="es-ES" sz="2400" dirty="0" err="1">
                <a:solidFill>
                  <a:schemeClr val="tx1">
                    <a:lumMod val="85000"/>
                    <a:lumOff val="15000"/>
                  </a:schemeClr>
                </a:solidFill>
                <a:latin typeface="Baskerville Old Face" pitchFamily="18" charset="0"/>
              </a:rPr>
              <a:t>gan</a:t>
            </a:r>
            <a:r>
              <a:rPr lang="es-ES" sz="2400" dirty="0">
                <a:solidFill>
                  <a:schemeClr val="tx1">
                    <a:lumMod val="85000"/>
                    <a:lumOff val="15000"/>
                  </a:schemeClr>
                </a:solidFill>
                <a:latin typeface="Baskerville Old Face" pitchFamily="18" charset="0"/>
              </a:rPr>
              <a:t> yo si yo </a:t>
            </a:r>
            <a:r>
              <a:rPr lang="es-ES" sz="2400" dirty="0" err="1">
                <a:solidFill>
                  <a:schemeClr val="tx1">
                    <a:lumMod val="85000"/>
                    <a:lumOff val="15000"/>
                  </a:schemeClr>
                </a:solidFill>
                <a:latin typeface="Baskerville Old Face" pitchFamily="18" charset="0"/>
              </a:rPr>
              <a:t>kapab</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pran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nan</a:t>
            </a:r>
            <a:r>
              <a:rPr lang="es-ES" sz="2400" dirty="0">
                <a:solidFill>
                  <a:schemeClr val="tx1">
                    <a:lumMod val="85000"/>
                    <a:lumOff val="15000"/>
                  </a:schemeClr>
                </a:solidFill>
                <a:latin typeface="Baskerville Old Face" pitchFamily="18" charset="0"/>
              </a:rPr>
              <a:t> </a:t>
            </a:r>
            <a:r>
              <a:rPr lang="es-ES" sz="2400" dirty="0" err="1" smtClean="0">
                <a:solidFill>
                  <a:schemeClr val="tx1">
                    <a:lumMod val="85000"/>
                    <a:lumOff val="15000"/>
                  </a:schemeClr>
                </a:solidFill>
                <a:latin typeface="Baskerville Old Face" pitchFamily="18" charset="0"/>
              </a:rPr>
              <a:t>machin</a:t>
            </a:r>
            <a:endParaRPr lang="es-ES" sz="2400" dirty="0">
              <a:solidFill>
                <a:schemeClr val="tx1">
                  <a:lumMod val="85000"/>
                  <a:lumOff val="15000"/>
                </a:schemeClr>
              </a:solidFill>
              <a:latin typeface="Baskerville Old Face" pitchFamily="18" charset="0"/>
            </a:endParaRPr>
          </a:p>
          <a:p>
            <a:pPr marL="457200" indent="-457200"/>
            <a:r>
              <a:rPr lang="es-ES" sz="2400" dirty="0" err="1">
                <a:solidFill>
                  <a:schemeClr val="tx1">
                    <a:lumMod val="85000"/>
                    <a:lumOff val="15000"/>
                  </a:schemeClr>
                </a:solidFill>
                <a:latin typeface="Baskerville Old Face" pitchFamily="18" charset="0"/>
              </a:rPr>
              <a:t>Tcheke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gan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pou</a:t>
            </a:r>
            <a:r>
              <a:rPr lang="es-ES" sz="2400" dirty="0">
                <a:solidFill>
                  <a:schemeClr val="tx1">
                    <a:lumMod val="85000"/>
                    <a:lumOff val="15000"/>
                  </a:schemeClr>
                </a:solidFill>
                <a:latin typeface="Baskerville Old Face" pitchFamily="18" charset="0"/>
              </a:rPr>
              <a:t> si li </a:t>
            </a:r>
            <a:r>
              <a:rPr lang="es-ES" sz="2400" dirty="0" err="1">
                <a:solidFill>
                  <a:schemeClr val="tx1">
                    <a:lumMod val="85000"/>
                    <a:lumOff val="15000"/>
                  </a:schemeClr>
                </a:solidFill>
                <a:latin typeface="Baskerville Old Face" pitchFamily="18" charset="0"/>
              </a:rPr>
              <a:t>chire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domaj</a:t>
            </a:r>
            <a:endParaRPr lang="es-ES" sz="2400" dirty="0">
              <a:solidFill>
                <a:schemeClr val="tx1">
                  <a:lumMod val="85000"/>
                  <a:lumOff val="15000"/>
                </a:schemeClr>
              </a:solidFill>
              <a:latin typeface="Baskerville Old Face" pitchFamily="18" charset="0"/>
            </a:endParaRPr>
          </a:p>
        </p:txBody>
      </p:sp>
      <p:sp>
        <p:nvSpPr>
          <p:cNvPr id="7" name="Rectangle 4"/>
          <p:cNvSpPr txBox="1">
            <a:spLocks noChangeArrowheads="1"/>
          </p:cNvSpPr>
          <p:nvPr/>
        </p:nvSpPr>
        <p:spPr>
          <a:xfrm>
            <a:off x="1295400" y="685800"/>
            <a:ext cx="73914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a:solidFill>
                  <a:schemeClr val="tx1">
                    <a:lumMod val="85000"/>
                    <a:lumOff val="15000"/>
                  </a:schemeClr>
                </a:solidFill>
                <a:latin typeface="Baskerville Old Face" pitchFamily="18" charset="0"/>
              </a:rPr>
              <a:t>Anvan</a:t>
            </a:r>
            <a:r>
              <a:rPr lang="es-ES" sz="4500" dirty="0">
                <a:solidFill>
                  <a:schemeClr val="tx1">
                    <a:lumMod val="85000"/>
                    <a:lumOff val="15000"/>
                  </a:schemeClr>
                </a:solidFill>
                <a:latin typeface="Baskerville Old Face" pitchFamily="18" charset="0"/>
              </a:rPr>
              <a:t> w </a:t>
            </a:r>
            <a:r>
              <a:rPr lang="es-ES" sz="4500" dirty="0" err="1" smtClean="0">
                <a:solidFill>
                  <a:schemeClr val="tx1">
                    <a:lumMod val="85000"/>
                    <a:lumOff val="15000"/>
                  </a:schemeClr>
                </a:solidFill>
                <a:latin typeface="Baskerville Old Face" pitchFamily="18" charset="0"/>
              </a:rPr>
              <a:t>itilize</a:t>
            </a:r>
            <a:r>
              <a:rPr lang="es-ES" sz="4500" dirty="0" smtClean="0">
                <a:solidFill>
                  <a:schemeClr val="tx1">
                    <a:lumMod val="85000"/>
                    <a:lumOff val="15000"/>
                  </a:schemeClr>
                </a:solidFill>
                <a:latin typeface="Baskerville Old Face" pitchFamily="18" charset="0"/>
              </a:rPr>
              <a:t>...</a:t>
            </a:r>
            <a:endParaRPr lang="en-US" sz="4500" dirty="0">
              <a:solidFill>
                <a:schemeClr val="tx1">
                  <a:lumMod val="85000"/>
                  <a:lumOff val="15000"/>
                </a:schemeClr>
              </a:solidFill>
              <a:latin typeface="Baskerville Old Face" pitchFamily="18" charset="0"/>
            </a:endParaRPr>
          </a:p>
        </p:txBody>
      </p:sp>
      <p:pic>
        <p:nvPicPr>
          <p:cNvPr id="8" name="Picture 40" descr="image001"/>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5203634" y="2209800"/>
            <a:ext cx="3231614"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65984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172200"/>
            <a:ext cx="9144000" cy="556276"/>
            <a:chOff x="0" y="6172200"/>
            <a:chExt cx="9144000" cy="556276"/>
          </a:xfrm>
        </p:grpSpPr>
        <p:sp>
          <p:nvSpPr>
            <p:cNvPr id="3" name="TextBox 2"/>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4"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6" name="Rectangle 5"/>
          <p:cNvSpPr txBox="1">
            <a:spLocks noChangeArrowheads="1"/>
          </p:cNvSpPr>
          <p:nvPr/>
        </p:nvSpPr>
        <p:spPr>
          <a:xfrm>
            <a:off x="762000" y="1981200"/>
            <a:ext cx="42672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400" dirty="0" err="1">
                <a:solidFill>
                  <a:schemeClr val="tx1">
                    <a:lumMod val="85000"/>
                    <a:lumOff val="15000"/>
                  </a:schemeClr>
                </a:solidFill>
                <a:latin typeface="Baskerville Old Face" pitchFamily="18" charset="0"/>
              </a:rPr>
              <a:t>Twou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chire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oubyen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koupe</a:t>
            </a:r>
            <a:endParaRPr lang="es-ES" sz="2400" dirty="0">
              <a:solidFill>
                <a:schemeClr val="tx1">
                  <a:lumMod val="85000"/>
                  <a:lumOff val="15000"/>
                </a:schemeClr>
              </a:solidFill>
              <a:latin typeface="Baskerville Old Face" pitchFamily="18" charset="0"/>
            </a:endParaRPr>
          </a:p>
          <a:p>
            <a:pPr marL="457200" indent="-457200"/>
            <a:r>
              <a:rPr lang="es-ES" sz="2400" dirty="0" err="1">
                <a:solidFill>
                  <a:schemeClr val="tx1">
                    <a:lumMod val="85000"/>
                    <a:lumOff val="15000"/>
                  </a:schemeClr>
                </a:solidFill>
                <a:latin typeface="Baskerville Old Face" pitchFamily="18" charset="0"/>
              </a:rPr>
              <a:t>Koupe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Ozòn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oswa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ozòn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tcheke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Yon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entegre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objè</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etranje</a:t>
            </a:r>
            <a:endParaRPr lang="es-ES" sz="2400" dirty="0">
              <a:solidFill>
                <a:schemeClr val="tx1">
                  <a:lumMod val="85000"/>
                  <a:lumOff val="15000"/>
                </a:schemeClr>
              </a:solidFill>
              <a:latin typeface="Baskerville Old Face" pitchFamily="18" charset="0"/>
            </a:endParaRPr>
          </a:p>
          <a:p>
            <a:pPr marL="457200" indent="-457200"/>
            <a:r>
              <a:rPr lang="es-ES" sz="2400" dirty="0" err="1">
                <a:solidFill>
                  <a:schemeClr val="tx1">
                    <a:lumMod val="85000"/>
                    <a:lumOff val="15000"/>
                  </a:schemeClr>
                </a:solidFill>
                <a:latin typeface="Baskerville Old Face" pitchFamily="18" charset="0"/>
              </a:rPr>
              <a:t>Anfle</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ramolisman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redi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oswa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vin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kolan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oswa</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elastic</a:t>
            </a:r>
            <a:r>
              <a:rPr lang="es-ES" sz="2400" dirty="0">
                <a:solidFill>
                  <a:schemeClr val="tx1">
                    <a:lumMod val="85000"/>
                    <a:lumOff val="15000"/>
                  </a:schemeClr>
                </a:solidFill>
                <a:latin typeface="Baskerville Old Face" pitchFamily="18" charset="0"/>
              </a:rPr>
              <a:t>.</a:t>
            </a:r>
          </a:p>
          <a:p>
            <a:pPr marL="457200" indent="-457200"/>
            <a:r>
              <a:rPr lang="es-ES" sz="2400" dirty="0" err="1">
                <a:solidFill>
                  <a:schemeClr val="tx1">
                    <a:lumMod val="85000"/>
                    <a:lumOff val="15000"/>
                  </a:schemeClr>
                </a:solidFill>
                <a:latin typeface="Baskerville Old Face" pitchFamily="18" charset="0"/>
              </a:rPr>
              <a:t>Nenpòt</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lòt</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domaj</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ki</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posib</a:t>
            </a:r>
            <a:endParaRPr lang="es-ES" sz="2400" dirty="0">
              <a:solidFill>
                <a:schemeClr val="tx1">
                  <a:lumMod val="85000"/>
                  <a:lumOff val="15000"/>
                </a:schemeClr>
              </a:solidFill>
              <a:latin typeface="Baskerville Old Face" pitchFamily="18" charset="0"/>
            </a:endParaRPr>
          </a:p>
          <a:p>
            <a:pPr marL="457200" indent="-457200"/>
            <a:r>
              <a:rPr lang="es-ES" sz="2400" dirty="0">
                <a:solidFill>
                  <a:schemeClr val="tx1">
                    <a:lumMod val="85000"/>
                    <a:lumOff val="15000"/>
                  </a:schemeClr>
                </a:solidFill>
                <a:latin typeface="Baskerville Old Face" pitchFamily="18" charset="0"/>
              </a:rPr>
              <a:t>AIR EGZAMEN </a:t>
            </a:r>
            <a:r>
              <a:rPr lang="es-ES" sz="2400" dirty="0" err="1">
                <a:solidFill>
                  <a:schemeClr val="tx1">
                    <a:lumMod val="85000"/>
                    <a:lumOff val="15000"/>
                  </a:schemeClr>
                </a:solidFill>
                <a:latin typeface="Baskerville Old Face" pitchFamily="18" charset="0"/>
              </a:rPr>
              <a:t>chak</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avan</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ou</a:t>
            </a:r>
            <a:r>
              <a:rPr lang="es-ES" sz="2400" dirty="0">
                <a:solidFill>
                  <a:schemeClr val="tx1">
                    <a:lumMod val="85000"/>
                    <a:lumOff val="15000"/>
                  </a:schemeClr>
                </a:solidFill>
                <a:latin typeface="Baskerville Old Face" pitchFamily="18" charset="0"/>
              </a:rPr>
              <a:t> </a:t>
            </a:r>
            <a:r>
              <a:rPr lang="es-ES" sz="2400" dirty="0" err="1">
                <a:solidFill>
                  <a:schemeClr val="tx1">
                    <a:lumMod val="85000"/>
                    <a:lumOff val="15000"/>
                  </a:schemeClr>
                </a:solidFill>
                <a:latin typeface="Baskerville Old Face" pitchFamily="18" charset="0"/>
              </a:rPr>
              <a:t>itilize</a:t>
            </a:r>
            <a:endParaRPr lang="es-ES" sz="2400" dirty="0">
              <a:solidFill>
                <a:schemeClr val="tx1">
                  <a:lumMod val="85000"/>
                  <a:lumOff val="15000"/>
                </a:schemeClr>
              </a:solidFill>
              <a:latin typeface="Baskerville Old Face" pitchFamily="18" charset="0"/>
            </a:endParaRPr>
          </a:p>
        </p:txBody>
      </p:sp>
      <p:sp>
        <p:nvSpPr>
          <p:cNvPr id="7" name="Rectangle 4"/>
          <p:cNvSpPr txBox="1">
            <a:spLocks noChangeArrowheads="1"/>
          </p:cNvSpPr>
          <p:nvPr/>
        </p:nvSpPr>
        <p:spPr>
          <a:xfrm>
            <a:off x="1295400" y="685800"/>
            <a:ext cx="7391400" cy="9906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a:solidFill>
                  <a:schemeClr val="tx1">
                    <a:lumMod val="85000"/>
                    <a:lumOff val="15000"/>
                  </a:schemeClr>
                </a:solidFill>
                <a:latin typeface="Baskerville Old Face" pitchFamily="18" charset="0"/>
              </a:rPr>
              <a:t>Chèk</a:t>
            </a:r>
            <a:r>
              <a:rPr lang="es-ES" sz="4500" dirty="0">
                <a:solidFill>
                  <a:schemeClr val="tx1">
                    <a:lumMod val="85000"/>
                    <a:lumOff val="15000"/>
                  </a:schemeClr>
                </a:solidFill>
                <a:latin typeface="Baskerville Old Face" pitchFamily="18" charset="0"/>
              </a:rPr>
              <a:t> </a:t>
            </a:r>
            <a:r>
              <a:rPr lang="es-ES" sz="4500" dirty="0" err="1">
                <a:solidFill>
                  <a:schemeClr val="tx1">
                    <a:lumMod val="85000"/>
                    <a:lumOff val="15000"/>
                  </a:schemeClr>
                </a:solidFill>
                <a:latin typeface="Baskerville Old Face" pitchFamily="18" charset="0"/>
              </a:rPr>
              <a:t>gan</a:t>
            </a:r>
            <a:r>
              <a:rPr lang="es-ES" sz="4500" dirty="0">
                <a:solidFill>
                  <a:schemeClr val="tx1">
                    <a:lumMod val="85000"/>
                    <a:lumOff val="15000"/>
                  </a:schemeClr>
                </a:solidFill>
                <a:latin typeface="Baskerville Old Face" pitchFamily="18" charset="0"/>
              </a:rPr>
              <a:t> </a:t>
            </a:r>
            <a:r>
              <a:rPr lang="es-ES" sz="4500" dirty="0" err="1">
                <a:solidFill>
                  <a:schemeClr val="tx1">
                    <a:lumMod val="85000"/>
                    <a:lumOff val="15000"/>
                  </a:schemeClr>
                </a:solidFill>
                <a:latin typeface="Baskerville Old Face" pitchFamily="18" charset="0"/>
              </a:rPr>
              <a:t>elektrik</a:t>
            </a:r>
            <a:endParaRPr lang="en-US" sz="4500" dirty="0">
              <a:solidFill>
                <a:schemeClr val="tx1">
                  <a:lumMod val="85000"/>
                  <a:lumOff val="15000"/>
                </a:schemeClr>
              </a:solidFill>
              <a:latin typeface="Baskerville Old Face" pitchFamily="18" charset="0"/>
            </a:endParaRPr>
          </a:p>
        </p:txBody>
      </p:sp>
      <p:pic>
        <p:nvPicPr>
          <p:cNvPr id="8" name="Picture 56" descr="image004"/>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5562600" y="2514600"/>
            <a:ext cx="2490815"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51524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172200"/>
            <a:ext cx="9144000" cy="556276"/>
            <a:chOff x="0" y="6172200"/>
            <a:chExt cx="9144000" cy="556276"/>
          </a:xfrm>
        </p:grpSpPr>
        <p:sp>
          <p:nvSpPr>
            <p:cNvPr id="3" name="TextBox 2"/>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4"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6" name="Rectangle 5"/>
          <p:cNvSpPr txBox="1">
            <a:spLocks noChangeArrowheads="1"/>
          </p:cNvSpPr>
          <p:nvPr/>
        </p:nvSpPr>
        <p:spPr>
          <a:xfrm>
            <a:off x="762000" y="2362200"/>
            <a:ext cx="7848600" cy="35734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6200" b="1" dirty="0">
                <a:solidFill>
                  <a:schemeClr val="tx1">
                    <a:lumMod val="85000"/>
                    <a:lumOff val="15000"/>
                  </a:schemeClr>
                </a:solidFill>
                <a:latin typeface="Baskerville Old Face" pitchFamily="18" charset="0"/>
              </a:rPr>
              <a:t> </a:t>
            </a:r>
            <a:r>
              <a:rPr lang="es-ES" sz="6200" b="1" dirty="0" err="1">
                <a:solidFill>
                  <a:schemeClr val="tx1">
                    <a:lumMod val="85000"/>
                    <a:lumOff val="15000"/>
                  </a:schemeClr>
                </a:solidFill>
                <a:latin typeface="Baskerville Old Face" pitchFamily="18" charset="0"/>
              </a:rPr>
              <a:t>Pwoteksyon</a:t>
            </a:r>
            <a:r>
              <a:rPr lang="es-ES" sz="6200" b="1" dirty="0">
                <a:solidFill>
                  <a:schemeClr val="tx1">
                    <a:lumMod val="85000"/>
                    <a:lumOff val="15000"/>
                  </a:schemeClr>
                </a:solidFill>
                <a:latin typeface="Baskerville Old Face" pitchFamily="18" charset="0"/>
              </a:rPr>
              <a:t> </a:t>
            </a:r>
            <a:r>
              <a:rPr lang="es-ES" sz="6200" b="1" dirty="0" err="1">
                <a:solidFill>
                  <a:schemeClr val="tx1">
                    <a:lumMod val="85000"/>
                    <a:lumOff val="15000"/>
                  </a:schemeClr>
                </a:solidFill>
                <a:latin typeface="Baskerville Old Face" pitchFamily="18" charset="0"/>
              </a:rPr>
              <a:t>pou</a:t>
            </a:r>
            <a:r>
              <a:rPr lang="es-ES" sz="6200" b="1" dirty="0">
                <a:solidFill>
                  <a:schemeClr val="tx1">
                    <a:lumMod val="85000"/>
                    <a:lumOff val="15000"/>
                  </a:schemeClr>
                </a:solidFill>
                <a:latin typeface="Baskerville Old Face" pitchFamily="18" charset="0"/>
              </a:rPr>
              <a:t> </a:t>
            </a:r>
          </a:p>
          <a:p>
            <a:pPr marL="0" indent="0" algn="ctr">
              <a:buNone/>
            </a:pPr>
            <a:r>
              <a:rPr lang="es-ES" sz="6200" b="1" dirty="0" err="1">
                <a:solidFill>
                  <a:schemeClr val="tx1">
                    <a:lumMod val="85000"/>
                    <a:lumOff val="15000"/>
                  </a:schemeClr>
                </a:solidFill>
                <a:latin typeface="Baskerville Old Face" pitchFamily="18" charset="0"/>
              </a:rPr>
              <a:t>zorèy</a:t>
            </a:r>
            <a:endParaRPr lang="es-ES" sz="6200" b="1"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4398824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172200"/>
            <a:ext cx="9144000" cy="556276"/>
            <a:chOff x="0" y="6172200"/>
            <a:chExt cx="9144000" cy="556276"/>
          </a:xfrm>
        </p:grpSpPr>
        <p:sp>
          <p:nvSpPr>
            <p:cNvPr id="3" name="TextBox 2"/>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4"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6" name="Rectangle 5"/>
          <p:cNvSpPr txBox="1">
            <a:spLocks noChangeArrowheads="1"/>
          </p:cNvSpPr>
          <p:nvPr/>
        </p:nvSpPr>
        <p:spPr>
          <a:xfrm>
            <a:off x="762000" y="1981200"/>
            <a:ext cx="42672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200" dirty="0" err="1">
                <a:solidFill>
                  <a:schemeClr val="tx1">
                    <a:lumMod val="85000"/>
                    <a:lumOff val="15000"/>
                  </a:schemeClr>
                </a:solidFill>
                <a:latin typeface="Baskerville Old Face" pitchFamily="18" charset="0"/>
              </a:rPr>
              <a:t>Sèvi</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ak</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pwoteksyon</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zorèy</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lè</a:t>
            </a:r>
            <a:r>
              <a:rPr lang="es-ES" sz="2200" dirty="0">
                <a:solidFill>
                  <a:schemeClr val="tx1">
                    <a:lumMod val="85000"/>
                    <a:lumOff val="15000"/>
                  </a:schemeClr>
                </a:solidFill>
                <a:latin typeface="Baskerville Old Face" pitchFamily="18" charset="0"/>
              </a:rPr>
              <a:t>:</a:t>
            </a:r>
          </a:p>
          <a:p>
            <a:pPr marL="857250" lvl="1" indent="-457200"/>
            <a:r>
              <a:rPr lang="es-ES" sz="1800" dirty="0" err="1">
                <a:solidFill>
                  <a:schemeClr val="tx1">
                    <a:lumMod val="85000"/>
                    <a:lumOff val="15000"/>
                  </a:schemeClr>
                </a:solidFill>
                <a:latin typeface="Baskerville Old Face" pitchFamily="18" charset="0"/>
              </a:rPr>
              <a:t>Ou</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nan</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zòn</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ki</a:t>
            </a:r>
            <a:r>
              <a:rPr lang="es-ES" sz="1800" dirty="0">
                <a:solidFill>
                  <a:schemeClr val="tx1">
                    <a:lumMod val="85000"/>
                    <a:lumOff val="15000"/>
                  </a:schemeClr>
                </a:solidFill>
                <a:latin typeface="Baskerville Old Face" pitchFamily="18" charset="0"/>
              </a:rPr>
              <a:t> gen </a:t>
            </a:r>
            <a:r>
              <a:rPr lang="es-ES" sz="1800" dirty="0" err="1">
                <a:solidFill>
                  <a:schemeClr val="tx1">
                    <a:lumMod val="85000"/>
                    <a:lumOff val="15000"/>
                  </a:schemeClr>
                </a:solidFill>
                <a:latin typeface="Baskerville Old Face" pitchFamily="18" charset="0"/>
              </a:rPr>
              <a:t>gwo</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bri</a:t>
            </a:r>
            <a:r>
              <a:rPr lang="es-ES" sz="1800" dirty="0">
                <a:solidFill>
                  <a:schemeClr val="tx1">
                    <a:lumMod val="85000"/>
                    <a:lumOff val="15000"/>
                  </a:schemeClr>
                </a:solidFill>
                <a:latin typeface="Baskerville Old Face" pitchFamily="18" charset="0"/>
              </a:rPr>
              <a:t> </a:t>
            </a:r>
          </a:p>
          <a:p>
            <a:pPr marL="857250" lvl="1" indent="-457200"/>
            <a:r>
              <a:rPr lang="es-ES" sz="1800" dirty="0" err="1">
                <a:solidFill>
                  <a:schemeClr val="tx1">
                    <a:lumMod val="85000"/>
                    <a:lumOff val="15000"/>
                  </a:schemeClr>
                </a:solidFill>
                <a:latin typeface="Baskerville Old Face" pitchFamily="18" charset="0"/>
              </a:rPr>
              <a:t>lè</a:t>
            </a:r>
            <a:r>
              <a:rPr lang="es-ES" sz="1800" dirty="0">
                <a:solidFill>
                  <a:schemeClr val="tx1">
                    <a:lumMod val="85000"/>
                    <a:lumOff val="15000"/>
                  </a:schemeClr>
                </a:solidFill>
                <a:latin typeface="Baskerville Old Face" pitchFamily="18" charset="0"/>
              </a:rPr>
              <a:t> l </a:t>
            </a:r>
            <a:r>
              <a:rPr lang="es-ES" sz="1800" dirty="0" err="1">
                <a:solidFill>
                  <a:schemeClr val="tx1">
                    <a:lumMod val="85000"/>
                    <a:lumOff val="15000"/>
                  </a:schemeClr>
                </a:solidFill>
                <a:latin typeface="Baskerville Old Face" pitchFamily="18" charset="0"/>
              </a:rPr>
              <a:t>sèvi</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avèk</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zouti</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enpak</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goyin</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elektrik</a:t>
            </a:r>
            <a:r>
              <a:rPr lang="es-ES" sz="1800" dirty="0">
                <a:solidFill>
                  <a:schemeClr val="tx1">
                    <a:lumMod val="85000"/>
                    <a:lumOff val="15000"/>
                  </a:schemeClr>
                </a:solidFill>
                <a:latin typeface="Baskerville Old Face" pitchFamily="18" charset="0"/>
              </a:rPr>
              <a:t>, etc.</a:t>
            </a:r>
          </a:p>
          <a:p>
            <a:pPr marL="857250" lvl="1" indent="-457200"/>
            <a:r>
              <a:rPr lang="es-ES" sz="1800" dirty="0" err="1">
                <a:solidFill>
                  <a:schemeClr val="tx1">
                    <a:lumMod val="85000"/>
                    <a:lumOff val="15000"/>
                  </a:schemeClr>
                </a:solidFill>
                <a:latin typeface="Baskerville Old Face" pitchFamily="18" charset="0"/>
              </a:rPr>
              <a:t>koupe</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travay</a:t>
            </a:r>
            <a:r>
              <a:rPr lang="es-ES" sz="1800" dirty="0">
                <a:solidFill>
                  <a:schemeClr val="tx1">
                    <a:lumMod val="85000"/>
                    <a:lumOff val="15000"/>
                  </a:schemeClr>
                </a:solidFill>
                <a:latin typeface="Baskerville Old Face" pitchFamily="18" charset="0"/>
              </a:rPr>
              <a:t> la </a:t>
            </a:r>
            <a:r>
              <a:rPr lang="es-ES" sz="1800" dirty="0" err="1">
                <a:solidFill>
                  <a:schemeClr val="tx1">
                    <a:lumMod val="85000"/>
                    <a:lumOff val="15000"/>
                  </a:schemeClr>
                </a:solidFill>
                <a:latin typeface="Baskerville Old Face" pitchFamily="18" charset="0"/>
              </a:rPr>
              <a:t>lè</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wap</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sèvi</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avèk</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zouti</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ki</a:t>
            </a:r>
            <a:r>
              <a:rPr lang="es-ES" sz="1800" dirty="0">
                <a:solidFill>
                  <a:schemeClr val="tx1">
                    <a:lumMod val="85000"/>
                    <a:lumOff val="15000"/>
                  </a:schemeClr>
                </a:solidFill>
                <a:latin typeface="Baskerville Old Face" pitchFamily="18" charset="0"/>
              </a:rPr>
              <a:t> </a:t>
            </a:r>
            <a:r>
              <a:rPr lang="es-ES" sz="1800" dirty="0" err="1">
                <a:solidFill>
                  <a:schemeClr val="tx1">
                    <a:lumMod val="85000"/>
                    <a:lumOff val="15000"/>
                  </a:schemeClr>
                </a:solidFill>
                <a:latin typeface="Baskerville Old Face" pitchFamily="18" charset="0"/>
              </a:rPr>
              <a:t>ka</a:t>
            </a:r>
            <a:r>
              <a:rPr lang="es-ES" sz="1800" dirty="0">
                <a:solidFill>
                  <a:schemeClr val="tx1">
                    <a:lumMod val="85000"/>
                    <a:lumOff val="15000"/>
                  </a:schemeClr>
                </a:solidFill>
                <a:latin typeface="Baskerville Old Face" pitchFamily="18" charset="0"/>
              </a:rPr>
              <a:t> tire, etc.</a:t>
            </a:r>
          </a:p>
          <a:p>
            <a:pPr marL="457200" indent="-457200"/>
            <a:r>
              <a:rPr lang="es-ES" sz="2200" dirty="0" err="1">
                <a:solidFill>
                  <a:schemeClr val="tx1">
                    <a:lumMod val="85000"/>
                    <a:lumOff val="15000"/>
                  </a:schemeClr>
                </a:solidFill>
                <a:latin typeface="Baskerville Old Face" pitchFamily="18" charset="0"/>
              </a:rPr>
              <a:t>Ranplase</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pwotèksyon</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zorèy</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ki</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kase</a:t>
            </a:r>
            <a:r>
              <a:rPr lang="es-ES" sz="2200" dirty="0">
                <a:solidFill>
                  <a:schemeClr val="tx1">
                    <a:lumMod val="85000"/>
                    <a:lumOff val="15000"/>
                  </a:schemeClr>
                </a:solidFill>
                <a:latin typeface="Baskerville Old Face" pitchFamily="18" charset="0"/>
              </a:rPr>
              <a:t>  </a:t>
            </a:r>
            <a:r>
              <a:rPr lang="es-ES" sz="2200" dirty="0" err="1">
                <a:solidFill>
                  <a:schemeClr val="tx1">
                    <a:lumMod val="85000"/>
                    <a:lumOff val="15000"/>
                  </a:schemeClr>
                </a:solidFill>
                <a:latin typeface="Baskerville Old Face" pitchFamily="18" charset="0"/>
              </a:rPr>
              <a:t>imedyatman</a:t>
            </a:r>
            <a:endParaRPr lang="es-ES" sz="2200" dirty="0">
              <a:solidFill>
                <a:schemeClr val="tx1">
                  <a:lumMod val="85000"/>
                  <a:lumOff val="15000"/>
                </a:schemeClr>
              </a:solidFill>
              <a:latin typeface="Baskerville Old Face" pitchFamily="18" charset="0"/>
            </a:endParaRPr>
          </a:p>
        </p:txBody>
      </p:sp>
      <p:sp>
        <p:nvSpPr>
          <p:cNvPr id="7" name="Rectangle 4"/>
          <p:cNvSpPr txBox="1">
            <a:spLocks noChangeArrowheads="1"/>
          </p:cNvSpPr>
          <p:nvPr/>
        </p:nvSpPr>
        <p:spPr>
          <a:xfrm>
            <a:off x="1295400" y="685800"/>
            <a:ext cx="73914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a:solidFill>
                  <a:schemeClr val="tx1">
                    <a:lumMod val="85000"/>
                    <a:lumOff val="15000"/>
                  </a:schemeClr>
                </a:solidFill>
                <a:latin typeface="Baskerville Old Face" pitchFamily="18" charset="0"/>
              </a:rPr>
              <a:t>Pwoteje</a:t>
            </a:r>
            <a:r>
              <a:rPr lang="es-ES" sz="4500" dirty="0">
                <a:solidFill>
                  <a:schemeClr val="tx1">
                    <a:lumMod val="85000"/>
                    <a:lumOff val="15000"/>
                  </a:schemeClr>
                </a:solidFill>
                <a:latin typeface="Baskerville Old Face" pitchFamily="18" charset="0"/>
              </a:rPr>
              <a:t> </a:t>
            </a:r>
            <a:r>
              <a:rPr lang="es-ES" sz="4500" dirty="0" err="1">
                <a:solidFill>
                  <a:schemeClr val="tx1">
                    <a:lumMod val="85000"/>
                    <a:lumOff val="15000"/>
                  </a:schemeClr>
                </a:solidFill>
                <a:latin typeface="Baskerville Old Face" pitchFamily="18" charset="0"/>
              </a:rPr>
              <a:t>zorèy</a:t>
            </a:r>
            <a:r>
              <a:rPr lang="es-ES" sz="4500" dirty="0">
                <a:solidFill>
                  <a:schemeClr val="tx1">
                    <a:lumMod val="85000"/>
                    <a:lumOff val="15000"/>
                  </a:schemeClr>
                </a:solidFill>
                <a:latin typeface="Baskerville Old Face" pitchFamily="18" charset="0"/>
              </a:rPr>
              <a:t> </a:t>
            </a:r>
            <a:r>
              <a:rPr lang="es-ES" sz="4500" dirty="0" err="1">
                <a:solidFill>
                  <a:schemeClr val="tx1">
                    <a:lumMod val="85000"/>
                    <a:lumOff val="15000"/>
                  </a:schemeClr>
                </a:solidFill>
                <a:latin typeface="Baskerville Old Face" pitchFamily="18" charset="0"/>
              </a:rPr>
              <a:t>ou</a:t>
            </a:r>
            <a:r>
              <a:rPr lang="es-ES" sz="4500" dirty="0">
                <a:solidFill>
                  <a:schemeClr val="tx1">
                    <a:lumMod val="85000"/>
                    <a:lumOff val="15000"/>
                  </a:schemeClr>
                </a:solidFill>
                <a:latin typeface="Baskerville Old Face" pitchFamily="18" charset="0"/>
              </a:rPr>
              <a:t> ..</a:t>
            </a:r>
            <a:endParaRPr lang="en-US" sz="4500" dirty="0">
              <a:solidFill>
                <a:schemeClr val="tx1">
                  <a:lumMod val="85000"/>
                  <a:lumOff val="15000"/>
                </a:schemeClr>
              </a:solidFill>
              <a:latin typeface="Baskerville Old Face" pitchFamily="18" charset="0"/>
            </a:endParaRPr>
          </a:p>
        </p:txBody>
      </p:sp>
      <p:pic>
        <p:nvPicPr>
          <p:cNvPr id="8" name="Picture 57" descr="image00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77177" y="2514600"/>
            <a:ext cx="3416808" cy="2895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42990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172200"/>
            <a:ext cx="9144000" cy="556276"/>
            <a:chOff x="0" y="6172200"/>
            <a:chExt cx="9144000" cy="556276"/>
          </a:xfrm>
        </p:grpSpPr>
        <p:sp>
          <p:nvSpPr>
            <p:cNvPr id="8" name="TextBox 7"/>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9" name="Picture 2" descr="http://enduringsense1.files.wordpress.com/2010/05/osha-logo.pn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11" name="Rectangle 4"/>
          <p:cNvSpPr>
            <a:spLocks noGrp="1" noChangeArrowheads="1"/>
          </p:cNvSpPr>
          <p:nvPr>
            <p:ph type="title"/>
          </p:nvPr>
        </p:nvSpPr>
        <p:spPr>
          <a:xfrm>
            <a:off x="0" y="685800"/>
            <a:ext cx="9144000" cy="990600"/>
          </a:xfrm>
        </p:spPr>
        <p:txBody>
          <a:bodyPr>
            <a:normAutofit/>
          </a:bodyPr>
          <a:lstStyle/>
          <a:p>
            <a:r>
              <a:rPr lang="es-ES" sz="4500" dirty="0" smtClean="0">
                <a:solidFill>
                  <a:schemeClr val="tx1">
                    <a:lumMod val="85000"/>
                    <a:lumOff val="15000"/>
                  </a:schemeClr>
                </a:solidFill>
                <a:latin typeface="Baskerville Old Face" pitchFamily="18" charset="0"/>
              </a:rPr>
              <a:t>Tipos de Protectores de Oídos</a:t>
            </a:r>
            <a:endParaRPr lang="en-US" sz="4500" dirty="0">
              <a:solidFill>
                <a:schemeClr val="tx1">
                  <a:lumMod val="85000"/>
                  <a:lumOff val="15000"/>
                </a:schemeClr>
              </a:solidFill>
              <a:latin typeface="Baskerville Old Face" pitchFamily="18" charset="0"/>
            </a:endParaRPr>
          </a:p>
        </p:txBody>
      </p:sp>
      <p:pic>
        <p:nvPicPr>
          <p:cNvPr id="12" name="Picture 53" descr="image00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4800" y="2593538"/>
            <a:ext cx="2667000" cy="23862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3" name="Picture 54" descr="image009"/>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733800" y="2593538"/>
            <a:ext cx="2151576" cy="23862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4" name="Picture 55" descr="image010"/>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553200" y="2593538"/>
            <a:ext cx="2118753" cy="23862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1981200"/>
            <a:ext cx="7424922" cy="39544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fr-FR" sz="2500" dirty="0">
                <a:solidFill>
                  <a:schemeClr val="tx1">
                    <a:lumMod val="85000"/>
                    <a:lumOff val="15000"/>
                  </a:schemeClr>
                </a:solidFill>
                <a:latin typeface="Baskerville Old Face" pitchFamily="18" charset="0"/>
              </a:rPr>
              <a:t>PPE </a:t>
            </a:r>
            <a:r>
              <a:rPr lang="fr-FR" sz="2500" dirty="0" err="1">
                <a:solidFill>
                  <a:schemeClr val="tx1">
                    <a:lumMod val="85000"/>
                    <a:lumOff val="15000"/>
                  </a:schemeClr>
                </a:solidFill>
                <a:latin typeface="Baskerville Old Face" pitchFamily="18" charset="0"/>
              </a:rPr>
              <a:t>baze</a:t>
            </a:r>
            <a:r>
              <a:rPr lang="fr-FR" sz="2500" dirty="0">
                <a:solidFill>
                  <a:schemeClr val="tx1">
                    <a:lumMod val="85000"/>
                    <a:lumOff val="15000"/>
                  </a:schemeClr>
                </a:solidFill>
                <a:latin typeface="Baskerville Old Face" pitchFamily="18" charset="0"/>
              </a:rPr>
              <a:t> de </a:t>
            </a:r>
            <a:r>
              <a:rPr lang="fr-FR" sz="2500" dirty="0" err="1">
                <a:solidFill>
                  <a:schemeClr val="tx1">
                    <a:lumMod val="85000"/>
                    <a:lumOff val="15000"/>
                  </a:schemeClr>
                </a:solidFill>
                <a:latin typeface="Baskerville Old Face" pitchFamily="18" charset="0"/>
              </a:rPr>
              <a:t>ki</a:t>
            </a:r>
            <a:r>
              <a:rPr lang="fr-FR" sz="2500" dirty="0">
                <a:solidFill>
                  <a:schemeClr val="tx1">
                    <a:lumMod val="85000"/>
                    <a:lumOff val="15000"/>
                  </a:schemeClr>
                </a:solidFill>
                <a:latin typeface="Baskerville Old Face" pitchFamily="18" charset="0"/>
              </a:rPr>
              <a:t> jan de </a:t>
            </a:r>
            <a:r>
              <a:rPr lang="fr-FR" sz="2500" dirty="0" err="1">
                <a:solidFill>
                  <a:schemeClr val="tx1">
                    <a:lumMod val="85000"/>
                    <a:lumOff val="15000"/>
                  </a:schemeClr>
                </a:solidFill>
                <a:latin typeface="Baskerville Old Face" pitchFamily="18" charset="0"/>
              </a:rPr>
              <a:t>danje</a:t>
            </a:r>
            <a:r>
              <a:rPr lang="fr-FR" sz="2500" dirty="0">
                <a:solidFill>
                  <a:schemeClr val="tx1">
                    <a:lumMod val="85000"/>
                    <a:lumOff val="15000"/>
                  </a:schemeClr>
                </a:solidFill>
                <a:latin typeface="Baskerville Old Face" pitchFamily="18" charset="0"/>
              </a:rPr>
              <a:t> </a:t>
            </a:r>
            <a:r>
              <a:rPr lang="fr-FR" sz="2500" dirty="0" err="1">
                <a:solidFill>
                  <a:schemeClr val="tx1">
                    <a:lumMod val="85000"/>
                    <a:lumOff val="15000"/>
                  </a:schemeClr>
                </a:solidFill>
                <a:latin typeface="Baskerville Old Face" pitchFamily="18" charset="0"/>
              </a:rPr>
              <a:t>ki</a:t>
            </a:r>
            <a:r>
              <a:rPr lang="fr-FR" sz="2500" dirty="0">
                <a:solidFill>
                  <a:schemeClr val="tx1">
                    <a:lumMod val="85000"/>
                    <a:lumOff val="15000"/>
                  </a:schemeClr>
                </a:solidFill>
                <a:latin typeface="Baskerville Old Face" pitchFamily="18" charset="0"/>
              </a:rPr>
              <a:t> </a:t>
            </a:r>
            <a:r>
              <a:rPr lang="fr-FR" sz="2500" dirty="0" err="1">
                <a:solidFill>
                  <a:schemeClr val="tx1">
                    <a:lumMod val="85000"/>
                    <a:lumOff val="15000"/>
                  </a:schemeClr>
                </a:solidFill>
                <a:latin typeface="Baskerville Old Face" pitchFamily="18" charset="0"/>
              </a:rPr>
              <a:t>byen</a:t>
            </a:r>
            <a:r>
              <a:rPr lang="fr-FR" sz="2500" dirty="0">
                <a:solidFill>
                  <a:schemeClr val="tx1">
                    <a:lumMod val="85000"/>
                    <a:lumOff val="15000"/>
                  </a:schemeClr>
                </a:solidFill>
                <a:latin typeface="Baskerville Old Face" pitchFamily="18" charset="0"/>
              </a:rPr>
              <a:t> </a:t>
            </a:r>
            <a:r>
              <a:rPr lang="fr-FR" sz="2500" dirty="0" err="1">
                <a:solidFill>
                  <a:schemeClr val="tx1">
                    <a:lumMod val="85000"/>
                    <a:lumOff val="15000"/>
                  </a:schemeClr>
                </a:solidFill>
                <a:latin typeface="Baskerville Old Face" pitchFamily="18" charset="0"/>
              </a:rPr>
              <a:t>espesifik</a:t>
            </a:r>
            <a:r>
              <a:rPr lang="fr-FR" sz="2500" dirty="0">
                <a:solidFill>
                  <a:schemeClr val="tx1">
                    <a:lumMod val="85000"/>
                    <a:lumOff val="15000"/>
                  </a:schemeClr>
                </a:solidFill>
                <a:latin typeface="Baskerville Old Face" pitchFamily="18" charset="0"/>
              </a:rPr>
              <a:t> ou </a:t>
            </a:r>
            <a:r>
              <a:rPr lang="fr-FR" sz="2500" dirty="0" err="1">
                <a:solidFill>
                  <a:schemeClr val="tx1">
                    <a:lumMod val="85000"/>
                    <a:lumOff val="15000"/>
                  </a:schemeClr>
                </a:solidFill>
                <a:latin typeface="Baskerville Old Face" pitchFamily="18" charset="0"/>
              </a:rPr>
              <a:t>fè</a:t>
            </a:r>
            <a:r>
              <a:rPr lang="fr-FR" sz="2500" dirty="0">
                <a:solidFill>
                  <a:schemeClr val="tx1">
                    <a:lumMod val="85000"/>
                    <a:lumOff val="15000"/>
                  </a:schemeClr>
                </a:solidFill>
                <a:latin typeface="Baskerville Old Face" pitchFamily="18" charset="0"/>
              </a:rPr>
              <a:t> </a:t>
            </a:r>
            <a:r>
              <a:rPr lang="fr-FR" sz="2500" dirty="0" err="1">
                <a:solidFill>
                  <a:schemeClr val="tx1">
                    <a:lumMod val="85000"/>
                    <a:lumOff val="15000"/>
                  </a:schemeClr>
                </a:solidFill>
                <a:latin typeface="Baskerville Old Face" pitchFamily="18" charset="0"/>
              </a:rPr>
              <a:t>fas</a:t>
            </a:r>
            <a:r>
              <a:rPr lang="fr-FR" sz="2500" dirty="0">
                <a:solidFill>
                  <a:schemeClr val="tx1">
                    <a:lumMod val="85000"/>
                    <a:lumOff val="15000"/>
                  </a:schemeClr>
                </a:solidFill>
                <a:latin typeface="Baskerville Old Face" pitchFamily="18" charset="0"/>
              </a:rPr>
              <a:t> a nan </a:t>
            </a:r>
            <a:r>
              <a:rPr lang="fr-FR" sz="2500" dirty="0" err="1">
                <a:solidFill>
                  <a:schemeClr val="tx1">
                    <a:lumMod val="85000"/>
                    <a:lumOff val="15000"/>
                  </a:schemeClr>
                </a:solidFill>
                <a:latin typeface="Baskerville Old Face" pitchFamily="18" charset="0"/>
              </a:rPr>
              <a:t>djòb</a:t>
            </a:r>
            <a:r>
              <a:rPr lang="fr-FR" sz="2500" dirty="0">
                <a:solidFill>
                  <a:schemeClr val="tx1">
                    <a:lumMod val="85000"/>
                    <a:lumOff val="15000"/>
                  </a:schemeClr>
                </a:solidFill>
                <a:latin typeface="Baskerville Old Face" pitchFamily="18" charset="0"/>
              </a:rPr>
              <a:t>. </a:t>
            </a:r>
          </a:p>
          <a:p>
            <a:pPr marL="457200" indent="-457200"/>
            <a:r>
              <a:rPr lang="fr-FR" sz="2500" dirty="0" err="1">
                <a:solidFill>
                  <a:schemeClr val="tx1">
                    <a:lumMod val="85000"/>
                    <a:lumOff val="15000"/>
                  </a:schemeClr>
                </a:solidFill>
                <a:latin typeface="Baskerville Old Face" pitchFamily="18" charset="0"/>
              </a:rPr>
              <a:t>Ki</a:t>
            </a:r>
            <a:r>
              <a:rPr lang="fr-FR" sz="2500" dirty="0">
                <a:solidFill>
                  <a:schemeClr val="tx1">
                    <a:lumMod val="85000"/>
                    <a:lumOff val="15000"/>
                  </a:schemeClr>
                </a:solidFill>
                <a:latin typeface="Baskerville Old Face" pitchFamily="18" charset="0"/>
              </a:rPr>
              <a:t> </a:t>
            </a:r>
            <a:r>
              <a:rPr lang="fr-FR" sz="2500" dirty="0" err="1">
                <a:solidFill>
                  <a:schemeClr val="tx1">
                    <a:lumMod val="85000"/>
                    <a:lumOff val="15000"/>
                  </a:schemeClr>
                </a:solidFill>
                <a:latin typeface="Baskerville Old Face" pitchFamily="18" charset="0"/>
              </a:rPr>
              <a:t>moun</a:t>
            </a:r>
            <a:r>
              <a:rPr lang="fr-FR" sz="2500" dirty="0">
                <a:solidFill>
                  <a:schemeClr val="tx1">
                    <a:lumMod val="85000"/>
                    <a:lumOff val="15000"/>
                  </a:schemeClr>
                </a:solidFill>
                <a:latin typeface="Baskerville Old Face" pitchFamily="18" charset="0"/>
              </a:rPr>
              <a:t> </a:t>
            </a:r>
            <a:r>
              <a:rPr lang="fr-FR" sz="2500" dirty="0" err="1">
                <a:solidFill>
                  <a:schemeClr val="tx1">
                    <a:lumMod val="85000"/>
                    <a:lumOff val="15000"/>
                  </a:schemeClr>
                </a:solidFill>
                <a:latin typeface="Baskerville Old Face" pitchFamily="18" charset="0"/>
              </a:rPr>
              <a:t>ki</a:t>
            </a:r>
            <a:r>
              <a:rPr lang="fr-FR" sz="2500" dirty="0">
                <a:solidFill>
                  <a:schemeClr val="tx1">
                    <a:lumMod val="85000"/>
                    <a:lumOff val="15000"/>
                  </a:schemeClr>
                </a:solidFill>
                <a:latin typeface="Baskerville Old Face" pitchFamily="18" charset="0"/>
              </a:rPr>
              <a:t> </a:t>
            </a:r>
            <a:r>
              <a:rPr lang="fr-FR" sz="2500" dirty="0" err="1">
                <a:solidFill>
                  <a:schemeClr val="tx1">
                    <a:lumMod val="85000"/>
                    <a:lumOff val="15000"/>
                  </a:schemeClr>
                </a:solidFill>
                <a:latin typeface="Baskerville Old Face" pitchFamily="18" charset="0"/>
              </a:rPr>
              <a:t>peye</a:t>
            </a:r>
            <a:r>
              <a:rPr lang="fr-FR" sz="2500" dirty="0">
                <a:solidFill>
                  <a:schemeClr val="tx1">
                    <a:lumMod val="85000"/>
                    <a:lumOff val="15000"/>
                  </a:schemeClr>
                </a:solidFill>
                <a:latin typeface="Baskerville Old Face" pitchFamily="18" charset="0"/>
              </a:rPr>
              <a:t> pou PPE </a:t>
            </a:r>
          </a:p>
          <a:p>
            <a:pPr marL="457200" indent="-457200"/>
            <a:r>
              <a:rPr lang="fr-FR" sz="2500" dirty="0">
                <a:solidFill>
                  <a:schemeClr val="tx1">
                    <a:lumMod val="85000"/>
                    <a:lumOff val="15000"/>
                  </a:schemeClr>
                </a:solidFill>
                <a:latin typeface="Baskerville Old Face" pitchFamily="18" charset="0"/>
              </a:rPr>
              <a:t>Si </a:t>
            </a:r>
            <a:r>
              <a:rPr lang="fr-FR" sz="2500" dirty="0" err="1">
                <a:solidFill>
                  <a:schemeClr val="tx1">
                    <a:lumMod val="85000"/>
                    <a:lumOff val="15000"/>
                  </a:schemeClr>
                </a:solidFill>
                <a:latin typeface="Baskerville Old Face" pitchFamily="18" charset="0"/>
              </a:rPr>
              <a:t>travay</a:t>
            </a:r>
            <a:r>
              <a:rPr lang="fr-FR" sz="2500" dirty="0">
                <a:solidFill>
                  <a:schemeClr val="tx1">
                    <a:lumMod val="85000"/>
                    <a:lumOff val="15000"/>
                  </a:schemeClr>
                </a:solidFill>
                <a:latin typeface="Baskerville Old Face" pitchFamily="18" charset="0"/>
              </a:rPr>
              <a:t> ou </a:t>
            </a:r>
            <a:r>
              <a:rPr lang="fr-FR" sz="2500" dirty="0" err="1">
                <a:solidFill>
                  <a:schemeClr val="tx1">
                    <a:lumMod val="85000"/>
                    <a:lumOff val="15000"/>
                  </a:schemeClr>
                </a:solidFill>
                <a:latin typeface="Baskerville Old Face" pitchFamily="18" charset="0"/>
              </a:rPr>
              <a:t>bay</a:t>
            </a:r>
            <a:r>
              <a:rPr lang="fr-FR" sz="2500" dirty="0">
                <a:solidFill>
                  <a:schemeClr val="tx1">
                    <a:lumMod val="85000"/>
                    <a:lumOff val="15000"/>
                  </a:schemeClr>
                </a:solidFill>
                <a:latin typeface="Baskerville Old Face" pitchFamily="18" charset="0"/>
              </a:rPr>
              <a:t> PPE</a:t>
            </a:r>
            <a:endParaRPr lang="es-ES" sz="2500" dirty="0">
              <a:solidFill>
                <a:schemeClr val="tx1">
                  <a:lumMod val="85000"/>
                  <a:lumOff val="15000"/>
                </a:schemeClr>
              </a:solidFill>
              <a:latin typeface="Baskerville Old Face" pitchFamily="18" charset="0"/>
            </a:endParaRPr>
          </a:p>
        </p:txBody>
      </p:sp>
      <p:sp>
        <p:nvSpPr>
          <p:cNvPr id="9" name="Rectangle 4"/>
          <p:cNvSpPr>
            <a:spLocks noGrp="1" noChangeArrowheads="1"/>
          </p:cNvSpPr>
          <p:nvPr>
            <p:ph type="title"/>
          </p:nvPr>
        </p:nvSpPr>
        <p:spPr>
          <a:xfrm>
            <a:off x="1295400" y="685800"/>
            <a:ext cx="7162800" cy="990600"/>
          </a:xfrm>
        </p:spPr>
        <p:txBody>
          <a:bodyPr>
            <a:normAutofit fontScale="90000"/>
          </a:bodyPr>
          <a:lstStyle/>
          <a:p>
            <a:pPr algn="l"/>
            <a:r>
              <a:rPr lang="en-US" sz="4500" dirty="0" err="1" smtClean="0">
                <a:solidFill>
                  <a:schemeClr val="tx1">
                    <a:lumMod val="85000"/>
                    <a:lumOff val="15000"/>
                  </a:schemeClr>
                </a:solidFill>
                <a:latin typeface="Baskerville Old Face" pitchFamily="18" charset="0"/>
              </a:rPr>
              <a:t>Ekipman</a:t>
            </a:r>
            <a:r>
              <a:rPr lang="en-US" sz="4500" dirty="0" smtClean="0">
                <a:solidFill>
                  <a:schemeClr val="tx1">
                    <a:lumMod val="85000"/>
                    <a:lumOff val="15000"/>
                  </a:schemeClr>
                </a:solidFill>
                <a:latin typeface="Baskerville Old Face" pitchFamily="18" charset="0"/>
              </a:rPr>
              <a:t>  </a:t>
            </a:r>
            <a:r>
              <a:rPr lang="en-US" sz="4500" dirty="0" err="1" smtClean="0">
                <a:solidFill>
                  <a:schemeClr val="tx1">
                    <a:lumMod val="85000"/>
                    <a:lumOff val="15000"/>
                  </a:schemeClr>
                </a:solidFill>
                <a:latin typeface="Baskerville Old Face" pitchFamily="18" charset="0"/>
              </a:rPr>
              <a:t>pou</a:t>
            </a:r>
            <a:r>
              <a:rPr lang="en-US" sz="4500" dirty="0" smtClean="0">
                <a:solidFill>
                  <a:schemeClr val="tx1">
                    <a:lumMod val="85000"/>
                    <a:lumOff val="15000"/>
                  </a:schemeClr>
                </a:solidFill>
                <a:latin typeface="Baskerville Old Face" pitchFamily="18" charset="0"/>
              </a:rPr>
              <a:t> </a:t>
            </a:r>
            <a:r>
              <a:rPr lang="en-US" sz="4500" dirty="0" err="1" smtClean="0">
                <a:solidFill>
                  <a:schemeClr val="tx1">
                    <a:lumMod val="85000"/>
                    <a:lumOff val="15000"/>
                  </a:schemeClr>
                </a:solidFill>
                <a:latin typeface="Baskerville Old Face" pitchFamily="18" charset="0"/>
              </a:rPr>
              <a:t>pwoteksyon</a:t>
            </a:r>
            <a:r>
              <a:rPr lang="en-US" sz="4500" dirty="0" smtClean="0">
                <a:solidFill>
                  <a:schemeClr val="tx1">
                    <a:lumMod val="85000"/>
                    <a:lumOff val="15000"/>
                  </a:schemeClr>
                </a:solidFill>
                <a:latin typeface="Baskerville Old Face" pitchFamily="18" charset="0"/>
              </a:rPr>
              <a:t> </a:t>
            </a:r>
            <a:r>
              <a:rPr lang="en-US" sz="4500" dirty="0" err="1" smtClean="0">
                <a:solidFill>
                  <a:schemeClr val="tx1">
                    <a:lumMod val="85000"/>
                    <a:lumOff val="15000"/>
                  </a:schemeClr>
                </a:solidFill>
                <a:latin typeface="Baskerville Old Face" pitchFamily="18" charset="0"/>
              </a:rPr>
              <a:t>pèsonèl</a:t>
            </a:r>
            <a:endParaRPr lang="en-US" sz="45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32165791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7" name="Picture 52" descr="image00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38200" y="228600"/>
            <a:ext cx="7467600" cy="563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pic>
        <p:nvPicPr>
          <p:cNvPr id="7" name="Picture 51" descr="image00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5300" y="381000"/>
            <a:ext cx="8153400" cy="5483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172200"/>
            <a:ext cx="9144000" cy="556276"/>
            <a:chOff x="0" y="6172200"/>
            <a:chExt cx="9144000" cy="556276"/>
          </a:xfrm>
        </p:grpSpPr>
        <p:sp>
          <p:nvSpPr>
            <p:cNvPr id="3" name="TextBox 2"/>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4"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6" name="Rectangle 5"/>
          <p:cNvSpPr txBox="1">
            <a:spLocks noChangeArrowheads="1"/>
          </p:cNvSpPr>
          <p:nvPr/>
        </p:nvSpPr>
        <p:spPr>
          <a:xfrm>
            <a:off x="762000" y="1981200"/>
            <a:ext cx="42672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ts val="2900"/>
              <a:buFont typeface="Arial"/>
              <a:buChar char="•"/>
            </a:pPr>
            <a:r>
              <a:rPr lang="es-ES_tradnl" sz="2400" dirty="0" err="1">
                <a:solidFill>
                  <a:srgbClr val="000000"/>
                </a:solidFill>
                <a:latin typeface="Baskerville Old Face" pitchFamily="18" charset="0"/>
              </a:rPr>
              <a:t>Bwi</a:t>
            </a:r>
            <a:r>
              <a:rPr lang="es-ES_tradnl" sz="2400" dirty="0">
                <a:solidFill>
                  <a:srgbClr val="000000"/>
                </a:solidFill>
                <a:latin typeface="Baskerville Old Face" pitchFamily="18" charset="0"/>
              </a:rPr>
              <a:t> </a:t>
            </a:r>
            <a:r>
              <a:rPr lang="es-ES_tradnl" sz="2400" dirty="0" err="1">
                <a:solidFill>
                  <a:srgbClr val="000000"/>
                </a:solidFill>
                <a:latin typeface="Baskerville Old Face" pitchFamily="18" charset="0"/>
              </a:rPr>
              <a:t>kap</a:t>
            </a:r>
            <a:r>
              <a:rPr lang="es-ES_tradnl" sz="2400" dirty="0">
                <a:solidFill>
                  <a:srgbClr val="000000"/>
                </a:solidFill>
                <a:latin typeface="Baskerville Old Face" pitchFamily="18" charset="0"/>
              </a:rPr>
              <a:t> </a:t>
            </a:r>
            <a:r>
              <a:rPr lang="es-ES_tradnl" sz="2400" dirty="0" err="1">
                <a:solidFill>
                  <a:srgbClr val="000000"/>
                </a:solidFill>
                <a:latin typeface="Baskerville Old Face" pitchFamily="18" charset="0"/>
              </a:rPr>
              <a:t>sonnen</a:t>
            </a:r>
            <a:r>
              <a:rPr lang="es-ES_tradnl" sz="2400" dirty="0">
                <a:solidFill>
                  <a:srgbClr val="000000"/>
                </a:solidFill>
                <a:latin typeface="Baskerville Old Face" pitchFamily="18" charset="0"/>
              </a:rPr>
              <a:t> </a:t>
            </a:r>
            <a:r>
              <a:rPr lang="es-ES_tradnl" sz="2400" dirty="0" err="1">
                <a:solidFill>
                  <a:srgbClr val="000000"/>
                </a:solidFill>
                <a:latin typeface="Baskerville Old Face" pitchFamily="18" charset="0"/>
              </a:rPr>
              <a:t>nan</a:t>
            </a:r>
            <a:r>
              <a:rPr lang="es-ES_tradnl" sz="2400" dirty="0">
                <a:solidFill>
                  <a:srgbClr val="000000"/>
                </a:solidFill>
                <a:latin typeface="Baskerville Old Face" pitchFamily="18" charset="0"/>
              </a:rPr>
              <a:t> </a:t>
            </a:r>
            <a:r>
              <a:rPr lang="es-ES_tradnl" sz="2400" dirty="0" err="1" smtClean="0">
                <a:solidFill>
                  <a:srgbClr val="000000"/>
                </a:solidFill>
                <a:latin typeface="Baskerville Old Face" pitchFamily="18" charset="0"/>
              </a:rPr>
              <a:t>zòrèy</a:t>
            </a:r>
            <a:endParaRPr lang="es-ES_tradnl" sz="2400" dirty="0">
              <a:solidFill>
                <a:srgbClr val="000000"/>
              </a:solidFill>
              <a:latin typeface="Baskerville Old Face" pitchFamily="18" charset="0"/>
            </a:endParaRPr>
          </a:p>
          <a:p>
            <a:pPr>
              <a:buSzPts val="2900"/>
              <a:buFont typeface="Arial"/>
              <a:buChar char="•"/>
            </a:pPr>
            <a:r>
              <a:rPr lang="es-ES_tradnl" sz="2400" dirty="0" err="1">
                <a:solidFill>
                  <a:srgbClr val="000000"/>
                </a:solidFill>
                <a:latin typeface="Baskerville Old Face" pitchFamily="18" charset="0"/>
              </a:rPr>
              <a:t>Difikilte</a:t>
            </a:r>
            <a:r>
              <a:rPr lang="es-ES_tradnl" sz="2400" dirty="0">
                <a:solidFill>
                  <a:srgbClr val="000000"/>
                </a:solidFill>
                <a:latin typeface="Baskerville Old Face" pitchFamily="18" charset="0"/>
              </a:rPr>
              <a:t> </a:t>
            </a:r>
            <a:r>
              <a:rPr lang="es-ES_tradnl" sz="2400" dirty="0" err="1">
                <a:solidFill>
                  <a:srgbClr val="000000"/>
                </a:solidFill>
                <a:latin typeface="Baskerville Old Face" pitchFamily="18" charset="0"/>
              </a:rPr>
              <a:t>pou</a:t>
            </a:r>
            <a:r>
              <a:rPr lang="es-ES_tradnl" sz="2400" dirty="0">
                <a:solidFill>
                  <a:srgbClr val="000000"/>
                </a:solidFill>
                <a:latin typeface="Baskerville Old Face" pitchFamily="18" charset="0"/>
              </a:rPr>
              <a:t> </a:t>
            </a:r>
            <a:r>
              <a:rPr lang="es-ES_tradnl" sz="2400" dirty="0" err="1">
                <a:solidFill>
                  <a:srgbClr val="000000"/>
                </a:solidFill>
                <a:latin typeface="Baskerville Old Face" pitchFamily="18" charset="0"/>
              </a:rPr>
              <a:t>tande</a:t>
            </a:r>
            <a:r>
              <a:rPr lang="es-ES_tradnl" sz="2400" dirty="0">
                <a:solidFill>
                  <a:srgbClr val="000000"/>
                </a:solidFill>
                <a:latin typeface="Baskerville Old Face" pitchFamily="18" charset="0"/>
              </a:rPr>
              <a:t> </a:t>
            </a:r>
            <a:r>
              <a:rPr lang="es-ES_tradnl" sz="2400" dirty="0" err="1">
                <a:solidFill>
                  <a:srgbClr val="000000"/>
                </a:solidFill>
                <a:latin typeface="Baskerville Old Face" pitchFamily="18" charset="0"/>
              </a:rPr>
              <a:t>konvèsasyon</a:t>
            </a:r>
            <a:r>
              <a:rPr lang="es-ES_tradnl" sz="2400" dirty="0">
                <a:solidFill>
                  <a:srgbClr val="000000"/>
                </a:solidFill>
                <a:latin typeface="Baskerville Old Face" pitchFamily="18" charset="0"/>
              </a:rPr>
              <a:t> </a:t>
            </a:r>
            <a:r>
              <a:rPr lang="es-ES_tradnl" sz="2400" dirty="0" err="1" smtClean="0">
                <a:solidFill>
                  <a:srgbClr val="000000"/>
                </a:solidFill>
                <a:latin typeface="Baskerville Old Face" pitchFamily="18" charset="0"/>
              </a:rPr>
              <a:t>nòmal</a:t>
            </a:r>
            <a:endParaRPr lang="es-ES_tradnl" sz="2400" dirty="0">
              <a:solidFill>
                <a:srgbClr val="000000"/>
              </a:solidFill>
              <a:latin typeface="Baskerville Old Face" pitchFamily="18" charset="0"/>
            </a:endParaRPr>
          </a:p>
          <a:p>
            <a:pPr>
              <a:buSzPts val="2900"/>
              <a:buFont typeface="Arial"/>
              <a:buChar char="•"/>
            </a:pPr>
            <a:r>
              <a:rPr lang="es-ES_tradnl" sz="2400" dirty="0" err="1">
                <a:solidFill>
                  <a:srgbClr val="000000"/>
                </a:solidFill>
                <a:latin typeface="Baskerville Old Face" pitchFamily="18" charset="0"/>
              </a:rPr>
              <a:t>Bwi</a:t>
            </a:r>
            <a:r>
              <a:rPr lang="es-ES_tradnl" sz="2400" dirty="0">
                <a:solidFill>
                  <a:srgbClr val="000000"/>
                </a:solidFill>
                <a:latin typeface="Baskerville Old Face" pitchFamily="18" charset="0"/>
              </a:rPr>
              <a:t> yo se </a:t>
            </a:r>
            <a:r>
              <a:rPr lang="es-ES_tradnl" sz="2400" dirty="0" err="1">
                <a:solidFill>
                  <a:srgbClr val="000000"/>
                </a:solidFill>
                <a:latin typeface="Baskerville Old Face" pitchFamily="18" charset="0"/>
              </a:rPr>
              <a:t>annwiyan</a:t>
            </a:r>
            <a:endParaRPr lang="es-ES" sz="2200" dirty="0">
              <a:solidFill>
                <a:schemeClr val="tx1">
                  <a:lumMod val="85000"/>
                  <a:lumOff val="15000"/>
                </a:schemeClr>
              </a:solidFill>
              <a:latin typeface="Baskerville Old Face" pitchFamily="18" charset="0"/>
            </a:endParaRPr>
          </a:p>
        </p:txBody>
      </p:sp>
      <p:sp>
        <p:nvSpPr>
          <p:cNvPr id="7" name="Rectangle 4"/>
          <p:cNvSpPr txBox="1">
            <a:spLocks noChangeArrowheads="1"/>
          </p:cNvSpPr>
          <p:nvPr/>
        </p:nvSpPr>
        <p:spPr>
          <a:xfrm>
            <a:off x="1295400" y="685800"/>
            <a:ext cx="7391400" cy="9906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4500" dirty="0" err="1">
                <a:solidFill>
                  <a:schemeClr val="tx1">
                    <a:lumMod val="85000"/>
                    <a:lumOff val="15000"/>
                  </a:schemeClr>
                </a:solidFill>
                <a:latin typeface="Baskerville Old Face" pitchFamily="18" charset="0"/>
              </a:rPr>
              <a:t>Sentòm</a:t>
            </a:r>
            <a:r>
              <a:rPr lang="fr-FR" sz="4500" dirty="0">
                <a:solidFill>
                  <a:schemeClr val="tx1">
                    <a:lumMod val="85000"/>
                    <a:lumOff val="15000"/>
                  </a:schemeClr>
                </a:solidFill>
                <a:latin typeface="Baskerville Old Face" pitchFamily="18" charset="0"/>
              </a:rPr>
              <a:t> le ou </a:t>
            </a:r>
            <a:r>
              <a:rPr lang="fr-FR" sz="4500" dirty="0" err="1">
                <a:solidFill>
                  <a:schemeClr val="tx1">
                    <a:lumMod val="85000"/>
                    <a:lumOff val="15000"/>
                  </a:schemeClr>
                </a:solidFill>
                <a:latin typeface="Baskerville Old Face" pitchFamily="18" charset="0"/>
              </a:rPr>
              <a:t>pèdi</a:t>
            </a:r>
            <a:r>
              <a:rPr lang="fr-FR" sz="4500" dirty="0">
                <a:solidFill>
                  <a:schemeClr val="tx1">
                    <a:lumMod val="85000"/>
                    <a:lumOff val="15000"/>
                  </a:schemeClr>
                </a:solidFill>
                <a:latin typeface="Baskerville Old Face" pitchFamily="18" charset="0"/>
              </a:rPr>
              <a:t> </a:t>
            </a:r>
            <a:r>
              <a:rPr lang="fr-FR" sz="4500" dirty="0" err="1">
                <a:solidFill>
                  <a:schemeClr val="tx1">
                    <a:lumMod val="85000"/>
                    <a:lumOff val="15000"/>
                  </a:schemeClr>
                </a:solidFill>
                <a:latin typeface="Baskerville Old Face" pitchFamily="18" charset="0"/>
              </a:rPr>
              <a:t>tande</a:t>
            </a:r>
            <a:endParaRPr lang="en-US" sz="4500" dirty="0">
              <a:solidFill>
                <a:schemeClr val="tx1">
                  <a:lumMod val="85000"/>
                  <a:lumOff val="15000"/>
                </a:schemeClr>
              </a:solidFill>
              <a:latin typeface="Baskerville Old Face" pitchFamily="18" charset="0"/>
            </a:endParaRPr>
          </a:p>
        </p:txBody>
      </p:sp>
      <p:pic>
        <p:nvPicPr>
          <p:cNvPr id="8" name="Picture 4" descr="http://www.hooah4health.com/environment/hearingnvision/images/ear.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28941" y="1752600"/>
            <a:ext cx="4114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2836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172200"/>
            <a:ext cx="9144000" cy="556276"/>
            <a:chOff x="0" y="6172200"/>
            <a:chExt cx="9144000" cy="556276"/>
          </a:xfrm>
        </p:grpSpPr>
        <p:sp>
          <p:nvSpPr>
            <p:cNvPr id="3" name="TextBox 2"/>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4"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6" name="Rectangle 5"/>
          <p:cNvSpPr txBox="1">
            <a:spLocks noChangeArrowheads="1"/>
          </p:cNvSpPr>
          <p:nvPr/>
        </p:nvSpPr>
        <p:spPr>
          <a:xfrm>
            <a:off x="762000" y="1981200"/>
            <a:ext cx="42672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ts val="2900"/>
              <a:buFont typeface="Arial"/>
              <a:buChar char="•"/>
            </a:pPr>
            <a:r>
              <a:rPr lang="es-ES" sz="2400" dirty="0" err="1">
                <a:solidFill>
                  <a:srgbClr val="000000"/>
                </a:solidFill>
                <a:latin typeface="Baskerville Old Face" pitchFamily="18" charset="0"/>
              </a:rPr>
              <a:t>Dwe</a:t>
            </a:r>
            <a:r>
              <a:rPr lang="es-ES" sz="2400" dirty="0">
                <a:solidFill>
                  <a:srgbClr val="000000"/>
                </a:solidFill>
                <a:latin typeface="Baskerville Old Face" pitchFamily="18" charset="0"/>
              </a:rPr>
              <a:t> </a:t>
            </a:r>
            <a:r>
              <a:rPr lang="es-ES" sz="2400" dirty="0" err="1">
                <a:solidFill>
                  <a:srgbClr val="000000"/>
                </a:solidFill>
                <a:latin typeface="Baskerville Old Face" pitchFamily="18" charset="0"/>
              </a:rPr>
              <a:t>kenbe</a:t>
            </a:r>
            <a:r>
              <a:rPr lang="es-ES" sz="2400" dirty="0">
                <a:solidFill>
                  <a:srgbClr val="000000"/>
                </a:solidFill>
                <a:latin typeface="Baskerville Old Face" pitchFamily="18" charset="0"/>
              </a:rPr>
              <a:t> </a:t>
            </a:r>
            <a:r>
              <a:rPr lang="es-ES" sz="2400" dirty="0" err="1">
                <a:solidFill>
                  <a:srgbClr val="000000"/>
                </a:solidFill>
                <a:latin typeface="Baskerville Old Face" pitchFamily="18" charset="0"/>
              </a:rPr>
              <a:t>pwòp</a:t>
            </a:r>
            <a:endParaRPr lang="es-ES" sz="2400" dirty="0">
              <a:solidFill>
                <a:srgbClr val="000000"/>
              </a:solidFill>
              <a:latin typeface="Baskerville Old Face" pitchFamily="18" charset="0"/>
            </a:endParaRPr>
          </a:p>
          <a:p>
            <a:pPr>
              <a:buSzPts val="2900"/>
              <a:buFont typeface="Arial"/>
              <a:buChar char="•"/>
            </a:pPr>
            <a:r>
              <a:rPr lang="es-ES" sz="2400" dirty="0" err="1">
                <a:solidFill>
                  <a:srgbClr val="000000"/>
                </a:solidFill>
                <a:latin typeface="Baskerville Old Face" pitchFamily="18" charset="0"/>
              </a:rPr>
              <a:t>Ajiste</a:t>
            </a:r>
            <a:r>
              <a:rPr lang="es-ES" sz="2400" dirty="0">
                <a:solidFill>
                  <a:srgbClr val="000000"/>
                </a:solidFill>
                <a:latin typeface="Baskerville Old Face" pitchFamily="18" charset="0"/>
              </a:rPr>
              <a:t> </a:t>
            </a:r>
            <a:r>
              <a:rPr lang="es-ES" sz="2400" dirty="0" err="1">
                <a:solidFill>
                  <a:srgbClr val="000000"/>
                </a:solidFill>
                <a:latin typeface="Baskerville Old Face" pitchFamily="18" charset="0"/>
              </a:rPr>
              <a:t>nan</a:t>
            </a:r>
            <a:r>
              <a:rPr lang="es-ES" sz="2400" dirty="0">
                <a:solidFill>
                  <a:srgbClr val="000000"/>
                </a:solidFill>
                <a:latin typeface="Baskerville Old Face" pitchFamily="18" charset="0"/>
              </a:rPr>
              <a:t> </a:t>
            </a:r>
            <a:r>
              <a:rPr lang="es-ES" sz="2400" dirty="0" err="1">
                <a:solidFill>
                  <a:srgbClr val="000000"/>
                </a:solidFill>
                <a:latin typeface="Baskerville Old Face" pitchFamily="18" charset="0"/>
              </a:rPr>
              <a:t>tèt</a:t>
            </a:r>
            <a:r>
              <a:rPr lang="es-ES" sz="2400" dirty="0">
                <a:solidFill>
                  <a:srgbClr val="000000"/>
                </a:solidFill>
                <a:latin typeface="Baskerville Old Face" pitchFamily="18" charset="0"/>
              </a:rPr>
              <a:t> la </a:t>
            </a:r>
            <a:r>
              <a:rPr lang="es-ES" sz="2400" dirty="0" err="1">
                <a:solidFill>
                  <a:srgbClr val="000000"/>
                </a:solidFill>
                <a:latin typeface="Baskerville Old Face" pitchFamily="18" charset="0"/>
              </a:rPr>
              <a:t>oswa</a:t>
            </a:r>
            <a:r>
              <a:rPr lang="es-ES" sz="2400" dirty="0">
                <a:solidFill>
                  <a:srgbClr val="000000"/>
                </a:solidFill>
                <a:latin typeface="Baskerville Old Face" pitchFamily="18" charset="0"/>
              </a:rPr>
              <a:t> </a:t>
            </a:r>
            <a:r>
              <a:rPr lang="es-ES" sz="2400" dirty="0" err="1">
                <a:solidFill>
                  <a:srgbClr val="000000"/>
                </a:solidFill>
                <a:latin typeface="Baskerville Old Face" pitchFamily="18" charset="0"/>
              </a:rPr>
              <a:t>nan</a:t>
            </a:r>
            <a:r>
              <a:rPr lang="es-ES" sz="2400" dirty="0">
                <a:solidFill>
                  <a:srgbClr val="000000"/>
                </a:solidFill>
                <a:latin typeface="Baskerville Old Face" pitchFamily="18" charset="0"/>
              </a:rPr>
              <a:t> </a:t>
            </a:r>
            <a:r>
              <a:rPr lang="es-ES" sz="2400" dirty="0" err="1">
                <a:solidFill>
                  <a:srgbClr val="000000"/>
                </a:solidFill>
                <a:latin typeface="Baskerville Old Face" pitchFamily="18" charset="0"/>
              </a:rPr>
              <a:t>zòrèy</a:t>
            </a:r>
            <a:r>
              <a:rPr lang="es-ES" sz="2400" dirty="0">
                <a:solidFill>
                  <a:srgbClr val="000000"/>
                </a:solidFill>
                <a:latin typeface="Baskerville Old Face" pitchFamily="18" charset="0"/>
              </a:rPr>
              <a:t> </a:t>
            </a:r>
            <a:r>
              <a:rPr lang="es-ES" sz="2400" dirty="0" smtClean="0">
                <a:solidFill>
                  <a:srgbClr val="000000"/>
                </a:solidFill>
                <a:latin typeface="Baskerville Old Face" pitchFamily="18" charset="0"/>
              </a:rPr>
              <a:t>la</a:t>
            </a:r>
            <a:endParaRPr lang="es-ES" sz="2400" dirty="0">
              <a:solidFill>
                <a:srgbClr val="000000"/>
              </a:solidFill>
              <a:latin typeface="Baskerville Old Face" pitchFamily="18" charset="0"/>
            </a:endParaRPr>
          </a:p>
          <a:p>
            <a:pPr>
              <a:buSzPts val="2900"/>
              <a:buFont typeface="Arial"/>
              <a:buChar char="•"/>
            </a:pPr>
            <a:r>
              <a:rPr lang="es-ES" sz="2400" dirty="0" err="1">
                <a:solidFill>
                  <a:srgbClr val="000000"/>
                </a:solidFill>
                <a:latin typeface="Baskerville Old Face" pitchFamily="18" charset="0"/>
              </a:rPr>
              <a:t>Pa</a:t>
            </a:r>
            <a:r>
              <a:rPr lang="es-ES" sz="2400" dirty="0">
                <a:solidFill>
                  <a:srgbClr val="000000"/>
                </a:solidFill>
                <a:latin typeface="Baskerville Old Face" pitchFamily="18" charset="0"/>
              </a:rPr>
              <a:t> gen </a:t>
            </a:r>
            <a:r>
              <a:rPr lang="es-ES" sz="2400" dirty="0" err="1">
                <a:solidFill>
                  <a:srgbClr val="000000"/>
                </a:solidFill>
                <a:latin typeface="Baskerville Old Face" pitchFamily="18" charset="0"/>
              </a:rPr>
              <a:t>okenn</a:t>
            </a:r>
            <a:r>
              <a:rPr lang="es-ES" sz="2400" dirty="0">
                <a:solidFill>
                  <a:srgbClr val="000000"/>
                </a:solidFill>
                <a:latin typeface="Baskerville Old Face" pitchFamily="18" charset="0"/>
              </a:rPr>
              <a:t> </a:t>
            </a:r>
            <a:r>
              <a:rPr lang="es-ES" sz="2400" dirty="0" err="1">
                <a:solidFill>
                  <a:srgbClr val="000000"/>
                </a:solidFill>
                <a:latin typeface="Baskerville Old Face" pitchFamily="18" charset="0"/>
              </a:rPr>
              <a:t>twou</a:t>
            </a:r>
            <a:r>
              <a:rPr lang="es-ES" sz="2400" dirty="0">
                <a:solidFill>
                  <a:srgbClr val="000000"/>
                </a:solidFill>
                <a:latin typeface="Baskerville Old Face" pitchFamily="18" charset="0"/>
              </a:rPr>
              <a:t> vid </a:t>
            </a:r>
            <a:r>
              <a:rPr lang="es-ES" sz="2400" dirty="0" err="1">
                <a:solidFill>
                  <a:srgbClr val="000000"/>
                </a:solidFill>
                <a:latin typeface="Baskerville Old Face" pitchFamily="18" charset="0"/>
              </a:rPr>
              <a:t>ki</a:t>
            </a:r>
            <a:r>
              <a:rPr lang="es-ES" sz="2400" dirty="0">
                <a:solidFill>
                  <a:srgbClr val="000000"/>
                </a:solidFill>
                <a:latin typeface="Baskerville Old Face" pitchFamily="18" charset="0"/>
              </a:rPr>
              <a:t> </a:t>
            </a:r>
            <a:r>
              <a:rPr lang="es-ES" sz="2400" dirty="0" err="1">
                <a:solidFill>
                  <a:srgbClr val="000000"/>
                </a:solidFill>
                <a:latin typeface="Baskerville Old Face" pitchFamily="18" charset="0"/>
              </a:rPr>
              <a:t>genyen</a:t>
            </a:r>
            <a:r>
              <a:rPr lang="es-ES" sz="2400" dirty="0">
                <a:solidFill>
                  <a:srgbClr val="000000"/>
                </a:solidFill>
                <a:latin typeface="Baskerville Old Face" pitchFamily="18" charset="0"/>
              </a:rPr>
              <a:t> </a:t>
            </a:r>
            <a:r>
              <a:rPr lang="es-ES" sz="2400" dirty="0" err="1">
                <a:solidFill>
                  <a:srgbClr val="000000"/>
                </a:solidFill>
                <a:latin typeface="Baskerville Old Face" pitchFamily="18" charset="0"/>
              </a:rPr>
              <a:t>oswa</a:t>
            </a:r>
            <a:r>
              <a:rPr lang="es-ES" sz="2400" dirty="0">
                <a:solidFill>
                  <a:srgbClr val="000000"/>
                </a:solidFill>
                <a:latin typeface="Baskerville Old Face" pitchFamily="18" charset="0"/>
              </a:rPr>
              <a:t> </a:t>
            </a:r>
            <a:r>
              <a:rPr lang="es-ES" sz="2400" dirty="0" err="1">
                <a:solidFill>
                  <a:srgbClr val="000000"/>
                </a:solidFill>
                <a:latin typeface="Baskerville Old Face" pitchFamily="18" charset="0"/>
              </a:rPr>
              <a:t>koupi</a:t>
            </a:r>
            <a:endParaRPr lang="es-ES" sz="2200" dirty="0">
              <a:solidFill>
                <a:schemeClr val="tx1">
                  <a:lumMod val="85000"/>
                  <a:lumOff val="15000"/>
                </a:schemeClr>
              </a:solidFill>
              <a:latin typeface="Baskerville Old Face" pitchFamily="18" charset="0"/>
            </a:endParaRPr>
          </a:p>
        </p:txBody>
      </p:sp>
      <p:sp>
        <p:nvSpPr>
          <p:cNvPr id="7" name="Rectangle 4"/>
          <p:cNvSpPr txBox="1">
            <a:spLocks noChangeArrowheads="1"/>
          </p:cNvSpPr>
          <p:nvPr/>
        </p:nvSpPr>
        <p:spPr>
          <a:xfrm>
            <a:off x="1295400" y="685800"/>
            <a:ext cx="73914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a:solidFill>
                  <a:schemeClr val="tx1">
                    <a:lumMod val="85000"/>
                    <a:lumOff val="15000"/>
                  </a:schemeClr>
                </a:solidFill>
                <a:latin typeface="Baskerville Old Face" pitchFamily="18" charset="0"/>
              </a:rPr>
              <a:t>Pwoteksyon</a:t>
            </a:r>
            <a:r>
              <a:rPr lang="es-ES" sz="4500" dirty="0">
                <a:solidFill>
                  <a:schemeClr val="tx1">
                    <a:lumMod val="85000"/>
                    <a:lumOff val="15000"/>
                  </a:schemeClr>
                </a:solidFill>
                <a:latin typeface="Baskerville Old Face" pitchFamily="18" charset="0"/>
              </a:rPr>
              <a:t> </a:t>
            </a:r>
            <a:r>
              <a:rPr lang="es-ES" sz="4500" dirty="0" err="1">
                <a:solidFill>
                  <a:schemeClr val="tx1">
                    <a:lumMod val="85000"/>
                    <a:lumOff val="15000"/>
                  </a:schemeClr>
                </a:solidFill>
                <a:latin typeface="Baskerville Old Face" pitchFamily="18" charset="0"/>
              </a:rPr>
              <a:t>zòrèy</a:t>
            </a:r>
            <a:r>
              <a:rPr lang="es-ES" sz="4500" dirty="0">
                <a:solidFill>
                  <a:schemeClr val="tx1">
                    <a:lumMod val="85000"/>
                    <a:lumOff val="15000"/>
                  </a:schemeClr>
                </a:solidFill>
                <a:latin typeface="Baskerville Old Face" pitchFamily="18" charset="0"/>
              </a:rPr>
              <a:t> yo </a:t>
            </a:r>
            <a:r>
              <a:rPr lang="es-ES" sz="4500" dirty="0" err="1">
                <a:solidFill>
                  <a:schemeClr val="tx1">
                    <a:lumMod val="85000"/>
                    <a:lumOff val="15000"/>
                  </a:schemeClr>
                </a:solidFill>
                <a:latin typeface="Baskerville Old Face" pitchFamily="18" charset="0"/>
              </a:rPr>
              <a:t>dwe</a:t>
            </a:r>
            <a:endParaRPr lang="en-US" sz="4500" dirty="0">
              <a:solidFill>
                <a:schemeClr val="tx1">
                  <a:lumMod val="85000"/>
                  <a:lumOff val="15000"/>
                </a:schemeClr>
              </a:solidFill>
              <a:latin typeface="Baskerville Old Face" pitchFamily="18" charset="0"/>
            </a:endParaRPr>
          </a:p>
        </p:txBody>
      </p:sp>
      <p:pic>
        <p:nvPicPr>
          <p:cNvPr id="8" name="Picture 6" descr="http://www.safetylinks.org/Buttons/hearing-protectio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59345" y="1905000"/>
            <a:ext cx="3399295"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5830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172200"/>
            <a:ext cx="9144000" cy="556276"/>
            <a:chOff x="0" y="6172200"/>
            <a:chExt cx="9144000" cy="556276"/>
          </a:xfrm>
        </p:grpSpPr>
        <p:sp>
          <p:nvSpPr>
            <p:cNvPr id="3" name="TextBox 2"/>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4"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6" name="Rectangle 5"/>
          <p:cNvSpPr txBox="1">
            <a:spLocks noChangeArrowheads="1"/>
          </p:cNvSpPr>
          <p:nvPr/>
        </p:nvSpPr>
        <p:spPr>
          <a:xfrm>
            <a:off x="762000" y="1981200"/>
            <a:ext cx="42672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ts val="2900"/>
              <a:buFont typeface="Arial"/>
              <a:buChar char="•"/>
            </a:pPr>
            <a:r>
              <a:rPr lang="es-ES" sz="2800" dirty="0" err="1">
                <a:solidFill>
                  <a:srgbClr val="000000"/>
                </a:solidFill>
                <a:latin typeface="Baskerville Old Face" pitchFamily="18" charset="0"/>
              </a:rPr>
              <a:t>liy</a:t>
            </a:r>
            <a:r>
              <a:rPr lang="es-ES" sz="2800" dirty="0">
                <a:solidFill>
                  <a:srgbClr val="000000"/>
                </a:solidFill>
                <a:latin typeface="Baskerville Old Face" pitchFamily="18" charset="0"/>
              </a:rPr>
              <a:t> </a:t>
            </a:r>
            <a:r>
              <a:rPr lang="es-ES" sz="2800" dirty="0" err="1">
                <a:solidFill>
                  <a:srgbClr val="000000"/>
                </a:solidFill>
                <a:latin typeface="Baskerville Old Face" pitchFamily="18" charset="0"/>
              </a:rPr>
              <a:t>lavi</a:t>
            </a:r>
            <a:endParaRPr lang="es-ES" sz="2800" dirty="0">
              <a:solidFill>
                <a:srgbClr val="000000"/>
              </a:solidFill>
              <a:latin typeface="Baskerville Old Face" pitchFamily="18" charset="0"/>
            </a:endParaRPr>
          </a:p>
          <a:p>
            <a:pPr>
              <a:buSzPts val="2900"/>
              <a:buFont typeface="Arial"/>
              <a:buChar char="•"/>
            </a:pPr>
            <a:r>
              <a:rPr lang="es-ES" sz="2800" dirty="0" err="1">
                <a:solidFill>
                  <a:srgbClr val="000000"/>
                </a:solidFill>
                <a:latin typeface="Baskerville Old Face" pitchFamily="18" charset="0"/>
              </a:rPr>
              <a:t>Sekirite</a:t>
            </a:r>
            <a:endParaRPr lang="es-ES" sz="2800" dirty="0">
              <a:solidFill>
                <a:srgbClr val="000000"/>
              </a:solidFill>
              <a:latin typeface="Baskerville Old Face" pitchFamily="18" charset="0"/>
            </a:endParaRPr>
          </a:p>
          <a:p>
            <a:pPr>
              <a:buSzPts val="2900"/>
              <a:buFont typeface="Arial"/>
              <a:buChar char="•"/>
            </a:pPr>
            <a:r>
              <a:rPr lang="es-ES" sz="2800" dirty="0" err="1">
                <a:solidFill>
                  <a:srgbClr val="000000"/>
                </a:solidFill>
                <a:latin typeface="Baskerville Old Face" pitchFamily="18" charset="0"/>
              </a:rPr>
              <a:t>Kodon</a:t>
            </a:r>
            <a:endParaRPr lang="es-ES" sz="2800" dirty="0">
              <a:solidFill>
                <a:schemeClr val="tx1">
                  <a:lumMod val="85000"/>
                  <a:lumOff val="15000"/>
                </a:schemeClr>
              </a:solidFill>
              <a:latin typeface="Baskerville Old Face" pitchFamily="18" charset="0"/>
            </a:endParaRPr>
          </a:p>
        </p:txBody>
      </p:sp>
      <p:sp>
        <p:nvSpPr>
          <p:cNvPr id="7" name="Rectangle 4"/>
          <p:cNvSpPr txBox="1">
            <a:spLocks noChangeArrowheads="1"/>
          </p:cNvSpPr>
          <p:nvPr/>
        </p:nvSpPr>
        <p:spPr>
          <a:xfrm>
            <a:off x="1295400" y="685800"/>
            <a:ext cx="7391400" cy="990600"/>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a:solidFill>
                  <a:schemeClr val="tx1">
                    <a:lumMod val="85000"/>
                    <a:lumOff val="15000"/>
                  </a:schemeClr>
                </a:solidFill>
                <a:latin typeface="Baskerville Old Face" pitchFamily="18" charset="0"/>
              </a:rPr>
              <a:t>Ekipman</a:t>
            </a:r>
            <a:r>
              <a:rPr lang="es-ES" sz="4500" dirty="0">
                <a:solidFill>
                  <a:schemeClr val="tx1">
                    <a:lumMod val="85000"/>
                    <a:lumOff val="15000"/>
                  </a:schemeClr>
                </a:solidFill>
                <a:latin typeface="Baskerville Old Face" pitchFamily="18" charset="0"/>
              </a:rPr>
              <a:t> </a:t>
            </a:r>
            <a:r>
              <a:rPr lang="es-ES" sz="4500" dirty="0" err="1">
                <a:solidFill>
                  <a:schemeClr val="tx1">
                    <a:lumMod val="85000"/>
                    <a:lumOff val="15000"/>
                  </a:schemeClr>
                </a:solidFill>
                <a:latin typeface="Baskerville Old Face" pitchFamily="18" charset="0"/>
              </a:rPr>
              <a:t>Pwoteksyon</a:t>
            </a:r>
            <a:r>
              <a:rPr lang="es-ES" sz="4500" dirty="0">
                <a:solidFill>
                  <a:schemeClr val="tx1">
                    <a:lumMod val="85000"/>
                    <a:lumOff val="15000"/>
                  </a:schemeClr>
                </a:solidFill>
                <a:latin typeface="Baskerville Old Face" pitchFamily="18" charset="0"/>
              </a:rPr>
              <a:t> </a:t>
            </a:r>
            <a:r>
              <a:rPr lang="es-ES" sz="4500" dirty="0" err="1">
                <a:solidFill>
                  <a:schemeClr val="tx1">
                    <a:lumMod val="85000"/>
                    <a:lumOff val="15000"/>
                  </a:schemeClr>
                </a:solidFill>
                <a:latin typeface="Baskerville Old Face" pitchFamily="18" charset="0"/>
              </a:rPr>
              <a:t>pou</a:t>
            </a:r>
            <a:r>
              <a:rPr lang="es-ES" sz="4500" dirty="0">
                <a:solidFill>
                  <a:schemeClr val="tx1">
                    <a:lumMod val="85000"/>
                    <a:lumOff val="15000"/>
                  </a:schemeClr>
                </a:solidFill>
                <a:latin typeface="Baskerville Old Face" pitchFamily="18" charset="0"/>
              </a:rPr>
              <a:t> </a:t>
            </a:r>
            <a:r>
              <a:rPr lang="es-ES" sz="4500" dirty="0" err="1">
                <a:solidFill>
                  <a:schemeClr val="tx1">
                    <a:lumMod val="85000"/>
                    <a:lumOff val="15000"/>
                  </a:schemeClr>
                </a:solidFill>
                <a:latin typeface="Baskerville Old Face" pitchFamily="18" charset="0"/>
              </a:rPr>
              <a:t>tonbe</a:t>
            </a:r>
            <a:endParaRPr lang="en-US" sz="4500" dirty="0">
              <a:solidFill>
                <a:schemeClr val="tx1">
                  <a:lumMod val="85000"/>
                  <a:lumOff val="15000"/>
                </a:schemeClr>
              </a:solidFill>
              <a:latin typeface="Baskerville Old Face" pitchFamily="18" charset="0"/>
            </a:endParaRPr>
          </a:p>
        </p:txBody>
      </p:sp>
      <p:pic>
        <p:nvPicPr>
          <p:cNvPr id="8" name="Picture 1" descr="falls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62600" y="2057400"/>
            <a:ext cx="2286000" cy="2903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04224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Users\Orlando\AppData\Local\Microsoft\Windows\Temporary Internet Files\Content.Outlook\L9ABMTZV\2780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0"/>
            <a:ext cx="3505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3" descr="C:\Users\Orlando\AppData\Local\Microsoft\Windows\Temporary Internet Files\Content.Outlook\L9ABMTZV\Picture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429000"/>
            <a:ext cx="2895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7" descr="Manikin wearing a body harnes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72200" y="4419600"/>
            <a:ext cx="2971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3" descr="Roof Fall Protection"/>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895600" y="4371975"/>
            <a:ext cx="33528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7" descr="PG36-8"/>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0" y="0"/>
            <a:ext cx="2895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5" descr="PG36-1"/>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895600" y="0"/>
            <a:ext cx="2743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8" descr="PG36-7"/>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638800" y="2438400"/>
            <a:ext cx="35052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172200"/>
            <a:ext cx="9144000" cy="556276"/>
            <a:chOff x="0" y="6172200"/>
            <a:chExt cx="9144000" cy="556276"/>
          </a:xfrm>
        </p:grpSpPr>
        <p:sp>
          <p:nvSpPr>
            <p:cNvPr id="3" name="TextBox 2"/>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4"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6" name="Rectangle 5"/>
          <p:cNvSpPr txBox="1">
            <a:spLocks noChangeArrowheads="1"/>
          </p:cNvSpPr>
          <p:nvPr/>
        </p:nvSpPr>
        <p:spPr>
          <a:xfrm>
            <a:off x="762000" y="2362200"/>
            <a:ext cx="7848600" cy="35734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6200" b="1" dirty="0">
                <a:solidFill>
                  <a:schemeClr val="tx1">
                    <a:lumMod val="85000"/>
                    <a:lumOff val="15000"/>
                  </a:schemeClr>
                </a:solidFill>
                <a:latin typeface="Baskerville Old Face" pitchFamily="18" charset="0"/>
              </a:rPr>
              <a:t>Ki </a:t>
            </a:r>
            <a:r>
              <a:rPr lang="es-ES" sz="6200" b="1" dirty="0" err="1">
                <a:solidFill>
                  <a:schemeClr val="tx1">
                    <a:lumMod val="85000"/>
                    <a:lumOff val="15000"/>
                  </a:schemeClr>
                </a:solidFill>
                <a:latin typeface="Baskerville Old Face" pitchFamily="18" charset="0"/>
              </a:rPr>
              <a:t>lòt</a:t>
            </a:r>
            <a:r>
              <a:rPr lang="es-ES" sz="6200" b="1" dirty="0">
                <a:solidFill>
                  <a:schemeClr val="tx1">
                    <a:lumMod val="85000"/>
                    <a:lumOff val="15000"/>
                  </a:schemeClr>
                </a:solidFill>
                <a:latin typeface="Baskerville Old Face" pitchFamily="18" charset="0"/>
              </a:rPr>
              <a:t> </a:t>
            </a:r>
            <a:r>
              <a:rPr lang="es-ES" sz="6200" b="1" dirty="0" err="1">
                <a:solidFill>
                  <a:schemeClr val="tx1">
                    <a:lumMod val="85000"/>
                    <a:lumOff val="15000"/>
                  </a:schemeClr>
                </a:solidFill>
                <a:latin typeface="Baskerville Old Face" pitchFamily="18" charset="0"/>
              </a:rPr>
              <a:t>bagay</a:t>
            </a:r>
            <a:r>
              <a:rPr lang="es-ES" sz="6200" b="1" dirty="0">
                <a:solidFill>
                  <a:schemeClr val="tx1">
                    <a:lumMod val="85000"/>
                    <a:lumOff val="15000"/>
                  </a:schemeClr>
                </a:solidFill>
                <a:latin typeface="Baskerville Old Face" pitchFamily="18" charset="0"/>
              </a:rPr>
              <a:t>?</a:t>
            </a:r>
          </a:p>
        </p:txBody>
      </p:sp>
    </p:spTree>
    <p:extLst>
      <p:ext uri="{BB962C8B-B14F-4D97-AF65-F5344CB8AC3E}">
        <p14:creationId xmlns:p14="http://schemas.microsoft.com/office/powerpoint/2010/main" val="14783085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172200"/>
            <a:ext cx="9144000" cy="556276"/>
            <a:chOff x="0" y="6172200"/>
            <a:chExt cx="9144000" cy="556276"/>
          </a:xfrm>
        </p:grpSpPr>
        <p:sp>
          <p:nvSpPr>
            <p:cNvPr id="3" name="TextBox 2"/>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4"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6" name="Rectangle 5"/>
          <p:cNvSpPr txBox="1">
            <a:spLocks noChangeArrowheads="1"/>
          </p:cNvSpPr>
          <p:nvPr/>
        </p:nvSpPr>
        <p:spPr>
          <a:xfrm>
            <a:off x="762000" y="1981200"/>
            <a:ext cx="42672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ts val="2900"/>
              <a:buFont typeface="Arial"/>
              <a:buChar char="•"/>
            </a:pPr>
            <a:r>
              <a:rPr lang="es-ES" sz="2800" dirty="0" err="1">
                <a:solidFill>
                  <a:srgbClr val="000000"/>
                </a:solidFill>
              </a:rPr>
              <a:t>jakèt</a:t>
            </a:r>
            <a:r>
              <a:rPr lang="es-ES" sz="2800" dirty="0">
                <a:solidFill>
                  <a:srgbClr val="000000"/>
                </a:solidFill>
              </a:rPr>
              <a:t> </a:t>
            </a:r>
            <a:r>
              <a:rPr lang="es-ES" sz="2800" dirty="0" err="1">
                <a:solidFill>
                  <a:srgbClr val="000000"/>
                </a:solidFill>
              </a:rPr>
              <a:t>lavi</a:t>
            </a:r>
            <a:r>
              <a:rPr lang="es-ES" sz="2800" dirty="0">
                <a:solidFill>
                  <a:srgbClr val="000000"/>
                </a:solidFill>
              </a:rPr>
              <a:t> </a:t>
            </a:r>
            <a:r>
              <a:rPr lang="es-ES" sz="2800" dirty="0" err="1">
                <a:solidFill>
                  <a:srgbClr val="000000"/>
                </a:solidFill>
              </a:rPr>
              <a:t>ak</a:t>
            </a:r>
            <a:r>
              <a:rPr lang="es-ES" sz="2800" dirty="0">
                <a:solidFill>
                  <a:srgbClr val="000000"/>
                </a:solidFill>
              </a:rPr>
              <a:t> </a:t>
            </a:r>
            <a:r>
              <a:rPr lang="es-ES" sz="2800" dirty="0" err="1">
                <a:solidFill>
                  <a:srgbClr val="000000"/>
                </a:solidFill>
              </a:rPr>
              <a:t>pou</a:t>
            </a:r>
            <a:r>
              <a:rPr lang="es-ES" sz="2800" dirty="0">
                <a:solidFill>
                  <a:srgbClr val="000000"/>
                </a:solidFill>
              </a:rPr>
              <a:t> </a:t>
            </a:r>
            <a:r>
              <a:rPr lang="es-ES" sz="2800" dirty="0" err="1">
                <a:solidFill>
                  <a:srgbClr val="000000"/>
                </a:solidFill>
              </a:rPr>
              <a:t>pa</a:t>
            </a:r>
            <a:r>
              <a:rPr lang="es-ES" sz="2800" dirty="0">
                <a:solidFill>
                  <a:srgbClr val="000000"/>
                </a:solidFill>
              </a:rPr>
              <a:t> </a:t>
            </a:r>
            <a:r>
              <a:rPr lang="es-ES" sz="2800" dirty="0" err="1">
                <a:solidFill>
                  <a:srgbClr val="000000"/>
                </a:solidFill>
              </a:rPr>
              <a:t>koule</a:t>
            </a:r>
            <a:endParaRPr lang="es-ES" sz="2800" dirty="0">
              <a:solidFill>
                <a:srgbClr val="000000"/>
              </a:solidFill>
            </a:endParaRPr>
          </a:p>
          <a:p>
            <a:pPr>
              <a:buSzPts val="2900"/>
              <a:buFont typeface="Arial"/>
              <a:buChar char="•"/>
            </a:pPr>
            <a:r>
              <a:rPr lang="es-ES" sz="2800" dirty="0" err="1">
                <a:solidFill>
                  <a:srgbClr val="000000"/>
                </a:solidFill>
              </a:rPr>
              <a:t>Machin</a:t>
            </a:r>
            <a:r>
              <a:rPr lang="es-ES" sz="2800" dirty="0">
                <a:solidFill>
                  <a:srgbClr val="000000"/>
                </a:solidFill>
              </a:rPr>
              <a:t> </a:t>
            </a:r>
            <a:r>
              <a:rPr lang="es-ES" sz="2800" dirty="0" err="1">
                <a:solidFill>
                  <a:srgbClr val="000000"/>
                </a:solidFill>
              </a:rPr>
              <a:t>kap</a:t>
            </a:r>
            <a:r>
              <a:rPr lang="es-ES" sz="2800" dirty="0">
                <a:solidFill>
                  <a:srgbClr val="000000"/>
                </a:solidFill>
              </a:rPr>
              <a:t> mache</a:t>
            </a:r>
          </a:p>
          <a:p>
            <a:pPr>
              <a:buSzPts val="2900"/>
              <a:buFont typeface="Arial"/>
              <a:buChar char="•"/>
            </a:pPr>
            <a:r>
              <a:rPr lang="es-ES" sz="2800" dirty="0">
                <a:solidFill>
                  <a:srgbClr val="000000"/>
                </a:solidFill>
              </a:rPr>
              <a:t>rad </a:t>
            </a:r>
            <a:r>
              <a:rPr lang="es-ES" sz="2800" dirty="0" err="1">
                <a:solidFill>
                  <a:srgbClr val="000000"/>
                </a:solidFill>
              </a:rPr>
              <a:t>ki</a:t>
            </a:r>
            <a:r>
              <a:rPr lang="es-ES" sz="2800" dirty="0">
                <a:solidFill>
                  <a:srgbClr val="000000"/>
                </a:solidFill>
              </a:rPr>
              <a:t> gen </a:t>
            </a:r>
            <a:r>
              <a:rPr lang="es-ES" sz="2800" dirty="0" err="1">
                <a:solidFill>
                  <a:srgbClr val="000000"/>
                </a:solidFill>
              </a:rPr>
              <a:t>refle</a:t>
            </a:r>
            <a:endParaRPr lang="es-ES" sz="2800" dirty="0">
              <a:solidFill>
                <a:schemeClr val="tx1">
                  <a:lumMod val="85000"/>
                  <a:lumOff val="15000"/>
                </a:schemeClr>
              </a:solidFill>
              <a:latin typeface="Baskerville Old Face" pitchFamily="18" charset="0"/>
            </a:endParaRPr>
          </a:p>
        </p:txBody>
      </p:sp>
      <p:sp>
        <p:nvSpPr>
          <p:cNvPr id="7" name="Rectangle 4"/>
          <p:cNvSpPr txBox="1">
            <a:spLocks noChangeArrowheads="1"/>
          </p:cNvSpPr>
          <p:nvPr/>
        </p:nvSpPr>
        <p:spPr>
          <a:xfrm>
            <a:off x="1295400" y="685800"/>
            <a:ext cx="73914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a:solidFill>
                  <a:schemeClr val="tx1">
                    <a:lumMod val="85000"/>
                    <a:lumOff val="15000"/>
                  </a:schemeClr>
                </a:solidFill>
                <a:latin typeface="Baskerville Old Face" pitchFamily="18" charset="0"/>
              </a:rPr>
              <a:t>Lòt</a:t>
            </a:r>
            <a:r>
              <a:rPr lang="es-ES" sz="4500" dirty="0">
                <a:solidFill>
                  <a:schemeClr val="tx1">
                    <a:lumMod val="85000"/>
                    <a:lumOff val="15000"/>
                  </a:schemeClr>
                </a:solidFill>
                <a:latin typeface="Baskerville Old Face" pitchFamily="18" charset="0"/>
              </a:rPr>
              <a:t> </a:t>
            </a:r>
            <a:r>
              <a:rPr lang="es-ES" sz="4500" dirty="0" err="1">
                <a:solidFill>
                  <a:schemeClr val="tx1">
                    <a:lumMod val="85000"/>
                    <a:lumOff val="15000"/>
                  </a:schemeClr>
                </a:solidFill>
                <a:latin typeface="Baskerville Old Face" pitchFamily="18" charset="0"/>
              </a:rPr>
              <a:t>Danje</a:t>
            </a:r>
            <a:r>
              <a:rPr lang="es-ES" sz="4500" dirty="0">
                <a:solidFill>
                  <a:schemeClr val="tx1">
                    <a:lumMod val="85000"/>
                    <a:lumOff val="15000"/>
                  </a:schemeClr>
                </a:solidFill>
                <a:latin typeface="Baskerville Old Face" pitchFamily="18" charset="0"/>
              </a:rPr>
              <a:t> </a:t>
            </a:r>
            <a:r>
              <a:rPr lang="es-ES" sz="4500" dirty="0" err="1">
                <a:solidFill>
                  <a:schemeClr val="tx1">
                    <a:lumMod val="85000"/>
                    <a:lumOff val="15000"/>
                  </a:schemeClr>
                </a:solidFill>
                <a:latin typeface="Baskerville Old Face" pitchFamily="18" charset="0"/>
              </a:rPr>
              <a:t>ki</a:t>
            </a:r>
            <a:r>
              <a:rPr lang="es-ES" sz="4500" dirty="0">
                <a:solidFill>
                  <a:schemeClr val="tx1">
                    <a:lumMod val="85000"/>
                    <a:lumOff val="15000"/>
                  </a:schemeClr>
                </a:solidFill>
                <a:latin typeface="Baskerville Old Face" pitchFamily="18" charset="0"/>
              </a:rPr>
              <a:t> gen</a:t>
            </a:r>
            <a:endParaRPr lang="en-US" sz="4500" dirty="0">
              <a:solidFill>
                <a:schemeClr val="tx1">
                  <a:lumMod val="85000"/>
                  <a:lumOff val="15000"/>
                </a:schemeClr>
              </a:solidFill>
              <a:latin typeface="Baskerville Old Face" pitchFamily="18" charset="0"/>
            </a:endParaRPr>
          </a:p>
        </p:txBody>
      </p:sp>
      <p:pic>
        <p:nvPicPr>
          <p:cNvPr id="8" name="Picture 2" descr="http://www.mohawksafety.com/images/TRAFFIC%20VEST%20%20C293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29200" y="1981200"/>
            <a:ext cx="3276600"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67183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172200"/>
            <a:ext cx="9144000" cy="556276"/>
            <a:chOff x="0" y="6172200"/>
            <a:chExt cx="9144000" cy="556276"/>
          </a:xfrm>
        </p:grpSpPr>
        <p:sp>
          <p:nvSpPr>
            <p:cNvPr id="3" name="TextBox 2"/>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4"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6" name="Rectangle 5"/>
          <p:cNvSpPr txBox="1">
            <a:spLocks noChangeArrowheads="1"/>
          </p:cNvSpPr>
          <p:nvPr/>
        </p:nvSpPr>
        <p:spPr>
          <a:xfrm>
            <a:off x="762000" y="2362200"/>
            <a:ext cx="7848600" cy="35734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6200" b="1" dirty="0">
                <a:solidFill>
                  <a:schemeClr val="tx1">
                    <a:lumMod val="85000"/>
                    <a:lumOff val="15000"/>
                  </a:schemeClr>
                </a:solidFill>
                <a:latin typeface="Baskerville Old Face" pitchFamily="18" charset="0"/>
              </a:rPr>
              <a:t>PPE ... </a:t>
            </a:r>
          </a:p>
          <a:p>
            <a:pPr marL="0" indent="0" algn="ctr">
              <a:buNone/>
            </a:pPr>
            <a:r>
              <a:rPr lang="es-ES" sz="6200" b="1" dirty="0">
                <a:solidFill>
                  <a:schemeClr val="tx1">
                    <a:lumMod val="85000"/>
                    <a:lumOff val="15000"/>
                  </a:schemeClr>
                </a:solidFill>
                <a:latin typeface="Baskerville Old Face" pitchFamily="18" charset="0"/>
              </a:rPr>
              <a:t>se </a:t>
            </a:r>
            <a:r>
              <a:rPr lang="es-ES" sz="6200" b="1" dirty="0" err="1">
                <a:solidFill>
                  <a:schemeClr val="tx1">
                    <a:lumMod val="85000"/>
                    <a:lumOff val="15000"/>
                  </a:schemeClr>
                </a:solidFill>
                <a:latin typeface="Baskerville Old Face" pitchFamily="18" charset="0"/>
              </a:rPr>
              <a:t>pwoteksyon</a:t>
            </a:r>
            <a:r>
              <a:rPr lang="es-ES" sz="6200" b="1" dirty="0">
                <a:solidFill>
                  <a:schemeClr val="tx1">
                    <a:lumMod val="85000"/>
                    <a:lumOff val="15000"/>
                  </a:schemeClr>
                </a:solidFill>
                <a:latin typeface="Baskerville Old Face" pitchFamily="18" charset="0"/>
              </a:rPr>
              <a:t> </a:t>
            </a:r>
            <a:r>
              <a:rPr lang="es-ES" sz="6200" b="1" dirty="0" err="1">
                <a:solidFill>
                  <a:schemeClr val="tx1">
                    <a:lumMod val="85000"/>
                    <a:lumOff val="15000"/>
                  </a:schemeClr>
                </a:solidFill>
                <a:latin typeface="Baskerville Old Face" pitchFamily="18" charset="0"/>
              </a:rPr>
              <a:t>ou</a:t>
            </a:r>
            <a:endParaRPr lang="es-ES" sz="6200" b="1"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32790014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6172200"/>
            <a:ext cx="9144000" cy="556276"/>
            <a:chOff x="0" y="6172200"/>
            <a:chExt cx="9144000" cy="556276"/>
          </a:xfrm>
        </p:grpSpPr>
        <p:sp>
          <p:nvSpPr>
            <p:cNvPr id="4" name="TextBox 3"/>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5"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7" name="Rectangle 5"/>
          <p:cNvSpPr txBox="1">
            <a:spLocks noChangeArrowheads="1"/>
          </p:cNvSpPr>
          <p:nvPr/>
        </p:nvSpPr>
        <p:spPr>
          <a:xfrm>
            <a:off x="762000" y="1981200"/>
            <a:ext cx="36576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ts val="2900"/>
              <a:buFont typeface="Arial"/>
              <a:buChar char="•"/>
            </a:pPr>
            <a:r>
              <a:rPr lang="nn-NO" sz="2800" dirty="0">
                <a:solidFill>
                  <a:srgbClr val="000000"/>
                </a:solidFill>
              </a:rPr>
              <a:t>jakèt de vi</a:t>
            </a:r>
          </a:p>
          <a:p>
            <a:pPr>
              <a:buSzPts val="2900"/>
              <a:buFont typeface="Arial"/>
              <a:buChar char="•"/>
            </a:pPr>
            <a:r>
              <a:rPr lang="nn-NO" sz="2800" dirty="0">
                <a:solidFill>
                  <a:srgbClr val="000000"/>
                </a:solidFill>
              </a:rPr>
              <a:t>Machin kap mache</a:t>
            </a:r>
          </a:p>
          <a:p>
            <a:pPr>
              <a:buSzPts val="2900"/>
              <a:buFont typeface="Arial"/>
              <a:buChar char="•"/>
            </a:pPr>
            <a:r>
              <a:rPr lang="nn-NO" sz="2800" dirty="0">
                <a:solidFill>
                  <a:srgbClr val="000000"/>
                </a:solidFill>
              </a:rPr>
              <a:t>Rad ki reflete</a:t>
            </a:r>
            <a:endParaRPr lang="es-ES" sz="2800" dirty="0">
              <a:solidFill>
                <a:schemeClr val="tx1">
                  <a:lumMod val="85000"/>
                  <a:lumOff val="15000"/>
                </a:schemeClr>
              </a:solidFill>
              <a:latin typeface="Baskerville Old Face" pitchFamily="18" charset="0"/>
            </a:endParaRPr>
          </a:p>
        </p:txBody>
      </p:sp>
      <p:sp>
        <p:nvSpPr>
          <p:cNvPr id="8" name="Rectangle 4"/>
          <p:cNvSpPr txBox="1">
            <a:spLocks noChangeArrowheads="1"/>
          </p:cNvSpPr>
          <p:nvPr/>
        </p:nvSpPr>
        <p:spPr>
          <a:xfrm>
            <a:off x="1295400" y="685800"/>
            <a:ext cx="73914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a:solidFill>
                  <a:schemeClr val="tx1">
                    <a:lumMod val="85000"/>
                    <a:lumOff val="15000"/>
                  </a:schemeClr>
                </a:solidFill>
                <a:latin typeface="Baskerville Old Face" pitchFamily="18" charset="0"/>
              </a:rPr>
              <a:t>Lòt</a:t>
            </a:r>
            <a:r>
              <a:rPr lang="es-ES" sz="4500" dirty="0">
                <a:solidFill>
                  <a:schemeClr val="tx1">
                    <a:lumMod val="85000"/>
                    <a:lumOff val="15000"/>
                  </a:schemeClr>
                </a:solidFill>
                <a:latin typeface="Baskerville Old Face" pitchFamily="18" charset="0"/>
              </a:rPr>
              <a:t> </a:t>
            </a:r>
            <a:r>
              <a:rPr lang="es-ES" sz="4500" dirty="0" err="1">
                <a:solidFill>
                  <a:schemeClr val="tx1">
                    <a:lumMod val="85000"/>
                    <a:lumOff val="15000"/>
                  </a:schemeClr>
                </a:solidFill>
                <a:latin typeface="Baskerville Old Face" pitchFamily="18" charset="0"/>
              </a:rPr>
              <a:t>Danje</a:t>
            </a:r>
            <a:r>
              <a:rPr lang="es-ES" sz="4500" dirty="0">
                <a:solidFill>
                  <a:schemeClr val="tx1">
                    <a:lumMod val="85000"/>
                    <a:lumOff val="15000"/>
                  </a:schemeClr>
                </a:solidFill>
                <a:latin typeface="Baskerville Old Face" pitchFamily="18" charset="0"/>
              </a:rPr>
              <a:t> </a:t>
            </a:r>
            <a:r>
              <a:rPr lang="es-ES" sz="4500" dirty="0" err="1">
                <a:solidFill>
                  <a:schemeClr val="tx1">
                    <a:lumMod val="85000"/>
                    <a:lumOff val="15000"/>
                  </a:schemeClr>
                </a:solidFill>
                <a:latin typeface="Baskerville Old Face" pitchFamily="18" charset="0"/>
              </a:rPr>
              <a:t>ki</a:t>
            </a:r>
            <a:r>
              <a:rPr lang="es-ES" sz="4500" dirty="0">
                <a:solidFill>
                  <a:schemeClr val="tx1">
                    <a:lumMod val="85000"/>
                    <a:lumOff val="15000"/>
                  </a:schemeClr>
                </a:solidFill>
                <a:latin typeface="Baskerville Old Face" pitchFamily="18" charset="0"/>
              </a:rPr>
              <a:t> gen</a:t>
            </a:r>
            <a:endParaRPr lang="en-US" sz="4500" dirty="0">
              <a:solidFill>
                <a:schemeClr val="tx1">
                  <a:lumMod val="85000"/>
                  <a:lumOff val="15000"/>
                </a:schemeClr>
              </a:solidFill>
              <a:latin typeface="Baskerville Old Face" pitchFamily="18" charset="0"/>
            </a:endParaRPr>
          </a:p>
        </p:txBody>
      </p:sp>
      <p:pic>
        <p:nvPicPr>
          <p:cNvPr id="9" name="Content Placeholder 4" descr="http://www.dcis.ca/7000000356-N7-large-32.jp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a:xfrm>
            <a:off x="5010359" y="1447800"/>
            <a:ext cx="3379689" cy="43626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62801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1905000"/>
            <a:ext cx="7424922"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500" dirty="0">
                <a:solidFill>
                  <a:schemeClr val="tx1">
                    <a:lumMod val="85000"/>
                    <a:lumOff val="15000"/>
                  </a:schemeClr>
                </a:solidFill>
                <a:latin typeface="Baskerville Old Face" pitchFamily="18" charset="0"/>
              </a:rPr>
              <a:t>PPE </a:t>
            </a:r>
            <a:r>
              <a:rPr lang="es-ES" sz="2500" dirty="0" err="1">
                <a:solidFill>
                  <a:schemeClr val="tx1">
                    <a:lumMod val="85000"/>
                    <a:lumOff val="15000"/>
                  </a:schemeClr>
                </a:solidFill>
                <a:latin typeface="Baskerville Old Face" pitchFamily="18" charset="0"/>
              </a:rPr>
              <a:t>toujou</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konside</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pou</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denye</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rezou</a:t>
            </a:r>
            <a:endParaRPr lang="es-ES" sz="2500" dirty="0">
              <a:solidFill>
                <a:schemeClr val="tx1">
                  <a:lumMod val="85000"/>
                  <a:lumOff val="15000"/>
                </a:schemeClr>
              </a:solidFill>
              <a:latin typeface="Baskerville Old Face" pitchFamily="18" charset="0"/>
            </a:endParaRPr>
          </a:p>
          <a:p>
            <a:pPr marL="457200" indent="-457200"/>
            <a:r>
              <a:rPr lang="es-ES" sz="2500" dirty="0" err="1">
                <a:solidFill>
                  <a:schemeClr val="tx1">
                    <a:lumMod val="85000"/>
                    <a:lumOff val="15000"/>
                  </a:schemeClr>
                </a:solidFill>
                <a:latin typeface="Baskerville Old Face" pitchFamily="18" charset="0"/>
              </a:rPr>
              <a:t>Kalite</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chwa</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Tanporè</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pou</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pwoteksyon</a:t>
            </a:r>
            <a:r>
              <a:rPr lang="es-ES" sz="2500" dirty="0">
                <a:solidFill>
                  <a:schemeClr val="tx1">
                    <a:lumMod val="85000"/>
                    <a:lumOff val="15000"/>
                  </a:schemeClr>
                </a:solidFill>
                <a:latin typeface="Baskerville Old Face" pitchFamily="18" charset="0"/>
              </a:rPr>
              <a:t> </a:t>
            </a:r>
          </a:p>
          <a:p>
            <a:pPr marL="457200" indent="-457200"/>
            <a:r>
              <a:rPr lang="es-ES" sz="2500" dirty="0" err="1">
                <a:solidFill>
                  <a:schemeClr val="tx1">
                    <a:lumMod val="85000"/>
                    <a:lumOff val="15000"/>
                  </a:schemeClr>
                </a:solidFill>
                <a:latin typeface="Baskerville Old Face" pitchFamily="18" charset="0"/>
              </a:rPr>
              <a:t>Premye</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chwa</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ap</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toujou</a:t>
            </a:r>
            <a:r>
              <a:rPr lang="es-ES" sz="2500" dirty="0">
                <a:solidFill>
                  <a:schemeClr val="tx1">
                    <a:lumMod val="85000"/>
                    <a:lumOff val="15000"/>
                  </a:schemeClr>
                </a:solidFill>
                <a:latin typeface="Baskerville Old Face" pitchFamily="18" charset="0"/>
              </a:rPr>
              <a:t> elimine </a:t>
            </a:r>
            <a:r>
              <a:rPr lang="es-ES" sz="2500" dirty="0" err="1">
                <a:solidFill>
                  <a:schemeClr val="tx1">
                    <a:lumMod val="85000"/>
                    <a:lumOff val="15000"/>
                  </a:schemeClr>
                </a:solidFill>
                <a:latin typeface="Baskerville Old Face" pitchFamily="18" charset="0"/>
              </a:rPr>
              <a:t>danje</a:t>
            </a:r>
            <a:endParaRPr lang="es-ES" sz="2500" dirty="0">
              <a:solidFill>
                <a:schemeClr val="tx1">
                  <a:lumMod val="85000"/>
                  <a:lumOff val="15000"/>
                </a:schemeClr>
              </a:solidFill>
              <a:latin typeface="Baskerville Old Face" pitchFamily="18" charset="0"/>
            </a:endParaRPr>
          </a:p>
          <a:p>
            <a:pPr marL="857250" lvl="1" indent="-457200"/>
            <a:r>
              <a:rPr lang="es-ES" sz="2100" dirty="0" err="1">
                <a:solidFill>
                  <a:schemeClr val="tx1">
                    <a:lumMod val="85000"/>
                    <a:lumOff val="15000"/>
                  </a:schemeClr>
                </a:solidFill>
                <a:latin typeface="Baskerville Old Face" pitchFamily="18" charset="0"/>
              </a:rPr>
              <a:t>Egzanp</a:t>
            </a:r>
            <a:r>
              <a:rPr lang="es-ES" sz="2100" dirty="0">
                <a:solidFill>
                  <a:schemeClr val="tx1">
                    <a:lumMod val="85000"/>
                    <a:lumOff val="15000"/>
                  </a:schemeClr>
                </a:solidFill>
                <a:latin typeface="Baskerville Old Face" pitchFamily="18" charset="0"/>
              </a:rPr>
              <a:t>:</a:t>
            </a:r>
          </a:p>
          <a:p>
            <a:pPr marL="1257300" lvl="2" indent="-457200"/>
            <a:r>
              <a:rPr lang="es-ES" sz="1700" dirty="0" err="1">
                <a:solidFill>
                  <a:schemeClr val="tx1">
                    <a:lumMod val="85000"/>
                    <a:lumOff val="15000"/>
                  </a:schemeClr>
                </a:solidFill>
                <a:latin typeface="Baskerville Old Face" pitchFamily="18" charset="0"/>
              </a:rPr>
              <a:t>Premye</a:t>
            </a:r>
            <a:r>
              <a:rPr lang="es-ES" sz="1700" dirty="0">
                <a:solidFill>
                  <a:schemeClr val="tx1">
                    <a:lumMod val="85000"/>
                    <a:lumOff val="15000"/>
                  </a:schemeClr>
                </a:solidFill>
                <a:latin typeface="Baskerville Old Face" pitchFamily="18" charset="0"/>
              </a:rPr>
              <a:t> </a:t>
            </a:r>
            <a:r>
              <a:rPr lang="es-ES" sz="1700" dirty="0" err="1">
                <a:solidFill>
                  <a:schemeClr val="tx1">
                    <a:lumMod val="85000"/>
                    <a:lumOff val="15000"/>
                  </a:schemeClr>
                </a:solidFill>
                <a:latin typeface="Baskerville Old Face" pitchFamily="18" charset="0"/>
              </a:rPr>
              <a:t>Ranplasan</a:t>
            </a:r>
            <a:r>
              <a:rPr lang="es-ES" sz="1700" dirty="0">
                <a:solidFill>
                  <a:schemeClr val="tx1">
                    <a:lumMod val="85000"/>
                    <a:lumOff val="15000"/>
                  </a:schemeClr>
                </a:solidFill>
                <a:latin typeface="Baskerville Old Face" pitchFamily="18" charset="0"/>
              </a:rPr>
              <a:t> </a:t>
            </a:r>
            <a:r>
              <a:rPr lang="es-ES" sz="1700" dirty="0" err="1">
                <a:solidFill>
                  <a:schemeClr val="tx1">
                    <a:lumMod val="85000"/>
                    <a:lumOff val="15000"/>
                  </a:schemeClr>
                </a:solidFill>
                <a:latin typeface="Baskerville Old Face" pitchFamily="18" charset="0"/>
              </a:rPr>
              <a:t>spesifikasyon</a:t>
            </a:r>
            <a:r>
              <a:rPr lang="es-ES" sz="1700" dirty="0">
                <a:solidFill>
                  <a:schemeClr val="tx1">
                    <a:lumMod val="85000"/>
                    <a:lumOff val="15000"/>
                  </a:schemeClr>
                </a:solidFill>
                <a:latin typeface="Baskerville Old Face" pitchFamily="18" charset="0"/>
              </a:rPr>
              <a:t> </a:t>
            </a:r>
          </a:p>
          <a:p>
            <a:pPr marL="1257300" lvl="2" indent="-457200"/>
            <a:r>
              <a:rPr lang="es-ES" sz="1700" dirty="0" err="1">
                <a:solidFill>
                  <a:schemeClr val="tx1">
                    <a:lumMod val="85000"/>
                    <a:lumOff val="15000"/>
                  </a:schemeClr>
                </a:solidFill>
                <a:latin typeface="Baskerville Old Face" pitchFamily="18" charset="0"/>
              </a:rPr>
              <a:t>Subtitid</a:t>
            </a:r>
            <a:r>
              <a:rPr lang="es-ES" sz="1700" dirty="0">
                <a:solidFill>
                  <a:schemeClr val="tx1">
                    <a:lumMod val="85000"/>
                    <a:lumOff val="15000"/>
                  </a:schemeClr>
                </a:solidFill>
                <a:latin typeface="Baskerville Old Face" pitchFamily="18" charset="0"/>
              </a:rPr>
              <a:t> </a:t>
            </a:r>
            <a:r>
              <a:rPr lang="es-ES" sz="1700" dirty="0" err="1">
                <a:solidFill>
                  <a:schemeClr val="tx1">
                    <a:lumMod val="85000"/>
                    <a:lumOff val="15000"/>
                  </a:schemeClr>
                </a:solidFill>
                <a:latin typeface="Baskerville Old Face" pitchFamily="18" charset="0"/>
              </a:rPr>
              <a:t>Pwosesis</a:t>
            </a:r>
            <a:r>
              <a:rPr lang="es-ES" sz="1700" dirty="0">
                <a:solidFill>
                  <a:schemeClr val="tx1">
                    <a:lumMod val="85000"/>
                    <a:lumOff val="15000"/>
                  </a:schemeClr>
                </a:solidFill>
                <a:latin typeface="Baskerville Old Face" pitchFamily="18" charset="0"/>
              </a:rPr>
              <a:t> </a:t>
            </a:r>
            <a:r>
              <a:rPr lang="es-ES" sz="1700" dirty="0" err="1">
                <a:solidFill>
                  <a:schemeClr val="tx1">
                    <a:lumMod val="85000"/>
                    <a:lumOff val="15000"/>
                  </a:schemeClr>
                </a:solidFill>
                <a:latin typeface="Baskerville Old Face" pitchFamily="18" charset="0"/>
              </a:rPr>
              <a:t>mwen</a:t>
            </a:r>
            <a:r>
              <a:rPr lang="es-ES" sz="1700" dirty="0">
                <a:solidFill>
                  <a:schemeClr val="tx1">
                    <a:lumMod val="85000"/>
                    <a:lumOff val="15000"/>
                  </a:schemeClr>
                </a:solidFill>
                <a:latin typeface="Baskerville Old Face" pitchFamily="18" charset="0"/>
              </a:rPr>
              <a:t> </a:t>
            </a:r>
            <a:r>
              <a:rPr lang="es-ES" sz="1700" dirty="0" err="1">
                <a:solidFill>
                  <a:schemeClr val="tx1">
                    <a:lumMod val="85000"/>
                    <a:lumOff val="15000"/>
                  </a:schemeClr>
                </a:solidFill>
                <a:latin typeface="Baskerville Old Face" pitchFamily="18" charset="0"/>
              </a:rPr>
              <a:t>danjere</a:t>
            </a:r>
            <a:r>
              <a:rPr lang="es-ES" sz="1700" dirty="0">
                <a:solidFill>
                  <a:schemeClr val="tx1">
                    <a:lumMod val="85000"/>
                    <a:lumOff val="15000"/>
                  </a:schemeClr>
                </a:solidFill>
                <a:latin typeface="Baskerville Old Face" pitchFamily="18" charset="0"/>
              </a:rPr>
              <a:t>  </a:t>
            </a:r>
          </a:p>
          <a:p>
            <a:pPr marL="1257300" lvl="2" indent="-457200"/>
            <a:r>
              <a:rPr lang="es-ES" sz="1700" dirty="0" err="1">
                <a:solidFill>
                  <a:schemeClr val="tx1">
                    <a:lumMod val="85000"/>
                    <a:lumOff val="15000"/>
                  </a:schemeClr>
                </a:solidFill>
                <a:latin typeface="Baskerville Old Face" pitchFamily="18" charset="0"/>
              </a:rPr>
              <a:t>Chanje</a:t>
            </a:r>
            <a:r>
              <a:rPr lang="es-ES" sz="1700" dirty="0">
                <a:solidFill>
                  <a:schemeClr val="tx1">
                    <a:lumMod val="85000"/>
                    <a:lumOff val="15000"/>
                  </a:schemeClr>
                </a:solidFill>
                <a:latin typeface="Baskerville Old Face" pitchFamily="18" charset="0"/>
              </a:rPr>
              <a:t> </a:t>
            </a:r>
            <a:r>
              <a:rPr lang="es-ES" sz="1700" dirty="0" err="1">
                <a:solidFill>
                  <a:schemeClr val="tx1">
                    <a:lumMod val="85000"/>
                    <a:lumOff val="15000"/>
                  </a:schemeClr>
                </a:solidFill>
                <a:latin typeface="Baskerville Old Face" pitchFamily="18" charset="0"/>
              </a:rPr>
              <a:t>materyèl</a:t>
            </a:r>
            <a:r>
              <a:rPr lang="es-ES" sz="1700" dirty="0">
                <a:solidFill>
                  <a:schemeClr val="tx1">
                    <a:lumMod val="85000"/>
                    <a:lumOff val="15000"/>
                  </a:schemeClr>
                </a:solidFill>
                <a:latin typeface="Baskerville Old Face" pitchFamily="18" charset="0"/>
              </a:rPr>
              <a:t> </a:t>
            </a:r>
          </a:p>
          <a:p>
            <a:pPr marL="1257300" lvl="2" indent="-457200"/>
            <a:r>
              <a:rPr lang="es-ES" sz="1700" dirty="0">
                <a:solidFill>
                  <a:schemeClr val="tx1">
                    <a:lumMod val="85000"/>
                    <a:lumOff val="15000"/>
                  </a:schemeClr>
                </a:solidFill>
                <a:latin typeface="Baskerville Old Face" pitchFamily="18" charset="0"/>
              </a:rPr>
              <a:t>Mete </a:t>
            </a:r>
            <a:r>
              <a:rPr lang="es-ES" sz="1700" dirty="0" err="1">
                <a:solidFill>
                  <a:schemeClr val="tx1">
                    <a:lumMod val="85000"/>
                    <a:lumOff val="15000"/>
                  </a:schemeClr>
                </a:solidFill>
                <a:latin typeface="Baskerville Old Face" pitchFamily="18" charset="0"/>
              </a:rPr>
              <a:t>pwosesis</a:t>
            </a:r>
            <a:r>
              <a:rPr lang="es-ES" sz="1700" dirty="0">
                <a:solidFill>
                  <a:schemeClr val="tx1">
                    <a:lumMod val="85000"/>
                    <a:lumOff val="15000"/>
                  </a:schemeClr>
                </a:solidFill>
                <a:latin typeface="Baskerville Old Face" pitchFamily="18" charset="0"/>
              </a:rPr>
              <a:t> </a:t>
            </a:r>
          </a:p>
          <a:p>
            <a:pPr marL="1257300" lvl="2" indent="-457200"/>
            <a:r>
              <a:rPr lang="es-ES" sz="1700" dirty="0" err="1">
                <a:solidFill>
                  <a:schemeClr val="tx1">
                    <a:lumMod val="85000"/>
                    <a:lumOff val="15000"/>
                  </a:schemeClr>
                </a:solidFill>
                <a:latin typeface="Baskerville Old Face" pitchFamily="18" charset="0"/>
              </a:rPr>
              <a:t>Pwosesis</a:t>
            </a:r>
            <a:r>
              <a:rPr lang="es-ES" sz="1700" dirty="0">
                <a:solidFill>
                  <a:schemeClr val="tx1">
                    <a:lumMod val="85000"/>
                    <a:lumOff val="15000"/>
                  </a:schemeClr>
                </a:solidFill>
                <a:latin typeface="Baskerville Old Face" pitchFamily="18" charset="0"/>
              </a:rPr>
              <a:t> </a:t>
            </a:r>
            <a:r>
              <a:rPr lang="es-ES" sz="1700" dirty="0" err="1">
                <a:solidFill>
                  <a:schemeClr val="tx1">
                    <a:lumMod val="85000"/>
                    <a:lumOff val="15000"/>
                  </a:schemeClr>
                </a:solidFill>
                <a:latin typeface="Baskerville Old Face" pitchFamily="18" charset="0"/>
              </a:rPr>
              <a:t>Izole</a:t>
            </a:r>
            <a:endParaRPr lang="es-ES" sz="1700" dirty="0">
              <a:solidFill>
                <a:schemeClr val="tx1">
                  <a:lumMod val="85000"/>
                  <a:lumOff val="15000"/>
                </a:schemeClr>
              </a:solidFill>
              <a:latin typeface="Baskerville Old Face" pitchFamily="18" charset="0"/>
            </a:endParaRPr>
          </a:p>
        </p:txBody>
      </p:sp>
      <p:sp>
        <p:nvSpPr>
          <p:cNvPr id="9" name="Rectangle 4"/>
          <p:cNvSpPr>
            <a:spLocks noGrp="1" noChangeArrowheads="1"/>
          </p:cNvSpPr>
          <p:nvPr>
            <p:ph type="title"/>
          </p:nvPr>
        </p:nvSpPr>
        <p:spPr>
          <a:xfrm>
            <a:off x="1295400" y="685800"/>
            <a:ext cx="7162800" cy="990600"/>
          </a:xfrm>
        </p:spPr>
        <p:txBody>
          <a:bodyPr>
            <a:normAutofit/>
          </a:bodyPr>
          <a:lstStyle/>
          <a:p>
            <a:pPr algn="l"/>
            <a:r>
              <a:rPr lang="en-US" sz="4500" dirty="0" err="1" smtClean="0">
                <a:solidFill>
                  <a:schemeClr val="tx1">
                    <a:lumMod val="85000"/>
                    <a:lumOff val="15000"/>
                  </a:schemeClr>
                </a:solidFill>
                <a:latin typeface="Baskerville Old Face" pitchFamily="18" charset="0"/>
              </a:rPr>
              <a:t>Jeni</a:t>
            </a:r>
            <a:r>
              <a:rPr lang="en-US" sz="4500" dirty="0" smtClean="0">
                <a:solidFill>
                  <a:schemeClr val="tx1">
                    <a:lumMod val="85000"/>
                    <a:lumOff val="15000"/>
                  </a:schemeClr>
                </a:solidFill>
                <a:latin typeface="Baskerville Old Face" pitchFamily="18" charset="0"/>
              </a:rPr>
              <a:t> </a:t>
            </a:r>
            <a:r>
              <a:rPr lang="en-US" sz="4500" dirty="0" err="1" smtClean="0">
                <a:solidFill>
                  <a:schemeClr val="tx1">
                    <a:lumMod val="85000"/>
                    <a:lumOff val="15000"/>
                  </a:schemeClr>
                </a:solidFill>
                <a:latin typeface="Baskerville Old Face" pitchFamily="18" charset="0"/>
              </a:rPr>
              <a:t>Kontwol</a:t>
            </a:r>
            <a:endParaRPr lang="en-US" sz="45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35595135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6172200"/>
            <a:ext cx="9144000" cy="556276"/>
            <a:chOff x="0" y="6172200"/>
            <a:chExt cx="9144000" cy="556276"/>
          </a:xfrm>
        </p:grpSpPr>
        <p:sp>
          <p:nvSpPr>
            <p:cNvPr id="3" name="TextBox 2"/>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4"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6" name="Rectangle 5"/>
          <p:cNvSpPr txBox="1">
            <a:spLocks noChangeArrowheads="1"/>
          </p:cNvSpPr>
          <p:nvPr/>
        </p:nvSpPr>
        <p:spPr>
          <a:xfrm>
            <a:off x="762000" y="1981200"/>
            <a:ext cx="7543800" cy="411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SzPts val="2900"/>
              <a:buFont typeface="Arial"/>
              <a:buChar char="•"/>
            </a:pPr>
            <a:r>
              <a:rPr lang="es-ES" sz="2800" dirty="0" err="1">
                <a:solidFill>
                  <a:srgbClr val="000000"/>
                </a:solidFill>
              </a:rPr>
              <a:t>Sèvi</a:t>
            </a:r>
            <a:r>
              <a:rPr lang="es-ES" sz="2800" dirty="0">
                <a:solidFill>
                  <a:srgbClr val="000000"/>
                </a:solidFill>
              </a:rPr>
              <a:t> </a:t>
            </a:r>
            <a:r>
              <a:rPr lang="es-ES" sz="2800" dirty="0" err="1">
                <a:solidFill>
                  <a:srgbClr val="000000"/>
                </a:solidFill>
              </a:rPr>
              <a:t>ak</a:t>
            </a:r>
            <a:r>
              <a:rPr lang="es-ES" sz="2800" dirty="0">
                <a:solidFill>
                  <a:srgbClr val="000000"/>
                </a:solidFill>
              </a:rPr>
              <a:t> bon PPE </a:t>
            </a:r>
            <a:r>
              <a:rPr lang="es-ES" sz="2800" dirty="0" err="1">
                <a:solidFill>
                  <a:srgbClr val="000000"/>
                </a:solidFill>
              </a:rPr>
              <a:t>ki</a:t>
            </a:r>
            <a:r>
              <a:rPr lang="es-ES" sz="2800" dirty="0">
                <a:solidFill>
                  <a:srgbClr val="000000"/>
                </a:solidFill>
              </a:rPr>
              <a:t> </a:t>
            </a:r>
            <a:r>
              <a:rPr lang="es-ES" sz="2800" dirty="0" err="1">
                <a:solidFill>
                  <a:srgbClr val="000000"/>
                </a:solidFill>
              </a:rPr>
              <a:t>pou</a:t>
            </a:r>
            <a:r>
              <a:rPr lang="es-ES" sz="2800" dirty="0">
                <a:solidFill>
                  <a:srgbClr val="000000"/>
                </a:solidFill>
              </a:rPr>
              <a:t> </a:t>
            </a:r>
            <a:r>
              <a:rPr lang="es-ES" sz="2800" dirty="0" err="1">
                <a:solidFill>
                  <a:srgbClr val="000000"/>
                </a:solidFill>
              </a:rPr>
              <a:t>danje</a:t>
            </a:r>
            <a:r>
              <a:rPr lang="es-ES" sz="2800" dirty="0">
                <a:solidFill>
                  <a:srgbClr val="000000"/>
                </a:solidFill>
              </a:rPr>
              <a:t> a.</a:t>
            </a:r>
          </a:p>
          <a:p>
            <a:pPr>
              <a:buSzPts val="2900"/>
              <a:buFont typeface="Arial"/>
              <a:buChar char="•"/>
            </a:pPr>
            <a:r>
              <a:rPr lang="es-ES" sz="2800" dirty="0" err="1">
                <a:solidFill>
                  <a:srgbClr val="000000"/>
                </a:solidFill>
              </a:rPr>
              <a:t>Enspekte</a:t>
            </a:r>
            <a:r>
              <a:rPr lang="es-ES" sz="2800" dirty="0">
                <a:solidFill>
                  <a:srgbClr val="000000"/>
                </a:solidFill>
              </a:rPr>
              <a:t> PPE </a:t>
            </a:r>
            <a:r>
              <a:rPr lang="es-ES" sz="2800" dirty="0" err="1">
                <a:solidFill>
                  <a:srgbClr val="000000"/>
                </a:solidFill>
              </a:rPr>
              <a:t>ou</a:t>
            </a:r>
            <a:r>
              <a:rPr lang="es-ES" sz="2800" dirty="0">
                <a:solidFill>
                  <a:srgbClr val="000000"/>
                </a:solidFill>
              </a:rPr>
              <a:t> </a:t>
            </a:r>
            <a:r>
              <a:rPr lang="es-ES" sz="2800" dirty="0" err="1">
                <a:solidFill>
                  <a:srgbClr val="000000"/>
                </a:solidFill>
              </a:rPr>
              <a:t>anvan</a:t>
            </a:r>
            <a:r>
              <a:rPr lang="es-ES" sz="2800" dirty="0">
                <a:solidFill>
                  <a:srgbClr val="000000"/>
                </a:solidFill>
              </a:rPr>
              <a:t> </a:t>
            </a:r>
            <a:r>
              <a:rPr lang="es-ES" sz="2800" dirty="0" err="1">
                <a:solidFill>
                  <a:srgbClr val="000000"/>
                </a:solidFill>
              </a:rPr>
              <a:t>ou</a:t>
            </a:r>
            <a:r>
              <a:rPr lang="es-ES" sz="2800" dirty="0">
                <a:solidFill>
                  <a:srgbClr val="000000"/>
                </a:solidFill>
              </a:rPr>
              <a:t> </a:t>
            </a:r>
            <a:r>
              <a:rPr lang="es-ES" sz="2800" dirty="0" err="1">
                <a:solidFill>
                  <a:srgbClr val="000000"/>
                </a:solidFill>
              </a:rPr>
              <a:t>sèvi</a:t>
            </a:r>
            <a:r>
              <a:rPr lang="es-ES" sz="2800" dirty="0">
                <a:solidFill>
                  <a:srgbClr val="000000"/>
                </a:solidFill>
              </a:rPr>
              <a:t> </a:t>
            </a:r>
            <a:r>
              <a:rPr lang="es-ES" sz="2800" dirty="0" err="1">
                <a:solidFill>
                  <a:srgbClr val="000000"/>
                </a:solidFill>
              </a:rPr>
              <a:t>ak</a:t>
            </a:r>
            <a:r>
              <a:rPr lang="es-ES" sz="2800" dirty="0">
                <a:solidFill>
                  <a:srgbClr val="000000"/>
                </a:solidFill>
              </a:rPr>
              <a:t> li</a:t>
            </a:r>
          </a:p>
          <a:p>
            <a:pPr>
              <a:buSzPts val="2900"/>
              <a:buFont typeface="Arial"/>
              <a:buChar char="•"/>
            </a:pPr>
            <a:r>
              <a:rPr lang="es-ES" sz="2800" dirty="0" err="1">
                <a:solidFill>
                  <a:srgbClr val="000000"/>
                </a:solidFill>
              </a:rPr>
              <a:t>Ranplase</a:t>
            </a:r>
            <a:r>
              <a:rPr lang="es-ES" sz="2800" dirty="0">
                <a:solidFill>
                  <a:srgbClr val="000000"/>
                </a:solidFill>
              </a:rPr>
              <a:t> PPE </a:t>
            </a:r>
            <a:r>
              <a:rPr lang="es-ES" sz="2800" dirty="0" err="1">
                <a:solidFill>
                  <a:srgbClr val="000000"/>
                </a:solidFill>
              </a:rPr>
              <a:t>ki</a:t>
            </a:r>
            <a:r>
              <a:rPr lang="es-ES" sz="2800" dirty="0">
                <a:solidFill>
                  <a:srgbClr val="000000"/>
                </a:solidFill>
              </a:rPr>
              <a:t> </a:t>
            </a:r>
            <a:r>
              <a:rPr lang="es-ES" sz="2800" dirty="0" err="1">
                <a:solidFill>
                  <a:srgbClr val="000000"/>
                </a:solidFill>
              </a:rPr>
              <a:t>domaje</a:t>
            </a:r>
            <a:r>
              <a:rPr lang="es-ES" sz="2800" dirty="0">
                <a:solidFill>
                  <a:srgbClr val="000000"/>
                </a:solidFill>
              </a:rPr>
              <a:t> </a:t>
            </a:r>
            <a:r>
              <a:rPr lang="es-ES" sz="2800" dirty="0" err="1">
                <a:solidFill>
                  <a:srgbClr val="000000"/>
                </a:solidFill>
              </a:rPr>
              <a:t>oswa</a:t>
            </a:r>
            <a:r>
              <a:rPr lang="es-ES" sz="2800" dirty="0">
                <a:solidFill>
                  <a:srgbClr val="000000"/>
                </a:solidFill>
              </a:rPr>
              <a:t> </a:t>
            </a:r>
            <a:r>
              <a:rPr lang="es-ES" sz="2800" dirty="0" err="1">
                <a:solidFill>
                  <a:srgbClr val="000000"/>
                </a:solidFill>
              </a:rPr>
              <a:t>ki</a:t>
            </a:r>
            <a:r>
              <a:rPr lang="es-ES" sz="2800" dirty="0">
                <a:solidFill>
                  <a:srgbClr val="000000"/>
                </a:solidFill>
              </a:rPr>
              <a:t> </a:t>
            </a:r>
            <a:r>
              <a:rPr lang="es-ES" sz="2800" dirty="0" err="1">
                <a:solidFill>
                  <a:srgbClr val="000000"/>
                </a:solidFill>
              </a:rPr>
              <a:t>chire</a:t>
            </a:r>
            <a:r>
              <a:rPr lang="es-ES" sz="2800" dirty="0">
                <a:solidFill>
                  <a:srgbClr val="000000"/>
                </a:solidFill>
              </a:rPr>
              <a:t> </a:t>
            </a:r>
          </a:p>
          <a:p>
            <a:pPr>
              <a:buSzPts val="2900"/>
              <a:buFont typeface="Arial"/>
              <a:buChar char="•"/>
            </a:pPr>
            <a:r>
              <a:rPr lang="es-ES" sz="2800" dirty="0" err="1">
                <a:solidFill>
                  <a:srgbClr val="000000"/>
                </a:solidFill>
              </a:rPr>
              <a:t>Sere</a:t>
            </a:r>
            <a:r>
              <a:rPr lang="es-ES" sz="2800" dirty="0">
                <a:solidFill>
                  <a:srgbClr val="000000"/>
                </a:solidFill>
              </a:rPr>
              <a:t> PPE </a:t>
            </a:r>
            <a:r>
              <a:rPr lang="es-ES" sz="2800" dirty="0" err="1">
                <a:solidFill>
                  <a:srgbClr val="000000"/>
                </a:solidFill>
              </a:rPr>
              <a:t>ou</a:t>
            </a:r>
            <a:r>
              <a:rPr lang="es-ES" sz="2800" dirty="0">
                <a:solidFill>
                  <a:srgbClr val="000000"/>
                </a:solidFill>
              </a:rPr>
              <a:t> </a:t>
            </a:r>
            <a:r>
              <a:rPr lang="es-ES" sz="2800" dirty="0" err="1">
                <a:solidFill>
                  <a:srgbClr val="000000"/>
                </a:solidFill>
              </a:rPr>
              <a:t>byen</a:t>
            </a:r>
            <a:r>
              <a:rPr lang="es-ES" sz="2800" dirty="0">
                <a:solidFill>
                  <a:srgbClr val="000000"/>
                </a:solidFill>
              </a:rPr>
              <a:t> se </a:t>
            </a:r>
            <a:r>
              <a:rPr lang="es-ES" sz="2800" dirty="0" err="1">
                <a:solidFill>
                  <a:srgbClr val="000000"/>
                </a:solidFill>
              </a:rPr>
              <a:t>konsa</a:t>
            </a:r>
            <a:r>
              <a:rPr lang="es-ES" sz="2800" dirty="0">
                <a:solidFill>
                  <a:srgbClr val="000000"/>
                </a:solidFill>
              </a:rPr>
              <a:t> li </a:t>
            </a:r>
            <a:r>
              <a:rPr lang="es-ES" sz="2800" dirty="0" err="1">
                <a:solidFill>
                  <a:srgbClr val="000000"/>
                </a:solidFill>
              </a:rPr>
              <a:t>pral</a:t>
            </a:r>
            <a:r>
              <a:rPr lang="es-ES" sz="2800" dirty="0">
                <a:solidFill>
                  <a:srgbClr val="000000"/>
                </a:solidFill>
              </a:rPr>
              <a:t> pare </a:t>
            </a:r>
            <a:r>
              <a:rPr lang="es-ES" sz="2800" dirty="0" err="1">
                <a:solidFill>
                  <a:srgbClr val="000000"/>
                </a:solidFill>
              </a:rPr>
              <a:t>pou</a:t>
            </a:r>
            <a:r>
              <a:rPr lang="es-ES" sz="2800" dirty="0">
                <a:solidFill>
                  <a:srgbClr val="000000"/>
                </a:solidFill>
              </a:rPr>
              <a:t> </a:t>
            </a:r>
            <a:r>
              <a:rPr lang="es-ES" sz="2800" dirty="0" err="1">
                <a:solidFill>
                  <a:srgbClr val="000000"/>
                </a:solidFill>
              </a:rPr>
              <a:t>sèvi</a:t>
            </a:r>
            <a:r>
              <a:rPr lang="es-ES" sz="2800" dirty="0">
                <a:solidFill>
                  <a:srgbClr val="000000"/>
                </a:solidFill>
              </a:rPr>
              <a:t>   </a:t>
            </a:r>
            <a:r>
              <a:rPr lang="es-ES" sz="2800" dirty="0" err="1">
                <a:solidFill>
                  <a:srgbClr val="000000"/>
                </a:solidFill>
              </a:rPr>
              <a:t>pwochen</a:t>
            </a:r>
            <a:r>
              <a:rPr lang="es-ES" sz="2800" dirty="0">
                <a:solidFill>
                  <a:srgbClr val="000000"/>
                </a:solidFill>
              </a:rPr>
              <a:t> </a:t>
            </a:r>
            <a:r>
              <a:rPr lang="es-ES" sz="2800" dirty="0" err="1">
                <a:solidFill>
                  <a:srgbClr val="000000"/>
                </a:solidFill>
              </a:rPr>
              <a:t>vwa</a:t>
            </a:r>
            <a:endParaRPr lang="es-ES" sz="2800" dirty="0">
              <a:solidFill>
                <a:srgbClr val="000000"/>
              </a:solidFill>
            </a:endParaRPr>
          </a:p>
          <a:p>
            <a:pPr>
              <a:buSzPts val="2900"/>
              <a:buFont typeface="Arial"/>
              <a:buChar char="•"/>
            </a:pPr>
            <a:r>
              <a:rPr lang="es-ES" sz="2800" dirty="0" err="1">
                <a:solidFill>
                  <a:srgbClr val="000000"/>
                </a:solidFill>
              </a:rPr>
              <a:t>Kenbe</a:t>
            </a:r>
            <a:r>
              <a:rPr lang="es-ES" sz="2800" dirty="0">
                <a:solidFill>
                  <a:srgbClr val="000000"/>
                </a:solidFill>
              </a:rPr>
              <a:t> PPE </a:t>
            </a:r>
            <a:r>
              <a:rPr lang="es-ES" sz="2800" dirty="0" err="1">
                <a:solidFill>
                  <a:srgbClr val="000000"/>
                </a:solidFill>
              </a:rPr>
              <a:t>ou</a:t>
            </a:r>
            <a:r>
              <a:rPr lang="es-ES" sz="2800" dirty="0">
                <a:solidFill>
                  <a:srgbClr val="000000"/>
                </a:solidFill>
              </a:rPr>
              <a:t> </a:t>
            </a:r>
            <a:r>
              <a:rPr lang="es-ES" sz="2800" dirty="0" err="1">
                <a:solidFill>
                  <a:srgbClr val="000000"/>
                </a:solidFill>
              </a:rPr>
              <a:t>pwòp</a:t>
            </a:r>
            <a:r>
              <a:rPr lang="es-ES" sz="2800" dirty="0">
                <a:solidFill>
                  <a:srgbClr val="000000"/>
                </a:solidFill>
              </a:rPr>
              <a:t> </a:t>
            </a:r>
          </a:p>
          <a:p>
            <a:pPr>
              <a:buSzPts val="2900"/>
              <a:buFont typeface="Arial"/>
              <a:buChar char="•"/>
            </a:pPr>
            <a:r>
              <a:rPr lang="es-ES" sz="2800" dirty="0" err="1">
                <a:solidFill>
                  <a:srgbClr val="000000"/>
                </a:solidFill>
              </a:rPr>
              <a:t>Notifye</a:t>
            </a:r>
            <a:r>
              <a:rPr lang="es-ES" sz="2800" dirty="0">
                <a:solidFill>
                  <a:srgbClr val="000000"/>
                </a:solidFill>
              </a:rPr>
              <a:t> </a:t>
            </a:r>
            <a:r>
              <a:rPr lang="es-ES" sz="2800" dirty="0" err="1">
                <a:solidFill>
                  <a:srgbClr val="000000"/>
                </a:solidFill>
              </a:rPr>
              <a:t>sipèvizè</a:t>
            </a:r>
            <a:r>
              <a:rPr lang="es-ES" sz="2800" dirty="0">
                <a:solidFill>
                  <a:srgbClr val="000000"/>
                </a:solidFill>
              </a:rPr>
              <a:t> w la si w </a:t>
            </a:r>
            <a:r>
              <a:rPr lang="es-ES" sz="2800" dirty="0" err="1">
                <a:solidFill>
                  <a:srgbClr val="000000"/>
                </a:solidFill>
              </a:rPr>
              <a:t>bezwen</a:t>
            </a:r>
            <a:r>
              <a:rPr lang="es-ES" sz="2800" dirty="0">
                <a:solidFill>
                  <a:srgbClr val="000000"/>
                </a:solidFill>
              </a:rPr>
              <a:t> </a:t>
            </a:r>
            <a:r>
              <a:rPr lang="es-ES" sz="2800" dirty="0" err="1">
                <a:solidFill>
                  <a:srgbClr val="000000"/>
                </a:solidFill>
              </a:rPr>
              <a:t>nouvo</a:t>
            </a:r>
            <a:r>
              <a:rPr lang="es-ES" sz="2800" dirty="0">
                <a:solidFill>
                  <a:srgbClr val="000000"/>
                </a:solidFill>
              </a:rPr>
              <a:t> </a:t>
            </a:r>
            <a:r>
              <a:rPr lang="es-ES" sz="2800" dirty="0" smtClean="0">
                <a:solidFill>
                  <a:srgbClr val="000000"/>
                </a:solidFill>
              </a:rPr>
              <a:t>PPE</a:t>
            </a:r>
            <a:endParaRPr lang="es-ES" sz="2800" dirty="0">
              <a:solidFill>
                <a:srgbClr val="000000"/>
              </a:solidFill>
            </a:endParaRPr>
          </a:p>
        </p:txBody>
      </p:sp>
      <p:sp>
        <p:nvSpPr>
          <p:cNvPr id="7" name="Rectangle 4"/>
          <p:cNvSpPr txBox="1">
            <a:spLocks noChangeArrowheads="1"/>
          </p:cNvSpPr>
          <p:nvPr/>
        </p:nvSpPr>
        <p:spPr>
          <a:xfrm>
            <a:off x="1295400" y="685800"/>
            <a:ext cx="7391400" cy="990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4500" dirty="0" err="1">
                <a:solidFill>
                  <a:schemeClr val="tx1">
                    <a:lumMod val="85000"/>
                    <a:lumOff val="15000"/>
                  </a:schemeClr>
                </a:solidFill>
                <a:latin typeface="Baskerville Old Face" pitchFamily="18" charset="0"/>
              </a:rPr>
              <a:t>Lòt</a:t>
            </a:r>
            <a:r>
              <a:rPr lang="es-ES" sz="4500" dirty="0">
                <a:solidFill>
                  <a:schemeClr val="tx1">
                    <a:lumMod val="85000"/>
                    <a:lumOff val="15000"/>
                  </a:schemeClr>
                </a:solidFill>
                <a:latin typeface="Baskerville Old Face" pitchFamily="18" charset="0"/>
              </a:rPr>
              <a:t> </a:t>
            </a:r>
            <a:r>
              <a:rPr lang="es-ES" sz="4500" dirty="0" err="1">
                <a:solidFill>
                  <a:schemeClr val="tx1">
                    <a:lumMod val="85000"/>
                    <a:lumOff val="15000"/>
                  </a:schemeClr>
                </a:solidFill>
                <a:latin typeface="Baskerville Old Face" pitchFamily="18" charset="0"/>
              </a:rPr>
              <a:t>Danje</a:t>
            </a:r>
            <a:r>
              <a:rPr lang="es-ES" sz="4500" dirty="0">
                <a:solidFill>
                  <a:schemeClr val="tx1">
                    <a:lumMod val="85000"/>
                    <a:lumOff val="15000"/>
                  </a:schemeClr>
                </a:solidFill>
                <a:latin typeface="Baskerville Old Face" pitchFamily="18" charset="0"/>
              </a:rPr>
              <a:t> </a:t>
            </a:r>
            <a:r>
              <a:rPr lang="es-ES" sz="4500" dirty="0" err="1">
                <a:solidFill>
                  <a:schemeClr val="tx1">
                    <a:lumMod val="85000"/>
                    <a:lumOff val="15000"/>
                  </a:schemeClr>
                </a:solidFill>
                <a:latin typeface="Baskerville Old Face" pitchFamily="18" charset="0"/>
              </a:rPr>
              <a:t>ki</a:t>
            </a:r>
            <a:r>
              <a:rPr lang="es-ES" sz="4500" dirty="0">
                <a:solidFill>
                  <a:schemeClr val="tx1">
                    <a:lumMod val="85000"/>
                    <a:lumOff val="15000"/>
                  </a:schemeClr>
                </a:solidFill>
                <a:latin typeface="Baskerville Old Face" pitchFamily="18" charset="0"/>
              </a:rPr>
              <a:t> gen</a:t>
            </a:r>
            <a:endParaRPr lang="en-US" sz="45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3198483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1905000"/>
            <a:ext cx="7424922" cy="40306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500" dirty="0" err="1">
                <a:solidFill>
                  <a:schemeClr val="tx1">
                    <a:lumMod val="85000"/>
                    <a:lumOff val="15000"/>
                  </a:schemeClr>
                </a:solidFill>
                <a:latin typeface="Baskerville Old Face" pitchFamily="18" charset="0"/>
              </a:rPr>
              <a:t>Anplwaye</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kapab</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chanje</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pwosesis</a:t>
            </a:r>
            <a:r>
              <a:rPr lang="es-ES" sz="2500" dirty="0">
                <a:solidFill>
                  <a:schemeClr val="tx1">
                    <a:lumMod val="85000"/>
                    <a:lumOff val="15000"/>
                  </a:schemeClr>
                </a:solidFill>
                <a:latin typeface="Baskerville Old Face" pitchFamily="18" charset="0"/>
              </a:rPr>
              <a:t> yo:</a:t>
            </a:r>
          </a:p>
          <a:p>
            <a:pPr marL="457200" indent="-457200"/>
            <a:r>
              <a:rPr lang="es-ES" sz="2500" dirty="0" err="1" smtClean="0">
                <a:solidFill>
                  <a:schemeClr val="tx1">
                    <a:lumMod val="85000"/>
                    <a:lumOff val="15000"/>
                  </a:schemeClr>
                </a:solidFill>
                <a:latin typeface="Baskerville Old Face" pitchFamily="18" charset="0"/>
              </a:rPr>
              <a:t>Egzanp</a:t>
            </a:r>
            <a:r>
              <a:rPr lang="es-ES" sz="2500" dirty="0" smtClean="0">
                <a:solidFill>
                  <a:schemeClr val="tx1">
                    <a:lumMod val="85000"/>
                    <a:lumOff val="15000"/>
                  </a:schemeClr>
                </a:solidFill>
                <a:latin typeface="Baskerville Old Face" pitchFamily="18" charset="0"/>
              </a:rPr>
              <a:t>:</a:t>
            </a:r>
            <a:endParaRPr lang="es-ES" sz="2500" dirty="0">
              <a:solidFill>
                <a:schemeClr val="tx1">
                  <a:lumMod val="85000"/>
                  <a:lumOff val="15000"/>
                </a:schemeClr>
              </a:solidFill>
              <a:latin typeface="Baskerville Old Face" pitchFamily="18" charset="0"/>
            </a:endParaRPr>
          </a:p>
          <a:p>
            <a:pPr marL="857250" lvl="1" indent="-457200"/>
            <a:r>
              <a:rPr lang="es-ES" sz="2100" dirty="0" err="1">
                <a:solidFill>
                  <a:schemeClr val="tx1">
                    <a:lumMod val="85000"/>
                    <a:lumOff val="15000"/>
                  </a:schemeClr>
                </a:solidFill>
                <a:latin typeface="Baskerville Old Face" pitchFamily="18" charset="0"/>
              </a:rPr>
              <a:t>metòd</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Mouye</a:t>
            </a:r>
            <a:r>
              <a:rPr lang="es-ES" sz="2100" dirty="0">
                <a:solidFill>
                  <a:schemeClr val="tx1">
                    <a:lumMod val="85000"/>
                    <a:lumOff val="15000"/>
                  </a:schemeClr>
                </a:solidFill>
                <a:latin typeface="Baskerville Old Face" pitchFamily="18" charset="0"/>
              </a:rPr>
              <a:t> </a:t>
            </a:r>
          </a:p>
          <a:p>
            <a:pPr marL="857250" lvl="1" indent="-457200"/>
            <a:r>
              <a:rPr lang="es-ES" sz="2100" dirty="0">
                <a:solidFill>
                  <a:schemeClr val="tx1">
                    <a:lumMod val="85000"/>
                    <a:lumOff val="15000"/>
                  </a:schemeClr>
                </a:solidFill>
                <a:latin typeface="Baskerville Old Face" pitchFamily="18" charset="0"/>
              </a:rPr>
              <a:t>Jab </a:t>
            </a:r>
            <a:r>
              <a:rPr lang="es-ES" sz="2100" dirty="0" err="1">
                <a:solidFill>
                  <a:schemeClr val="tx1">
                    <a:lumMod val="85000"/>
                    <a:lumOff val="15000"/>
                  </a:schemeClr>
                </a:solidFill>
                <a:latin typeface="Baskerville Old Face" pitchFamily="18" charset="0"/>
              </a:rPr>
              <a:t>wotasyon</a:t>
            </a:r>
            <a:r>
              <a:rPr lang="es-ES" sz="2100" dirty="0">
                <a:solidFill>
                  <a:schemeClr val="tx1">
                    <a:lumMod val="85000"/>
                    <a:lumOff val="15000"/>
                  </a:schemeClr>
                </a:solidFill>
                <a:latin typeface="Baskerville Old Face" pitchFamily="18" charset="0"/>
              </a:rPr>
              <a:t> </a:t>
            </a:r>
          </a:p>
          <a:p>
            <a:pPr marL="857250" lvl="1" indent="-457200"/>
            <a:r>
              <a:rPr lang="es-ES" sz="2100" dirty="0" err="1">
                <a:solidFill>
                  <a:schemeClr val="tx1">
                    <a:lumMod val="85000"/>
                    <a:lumOff val="15000"/>
                  </a:schemeClr>
                </a:solidFill>
                <a:latin typeface="Baskerville Old Face" pitchFamily="18" charset="0"/>
              </a:rPr>
              <a:t>Pèsonèl</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Ijyèn</a:t>
            </a:r>
            <a:r>
              <a:rPr lang="es-ES" sz="2100" dirty="0">
                <a:solidFill>
                  <a:schemeClr val="tx1">
                    <a:lumMod val="85000"/>
                    <a:lumOff val="15000"/>
                  </a:schemeClr>
                </a:solidFill>
                <a:latin typeface="Baskerville Old Face" pitchFamily="18" charset="0"/>
              </a:rPr>
              <a:t> </a:t>
            </a:r>
          </a:p>
          <a:p>
            <a:pPr marL="857250" lvl="1" indent="-457200"/>
            <a:r>
              <a:rPr lang="es-ES" sz="2100" dirty="0" err="1">
                <a:solidFill>
                  <a:schemeClr val="tx1">
                    <a:lumMod val="85000"/>
                    <a:lumOff val="15000"/>
                  </a:schemeClr>
                </a:solidFill>
                <a:latin typeface="Baskerville Old Face" pitchFamily="18" charset="0"/>
              </a:rPr>
              <a:t>Kenbe</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Kay</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pwop</a:t>
            </a:r>
            <a:endParaRPr lang="es-ES" sz="2100" dirty="0">
              <a:solidFill>
                <a:schemeClr val="tx1">
                  <a:lumMod val="85000"/>
                  <a:lumOff val="15000"/>
                </a:schemeClr>
              </a:solidFill>
              <a:latin typeface="Baskerville Old Face" pitchFamily="18" charset="0"/>
            </a:endParaRPr>
          </a:p>
          <a:p>
            <a:pPr marL="857250" lvl="1" indent="-457200"/>
            <a:r>
              <a:rPr lang="es-ES" sz="2100" dirty="0" err="1">
                <a:solidFill>
                  <a:schemeClr val="tx1">
                    <a:lumMod val="85000"/>
                    <a:lumOff val="15000"/>
                  </a:schemeClr>
                </a:solidFill>
                <a:latin typeface="Baskerville Old Face" pitchFamily="18" charset="0"/>
              </a:rPr>
              <a:t>Ogman</a:t>
            </a:r>
            <a:r>
              <a:rPr lang="es-ES" sz="2100" dirty="0">
                <a:solidFill>
                  <a:schemeClr val="tx1">
                    <a:lumMod val="85000"/>
                    <a:lumOff val="15000"/>
                  </a:schemeClr>
                </a:solidFill>
                <a:latin typeface="Baskerville Old Face" pitchFamily="18" charset="0"/>
              </a:rPr>
              <a:t> </a:t>
            </a:r>
            <a:r>
              <a:rPr lang="es-ES" sz="2100" dirty="0" err="1">
                <a:solidFill>
                  <a:schemeClr val="tx1">
                    <a:lumMod val="85000"/>
                    <a:lumOff val="15000"/>
                  </a:schemeClr>
                </a:solidFill>
                <a:latin typeface="Baskerville Old Face" pitchFamily="18" charset="0"/>
              </a:rPr>
              <a:t>Antretyen</a:t>
            </a:r>
            <a:endParaRPr lang="es-ES" sz="2100" dirty="0">
              <a:solidFill>
                <a:schemeClr val="tx1">
                  <a:lumMod val="85000"/>
                  <a:lumOff val="15000"/>
                </a:schemeClr>
              </a:solidFill>
              <a:latin typeface="Baskerville Old Face" pitchFamily="18" charset="0"/>
            </a:endParaRPr>
          </a:p>
        </p:txBody>
      </p:sp>
      <p:sp>
        <p:nvSpPr>
          <p:cNvPr id="9" name="Rectangle 4"/>
          <p:cNvSpPr>
            <a:spLocks noGrp="1" noChangeArrowheads="1"/>
          </p:cNvSpPr>
          <p:nvPr>
            <p:ph type="title"/>
          </p:nvPr>
        </p:nvSpPr>
        <p:spPr>
          <a:xfrm>
            <a:off x="1295400" y="685800"/>
            <a:ext cx="7162800" cy="990600"/>
          </a:xfrm>
        </p:spPr>
        <p:txBody>
          <a:bodyPr>
            <a:normAutofit/>
          </a:bodyPr>
          <a:lstStyle/>
          <a:p>
            <a:pPr algn="l"/>
            <a:r>
              <a:rPr lang="en-US" sz="4500" dirty="0" err="1" smtClean="0">
                <a:solidFill>
                  <a:schemeClr val="tx1">
                    <a:lumMod val="85000"/>
                    <a:lumOff val="15000"/>
                  </a:schemeClr>
                </a:solidFill>
                <a:latin typeface="Baskerville Old Face" pitchFamily="18" charset="0"/>
              </a:rPr>
              <a:t>Travay</a:t>
            </a:r>
            <a:r>
              <a:rPr lang="en-US" sz="4500" dirty="0" smtClean="0">
                <a:solidFill>
                  <a:schemeClr val="tx1">
                    <a:lumMod val="85000"/>
                    <a:lumOff val="15000"/>
                  </a:schemeClr>
                </a:solidFill>
                <a:latin typeface="Baskerville Old Face" pitchFamily="18" charset="0"/>
              </a:rPr>
              <a:t> </a:t>
            </a:r>
            <a:r>
              <a:rPr lang="en-US" sz="4500" dirty="0" err="1" smtClean="0">
                <a:solidFill>
                  <a:schemeClr val="tx1">
                    <a:lumMod val="85000"/>
                    <a:lumOff val="15000"/>
                  </a:schemeClr>
                </a:solidFill>
                <a:latin typeface="Baskerville Old Face" pitchFamily="18" charset="0"/>
              </a:rPr>
              <a:t>Pratike</a:t>
            </a:r>
            <a:r>
              <a:rPr lang="en-US" sz="4500" dirty="0" smtClean="0">
                <a:solidFill>
                  <a:schemeClr val="tx1">
                    <a:lumMod val="85000"/>
                    <a:lumOff val="15000"/>
                  </a:schemeClr>
                </a:solidFill>
                <a:latin typeface="Baskerville Old Face" pitchFamily="18" charset="0"/>
              </a:rPr>
              <a:t> </a:t>
            </a:r>
            <a:r>
              <a:rPr lang="en-US" sz="4500" dirty="0" err="1" smtClean="0">
                <a:solidFill>
                  <a:schemeClr val="tx1">
                    <a:lumMod val="85000"/>
                    <a:lumOff val="15000"/>
                  </a:schemeClr>
                </a:solidFill>
                <a:latin typeface="Baskerville Old Face" pitchFamily="18" charset="0"/>
              </a:rPr>
              <a:t>kontwol</a:t>
            </a:r>
            <a:endParaRPr lang="en-US" sz="45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822076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1905000"/>
            <a:ext cx="7424922" cy="40306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r>
              <a:rPr lang="es-ES" sz="2500" dirty="0" err="1">
                <a:solidFill>
                  <a:schemeClr val="tx1">
                    <a:lumMod val="85000"/>
                    <a:lumOff val="15000"/>
                  </a:schemeClr>
                </a:solidFill>
                <a:latin typeface="Baskerville Old Face" pitchFamily="18" charset="0"/>
              </a:rPr>
              <a:t>Men</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kèk</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egzanp</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sou</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Danje</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ki</a:t>
            </a:r>
            <a:r>
              <a:rPr lang="es-ES" sz="2500" dirty="0">
                <a:solidFill>
                  <a:schemeClr val="tx1">
                    <a:lumMod val="85000"/>
                    <a:lumOff val="15000"/>
                  </a:schemeClr>
                </a:solidFill>
                <a:latin typeface="Baskerville Old Face" pitchFamily="18" charset="0"/>
              </a:rPr>
              <a:t> gen </a:t>
            </a:r>
            <a:r>
              <a:rPr lang="es-ES" sz="2500" dirty="0" err="1">
                <a:solidFill>
                  <a:schemeClr val="tx1">
                    <a:lumMod val="85000"/>
                    <a:lumOff val="15000"/>
                  </a:schemeClr>
                </a:solidFill>
                <a:latin typeface="Baskerville Old Face" pitchFamily="18" charset="0"/>
              </a:rPr>
              <a:t>nan</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Jòb</a:t>
            </a:r>
            <a:r>
              <a:rPr lang="es-ES" sz="2500" dirty="0">
                <a:solidFill>
                  <a:schemeClr val="tx1">
                    <a:lumMod val="85000"/>
                    <a:lumOff val="15000"/>
                  </a:schemeClr>
                </a:solidFill>
                <a:latin typeface="Baskerville Old Face" pitchFamily="18" charset="0"/>
              </a:rPr>
              <a:t> yo se: </a:t>
            </a:r>
          </a:p>
          <a:p>
            <a:pPr marL="457200" indent="-457200"/>
            <a:r>
              <a:rPr lang="es-ES" sz="2500" dirty="0" err="1">
                <a:solidFill>
                  <a:schemeClr val="tx1">
                    <a:lumMod val="85000"/>
                    <a:lumOff val="15000"/>
                  </a:schemeClr>
                </a:solidFill>
                <a:latin typeface="Baskerville Old Face" pitchFamily="18" charset="0"/>
              </a:rPr>
              <a:t>bwi</a:t>
            </a:r>
            <a:r>
              <a:rPr lang="es-ES" sz="2500" dirty="0">
                <a:solidFill>
                  <a:schemeClr val="tx1">
                    <a:lumMod val="85000"/>
                    <a:lumOff val="15000"/>
                  </a:schemeClr>
                </a:solidFill>
                <a:latin typeface="Baskerville Old Face" pitchFamily="18" charset="0"/>
              </a:rPr>
              <a:t> </a:t>
            </a:r>
          </a:p>
          <a:p>
            <a:pPr marL="457200" indent="-457200"/>
            <a:r>
              <a:rPr lang="es-ES" sz="2500" dirty="0" err="1">
                <a:solidFill>
                  <a:schemeClr val="tx1">
                    <a:lumMod val="85000"/>
                    <a:lumOff val="15000"/>
                  </a:schemeClr>
                </a:solidFill>
                <a:latin typeface="Baskerville Old Face" pitchFamily="18" charset="0"/>
              </a:rPr>
              <a:t>pwodwi</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chimik</a:t>
            </a:r>
            <a:r>
              <a:rPr lang="es-ES" sz="2500" dirty="0">
                <a:solidFill>
                  <a:schemeClr val="tx1">
                    <a:lumMod val="85000"/>
                    <a:lumOff val="15000"/>
                  </a:schemeClr>
                </a:solidFill>
                <a:latin typeface="Baskerville Old Face" pitchFamily="18" charset="0"/>
              </a:rPr>
              <a:t> </a:t>
            </a:r>
          </a:p>
          <a:p>
            <a:pPr marL="457200" indent="-457200"/>
            <a:r>
              <a:rPr lang="es-ES" sz="2500" dirty="0" err="1">
                <a:solidFill>
                  <a:schemeClr val="tx1">
                    <a:lumMod val="85000"/>
                    <a:lumOff val="15000"/>
                  </a:schemeClr>
                </a:solidFill>
                <a:latin typeface="Baskerville Old Face" pitchFamily="18" charset="0"/>
              </a:rPr>
              <a:t>aksidan</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Enpak</a:t>
            </a:r>
            <a:r>
              <a:rPr lang="es-ES" sz="2500" dirty="0">
                <a:solidFill>
                  <a:schemeClr val="tx1">
                    <a:lumMod val="85000"/>
                    <a:lumOff val="15000"/>
                  </a:schemeClr>
                </a:solidFill>
                <a:latin typeface="Baskerville Old Face" pitchFamily="18" charset="0"/>
              </a:rPr>
              <a:t> </a:t>
            </a:r>
          </a:p>
          <a:p>
            <a:pPr marL="457200" indent="-457200"/>
            <a:r>
              <a:rPr lang="es-ES" sz="2500" dirty="0" err="1">
                <a:solidFill>
                  <a:schemeClr val="tx1">
                    <a:lumMod val="85000"/>
                    <a:lumOff val="15000"/>
                  </a:schemeClr>
                </a:solidFill>
                <a:latin typeface="Baskerville Old Face" pitchFamily="18" charset="0"/>
              </a:rPr>
              <a:t>objè</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ki</a:t>
            </a:r>
            <a:r>
              <a:rPr lang="es-ES" sz="2500" dirty="0">
                <a:solidFill>
                  <a:schemeClr val="tx1">
                    <a:lumMod val="85000"/>
                    <a:lumOff val="15000"/>
                  </a:schemeClr>
                </a:solidFill>
                <a:latin typeface="Baskerville Old Face" pitchFamily="18" charset="0"/>
              </a:rPr>
              <a:t> file </a:t>
            </a:r>
          </a:p>
          <a:p>
            <a:pPr marL="457200" indent="-457200"/>
            <a:r>
              <a:rPr lang="es-ES" sz="2500" dirty="0" err="1" smtClean="0">
                <a:solidFill>
                  <a:schemeClr val="tx1">
                    <a:lumMod val="85000"/>
                    <a:lumOff val="15000"/>
                  </a:schemeClr>
                </a:solidFill>
                <a:latin typeface="Baskerville Old Face" pitchFamily="18" charset="0"/>
              </a:rPr>
              <a:t>Patikil</a:t>
            </a:r>
            <a:r>
              <a:rPr lang="es-ES" sz="2500" dirty="0" smtClean="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ki</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ka</a:t>
            </a:r>
            <a:r>
              <a:rPr lang="es-ES" sz="2500" dirty="0">
                <a:solidFill>
                  <a:schemeClr val="tx1">
                    <a:lumMod val="85000"/>
                    <a:lumOff val="15000"/>
                  </a:schemeClr>
                </a:solidFill>
                <a:latin typeface="Baskerville Old Face" pitchFamily="18" charset="0"/>
              </a:rPr>
              <a:t> </a:t>
            </a:r>
            <a:r>
              <a:rPr lang="es-ES" sz="2500" dirty="0" err="1">
                <a:solidFill>
                  <a:schemeClr val="tx1">
                    <a:lumMod val="85000"/>
                    <a:lumOff val="15000"/>
                  </a:schemeClr>
                </a:solidFill>
                <a:latin typeface="Baskerville Old Face" pitchFamily="18" charset="0"/>
              </a:rPr>
              <a:t>vole</a:t>
            </a:r>
            <a:endParaRPr lang="es-ES" sz="2500" dirty="0">
              <a:solidFill>
                <a:schemeClr val="tx1">
                  <a:lumMod val="85000"/>
                  <a:lumOff val="15000"/>
                </a:schemeClr>
              </a:solidFill>
              <a:latin typeface="Baskerville Old Face" pitchFamily="18" charset="0"/>
            </a:endParaRPr>
          </a:p>
          <a:p>
            <a:pPr marL="457200" indent="-457200"/>
            <a:r>
              <a:rPr lang="es-ES" sz="2500" dirty="0" err="1" smtClean="0">
                <a:solidFill>
                  <a:schemeClr val="tx1">
                    <a:lumMod val="85000"/>
                    <a:lumOff val="15000"/>
                  </a:schemeClr>
                </a:solidFill>
                <a:latin typeface="Baskerville Old Face" pitchFamily="18" charset="0"/>
              </a:rPr>
              <a:t>pousyè</a:t>
            </a:r>
            <a:r>
              <a:rPr lang="es-ES" sz="2500" dirty="0" smtClean="0">
                <a:solidFill>
                  <a:schemeClr val="tx1">
                    <a:lumMod val="85000"/>
                    <a:lumOff val="15000"/>
                  </a:schemeClr>
                </a:solidFill>
                <a:latin typeface="Baskerville Old Face" pitchFamily="18" charset="0"/>
              </a:rPr>
              <a:t> </a:t>
            </a:r>
            <a:r>
              <a:rPr lang="es-ES" sz="2500" dirty="0">
                <a:solidFill>
                  <a:schemeClr val="tx1">
                    <a:lumMod val="85000"/>
                    <a:lumOff val="15000"/>
                  </a:schemeClr>
                </a:solidFill>
                <a:latin typeface="Baskerville Old Face" pitchFamily="18" charset="0"/>
              </a:rPr>
              <a:t>&amp; </a:t>
            </a:r>
            <a:r>
              <a:rPr lang="es-ES" sz="2500" dirty="0" err="1">
                <a:solidFill>
                  <a:schemeClr val="tx1">
                    <a:lumMod val="85000"/>
                    <a:lumOff val="15000"/>
                  </a:schemeClr>
                </a:solidFill>
                <a:latin typeface="Baskerville Old Face" pitchFamily="18" charset="0"/>
              </a:rPr>
              <a:t>brouyar</a:t>
            </a:r>
            <a:r>
              <a:rPr lang="es-ES" sz="2500" dirty="0">
                <a:solidFill>
                  <a:schemeClr val="tx1">
                    <a:lumMod val="85000"/>
                    <a:lumOff val="15000"/>
                  </a:schemeClr>
                </a:solidFill>
                <a:latin typeface="Baskerville Old Face" pitchFamily="18" charset="0"/>
              </a:rPr>
              <a:t> </a:t>
            </a:r>
          </a:p>
          <a:p>
            <a:pPr marL="457200" indent="-457200"/>
            <a:r>
              <a:rPr lang="es-ES" sz="2500" dirty="0">
                <a:solidFill>
                  <a:schemeClr val="tx1">
                    <a:lumMod val="85000"/>
                    <a:lumOff val="15000"/>
                  </a:schemeClr>
                </a:solidFill>
                <a:latin typeface="Baskerville Old Face" pitchFamily="18" charset="0"/>
              </a:rPr>
              <a:t>Gran </a:t>
            </a:r>
            <a:r>
              <a:rPr lang="es-ES" sz="2500" dirty="0" err="1">
                <a:solidFill>
                  <a:schemeClr val="tx1">
                    <a:lumMod val="85000"/>
                    <a:lumOff val="15000"/>
                  </a:schemeClr>
                </a:solidFill>
                <a:latin typeface="Baskerville Old Face" pitchFamily="18" charset="0"/>
              </a:rPr>
              <a:t>limyè</a:t>
            </a:r>
            <a:endParaRPr lang="es-ES" sz="2500" dirty="0">
              <a:solidFill>
                <a:schemeClr val="tx1">
                  <a:lumMod val="85000"/>
                  <a:lumOff val="15000"/>
                </a:schemeClr>
              </a:solidFill>
              <a:latin typeface="Baskerville Old Face" pitchFamily="18" charset="0"/>
            </a:endParaRPr>
          </a:p>
          <a:p>
            <a:pPr marL="457200" indent="-457200"/>
            <a:r>
              <a:rPr lang="es-ES" sz="2500" dirty="0" err="1">
                <a:solidFill>
                  <a:schemeClr val="tx1">
                    <a:lumMod val="85000"/>
                    <a:lumOff val="15000"/>
                  </a:schemeClr>
                </a:solidFill>
                <a:latin typeface="Baskerville Old Face" pitchFamily="18" charset="0"/>
              </a:rPr>
              <a:t>Vibrasyon</a:t>
            </a:r>
            <a:endParaRPr lang="es-ES" sz="2500" dirty="0">
              <a:solidFill>
                <a:schemeClr val="tx1">
                  <a:lumMod val="85000"/>
                  <a:lumOff val="15000"/>
                </a:schemeClr>
              </a:solidFill>
              <a:latin typeface="Baskerville Old Face" pitchFamily="18" charset="0"/>
            </a:endParaRPr>
          </a:p>
        </p:txBody>
      </p:sp>
      <p:sp>
        <p:nvSpPr>
          <p:cNvPr id="9" name="Rectangle 4"/>
          <p:cNvSpPr>
            <a:spLocks noGrp="1" noChangeArrowheads="1"/>
          </p:cNvSpPr>
          <p:nvPr>
            <p:ph type="title"/>
          </p:nvPr>
        </p:nvSpPr>
        <p:spPr>
          <a:xfrm>
            <a:off x="1295400" y="685800"/>
            <a:ext cx="7162800" cy="990600"/>
          </a:xfrm>
        </p:spPr>
        <p:txBody>
          <a:bodyPr>
            <a:normAutofit/>
          </a:bodyPr>
          <a:lstStyle/>
          <a:p>
            <a:pPr algn="l"/>
            <a:r>
              <a:rPr lang="en-US" sz="4500" dirty="0" err="1" smtClean="0">
                <a:solidFill>
                  <a:schemeClr val="tx1">
                    <a:lumMod val="85000"/>
                    <a:lumOff val="15000"/>
                  </a:schemeClr>
                </a:solidFill>
                <a:latin typeface="Baskerville Old Face" pitchFamily="18" charset="0"/>
              </a:rPr>
              <a:t>Danje</a:t>
            </a:r>
            <a:r>
              <a:rPr lang="en-US" sz="4500" dirty="0" smtClean="0">
                <a:solidFill>
                  <a:schemeClr val="tx1">
                    <a:lumMod val="85000"/>
                    <a:lumOff val="15000"/>
                  </a:schemeClr>
                </a:solidFill>
                <a:latin typeface="Baskerville Old Face" pitchFamily="18" charset="0"/>
              </a:rPr>
              <a:t> Nan Job</a:t>
            </a:r>
            <a:endParaRPr lang="en-US" sz="4500"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1177956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172200"/>
            <a:ext cx="9144000" cy="556276"/>
            <a:chOff x="0" y="6172200"/>
            <a:chExt cx="9144000" cy="556276"/>
          </a:xfrm>
        </p:grpSpPr>
        <p:sp>
          <p:nvSpPr>
            <p:cNvPr id="5" name="TextBox 4"/>
            <p:cNvSpPr txBox="1"/>
            <p:nvPr/>
          </p:nvSpPr>
          <p:spPr>
            <a:xfrm>
              <a:off x="0" y="6324600"/>
              <a:ext cx="9144000" cy="369332"/>
            </a:xfrm>
            <a:prstGeom prst="rect">
              <a:avLst/>
            </a:prstGeom>
            <a:noFill/>
          </p:spPr>
          <p:txBody>
            <a:bodyPr wrap="square" rtlCol="0">
              <a:spAutoFit/>
            </a:bodyPr>
            <a:lstStyle/>
            <a:p>
              <a:pPr algn="ctr">
                <a:buNone/>
              </a:pPr>
              <a:r>
                <a:rPr lang="en-US" sz="1800" dirty="0" smtClean="0">
                  <a:solidFill>
                    <a:schemeClr val="tx1">
                      <a:lumMod val="65000"/>
                      <a:lumOff val="35000"/>
                    </a:schemeClr>
                  </a:solidFill>
                  <a:latin typeface="Baskerville Old Face" pitchFamily="18" charset="0"/>
                  <a:cs typeface="Calibri" pitchFamily="34" charset="0"/>
                </a:rPr>
                <a:t>OSHA - Susan Harwood Training Grant</a:t>
              </a:r>
              <a:endParaRPr lang="en-US" sz="1800" dirty="0">
                <a:solidFill>
                  <a:schemeClr val="tx1">
                    <a:lumMod val="65000"/>
                    <a:lumOff val="35000"/>
                  </a:schemeClr>
                </a:solidFill>
                <a:latin typeface="Baskerville Old Face" pitchFamily="18" charset="0"/>
                <a:cs typeface="Calibri" pitchFamily="34" charset="0"/>
              </a:endParaRPr>
            </a:p>
          </p:txBody>
        </p:sp>
        <p:pic>
          <p:nvPicPr>
            <p:cNvPr id="6" name="Picture 2" descr="http://enduringsense1.files.wordpress.com/2010/05/osha-logo.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52400" y="6324600"/>
              <a:ext cx="1318846"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7600" y="6172200"/>
              <a:ext cx="1438645" cy="556276"/>
            </a:xfrm>
            <a:prstGeom prst="rect">
              <a:avLst/>
            </a:prstGeom>
          </p:spPr>
        </p:pic>
      </p:grpSp>
      <p:sp>
        <p:nvSpPr>
          <p:cNvPr id="8" name="Rectangle 5"/>
          <p:cNvSpPr txBox="1">
            <a:spLocks noChangeArrowheads="1"/>
          </p:cNvSpPr>
          <p:nvPr/>
        </p:nvSpPr>
        <p:spPr>
          <a:xfrm>
            <a:off x="762000" y="2133600"/>
            <a:ext cx="7848600" cy="38020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S" sz="6200" b="1" dirty="0">
                <a:solidFill>
                  <a:schemeClr val="tx1">
                    <a:lumMod val="85000"/>
                    <a:lumOff val="15000"/>
                  </a:schemeClr>
                </a:solidFill>
                <a:latin typeface="Baskerville Old Face" pitchFamily="18" charset="0"/>
              </a:rPr>
              <a:t>Ki </a:t>
            </a:r>
            <a:r>
              <a:rPr lang="es-ES" sz="6200" b="1" dirty="0" err="1">
                <a:solidFill>
                  <a:schemeClr val="tx1">
                    <a:lumMod val="85000"/>
                    <a:lumOff val="15000"/>
                  </a:schemeClr>
                </a:solidFill>
                <a:latin typeface="Baskerville Old Face" pitchFamily="18" charset="0"/>
              </a:rPr>
              <a:t>sa</a:t>
            </a:r>
            <a:r>
              <a:rPr lang="es-ES" sz="6200" b="1" dirty="0">
                <a:solidFill>
                  <a:schemeClr val="tx1">
                    <a:lumMod val="85000"/>
                    <a:lumOff val="15000"/>
                  </a:schemeClr>
                </a:solidFill>
                <a:latin typeface="Baskerville Old Face" pitchFamily="18" charset="0"/>
              </a:rPr>
              <a:t> </a:t>
            </a:r>
            <a:r>
              <a:rPr lang="es-ES" sz="6200" b="1" dirty="0" err="1">
                <a:solidFill>
                  <a:schemeClr val="tx1">
                    <a:lumMod val="85000"/>
                    <a:lumOff val="15000"/>
                  </a:schemeClr>
                </a:solidFill>
                <a:latin typeface="Baskerville Old Face" pitchFamily="18" charset="0"/>
              </a:rPr>
              <a:t>ou</a:t>
            </a:r>
            <a:r>
              <a:rPr lang="es-ES" sz="6200" b="1" dirty="0">
                <a:solidFill>
                  <a:schemeClr val="tx1">
                    <a:lumMod val="85000"/>
                    <a:lumOff val="15000"/>
                  </a:schemeClr>
                </a:solidFill>
                <a:latin typeface="Baskerville Old Face" pitchFamily="18" charset="0"/>
              </a:rPr>
              <a:t> </a:t>
            </a:r>
          </a:p>
          <a:p>
            <a:pPr marL="0" indent="0" algn="ctr">
              <a:buNone/>
            </a:pPr>
            <a:r>
              <a:rPr lang="es-ES" sz="6200" b="1" dirty="0" err="1">
                <a:solidFill>
                  <a:schemeClr val="tx1">
                    <a:lumMod val="85000"/>
                    <a:lumOff val="15000"/>
                  </a:schemeClr>
                </a:solidFill>
                <a:latin typeface="Baskerville Old Face" pitchFamily="18" charset="0"/>
              </a:rPr>
              <a:t>dwe</a:t>
            </a:r>
            <a:r>
              <a:rPr lang="es-ES" sz="6200" b="1" dirty="0">
                <a:solidFill>
                  <a:schemeClr val="tx1">
                    <a:lumMod val="85000"/>
                    <a:lumOff val="15000"/>
                  </a:schemeClr>
                </a:solidFill>
                <a:latin typeface="Baskerville Old Face" pitchFamily="18" charset="0"/>
              </a:rPr>
              <a:t> </a:t>
            </a:r>
            <a:r>
              <a:rPr lang="es-ES" sz="6200" b="1" dirty="0" err="1">
                <a:solidFill>
                  <a:schemeClr val="tx1">
                    <a:lumMod val="85000"/>
                    <a:lumOff val="15000"/>
                  </a:schemeClr>
                </a:solidFill>
                <a:latin typeface="Baskerville Old Face" pitchFamily="18" charset="0"/>
              </a:rPr>
              <a:t>Konnen</a:t>
            </a:r>
            <a:endParaRPr lang="es-ES" sz="6200" b="1" dirty="0">
              <a:solidFill>
                <a:schemeClr val="tx1">
                  <a:lumMod val="85000"/>
                  <a:lumOff val="15000"/>
                </a:schemeClr>
              </a:solidFill>
              <a:latin typeface="Baskerville Old Face" pitchFamily="18" charset="0"/>
            </a:endParaRPr>
          </a:p>
        </p:txBody>
      </p:sp>
    </p:spTree>
    <p:extLst>
      <p:ext uri="{BB962C8B-B14F-4D97-AF65-F5344CB8AC3E}">
        <p14:creationId xmlns:p14="http://schemas.microsoft.com/office/powerpoint/2010/main" val="1621380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1148</TotalTime>
  <Words>2001</Words>
  <Application>Microsoft Office PowerPoint</Application>
  <PresentationFormat>On-screen Show (4:3)</PresentationFormat>
  <Paragraphs>339</Paragraphs>
  <Slides>60</Slides>
  <Notes>3</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PowerPoint Presentation</vt:lpstr>
      <vt:lpstr>PowerPoint Presentation</vt:lpstr>
      <vt:lpstr>Ekipman pou pwoteksyon pèsonèl</vt:lpstr>
      <vt:lpstr>Ki sa PPE ye?</vt:lpstr>
      <vt:lpstr>Ekipman  pou pwoteksyon pèsonèl</vt:lpstr>
      <vt:lpstr>Jeni Kontwol</vt:lpstr>
      <vt:lpstr>Travay Pratike kontwol</vt:lpstr>
      <vt:lpstr>Danje Nan Job</vt:lpstr>
      <vt:lpstr>PowerPoint Presentation</vt:lpstr>
      <vt:lpstr>De PPE</vt:lpstr>
      <vt:lpstr>PPE Limitasyon</vt:lpstr>
      <vt:lpstr>Itilize PPE</vt:lpstr>
      <vt:lpstr>Inspekte avan ou itilize</vt:lpstr>
      <vt:lpstr>Ranplase</vt:lpstr>
      <vt:lpstr>Netwayj ak depo</vt:lpstr>
      <vt:lpstr>Yon Pwogram PPE ki Ekri</vt:lpstr>
      <vt:lpstr>Konpreyansiv PPE Pwogram</vt:lpstr>
      <vt:lpstr>PowerPoint Presentation</vt:lpstr>
      <vt:lpstr>Proteje je</vt:lpstr>
      <vt:lpstr>Danje Espesifik ki gen…</vt:lpstr>
      <vt:lpstr>Proteksyon pou Figi</vt:lpstr>
      <vt:lpstr>Le ou ap utilize yon kouveti pou figi w…</vt:lpstr>
      <vt:lpstr>Kalite pwoteksyon pou je</vt:lpstr>
      <vt:lpstr>Linèt korektif ak pwoteksyon pou zye</vt:lpstr>
      <vt:lpstr>Enspeksyon / antretyen nan pwoteksyon pou zye</vt:lpstr>
      <vt:lpstr>PowerPoint Presentation</vt:lpstr>
      <vt:lpstr>Chapo di…</vt:lpstr>
      <vt:lpstr>Pwoteksyon tèt</vt:lpstr>
      <vt:lpstr>Protective Hat Types</vt:lpstr>
      <vt:lpstr>Kas de Konstriksyon</vt:lpstr>
      <vt:lpstr>Ranplase chapo di w la si…</vt:lpstr>
      <vt:lpstr>Ranplase chapo di ou si…</vt:lpstr>
      <vt:lpstr>Kas antretyen ak enspeksyon</vt:lpstr>
      <vt:lpstr>PowerPoint Presentation</vt:lpstr>
      <vt:lpstr>Danje pou pye</vt:lpstr>
      <vt:lpstr>Kondisyon danjere ...</vt:lpstr>
      <vt:lpstr>Kalite pwoteksyon pye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Tipos de Protectores de Oídos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unified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Orlando Huguet</dc:creator>
  <cp:lastModifiedBy>Vosburgh, Linda - OSHA</cp:lastModifiedBy>
  <cp:revision>171</cp:revision>
  <cp:lastPrinted>2012-07-23T15:22:35Z</cp:lastPrinted>
  <dcterms:created xsi:type="dcterms:W3CDTF">2000-02-23T21:13:17Z</dcterms:created>
  <dcterms:modified xsi:type="dcterms:W3CDTF">2012-07-23T15:23:33Z</dcterms:modified>
</cp:coreProperties>
</file>