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6"/>
  </p:notesMasterIdLst>
  <p:handoutMasterIdLst>
    <p:handoutMasterId r:id="rId27"/>
  </p:handoutMasterIdLst>
  <p:sldIdLst>
    <p:sldId id="256" r:id="rId2"/>
    <p:sldId id="321" r:id="rId3"/>
    <p:sldId id="268" r:id="rId4"/>
    <p:sldId id="322" r:id="rId5"/>
    <p:sldId id="323" r:id="rId6"/>
    <p:sldId id="324" r:id="rId7"/>
    <p:sldId id="325" r:id="rId8"/>
    <p:sldId id="326" r:id="rId9"/>
    <p:sldId id="327" r:id="rId10"/>
    <p:sldId id="328" r:id="rId11"/>
    <p:sldId id="329" r:id="rId12"/>
    <p:sldId id="257"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Lst>
  <p:sldSz cx="9144000" cy="6858000" type="screen4x3"/>
  <p:notesSz cx="7010400" cy="9296400"/>
  <p:defaultTextStyle>
    <a:defPPr>
      <a:defRPr lang="en-US"/>
    </a:defPPr>
    <a:lvl1pPr algn="l" rtl="0" fontAlgn="base">
      <a:spcBef>
        <a:spcPct val="0"/>
      </a:spcBef>
      <a:spcAft>
        <a:spcPct val="0"/>
      </a:spcAft>
      <a:defRPr sz="2600" kern="1200">
        <a:solidFill>
          <a:schemeClr val="tx1"/>
        </a:solidFill>
        <a:latin typeface="Arial" pitchFamily="34" charset="0"/>
        <a:ea typeface="+mn-ea"/>
        <a:cs typeface="+mn-cs"/>
      </a:defRPr>
    </a:lvl1pPr>
    <a:lvl2pPr marL="457200" algn="l" rtl="0" fontAlgn="base">
      <a:spcBef>
        <a:spcPct val="0"/>
      </a:spcBef>
      <a:spcAft>
        <a:spcPct val="0"/>
      </a:spcAft>
      <a:defRPr sz="2600" kern="1200">
        <a:solidFill>
          <a:schemeClr val="tx1"/>
        </a:solidFill>
        <a:latin typeface="Arial" pitchFamily="34" charset="0"/>
        <a:ea typeface="+mn-ea"/>
        <a:cs typeface="+mn-cs"/>
      </a:defRPr>
    </a:lvl2pPr>
    <a:lvl3pPr marL="914400" algn="l" rtl="0" fontAlgn="base">
      <a:spcBef>
        <a:spcPct val="0"/>
      </a:spcBef>
      <a:spcAft>
        <a:spcPct val="0"/>
      </a:spcAft>
      <a:defRPr sz="2600" kern="1200">
        <a:solidFill>
          <a:schemeClr val="tx1"/>
        </a:solidFill>
        <a:latin typeface="Arial" pitchFamily="34" charset="0"/>
        <a:ea typeface="+mn-ea"/>
        <a:cs typeface="+mn-cs"/>
      </a:defRPr>
    </a:lvl3pPr>
    <a:lvl4pPr marL="1371600" algn="l" rtl="0" fontAlgn="base">
      <a:spcBef>
        <a:spcPct val="0"/>
      </a:spcBef>
      <a:spcAft>
        <a:spcPct val="0"/>
      </a:spcAft>
      <a:defRPr sz="2600" kern="1200">
        <a:solidFill>
          <a:schemeClr val="tx1"/>
        </a:solidFill>
        <a:latin typeface="Arial" pitchFamily="34" charset="0"/>
        <a:ea typeface="+mn-ea"/>
        <a:cs typeface="+mn-cs"/>
      </a:defRPr>
    </a:lvl4pPr>
    <a:lvl5pPr marL="1828800" algn="l" rtl="0" fontAlgn="base">
      <a:spcBef>
        <a:spcPct val="0"/>
      </a:spcBef>
      <a:spcAft>
        <a:spcPct val="0"/>
      </a:spcAft>
      <a:defRPr sz="2600" kern="1200">
        <a:solidFill>
          <a:schemeClr val="tx1"/>
        </a:solidFill>
        <a:latin typeface="Arial" pitchFamily="34" charset="0"/>
        <a:ea typeface="+mn-ea"/>
        <a:cs typeface="+mn-cs"/>
      </a:defRPr>
    </a:lvl5pPr>
    <a:lvl6pPr marL="2286000" algn="l" defTabSz="914400" rtl="0" eaLnBrk="1" latinLnBrk="0" hangingPunct="1">
      <a:defRPr sz="2600" kern="1200">
        <a:solidFill>
          <a:schemeClr val="tx1"/>
        </a:solidFill>
        <a:latin typeface="Arial" pitchFamily="34" charset="0"/>
        <a:ea typeface="+mn-ea"/>
        <a:cs typeface="+mn-cs"/>
      </a:defRPr>
    </a:lvl6pPr>
    <a:lvl7pPr marL="2743200" algn="l" defTabSz="914400" rtl="0" eaLnBrk="1" latinLnBrk="0" hangingPunct="1">
      <a:defRPr sz="2600" kern="1200">
        <a:solidFill>
          <a:schemeClr val="tx1"/>
        </a:solidFill>
        <a:latin typeface="Arial" pitchFamily="34" charset="0"/>
        <a:ea typeface="+mn-ea"/>
        <a:cs typeface="+mn-cs"/>
      </a:defRPr>
    </a:lvl7pPr>
    <a:lvl8pPr marL="3200400" algn="l" defTabSz="914400" rtl="0" eaLnBrk="1" latinLnBrk="0" hangingPunct="1">
      <a:defRPr sz="2600" kern="1200">
        <a:solidFill>
          <a:schemeClr val="tx1"/>
        </a:solidFill>
        <a:latin typeface="Arial" pitchFamily="34" charset="0"/>
        <a:ea typeface="+mn-ea"/>
        <a:cs typeface="+mn-cs"/>
      </a:defRPr>
    </a:lvl8pPr>
    <a:lvl9pPr marL="3657600" algn="l" defTabSz="914400" rtl="0" eaLnBrk="1" latinLnBrk="0" hangingPunct="1">
      <a:defRPr sz="26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BD0"/>
    <a:srgbClr val="0086EA"/>
    <a:srgbClr val="0996FF"/>
    <a:srgbClr val="893611"/>
    <a:srgbClr val="A44114"/>
    <a:srgbClr val="F3B99F"/>
    <a:srgbClr val="B94917"/>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66" autoAdjust="0"/>
    <p:restoredTop sz="97155" autoAdjust="0"/>
  </p:normalViewPr>
  <p:slideViewPr>
    <p:cSldViewPr>
      <p:cViewPr varScale="1">
        <p:scale>
          <a:sx n="82" d="100"/>
          <a:sy n="82" d="100"/>
        </p:scale>
        <p:origin x="-1410" y="-9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atin typeface="Arial" charset="0"/>
              </a:defRPr>
            </a:lvl1pPr>
          </a:lstStyle>
          <a:p>
            <a:pPr>
              <a:defRPr/>
            </a:pPr>
            <a:endParaRPr lang="en-US"/>
          </a:p>
        </p:txBody>
      </p:sp>
      <p:sp>
        <p:nvSpPr>
          <p:cNvPr id="34819" name="Rectangle 3"/>
          <p:cNvSpPr>
            <a:spLocks noGrp="1" noChangeArrowheads="1"/>
          </p:cNvSpPr>
          <p:nvPr>
            <p:ph type="dt" sz="quarter" idx="1"/>
          </p:nvPr>
        </p:nvSpPr>
        <p:spPr bwMode="auto">
          <a:xfrm>
            <a:off x="3970338"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atin typeface="Arial" charset="0"/>
              </a:defRPr>
            </a:lvl1pPr>
          </a:lstStyle>
          <a:p>
            <a:pPr>
              <a:defRPr/>
            </a:pPr>
            <a:endParaRPr lang="en-US"/>
          </a:p>
        </p:txBody>
      </p:sp>
      <p:sp>
        <p:nvSpPr>
          <p:cNvPr id="34820" name="Rectangle 4"/>
          <p:cNvSpPr>
            <a:spLocks noGrp="1" noChangeArrowheads="1"/>
          </p:cNvSpPr>
          <p:nvPr>
            <p:ph type="ftr" sz="quarter" idx="2"/>
          </p:nvPr>
        </p:nvSpPr>
        <p:spPr bwMode="auto">
          <a:xfrm>
            <a:off x="0"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atin typeface="Arial" charset="0"/>
              </a:defRPr>
            </a:lvl1pPr>
          </a:lstStyle>
          <a:p>
            <a:pPr>
              <a:defRPr/>
            </a:pPr>
            <a:endParaRPr lang="en-US"/>
          </a:p>
        </p:txBody>
      </p:sp>
      <p:sp>
        <p:nvSpPr>
          <p:cNvPr id="34821" name="Rectangle 5"/>
          <p:cNvSpPr>
            <a:spLocks noGrp="1" noChangeArrowheads="1"/>
          </p:cNvSpPr>
          <p:nvPr>
            <p:ph type="sldNum" sz="quarter" idx="3"/>
          </p:nvPr>
        </p:nvSpPr>
        <p:spPr bwMode="auto">
          <a:xfrm>
            <a:off x="3970338"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atin typeface="Arial" charset="0"/>
              </a:defRPr>
            </a:lvl1pPr>
          </a:lstStyle>
          <a:p>
            <a:pPr>
              <a:defRPr/>
            </a:pPr>
            <a:fld id="{F0A23233-7E67-432A-B1D2-02A9756920A1}" type="slidenum">
              <a:rPr lang="en-US"/>
              <a:pPr>
                <a:defRPr/>
              </a:pPr>
              <a:t>‹#›</a:t>
            </a:fld>
            <a:endParaRPr lang="en-US"/>
          </a:p>
        </p:txBody>
      </p:sp>
    </p:spTree>
    <p:extLst>
      <p:ext uri="{BB962C8B-B14F-4D97-AF65-F5344CB8AC3E}">
        <p14:creationId xmlns:p14="http://schemas.microsoft.com/office/powerpoint/2010/main" val="1897232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atin typeface="Arial" charset="0"/>
              </a:defRPr>
            </a:lvl1pPr>
          </a:lstStyle>
          <a:p>
            <a:pPr>
              <a:defRPr/>
            </a:pPr>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atin typeface="Arial" charset="0"/>
              </a:defRPr>
            </a:lvl1pPr>
          </a:lstStyle>
          <a:p>
            <a:pPr>
              <a:defRPr/>
            </a:pPr>
            <a:fld id="{119DB9ED-AD96-4AF8-B925-1E4B2D349FF0}" type="slidenum">
              <a:rPr lang="en-US"/>
              <a:pPr>
                <a:defRPr/>
              </a:pPr>
              <a:t>‹#›</a:t>
            </a:fld>
            <a:endParaRPr lang="en-US"/>
          </a:p>
        </p:txBody>
      </p:sp>
    </p:spTree>
    <p:extLst>
      <p:ext uri="{BB962C8B-B14F-4D97-AF65-F5344CB8AC3E}">
        <p14:creationId xmlns:p14="http://schemas.microsoft.com/office/powerpoint/2010/main" val="2272409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chemeClr val="accent2"/>
              </a:buClr>
              <a:buSzPct val="70000"/>
              <a:buFont typeface="Wingdings" pitchFamily="2" charset="2"/>
              <a:buChar char="l"/>
              <a:defRPr sz="2600">
                <a:solidFill>
                  <a:schemeClr val="tx1"/>
                </a:solidFill>
                <a:latin typeface="Arial" pitchFamily="34" charset="0"/>
              </a:defRPr>
            </a:lvl1pPr>
            <a:lvl2pPr marL="742950" indent="-285750" defTabSz="931863">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3pPr>
            <a:lvl4pPr marL="16002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4pPr>
            <a:lvl5pPr marL="20574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5pPr>
            <a:lvl6pPr marL="25146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6pPr>
            <a:lvl7pPr marL="29718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7pPr>
            <a:lvl8pPr marL="34290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8pPr>
            <a:lvl9pPr marL="38862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9pPr>
          </a:lstStyle>
          <a:p>
            <a:pPr>
              <a:spcBef>
                <a:spcPct val="0"/>
              </a:spcBef>
              <a:buClrTx/>
              <a:buSzTx/>
              <a:buFontTx/>
              <a:buNone/>
            </a:pPr>
            <a:fld id="{6C1B2F9E-4817-4994-9E1B-A494B59957D8}" type="slidenum">
              <a:rPr lang="en-US" sz="1200" smtClean="0"/>
              <a:pPr>
                <a:spcBef>
                  <a:spcPct val="0"/>
                </a:spcBef>
                <a:buClrTx/>
                <a:buSzTx/>
                <a:buFontTx/>
                <a:buNone/>
              </a:pPr>
              <a:t>1</a:t>
            </a:fld>
            <a:endParaRPr lang="en-US" sz="1200"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
        <p:nvSpPr>
          <p:cNvPr id="3584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chemeClr val="accent2"/>
              </a:buClr>
              <a:buSzPct val="70000"/>
              <a:buFont typeface="Wingdings" pitchFamily="2" charset="2"/>
              <a:buChar char="l"/>
              <a:defRPr sz="2600">
                <a:solidFill>
                  <a:schemeClr val="tx1"/>
                </a:solidFill>
                <a:latin typeface="Arial" pitchFamily="34" charset="0"/>
              </a:defRPr>
            </a:lvl1pPr>
            <a:lvl2pPr marL="742950" indent="-285750" defTabSz="931863">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3pPr>
            <a:lvl4pPr marL="16002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4pPr>
            <a:lvl5pPr marL="20574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5pPr>
            <a:lvl6pPr marL="25146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6pPr>
            <a:lvl7pPr marL="29718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7pPr>
            <a:lvl8pPr marL="34290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8pPr>
            <a:lvl9pPr marL="38862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9pPr>
          </a:lstStyle>
          <a:p>
            <a:pPr>
              <a:spcBef>
                <a:spcPct val="0"/>
              </a:spcBef>
              <a:buClrTx/>
              <a:buSzTx/>
              <a:buFontTx/>
              <a:buNone/>
            </a:pPr>
            <a:fld id="{BC209121-2BDC-477E-AD13-1134018313CB}" type="slidenum">
              <a:rPr lang="en-US" sz="1200" smtClean="0"/>
              <a:pPr>
                <a:spcBef>
                  <a:spcPct val="0"/>
                </a:spcBef>
                <a:buClrTx/>
                <a:buSzTx/>
                <a:buFontTx/>
                <a:buNone/>
              </a:pPr>
              <a:t>11</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
        <p:nvSpPr>
          <p:cNvPr id="194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chemeClr val="accent2"/>
              </a:buClr>
              <a:buSzPct val="70000"/>
              <a:buFont typeface="Wingdings" pitchFamily="2" charset="2"/>
              <a:buChar char="l"/>
              <a:defRPr sz="2600">
                <a:solidFill>
                  <a:schemeClr val="tx1"/>
                </a:solidFill>
                <a:latin typeface="Arial" pitchFamily="34" charset="0"/>
              </a:defRPr>
            </a:lvl1pPr>
            <a:lvl2pPr marL="742950" indent="-285750" defTabSz="931863">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3pPr>
            <a:lvl4pPr marL="16002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4pPr>
            <a:lvl5pPr marL="20574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5pPr>
            <a:lvl6pPr marL="25146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6pPr>
            <a:lvl7pPr marL="29718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7pPr>
            <a:lvl8pPr marL="34290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8pPr>
            <a:lvl9pPr marL="38862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9pPr>
          </a:lstStyle>
          <a:p>
            <a:pPr>
              <a:spcBef>
                <a:spcPct val="0"/>
              </a:spcBef>
              <a:buClrTx/>
              <a:buSzTx/>
              <a:buFontTx/>
              <a:buNone/>
            </a:pPr>
            <a:fld id="{450CA3D4-1491-4A4D-9E81-0A646FB0890D}" type="slidenum">
              <a:rPr lang="en-US" sz="1200" smtClean="0"/>
              <a:pPr>
                <a:spcBef>
                  <a:spcPct val="0"/>
                </a:spcBef>
                <a:buClrTx/>
                <a:buSzTx/>
                <a:buFontTx/>
                <a:buNone/>
              </a:pPr>
              <a:t>3</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
        <p:nvSpPr>
          <p:cNvPr id="215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chemeClr val="accent2"/>
              </a:buClr>
              <a:buSzPct val="70000"/>
              <a:buFont typeface="Wingdings" pitchFamily="2" charset="2"/>
              <a:buChar char="l"/>
              <a:defRPr sz="2600">
                <a:solidFill>
                  <a:schemeClr val="tx1"/>
                </a:solidFill>
                <a:latin typeface="Arial" pitchFamily="34" charset="0"/>
              </a:defRPr>
            </a:lvl1pPr>
            <a:lvl2pPr marL="742950" indent="-285750" defTabSz="931863">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3pPr>
            <a:lvl4pPr marL="16002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4pPr>
            <a:lvl5pPr marL="20574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5pPr>
            <a:lvl6pPr marL="25146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6pPr>
            <a:lvl7pPr marL="29718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7pPr>
            <a:lvl8pPr marL="34290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8pPr>
            <a:lvl9pPr marL="38862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9pPr>
          </a:lstStyle>
          <a:p>
            <a:pPr>
              <a:spcBef>
                <a:spcPct val="0"/>
              </a:spcBef>
              <a:buClrTx/>
              <a:buSzTx/>
              <a:buFontTx/>
              <a:buNone/>
            </a:pPr>
            <a:fld id="{E9904B6C-19CE-460F-A78C-1E35821F0665}" type="slidenum">
              <a:rPr lang="en-US" sz="1200" smtClean="0"/>
              <a:pPr>
                <a:spcBef>
                  <a:spcPct val="0"/>
                </a:spcBef>
                <a:buClrTx/>
                <a:buSzTx/>
                <a:buFontTx/>
                <a:buNone/>
              </a:pPr>
              <a:t>4</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
        <p:nvSpPr>
          <p:cNvPr id="2355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chemeClr val="accent2"/>
              </a:buClr>
              <a:buSzPct val="70000"/>
              <a:buFont typeface="Wingdings" pitchFamily="2" charset="2"/>
              <a:buChar char="l"/>
              <a:defRPr sz="2600">
                <a:solidFill>
                  <a:schemeClr val="tx1"/>
                </a:solidFill>
                <a:latin typeface="Arial" pitchFamily="34" charset="0"/>
              </a:defRPr>
            </a:lvl1pPr>
            <a:lvl2pPr marL="742950" indent="-285750" defTabSz="931863">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3pPr>
            <a:lvl4pPr marL="16002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4pPr>
            <a:lvl5pPr marL="20574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5pPr>
            <a:lvl6pPr marL="25146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6pPr>
            <a:lvl7pPr marL="29718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7pPr>
            <a:lvl8pPr marL="34290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8pPr>
            <a:lvl9pPr marL="38862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9pPr>
          </a:lstStyle>
          <a:p>
            <a:pPr>
              <a:spcBef>
                <a:spcPct val="0"/>
              </a:spcBef>
              <a:buClrTx/>
              <a:buSzTx/>
              <a:buFontTx/>
              <a:buNone/>
            </a:pPr>
            <a:fld id="{32919C12-E114-49AA-B1E4-01E9FD552116}" type="slidenum">
              <a:rPr lang="en-US" sz="1200" smtClean="0"/>
              <a:pPr>
                <a:spcBef>
                  <a:spcPct val="0"/>
                </a:spcBef>
                <a:buClrTx/>
                <a:buSzTx/>
                <a:buFontTx/>
                <a:buNone/>
              </a:pPr>
              <a:t>5</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
        <p:nvSpPr>
          <p:cNvPr id="2560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chemeClr val="accent2"/>
              </a:buClr>
              <a:buSzPct val="70000"/>
              <a:buFont typeface="Wingdings" pitchFamily="2" charset="2"/>
              <a:buChar char="l"/>
              <a:defRPr sz="2600">
                <a:solidFill>
                  <a:schemeClr val="tx1"/>
                </a:solidFill>
                <a:latin typeface="Arial" pitchFamily="34" charset="0"/>
              </a:defRPr>
            </a:lvl1pPr>
            <a:lvl2pPr marL="742950" indent="-285750" defTabSz="931863">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3pPr>
            <a:lvl4pPr marL="16002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4pPr>
            <a:lvl5pPr marL="20574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5pPr>
            <a:lvl6pPr marL="25146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6pPr>
            <a:lvl7pPr marL="29718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7pPr>
            <a:lvl8pPr marL="34290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8pPr>
            <a:lvl9pPr marL="38862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9pPr>
          </a:lstStyle>
          <a:p>
            <a:pPr>
              <a:spcBef>
                <a:spcPct val="0"/>
              </a:spcBef>
              <a:buClrTx/>
              <a:buSzTx/>
              <a:buFontTx/>
              <a:buNone/>
            </a:pPr>
            <a:fld id="{D235D1AD-3CC5-43C0-ACE5-18C4A0972E9E}" type="slidenum">
              <a:rPr lang="en-US" sz="1200" smtClean="0"/>
              <a:pPr>
                <a:spcBef>
                  <a:spcPct val="0"/>
                </a:spcBef>
                <a:buClrTx/>
                <a:buSzTx/>
                <a:buFontTx/>
                <a:buNone/>
              </a:pPr>
              <a:t>6</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
        <p:nvSpPr>
          <p:cNvPr id="276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chemeClr val="accent2"/>
              </a:buClr>
              <a:buSzPct val="70000"/>
              <a:buFont typeface="Wingdings" pitchFamily="2" charset="2"/>
              <a:buChar char="l"/>
              <a:defRPr sz="2600">
                <a:solidFill>
                  <a:schemeClr val="tx1"/>
                </a:solidFill>
                <a:latin typeface="Arial" pitchFamily="34" charset="0"/>
              </a:defRPr>
            </a:lvl1pPr>
            <a:lvl2pPr marL="742950" indent="-285750" defTabSz="931863">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3pPr>
            <a:lvl4pPr marL="16002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4pPr>
            <a:lvl5pPr marL="20574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5pPr>
            <a:lvl6pPr marL="25146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6pPr>
            <a:lvl7pPr marL="29718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7pPr>
            <a:lvl8pPr marL="34290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8pPr>
            <a:lvl9pPr marL="38862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9pPr>
          </a:lstStyle>
          <a:p>
            <a:pPr>
              <a:spcBef>
                <a:spcPct val="0"/>
              </a:spcBef>
              <a:buClrTx/>
              <a:buSzTx/>
              <a:buFontTx/>
              <a:buNone/>
            </a:pPr>
            <a:fld id="{6840FF0B-1E36-43DC-97E4-82D9BC7CAE84}" type="slidenum">
              <a:rPr lang="en-US" sz="1200" smtClean="0"/>
              <a:pPr>
                <a:spcBef>
                  <a:spcPct val="0"/>
                </a:spcBef>
                <a:buClrTx/>
                <a:buSzTx/>
                <a:buFontTx/>
                <a:buNone/>
              </a:pPr>
              <a:t>7</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
        <p:nvSpPr>
          <p:cNvPr id="2969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chemeClr val="accent2"/>
              </a:buClr>
              <a:buSzPct val="70000"/>
              <a:buFont typeface="Wingdings" pitchFamily="2" charset="2"/>
              <a:buChar char="l"/>
              <a:defRPr sz="2600">
                <a:solidFill>
                  <a:schemeClr val="tx1"/>
                </a:solidFill>
                <a:latin typeface="Arial" pitchFamily="34" charset="0"/>
              </a:defRPr>
            </a:lvl1pPr>
            <a:lvl2pPr marL="742950" indent="-285750" defTabSz="931863">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3pPr>
            <a:lvl4pPr marL="16002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4pPr>
            <a:lvl5pPr marL="20574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5pPr>
            <a:lvl6pPr marL="25146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6pPr>
            <a:lvl7pPr marL="29718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7pPr>
            <a:lvl8pPr marL="34290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8pPr>
            <a:lvl9pPr marL="38862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9pPr>
          </a:lstStyle>
          <a:p>
            <a:pPr>
              <a:spcBef>
                <a:spcPct val="0"/>
              </a:spcBef>
              <a:buClrTx/>
              <a:buSzTx/>
              <a:buFontTx/>
              <a:buNone/>
            </a:pPr>
            <a:fld id="{5111D0E7-F910-4CD4-8CF9-B3B7AF5870D1}" type="slidenum">
              <a:rPr lang="en-US" sz="1200" smtClean="0"/>
              <a:pPr>
                <a:spcBef>
                  <a:spcPct val="0"/>
                </a:spcBef>
                <a:buClrTx/>
                <a:buSzTx/>
                <a:buFontTx/>
                <a:buNone/>
              </a:pPr>
              <a:t>8</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
        <p:nvSpPr>
          <p:cNvPr id="317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chemeClr val="accent2"/>
              </a:buClr>
              <a:buSzPct val="70000"/>
              <a:buFont typeface="Wingdings" pitchFamily="2" charset="2"/>
              <a:buChar char="l"/>
              <a:defRPr sz="2600">
                <a:solidFill>
                  <a:schemeClr val="tx1"/>
                </a:solidFill>
                <a:latin typeface="Arial" pitchFamily="34" charset="0"/>
              </a:defRPr>
            </a:lvl1pPr>
            <a:lvl2pPr marL="742950" indent="-285750" defTabSz="931863">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3pPr>
            <a:lvl4pPr marL="16002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4pPr>
            <a:lvl5pPr marL="20574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5pPr>
            <a:lvl6pPr marL="25146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6pPr>
            <a:lvl7pPr marL="29718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7pPr>
            <a:lvl8pPr marL="34290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8pPr>
            <a:lvl9pPr marL="38862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9pPr>
          </a:lstStyle>
          <a:p>
            <a:pPr>
              <a:spcBef>
                <a:spcPct val="0"/>
              </a:spcBef>
              <a:buClrTx/>
              <a:buSzTx/>
              <a:buFontTx/>
              <a:buNone/>
            </a:pPr>
            <a:fld id="{F9E6D03E-6B39-43A9-8CFF-B8E3478DFC32}" type="slidenum">
              <a:rPr lang="en-US" sz="1200" smtClean="0"/>
              <a:pPr>
                <a:spcBef>
                  <a:spcPct val="0"/>
                </a:spcBef>
                <a:buClrTx/>
                <a:buSzTx/>
                <a:buFontTx/>
                <a:buNone/>
              </a:pPr>
              <a:t>9</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
        <p:nvSpPr>
          <p:cNvPr id="3379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chemeClr val="accent2"/>
              </a:buClr>
              <a:buSzPct val="70000"/>
              <a:buFont typeface="Wingdings" pitchFamily="2" charset="2"/>
              <a:buChar char="l"/>
              <a:defRPr sz="2600">
                <a:solidFill>
                  <a:schemeClr val="tx1"/>
                </a:solidFill>
                <a:latin typeface="Arial" pitchFamily="34" charset="0"/>
              </a:defRPr>
            </a:lvl1pPr>
            <a:lvl2pPr marL="742950" indent="-285750" defTabSz="931863">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3pPr>
            <a:lvl4pPr marL="16002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4pPr>
            <a:lvl5pPr marL="2057400" indent="-228600" defTabSz="931863">
              <a:spcBef>
                <a:spcPct val="20000"/>
              </a:spcBef>
              <a:buClr>
                <a:schemeClr val="accent2"/>
              </a:buClr>
              <a:buSzPct val="70000"/>
              <a:buFont typeface="Wingdings" pitchFamily="2" charset="2"/>
              <a:buChar char="l"/>
              <a:defRPr sz="2600">
                <a:solidFill>
                  <a:schemeClr val="tx1"/>
                </a:solidFill>
                <a:latin typeface="Arial" pitchFamily="34" charset="0"/>
              </a:defRPr>
            </a:lvl5pPr>
            <a:lvl6pPr marL="25146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6pPr>
            <a:lvl7pPr marL="29718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7pPr>
            <a:lvl8pPr marL="34290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8pPr>
            <a:lvl9pPr marL="38862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9pPr>
          </a:lstStyle>
          <a:p>
            <a:pPr>
              <a:spcBef>
                <a:spcPct val="0"/>
              </a:spcBef>
              <a:buClrTx/>
              <a:buSzTx/>
              <a:buFontTx/>
              <a:buNone/>
            </a:pPr>
            <a:fld id="{B6A8EF30-1541-4742-88E4-E88AA3367BEA}" type="slidenum">
              <a:rPr lang="en-US" sz="1200" smtClean="0"/>
              <a:pPr>
                <a:spcBef>
                  <a:spcPct val="0"/>
                </a:spcBef>
                <a:buClrTx/>
                <a:buSzTx/>
                <a:buFontTx/>
                <a:buNone/>
              </a:pPr>
              <a:t>10</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p:spPr>
        <p:txBody>
          <a:bodyPr/>
          <a:lstStyle/>
          <a:p>
            <a:pPr>
              <a:spcBef>
                <a:spcPct val="20000"/>
              </a:spcBef>
              <a:buClr>
                <a:schemeClr val="accent2"/>
              </a:buClr>
              <a:buSzPct val="70000"/>
              <a:buFont typeface="Wingdings" pitchFamily="2" charset="2"/>
              <a:buChar char="l"/>
              <a:defRPr/>
            </a:pPr>
            <a:endParaRPr lang="en-US">
              <a:latin typeface="Arial" charset="0"/>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p:spPr>
        <p:txBody>
          <a:bodyP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7107" name="Rectangle 3"/>
          <p:cNvSpPr>
            <a:spLocks noGrp="1" noChangeArrowheads="1"/>
          </p:cNvSpPr>
          <p:nvPr>
            <p:ph type="ctrTitle"/>
          </p:nvPr>
        </p:nvSpPr>
        <p:spPr>
          <a:xfrm>
            <a:off x="315913" y="466725"/>
            <a:ext cx="6781800" cy="2133600"/>
          </a:xfrm>
        </p:spPr>
        <p:txBody>
          <a:bodyPr/>
          <a:lstStyle>
            <a:lvl1pPr algn="r">
              <a:defRPr sz="4400"/>
            </a:lvl1pPr>
          </a:lstStyle>
          <a:p>
            <a:pPr lvl="0"/>
            <a:r>
              <a:rPr lang="en-US" altLang="en-US" noProof="0" smtClean="0"/>
              <a:t>Click to edit Master title style</a:t>
            </a:r>
          </a:p>
        </p:txBody>
      </p:sp>
      <p:sp>
        <p:nvSpPr>
          <p:cNvPr id="47108" name="Rectangle 4"/>
          <p:cNvSpPr>
            <a:spLocks noGrp="1" noChangeArrowheads="1"/>
          </p:cNvSpPr>
          <p:nvPr>
            <p:ph type="subTitle" idx="1"/>
          </p:nvPr>
        </p:nvSpPr>
        <p:spPr>
          <a:xfrm>
            <a:off x="849313" y="3049588"/>
            <a:ext cx="6248400" cy="2362200"/>
          </a:xfrm>
        </p:spPr>
        <p:txBody>
          <a:bodyPr/>
          <a:lstStyle>
            <a:lvl1pPr marL="0" indent="0" algn="r">
              <a:defRPr sz="2900"/>
            </a:lvl1pPr>
          </a:lstStyle>
          <a:p>
            <a:pPr lvl="0"/>
            <a:r>
              <a:rPr lang="en-US" altLang="en-US" noProof="0" smtClean="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6A503EBF-5CC4-4630-A3B0-A1CD7302D6A1}" type="slidenum">
              <a:rPr lang="en-US" altLang="en-US"/>
              <a:pPr>
                <a:defRPr/>
              </a:pPr>
              <a:t>‹#›</a:t>
            </a:fld>
            <a:endParaRPr lang="en-US" altLang="en-US"/>
          </a:p>
        </p:txBody>
      </p:sp>
    </p:spTree>
    <p:extLst>
      <p:ext uri="{BB962C8B-B14F-4D97-AF65-F5344CB8AC3E}">
        <p14:creationId xmlns:p14="http://schemas.microsoft.com/office/powerpoint/2010/main" val="4020240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6FC239D8-F5B0-47DD-90C1-0AE44AFA55A9}" type="slidenum">
              <a:rPr lang="en-US" altLang="en-US"/>
              <a:pPr>
                <a:defRPr/>
              </a:pPr>
              <a:t>‹#›</a:t>
            </a:fld>
            <a:endParaRPr lang="en-US" altLang="en-US"/>
          </a:p>
        </p:txBody>
      </p:sp>
    </p:spTree>
    <p:extLst>
      <p:ext uri="{BB962C8B-B14F-4D97-AF65-F5344CB8AC3E}">
        <p14:creationId xmlns:p14="http://schemas.microsoft.com/office/powerpoint/2010/main" val="2872541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76450" cy="5707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076950" cy="5707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5F1752CA-1DB7-412E-ABDE-8B7700A67BC4}" type="slidenum">
              <a:rPr lang="en-US" altLang="en-US"/>
              <a:pPr>
                <a:defRPr/>
              </a:pPr>
              <a:t>‹#›</a:t>
            </a:fld>
            <a:endParaRPr lang="en-US" altLang="en-US"/>
          </a:p>
        </p:txBody>
      </p:sp>
    </p:spTree>
    <p:extLst>
      <p:ext uri="{BB962C8B-B14F-4D97-AF65-F5344CB8AC3E}">
        <p14:creationId xmlns:p14="http://schemas.microsoft.com/office/powerpoint/2010/main" val="342330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1B5BB4EE-B57F-4566-AEDC-02091B00EA59}" type="slidenum">
              <a:rPr lang="en-US" altLang="en-US"/>
              <a:pPr>
                <a:defRPr/>
              </a:pPr>
              <a:t>‹#›</a:t>
            </a:fld>
            <a:endParaRPr lang="en-US" altLang="en-US"/>
          </a:p>
        </p:txBody>
      </p:sp>
    </p:spTree>
    <p:extLst>
      <p:ext uri="{BB962C8B-B14F-4D97-AF65-F5344CB8AC3E}">
        <p14:creationId xmlns:p14="http://schemas.microsoft.com/office/powerpoint/2010/main" val="62355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5BE9462E-CAC9-495B-B519-1346FE847F08}" type="slidenum">
              <a:rPr lang="en-US" altLang="en-US"/>
              <a:pPr>
                <a:defRPr/>
              </a:pPr>
              <a:t>‹#›</a:t>
            </a:fld>
            <a:endParaRPr lang="en-US" altLang="en-US"/>
          </a:p>
        </p:txBody>
      </p:sp>
    </p:spTree>
    <p:extLst>
      <p:ext uri="{BB962C8B-B14F-4D97-AF65-F5344CB8AC3E}">
        <p14:creationId xmlns:p14="http://schemas.microsoft.com/office/powerpoint/2010/main" val="334416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524000"/>
            <a:ext cx="36195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6195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8D165BA-BF0D-4BE3-AF5B-4023747E14C7}" type="slidenum">
              <a:rPr lang="en-US" altLang="en-US"/>
              <a:pPr>
                <a:defRPr/>
              </a:pPr>
              <a:t>‹#›</a:t>
            </a:fld>
            <a:endParaRPr lang="en-US" altLang="en-US"/>
          </a:p>
        </p:txBody>
      </p:sp>
    </p:spTree>
    <p:extLst>
      <p:ext uri="{BB962C8B-B14F-4D97-AF65-F5344CB8AC3E}">
        <p14:creationId xmlns:p14="http://schemas.microsoft.com/office/powerpoint/2010/main" val="29162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9972C8CF-5AA9-41D7-9F4F-634C599B9633}" type="slidenum">
              <a:rPr lang="en-US" altLang="en-US"/>
              <a:pPr>
                <a:defRPr/>
              </a:pPr>
              <a:t>‹#›</a:t>
            </a:fld>
            <a:endParaRPr lang="en-US" altLang="en-US"/>
          </a:p>
        </p:txBody>
      </p:sp>
    </p:spTree>
    <p:extLst>
      <p:ext uri="{BB962C8B-B14F-4D97-AF65-F5344CB8AC3E}">
        <p14:creationId xmlns:p14="http://schemas.microsoft.com/office/powerpoint/2010/main" val="213296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412D4068-F403-4085-92E7-F3D14F60C9FC}" type="slidenum">
              <a:rPr lang="en-US" altLang="en-US"/>
              <a:pPr>
                <a:defRPr/>
              </a:pPr>
              <a:t>‹#›</a:t>
            </a:fld>
            <a:endParaRPr lang="en-US" altLang="en-US"/>
          </a:p>
        </p:txBody>
      </p:sp>
    </p:spTree>
    <p:extLst>
      <p:ext uri="{BB962C8B-B14F-4D97-AF65-F5344CB8AC3E}">
        <p14:creationId xmlns:p14="http://schemas.microsoft.com/office/powerpoint/2010/main" val="70296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FA2A32D6-7E3C-4874-BFD9-140BD8BD1E68}" type="slidenum">
              <a:rPr lang="en-US" altLang="en-US"/>
              <a:pPr>
                <a:defRPr/>
              </a:pPr>
              <a:t>‹#›</a:t>
            </a:fld>
            <a:endParaRPr lang="en-US" altLang="en-US"/>
          </a:p>
        </p:txBody>
      </p:sp>
    </p:spTree>
    <p:extLst>
      <p:ext uri="{BB962C8B-B14F-4D97-AF65-F5344CB8AC3E}">
        <p14:creationId xmlns:p14="http://schemas.microsoft.com/office/powerpoint/2010/main" val="195201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6BFE4865-ED9B-4F88-9FAB-7DEA2B3A855B}" type="slidenum">
              <a:rPr lang="en-US" altLang="en-US"/>
              <a:pPr>
                <a:defRPr/>
              </a:pPr>
              <a:t>‹#›</a:t>
            </a:fld>
            <a:endParaRPr lang="en-US" altLang="en-US"/>
          </a:p>
        </p:txBody>
      </p:sp>
    </p:spTree>
    <p:extLst>
      <p:ext uri="{BB962C8B-B14F-4D97-AF65-F5344CB8AC3E}">
        <p14:creationId xmlns:p14="http://schemas.microsoft.com/office/powerpoint/2010/main" val="4255271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D31E5274-484C-40F8-8735-36BEB92680BF}" type="slidenum">
              <a:rPr lang="en-US" altLang="en-US"/>
              <a:pPr>
                <a:defRPr/>
              </a:pPr>
              <a:t>‹#›</a:t>
            </a:fld>
            <a:endParaRPr lang="en-US" altLang="en-US"/>
          </a:p>
        </p:txBody>
      </p:sp>
    </p:spTree>
    <p:extLst>
      <p:ext uri="{BB962C8B-B14F-4D97-AF65-F5344CB8AC3E}">
        <p14:creationId xmlns:p14="http://schemas.microsoft.com/office/powerpoint/2010/main" val="1509433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p:spPr>
        <p:txBody>
          <a:bodyP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1027" name="Rectangle 3"/>
          <p:cNvSpPr>
            <a:spLocks noGrp="1" noChangeArrowheads="1"/>
          </p:cNvSpPr>
          <p:nvPr>
            <p:ph type="title"/>
          </p:nvPr>
        </p:nvSpPr>
        <p:spPr bwMode="auto">
          <a:xfrm>
            <a:off x="228600" y="228600"/>
            <a:ext cx="7696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1143000" y="1524000"/>
            <a:ext cx="73914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6085" name="Rectangle 5"/>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latin typeface="Arial" charset="0"/>
              </a:defRPr>
            </a:lvl1pPr>
          </a:lstStyle>
          <a:p>
            <a:pPr>
              <a:defRPr/>
            </a:pPr>
            <a:endParaRPr lang="en-US" altLang="en-US"/>
          </a:p>
        </p:txBody>
      </p:sp>
      <p:sp>
        <p:nvSpPr>
          <p:cNvPr id="46086"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latin typeface="Arial" charset="0"/>
              </a:defRPr>
            </a:lvl1pPr>
          </a:lstStyle>
          <a:p>
            <a:pPr>
              <a:defRPr/>
            </a:pPr>
            <a:endParaRPr lang="en-US" altLang="en-US"/>
          </a:p>
        </p:txBody>
      </p:sp>
      <p:sp>
        <p:nvSpPr>
          <p:cNvPr id="46087" name="Rectangle 7"/>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latin typeface="Arial" charset="0"/>
              </a:defRPr>
            </a:lvl1pPr>
          </a:lstStyle>
          <a:p>
            <a:pPr>
              <a:defRPr/>
            </a:pPr>
            <a:fld id="{CA154958-0E2E-4E0A-9E49-1E6635AA2CFA}"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46089" name="Oval 9"/>
            <p:cNvSpPr>
              <a:spLocks noChangeArrowheads="1"/>
            </p:cNvSpPr>
            <p:nvPr/>
          </p:nvSpPr>
          <p:spPr bwMode="auto">
            <a:xfrm>
              <a:off x="5136" y="960"/>
              <a:ext cx="80" cy="80"/>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090" name="Oval 10"/>
            <p:cNvSpPr>
              <a:spLocks noChangeArrowheads="1"/>
            </p:cNvSpPr>
            <p:nvPr/>
          </p:nvSpPr>
          <p:spPr bwMode="auto">
            <a:xfrm>
              <a:off x="5248" y="960"/>
              <a:ext cx="79" cy="80"/>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091" name="Oval 11"/>
            <p:cNvSpPr>
              <a:spLocks noChangeArrowheads="1"/>
            </p:cNvSpPr>
            <p:nvPr/>
          </p:nvSpPr>
          <p:spPr bwMode="auto">
            <a:xfrm>
              <a:off x="5360" y="960"/>
              <a:ext cx="79" cy="80"/>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092" name="Oval 12"/>
            <p:cNvSpPr>
              <a:spLocks noChangeArrowheads="1"/>
            </p:cNvSpPr>
            <p:nvPr/>
          </p:nvSpPr>
          <p:spPr bwMode="auto">
            <a:xfrm>
              <a:off x="5136" y="1072"/>
              <a:ext cx="80" cy="79"/>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093" name="Oval 13"/>
            <p:cNvSpPr>
              <a:spLocks noChangeArrowheads="1"/>
            </p:cNvSpPr>
            <p:nvPr/>
          </p:nvSpPr>
          <p:spPr bwMode="auto">
            <a:xfrm>
              <a:off x="5248" y="1072"/>
              <a:ext cx="79" cy="79"/>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094" name="Oval 14"/>
            <p:cNvSpPr>
              <a:spLocks noChangeArrowheads="1"/>
            </p:cNvSpPr>
            <p:nvPr/>
          </p:nvSpPr>
          <p:spPr bwMode="auto">
            <a:xfrm>
              <a:off x="5360" y="1072"/>
              <a:ext cx="79" cy="79"/>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095" name="Oval 15"/>
            <p:cNvSpPr>
              <a:spLocks noChangeArrowheads="1"/>
            </p:cNvSpPr>
            <p:nvPr/>
          </p:nvSpPr>
          <p:spPr bwMode="auto">
            <a:xfrm>
              <a:off x="5472" y="1072"/>
              <a:ext cx="79" cy="79"/>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096" name="Oval 16"/>
            <p:cNvSpPr>
              <a:spLocks noChangeArrowheads="1"/>
            </p:cNvSpPr>
            <p:nvPr/>
          </p:nvSpPr>
          <p:spPr bwMode="auto">
            <a:xfrm>
              <a:off x="5136" y="1184"/>
              <a:ext cx="80" cy="79"/>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097" name="Oval 17"/>
            <p:cNvSpPr>
              <a:spLocks noChangeArrowheads="1"/>
            </p:cNvSpPr>
            <p:nvPr/>
          </p:nvSpPr>
          <p:spPr bwMode="auto">
            <a:xfrm>
              <a:off x="5248" y="1184"/>
              <a:ext cx="79" cy="79"/>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098" name="Oval 18"/>
            <p:cNvSpPr>
              <a:spLocks noChangeArrowheads="1"/>
            </p:cNvSpPr>
            <p:nvPr/>
          </p:nvSpPr>
          <p:spPr bwMode="auto">
            <a:xfrm>
              <a:off x="5360" y="1184"/>
              <a:ext cx="79" cy="79"/>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099" name="Oval 19"/>
            <p:cNvSpPr>
              <a:spLocks noChangeArrowheads="1"/>
            </p:cNvSpPr>
            <p:nvPr/>
          </p:nvSpPr>
          <p:spPr bwMode="auto">
            <a:xfrm>
              <a:off x="5472" y="1184"/>
              <a:ext cx="79" cy="79"/>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100" name="Oval 20"/>
            <p:cNvSpPr>
              <a:spLocks noChangeArrowheads="1"/>
            </p:cNvSpPr>
            <p:nvPr/>
          </p:nvSpPr>
          <p:spPr bwMode="auto">
            <a:xfrm>
              <a:off x="5584" y="1184"/>
              <a:ext cx="80" cy="79"/>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101" name="Oval 21"/>
            <p:cNvSpPr>
              <a:spLocks noChangeArrowheads="1"/>
            </p:cNvSpPr>
            <p:nvPr/>
          </p:nvSpPr>
          <p:spPr bwMode="auto">
            <a:xfrm>
              <a:off x="5136" y="1296"/>
              <a:ext cx="80" cy="80"/>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102" name="Oval 22"/>
            <p:cNvSpPr>
              <a:spLocks noChangeArrowheads="1"/>
            </p:cNvSpPr>
            <p:nvPr/>
          </p:nvSpPr>
          <p:spPr bwMode="auto">
            <a:xfrm>
              <a:off x="5248" y="1296"/>
              <a:ext cx="79" cy="80"/>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103" name="Oval 23"/>
            <p:cNvSpPr>
              <a:spLocks noChangeArrowheads="1"/>
            </p:cNvSpPr>
            <p:nvPr/>
          </p:nvSpPr>
          <p:spPr bwMode="auto">
            <a:xfrm>
              <a:off x="5360" y="1296"/>
              <a:ext cx="79" cy="80"/>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104" name="Oval 24"/>
            <p:cNvSpPr>
              <a:spLocks noChangeArrowheads="1"/>
            </p:cNvSpPr>
            <p:nvPr/>
          </p:nvSpPr>
          <p:spPr bwMode="auto">
            <a:xfrm>
              <a:off x="5472" y="1296"/>
              <a:ext cx="79" cy="80"/>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105" name="Oval 25"/>
            <p:cNvSpPr>
              <a:spLocks noChangeArrowheads="1"/>
            </p:cNvSpPr>
            <p:nvPr/>
          </p:nvSpPr>
          <p:spPr bwMode="auto">
            <a:xfrm>
              <a:off x="5136" y="1408"/>
              <a:ext cx="80" cy="80"/>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106" name="Oval 26"/>
            <p:cNvSpPr>
              <a:spLocks noChangeArrowheads="1"/>
            </p:cNvSpPr>
            <p:nvPr/>
          </p:nvSpPr>
          <p:spPr bwMode="auto">
            <a:xfrm>
              <a:off x="5248" y="1408"/>
              <a:ext cx="79" cy="80"/>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107" name="Oval 27"/>
            <p:cNvSpPr>
              <a:spLocks noChangeArrowheads="1"/>
            </p:cNvSpPr>
            <p:nvPr/>
          </p:nvSpPr>
          <p:spPr bwMode="auto">
            <a:xfrm>
              <a:off x="5360" y="1408"/>
              <a:ext cx="79" cy="80"/>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108" name="Oval 28"/>
            <p:cNvSpPr>
              <a:spLocks noChangeArrowheads="1"/>
            </p:cNvSpPr>
            <p:nvPr/>
          </p:nvSpPr>
          <p:spPr bwMode="auto">
            <a:xfrm>
              <a:off x="5472" y="1408"/>
              <a:ext cx="79" cy="80"/>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109" name="Oval 29"/>
            <p:cNvSpPr>
              <a:spLocks noChangeArrowheads="1"/>
            </p:cNvSpPr>
            <p:nvPr/>
          </p:nvSpPr>
          <p:spPr bwMode="auto">
            <a:xfrm>
              <a:off x="5584" y="1408"/>
              <a:ext cx="80" cy="80"/>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110" name="Oval 30"/>
            <p:cNvSpPr>
              <a:spLocks noChangeArrowheads="1"/>
            </p:cNvSpPr>
            <p:nvPr/>
          </p:nvSpPr>
          <p:spPr bwMode="auto">
            <a:xfrm>
              <a:off x="5136" y="1520"/>
              <a:ext cx="80" cy="79"/>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111" name="Oval 31"/>
            <p:cNvSpPr>
              <a:spLocks noChangeArrowheads="1"/>
            </p:cNvSpPr>
            <p:nvPr/>
          </p:nvSpPr>
          <p:spPr bwMode="auto">
            <a:xfrm>
              <a:off x="5248" y="1520"/>
              <a:ext cx="79" cy="79"/>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112" name="Oval 32"/>
            <p:cNvSpPr>
              <a:spLocks noChangeArrowheads="1"/>
            </p:cNvSpPr>
            <p:nvPr/>
          </p:nvSpPr>
          <p:spPr bwMode="auto">
            <a:xfrm>
              <a:off x="5360" y="1520"/>
              <a:ext cx="79" cy="79"/>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113" name="Oval 33"/>
            <p:cNvSpPr>
              <a:spLocks noChangeArrowheads="1"/>
            </p:cNvSpPr>
            <p:nvPr/>
          </p:nvSpPr>
          <p:spPr bwMode="auto">
            <a:xfrm>
              <a:off x="5472" y="1520"/>
              <a:ext cx="79" cy="79"/>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114" name="Oval 34"/>
            <p:cNvSpPr>
              <a:spLocks noChangeArrowheads="1"/>
            </p:cNvSpPr>
            <p:nvPr/>
          </p:nvSpPr>
          <p:spPr bwMode="auto">
            <a:xfrm>
              <a:off x="5136" y="1632"/>
              <a:ext cx="80" cy="79"/>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115" name="Oval 35"/>
            <p:cNvSpPr>
              <a:spLocks noChangeArrowheads="1"/>
            </p:cNvSpPr>
            <p:nvPr/>
          </p:nvSpPr>
          <p:spPr bwMode="auto">
            <a:xfrm>
              <a:off x="5248" y="1632"/>
              <a:ext cx="79" cy="79"/>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116" name="Oval 36"/>
            <p:cNvSpPr>
              <a:spLocks noChangeArrowheads="1"/>
            </p:cNvSpPr>
            <p:nvPr/>
          </p:nvSpPr>
          <p:spPr bwMode="auto">
            <a:xfrm>
              <a:off x="5360" y="1632"/>
              <a:ext cx="79" cy="79"/>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117" name="Oval 37"/>
            <p:cNvSpPr>
              <a:spLocks noChangeArrowheads="1"/>
            </p:cNvSpPr>
            <p:nvPr/>
          </p:nvSpPr>
          <p:spPr bwMode="auto">
            <a:xfrm>
              <a:off x="5472" y="1632"/>
              <a:ext cx="79" cy="79"/>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118" name="Oval 38"/>
            <p:cNvSpPr>
              <a:spLocks noChangeArrowheads="1"/>
            </p:cNvSpPr>
            <p:nvPr/>
          </p:nvSpPr>
          <p:spPr bwMode="auto">
            <a:xfrm>
              <a:off x="5248" y="1744"/>
              <a:ext cx="79" cy="80"/>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sp>
          <p:nvSpPr>
            <p:cNvPr id="46119" name="Oval 39"/>
            <p:cNvSpPr>
              <a:spLocks noChangeArrowheads="1"/>
            </p:cNvSpPr>
            <p:nvPr/>
          </p:nvSpPr>
          <p:spPr bwMode="auto">
            <a:xfrm>
              <a:off x="5472" y="1744"/>
              <a:ext cx="79" cy="80"/>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latin typeface="Arial" charset="0"/>
              </a:endParaRPr>
            </a:p>
          </p:txBody>
        </p:sp>
      </p:gr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Lst>
  <p:timing>
    <p:tnLst>
      <p:par>
        <p:cTn id="1" dur="indefinite" restart="never" nodeType="tmRoot"/>
      </p:par>
    </p:tnLst>
  </p:timing>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fontAlgn="base">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fontAlgn="base">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fontAlgn="base">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xfrm>
            <a:off x="304800" y="838200"/>
            <a:ext cx="6705600" cy="1981200"/>
          </a:xfrm>
        </p:spPr>
        <p:txBody>
          <a:bodyPr/>
          <a:lstStyle/>
          <a:p>
            <a:pPr>
              <a:defRPr/>
            </a:pPr>
            <a:r>
              <a:rPr lang="es-ES" sz="5200" dirty="0" err="1" smtClean="0">
                <a:solidFill>
                  <a:schemeClr val="tx1">
                    <a:lumMod val="85000"/>
                    <a:lumOff val="15000"/>
                  </a:schemeClr>
                </a:solidFill>
                <a:latin typeface="Baskerville Old Face" pitchFamily="18" charset="0"/>
              </a:rPr>
              <a:t>Kisa</a:t>
            </a:r>
            <a:r>
              <a:rPr lang="es-ES" sz="5200" dirty="0" smtClean="0">
                <a:solidFill>
                  <a:schemeClr val="tx1">
                    <a:lumMod val="85000"/>
                    <a:lumOff val="15000"/>
                  </a:schemeClr>
                </a:solidFill>
                <a:latin typeface="Baskerville Old Face" pitchFamily="18" charset="0"/>
              </a:rPr>
              <a:t> </a:t>
            </a:r>
            <a:r>
              <a:rPr lang="es-ES" sz="5200" dirty="0" err="1">
                <a:solidFill>
                  <a:schemeClr val="tx1">
                    <a:lumMod val="85000"/>
                    <a:lumOff val="15000"/>
                  </a:schemeClr>
                </a:solidFill>
                <a:latin typeface="Baskerville Old Face" pitchFamily="18" charset="0"/>
              </a:rPr>
              <a:t>ou</a:t>
            </a:r>
            <a:r>
              <a:rPr lang="es-ES" sz="5200" dirty="0">
                <a:solidFill>
                  <a:schemeClr val="tx1">
                    <a:lumMod val="85000"/>
                    <a:lumOff val="15000"/>
                  </a:schemeClr>
                </a:solidFill>
                <a:latin typeface="Baskerville Old Face" pitchFamily="18" charset="0"/>
              </a:rPr>
              <a:t> </a:t>
            </a:r>
            <a:r>
              <a:rPr lang="es-ES" sz="5200" dirty="0" err="1">
                <a:solidFill>
                  <a:schemeClr val="tx1">
                    <a:lumMod val="85000"/>
                    <a:lumOff val="15000"/>
                  </a:schemeClr>
                </a:solidFill>
                <a:latin typeface="Baskerville Old Face" pitchFamily="18" charset="0"/>
              </a:rPr>
              <a:t>we</a:t>
            </a:r>
            <a:r>
              <a:rPr lang="es-ES" sz="5200" dirty="0" smtClean="0">
                <a:solidFill>
                  <a:schemeClr val="tx1">
                    <a:lumMod val="85000"/>
                    <a:lumOff val="15000"/>
                  </a:schemeClr>
                </a:solidFill>
                <a:latin typeface="Times New Roman" pitchFamily="18" charset="0"/>
                <a:cs typeface="Times New Roman" pitchFamily="18" charset="0"/>
              </a:rPr>
              <a:t>?</a:t>
            </a:r>
            <a:endParaRPr lang="en-US" sz="3200" dirty="0">
              <a:solidFill>
                <a:schemeClr val="tx1">
                  <a:lumMod val="85000"/>
                  <a:lumOff val="15000"/>
                </a:schemeClr>
              </a:solidFill>
              <a:latin typeface="Baskerville Old Face" pitchFamily="18" charset="0"/>
            </a:endParaRPr>
          </a:p>
        </p:txBody>
      </p:sp>
      <p:sp>
        <p:nvSpPr>
          <p:cNvPr id="2057" name="Rectangle 9"/>
          <p:cNvSpPr>
            <a:spLocks noGrp="1" noChangeArrowheads="1"/>
          </p:cNvSpPr>
          <p:nvPr>
            <p:ph type="subTitle" idx="1"/>
          </p:nvPr>
        </p:nvSpPr>
        <p:spPr>
          <a:xfrm>
            <a:off x="685800" y="2895600"/>
            <a:ext cx="6324600" cy="990600"/>
          </a:xfrm>
        </p:spPr>
        <p:txBody>
          <a:bodyPr/>
          <a:lstStyle/>
          <a:p>
            <a:pPr>
              <a:spcBef>
                <a:spcPts val="0"/>
              </a:spcBef>
              <a:defRPr/>
            </a:pPr>
            <a:r>
              <a:rPr lang="es-DO" b="1" dirty="0" err="1">
                <a:solidFill>
                  <a:schemeClr val="tx1">
                    <a:lumMod val="85000"/>
                    <a:lumOff val="15000"/>
                  </a:schemeClr>
                </a:solidFill>
                <a:latin typeface="Baskerville Old Face" pitchFamily="18" charset="0"/>
              </a:rPr>
              <a:t>Danje</a:t>
            </a:r>
            <a:r>
              <a:rPr lang="es-DO" b="1" dirty="0">
                <a:solidFill>
                  <a:schemeClr val="tx1">
                    <a:lumMod val="85000"/>
                    <a:lumOff val="15000"/>
                  </a:schemeClr>
                </a:solidFill>
                <a:latin typeface="Baskerville Old Face" pitchFamily="18" charset="0"/>
              </a:rPr>
              <a:t> </a:t>
            </a:r>
            <a:r>
              <a:rPr lang="es-DO" b="1" dirty="0" err="1">
                <a:solidFill>
                  <a:schemeClr val="tx1">
                    <a:lumMod val="85000"/>
                    <a:lumOff val="15000"/>
                  </a:schemeClr>
                </a:solidFill>
                <a:latin typeface="Baskerville Old Face" pitchFamily="18" charset="0"/>
              </a:rPr>
              <a:t>ki</a:t>
            </a:r>
            <a:r>
              <a:rPr lang="es-DO" b="1" dirty="0">
                <a:solidFill>
                  <a:schemeClr val="tx1">
                    <a:lumMod val="85000"/>
                    <a:lumOff val="15000"/>
                  </a:schemeClr>
                </a:solidFill>
                <a:latin typeface="Baskerville Old Face" pitchFamily="18" charset="0"/>
              </a:rPr>
              <a:t> </a:t>
            </a:r>
            <a:r>
              <a:rPr lang="es-DO" b="1" dirty="0" err="1">
                <a:solidFill>
                  <a:schemeClr val="tx1">
                    <a:lumMod val="85000"/>
                    <a:lumOff val="15000"/>
                  </a:schemeClr>
                </a:solidFill>
                <a:latin typeface="Baskerville Old Face" pitchFamily="18" charset="0"/>
              </a:rPr>
              <a:t>kapab</a:t>
            </a:r>
            <a:r>
              <a:rPr lang="es-DO" b="1" dirty="0">
                <a:solidFill>
                  <a:schemeClr val="tx1">
                    <a:lumMod val="85000"/>
                    <a:lumOff val="15000"/>
                  </a:schemeClr>
                </a:solidFill>
                <a:latin typeface="Baskerville Old Face" pitchFamily="18" charset="0"/>
              </a:rPr>
              <a:t> </a:t>
            </a:r>
            <a:r>
              <a:rPr lang="es-DO" b="1" dirty="0" err="1">
                <a:solidFill>
                  <a:schemeClr val="tx1">
                    <a:lumMod val="85000"/>
                    <a:lumOff val="15000"/>
                  </a:schemeClr>
                </a:solidFill>
                <a:latin typeface="Baskerville Old Face" pitchFamily="18" charset="0"/>
              </a:rPr>
              <a:t>asosye</a:t>
            </a:r>
            <a:r>
              <a:rPr lang="es-DO" b="1" dirty="0">
                <a:solidFill>
                  <a:schemeClr val="tx1">
                    <a:lumMod val="85000"/>
                    <a:lumOff val="15000"/>
                  </a:schemeClr>
                </a:solidFill>
                <a:latin typeface="Baskerville Old Face" pitchFamily="18" charset="0"/>
              </a:rPr>
              <a:t> </a:t>
            </a:r>
            <a:r>
              <a:rPr lang="es-DO" b="1" dirty="0" err="1">
                <a:solidFill>
                  <a:schemeClr val="tx1">
                    <a:lumMod val="85000"/>
                    <a:lumOff val="15000"/>
                  </a:schemeClr>
                </a:solidFill>
                <a:latin typeface="Baskerville Old Face" pitchFamily="18" charset="0"/>
              </a:rPr>
              <a:t>ak</a:t>
            </a:r>
            <a:r>
              <a:rPr lang="es-DO" b="1" dirty="0">
                <a:solidFill>
                  <a:schemeClr val="tx1">
                    <a:lumMod val="85000"/>
                    <a:lumOff val="15000"/>
                  </a:schemeClr>
                </a:solidFill>
                <a:latin typeface="Baskerville Old Face" pitchFamily="18" charset="0"/>
              </a:rPr>
              <a:t> OSHA a</a:t>
            </a:r>
            <a:endParaRPr lang="en-US" b="1" dirty="0">
              <a:solidFill>
                <a:schemeClr val="tx1">
                  <a:lumMod val="85000"/>
                  <a:lumOff val="15000"/>
                </a:schemeClr>
              </a:solidFill>
              <a:latin typeface="Baskerville Old Face" pitchFamily="18" charset="0"/>
            </a:endParaRPr>
          </a:p>
        </p:txBody>
      </p:sp>
      <p:pic>
        <p:nvPicPr>
          <p:cNvPr id="15363" name="Pictur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451725" y="1295400"/>
            <a:ext cx="10985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4" name="Group 8"/>
          <p:cNvGrpSpPr>
            <a:grpSpLocks/>
          </p:cNvGrpSpPr>
          <p:nvPr/>
        </p:nvGrpSpPr>
        <p:grpSpPr bwMode="auto">
          <a:xfrm>
            <a:off x="0" y="6324600"/>
            <a:ext cx="9144000" cy="381000"/>
            <a:chOff x="0" y="6324600"/>
            <a:chExt cx="9144000" cy="381000"/>
          </a:xfrm>
        </p:grpSpPr>
        <p:sp>
          <p:nvSpPr>
            <p:cNvPr id="10" name="TextBox 9"/>
            <p:cNvSpPr txBox="1"/>
            <p:nvPr/>
          </p:nvSpPr>
          <p:spPr>
            <a:xfrm>
              <a:off x="0" y="6324600"/>
              <a:ext cx="9144000" cy="369888"/>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15366" name="Picture 2" descr="http://enduringsense1.files.wordpress.com/2010/05/osha-logo.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12"/>
          <p:cNvGrpSpPr>
            <a:grpSpLocks/>
          </p:cNvGrpSpPr>
          <p:nvPr/>
        </p:nvGrpSpPr>
        <p:grpSpPr bwMode="auto">
          <a:xfrm>
            <a:off x="0" y="6172200"/>
            <a:ext cx="9144000" cy="555625"/>
            <a:chOff x="0" y="6172200"/>
            <a:chExt cx="9144000" cy="556276"/>
          </a:xfrm>
        </p:grpSpPr>
        <p:sp>
          <p:nvSpPr>
            <p:cNvPr id="2" name="TextBox 1"/>
            <p:cNvSpPr txBox="1"/>
            <p:nvPr/>
          </p:nvSpPr>
          <p:spPr>
            <a:xfrm>
              <a:off x="0" y="6324779"/>
              <a:ext cx="9144000" cy="3687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32774"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5"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5"/>
          <p:cNvSpPr txBox="1">
            <a:spLocks noChangeArrowheads="1"/>
          </p:cNvSpPr>
          <p:nvPr/>
        </p:nvSpPr>
        <p:spPr bwMode="auto">
          <a:xfrm>
            <a:off x="6096000" y="1600200"/>
            <a:ext cx="2895600" cy="4343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defRPr/>
            </a:pPr>
            <a:r>
              <a:rPr lang="es-DO" sz="1600" dirty="0" err="1">
                <a:solidFill>
                  <a:schemeClr val="tx1">
                    <a:lumMod val="85000"/>
                    <a:lumOff val="15000"/>
                  </a:schemeClr>
                </a:solidFill>
                <a:latin typeface="Baskerville Old Face" pitchFamily="18" charset="0"/>
              </a:rPr>
              <a:t>Kèk</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sijesyon</a:t>
            </a:r>
            <a:r>
              <a:rPr lang="es-DO" sz="1600" dirty="0">
                <a:solidFill>
                  <a:schemeClr val="tx1">
                    <a:lumMod val="85000"/>
                    <a:lumOff val="15000"/>
                  </a:schemeClr>
                </a:solidFill>
                <a:latin typeface="Baskerville Old Face" pitchFamily="18" charset="0"/>
              </a:rPr>
              <a:t>: Sub L – </a:t>
            </a:r>
            <a:r>
              <a:rPr lang="es-DO" sz="1600" dirty="0" err="1">
                <a:solidFill>
                  <a:schemeClr val="tx1">
                    <a:lumMod val="85000"/>
                    <a:lumOff val="15000"/>
                  </a:schemeClr>
                </a:solidFill>
                <a:latin typeface="Baskerville Old Face" pitchFamily="18" charset="0"/>
              </a:rPr>
              <a:t>Utilize</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nechèl</a:t>
            </a:r>
            <a:r>
              <a:rPr lang="es-DO" sz="1600" dirty="0">
                <a:solidFill>
                  <a:schemeClr val="tx1">
                    <a:lumMod val="85000"/>
                    <a:lumOff val="15000"/>
                  </a:schemeClr>
                </a:solidFill>
                <a:latin typeface="Baskerville Old Face" pitchFamily="18" charset="0"/>
              </a:rPr>
              <a:t> Jack,  </a:t>
            </a:r>
            <a:r>
              <a:rPr lang="es-DO" sz="1600" dirty="0" err="1">
                <a:solidFill>
                  <a:schemeClr val="tx1">
                    <a:lumMod val="85000"/>
                    <a:lumOff val="15000"/>
                  </a:schemeClr>
                </a:solidFill>
                <a:latin typeface="Baskerville Old Face" pitchFamily="18" charset="0"/>
              </a:rPr>
              <a:t>pwoteksyon</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pou</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soti</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tonbe</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nan</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wotè</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maksimòm</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echafodaj</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jack</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nechèl</a:t>
            </a:r>
            <a:r>
              <a:rPr lang="es-DO" sz="1600" dirty="0">
                <a:solidFill>
                  <a:schemeClr val="tx1">
                    <a:lumMod val="85000"/>
                    <a:lumOff val="15000"/>
                  </a:schemeClr>
                </a:solidFill>
                <a:latin typeface="Baskerville Old Face" pitchFamily="18" charset="0"/>
              </a:rPr>
              <a:t> la </a:t>
            </a:r>
            <a:r>
              <a:rPr lang="es-DO" sz="1600" dirty="0" err="1">
                <a:solidFill>
                  <a:schemeClr val="tx1">
                    <a:lumMod val="85000"/>
                    <a:lumOff val="15000"/>
                  </a:schemeClr>
                </a:solidFill>
                <a:latin typeface="Baskerville Old Face" pitchFamily="18" charset="0"/>
              </a:rPr>
              <a:t>ki</a:t>
            </a:r>
            <a:r>
              <a:rPr lang="es-DO" sz="1600" dirty="0">
                <a:solidFill>
                  <a:schemeClr val="tx1">
                    <a:lumMod val="85000"/>
                    <a:lumOff val="15000"/>
                  </a:schemeClr>
                </a:solidFill>
                <a:latin typeface="Baskerville Old Face" pitchFamily="18" charset="0"/>
              </a:rPr>
              <a:t> se 20’ </a:t>
            </a:r>
          </a:p>
          <a:p>
            <a:pPr marL="0" indent="0">
              <a:defRPr/>
            </a:pPr>
            <a:endParaRPr lang="es-DO" sz="1600" dirty="0">
              <a:solidFill>
                <a:schemeClr val="tx1">
                  <a:lumMod val="85000"/>
                  <a:lumOff val="15000"/>
                </a:schemeClr>
              </a:solidFill>
              <a:latin typeface="Baskerville Old Face" pitchFamily="18" charset="0"/>
            </a:endParaRPr>
          </a:p>
          <a:p>
            <a:pPr marL="0" indent="0">
              <a:defRPr/>
            </a:pPr>
            <a:r>
              <a:rPr lang="es-DO" sz="1600" dirty="0">
                <a:solidFill>
                  <a:schemeClr val="tx1">
                    <a:lumMod val="85000"/>
                    <a:lumOff val="15000"/>
                  </a:schemeClr>
                </a:solidFill>
                <a:latin typeface="Baskerville Old Face" pitchFamily="18" charset="0"/>
              </a:rPr>
              <a:t>Sub M - </a:t>
            </a:r>
            <a:r>
              <a:rPr lang="es-DO" sz="1600" dirty="0" err="1">
                <a:solidFill>
                  <a:schemeClr val="tx1">
                    <a:lumMod val="85000"/>
                    <a:lumOff val="15000"/>
                  </a:schemeClr>
                </a:solidFill>
                <a:latin typeface="Baskerville Old Face" pitchFamily="18" charset="0"/>
              </a:rPr>
              <a:t>pwoteksyon</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pou</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soti</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tonbe</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nan</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anle</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twati</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kay</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ki</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apik</a:t>
            </a:r>
            <a:r>
              <a:rPr lang="es-DO" sz="1600" dirty="0">
                <a:solidFill>
                  <a:schemeClr val="tx1">
                    <a:lumMod val="85000"/>
                    <a:lumOff val="15000"/>
                  </a:schemeClr>
                </a:solidFill>
                <a:latin typeface="Baskerville Old Face" pitchFamily="18" charset="0"/>
              </a:rPr>
              <a:t>  </a:t>
            </a:r>
          </a:p>
          <a:p>
            <a:pPr marL="0" indent="0">
              <a:defRPr/>
            </a:pPr>
            <a:endParaRPr lang="es-DO" sz="1600" dirty="0">
              <a:solidFill>
                <a:schemeClr val="tx1">
                  <a:lumMod val="85000"/>
                  <a:lumOff val="15000"/>
                </a:schemeClr>
              </a:solidFill>
              <a:latin typeface="Baskerville Old Face" pitchFamily="18" charset="0"/>
            </a:endParaRPr>
          </a:p>
          <a:p>
            <a:pPr marL="0" indent="0">
              <a:defRPr/>
            </a:pPr>
            <a:r>
              <a:rPr lang="es-DO" sz="1600" dirty="0">
                <a:solidFill>
                  <a:schemeClr val="tx1">
                    <a:lumMod val="85000"/>
                    <a:lumOff val="15000"/>
                  </a:schemeClr>
                </a:solidFill>
                <a:latin typeface="Baskerville Old Face" pitchFamily="18" charset="0"/>
              </a:rPr>
              <a:t>Sub E - PPE (</a:t>
            </a:r>
            <a:r>
              <a:rPr lang="es-DO" sz="1600" dirty="0" err="1">
                <a:solidFill>
                  <a:schemeClr val="tx1">
                    <a:lumMod val="85000"/>
                    <a:lumOff val="15000"/>
                  </a:schemeClr>
                </a:solidFill>
                <a:latin typeface="Baskerville Old Face" pitchFamily="18" charset="0"/>
              </a:rPr>
              <a:t>oswa</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mank</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ladan</a:t>
            </a:r>
            <a:r>
              <a:rPr lang="es-DO" sz="1600" dirty="0">
                <a:solidFill>
                  <a:schemeClr val="tx1">
                    <a:lumMod val="85000"/>
                    <a:lumOff val="15000"/>
                  </a:schemeClr>
                </a:solidFill>
                <a:latin typeface="Baskerville Old Face" pitchFamily="18" charset="0"/>
              </a:rPr>
              <a:t> l') </a:t>
            </a:r>
          </a:p>
          <a:p>
            <a:pPr marL="0" indent="0">
              <a:defRPr/>
            </a:pPr>
            <a:r>
              <a:rPr lang="es-DO" sz="1600" dirty="0">
                <a:solidFill>
                  <a:schemeClr val="tx1">
                    <a:lumMod val="85000"/>
                    <a:lumOff val="15000"/>
                  </a:schemeClr>
                </a:solidFill>
                <a:latin typeface="Baskerville Old Face" pitchFamily="18" charset="0"/>
              </a:rPr>
              <a:t>Sub X -  </a:t>
            </a:r>
            <a:r>
              <a:rPr lang="es-DO" sz="1600" dirty="0" err="1">
                <a:solidFill>
                  <a:schemeClr val="tx1">
                    <a:lumMod val="85000"/>
                    <a:lumOff val="15000"/>
                  </a:schemeClr>
                </a:solidFill>
                <a:latin typeface="Baskerville Old Face" pitchFamily="18" charset="0"/>
              </a:rPr>
              <a:t>Nechèl</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pou</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izaj</a:t>
            </a:r>
            <a:r>
              <a:rPr lang="es-DO" sz="1600" dirty="0">
                <a:solidFill>
                  <a:schemeClr val="tx1">
                    <a:lumMod val="85000"/>
                    <a:lumOff val="15000"/>
                  </a:schemeClr>
                </a:solidFill>
                <a:latin typeface="Baskerville Old Face" pitchFamily="18" charset="0"/>
              </a:rPr>
              <a:t> </a:t>
            </a:r>
            <a:r>
              <a:rPr lang="es-DO" sz="1600" dirty="0" err="1" smtClean="0">
                <a:solidFill>
                  <a:schemeClr val="tx1">
                    <a:lumMod val="85000"/>
                    <a:lumOff val="15000"/>
                  </a:schemeClr>
                </a:solidFill>
                <a:latin typeface="Baskerville Old Face" pitchFamily="18" charset="0"/>
              </a:rPr>
              <a:t>enstalasyon</a:t>
            </a:r>
            <a:r>
              <a:rPr lang="es-DO" sz="1600" dirty="0" smtClean="0">
                <a:solidFill>
                  <a:schemeClr val="tx1">
                    <a:lumMod val="85000"/>
                    <a:lumOff val="15000"/>
                  </a:schemeClr>
                </a:solidFill>
                <a:latin typeface="Baskerville Old Face" pitchFamily="18" charset="0"/>
              </a:rPr>
              <a:t>.</a:t>
            </a:r>
            <a:endParaRPr lang="es-DO" sz="1600" dirty="0">
              <a:solidFill>
                <a:schemeClr val="tx1">
                  <a:lumMod val="85000"/>
                  <a:lumOff val="15000"/>
                </a:schemeClr>
              </a:solidFill>
              <a:latin typeface="Baskerville Old Face" pitchFamily="18" charset="0"/>
            </a:endParaRPr>
          </a:p>
        </p:txBody>
      </p:sp>
      <p:pic>
        <p:nvPicPr>
          <p:cNvPr id="9" name="Picture 3" descr="roof3"/>
          <p:cNvPicPr>
            <a:picLocks noChangeAspect="1" noChangeArrowheads="1"/>
          </p:cNvPicPr>
          <p:nvPr/>
        </p:nvPicPr>
        <p:blipFill rotWithShape="1">
          <a:blip r:embed="rId5" cstate="email">
            <a:extLst/>
          </a:blip>
          <a:srcRect/>
          <a:stretch/>
        </p:blipFill>
        <p:spPr bwMode="auto">
          <a:xfrm>
            <a:off x="429768" y="1956816"/>
            <a:ext cx="5486400" cy="308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12" name="Rectangle 5"/>
          <p:cNvSpPr txBox="1">
            <a:spLocks noChangeArrowheads="1"/>
          </p:cNvSpPr>
          <p:nvPr/>
        </p:nvSpPr>
        <p:spPr bwMode="auto">
          <a:xfrm>
            <a:off x="457200" y="152400"/>
            <a:ext cx="7543800" cy="1295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spcBef>
                <a:spcPts val="3000"/>
              </a:spcBef>
              <a:defRPr/>
            </a:pPr>
            <a:r>
              <a:rPr lang="fr-FR" sz="4200" b="1" dirty="0" err="1" smtClean="0">
                <a:solidFill>
                  <a:schemeClr val="tx1">
                    <a:lumMod val="85000"/>
                    <a:lumOff val="15000"/>
                  </a:schemeClr>
                </a:solidFill>
                <a:latin typeface="Baskerville Old Face" pitchFamily="18" charset="0"/>
                <a:cs typeface="Times New Roman" pitchFamily="18" charset="0"/>
              </a:rPr>
              <a:t>Ki</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prensis</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ke</a:t>
            </a:r>
            <a:r>
              <a:rPr lang="fr-FR" sz="4200" b="1" dirty="0" smtClean="0">
                <a:solidFill>
                  <a:schemeClr val="tx1">
                    <a:lumMod val="85000"/>
                    <a:lumOff val="15000"/>
                  </a:schemeClr>
                </a:solidFill>
                <a:latin typeface="Baskerville Old Face" pitchFamily="18" charset="0"/>
                <a:cs typeface="Times New Roman" pitchFamily="18" charset="0"/>
              </a:rPr>
              <a:t> ou </a:t>
            </a:r>
            <a:r>
              <a:rPr lang="fr-FR" sz="4200" b="1" dirty="0" err="1" smtClean="0">
                <a:solidFill>
                  <a:schemeClr val="tx1">
                    <a:lumMod val="85000"/>
                    <a:lumOff val="15000"/>
                  </a:schemeClr>
                </a:solidFill>
                <a:latin typeface="Baskerville Old Face" pitchFamily="18" charset="0"/>
                <a:cs typeface="Times New Roman" pitchFamily="18" charset="0"/>
              </a:rPr>
              <a:t>dwe</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aplike</a:t>
            </a:r>
            <a:r>
              <a:rPr lang="fr-FR" sz="4200" b="1" dirty="0" smtClean="0">
                <a:solidFill>
                  <a:schemeClr val="tx1">
                    <a:lumMod val="85000"/>
                    <a:lumOff val="15000"/>
                  </a:schemeClr>
                </a:solidFill>
                <a:latin typeface="Baskerville Old Face" pitchFamily="18" charset="0"/>
                <a:cs typeface="Times New Roman" pitchFamily="18" charset="0"/>
              </a:rPr>
              <a:t> le ou </a:t>
            </a:r>
            <a:r>
              <a:rPr lang="fr-FR" sz="4200" b="1" dirty="0" err="1" smtClean="0">
                <a:solidFill>
                  <a:schemeClr val="tx1">
                    <a:lumMod val="85000"/>
                    <a:lumOff val="15000"/>
                  </a:schemeClr>
                </a:solidFill>
                <a:latin typeface="Baskerville Old Face" pitchFamily="18" charset="0"/>
                <a:cs typeface="Times New Roman" pitchFamily="18" charset="0"/>
              </a:rPr>
              <a:t>jwen</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danje</a:t>
            </a:r>
            <a:r>
              <a:rPr lang="fr-FR" sz="4200" b="1" dirty="0" smtClean="0">
                <a:solidFill>
                  <a:schemeClr val="tx1">
                    <a:lumMod val="85000"/>
                    <a:lumOff val="15000"/>
                  </a:schemeClr>
                </a:solidFill>
                <a:latin typeface="Baskerville Old Face" pitchFamily="18" charset="0"/>
                <a:cs typeface="Times New Roman" pitchFamily="18" charset="0"/>
              </a:rPr>
              <a:t> sa </a:t>
            </a:r>
            <a:r>
              <a:rPr lang="fr-FR" sz="4200" b="1" dirty="0" err="1" smtClean="0">
                <a:solidFill>
                  <a:schemeClr val="tx1">
                    <a:lumMod val="85000"/>
                    <a:lumOff val="15000"/>
                  </a:schemeClr>
                </a:solidFill>
                <a:latin typeface="Baskerville Old Face" pitchFamily="18" charset="0"/>
                <a:cs typeface="Times New Roman" pitchFamily="18" charset="0"/>
              </a:rPr>
              <a:t>yo</a:t>
            </a:r>
            <a:r>
              <a:rPr lang="en-US" sz="4200" b="1" spc="-300" dirty="0" smtClean="0">
                <a:solidFill>
                  <a:schemeClr val="tx1">
                    <a:lumMod val="85000"/>
                    <a:lumOff val="15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12"/>
          <p:cNvGrpSpPr>
            <a:grpSpLocks/>
          </p:cNvGrpSpPr>
          <p:nvPr/>
        </p:nvGrpSpPr>
        <p:grpSpPr bwMode="auto">
          <a:xfrm>
            <a:off x="0" y="6172200"/>
            <a:ext cx="9144000" cy="555625"/>
            <a:chOff x="0" y="6172200"/>
            <a:chExt cx="9144000" cy="556276"/>
          </a:xfrm>
        </p:grpSpPr>
        <p:sp>
          <p:nvSpPr>
            <p:cNvPr id="2" name="TextBox 1"/>
            <p:cNvSpPr txBox="1"/>
            <p:nvPr/>
          </p:nvSpPr>
          <p:spPr>
            <a:xfrm>
              <a:off x="0" y="6324779"/>
              <a:ext cx="9144000" cy="3687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34822"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5"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5"/>
          <p:cNvSpPr txBox="1">
            <a:spLocks noChangeArrowheads="1"/>
          </p:cNvSpPr>
          <p:nvPr/>
        </p:nvSpPr>
        <p:spPr bwMode="auto">
          <a:xfrm>
            <a:off x="6096000" y="1600200"/>
            <a:ext cx="2809875" cy="4343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defRPr/>
            </a:pPr>
            <a:r>
              <a:rPr lang="es-DO" sz="1400" dirty="0" err="1">
                <a:solidFill>
                  <a:schemeClr val="tx1">
                    <a:lumMod val="85000"/>
                    <a:lumOff val="15000"/>
                  </a:schemeClr>
                </a:solidFill>
                <a:latin typeface="Baskerville Old Face" pitchFamily="18" charset="0"/>
              </a:rPr>
              <a:t>Kèk</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sijesyon</a:t>
            </a:r>
            <a:r>
              <a:rPr lang="es-DO" sz="1400" dirty="0">
                <a:solidFill>
                  <a:schemeClr val="tx1">
                    <a:lumMod val="85000"/>
                    <a:lumOff val="15000"/>
                  </a:schemeClr>
                </a:solidFill>
                <a:latin typeface="Baskerville Old Face" pitchFamily="18" charset="0"/>
              </a:rPr>
              <a:t>: Sub L - </a:t>
            </a:r>
            <a:r>
              <a:rPr lang="es-DO" sz="1400" dirty="0" err="1">
                <a:solidFill>
                  <a:schemeClr val="tx1">
                    <a:lumMod val="85000"/>
                    <a:lumOff val="15000"/>
                  </a:schemeClr>
                </a:solidFill>
                <a:latin typeface="Baskerville Old Face" pitchFamily="18" charset="0"/>
              </a:rPr>
              <a:t>Aryel</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izaj</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travay</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platfòm</a:t>
            </a:r>
            <a:r>
              <a:rPr lang="es-DO" sz="1400" dirty="0">
                <a:solidFill>
                  <a:schemeClr val="tx1">
                    <a:lumMod val="85000"/>
                    <a:lumOff val="15000"/>
                  </a:schemeClr>
                </a:solidFill>
                <a:latin typeface="Baskerville Old Face" pitchFamily="18" charset="0"/>
              </a:rPr>
              <a:t> , </a:t>
            </a:r>
            <a:r>
              <a:rPr lang="es-DO" sz="1400" dirty="0" err="1">
                <a:solidFill>
                  <a:schemeClr val="tx1">
                    <a:lumMod val="85000"/>
                    <a:lumOff val="15000"/>
                  </a:schemeClr>
                </a:solidFill>
                <a:latin typeface="Baskerville Old Face" pitchFamily="18" charset="0"/>
              </a:rPr>
              <a:t>pwoteksyon</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pou</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kondisyon</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tonbe</a:t>
            </a:r>
            <a:endParaRPr lang="es-DO" sz="1400" dirty="0">
              <a:solidFill>
                <a:schemeClr val="tx1">
                  <a:lumMod val="85000"/>
                  <a:lumOff val="15000"/>
                </a:schemeClr>
              </a:solidFill>
              <a:latin typeface="Baskerville Old Face" pitchFamily="18" charset="0"/>
            </a:endParaRPr>
          </a:p>
          <a:p>
            <a:pPr marL="0" indent="0">
              <a:defRPr/>
            </a:pPr>
            <a:endParaRPr lang="es-DO" sz="1400" dirty="0">
              <a:solidFill>
                <a:schemeClr val="tx1">
                  <a:lumMod val="85000"/>
                  <a:lumOff val="15000"/>
                </a:schemeClr>
              </a:solidFill>
              <a:latin typeface="Baskerville Old Face" pitchFamily="18" charset="0"/>
            </a:endParaRPr>
          </a:p>
          <a:p>
            <a:pPr marL="0" indent="0">
              <a:defRPr/>
            </a:pPr>
            <a:r>
              <a:rPr lang="es-DO" sz="1400" dirty="0">
                <a:solidFill>
                  <a:schemeClr val="tx1">
                    <a:lumMod val="85000"/>
                    <a:lumOff val="15000"/>
                  </a:schemeClr>
                </a:solidFill>
                <a:latin typeface="Baskerville Old Face" pitchFamily="18" charset="0"/>
              </a:rPr>
              <a:t>Sub M - </a:t>
            </a:r>
            <a:r>
              <a:rPr lang="es-DO" sz="1400" dirty="0" err="1">
                <a:solidFill>
                  <a:schemeClr val="tx1">
                    <a:lumMod val="85000"/>
                    <a:lumOff val="15000"/>
                  </a:schemeClr>
                </a:solidFill>
                <a:latin typeface="Baskerville Old Face" pitchFamily="18" charset="0"/>
              </a:rPr>
              <a:t>pwoteksyon</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pou</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tonbe</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nan</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kwen</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twati</a:t>
            </a:r>
            <a:r>
              <a:rPr lang="es-DO" sz="1400" dirty="0">
                <a:solidFill>
                  <a:schemeClr val="tx1">
                    <a:lumMod val="85000"/>
                    <a:lumOff val="15000"/>
                  </a:schemeClr>
                </a:solidFill>
                <a:latin typeface="Baskerville Old Face" pitchFamily="18" charset="0"/>
              </a:rPr>
              <a:t> </a:t>
            </a:r>
          </a:p>
          <a:p>
            <a:pPr marL="0" indent="0">
              <a:defRPr/>
            </a:pPr>
            <a:r>
              <a:rPr lang="es-DO" sz="1400" dirty="0">
                <a:solidFill>
                  <a:schemeClr val="tx1">
                    <a:lumMod val="85000"/>
                    <a:lumOff val="15000"/>
                  </a:schemeClr>
                </a:solidFill>
                <a:latin typeface="Baskerville Old Face" pitchFamily="18" charset="0"/>
              </a:rPr>
              <a:t>E Sub - PPE Sub C - </a:t>
            </a:r>
            <a:r>
              <a:rPr lang="es-DO" sz="1400" dirty="0" err="1">
                <a:solidFill>
                  <a:schemeClr val="tx1">
                    <a:lumMod val="85000"/>
                    <a:lumOff val="15000"/>
                  </a:schemeClr>
                </a:solidFill>
                <a:latin typeface="Baskerville Old Face" pitchFamily="18" charset="0"/>
              </a:rPr>
              <a:t>Fòmasyon</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kalifye</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konpetans</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efikas</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pwogram</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sekirite</a:t>
            </a:r>
            <a:r>
              <a:rPr lang="es-DO" sz="1400" dirty="0">
                <a:solidFill>
                  <a:schemeClr val="tx1">
                    <a:lumMod val="85000"/>
                    <a:lumOff val="15000"/>
                  </a:schemeClr>
                </a:solidFill>
                <a:latin typeface="Baskerville Old Face" pitchFamily="18" charset="0"/>
              </a:rPr>
              <a:t>  - </a:t>
            </a:r>
            <a:r>
              <a:rPr lang="es-DO" sz="1400" dirty="0" err="1">
                <a:solidFill>
                  <a:schemeClr val="tx1">
                    <a:lumMod val="85000"/>
                    <a:lumOff val="15000"/>
                  </a:schemeClr>
                </a:solidFill>
                <a:latin typeface="Baskerville Old Face" pitchFamily="18" charset="0"/>
              </a:rPr>
              <a:t>sa</a:t>
            </a:r>
            <a:r>
              <a:rPr lang="es-DO" sz="1400" dirty="0">
                <a:solidFill>
                  <a:schemeClr val="tx1">
                    <a:lumMod val="85000"/>
                    <a:lumOff val="15000"/>
                  </a:schemeClr>
                </a:solidFill>
                <a:latin typeface="Baskerville Old Face" pitchFamily="18" charset="0"/>
              </a:rPr>
              <a:t> a se </a:t>
            </a:r>
            <a:r>
              <a:rPr lang="es-DO" sz="1400" dirty="0" err="1">
                <a:solidFill>
                  <a:schemeClr val="tx1">
                    <a:lumMod val="85000"/>
                    <a:lumOff val="15000"/>
                  </a:schemeClr>
                </a:solidFill>
                <a:latin typeface="Baskerville Old Face" pitchFamily="18" charset="0"/>
              </a:rPr>
              <a:t>kontremèt</a:t>
            </a:r>
            <a:r>
              <a:rPr lang="es-DO" sz="1400" dirty="0">
                <a:solidFill>
                  <a:schemeClr val="tx1">
                    <a:lumMod val="85000"/>
                    <a:lumOff val="15000"/>
                  </a:schemeClr>
                </a:solidFill>
                <a:latin typeface="Baskerville Old Face" pitchFamily="18" charset="0"/>
              </a:rPr>
              <a:t> la </a:t>
            </a:r>
            <a:r>
              <a:rPr lang="es-DO" sz="1400" dirty="0" err="1">
                <a:solidFill>
                  <a:schemeClr val="tx1">
                    <a:lumMod val="85000"/>
                    <a:lumOff val="15000"/>
                  </a:schemeClr>
                </a:solidFill>
                <a:latin typeface="Baskerville Old Face" pitchFamily="18" charset="0"/>
              </a:rPr>
              <a:t>sou</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chantye</a:t>
            </a:r>
            <a:r>
              <a:rPr lang="es-DO" sz="1400" dirty="0">
                <a:solidFill>
                  <a:schemeClr val="tx1">
                    <a:lumMod val="85000"/>
                    <a:lumOff val="15000"/>
                  </a:schemeClr>
                </a:solidFill>
                <a:latin typeface="Baskerville Old Face" pitchFamily="18" charset="0"/>
              </a:rPr>
              <a:t> a, se </a:t>
            </a:r>
            <a:r>
              <a:rPr lang="es-DO" sz="1400" dirty="0" err="1">
                <a:solidFill>
                  <a:schemeClr val="tx1">
                    <a:lumMod val="85000"/>
                    <a:lumOff val="15000"/>
                  </a:schemeClr>
                </a:solidFill>
                <a:latin typeface="Baskerville Old Face" pitchFamily="18" charset="0"/>
              </a:rPr>
              <a:t>pa</a:t>
            </a:r>
            <a:r>
              <a:rPr lang="es-DO" sz="1400" dirty="0">
                <a:solidFill>
                  <a:schemeClr val="tx1">
                    <a:lumMod val="85000"/>
                    <a:lumOff val="15000"/>
                  </a:schemeClr>
                </a:solidFill>
                <a:latin typeface="Baskerville Old Face" pitchFamily="18" charset="0"/>
              </a:rPr>
              <a:t> dirijan se </a:t>
            </a:r>
            <a:r>
              <a:rPr lang="es-DO" sz="1400" dirty="0" err="1">
                <a:solidFill>
                  <a:schemeClr val="tx1">
                    <a:lumMod val="85000"/>
                    <a:lumOff val="15000"/>
                  </a:schemeClr>
                </a:solidFill>
                <a:latin typeface="Baskerville Old Face" pitchFamily="18" charset="0"/>
              </a:rPr>
              <a:t>pa</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egzanp</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nan</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travay</a:t>
            </a:r>
            <a:r>
              <a:rPr lang="es-DO" sz="1400" dirty="0">
                <a:solidFill>
                  <a:schemeClr val="tx1">
                    <a:lumMod val="85000"/>
                    <a:lumOff val="15000"/>
                  </a:schemeClr>
                </a:solidFill>
                <a:latin typeface="Baskerville Old Face" pitchFamily="18" charset="0"/>
              </a:rPr>
              <a:t> la </a:t>
            </a:r>
            <a:r>
              <a:rPr lang="es-DO" sz="1400" dirty="0" err="1">
                <a:solidFill>
                  <a:schemeClr val="tx1">
                    <a:lumMod val="85000"/>
                    <a:lumOff val="15000"/>
                  </a:schemeClr>
                </a:solidFill>
                <a:latin typeface="Baskerville Old Face" pitchFamily="18" charset="0"/>
              </a:rPr>
              <a:t>ki</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nesesè</a:t>
            </a:r>
            <a:r>
              <a:rPr lang="es-DO" sz="1400" dirty="0">
                <a:solidFill>
                  <a:schemeClr val="tx1">
                    <a:lumMod val="85000"/>
                    <a:lumOff val="15000"/>
                  </a:schemeClr>
                </a:solidFill>
                <a:latin typeface="Baskerville Old Face" pitchFamily="18" charset="0"/>
              </a:rPr>
              <a:t> </a:t>
            </a:r>
          </a:p>
          <a:p>
            <a:pPr marL="0" indent="0">
              <a:defRPr/>
            </a:pPr>
            <a:r>
              <a:rPr lang="es-DO" sz="1400" dirty="0" err="1">
                <a:solidFill>
                  <a:schemeClr val="tx1">
                    <a:lumMod val="85000"/>
                    <a:lumOff val="15000"/>
                  </a:schemeClr>
                </a:solidFill>
                <a:latin typeface="Baskerville Old Face" pitchFamily="18" charset="0"/>
              </a:rPr>
              <a:t>Ou</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dwe</a:t>
            </a:r>
            <a:r>
              <a:rPr lang="es-DO" sz="1400" dirty="0">
                <a:solidFill>
                  <a:schemeClr val="tx1">
                    <a:lumMod val="85000"/>
                    <a:lumOff val="15000"/>
                  </a:schemeClr>
                </a:solidFill>
                <a:latin typeface="Baskerville Old Face" pitchFamily="18" charset="0"/>
              </a:rPr>
              <a:t> mare </a:t>
            </a:r>
            <a:r>
              <a:rPr lang="es-DO" sz="1400" dirty="0" err="1">
                <a:solidFill>
                  <a:schemeClr val="tx1">
                    <a:lumMod val="85000"/>
                    <a:lumOff val="15000"/>
                  </a:schemeClr>
                </a:solidFill>
                <a:latin typeface="Baskerville Old Face" pitchFamily="18" charset="0"/>
              </a:rPr>
              <a:t>senti</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sekite</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tout</a:t>
            </a:r>
            <a:r>
              <a:rPr lang="es-DO" sz="1400" dirty="0">
                <a:solidFill>
                  <a:schemeClr val="tx1">
                    <a:lumMod val="85000"/>
                    <a:lumOff val="15000"/>
                  </a:schemeClr>
                </a:solidFill>
                <a:latin typeface="Baskerville Old Face" pitchFamily="18" charset="0"/>
              </a:rPr>
              <a:t> tan </a:t>
            </a:r>
            <a:r>
              <a:rPr lang="es-DO" sz="1400" dirty="0" err="1">
                <a:solidFill>
                  <a:schemeClr val="tx1">
                    <a:lumMod val="85000"/>
                    <a:lumOff val="15000"/>
                  </a:schemeClr>
                </a:solidFill>
                <a:latin typeface="Baskerville Old Face" pitchFamily="18" charset="0"/>
              </a:rPr>
              <a:t>lè</a:t>
            </a:r>
            <a:r>
              <a:rPr lang="es-DO" sz="1400" dirty="0">
                <a:solidFill>
                  <a:schemeClr val="tx1">
                    <a:lumMod val="85000"/>
                    <a:lumOff val="15000"/>
                  </a:schemeClr>
                </a:solidFill>
                <a:latin typeface="Baskerville Old Face" pitchFamily="18" charset="0"/>
              </a:rPr>
              <a:t> w </a:t>
            </a:r>
            <a:r>
              <a:rPr lang="es-DO" sz="1400" dirty="0" err="1">
                <a:solidFill>
                  <a:schemeClr val="tx1">
                    <a:lumMod val="85000"/>
                    <a:lumOff val="15000"/>
                  </a:schemeClr>
                </a:solidFill>
                <a:latin typeface="Baskerville Old Face" pitchFamily="18" charset="0"/>
              </a:rPr>
              <a:t>ap</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itilize</a:t>
            </a:r>
            <a:r>
              <a:rPr lang="es-DO" sz="1400" dirty="0">
                <a:solidFill>
                  <a:schemeClr val="tx1">
                    <a:lumMod val="85000"/>
                    <a:lumOff val="15000"/>
                  </a:schemeClr>
                </a:solidFill>
                <a:latin typeface="Baskerville Old Face" pitchFamily="18" charset="0"/>
              </a:rPr>
              <a:t> leve boom</a:t>
            </a:r>
          </a:p>
        </p:txBody>
      </p:sp>
      <p:pic>
        <p:nvPicPr>
          <p:cNvPr id="3" name="Picture 2"/>
          <p:cNvPicPr>
            <a:picLocks noChangeAspect="1"/>
          </p:cNvPicPr>
          <p:nvPr/>
        </p:nvPicPr>
        <p:blipFill rotWithShape="1">
          <a:blip r:embed="rId5" cstate="email">
            <a:extLst/>
          </a:blip>
          <a:srcRect/>
          <a:stretch/>
        </p:blipFill>
        <p:spPr>
          <a:xfrm>
            <a:off x="429768" y="1828800"/>
            <a:ext cx="5486400" cy="308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5"/>
          <p:cNvSpPr txBox="1">
            <a:spLocks noChangeArrowheads="1"/>
          </p:cNvSpPr>
          <p:nvPr/>
        </p:nvSpPr>
        <p:spPr bwMode="auto">
          <a:xfrm>
            <a:off x="457200" y="152400"/>
            <a:ext cx="7543800" cy="1295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spcBef>
                <a:spcPts val="3000"/>
              </a:spcBef>
              <a:defRPr/>
            </a:pPr>
            <a:r>
              <a:rPr lang="fr-FR" sz="4200" b="1" dirty="0" err="1" smtClean="0">
                <a:solidFill>
                  <a:schemeClr val="tx1">
                    <a:lumMod val="85000"/>
                    <a:lumOff val="15000"/>
                  </a:schemeClr>
                </a:solidFill>
                <a:latin typeface="Baskerville Old Face" pitchFamily="18" charset="0"/>
                <a:cs typeface="Times New Roman" pitchFamily="18" charset="0"/>
              </a:rPr>
              <a:t>Ki</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prensis</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ke</a:t>
            </a:r>
            <a:r>
              <a:rPr lang="fr-FR" sz="4200" b="1" dirty="0" smtClean="0">
                <a:solidFill>
                  <a:schemeClr val="tx1">
                    <a:lumMod val="85000"/>
                    <a:lumOff val="15000"/>
                  </a:schemeClr>
                </a:solidFill>
                <a:latin typeface="Baskerville Old Face" pitchFamily="18" charset="0"/>
                <a:cs typeface="Times New Roman" pitchFamily="18" charset="0"/>
              </a:rPr>
              <a:t> ou </a:t>
            </a:r>
            <a:r>
              <a:rPr lang="fr-FR" sz="4200" b="1" dirty="0" err="1" smtClean="0">
                <a:solidFill>
                  <a:schemeClr val="tx1">
                    <a:lumMod val="85000"/>
                    <a:lumOff val="15000"/>
                  </a:schemeClr>
                </a:solidFill>
                <a:latin typeface="Baskerville Old Face" pitchFamily="18" charset="0"/>
                <a:cs typeface="Times New Roman" pitchFamily="18" charset="0"/>
              </a:rPr>
              <a:t>dwe</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aplike</a:t>
            </a:r>
            <a:r>
              <a:rPr lang="fr-FR" sz="4200" b="1" dirty="0" smtClean="0">
                <a:solidFill>
                  <a:schemeClr val="tx1">
                    <a:lumMod val="85000"/>
                    <a:lumOff val="15000"/>
                  </a:schemeClr>
                </a:solidFill>
                <a:latin typeface="Baskerville Old Face" pitchFamily="18" charset="0"/>
                <a:cs typeface="Times New Roman" pitchFamily="18" charset="0"/>
              </a:rPr>
              <a:t> le ou </a:t>
            </a:r>
            <a:r>
              <a:rPr lang="fr-FR" sz="4200" b="1" dirty="0" err="1" smtClean="0">
                <a:solidFill>
                  <a:schemeClr val="tx1">
                    <a:lumMod val="85000"/>
                    <a:lumOff val="15000"/>
                  </a:schemeClr>
                </a:solidFill>
                <a:latin typeface="Baskerville Old Face" pitchFamily="18" charset="0"/>
                <a:cs typeface="Times New Roman" pitchFamily="18" charset="0"/>
              </a:rPr>
              <a:t>jwen</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danje</a:t>
            </a:r>
            <a:r>
              <a:rPr lang="fr-FR" sz="4200" b="1" dirty="0" smtClean="0">
                <a:solidFill>
                  <a:schemeClr val="tx1">
                    <a:lumMod val="85000"/>
                    <a:lumOff val="15000"/>
                  </a:schemeClr>
                </a:solidFill>
                <a:latin typeface="Baskerville Old Face" pitchFamily="18" charset="0"/>
                <a:cs typeface="Times New Roman" pitchFamily="18" charset="0"/>
              </a:rPr>
              <a:t> sa </a:t>
            </a:r>
            <a:r>
              <a:rPr lang="fr-FR" sz="4200" b="1" dirty="0" err="1" smtClean="0">
                <a:solidFill>
                  <a:schemeClr val="tx1">
                    <a:lumMod val="85000"/>
                    <a:lumOff val="15000"/>
                  </a:schemeClr>
                </a:solidFill>
                <a:latin typeface="Baskerville Old Face" pitchFamily="18" charset="0"/>
                <a:cs typeface="Times New Roman" pitchFamily="18" charset="0"/>
              </a:rPr>
              <a:t>yo</a:t>
            </a:r>
            <a:r>
              <a:rPr lang="en-US" sz="4200" b="1" spc="-300" dirty="0" smtClean="0">
                <a:solidFill>
                  <a:schemeClr val="tx1">
                    <a:lumMod val="85000"/>
                    <a:lumOff val="15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C:\Users\Orlando\AppData\Local\Microsoft\Windows\Temporary Internet Files\Content.Outlook\L9ABMTZV\IMG00456-20110303-13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66" name="Group 13"/>
          <p:cNvGrpSpPr>
            <a:grpSpLocks/>
          </p:cNvGrpSpPr>
          <p:nvPr/>
        </p:nvGrpSpPr>
        <p:grpSpPr bwMode="auto">
          <a:xfrm>
            <a:off x="0" y="6172200"/>
            <a:ext cx="9144000" cy="555625"/>
            <a:chOff x="0" y="6172200"/>
            <a:chExt cx="9144000" cy="556276"/>
          </a:xfrm>
        </p:grpSpPr>
        <p:sp>
          <p:nvSpPr>
            <p:cNvPr id="15" name="TextBox 14"/>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p>
          </p:txBody>
        </p:sp>
        <p:pic>
          <p:nvPicPr>
            <p:cNvPr id="36868"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Construction Materials in Truck Crush 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0" name="Group 3"/>
          <p:cNvGrpSpPr>
            <a:grpSpLocks/>
          </p:cNvGrpSpPr>
          <p:nvPr/>
        </p:nvGrpSpPr>
        <p:grpSpPr bwMode="auto">
          <a:xfrm>
            <a:off x="0" y="6172200"/>
            <a:ext cx="9144000" cy="555625"/>
            <a:chOff x="0" y="6172200"/>
            <a:chExt cx="9144000" cy="556276"/>
          </a:xfrm>
        </p:grpSpPr>
        <p:sp>
          <p:nvSpPr>
            <p:cNvPr id="5" name="TextBox 4"/>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p>
          </p:txBody>
        </p:sp>
        <p:pic>
          <p:nvPicPr>
            <p:cNvPr id="37892"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http://www.compliancesolution.com/ComplianceSolution/Unsafe%20Pictures/Construction/1022-00176-025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4" name="Group 4"/>
          <p:cNvGrpSpPr>
            <a:grpSpLocks/>
          </p:cNvGrpSpPr>
          <p:nvPr/>
        </p:nvGrpSpPr>
        <p:grpSpPr bwMode="auto">
          <a:xfrm>
            <a:off x="0" y="6172200"/>
            <a:ext cx="9144000" cy="555625"/>
            <a:chOff x="0" y="6172200"/>
            <a:chExt cx="9144000" cy="556276"/>
          </a:xfrm>
        </p:grpSpPr>
        <p:sp>
          <p:nvSpPr>
            <p:cNvPr id="6" name="TextBox 5"/>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p>
          </p:txBody>
        </p:sp>
        <p:pic>
          <p:nvPicPr>
            <p:cNvPr id="38916"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http://www.compliancesolution.com/ComplianceSolution/Unsafe%20Pictures/Construction/mvc-722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38" name="Group 3"/>
          <p:cNvGrpSpPr>
            <a:grpSpLocks/>
          </p:cNvGrpSpPr>
          <p:nvPr/>
        </p:nvGrpSpPr>
        <p:grpSpPr bwMode="auto">
          <a:xfrm>
            <a:off x="0" y="6172200"/>
            <a:ext cx="9144000" cy="555625"/>
            <a:chOff x="0" y="6172200"/>
            <a:chExt cx="9144000" cy="556276"/>
          </a:xfrm>
        </p:grpSpPr>
        <p:sp>
          <p:nvSpPr>
            <p:cNvPr id="5" name="TextBox 4"/>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p>
          </p:txBody>
        </p:sp>
        <p:pic>
          <p:nvPicPr>
            <p:cNvPr id="39940"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http://www.compliancesolution.com/ComplianceSolution/Unsafe%20Pictures/Construction/ladder%20on%20top%20of%20scaffo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2" name="Group 2"/>
          <p:cNvGrpSpPr>
            <a:grpSpLocks/>
          </p:cNvGrpSpPr>
          <p:nvPr/>
        </p:nvGrpSpPr>
        <p:grpSpPr bwMode="auto">
          <a:xfrm>
            <a:off x="0" y="6172200"/>
            <a:ext cx="9144000" cy="555625"/>
            <a:chOff x="0" y="6172200"/>
            <a:chExt cx="9144000" cy="556276"/>
          </a:xfrm>
        </p:grpSpPr>
        <p:sp>
          <p:nvSpPr>
            <p:cNvPr id="5" name="TextBox 4"/>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p>
          </p:txBody>
        </p:sp>
        <p:pic>
          <p:nvPicPr>
            <p:cNvPr id="40964"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2" descr="http://www.compliancesolution.com/ComplianceSolution/Unsafe%20Pictures/Construction/Picture%208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86" name="Group 3"/>
          <p:cNvGrpSpPr>
            <a:grpSpLocks/>
          </p:cNvGrpSpPr>
          <p:nvPr/>
        </p:nvGrpSpPr>
        <p:grpSpPr bwMode="auto">
          <a:xfrm>
            <a:off x="0" y="6172200"/>
            <a:ext cx="9144000" cy="555625"/>
            <a:chOff x="0" y="6172200"/>
            <a:chExt cx="9144000" cy="556276"/>
          </a:xfrm>
        </p:grpSpPr>
        <p:sp>
          <p:nvSpPr>
            <p:cNvPr id="5" name="TextBox 4"/>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p>
          </p:txBody>
        </p:sp>
        <p:pic>
          <p:nvPicPr>
            <p:cNvPr id="41988"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0" descr="http://www.compliancesolution.com/ComplianceSolution/Unsafe%20Pictures/Construction/Picture%208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0" name="Group 4"/>
          <p:cNvGrpSpPr>
            <a:grpSpLocks/>
          </p:cNvGrpSpPr>
          <p:nvPr/>
        </p:nvGrpSpPr>
        <p:grpSpPr bwMode="auto">
          <a:xfrm>
            <a:off x="0" y="6172200"/>
            <a:ext cx="9144000" cy="555625"/>
            <a:chOff x="0" y="6172200"/>
            <a:chExt cx="9144000" cy="556276"/>
          </a:xfrm>
        </p:grpSpPr>
        <p:sp>
          <p:nvSpPr>
            <p:cNvPr id="6" name="TextBox 5"/>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p>
          </p:txBody>
        </p:sp>
        <p:pic>
          <p:nvPicPr>
            <p:cNvPr id="43012"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1" descr="http://www.compliancesolution.com/ComplianceSolution/Unsafe%20Pictures/Construction/Picture%208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34" name="Group 4"/>
          <p:cNvGrpSpPr>
            <a:grpSpLocks/>
          </p:cNvGrpSpPr>
          <p:nvPr/>
        </p:nvGrpSpPr>
        <p:grpSpPr bwMode="auto">
          <a:xfrm>
            <a:off x="0" y="6172200"/>
            <a:ext cx="9144000" cy="555625"/>
            <a:chOff x="0" y="6172200"/>
            <a:chExt cx="9144000" cy="556276"/>
          </a:xfrm>
        </p:grpSpPr>
        <p:sp>
          <p:nvSpPr>
            <p:cNvPr id="6" name="TextBox 5"/>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p>
          </p:txBody>
        </p:sp>
        <p:pic>
          <p:nvPicPr>
            <p:cNvPr id="44036"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
          <p:cNvSpPr txBox="1">
            <a:spLocks noChangeArrowheads="1"/>
          </p:cNvSpPr>
          <p:nvPr/>
        </p:nvSpPr>
        <p:spPr bwMode="auto">
          <a:xfrm>
            <a:off x="381000" y="1905000"/>
            <a:ext cx="800100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0000"/>
              <a:buFont typeface="Wingdings" pitchFamily="2" charset="2"/>
              <a:buChar char="l"/>
              <a:defRPr sz="2600">
                <a:solidFill>
                  <a:schemeClr val="tx1"/>
                </a:solidFill>
                <a:latin typeface="Arial" pitchFamily="34" charset="0"/>
              </a:defRPr>
            </a:lvl1pPr>
            <a:lvl2pPr marL="742950" indent="-28575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a:spcBef>
                <a:spcPct val="20000"/>
              </a:spcBef>
              <a:buClr>
                <a:schemeClr val="accent2"/>
              </a:buClr>
              <a:buSzPct val="70000"/>
              <a:buFont typeface="Wingdings" pitchFamily="2" charset="2"/>
              <a:buChar char="l"/>
              <a:defRPr sz="2600">
                <a:solidFill>
                  <a:schemeClr val="tx1"/>
                </a:solidFill>
                <a:latin typeface="Arial" pitchFamily="34" charset="0"/>
              </a:defRPr>
            </a:lvl3pPr>
            <a:lvl4pPr marL="1600200" indent="-228600">
              <a:spcBef>
                <a:spcPct val="20000"/>
              </a:spcBef>
              <a:buClr>
                <a:schemeClr val="accent2"/>
              </a:buClr>
              <a:buSzPct val="70000"/>
              <a:buFont typeface="Wingdings" pitchFamily="2" charset="2"/>
              <a:buChar char="l"/>
              <a:defRPr sz="2600">
                <a:solidFill>
                  <a:schemeClr val="tx1"/>
                </a:solidFill>
                <a:latin typeface="Arial" pitchFamily="34" charset="0"/>
              </a:defRPr>
            </a:lvl4pPr>
            <a:lvl5pPr marL="2057400" indent="-228600">
              <a:spcBef>
                <a:spcPct val="20000"/>
              </a:spcBef>
              <a:buClr>
                <a:schemeClr val="accent2"/>
              </a:buClr>
              <a:buSzPct val="70000"/>
              <a:buFont typeface="Wingdings" pitchFamily="2" charset="2"/>
              <a:buChar char="l"/>
              <a:defRPr sz="2600">
                <a:solidFill>
                  <a:schemeClr val="tx1"/>
                </a:solidFill>
                <a:latin typeface="Arial" pitchFamily="34" charset="0"/>
              </a:defRPr>
            </a:lvl5pPr>
            <a:lvl6pPr marL="2514600" indent="-228600"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6pPr>
            <a:lvl7pPr marL="2971800" indent="-228600"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7pPr>
            <a:lvl8pPr marL="3429000" indent="-228600"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8pPr>
            <a:lvl9pPr marL="3886200" indent="-228600" fontAlgn="base">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9pPr>
          </a:lstStyle>
          <a:p>
            <a:r>
              <a:rPr lang="en-US" sz="1200" b="1">
                <a:latin typeface="Baskerville Old Face" pitchFamily="18" charset="0"/>
              </a:rPr>
              <a:t>DISCLAIMER:</a:t>
            </a:r>
            <a:r>
              <a:rPr lang="en-US" sz="1200">
                <a:latin typeface="Baskerville Old Face" pitchFamily="18" charset="0"/>
              </a:rPr>
              <a:t> This material was produced under grant number </a:t>
            </a:r>
            <a:r>
              <a:rPr lang="en-US" sz="1200" b="1">
                <a:latin typeface="Baskerville Old Face" pitchFamily="18" charset="0"/>
              </a:rPr>
              <a:t>SH 208 32–SH–0 from</a:t>
            </a:r>
            <a:r>
              <a:rPr lang="en-US" sz="1200">
                <a:latin typeface="Baskerville Old Face" pitchFamily="18" charset="0"/>
              </a:rPr>
              <a:t>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 </a:t>
            </a:r>
            <a:br>
              <a:rPr lang="en-US" sz="1200">
                <a:latin typeface="Baskerville Old Face" pitchFamily="18" charset="0"/>
              </a:rPr>
            </a:br>
            <a:r>
              <a:rPr lang="en-US" sz="1200">
                <a:latin typeface="Baskerville Old Face" pitchFamily="18" charset="0"/>
              </a:rPr>
              <a:t/>
            </a:r>
            <a:br>
              <a:rPr lang="en-US" sz="1200">
                <a:latin typeface="Baskerville Old Face" pitchFamily="18" charset="0"/>
              </a:rPr>
            </a:br>
            <a:r>
              <a:rPr lang="en-US" sz="1200" b="1">
                <a:latin typeface="Baskerville Old Face" pitchFamily="18" charset="0"/>
              </a:rPr>
              <a:t>COPYRIGHT INFORMATION:</a:t>
            </a:r>
            <a:r>
              <a:rPr lang="en-US" sz="1200">
                <a:latin typeface="Baskerville Old Face" pitchFamily="18" charset="0"/>
              </a:rPr>
              <a:t> This material is the copyrighted property of </a:t>
            </a:r>
            <a:r>
              <a:rPr lang="en-US" sz="1200" b="1">
                <a:latin typeface="Baskerville Old Face" pitchFamily="18" charset="0"/>
              </a:rPr>
              <a:t>Miami Dade College</a:t>
            </a:r>
            <a:r>
              <a:rPr lang="en-US" sz="1200">
                <a:latin typeface="Baskerville Old Face" pitchFamily="18" charset="0"/>
              </a:rPr>
              <a:t>. By federal regulation, OSHA reserves a license to use and disseminate such material for the purpose of promoting safety and health in the workplace.  </a:t>
            </a:r>
            <a:r>
              <a:rPr lang="en-US" sz="1200" b="1">
                <a:latin typeface="Baskerville Old Face" pitchFamily="18" charset="0"/>
              </a:rPr>
              <a:t>Miami Dade College</a:t>
            </a:r>
            <a:r>
              <a:rPr lang="en-US" sz="1200">
                <a:latin typeface="Baskerville Old Face" pitchFamily="18" charset="0"/>
              </a:rPr>
              <a:t> hereby authorizes employers and workplace safety and health professionals to use this material, distributed by or through OSHA, in their workplaces or practices in accordance with the guidance contained in the material. </a:t>
            </a:r>
            <a:br>
              <a:rPr lang="en-US" sz="1200">
                <a:latin typeface="Baskerville Old Face" pitchFamily="18" charset="0"/>
              </a:rPr>
            </a:br>
            <a:r>
              <a:rPr lang="en-US" sz="1200">
                <a:latin typeface="Baskerville Old Face" pitchFamily="18" charset="0"/>
              </a:rPr>
              <a:t/>
            </a:r>
            <a:br>
              <a:rPr lang="en-US" sz="1200">
                <a:latin typeface="Baskerville Old Face" pitchFamily="18" charset="0"/>
              </a:rPr>
            </a:br>
            <a:r>
              <a:rPr lang="en-US" sz="1200">
                <a:latin typeface="Baskerville Old Face" pitchFamily="18"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pPr>
              <a:buFont typeface="Wingdings" pitchFamily="2" charset="2"/>
              <a:buNone/>
            </a:pPr>
            <a:endParaRPr lang="en-US" sz="1200">
              <a:latin typeface="Baskerville Old Face" pitchFamily="18" charset="0"/>
            </a:endParaRPr>
          </a:p>
        </p:txBody>
      </p:sp>
      <p:grpSp>
        <p:nvGrpSpPr>
          <p:cNvPr id="17410" name="Group 4"/>
          <p:cNvGrpSpPr>
            <a:grpSpLocks/>
          </p:cNvGrpSpPr>
          <p:nvPr/>
        </p:nvGrpSpPr>
        <p:grpSpPr bwMode="auto">
          <a:xfrm>
            <a:off x="0" y="6172200"/>
            <a:ext cx="9144000" cy="555625"/>
            <a:chOff x="0" y="6172200"/>
            <a:chExt cx="9144000" cy="556276"/>
          </a:xfrm>
        </p:grpSpPr>
        <p:sp>
          <p:nvSpPr>
            <p:cNvPr id="6" name="TextBox 5"/>
            <p:cNvSpPr txBox="1"/>
            <p:nvPr/>
          </p:nvSpPr>
          <p:spPr>
            <a:xfrm>
              <a:off x="0" y="6324779"/>
              <a:ext cx="9144000" cy="3687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17412" name="Picture 2" descr="http://enduringsense1.files.wordpress.com/2010/05/osha-logo.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467600" y="6172200"/>
              <a:ext cx="1438645"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8" descr="http://www.compliancesolution.com/ComplianceSolution/Unsafe%20Pictures/Construction/Picture%208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58" name="Group 4"/>
          <p:cNvGrpSpPr>
            <a:grpSpLocks/>
          </p:cNvGrpSpPr>
          <p:nvPr/>
        </p:nvGrpSpPr>
        <p:grpSpPr bwMode="auto">
          <a:xfrm>
            <a:off x="0" y="6172200"/>
            <a:ext cx="9144000" cy="555625"/>
            <a:chOff x="0" y="6172200"/>
            <a:chExt cx="9144000" cy="556276"/>
          </a:xfrm>
        </p:grpSpPr>
        <p:sp>
          <p:nvSpPr>
            <p:cNvPr id="6" name="TextBox 5"/>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p>
          </p:txBody>
        </p:sp>
        <p:pic>
          <p:nvPicPr>
            <p:cNvPr id="45060"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descr="Welding a Gas T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2" name="Group 4"/>
          <p:cNvGrpSpPr>
            <a:grpSpLocks/>
          </p:cNvGrpSpPr>
          <p:nvPr/>
        </p:nvGrpSpPr>
        <p:grpSpPr bwMode="auto">
          <a:xfrm>
            <a:off x="0" y="6172200"/>
            <a:ext cx="9144000" cy="555625"/>
            <a:chOff x="0" y="6172200"/>
            <a:chExt cx="9144000" cy="556276"/>
          </a:xfrm>
        </p:grpSpPr>
        <p:sp>
          <p:nvSpPr>
            <p:cNvPr id="6" name="TextBox 5"/>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p>
          </p:txBody>
        </p:sp>
        <p:pic>
          <p:nvPicPr>
            <p:cNvPr id="46084"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Funny B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6" name="Group 4"/>
          <p:cNvGrpSpPr>
            <a:grpSpLocks/>
          </p:cNvGrpSpPr>
          <p:nvPr/>
        </p:nvGrpSpPr>
        <p:grpSpPr bwMode="auto">
          <a:xfrm>
            <a:off x="0" y="6172200"/>
            <a:ext cx="9144000" cy="555625"/>
            <a:chOff x="0" y="6172200"/>
            <a:chExt cx="9144000" cy="556276"/>
          </a:xfrm>
        </p:grpSpPr>
        <p:sp>
          <p:nvSpPr>
            <p:cNvPr id="6" name="TextBox 5"/>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p>
          </p:txBody>
        </p:sp>
        <p:pic>
          <p:nvPicPr>
            <p:cNvPr id="47108"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Ladder in a Bu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0" name="Group 4"/>
          <p:cNvGrpSpPr>
            <a:grpSpLocks/>
          </p:cNvGrpSpPr>
          <p:nvPr/>
        </p:nvGrpSpPr>
        <p:grpSpPr bwMode="auto">
          <a:xfrm>
            <a:off x="0" y="6172200"/>
            <a:ext cx="9144000" cy="555625"/>
            <a:chOff x="0" y="6172200"/>
            <a:chExt cx="9144000" cy="556276"/>
          </a:xfrm>
        </p:grpSpPr>
        <p:sp>
          <p:nvSpPr>
            <p:cNvPr id="6" name="TextBox 5"/>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p>
          </p:txBody>
        </p:sp>
        <p:pic>
          <p:nvPicPr>
            <p:cNvPr id="48132"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descr="http://www.stupidhumans.org/image/stupidhumans/small/1012/safety-1st-this-is-an-osha-approved-hold-safety-osha-install-stupid-human-12933844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4" name="Group 4"/>
          <p:cNvGrpSpPr>
            <a:grpSpLocks/>
          </p:cNvGrpSpPr>
          <p:nvPr/>
        </p:nvGrpSpPr>
        <p:grpSpPr bwMode="auto">
          <a:xfrm>
            <a:off x="0" y="6172200"/>
            <a:ext cx="9144000" cy="555625"/>
            <a:chOff x="0" y="6172200"/>
            <a:chExt cx="9144000" cy="556276"/>
          </a:xfrm>
        </p:grpSpPr>
        <p:sp>
          <p:nvSpPr>
            <p:cNvPr id="6" name="TextBox 5"/>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p>
          </p:txBody>
        </p:sp>
        <p:pic>
          <p:nvPicPr>
            <p:cNvPr id="49156"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1"/>
          </p:nvPr>
        </p:nvSpPr>
        <p:spPr>
          <a:xfrm>
            <a:off x="457200" y="152400"/>
            <a:ext cx="7543800" cy="1295400"/>
          </a:xfrm>
        </p:spPr>
        <p:txBody>
          <a:bodyPr/>
          <a:lstStyle/>
          <a:p>
            <a:pPr marL="0" indent="0">
              <a:spcBef>
                <a:spcPts val="3000"/>
              </a:spcBef>
              <a:defRPr/>
            </a:pPr>
            <a:r>
              <a:rPr lang="fr-FR" sz="4200" b="1" dirty="0" err="1" smtClean="0">
                <a:solidFill>
                  <a:schemeClr val="tx1">
                    <a:lumMod val="85000"/>
                    <a:lumOff val="15000"/>
                  </a:schemeClr>
                </a:solidFill>
                <a:latin typeface="Baskerville Old Face" pitchFamily="18" charset="0"/>
                <a:cs typeface="Times New Roman" pitchFamily="18" charset="0"/>
              </a:rPr>
              <a:t>Ki</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a:solidFill>
                  <a:schemeClr val="tx1">
                    <a:lumMod val="85000"/>
                    <a:lumOff val="15000"/>
                  </a:schemeClr>
                </a:solidFill>
                <a:latin typeface="Baskerville Old Face" pitchFamily="18" charset="0"/>
                <a:cs typeface="Times New Roman" pitchFamily="18" charset="0"/>
              </a:rPr>
              <a:t>prensis</a:t>
            </a:r>
            <a:r>
              <a:rPr lang="fr-FR" sz="4200" b="1" dirty="0">
                <a:solidFill>
                  <a:schemeClr val="tx1">
                    <a:lumMod val="85000"/>
                    <a:lumOff val="15000"/>
                  </a:schemeClr>
                </a:solidFill>
                <a:latin typeface="Baskerville Old Face" pitchFamily="18" charset="0"/>
                <a:cs typeface="Times New Roman" pitchFamily="18" charset="0"/>
              </a:rPr>
              <a:t> </a:t>
            </a:r>
            <a:r>
              <a:rPr lang="fr-FR" sz="4200" b="1" dirty="0" err="1">
                <a:solidFill>
                  <a:schemeClr val="tx1">
                    <a:lumMod val="85000"/>
                    <a:lumOff val="15000"/>
                  </a:schemeClr>
                </a:solidFill>
                <a:latin typeface="Baskerville Old Face" pitchFamily="18" charset="0"/>
                <a:cs typeface="Times New Roman" pitchFamily="18" charset="0"/>
              </a:rPr>
              <a:t>ke</a:t>
            </a:r>
            <a:r>
              <a:rPr lang="fr-FR" sz="4200" b="1" dirty="0">
                <a:solidFill>
                  <a:schemeClr val="tx1">
                    <a:lumMod val="85000"/>
                    <a:lumOff val="15000"/>
                  </a:schemeClr>
                </a:solidFill>
                <a:latin typeface="Baskerville Old Face" pitchFamily="18" charset="0"/>
                <a:cs typeface="Times New Roman" pitchFamily="18" charset="0"/>
              </a:rPr>
              <a:t> ou </a:t>
            </a:r>
            <a:r>
              <a:rPr lang="fr-FR" sz="4200" b="1" dirty="0" err="1">
                <a:solidFill>
                  <a:schemeClr val="tx1">
                    <a:lumMod val="85000"/>
                    <a:lumOff val="15000"/>
                  </a:schemeClr>
                </a:solidFill>
                <a:latin typeface="Baskerville Old Face" pitchFamily="18" charset="0"/>
                <a:cs typeface="Times New Roman" pitchFamily="18" charset="0"/>
              </a:rPr>
              <a:t>dwe</a:t>
            </a:r>
            <a:r>
              <a:rPr lang="fr-FR" sz="4200" b="1" dirty="0">
                <a:solidFill>
                  <a:schemeClr val="tx1">
                    <a:lumMod val="85000"/>
                    <a:lumOff val="15000"/>
                  </a:schemeClr>
                </a:solidFill>
                <a:latin typeface="Baskerville Old Face" pitchFamily="18" charset="0"/>
                <a:cs typeface="Times New Roman" pitchFamily="18" charset="0"/>
              </a:rPr>
              <a:t> </a:t>
            </a:r>
            <a:r>
              <a:rPr lang="fr-FR" sz="4200" b="1" dirty="0" err="1">
                <a:solidFill>
                  <a:schemeClr val="tx1">
                    <a:lumMod val="85000"/>
                    <a:lumOff val="15000"/>
                  </a:schemeClr>
                </a:solidFill>
                <a:latin typeface="Baskerville Old Face" pitchFamily="18" charset="0"/>
                <a:cs typeface="Times New Roman" pitchFamily="18" charset="0"/>
              </a:rPr>
              <a:t>aplike</a:t>
            </a:r>
            <a:r>
              <a:rPr lang="fr-FR" sz="4200" b="1" dirty="0">
                <a:solidFill>
                  <a:schemeClr val="tx1">
                    <a:lumMod val="85000"/>
                    <a:lumOff val="15000"/>
                  </a:schemeClr>
                </a:solidFill>
                <a:latin typeface="Baskerville Old Face" pitchFamily="18" charset="0"/>
                <a:cs typeface="Times New Roman" pitchFamily="18" charset="0"/>
              </a:rPr>
              <a:t> le </a:t>
            </a:r>
            <a:r>
              <a:rPr lang="fr-FR" sz="4200" b="1" dirty="0" smtClean="0">
                <a:solidFill>
                  <a:schemeClr val="tx1">
                    <a:lumMod val="85000"/>
                    <a:lumOff val="15000"/>
                  </a:schemeClr>
                </a:solidFill>
                <a:latin typeface="Baskerville Old Face" pitchFamily="18" charset="0"/>
                <a:cs typeface="Times New Roman" pitchFamily="18" charset="0"/>
              </a:rPr>
              <a:t>ou </a:t>
            </a:r>
            <a:r>
              <a:rPr lang="fr-FR" sz="4200" b="1" dirty="0" err="1" smtClean="0">
                <a:solidFill>
                  <a:schemeClr val="tx1">
                    <a:lumMod val="85000"/>
                    <a:lumOff val="15000"/>
                  </a:schemeClr>
                </a:solidFill>
                <a:latin typeface="Baskerville Old Face" pitchFamily="18" charset="0"/>
                <a:cs typeface="Times New Roman" pitchFamily="18" charset="0"/>
              </a:rPr>
              <a:t>jwen</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a:solidFill>
                  <a:schemeClr val="tx1">
                    <a:lumMod val="85000"/>
                    <a:lumOff val="15000"/>
                  </a:schemeClr>
                </a:solidFill>
                <a:latin typeface="Baskerville Old Face" pitchFamily="18" charset="0"/>
                <a:cs typeface="Times New Roman" pitchFamily="18" charset="0"/>
              </a:rPr>
              <a:t>danje</a:t>
            </a:r>
            <a:r>
              <a:rPr lang="fr-FR" sz="4200" b="1" dirty="0">
                <a:solidFill>
                  <a:schemeClr val="tx1">
                    <a:lumMod val="85000"/>
                    <a:lumOff val="15000"/>
                  </a:schemeClr>
                </a:solidFill>
                <a:latin typeface="Baskerville Old Face" pitchFamily="18" charset="0"/>
                <a:cs typeface="Times New Roman" pitchFamily="18" charset="0"/>
              </a:rPr>
              <a:t> sa </a:t>
            </a:r>
            <a:r>
              <a:rPr lang="fr-FR" sz="4200" b="1" dirty="0" err="1" smtClean="0">
                <a:solidFill>
                  <a:schemeClr val="tx1">
                    <a:lumMod val="85000"/>
                    <a:lumOff val="15000"/>
                  </a:schemeClr>
                </a:solidFill>
                <a:latin typeface="Baskerville Old Face" pitchFamily="18" charset="0"/>
                <a:cs typeface="Times New Roman" pitchFamily="18" charset="0"/>
              </a:rPr>
              <a:t>yo</a:t>
            </a:r>
            <a:r>
              <a:rPr lang="en-US" sz="4200" b="1" spc="-300" dirty="0" smtClean="0">
                <a:solidFill>
                  <a:schemeClr val="tx1">
                    <a:lumMod val="85000"/>
                    <a:lumOff val="15000"/>
                  </a:schemeClr>
                </a:solidFill>
                <a:latin typeface="Times New Roman" pitchFamily="18" charset="0"/>
                <a:cs typeface="Times New Roman" pitchFamily="18" charset="0"/>
              </a:rPr>
              <a:t>?</a:t>
            </a:r>
          </a:p>
        </p:txBody>
      </p:sp>
      <p:grpSp>
        <p:nvGrpSpPr>
          <p:cNvPr id="18434" name="Group 12"/>
          <p:cNvGrpSpPr>
            <a:grpSpLocks/>
          </p:cNvGrpSpPr>
          <p:nvPr/>
        </p:nvGrpSpPr>
        <p:grpSpPr bwMode="auto">
          <a:xfrm>
            <a:off x="0" y="6172200"/>
            <a:ext cx="9144000" cy="555625"/>
            <a:chOff x="0" y="6172200"/>
            <a:chExt cx="9144000" cy="556276"/>
          </a:xfrm>
        </p:grpSpPr>
        <p:sp>
          <p:nvSpPr>
            <p:cNvPr id="2" name="TextBox 1"/>
            <p:cNvSpPr txBox="1"/>
            <p:nvPr/>
          </p:nvSpPr>
          <p:spPr>
            <a:xfrm>
              <a:off x="0" y="6324779"/>
              <a:ext cx="9144000" cy="3687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18438"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467600" y="6172200"/>
              <a:ext cx="1438645"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3"/>
          <p:cNvPicPr>
            <a:picLocks noChangeAspect="1" noChangeArrowheads="1"/>
          </p:cNvPicPr>
          <p:nvPr/>
        </p:nvPicPr>
        <p:blipFill rotWithShape="1">
          <a:blip r:embed="rId5" cstate="email">
            <a:extLst/>
          </a:blip>
          <a:srcRect/>
          <a:stretch/>
        </p:blipFill>
        <p:spPr bwMode="auto">
          <a:xfrm>
            <a:off x="428628" y="1952448"/>
            <a:ext cx="5486400" cy="308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11" name="Rectangle 5"/>
          <p:cNvSpPr txBox="1">
            <a:spLocks noChangeArrowheads="1"/>
          </p:cNvSpPr>
          <p:nvPr/>
        </p:nvSpPr>
        <p:spPr bwMode="auto">
          <a:xfrm>
            <a:off x="6096000" y="1600200"/>
            <a:ext cx="2809875" cy="4343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defRPr/>
            </a:pPr>
            <a:r>
              <a:rPr lang="es-DO" sz="1800" dirty="0" err="1">
                <a:solidFill>
                  <a:schemeClr val="tx1">
                    <a:lumMod val="85000"/>
                    <a:lumOff val="15000"/>
                  </a:schemeClr>
                </a:solidFill>
                <a:latin typeface="Baskerville Old Face" pitchFamily="18" charset="0"/>
              </a:rPr>
              <a:t>Men</a:t>
            </a:r>
            <a:r>
              <a:rPr lang="es-DO" sz="1800" dirty="0">
                <a:solidFill>
                  <a:schemeClr val="tx1">
                    <a:lumMod val="85000"/>
                    <a:lumOff val="15000"/>
                  </a:schemeClr>
                </a:solidFill>
                <a:latin typeface="Baskerville Old Face" pitchFamily="18" charset="0"/>
              </a:rPr>
              <a:t> de </a:t>
            </a:r>
            <a:r>
              <a:rPr lang="es-DO" sz="1800" dirty="0" err="1">
                <a:solidFill>
                  <a:schemeClr val="tx1">
                    <a:lumMod val="85000"/>
                    <a:lumOff val="15000"/>
                  </a:schemeClr>
                </a:solidFill>
                <a:latin typeface="Baskerville Old Face" pitchFamily="18" charset="0"/>
              </a:rPr>
              <a:t>twa</a:t>
            </a:r>
            <a:r>
              <a:rPr lang="es-DO" sz="1800" dirty="0">
                <a:solidFill>
                  <a:schemeClr val="tx1">
                    <a:lumMod val="85000"/>
                    <a:lumOff val="15000"/>
                  </a:schemeClr>
                </a:solidFill>
                <a:latin typeface="Baskerville Old Face" pitchFamily="18" charset="0"/>
              </a:rPr>
              <a:t> </a:t>
            </a:r>
            <a:r>
              <a:rPr lang="es-DO" sz="1800" dirty="0" err="1">
                <a:solidFill>
                  <a:schemeClr val="tx1">
                    <a:lumMod val="85000"/>
                    <a:lumOff val="15000"/>
                  </a:schemeClr>
                </a:solidFill>
                <a:latin typeface="Baskerville Old Face" pitchFamily="18" charset="0"/>
              </a:rPr>
              <a:t>konsey</a:t>
            </a:r>
            <a:r>
              <a:rPr lang="es-DO" sz="1800" dirty="0">
                <a:solidFill>
                  <a:schemeClr val="tx1">
                    <a:lumMod val="85000"/>
                    <a:lumOff val="15000"/>
                  </a:schemeClr>
                </a:solidFill>
                <a:latin typeface="Baskerville Old Face" pitchFamily="18" charset="0"/>
              </a:rPr>
              <a:t>:</a:t>
            </a:r>
          </a:p>
          <a:p>
            <a:pPr marL="0" indent="0">
              <a:defRPr/>
            </a:pPr>
            <a:r>
              <a:rPr lang="es-DO" sz="1800" dirty="0">
                <a:solidFill>
                  <a:schemeClr val="tx1">
                    <a:lumMod val="85000"/>
                    <a:lumOff val="15000"/>
                  </a:schemeClr>
                </a:solidFill>
                <a:latin typeface="Baskerville Old Face" pitchFamily="18" charset="0"/>
              </a:rPr>
              <a:t>FP  </a:t>
            </a:r>
            <a:r>
              <a:rPr lang="es-DO" sz="1800" dirty="0" err="1">
                <a:solidFill>
                  <a:schemeClr val="tx1">
                    <a:lumMod val="85000"/>
                    <a:lumOff val="15000"/>
                  </a:schemeClr>
                </a:solidFill>
                <a:latin typeface="Baskerville Old Face" pitchFamily="18" charset="0"/>
              </a:rPr>
              <a:t>pati</a:t>
            </a:r>
            <a:r>
              <a:rPr lang="es-DO" sz="1800" dirty="0">
                <a:solidFill>
                  <a:schemeClr val="tx1">
                    <a:lumMod val="85000"/>
                    <a:lumOff val="15000"/>
                  </a:schemeClr>
                </a:solidFill>
                <a:latin typeface="Baskerville Old Face" pitchFamily="18" charset="0"/>
              </a:rPr>
              <a:t> M – </a:t>
            </a:r>
            <a:r>
              <a:rPr lang="es-DO" sz="1800" dirty="0" err="1">
                <a:solidFill>
                  <a:schemeClr val="tx1">
                    <a:lumMod val="85000"/>
                    <a:lumOff val="15000"/>
                  </a:schemeClr>
                </a:solidFill>
                <a:latin typeface="Baskerville Old Face" pitchFamily="18" charset="0"/>
              </a:rPr>
              <a:t>travaye</a:t>
            </a:r>
            <a:r>
              <a:rPr lang="es-DO" sz="1800" dirty="0">
                <a:solidFill>
                  <a:schemeClr val="tx1">
                    <a:lumMod val="85000"/>
                    <a:lumOff val="15000"/>
                  </a:schemeClr>
                </a:solidFill>
                <a:latin typeface="Baskerville Old Face" pitchFamily="18" charset="0"/>
              </a:rPr>
              <a:t> yo </a:t>
            </a:r>
            <a:r>
              <a:rPr lang="es-DO" sz="1800" dirty="0" err="1">
                <a:solidFill>
                  <a:schemeClr val="tx1">
                    <a:lumMod val="85000"/>
                    <a:lumOff val="15000"/>
                  </a:schemeClr>
                </a:solidFill>
                <a:latin typeface="Baskerville Old Face" pitchFamily="18" charset="0"/>
              </a:rPr>
              <a:t>sou</a:t>
            </a:r>
            <a:r>
              <a:rPr lang="es-DO" sz="1800" dirty="0">
                <a:solidFill>
                  <a:schemeClr val="tx1">
                    <a:lumMod val="85000"/>
                    <a:lumOff val="15000"/>
                  </a:schemeClr>
                </a:solidFill>
                <a:latin typeface="Baskerville Old Face" pitchFamily="18" charset="0"/>
              </a:rPr>
              <a:t> mi </a:t>
            </a:r>
            <a:r>
              <a:rPr lang="es-DO" sz="1800" dirty="0" err="1">
                <a:solidFill>
                  <a:schemeClr val="tx1">
                    <a:lumMod val="85000"/>
                    <a:lumOff val="15000"/>
                  </a:schemeClr>
                </a:solidFill>
                <a:latin typeface="Baskerville Old Face" pitchFamily="18" charset="0"/>
              </a:rPr>
              <a:t>an</a:t>
            </a:r>
            <a:r>
              <a:rPr lang="es-DO" sz="1800" dirty="0">
                <a:solidFill>
                  <a:schemeClr val="tx1">
                    <a:lumMod val="85000"/>
                    <a:lumOff val="15000"/>
                  </a:schemeClr>
                </a:solidFill>
                <a:latin typeface="Baskerville Old Face" pitchFamily="18" charset="0"/>
              </a:rPr>
              <a:t> </a:t>
            </a:r>
          </a:p>
          <a:p>
            <a:pPr marL="0" indent="0">
              <a:defRPr/>
            </a:pPr>
            <a:r>
              <a:rPr lang="es-DO" sz="1800" dirty="0">
                <a:solidFill>
                  <a:schemeClr val="tx1">
                    <a:lumMod val="85000"/>
                    <a:lumOff val="15000"/>
                  </a:schemeClr>
                </a:solidFill>
                <a:latin typeface="Baskerville Old Face" pitchFamily="18" charset="0"/>
              </a:rPr>
              <a:t>FP  </a:t>
            </a:r>
            <a:r>
              <a:rPr lang="es-DO" sz="1800" dirty="0" err="1">
                <a:solidFill>
                  <a:schemeClr val="tx1">
                    <a:lumMod val="85000"/>
                    <a:lumOff val="15000"/>
                  </a:schemeClr>
                </a:solidFill>
                <a:latin typeface="Baskerville Old Face" pitchFamily="18" charset="0"/>
              </a:rPr>
              <a:t>pati</a:t>
            </a:r>
            <a:r>
              <a:rPr lang="es-DO" sz="1800" dirty="0">
                <a:solidFill>
                  <a:schemeClr val="tx1">
                    <a:lumMod val="85000"/>
                    <a:lumOff val="15000"/>
                  </a:schemeClr>
                </a:solidFill>
                <a:latin typeface="Baskerville Old Face" pitchFamily="18" charset="0"/>
              </a:rPr>
              <a:t> L – </a:t>
            </a:r>
            <a:r>
              <a:rPr lang="es-DO" sz="1800" dirty="0" err="1">
                <a:solidFill>
                  <a:schemeClr val="tx1">
                    <a:lumMod val="85000"/>
                    <a:lumOff val="15000"/>
                  </a:schemeClr>
                </a:solidFill>
                <a:latin typeface="Baskerville Old Face" pitchFamily="18" charset="0"/>
              </a:rPr>
              <a:t>travaye</a:t>
            </a:r>
            <a:r>
              <a:rPr lang="es-DO" sz="1800" dirty="0">
                <a:solidFill>
                  <a:schemeClr val="tx1">
                    <a:lumMod val="85000"/>
                    <a:lumOff val="15000"/>
                  </a:schemeClr>
                </a:solidFill>
                <a:latin typeface="Baskerville Old Face" pitchFamily="18" charset="0"/>
              </a:rPr>
              <a:t>  yo </a:t>
            </a:r>
            <a:r>
              <a:rPr lang="es-DO" sz="1800" dirty="0" err="1">
                <a:solidFill>
                  <a:schemeClr val="tx1">
                    <a:lumMod val="85000"/>
                    <a:lumOff val="15000"/>
                  </a:schemeClr>
                </a:solidFill>
                <a:latin typeface="Baskerville Old Face" pitchFamily="18" charset="0"/>
              </a:rPr>
              <a:t>nan</a:t>
            </a:r>
            <a:r>
              <a:rPr lang="es-DO" sz="1800" dirty="0">
                <a:solidFill>
                  <a:schemeClr val="tx1">
                    <a:lumMod val="85000"/>
                    <a:lumOff val="15000"/>
                  </a:schemeClr>
                </a:solidFill>
                <a:latin typeface="Baskerville Old Face" pitchFamily="18" charset="0"/>
              </a:rPr>
              <a:t> </a:t>
            </a:r>
            <a:r>
              <a:rPr lang="es-DO" sz="1800" dirty="0" err="1">
                <a:solidFill>
                  <a:schemeClr val="tx1">
                    <a:lumMod val="85000"/>
                    <a:lumOff val="15000"/>
                  </a:schemeClr>
                </a:solidFill>
                <a:latin typeface="Baskerville Old Face" pitchFamily="18" charset="0"/>
              </a:rPr>
              <a:t>estanda</a:t>
            </a:r>
            <a:endParaRPr lang="es-DO" sz="1800" dirty="0">
              <a:solidFill>
                <a:schemeClr val="tx1">
                  <a:lumMod val="85000"/>
                  <a:lumOff val="15000"/>
                </a:schemeClr>
              </a:solidFill>
              <a:latin typeface="Baskerville Old Face" pitchFamily="18" charset="0"/>
            </a:endParaRPr>
          </a:p>
          <a:p>
            <a:pPr marL="0" indent="0">
              <a:defRPr/>
            </a:pPr>
            <a:r>
              <a:rPr lang="es-DO" sz="1800" dirty="0" err="1">
                <a:solidFill>
                  <a:schemeClr val="tx1">
                    <a:lumMod val="85000"/>
                    <a:lumOff val="15000"/>
                  </a:schemeClr>
                </a:solidFill>
                <a:latin typeface="Baskerville Old Face" pitchFamily="18" charset="0"/>
              </a:rPr>
              <a:t>Akse</a:t>
            </a:r>
            <a:r>
              <a:rPr lang="es-DO" sz="1800" dirty="0">
                <a:solidFill>
                  <a:schemeClr val="tx1">
                    <a:lumMod val="85000"/>
                    <a:lumOff val="15000"/>
                  </a:schemeClr>
                </a:solidFill>
                <a:latin typeface="Baskerville Old Face" pitchFamily="18" charset="0"/>
              </a:rPr>
              <a:t> – </a:t>
            </a:r>
            <a:r>
              <a:rPr lang="es-DO" sz="1800" dirty="0" err="1">
                <a:solidFill>
                  <a:schemeClr val="tx1">
                    <a:lumMod val="85000"/>
                    <a:lumOff val="15000"/>
                  </a:schemeClr>
                </a:solidFill>
                <a:latin typeface="Baskerville Old Face" pitchFamily="18" charset="0"/>
              </a:rPr>
              <a:t>pati</a:t>
            </a:r>
            <a:r>
              <a:rPr lang="es-DO" sz="1800" dirty="0">
                <a:solidFill>
                  <a:schemeClr val="tx1">
                    <a:lumMod val="85000"/>
                    <a:lumOff val="15000"/>
                  </a:schemeClr>
                </a:solidFill>
                <a:latin typeface="Baskerville Old Face" pitchFamily="18" charset="0"/>
              </a:rPr>
              <a:t> L,  yo </a:t>
            </a:r>
            <a:r>
              <a:rPr lang="es-DO" sz="1800" dirty="0" err="1">
                <a:solidFill>
                  <a:schemeClr val="tx1">
                    <a:lumMod val="85000"/>
                    <a:lumOff val="15000"/>
                  </a:schemeClr>
                </a:solidFill>
                <a:latin typeface="Baskerville Old Face" pitchFamily="18" charset="0"/>
              </a:rPr>
              <a:t>itilize</a:t>
            </a:r>
            <a:r>
              <a:rPr lang="es-DO" sz="1800" dirty="0">
                <a:solidFill>
                  <a:schemeClr val="tx1">
                    <a:lumMod val="85000"/>
                    <a:lumOff val="15000"/>
                  </a:schemeClr>
                </a:solidFill>
                <a:latin typeface="Baskerville Old Face" pitchFamily="18" charset="0"/>
              </a:rPr>
              <a:t> </a:t>
            </a:r>
            <a:r>
              <a:rPr lang="es-DO" sz="1800" dirty="0" err="1">
                <a:solidFill>
                  <a:schemeClr val="tx1">
                    <a:lumMod val="85000"/>
                    <a:lumOff val="15000"/>
                  </a:schemeClr>
                </a:solidFill>
                <a:latin typeface="Baskerville Old Face" pitchFamily="18" charset="0"/>
              </a:rPr>
              <a:t>yon</a:t>
            </a:r>
            <a:r>
              <a:rPr lang="es-DO" sz="1800" dirty="0">
                <a:solidFill>
                  <a:schemeClr val="tx1">
                    <a:lumMod val="85000"/>
                    <a:lumOff val="15000"/>
                  </a:schemeClr>
                </a:solidFill>
                <a:latin typeface="Baskerville Old Face" pitchFamily="18" charset="0"/>
              </a:rPr>
              <a:t> </a:t>
            </a:r>
            <a:r>
              <a:rPr lang="es-DO" sz="1800" dirty="0" err="1">
                <a:solidFill>
                  <a:schemeClr val="tx1">
                    <a:lumMod val="85000"/>
                    <a:lumOff val="15000"/>
                  </a:schemeClr>
                </a:solidFill>
                <a:latin typeface="Baskerville Old Face" pitchFamily="18" charset="0"/>
              </a:rPr>
              <a:t>echel</a:t>
            </a:r>
            <a:r>
              <a:rPr lang="es-DO" sz="1800" dirty="0">
                <a:solidFill>
                  <a:schemeClr val="tx1">
                    <a:lumMod val="85000"/>
                    <a:lumOff val="15000"/>
                  </a:schemeClr>
                </a:solidFill>
                <a:latin typeface="Baskerville Old Face" pitchFamily="18" charset="0"/>
              </a:rPr>
              <a:t> </a:t>
            </a:r>
            <a:r>
              <a:rPr lang="es-DO" sz="1800" dirty="0" err="1">
                <a:solidFill>
                  <a:schemeClr val="tx1">
                    <a:lumMod val="85000"/>
                    <a:lumOff val="15000"/>
                  </a:schemeClr>
                </a:solidFill>
                <a:latin typeface="Baskerville Old Face" pitchFamily="18" charset="0"/>
              </a:rPr>
              <a:t>Soupati</a:t>
            </a:r>
            <a:r>
              <a:rPr lang="es-DO" sz="1800" dirty="0">
                <a:solidFill>
                  <a:schemeClr val="tx1">
                    <a:lumMod val="85000"/>
                    <a:lumOff val="15000"/>
                  </a:schemeClr>
                </a:solidFill>
                <a:latin typeface="Baskerville Old Face" pitchFamily="18" charset="0"/>
              </a:rPr>
              <a:t> X</a:t>
            </a:r>
          </a:p>
          <a:p>
            <a:pPr marL="0" indent="0">
              <a:defRPr/>
            </a:pPr>
            <a:r>
              <a:rPr lang="es-DO" sz="1800" dirty="0" err="1">
                <a:solidFill>
                  <a:schemeClr val="tx1">
                    <a:lumMod val="85000"/>
                    <a:lumOff val="15000"/>
                  </a:schemeClr>
                </a:solidFill>
                <a:latin typeface="Baskerville Old Face" pitchFamily="18" charset="0"/>
              </a:rPr>
              <a:t>Soupati</a:t>
            </a:r>
            <a:r>
              <a:rPr lang="es-DO" sz="1800" dirty="0">
                <a:solidFill>
                  <a:schemeClr val="tx1">
                    <a:lumMod val="85000"/>
                    <a:lumOff val="15000"/>
                  </a:schemeClr>
                </a:solidFill>
                <a:latin typeface="Baskerville Old Face" pitchFamily="18" charset="0"/>
              </a:rPr>
              <a:t> E PPE</a:t>
            </a:r>
          </a:p>
          <a:p>
            <a:pPr marL="0" indent="0">
              <a:defRPr/>
            </a:pPr>
            <a:r>
              <a:rPr lang="es-DO" sz="1800" dirty="0" err="1">
                <a:solidFill>
                  <a:schemeClr val="tx1">
                    <a:lumMod val="85000"/>
                    <a:lumOff val="15000"/>
                  </a:schemeClr>
                </a:solidFill>
                <a:latin typeface="Baskerville Old Face" pitchFamily="18" charset="0"/>
              </a:rPr>
              <a:t>Soupati</a:t>
            </a:r>
            <a:r>
              <a:rPr lang="es-DO" sz="1800" dirty="0">
                <a:solidFill>
                  <a:schemeClr val="tx1">
                    <a:lumMod val="85000"/>
                    <a:lumOff val="15000"/>
                  </a:schemeClr>
                </a:solidFill>
                <a:latin typeface="Baskerville Old Face" pitchFamily="18" charset="0"/>
              </a:rPr>
              <a:t> D </a:t>
            </a:r>
            <a:r>
              <a:rPr lang="es-DO" sz="1800" dirty="0" err="1">
                <a:solidFill>
                  <a:schemeClr val="tx1">
                    <a:lumMod val="85000"/>
                    <a:lumOff val="15000"/>
                  </a:schemeClr>
                </a:solidFill>
                <a:latin typeface="Baskerville Old Face" pitchFamily="18" charset="0"/>
              </a:rPr>
              <a:t>santé</a:t>
            </a:r>
            <a:r>
              <a:rPr lang="es-DO" sz="1800" dirty="0">
                <a:solidFill>
                  <a:schemeClr val="tx1">
                    <a:lumMod val="85000"/>
                    <a:lumOff val="15000"/>
                  </a:schemeClr>
                </a:solidFill>
                <a:latin typeface="Baskerville Old Face" pitchFamily="18" charset="0"/>
              </a:rPr>
              <a:t>/ </a:t>
            </a:r>
            <a:r>
              <a:rPr lang="es-DO" sz="1800" dirty="0" err="1">
                <a:solidFill>
                  <a:schemeClr val="tx1">
                    <a:lumMod val="85000"/>
                    <a:lumOff val="15000"/>
                  </a:schemeClr>
                </a:solidFill>
                <a:latin typeface="Baskerville Old Face" pitchFamily="18" charset="0"/>
              </a:rPr>
              <a:t>pwoteksyon</a:t>
            </a:r>
            <a:endParaRPr lang="es-DO" sz="1800" dirty="0">
              <a:solidFill>
                <a:schemeClr val="tx1">
                  <a:lumMod val="85000"/>
                  <a:lumOff val="15000"/>
                </a:schemeClr>
              </a:solidFill>
              <a:latin typeface="Baskerville Old Fac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12"/>
          <p:cNvGrpSpPr>
            <a:grpSpLocks/>
          </p:cNvGrpSpPr>
          <p:nvPr/>
        </p:nvGrpSpPr>
        <p:grpSpPr bwMode="auto">
          <a:xfrm>
            <a:off x="0" y="6172200"/>
            <a:ext cx="9144000" cy="555625"/>
            <a:chOff x="0" y="6172200"/>
            <a:chExt cx="9144000" cy="556276"/>
          </a:xfrm>
        </p:grpSpPr>
        <p:sp>
          <p:nvSpPr>
            <p:cNvPr id="2" name="TextBox 1"/>
            <p:cNvSpPr txBox="1"/>
            <p:nvPr/>
          </p:nvSpPr>
          <p:spPr>
            <a:xfrm>
              <a:off x="0" y="6324779"/>
              <a:ext cx="9144000" cy="3687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0486"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467600" y="6172200"/>
              <a:ext cx="1438645"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5"/>
          <p:cNvSpPr txBox="1">
            <a:spLocks noChangeArrowheads="1"/>
          </p:cNvSpPr>
          <p:nvPr/>
        </p:nvSpPr>
        <p:spPr bwMode="auto">
          <a:xfrm>
            <a:off x="6096000" y="1600200"/>
            <a:ext cx="2809875" cy="4343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defRPr/>
            </a:pPr>
            <a:r>
              <a:rPr lang="sv-SE" sz="1600" dirty="0">
                <a:solidFill>
                  <a:schemeClr val="tx1">
                    <a:lumMod val="85000"/>
                    <a:lumOff val="15000"/>
                  </a:schemeClr>
                </a:solidFill>
                <a:latin typeface="Baskerville Old Face" pitchFamily="18" charset="0"/>
              </a:rPr>
              <a:t>Men de twa konsey:</a:t>
            </a:r>
          </a:p>
          <a:p>
            <a:pPr marL="0" indent="0">
              <a:defRPr/>
            </a:pPr>
            <a:r>
              <a:rPr lang="sv-SE" sz="1600" dirty="0">
                <a:solidFill>
                  <a:schemeClr val="tx1">
                    <a:lumMod val="85000"/>
                    <a:lumOff val="15000"/>
                  </a:schemeClr>
                </a:solidFill>
                <a:latin typeface="Baskerville Old Face" pitchFamily="18" charset="0"/>
              </a:rPr>
              <a:t>Sub M – Travay nan </a:t>
            </a:r>
            <a:r>
              <a:rPr lang="sv-SE" sz="1600" dirty="0" smtClean="0">
                <a:solidFill>
                  <a:schemeClr val="tx1">
                    <a:lumMod val="85000"/>
                    <a:lumOff val="15000"/>
                  </a:schemeClr>
                </a:solidFill>
                <a:latin typeface="Baskerville Old Face" pitchFamily="18" charset="0"/>
              </a:rPr>
              <a:t>strikti</a:t>
            </a:r>
          </a:p>
          <a:p>
            <a:pPr marL="0" indent="0">
              <a:defRPr/>
            </a:pPr>
            <a:r>
              <a:rPr lang="sv-SE" sz="1600" dirty="0">
                <a:solidFill>
                  <a:schemeClr val="tx1">
                    <a:lumMod val="85000"/>
                    <a:lumOff val="15000"/>
                  </a:schemeClr>
                </a:solidFill>
                <a:latin typeface="Baskerville Old Face" pitchFamily="18" charset="0"/>
              </a:rPr>
              <a:t>Sub L - ap travay sou X nan echafodaj Sub</a:t>
            </a:r>
          </a:p>
          <a:p>
            <a:pPr marL="0" indent="0">
              <a:defRPr/>
            </a:pPr>
            <a:r>
              <a:rPr lang="sv-SE" sz="1600" dirty="0">
                <a:solidFill>
                  <a:schemeClr val="tx1">
                    <a:lumMod val="85000"/>
                    <a:lumOff val="15000"/>
                  </a:schemeClr>
                </a:solidFill>
                <a:latin typeface="Baskerville Old Face" pitchFamily="18" charset="0"/>
              </a:rPr>
              <a:t>konstriksyon nechèl ak enstalasyon Sub Q - danje impalement, ase fòs nan sistèm kofraj Sub E - PPE</a:t>
            </a:r>
          </a:p>
          <a:p>
            <a:pPr marL="0" indent="0">
              <a:defRPr/>
            </a:pPr>
            <a:endParaRPr lang="sv-SE" sz="1600" dirty="0">
              <a:solidFill>
                <a:schemeClr val="tx1">
                  <a:lumMod val="85000"/>
                  <a:lumOff val="15000"/>
                </a:schemeClr>
              </a:solidFill>
              <a:latin typeface="Baskerville Old Face" pitchFamily="18" charset="0"/>
            </a:endParaRPr>
          </a:p>
        </p:txBody>
      </p:sp>
      <p:sp>
        <p:nvSpPr>
          <p:cNvPr id="14" name="Rectangle 5"/>
          <p:cNvSpPr txBox="1">
            <a:spLocks noChangeArrowheads="1"/>
          </p:cNvSpPr>
          <p:nvPr/>
        </p:nvSpPr>
        <p:spPr bwMode="auto">
          <a:xfrm>
            <a:off x="457200" y="152400"/>
            <a:ext cx="7543800" cy="1295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spcBef>
                <a:spcPts val="3000"/>
              </a:spcBef>
              <a:defRPr/>
            </a:pPr>
            <a:r>
              <a:rPr lang="fr-FR" sz="4200" b="1" dirty="0" err="1" smtClean="0">
                <a:solidFill>
                  <a:schemeClr val="tx1">
                    <a:lumMod val="85000"/>
                    <a:lumOff val="15000"/>
                  </a:schemeClr>
                </a:solidFill>
                <a:latin typeface="Baskerville Old Face" pitchFamily="18" charset="0"/>
                <a:cs typeface="Times New Roman" pitchFamily="18" charset="0"/>
              </a:rPr>
              <a:t>Ki</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prensis</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ke</a:t>
            </a:r>
            <a:r>
              <a:rPr lang="fr-FR" sz="4200" b="1" dirty="0" smtClean="0">
                <a:solidFill>
                  <a:schemeClr val="tx1">
                    <a:lumMod val="85000"/>
                    <a:lumOff val="15000"/>
                  </a:schemeClr>
                </a:solidFill>
                <a:latin typeface="Baskerville Old Face" pitchFamily="18" charset="0"/>
                <a:cs typeface="Times New Roman" pitchFamily="18" charset="0"/>
              </a:rPr>
              <a:t> ou </a:t>
            </a:r>
            <a:r>
              <a:rPr lang="fr-FR" sz="4200" b="1" dirty="0" err="1" smtClean="0">
                <a:solidFill>
                  <a:schemeClr val="tx1">
                    <a:lumMod val="85000"/>
                    <a:lumOff val="15000"/>
                  </a:schemeClr>
                </a:solidFill>
                <a:latin typeface="Baskerville Old Face" pitchFamily="18" charset="0"/>
                <a:cs typeface="Times New Roman" pitchFamily="18" charset="0"/>
              </a:rPr>
              <a:t>dwe</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aplike</a:t>
            </a:r>
            <a:r>
              <a:rPr lang="fr-FR" sz="4200" b="1" dirty="0" smtClean="0">
                <a:solidFill>
                  <a:schemeClr val="tx1">
                    <a:lumMod val="85000"/>
                    <a:lumOff val="15000"/>
                  </a:schemeClr>
                </a:solidFill>
                <a:latin typeface="Baskerville Old Face" pitchFamily="18" charset="0"/>
                <a:cs typeface="Times New Roman" pitchFamily="18" charset="0"/>
              </a:rPr>
              <a:t> le ou </a:t>
            </a:r>
            <a:r>
              <a:rPr lang="fr-FR" sz="4200" b="1" dirty="0" err="1" smtClean="0">
                <a:solidFill>
                  <a:schemeClr val="tx1">
                    <a:lumMod val="85000"/>
                    <a:lumOff val="15000"/>
                  </a:schemeClr>
                </a:solidFill>
                <a:latin typeface="Baskerville Old Face" pitchFamily="18" charset="0"/>
                <a:cs typeface="Times New Roman" pitchFamily="18" charset="0"/>
              </a:rPr>
              <a:t>jwen</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danje</a:t>
            </a:r>
            <a:r>
              <a:rPr lang="fr-FR" sz="4200" b="1" dirty="0" smtClean="0">
                <a:solidFill>
                  <a:schemeClr val="tx1">
                    <a:lumMod val="85000"/>
                    <a:lumOff val="15000"/>
                  </a:schemeClr>
                </a:solidFill>
                <a:latin typeface="Baskerville Old Face" pitchFamily="18" charset="0"/>
                <a:cs typeface="Times New Roman" pitchFamily="18" charset="0"/>
              </a:rPr>
              <a:t> sa </a:t>
            </a:r>
            <a:r>
              <a:rPr lang="fr-FR" sz="4200" b="1" dirty="0" err="1" smtClean="0">
                <a:solidFill>
                  <a:schemeClr val="tx1">
                    <a:lumMod val="85000"/>
                    <a:lumOff val="15000"/>
                  </a:schemeClr>
                </a:solidFill>
                <a:latin typeface="Baskerville Old Face" pitchFamily="18" charset="0"/>
                <a:cs typeface="Times New Roman" pitchFamily="18" charset="0"/>
              </a:rPr>
              <a:t>yo</a:t>
            </a:r>
            <a:r>
              <a:rPr lang="en-US" sz="4200" b="1" spc="-300" dirty="0" smtClean="0">
                <a:solidFill>
                  <a:schemeClr val="tx1">
                    <a:lumMod val="85000"/>
                    <a:lumOff val="15000"/>
                  </a:schemeClr>
                </a:solidFill>
                <a:latin typeface="Times New Roman" pitchFamily="18" charset="0"/>
                <a:cs typeface="Times New Roman" pitchFamily="18" charset="0"/>
              </a:rPr>
              <a:t>?</a:t>
            </a:r>
          </a:p>
        </p:txBody>
      </p:sp>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0138" y="1905000"/>
            <a:ext cx="5665862" cy="325876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12"/>
          <p:cNvGrpSpPr>
            <a:grpSpLocks/>
          </p:cNvGrpSpPr>
          <p:nvPr/>
        </p:nvGrpSpPr>
        <p:grpSpPr bwMode="auto">
          <a:xfrm>
            <a:off x="0" y="6172200"/>
            <a:ext cx="9144000" cy="555625"/>
            <a:chOff x="0" y="6172200"/>
            <a:chExt cx="9144000" cy="556276"/>
          </a:xfrm>
        </p:grpSpPr>
        <p:sp>
          <p:nvSpPr>
            <p:cNvPr id="2" name="TextBox 1"/>
            <p:cNvSpPr txBox="1"/>
            <p:nvPr/>
          </p:nvSpPr>
          <p:spPr>
            <a:xfrm>
              <a:off x="0" y="6324779"/>
              <a:ext cx="9144000" cy="3687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2534"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467600" y="6172200"/>
              <a:ext cx="1438645"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5"/>
          <p:cNvSpPr txBox="1">
            <a:spLocks noChangeArrowheads="1"/>
          </p:cNvSpPr>
          <p:nvPr/>
        </p:nvSpPr>
        <p:spPr bwMode="auto">
          <a:xfrm>
            <a:off x="6096000" y="1600200"/>
            <a:ext cx="2809875" cy="4343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defRPr/>
            </a:pPr>
            <a:r>
              <a:rPr lang="es-DO" sz="1600" dirty="0" err="1">
                <a:solidFill>
                  <a:schemeClr val="tx1">
                    <a:lumMod val="85000"/>
                    <a:lumOff val="15000"/>
                  </a:schemeClr>
                </a:solidFill>
                <a:latin typeface="Baskerville Old Face" pitchFamily="18" charset="0"/>
              </a:rPr>
              <a:t>Kèk</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sijesyon</a:t>
            </a:r>
            <a:r>
              <a:rPr lang="es-DO" sz="1600" dirty="0">
                <a:solidFill>
                  <a:schemeClr val="tx1">
                    <a:lumMod val="85000"/>
                    <a:lumOff val="15000"/>
                  </a:schemeClr>
                </a:solidFill>
                <a:latin typeface="Baskerville Old Face" pitchFamily="18" charset="0"/>
              </a:rPr>
              <a:t>: Sub M - </a:t>
            </a:r>
            <a:r>
              <a:rPr lang="es-DO" sz="1600" dirty="0" err="1">
                <a:solidFill>
                  <a:schemeClr val="tx1">
                    <a:lumMod val="85000"/>
                    <a:lumOff val="15000"/>
                  </a:schemeClr>
                </a:solidFill>
                <a:latin typeface="Baskerville Old Face" pitchFamily="18" charset="0"/>
              </a:rPr>
              <a:t>pwoteksyon</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Otòn</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itilize</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mobil</a:t>
            </a:r>
            <a:r>
              <a:rPr lang="es-DO" sz="1600" dirty="0">
                <a:solidFill>
                  <a:schemeClr val="tx1">
                    <a:lumMod val="85000"/>
                    <a:lumOff val="15000"/>
                  </a:schemeClr>
                </a:solidFill>
                <a:latin typeface="Baskerville Old Face" pitchFamily="18" charset="0"/>
              </a:rPr>
              <a:t> </a:t>
            </a:r>
          </a:p>
          <a:p>
            <a:pPr marL="0" indent="0">
              <a:defRPr/>
            </a:pPr>
            <a:r>
              <a:rPr lang="es-DO" sz="1600" dirty="0">
                <a:solidFill>
                  <a:schemeClr val="tx1">
                    <a:lumMod val="85000"/>
                    <a:lumOff val="15000"/>
                  </a:schemeClr>
                </a:solidFill>
                <a:latin typeface="Baskerville Old Face" pitchFamily="18" charset="0"/>
              </a:rPr>
              <a:t>Sub L - </a:t>
            </a:r>
            <a:r>
              <a:rPr lang="es-DO" sz="1600" dirty="0" err="1">
                <a:solidFill>
                  <a:schemeClr val="tx1">
                    <a:lumMod val="85000"/>
                    <a:lumOff val="15000"/>
                  </a:schemeClr>
                </a:solidFill>
                <a:latin typeface="Baskerville Old Face" pitchFamily="18" charset="0"/>
              </a:rPr>
              <a:t>balistrad</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echafodaj</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sekirite</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boomlift</a:t>
            </a:r>
            <a:r>
              <a:rPr lang="es-DO" sz="1600" dirty="0">
                <a:solidFill>
                  <a:schemeClr val="tx1">
                    <a:lumMod val="85000"/>
                    <a:lumOff val="15000"/>
                  </a:schemeClr>
                </a:solidFill>
                <a:latin typeface="Baskerville Old Face" pitchFamily="18" charset="0"/>
              </a:rPr>
              <a:t> </a:t>
            </a:r>
          </a:p>
          <a:p>
            <a:pPr marL="0" indent="0">
              <a:defRPr/>
            </a:pPr>
            <a:r>
              <a:rPr lang="es-DO" sz="1600" dirty="0">
                <a:solidFill>
                  <a:schemeClr val="tx1">
                    <a:lumMod val="85000"/>
                    <a:lumOff val="15000"/>
                  </a:schemeClr>
                </a:solidFill>
                <a:latin typeface="Baskerville Old Face" pitchFamily="18" charset="0"/>
              </a:rPr>
              <a:t>Sub T - </a:t>
            </a:r>
            <a:r>
              <a:rPr lang="es-DO" sz="1600" dirty="0" err="1">
                <a:solidFill>
                  <a:schemeClr val="tx1">
                    <a:lumMod val="85000"/>
                    <a:lumOff val="15000"/>
                  </a:schemeClr>
                </a:solidFill>
                <a:latin typeface="Baskerville Old Face" pitchFamily="18" charset="0"/>
              </a:rPr>
              <a:t>operasyon</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demolisyon</a:t>
            </a:r>
            <a:r>
              <a:rPr lang="es-DO" sz="1600" dirty="0">
                <a:solidFill>
                  <a:schemeClr val="tx1">
                    <a:lumMod val="85000"/>
                    <a:lumOff val="15000"/>
                  </a:schemeClr>
                </a:solidFill>
                <a:latin typeface="Baskerville Old Face" pitchFamily="18" charset="0"/>
              </a:rPr>
              <a:t> </a:t>
            </a:r>
          </a:p>
          <a:p>
            <a:pPr marL="0" indent="0">
              <a:defRPr/>
            </a:pPr>
            <a:r>
              <a:rPr lang="es-DO" sz="1600" dirty="0">
                <a:solidFill>
                  <a:schemeClr val="tx1">
                    <a:lumMod val="85000"/>
                    <a:lumOff val="15000"/>
                  </a:schemeClr>
                </a:solidFill>
                <a:latin typeface="Baskerville Old Face" pitchFamily="18" charset="0"/>
              </a:rPr>
              <a:t>Sub H </a:t>
            </a:r>
            <a:r>
              <a:rPr lang="es-DO" sz="1600" dirty="0" err="1">
                <a:solidFill>
                  <a:schemeClr val="tx1">
                    <a:lumMod val="85000"/>
                    <a:lumOff val="15000"/>
                  </a:schemeClr>
                </a:solidFill>
                <a:latin typeface="Baskerville Old Face" pitchFamily="18" charset="0"/>
              </a:rPr>
              <a:t>Dokiman</a:t>
            </a:r>
            <a:r>
              <a:rPr lang="es-DO" sz="1600" dirty="0">
                <a:solidFill>
                  <a:schemeClr val="tx1">
                    <a:lumMod val="85000"/>
                    <a:lumOff val="15000"/>
                  </a:schemeClr>
                </a:solidFill>
                <a:latin typeface="Baskerville Old Face" pitchFamily="18" charset="0"/>
              </a:rPr>
              <a:t> </a:t>
            </a:r>
            <a:r>
              <a:rPr lang="es-DO" sz="1600" dirty="0" err="1" smtClean="0">
                <a:solidFill>
                  <a:schemeClr val="tx1">
                    <a:lumMod val="85000"/>
                    <a:lumOff val="15000"/>
                  </a:schemeClr>
                </a:solidFill>
                <a:latin typeface="Baskerville Old Face" pitchFamily="18" charset="0"/>
              </a:rPr>
              <a:t>mwayen</a:t>
            </a:r>
            <a:r>
              <a:rPr lang="es-DO" sz="1600" dirty="0" smtClean="0">
                <a:solidFill>
                  <a:schemeClr val="tx1">
                    <a:lumMod val="85000"/>
                    <a:lumOff val="15000"/>
                  </a:schemeClr>
                </a:solidFill>
                <a:latin typeface="Baskerville Old Face" pitchFamily="18" charset="0"/>
              </a:rPr>
              <a:t>.</a:t>
            </a:r>
            <a:endParaRPr lang="es-DO" sz="1600" dirty="0">
              <a:solidFill>
                <a:schemeClr val="tx1">
                  <a:lumMod val="85000"/>
                  <a:lumOff val="15000"/>
                </a:schemeClr>
              </a:solidFill>
              <a:latin typeface="Baskerville Old Face" pitchFamily="18" charset="0"/>
            </a:endParaRPr>
          </a:p>
        </p:txBody>
      </p:sp>
      <p:pic>
        <p:nvPicPr>
          <p:cNvPr id="9" name="Picture 3"/>
          <p:cNvPicPr>
            <a:picLocks noChangeAspect="1" noChangeArrowheads="1"/>
          </p:cNvPicPr>
          <p:nvPr/>
        </p:nvPicPr>
        <p:blipFill rotWithShape="1">
          <a:blip r:embed="rId5" cstate="email">
            <a:extLst/>
          </a:blip>
          <a:srcRect/>
          <a:stretch/>
        </p:blipFill>
        <p:spPr bwMode="auto">
          <a:xfrm>
            <a:off x="429768" y="1956816"/>
            <a:ext cx="5486400" cy="308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14" name="Rectangle 5"/>
          <p:cNvSpPr txBox="1">
            <a:spLocks noChangeArrowheads="1"/>
          </p:cNvSpPr>
          <p:nvPr/>
        </p:nvSpPr>
        <p:spPr bwMode="auto">
          <a:xfrm>
            <a:off x="457200" y="152400"/>
            <a:ext cx="7543800" cy="1295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spcBef>
                <a:spcPts val="3000"/>
              </a:spcBef>
              <a:defRPr/>
            </a:pPr>
            <a:r>
              <a:rPr lang="fr-FR" sz="4200" b="1" dirty="0" err="1" smtClean="0">
                <a:solidFill>
                  <a:schemeClr val="tx1">
                    <a:lumMod val="85000"/>
                    <a:lumOff val="15000"/>
                  </a:schemeClr>
                </a:solidFill>
                <a:latin typeface="Baskerville Old Face" pitchFamily="18" charset="0"/>
                <a:cs typeface="Times New Roman" pitchFamily="18" charset="0"/>
              </a:rPr>
              <a:t>Ki</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prensis</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ke</a:t>
            </a:r>
            <a:r>
              <a:rPr lang="fr-FR" sz="4200" b="1" dirty="0" smtClean="0">
                <a:solidFill>
                  <a:schemeClr val="tx1">
                    <a:lumMod val="85000"/>
                    <a:lumOff val="15000"/>
                  </a:schemeClr>
                </a:solidFill>
                <a:latin typeface="Baskerville Old Face" pitchFamily="18" charset="0"/>
                <a:cs typeface="Times New Roman" pitchFamily="18" charset="0"/>
              </a:rPr>
              <a:t> ou </a:t>
            </a:r>
            <a:r>
              <a:rPr lang="fr-FR" sz="4200" b="1" dirty="0" err="1" smtClean="0">
                <a:solidFill>
                  <a:schemeClr val="tx1">
                    <a:lumMod val="85000"/>
                    <a:lumOff val="15000"/>
                  </a:schemeClr>
                </a:solidFill>
                <a:latin typeface="Baskerville Old Face" pitchFamily="18" charset="0"/>
                <a:cs typeface="Times New Roman" pitchFamily="18" charset="0"/>
              </a:rPr>
              <a:t>dwe</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aplike</a:t>
            </a:r>
            <a:r>
              <a:rPr lang="fr-FR" sz="4200" b="1" dirty="0" smtClean="0">
                <a:solidFill>
                  <a:schemeClr val="tx1">
                    <a:lumMod val="85000"/>
                    <a:lumOff val="15000"/>
                  </a:schemeClr>
                </a:solidFill>
                <a:latin typeface="Baskerville Old Face" pitchFamily="18" charset="0"/>
                <a:cs typeface="Times New Roman" pitchFamily="18" charset="0"/>
              </a:rPr>
              <a:t> le ou </a:t>
            </a:r>
            <a:r>
              <a:rPr lang="fr-FR" sz="4200" b="1" dirty="0" err="1" smtClean="0">
                <a:solidFill>
                  <a:schemeClr val="tx1">
                    <a:lumMod val="85000"/>
                    <a:lumOff val="15000"/>
                  </a:schemeClr>
                </a:solidFill>
                <a:latin typeface="Baskerville Old Face" pitchFamily="18" charset="0"/>
                <a:cs typeface="Times New Roman" pitchFamily="18" charset="0"/>
              </a:rPr>
              <a:t>jwen</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danje</a:t>
            </a:r>
            <a:r>
              <a:rPr lang="fr-FR" sz="4200" b="1" dirty="0" smtClean="0">
                <a:solidFill>
                  <a:schemeClr val="tx1">
                    <a:lumMod val="85000"/>
                    <a:lumOff val="15000"/>
                  </a:schemeClr>
                </a:solidFill>
                <a:latin typeface="Baskerville Old Face" pitchFamily="18" charset="0"/>
                <a:cs typeface="Times New Roman" pitchFamily="18" charset="0"/>
              </a:rPr>
              <a:t> sa </a:t>
            </a:r>
            <a:r>
              <a:rPr lang="fr-FR" sz="4200" b="1" dirty="0" err="1" smtClean="0">
                <a:solidFill>
                  <a:schemeClr val="tx1">
                    <a:lumMod val="85000"/>
                    <a:lumOff val="15000"/>
                  </a:schemeClr>
                </a:solidFill>
                <a:latin typeface="Baskerville Old Face" pitchFamily="18" charset="0"/>
                <a:cs typeface="Times New Roman" pitchFamily="18" charset="0"/>
              </a:rPr>
              <a:t>yo</a:t>
            </a:r>
            <a:r>
              <a:rPr lang="en-US" sz="4200" b="1" spc="-300" dirty="0" smtClean="0">
                <a:solidFill>
                  <a:schemeClr val="tx1">
                    <a:lumMod val="85000"/>
                    <a:lumOff val="15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12"/>
          <p:cNvGrpSpPr>
            <a:grpSpLocks/>
          </p:cNvGrpSpPr>
          <p:nvPr/>
        </p:nvGrpSpPr>
        <p:grpSpPr bwMode="auto">
          <a:xfrm>
            <a:off x="0" y="6172200"/>
            <a:ext cx="9144000" cy="555625"/>
            <a:chOff x="0" y="6172200"/>
            <a:chExt cx="9144000" cy="556276"/>
          </a:xfrm>
        </p:grpSpPr>
        <p:sp>
          <p:nvSpPr>
            <p:cNvPr id="2" name="TextBox 1"/>
            <p:cNvSpPr txBox="1"/>
            <p:nvPr/>
          </p:nvSpPr>
          <p:spPr>
            <a:xfrm>
              <a:off x="0" y="6324779"/>
              <a:ext cx="9144000" cy="3687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4582"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467600" y="6172200"/>
              <a:ext cx="1438645"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5"/>
          <p:cNvSpPr txBox="1">
            <a:spLocks noChangeArrowheads="1"/>
          </p:cNvSpPr>
          <p:nvPr/>
        </p:nvSpPr>
        <p:spPr bwMode="auto">
          <a:xfrm>
            <a:off x="6096000" y="1828800"/>
            <a:ext cx="2809875" cy="41148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defRPr/>
            </a:pPr>
            <a:r>
              <a:rPr lang="es-DO" sz="1600" dirty="0" err="1">
                <a:solidFill>
                  <a:schemeClr val="tx1">
                    <a:lumMod val="85000"/>
                    <a:lumOff val="15000"/>
                  </a:schemeClr>
                </a:solidFill>
                <a:latin typeface="Baskerville Old Face" pitchFamily="18" charset="0"/>
              </a:rPr>
              <a:t>Kèk</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sijesyon</a:t>
            </a:r>
            <a:r>
              <a:rPr lang="es-DO" sz="1600" dirty="0">
                <a:solidFill>
                  <a:schemeClr val="tx1">
                    <a:lumMod val="85000"/>
                    <a:lumOff val="15000"/>
                  </a:schemeClr>
                </a:solidFill>
                <a:latin typeface="Baskerville Old Face" pitchFamily="18" charset="0"/>
              </a:rPr>
              <a:t>: Sub L - </a:t>
            </a:r>
            <a:r>
              <a:rPr lang="es-DO" sz="1600" dirty="0" err="1">
                <a:solidFill>
                  <a:schemeClr val="tx1">
                    <a:lumMod val="85000"/>
                    <a:lumOff val="15000"/>
                  </a:schemeClr>
                </a:solidFill>
                <a:latin typeface="Baskerville Old Face" pitchFamily="18" charset="0"/>
              </a:rPr>
              <a:t>echafodaj</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konstriksyon</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balistrad</a:t>
            </a:r>
            <a:r>
              <a:rPr lang="es-DO" sz="1600" dirty="0">
                <a:solidFill>
                  <a:schemeClr val="tx1">
                    <a:lumMod val="85000"/>
                    <a:lumOff val="15000"/>
                  </a:schemeClr>
                </a:solidFill>
                <a:latin typeface="Baskerville Old Face" pitchFamily="18" charset="0"/>
              </a:rPr>
              <a:t> </a:t>
            </a:r>
          </a:p>
          <a:p>
            <a:pPr marL="0" indent="0">
              <a:defRPr/>
            </a:pPr>
            <a:endParaRPr lang="es-DO" sz="1600" dirty="0">
              <a:solidFill>
                <a:schemeClr val="tx1">
                  <a:lumMod val="85000"/>
                  <a:lumOff val="15000"/>
                </a:schemeClr>
              </a:solidFill>
              <a:latin typeface="Baskerville Old Face" pitchFamily="18" charset="0"/>
            </a:endParaRPr>
          </a:p>
          <a:p>
            <a:pPr marL="0" indent="0">
              <a:defRPr/>
            </a:pPr>
            <a:r>
              <a:rPr lang="es-DO" sz="1600" dirty="0">
                <a:solidFill>
                  <a:schemeClr val="tx1">
                    <a:lumMod val="85000"/>
                    <a:lumOff val="15000"/>
                  </a:schemeClr>
                </a:solidFill>
                <a:latin typeface="Baskerville Old Face" pitchFamily="18" charset="0"/>
              </a:rPr>
              <a:t>Sub X - </a:t>
            </a:r>
            <a:r>
              <a:rPr lang="es-DO" sz="1600" dirty="0" err="1">
                <a:solidFill>
                  <a:schemeClr val="tx1">
                    <a:lumMod val="85000"/>
                    <a:lumOff val="15000"/>
                  </a:schemeClr>
                </a:solidFill>
                <a:latin typeface="Baskerville Old Face" pitchFamily="18" charset="0"/>
              </a:rPr>
              <a:t>enstalasyon</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epi</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sèvi</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ak</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nechèl</a:t>
            </a:r>
            <a:endParaRPr lang="es-DO" sz="1600" dirty="0">
              <a:solidFill>
                <a:schemeClr val="tx1">
                  <a:lumMod val="85000"/>
                  <a:lumOff val="15000"/>
                </a:schemeClr>
              </a:solidFill>
              <a:latin typeface="Baskerville Old Face" pitchFamily="18" charset="0"/>
            </a:endParaRPr>
          </a:p>
        </p:txBody>
      </p:sp>
      <p:pic>
        <p:nvPicPr>
          <p:cNvPr id="12" name="Picture 3"/>
          <p:cNvPicPr>
            <a:picLocks noChangeAspect="1" noChangeArrowheads="1"/>
          </p:cNvPicPr>
          <p:nvPr/>
        </p:nvPicPr>
        <p:blipFill rotWithShape="1">
          <a:blip r:embed="rId5" cstate="email">
            <a:extLst/>
          </a:blip>
          <a:srcRect/>
          <a:stretch/>
        </p:blipFill>
        <p:spPr bwMode="auto">
          <a:xfrm>
            <a:off x="429768" y="1956816"/>
            <a:ext cx="5486400" cy="308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14" name="Rectangle 5"/>
          <p:cNvSpPr txBox="1">
            <a:spLocks noChangeArrowheads="1"/>
          </p:cNvSpPr>
          <p:nvPr/>
        </p:nvSpPr>
        <p:spPr bwMode="auto">
          <a:xfrm>
            <a:off x="457200" y="152400"/>
            <a:ext cx="7543800" cy="1295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spcBef>
                <a:spcPts val="3000"/>
              </a:spcBef>
              <a:defRPr/>
            </a:pPr>
            <a:r>
              <a:rPr lang="fr-FR" sz="4200" b="1" dirty="0" err="1" smtClean="0">
                <a:solidFill>
                  <a:schemeClr val="tx1">
                    <a:lumMod val="85000"/>
                    <a:lumOff val="15000"/>
                  </a:schemeClr>
                </a:solidFill>
                <a:latin typeface="Baskerville Old Face" pitchFamily="18" charset="0"/>
                <a:cs typeface="Times New Roman" pitchFamily="18" charset="0"/>
              </a:rPr>
              <a:t>Ki</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prensis</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ke</a:t>
            </a:r>
            <a:r>
              <a:rPr lang="fr-FR" sz="4200" b="1" dirty="0" smtClean="0">
                <a:solidFill>
                  <a:schemeClr val="tx1">
                    <a:lumMod val="85000"/>
                    <a:lumOff val="15000"/>
                  </a:schemeClr>
                </a:solidFill>
                <a:latin typeface="Baskerville Old Face" pitchFamily="18" charset="0"/>
                <a:cs typeface="Times New Roman" pitchFamily="18" charset="0"/>
              </a:rPr>
              <a:t> ou </a:t>
            </a:r>
            <a:r>
              <a:rPr lang="fr-FR" sz="4200" b="1" dirty="0" err="1" smtClean="0">
                <a:solidFill>
                  <a:schemeClr val="tx1">
                    <a:lumMod val="85000"/>
                    <a:lumOff val="15000"/>
                  </a:schemeClr>
                </a:solidFill>
                <a:latin typeface="Baskerville Old Face" pitchFamily="18" charset="0"/>
                <a:cs typeface="Times New Roman" pitchFamily="18" charset="0"/>
              </a:rPr>
              <a:t>dwe</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aplike</a:t>
            </a:r>
            <a:r>
              <a:rPr lang="fr-FR" sz="4200" b="1" dirty="0" smtClean="0">
                <a:solidFill>
                  <a:schemeClr val="tx1">
                    <a:lumMod val="85000"/>
                    <a:lumOff val="15000"/>
                  </a:schemeClr>
                </a:solidFill>
                <a:latin typeface="Baskerville Old Face" pitchFamily="18" charset="0"/>
                <a:cs typeface="Times New Roman" pitchFamily="18" charset="0"/>
              </a:rPr>
              <a:t> le ou </a:t>
            </a:r>
            <a:r>
              <a:rPr lang="fr-FR" sz="4200" b="1" dirty="0" err="1" smtClean="0">
                <a:solidFill>
                  <a:schemeClr val="tx1">
                    <a:lumMod val="85000"/>
                    <a:lumOff val="15000"/>
                  </a:schemeClr>
                </a:solidFill>
                <a:latin typeface="Baskerville Old Face" pitchFamily="18" charset="0"/>
                <a:cs typeface="Times New Roman" pitchFamily="18" charset="0"/>
              </a:rPr>
              <a:t>jwen</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danje</a:t>
            </a:r>
            <a:r>
              <a:rPr lang="fr-FR" sz="4200" b="1" dirty="0" smtClean="0">
                <a:solidFill>
                  <a:schemeClr val="tx1">
                    <a:lumMod val="85000"/>
                    <a:lumOff val="15000"/>
                  </a:schemeClr>
                </a:solidFill>
                <a:latin typeface="Baskerville Old Face" pitchFamily="18" charset="0"/>
                <a:cs typeface="Times New Roman" pitchFamily="18" charset="0"/>
              </a:rPr>
              <a:t> sa </a:t>
            </a:r>
            <a:r>
              <a:rPr lang="fr-FR" sz="4200" b="1" dirty="0" err="1" smtClean="0">
                <a:solidFill>
                  <a:schemeClr val="tx1">
                    <a:lumMod val="85000"/>
                    <a:lumOff val="15000"/>
                  </a:schemeClr>
                </a:solidFill>
                <a:latin typeface="Baskerville Old Face" pitchFamily="18" charset="0"/>
                <a:cs typeface="Times New Roman" pitchFamily="18" charset="0"/>
              </a:rPr>
              <a:t>yo</a:t>
            </a:r>
            <a:r>
              <a:rPr lang="en-US" sz="4200" b="1" spc="-300" dirty="0" smtClean="0">
                <a:solidFill>
                  <a:schemeClr val="tx1">
                    <a:lumMod val="85000"/>
                    <a:lumOff val="15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12"/>
          <p:cNvGrpSpPr>
            <a:grpSpLocks/>
          </p:cNvGrpSpPr>
          <p:nvPr/>
        </p:nvGrpSpPr>
        <p:grpSpPr bwMode="auto">
          <a:xfrm>
            <a:off x="0" y="6172200"/>
            <a:ext cx="9144000" cy="555625"/>
            <a:chOff x="0" y="6172200"/>
            <a:chExt cx="9144000" cy="556276"/>
          </a:xfrm>
        </p:grpSpPr>
        <p:sp>
          <p:nvSpPr>
            <p:cNvPr id="2" name="TextBox 1"/>
            <p:cNvSpPr txBox="1"/>
            <p:nvPr/>
          </p:nvSpPr>
          <p:spPr>
            <a:xfrm>
              <a:off x="0" y="6324779"/>
              <a:ext cx="9144000" cy="3687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6630"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467600" y="6172200"/>
              <a:ext cx="1438645"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5"/>
          <p:cNvSpPr txBox="1">
            <a:spLocks noChangeArrowheads="1"/>
          </p:cNvSpPr>
          <p:nvPr/>
        </p:nvSpPr>
        <p:spPr bwMode="auto">
          <a:xfrm>
            <a:off x="6072256" y="1590554"/>
            <a:ext cx="2809875" cy="4343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defRPr/>
            </a:pPr>
            <a:r>
              <a:rPr lang="es-DO" sz="1600" dirty="0" err="1">
                <a:solidFill>
                  <a:schemeClr val="tx1">
                    <a:lumMod val="85000"/>
                    <a:lumOff val="15000"/>
                  </a:schemeClr>
                </a:solidFill>
                <a:latin typeface="Baskerville Old Face" pitchFamily="18" charset="0"/>
              </a:rPr>
              <a:t>Kèk</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sijesyon</a:t>
            </a:r>
            <a:r>
              <a:rPr lang="es-DO" sz="1600" dirty="0">
                <a:solidFill>
                  <a:schemeClr val="tx1">
                    <a:lumMod val="85000"/>
                    <a:lumOff val="15000"/>
                  </a:schemeClr>
                </a:solidFill>
                <a:latin typeface="Baskerville Old Face" pitchFamily="18" charset="0"/>
              </a:rPr>
              <a:t>: </a:t>
            </a:r>
            <a:endParaRPr lang="es-DO" sz="1600" dirty="0" smtClean="0">
              <a:solidFill>
                <a:schemeClr val="tx1">
                  <a:lumMod val="85000"/>
                  <a:lumOff val="15000"/>
                </a:schemeClr>
              </a:solidFill>
              <a:latin typeface="Baskerville Old Face" pitchFamily="18" charset="0"/>
            </a:endParaRPr>
          </a:p>
          <a:p>
            <a:pPr marL="0" indent="0">
              <a:defRPr/>
            </a:pPr>
            <a:endParaRPr lang="es-DO" sz="1600" dirty="0">
              <a:solidFill>
                <a:schemeClr val="tx1">
                  <a:lumMod val="85000"/>
                  <a:lumOff val="15000"/>
                </a:schemeClr>
              </a:solidFill>
              <a:latin typeface="Baskerville Old Face" pitchFamily="18" charset="0"/>
            </a:endParaRPr>
          </a:p>
          <a:p>
            <a:pPr marL="0" indent="0">
              <a:defRPr/>
            </a:pPr>
            <a:r>
              <a:rPr lang="es-DO" sz="1600" dirty="0" smtClean="0">
                <a:solidFill>
                  <a:schemeClr val="tx1">
                    <a:lumMod val="85000"/>
                    <a:lumOff val="15000"/>
                  </a:schemeClr>
                </a:solidFill>
                <a:latin typeface="Baskerville Old Face" pitchFamily="18" charset="0"/>
              </a:rPr>
              <a:t>Sub </a:t>
            </a:r>
            <a:r>
              <a:rPr lang="es-DO" sz="1600" dirty="0">
                <a:solidFill>
                  <a:schemeClr val="tx1">
                    <a:lumMod val="85000"/>
                    <a:lumOff val="15000"/>
                  </a:schemeClr>
                </a:solidFill>
                <a:latin typeface="Baskerville Old Face" pitchFamily="18" charset="0"/>
              </a:rPr>
              <a:t>L - </a:t>
            </a:r>
            <a:r>
              <a:rPr lang="es-DO" sz="1600" dirty="0" err="1">
                <a:solidFill>
                  <a:schemeClr val="tx1">
                    <a:lumMod val="85000"/>
                    <a:lumOff val="15000"/>
                  </a:schemeClr>
                </a:solidFill>
                <a:latin typeface="Baskerville Old Face" pitchFamily="18" charset="0"/>
              </a:rPr>
              <a:t>echafodaj</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konstriksyon</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platfòm</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aksè</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pwoteksyon</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pou</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pa</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tonbe</a:t>
            </a:r>
            <a:r>
              <a:rPr lang="es-DO" sz="1600" dirty="0">
                <a:solidFill>
                  <a:schemeClr val="tx1">
                    <a:lumMod val="85000"/>
                    <a:lumOff val="15000"/>
                  </a:schemeClr>
                </a:solidFill>
                <a:latin typeface="Baskerville Old Face" pitchFamily="18" charset="0"/>
              </a:rPr>
              <a:t> </a:t>
            </a:r>
          </a:p>
          <a:p>
            <a:pPr marL="0" indent="0">
              <a:defRPr/>
            </a:pPr>
            <a:r>
              <a:rPr lang="es-DO" sz="1600" dirty="0">
                <a:solidFill>
                  <a:schemeClr val="tx1">
                    <a:lumMod val="85000"/>
                    <a:lumOff val="15000"/>
                  </a:schemeClr>
                </a:solidFill>
                <a:latin typeface="Baskerville Old Face" pitchFamily="18" charset="0"/>
              </a:rPr>
              <a:t>Sub E - PPE – chapo </a:t>
            </a:r>
            <a:r>
              <a:rPr lang="es-DO" sz="1600" dirty="0" err="1">
                <a:solidFill>
                  <a:schemeClr val="tx1">
                    <a:lumMod val="85000"/>
                    <a:lumOff val="15000"/>
                  </a:schemeClr>
                </a:solidFill>
                <a:latin typeface="Baskerville Old Face" pitchFamily="18" charset="0"/>
              </a:rPr>
              <a:t>pou</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pwoteksyon</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bak</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manke</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linèt</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sekirite</a:t>
            </a:r>
            <a:r>
              <a:rPr lang="es-DO" sz="1600" dirty="0">
                <a:solidFill>
                  <a:schemeClr val="tx1">
                    <a:lumMod val="85000"/>
                    <a:lumOff val="15000"/>
                  </a:schemeClr>
                </a:solidFill>
                <a:latin typeface="Baskerville Old Face" pitchFamily="18" charset="0"/>
              </a:rPr>
              <a:t> </a:t>
            </a:r>
          </a:p>
          <a:p>
            <a:pPr marL="0" indent="0">
              <a:defRPr/>
            </a:pPr>
            <a:r>
              <a:rPr lang="es-DO" sz="1600" dirty="0">
                <a:solidFill>
                  <a:schemeClr val="tx1">
                    <a:lumMod val="85000"/>
                    <a:lumOff val="15000"/>
                  </a:schemeClr>
                </a:solidFill>
                <a:latin typeface="Baskerville Old Face" pitchFamily="18" charset="0"/>
              </a:rPr>
              <a:t>Sub D - </a:t>
            </a:r>
            <a:r>
              <a:rPr lang="es-DO" sz="1600" dirty="0" err="1">
                <a:solidFill>
                  <a:schemeClr val="tx1">
                    <a:lumMod val="85000"/>
                    <a:lumOff val="15000"/>
                  </a:schemeClr>
                </a:solidFill>
                <a:latin typeface="Baskerville Old Face" pitchFamily="18" charset="0"/>
              </a:rPr>
              <a:t>rezèv</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pou</a:t>
            </a:r>
            <a:r>
              <a:rPr lang="es-DO" sz="1600" dirty="0">
                <a:solidFill>
                  <a:schemeClr val="tx1">
                    <a:lumMod val="85000"/>
                    <a:lumOff val="15000"/>
                  </a:schemeClr>
                </a:solidFill>
                <a:latin typeface="Baskerville Old Face" pitchFamily="18" charset="0"/>
              </a:rPr>
              <a:t> pote </a:t>
            </a:r>
            <a:r>
              <a:rPr lang="es-DO" sz="1600" dirty="0" err="1">
                <a:solidFill>
                  <a:schemeClr val="tx1">
                    <a:lumMod val="85000"/>
                    <a:lumOff val="15000"/>
                  </a:schemeClr>
                </a:solidFill>
                <a:latin typeface="Baskerville Old Face" pitchFamily="18" charset="0"/>
              </a:rPr>
              <a:t>dlo</a:t>
            </a:r>
            <a:r>
              <a:rPr lang="es-DO" sz="1600" dirty="0">
                <a:solidFill>
                  <a:schemeClr val="tx1">
                    <a:lumMod val="85000"/>
                    <a:lumOff val="15000"/>
                  </a:schemeClr>
                </a:solidFill>
                <a:latin typeface="Baskerville Old Face" pitchFamily="18" charset="0"/>
              </a:rPr>
              <a:t> </a:t>
            </a:r>
          </a:p>
          <a:p>
            <a:pPr marL="0" indent="0">
              <a:defRPr/>
            </a:pPr>
            <a:r>
              <a:rPr lang="es-DO" sz="1600" dirty="0">
                <a:solidFill>
                  <a:schemeClr val="tx1">
                    <a:lumMod val="85000"/>
                    <a:lumOff val="15000"/>
                  </a:schemeClr>
                </a:solidFill>
                <a:latin typeface="Baskerville Old Face" pitchFamily="18" charset="0"/>
              </a:rPr>
              <a:t>Sub M – </a:t>
            </a:r>
            <a:r>
              <a:rPr lang="es-DO" sz="1600" dirty="0" err="1">
                <a:solidFill>
                  <a:schemeClr val="tx1">
                    <a:lumMod val="85000"/>
                    <a:lumOff val="15000"/>
                  </a:schemeClr>
                </a:solidFill>
                <a:latin typeface="Baskerville Old Face" pitchFamily="18" charset="0"/>
              </a:rPr>
              <a:t>glise</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epi</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tonbe</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na</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danje</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antre</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nan</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two</a:t>
            </a:r>
            <a:r>
              <a:rPr lang="es-DO" sz="1600" dirty="0">
                <a:solidFill>
                  <a:schemeClr val="tx1">
                    <a:lumMod val="85000"/>
                    <a:lumOff val="15000"/>
                  </a:schemeClr>
                </a:solidFill>
                <a:latin typeface="Baskerville Old Face" pitchFamily="18" charset="0"/>
              </a:rPr>
              <a:t> </a:t>
            </a:r>
          </a:p>
          <a:p>
            <a:pPr marL="0" indent="0">
              <a:defRPr/>
            </a:pPr>
            <a:r>
              <a:rPr lang="es-DO" sz="1600" dirty="0">
                <a:solidFill>
                  <a:schemeClr val="tx1">
                    <a:lumMod val="85000"/>
                    <a:lumOff val="15000"/>
                  </a:schemeClr>
                </a:solidFill>
                <a:latin typeface="Baskerville Old Face" pitchFamily="18" charset="0"/>
              </a:rPr>
              <a:t>Sub P - </a:t>
            </a:r>
            <a:r>
              <a:rPr lang="es-DO" sz="1600" dirty="0" err="1">
                <a:solidFill>
                  <a:schemeClr val="tx1">
                    <a:lumMod val="85000"/>
                    <a:lumOff val="15000"/>
                  </a:schemeClr>
                </a:solidFill>
                <a:latin typeface="Baskerville Old Face" pitchFamily="18" charset="0"/>
              </a:rPr>
              <a:t>sekirite</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fouy</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grenpe</a:t>
            </a:r>
            <a:endParaRPr lang="es-DO" sz="1600" dirty="0">
              <a:solidFill>
                <a:schemeClr val="tx1">
                  <a:lumMod val="85000"/>
                  <a:lumOff val="15000"/>
                </a:schemeClr>
              </a:solidFill>
              <a:latin typeface="Baskerville Old Face" pitchFamily="18" charset="0"/>
            </a:endParaRPr>
          </a:p>
        </p:txBody>
      </p:sp>
      <p:pic>
        <p:nvPicPr>
          <p:cNvPr id="9" name="Picture 3"/>
          <p:cNvPicPr>
            <a:picLocks noChangeAspect="1" noChangeArrowheads="1"/>
          </p:cNvPicPr>
          <p:nvPr/>
        </p:nvPicPr>
        <p:blipFill rotWithShape="1">
          <a:blip r:embed="rId5" cstate="email">
            <a:extLst/>
          </a:blip>
          <a:srcRect/>
          <a:stretch/>
        </p:blipFill>
        <p:spPr bwMode="auto">
          <a:xfrm>
            <a:off x="429768" y="1956816"/>
            <a:ext cx="5486400" cy="308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14" name="Rectangle 5"/>
          <p:cNvSpPr txBox="1">
            <a:spLocks noChangeArrowheads="1"/>
          </p:cNvSpPr>
          <p:nvPr/>
        </p:nvSpPr>
        <p:spPr bwMode="auto">
          <a:xfrm>
            <a:off x="457200" y="152400"/>
            <a:ext cx="7543800" cy="1295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spcBef>
                <a:spcPts val="3000"/>
              </a:spcBef>
              <a:defRPr/>
            </a:pPr>
            <a:r>
              <a:rPr lang="fr-FR" sz="4200" b="1" dirty="0" err="1" smtClean="0">
                <a:solidFill>
                  <a:schemeClr val="tx1">
                    <a:lumMod val="85000"/>
                    <a:lumOff val="15000"/>
                  </a:schemeClr>
                </a:solidFill>
                <a:latin typeface="Baskerville Old Face" pitchFamily="18" charset="0"/>
                <a:cs typeface="Times New Roman" pitchFamily="18" charset="0"/>
              </a:rPr>
              <a:t>Ki</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prensis</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ke</a:t>
            </a:r>
            <a:r>
              <a:rPr lang="fr-FR" sz="4200" b="1" dirty="0" smtClean="0">
                <a:solidFill>
                  <a:schemeClr val="tx1">
                    <a:lumMod val="85000"/>
                    <a:lumOff val="15000"/>
                  </a:schemeClr>
                </a:solidFill>
                <a:latin typeface="Baskerville Old Face" pitchFamily="18" charset="0"/>
                <a:cs typeface="Times New Roman" pitchFamily="18" charset="0"/>
              </a:rPr>
              <a:t> ou </a:t>
            </a:r>
            <a:r>
              <a:rPr lang="fr-FR" sz="4200" b="1" dirty="0" err="1" smtClean="0">
                <a:solidFill>
                  <a:schemeClr val="tx1">
                    <a:lumMod val="85000"/>
                    <a:lumOff val="15000"/>
                  </a:schemeClr>
                </a:solidFill>
                <a:latin typeface="Baskerville Old Face" pitchFamily="18" charset="0"/>
                <a:cs typeface="Times New Roman" pitchFamily="18" charset="0"/>
              </a:rPr>
              <a:t>dwe</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aplike</a:t>
            </a:r>
            <a:r>
              <a:rPr lang="fr-FR" sz="4200" b="1" dirty="0" smtClean="0">
                <a:solidFill>
                  <a:schemeClr val="tx1">
                    <a:lumMod val="85000"/>
                    <a:lumOff val="15000"/>
                  </a:schemeClr>
                </a:solidFill>
                <a:latin typeface="Baskerville Old Face" pitchFamily="18" charset="0"/>
                <a:cs typeface="Times New Roman" pitchFamily="18" charset="0"/>
              </a:rPr>
              <a:t> le ou </a:t>
            </a:r>
            <a:r>
              <a:rPr lang="fr-FR" sz="4200" b="1" dirty="0" err="1" smtClean="0">
                <a:solidFill>
                  <a:schemeClr val="tx1">
                    <a:lumMod val="85000"/>
                    <a:lumOff val="15000"/>
                  </a:schemeClr>
                </a:solidFill>
                <a:latin typeface="Baskerville Old Face" pitchFamily="18" charset="0"/>
                <a:cs typeface="Times New Roman" pitchFamily="18" charset="0"/>
              </a:rPr>
              <a:t>jwen</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danje</a:t>
            </a:r>
            <a:r>
              <a:rPr lang="fr-FR" sz="4200" b="1" dirty="0" smtClean="0">
                <a:solidFill>
                  <a:schemeClr val="tx1">
                    <a:lumMod val="85000"/>
                    <a:lumOff val="15000"/>
                  </a:schemeClr>
                </a:solidFill>
                <a:latin typeface="Baskerville Old Face" pitchFamily="18" charset="0"/>
                <a:cs typeface="Times New Roman" pitchFamily="18" charset="0"/>
              </a:rPr>
              <a:t> sa </a:t>
            </a:r>
            <a:r>
              <a:rPr lang="fr-FR" sz="4200" b="1" dirty="0" err="1" smtClean="0">
                <a:solidFill>
                  <a:schemeClr val="tx1">
                    <a:lumMod val="85000"/>
                    <a:lumOff val="15000"/>
                  </a:schemeClr>
                </a:solidFill>
                <a:latin typeface="Baskerville Old Face" pitchFamily="18" charset="0"/>
                <a:cs typeface="Times New Roman" pitchFamily="18" charset="0"/>
              </a:rPr>
              <a:t>yo</a:t>
            </a:r>
            <a:r>
              <a:rPr lang="en-US" sz="4200" b="1" spc="-300" dirty="0" smtClean="0">
                <a:solidFill>
                  <a:schemeClr val="tx1">
                    <a:lumMod val="85000"/>
                    <a:lumOff val="15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12"/>
          <p:cNvGrpSpPr>
            <a:grpSpLocks/>
          </p:cNvGrpSpPr>
          <p:nvPr/>
        </p:nvGrpSpPr>
        <p:grpSpPr bwMode="auto">
          <a:xfrm>
            <a:off x="0" y="6172200"/>
            <a:ext cx="9144000" cy="555625"/>
            <a:chOff x="0" y="6172200"/>
            <a:chExt cx="9144000" cy="556276"/>
          </a:xfrm>
        </p:grpSpPr>
        <p:sp>
          <p:nvSpPr>
            <p:cNvPr id="2" name="TextBox 1"/>
            <p:cNvSpPr txBox="1"/>
            <p:nvPr/>
          </p:nvSpPr>
          <p:spPr>
            <a:xfrm>
              <a:off x="0" y="6324779"/>
              <a:ext cx="9144000" cy="3687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28678"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467600" y="6172200"/>
              <a:ext cx="1438645"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5"/>
          <p:cNvSpPr txBox="1">
            <a:spLocks noChangeArrowheads="1"/>
          </p:cNvSpPr>
          <p:nvPr/>
        </p:nvSpPr>
        <p:spPr bwMode="auto">
          <a:xfrm>
            <a:off x="6096000" y="1600200"/>
            <a:ext cx="2809875" cy="4343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defRPr/>
            </a:pPr>
            <a:r>
              <a:rPr lang="es-DO" sz="1600" dirty="0" err="1">
                <a:solidFill>
                  <a:schemeClr val="tx1">
                    <a:lumMod val="85000"/>
                    <a:lumOff val="15000"/>
                  </a:schemeClr>
                </a:solidFill>
                <a:latin typeface="Baskerville Old Face" pitchFamily="18" charset="0"/>
              </a:rPr>
              <a:t>Kèk</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sijesyon</a:t>
            </a:r>
            <a:r>
              <a:rPr lang="es-DO" sz="1600" dirty="0">
                <a:solidFill>
                  <a:schemeClr val="tx1">
                    <a:lumMod val="85000"/>
                    <a:lumOff val="15000"/>
                  </a:schemeClr>
                </a:solidFill>
                <a:latin typeface="Baskerville Old Face" pitchFamily="18" charset="0"/>
              </a:rPr>
              <a:t>: </a:t>
            </a:r>
            <a:endParaRPr lang="es-DO" sz="1600" dirty="0" smtClean="0">
              <a:solidFill>
                <a:schemeClr val="tx1">
                  <a:lumMod val="85000"/>
                  <a:lumOff val="15000"/>
                </a:schemeClr>
              </a:solidFill>
              <a:latin typeface="Baskerville Old Face" pitchFamily="18" charset="0"/>
            </a:endParaRPr>
          </a:p>
          <a:p>
            <a:pPr marL="0" indent="0">
              <a:defRPr/>
            </a:pPr>
            <a:endParaRPr lang="es-DO" sz="1600" dirty="0">
              <a:solidFill>
                <a:schemeClr val="tx1">
                  <a:lumMod val="85000"/>
                  <a:lumOff val="15000"/>
                </a:schemeClr>
              </a:solidFill>
              <a:latin typeface="Baskerville Old Face" pitchFamily="18" charset="0"/>
            </a:endParaRPr>
          </a:p>
          <a:p>
            <a:pPr marL="0" indent="0">
              <a:defRPr/>
            </a:pPr>
            <a:r>
              <a:rPr lang="es-DO" sz="1600" dirty="0" smtClean="0">
                <a:solidFill>
                  <a:schemeClr val="tx1">
                    <a:lumMod val="85000"/>
                    <a:lumOff val="15000"/>
                  </a:schemeClr>
                </a:solidFill>
                <a:latin typeface="Baskerville Old Face" pitchFamily="18" charset="0"/>
              </a:rPr>
              <a:t>Sub </a:t>
            </a:r>
            <a:r>
              <a:rPr lang="es-DO" sz="1600" dirty="0">
                <a:solidFill>
                  <a:schemeClr val="tx1">
                    <a:lumMod val="85000"/>
                    <a:lumOff val="15000"/>
                  </a:schemeClr>
                </a:solidFill>
                <a:latin typeface="Baskerville Old Face" pitchFamily="18" charset="0"/>
              </a:rPr>
              <a:t>L - </a:t>
            </a:r>
            <a:r>
              <a:rPr lang="es-DO" sz="1600" dirty="0" err="1">
                <a:solidFill>
                  <a:schemeClr val="tx1">
                    <a:lumMod val="85000"/>
                    <a:lumOff val="15000"/>
                  </a:schemeClr>
                </a:solidFill>
                <a:latin typeface="Baskerville Old Face" pitchFamily="18" charset="0"/>
              </a:rPr>
              <a:t>echafodaj</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konstriksyon</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platfòm</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kapasite</a:t>
            </a:r>
            <a:r>
              <a:rPr lang="es-DO" sz="1600" dirty="0">
                <a:solidFill>
                  <a:schemeClr val="tx1">
                    <a:lumMod val="85000"/>
                    <a:lumOff val="15000"/>
                  </a:schemeClr>
                </a:solidFill>
                <a:latin typeface="Baskerville Old Face" pitchFamily="18" charset="0"/>
              </a:rPr>
              <a:t> Sub X - </a:t>
            </a:r>
            <a:r>
              <a:rPr lang="es-DO" sz="1600" dirty="0" err="1">
                <a:solidFill>
                  <a:schemeClr val="tx1">
                    <a:lumMod val="85000"/>
                    <a:lumOff val="15000"/>
                  </a:schemeClr>
                </a:solidFill>
                <a:latin typeface="Baskerville Old Face" pitchFamily="18" charset="0"/>
              </a:rPr>
              <a:t>konstriksyon</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nechèl</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ak</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enstalasyon</a:t>
            </a:r>
            <a:r>
              <a:rPr lang="es-DO" sz="1600" dirty="0">
                <a:solidFill>
                  <a:schemeClr val="tx1">
                    <a:lumMod val="85000"/>
                    <a:lumOff val="15000"/>
                  </a:schemeClr>
                </a:solidFill>
                <a:latin typeface="Baskerville Old Face" pitchFamily="18" charset="0"/>
              </a:rPr>
              <a:t> </a:t>
            </a:r>
          </a:p>
          <a:p>
            <a:pPr marL="0" indent="0">
              <a:defRPr/>
            </a:pPr>
            <a:r>
              <a:rPr lang="es-DO" sz="1600" dirty="0">
                <a:solidFill>
                  <a:schemeClr val="tx1">
                    <a:lumMod val="85000"/>
                    <a:lumOff val="15000"/>
                  </a:schemeClr>
                </a:solidFill>
                <a:latin typeface="Baskerville Old Face" pitchFamily="18" charset="0"/>
              </a:rPr>
              <a:t>Sub Q - </a:t>
            </a:r>
            <a:r>
              <a:rPr lang="es-DO" sz="1600" dirty="0" err="1">
                <a:solidFill>
                  <a:schemeClr val="tx1">
                    <a:lumMod val="85000"/>
                    <a:lumOff val="15000"/>
                  </a:schemeClr>
                </a:solidFill>
                <a:latin typeface="Baskerville Old Face" pitchFamily="18" charset="0"/>
              </a:rPr>
              <a:t>impalement</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danje</a:t>
            </a:r>
            <a:r>
              <a:rPr lang="es-DO" sz="1600" dirty="0">
                <a:solidFill>
                  <a:schemeClr val="tx1">
                    <a:lumMod val="85000"/>
                    <a:lumOff val="15000"/>
                  </a:schemeClr>
                </a:solidFill>
                <a:latin typeface="Baskerville Old Face" pitchFamily="18" charset="0"/>
              </a:rPr>
              <a:t> Sub M - </a:t>
            </a:r>
            <a:r>
              <a:rPr lang="es-DO" sz="1600" dirty="0" err="1">
                <a:solidFill>
                  <a:schemeClr val="tx1">
                    <a:lumMod val="85000"/>
                    <a:lumOff val="15000"/>
                  </a:schemeClr>
                </a:solidFill>
                <a:latin typeface="Baskerville Old Face" pitchFamily="18" charset="0"/>
              </a:rPr>
              <a:t>pwoteksyon</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pou</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soti</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tonbe</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nan</a:t>
            </a:r>
            <a:r>
              <a:rPr lang="es-DO" sz="1600" dirty="0">
                <a:solidFill>
                  <a:schemeClr val="tx1">
                    <a:lumMod val="85000"/>
                    <a:lumOff val="15000"/>
                  </a:schemeClr>
                </a:solidFill>
                <a:latin typeface="Baskerville Old Face" pitchFamily="18" charset="0"/>
              </a:rPr>
              <a:t> planche, </a:t>
            </a:r>
            <a:r>
              <a:rPr lang="es-DO" sz="1600" dirty="0" err="1">
                <a:solidFill>
                  <a:schemeClr val="tx1">
                    <a:lumMod val="85000"/>
                    <a:lumOff val="15000"/>
                  </a:schemeClr>
                </a:solidFill>
                <a:latin typeface="Baskerville Old Face" pitchFamily="18" charset="0"/>
              </a:rPr>
              <a:t>nan</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twou</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oswa</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sou</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bò</a:t>
            </a:r>
            <a:r>
              <a:rPr lang="es-DO" sz="1600" dirty="0">
                <a:solidFill>
                  <a:schemeClr val="tx1">
                    <a:lumMod val="85000"/>
                    <a:lumOff val="15000"/>
                  </a:schemeClr>
                </a:solidFill>
                <a:latin typeface="Baskerville Old Face" pitchFamily="18" charset="0"/>
              </a:rPr>
              <a:t>  </a:t>
            </a:r>
            <a:r>
              <a:rPr lang="es-DO" sz="1600" dirty="0" err="1">
                <a:solidFill>
                  <a:schemeClr val="tx1">
                    <a:lumMod val="85000"/>
                    <a:lumOff val="15000"/>
                  </a:schemeClr>
                </a:solidFill>
                <a:latin typeface="Baskerville Old Face" pitchFamily="18" charset="0"/>
              </a:rPr>
              <a:t>etaj</a:t>
            </a:r>
            <a:endParaRPr lang="es-DO" sz="1600" dirty="0">
              <a:solidFill>
                <a:schemeClr val="tx1">
                  <a:lumMod val="85000"/>
                  <a:lumOff val="15000"/>
                </a:schemeClr>
              </a:solidFill>
              <a:latin typeface="Baskerville Old Face" pitchFamily="18" charset="0"/>
            </a:endParaRPr>
          </a:p>
        </p:txBody>
      </p:sp>
      <p:pic>
        <p:nvPicPr>
          <p:cNvPr id="3" name="Picture 2"/>
          <p:cNvPicPr>
            <a:picLocks noChangeAspect="1"/>
          </p:cNvPicPr>
          <p:nvPr/>
        </p:nvPicPr>
        <p:blipFill rotWithShape="1">
          <a:blip r:embed="rId5" cstate="email">
            <a:extLst/>
          </a:blip>
          <a:srcRect/>
          <a:stretch/>
        </p:blipFill>
        <p:spPr>
          <a:xfrm>
            <a:off x="429768" y="1956816"/>
            <a:ext cx="5486400" cy="308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5"/>
          <p:cNvSpPr txBox="1">
            <a:spLocks noChangeArrowheads="1"/>
          </p:cNvSpPr>
          <p:nvPr/>
        </p:nvSpPr>
        <p:spPr bwMode="auto">
          <a:xfrm>
            <a:off x="457200" y="152400"/>
            <a:ext cx="7543800" cy="1295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spcBef>
                <a:spcPts val="3000"/>
              </a:spcBef>
              <a:defRPr/>
            </a:pPr>
            <a:r>
              <a:rPr lang="fr-FR" sz="4200" b="1" dirty="0" err="1" smtClean="0">
                <a:solidFill>
                  <a:schemeClr val="tx1">
                    <a:lumMod val="85000"/>
                    <a:lumOff val="15000"/>
                  </a:schemeClr>
                </a:solidFill>
                <a:latin typeface="Baskerville Old Face" pitchFamily="18" charset="0"/>
                <a:cs typeface="Times New Roman" pitchFamily="18" charset="0"/>
              </a:rPr>
              <a:t>Ki</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prensis</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ke</a:t>
            </a:r>
            <a:r>
              <a:rPr lang="fr-FR" sz="4200" b="1" dirty="0" smtClean="0">
                <a:solidFill>
                  <a:schemeClr val="tx1">
                    <a:lumMod val="85000"/>
                    <a:lumOff val="15000"/>
                  </a:schemeClr>
                </a:solidFill>
                <a:latin typeface="Baskerville Old Face" pitchFamily="18" charset="0"/>
                <a:cs typeface="Times New Roman" pitchFamily="18" charset="0"/>
              </a:rPr>
              <a:t> ou </a:t>
            </a:r>
            <a:r>
              <a:rPr lang="fr-FR" sz="4200" b="1" dirty="0" err="1" smtClean="0">
                <a:solidFill>
                  <a:schemeClr val="tx1">
                    <a:lumMod val="85000"/>
                    <a:lumOff val="15000"/>
                  </a:schemeClr>
                </a:solidFill>
                <a:latin typeface="Baskerville Old Face" pitchFamily="18" charset="0"/>
                <a:cs typeface="Times New Roman" pitchFamily="18" charset="0"/>
              </a:rPr>
              <a:t>dwe</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aplike</a:t>
            </a:r>
            <a:r>
              <a:rPr lang="fr-FR" sz="4200" b="1" dirty="0" smtClean="0">
                <a:solidFill>
                  <a:schemeClr val="tx1">
                    <a:lumMod val="85000"/>
                    <a:lumOff val="15000"/>
                  </a:schemeClr>
                </a:solidFill>
                <a:latin typeface="Baskerville Old Face" pitchFamily="18" charset="0"/>
                <a:cs typeface="Times New Roman" pitchFamily="18" charset="0"/>
              </a:rPr>
              <a:t> le ou </a:t>
            </a:r>
            <a:r>
              <a:rPr lang="fr-FR" sz="4200" b="1" dirty="0" err="1" smtClean="0">
                <a:solidFill>
                  <a:schemeClr val="tx1">
                    <a:lumMod val="85000"/>
                    <a:lumOff val="15000"/>
                  </a:schemeClr>
                </a:solidFill>
                <a:latin typeface="Baskerville Old Face" pitchFamily="18" charset="0"/>
                <a:cs typeface="Times New Roman" pitchFamily="18" charset="0"/>
              </a:rPr>
              <a:t>jwen</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danje</a:t>
            </a:r>
            <a:r>
              <a:rPr lang="fr-FR" sz="4200" b="1" dirty="0" smtClean="0">
                <a:solidFill>
                  <a:schemeClr val="tx1">
                    <a:lumMod val="85000"/>
                    <a:lumOff val="15000"/>
                  </a:schemeClr>
                </a:solidFill>
                <a:latin typeface="Baskerville Old Face" pitchFamily="18" charset="0"/>
                <a:cs typeface="Times New Roman" pitchFamily="18" charset="0"/>
              </a:rPr>
              <a:t> sa </a:t>
            </a:r>
            <a:r>
              <a:rPr lang="fr-FR" sz="4200" b="1" dirty="0" err="1" smtClean="0">
                <a:solidFill>
                  <a:schemeClr val="tx1">
                    <a:lumMod val="85000"/>
                    <a:lumOff val="15000"/>
                  </a:schemeClr>
                </a:solidFill>
                <a:latin typeface="Baskerville Old Face" pitchFamily="18" charset="0"/>
                <a:cs typeface="Times New Roman" pitchFamily="18" charset="0"/>
              </a:rPr>
              <a:t>yo</a:t>
            </a:r>
            <a:r>
              <a:rPr lang="en-US" sz="4200" b="1" spc="-300" dirty="0" smtClean="0">
                <a:solidFill>
                  <a:schemeClr val="tx1">
                    <a:lumMod val="85000"/>
                    <a:lumOff val="15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12"/>
          <p:cNvGrpSpPr>
            <a:grpSpLocks/>
          </p:cNvGrpSpPr>
          <p:nvPr/>
        </p:nvGrpSpPr>
        <p:grpSpPr bwMode="auto">
          <a:xfrm>
            <a:off x="0" y="6172200"/>
            <a:ext cx="9144000" cy="555625"/>
            <a:chOff x="0" y="6172200"/>
            <a:chExt cx="9144000" cy="556276"/>
          </a:xfrm>
        </p:grpSpPr>
        <p:sp>
          <p:nvSpPr>
            <p:cNvPr id="2" name="TextBox 1"/>
            <p:cNvSpPr txBox="1"/>
            <p:nvPr/>
          </p:nvSpPr>
          <p:spPr>
            <a:xfrm>
              <a:off x="0" y="6324779"/>
              <a:ext cx="9144000" cy="3687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p>
          </p:txBody>
        </p:sp>
        <p:pic>
          <p:nvPicPr>
            <p:cNvPr id="30726"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467600" y="6172200"/>
              <a:ext cx="1438645"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5"/>
          <p:cNvSpPr txBox="1">
            <a:spLocks noChangeArrowheads="1"/>
          </p:cNvSpPr>
          <p:nvPr/>
        </p:nvSpPr>
        <p:spPr bwMode="auto">
          <a:xfrm>
            <a:off x="6096000" y="1600200"/>
            <a:ext cx="2895600" cy="4343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defRPr/>
            </a:pPr>
            <a:r>
              <a:rPr lang="es-DO" sz="1400" dirty="0">
                <a:solidFill>
                  <a:schemeClr val="tx1">
                    <a:lumMod val="85000"/>
                    <a:lumOff val="15000"/>
                  </a:schemeClr>
                </a:solidFill>
                <a:latin typeface="Baskerville Old Face" pitchFamily="18" charset="0"/>
              </a:rPr>
              <a:t>Sub L - </a:t>
            </a:r>
            <a:r>
              <a:rPr lang="es-DO" sz="1400" dirty="0" err="1">
                <a:solidFill>
                  <a:schemeClr val="tx1">
                    <a:lumMod val="85000"/>
                    <a:lumOff val="15000"/>
                  </a:schemeClr>
                </a:solidFill>
                <a:latin typeface="Baskerville Old Face" pitchFamily="18" charset="0"/>
              </a:rPr>
              <a:t>mobil</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sèvi</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ak</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echafodaj</a:t>
            </a:r>
            <a:r>
              <a:rPr lang="es-DO" sz="1400" dirty="0">
                <a:solidFill>
                  <a:schemeClr val="tx1">
                    <a:lumMod val="85000"/>
                    <a:lumOff val="15000"/>
                  </a:schemeClr>
                </a:solidFill>
                <a:latin typeface="Baskerville Old Face" pitchFamily="18" charset="0"/>
              </a:rPr>
              <a:t> </a:t>
            </a:r>
          </a:p>
          <a:p>
            <a:pPr marL="0" indent="0">
              <a:defRPr/>
            </a:pPr>
            <a:r>
              <a:rPr lang="es-DO" sz="1400" dirty="0">
                <a:solidFill>
                  <a:schemeClr val="tx1">
                    <a:lumMod val="85000"/>
                    <a:lumOff val="15000"/>
                  </a:schemeClr>
                </a:solidFill>
                <a:latin typeface="Baskerville Old Face" pitchFamily="18" charset="0"/>
              </a:rPr>
              <a:t>Sub M - </a:t>
            </a:r>
            <a:r>
              <a:rPr lang="es-DO" sz="1400" dirty="0" err="1">
                <a:solidFill>
                  <a:schemeClr val="tx1">
                    <a:lumMod val="85000"/>
                    <a:lumOff val="15000"/>
                  </a:schemeClr>
                </a:solidFill>
                <a:latin typeface="Baskerville Old Face" pitchFamily="18" charset="0"/>
              </a:rPr>
              <a:t>pwoteksyon</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pou</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tonbe</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sonje</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nan</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premye</a:t>
            </a:r>
            <a:r>
              <a:rPr lang="es-DO" sz="1400" dirty="0">
                <a:solidFill>
                  <a:schemeClr val="tx1">
                    <a:lumMod val="85000"/>
                    <a:lumOff val="15000"/>
                  </a:schemeClr>
                </a:solidFill>
                <a:latin typeface="Baskerville Old Face" pitchFamily="18" charset="0"/>
              </a:rPr>
              <a:t> plan, li se 80’ </a:t>
            </a:r>
            <a:r>
              <a:rPr lang="es-DO" sz="1400" dirty="0" err="1">
                <a:solidFill>
                  <a:schemeClr val="tx1">
                    <a:lumMod val="85000"/>
                    <a:lumOff val="15000"/>
                  </a:schemeClr>
                </a:solidFill>
                <a:latin typeface="Baskerville Old Face" pitchFamily="18" charset="0"/>
              </a:rPr>
              <a:t>nan</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tè</a:t>
            </a:r>
            <a:r>
              <a:rPr lang="es-DO" sz="1400" dirty="0">
                <a:solidFill>
                  <a:schemeClr val="tx1">
                    <a:lumMod val="85000"/>
                    <a:lumOff val="15000"/>
                  </a:schemeClr>
                </a:solidFill>
                <a:latin typeface="Baskerville Old Face" pitchFamily="18" charset="0"/>
              </a:rPr>
              <a:t> a </a:t>
            </a:r>
            <a:r>
              <a:rPr lang="es-DO" sz="1400" dirty="0" err="1">
                <a:solidFill>
                  <a:schemeClr val="tx1">
                    <a:lumMod val="85000"/>
                    <a:lumOff val="15000"/>
                  </a:schemeClr>
                </a:solidFill>
                <a:latin typeface="Baskerville Old Face" pitchFamily="18" charset="0"/>
              </a:rPr>
              <a:t>sou</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kab</a:t>
            </a:r>
            <a:r>
              <a:rPr lang="es-DO" sz="1400" dirty="0">
                <a:solidFill>
                  <a:schemeClr val="tx1">
                    <a:lumMod val="85000"/>
                    <a:lumOff val="15000"/>
                  </a:schemeClr>
                </a:solidFill>
                <a:latin typeface="Baskerville Old Face" pitchFamily="18" charset="0"/>
              </a:rPr>
              <a:t> yo), </a:t>
            </a:r>
            <a:r>
              <a:rPr lang="es-DO" sz="1400" dirty="0" err="1">
                <a:solidFill>
                  <a:schemeClr val="tx1">
                    <a:lumMod val="85000"/>
                    <a:lumOff val="15000"/>
                  </a:schemeClr>
                </a:solidFill>
                <a:latin typeface="Baskerville Old Face" pitchFamily="18" charset="0"/>
              </a:rPr>
              <a:t>pwen</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kapasite</a:t>
            </a:r>
            <a:r>
              <a:rPr lang="es-DO" sz="1400" dirty="0">
                <a:solidFill>
                  <a:schemeClr val="tx1">
                    <a:lumMod val="85000"/>
                    <a:lumOff val="15000"/>
                  </a:schemeClr>
                </a:solidFill>
                <a:latin typeface="Baskerville Old Face" pitchFamily="18" charset="0"/>
              </a:rPr>
              <a:t> Anchorage </a:t>
            </a:r>
            <a:r>
              <a:rPr lang="es-DO" sz="1400" dirty="0" err="1">
                <a:solidFill>
                  <a:schemeClr val="tx1">
                    <a:lumMod val="85000"/>
                    <a:lumOff val="15000"/>
                  </a:schemeClr>
                </a:solidFill>
                <a:latin typeface="Baskerville Old Face" pitchFamily="18" charset="0"/>
              </a:rPr>
              <a:t>Roule</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echafodaj</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mobil</a:t>
            </a:r>
            <a:r>
              <a:rPr lang="es-DO" sz="1400" dirty="0">
                <a:solidFill>
                  <a:schemeClr val="tx1">
                    <a:lumMod val="85000"/>
                    <a:lumOff val="15000"/>
                  </a:schemeClr>
                </a:solidFill>
                <a:latin typeface="Baskerville Old Face" pitchFamily="18" charset="0"/>
              </a:rPr>
              <a:t> la </a:t>
            </a:r>
            <a:r>
              <a:rPr lang="es-DO" sz="1400" dirty="0" err="1">
                <a:solidFill>
                  <a:schemeClr val="tx1">
                    <a:lumMod val="85000"/>
                    <a:lumOff val="15000"/>
                  </a:schemeClr>
                </a:solidFill>
                <a:latin typeface="Baskerville Old Face" pitchFamily="18" charset="0"/>
              </a:rPr>
              <a:t>ka</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esansyèlman</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danjere</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epi</a:t>
            </a:r>
            <a:r>
              <a:rPr lang="es-DO" sz="1400" dirty="0">
                <a:solidFill>
                  <a:schemeClr val="tx1">
                    <a:lumMod val="85000"/>
                    <a:lumOff val="15000"/>
                  </a:schemeClr>
                </a:solidFill>
                <a:latin typeface="Baskerville Old Face" pitchFamily="18" charset="0"/>
              </a:rPr>
              <a:t> gen </a:t>
            </a:r>
            <a:r>
              <a:rPr lang="es-DO" sz="1400" dirty="0" err="1">
                <a:solidFill>
                  <a:schemeClr val="tx1">
                    <a:lumMod val="85000"/>
                    <a:lumOff val="15000"/>
                  </a:schemeClr>
                </a:solidFill>
                <a:latin typeface="Baskerville Old Face" pitchFamily="18" charset="0"/>
              </a:rPr>
              <a:t>kondisyon</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trè</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espesifik</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pou</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itilize</a:t>
            </a:r>
            <a:r>
              <a:rPr lang="es-DO" sz="1400" dirty="0">
                <a:solidFill>
                  <a:schemeClr val="tx1">
                    <a:lumMod val="85000"/>
                    <a:lumOff val="15000"/>
                  </a:schemeClr>
                </a:solidFill>
                <a:latin typeface="Baskerville Old Face" pitchFamily="18" charset="0"/>
              </a:rPr>
              <a:t> san </a:t>
            </a:r>
            <a:r>
              <a:rPr lang="es-DO" sz="1400" dirty="0" err="1">
                <a:solidFill>
                  <a:schemeClr val="tx1">
                    <a:lumMod val="85000"/>
                    <a:lumOff val="15000"/>
                  </a:schemeClr>
                </a:solidFill>
                <a:latin typeface="Baskerville Old Face" pitchFamily="18" charset="0"/>
              </a:rPr>
              <a:t>pa</a:t>
            </a:r>
            <a:r>
              <a:rPr lang="es-DO" sz="1400" dirty="0">
                <a:solidFill>
                  <a:schemeClr val="tx1">
                    <a:lumMod val="85000"/>
                    <a:lumOff val="15000"/>
                  </a:schemeClr>
                </a:solidFill>
                <a:latin typeface="Baskerville Old Face" pitchFamily="18" charset="0"/>
              </a:rPr>
              <a:t> gen </a:t>
            </a:r>
            <a:r>
              <a:rPr lang="es-DO" sz="1400" dirty="0" err="1">
                <a:solidFill>
                  <a:schemeClr val="tx1">
                    <a:lumMod val="85000"/>
                    <a:lumOff val="15000"/>
                  </a:schemeClr>
                </a:solidFill>
                <a:latin typeface="Baskerville Old Face" pitchFamily="18" charset="0"/>
              </a:rPr>
              <a:t>danje</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sitou</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lè</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anplwaye</a:t>
            </a:r>
            <a:r>
              <a:rPr lang="es-DO" sz="1400" dirty="0">
                <a:solidFill>
                  <a:schemeClr val="tx1">
                    <a:lumMod val="85000"/>
                    <a:lumOff val="15000"/>
                  </a:schemeClr>
                </a:solidFill>
                <a:latin typeface="Baskerville Old Face" pitchFamily="18" charset="0"/>
              </a:rPr>
              <a:t> yo rete </a:t>
            </a:r>
            <a:r>
              <a:rPr lang="es-DO" sz="1400" dirty="0" err="1">
                <a:solidFill>
                  <a:schemeClr val="tx1">
                    <a:lumMod val="85000"/>
                    <a:lumOff val="15000"/>
                  </a:schemeClr>
                </a:solidFill>
                <a:latin typeface="Baskerville Old Face" pitchFamily="18" charset="0"/>
              </a:rPr>
              <a:t>sou</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echafodaj</a:t>
            </a:r>
            <a:r>
              <a:rPr lang="es-DO" sz="1400" dirty="0">
                <a:solidFill>
                  <a:schemeClr val="tx1">
                    <a:lumMod val="85000"/>
                    <a:lumOff val="15000"/>
                  </a:schemeClr>
                </a:solidFill>
                <a:latin typeface="Baskerville Old Face" pitchFamily="18" charset="0"/>
              </a:rPr>
              <a:t> la. </a:t>
            </a:r>
            <a:r>
              <a:rPr lang="es-DO" sz="1400" dirty="0" err="1">
                <a:solidFill>
                  <a:schemeClr val="tx1">
                    <a:lumMod val="85000"/>
                    <a:lumOff val="15000"/>
                  </a:schemeClr>
                </a:solidFill>
                <a:latin typeface="Baskerville Old Face" pitchFamily="18" charset="0"/>
              </a:rPr>
              <a:t>Asire</a:t>
            </a:r>
            <a:r>
              <a:rPr lang="es-DO" sz="1400" dirty="0">
                <a:solidFill>
                  <a:schemeClr val="tx1">
                    <a:lumMod val="85000"/>
                    <a:lumOff val="15000"/>
                  </a:schemeClr>
                </a:solidFill>
                <a:latin typeface="Baskerville Old Face" pitchFamily="18" charset="0"/>
              </a:rPr>
              <a:t> w </a:t>
            </a:r>
            <a:r>
              <a:rPr lang="es-DO" sz="1400" dirty="0" err="1">
                <a:solidFill>
                  <a:schemeClr val="tx1">
                    <a:lumMod val="85000"/>
                    <a:lumOff val="15000"/>
                  </a:schemeClr>
                </a:solidFill>
                <a:latin typeface="Baskerville Old Face" pitchFamily="18" charset="0"/>
              </a:rPr>
              <a:t>ke</a:t>
            </a:r>
            <a:r>
              <a:rPr lang="es-DO" sz="1400" dirty="0">
                <a:solidFill>
                  <a:schemeClr val="tx1">
                    <a:lumMod val="85000"/>
                    <a:lumOff val="15000"/>
                  </a:schemeClr>
                </a:solidFill>
                <a:latin typeface="Baskerville Old Face" pitchFamily="18" charset="0"/>
              </a:rPr>
              <a:t> w </a:t>
            </a:r>
            <a:r>
              <a:rPr lang="es-DO" sz="1400" dirty="0" err="1">
                <a:solidFill>
                  <a:schemeClr val="tx1">
                    <a:lumMod val="85000"/>
                    <a:lumOff val="15000"/>
                  </a:schemeClr>
                </a:solidFill>
                <a:latin typeface="Baskerville Old Face" pitchFamily="18" charset="0"/>
              </a:rPr>
              <a:t>konsilte</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kondisyon</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ki</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aplikab</a:t>
            </a:r>
            <a:r>
              <a:rPr lang="es-DO" sz="1400" dirty="0">
                <a:solidFill>
                  <a:schemeClr val="tx1">
                    <a:lumMod val="85000"/>
                    <a:lumOff val="15000"/>
                  </a:schemeClr>
                </a:solidFill>
                <a:latin typeface="Baskerville Old Face" pitchFamily="18" charset="0"/>
              </a:rPr>
              <a:t> yo </a:t>
            </a:r>
            <a:r>
              <a:rPr lang="es-DO" sz="1400" dirty="0" err="1">
                <a:solidFill>
                  <a:schemeClr val="tx1">
                    <a:lumMod val="85000"/>
                    <a:lumOff val="15000"/>
                  </a:schemeClr>
                </a:solidFill>
                <a:latin typeface="Baskerville Old Face" pitchFamily="18" charset="0"/>
              </a:rPr>
              <a:t>nan</a:t>
            </a:r>
            <a:r>
              <a:rPr lang="es-DO" sz="1400" dirty="0">
                <a:solidFill>
                  <a:schemeClr val="tx1">
                    <a:lumMod val="85000"/>
                    <a:lumOff val="15000"/>
                  </a:schemeClr>
                </a:solidFill>
                <a:latin typeface="Baskerville Old Face" pitchFamily="18" charset="0"/>
              </a:rPr>
              <a:t> </a:t>
            </a:r>
            <a:r>
              <a:rPr lang="es-DO" sz="1400" dirty="0" err="1">
                <a:solidFill>
                  <a:schemeClr val="tx1">
                    <a:lumMod val="85000"/>
                    <a:lumOff val="15000"/>
                  </a:schemeClr>
                </a:solidFill>
                <a:latin typeface="Baskerville Old Face" pitchFamily="18" charset="0"/>
              </a:rPr>
              <a:t>Soupati</a:t>
            </a:r>
            <a:r>
              <a:rPr lang="es-DO" sz="1400" dirty="0">
                <a:solidFill>
                  <a:schemeClr val="tx1">
                    <a:lumMod val="85000"/>
                    <a:lumOff val="15000"/>
                  </a:schemeClr>
                </a:solidFill>
                <a:latin typeface="Baskerville Old Face" pitchFamily="18" charset="0"/>
              </a:rPr>
              <a:t> L la.</a:t>
            </a:r>
          </a:p>
        </p:txBody>
      </p:sp>
      <p:pic>
        <p:nvPicPr>
          <p:cNvPr id="4" name="Picture 3"/>
          <p:cNvPicPr>
            <a:picLocks noChangeAspect="1"/>
          </p:cNvPicPr>
          <p:nvPr/>
        </p:nvPicPr>
        <p:blipFill rotWithShape="1">
          <a:blip r:embed="rId5" cstate="email">
            <a:extLst/>
          </a:blip>
          <a:srcRect/>
          <a:stretch/>
        </p:blipFill>
        <p:spPr>
          <a:xfrm>
            <a:off x="429768" y="1956816"/>
            <a:ext cx="5486400" cy="308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5"/>
          <p:cNvSpPr txBox="1">
            <a:spLocks noChangeArrowheads="1"/>
          </p:cNvSpPr>
          <p:nvPr/>
        </p:nvSpPr>
        <p:spPr bwMode="auto">
          <a:xfrm>
            <a:off x="457200" y="152400"/>
            <a:ext cx="7543800" cy="1295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spcBef>
                <a:spcPts val="3000"/>
              </a:spcBef>
              <a:defRPr/>
            </a:pPr>
            <a:r>
              <a:rPr lang="fr-FR" sz="4200" b="1" dirty="0" err="1" smtClean="0">
                <a:solidFill>
                  <a:schemeClr val="tx1">
                    <a:lumMod val="85000"/>
                    <a:lumOff val="15000"/>
                  </a:schemeClr>
                </a:solidFill>
                <a:latin typeface="Baskerville Old Face" pitchFamily="18" charset="0"/>
                <a:cs typeface="Times New Roman" pitchFamily="18" charset="0"/>
              </a:rPr>
              <a:t>Ki</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prensis</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ke</a:t>
            </a:r>
            <a:r>
              <a:rPr lang="fr-FR" sz="4200" b="1" dirty="0" smtClean="0">
                <a:solidFill>
                  <a:schemeClr val="tx1">
                    <a:lumMod val="85000"/>
                    <a:lumOff val="15000"/>
                  </a:schemeClr>
                </a:solidFill>
                <a:latin typeface="Baskerville Old Face" pitchFamily="18" charset="0"/>
                <a:cs typeface="Times New Roman" pitchFamily="18" charset="0"/>
              </a:rPr>
              <a:t> ou </a:t>
            </a:r>
            <a:r>
              <a:rPr lang="fr-FR" sz="4200" b="1" dirty="0" err="1" smtClean="0">
                <a:solidFill>
                  <a:schemeClr val="tx1">
                    <a:lumMod val="85000"/>
                    <a:lumOff val="15000"/>
                  </a:schemeClr>
                </a:solidFill>
                <a:latin typeface="Baskerville Old Face" pitchFamily="18" charset="0"/>
                <a:cs typeface="Times New Roman" pitchFamily="18" charset="0"/>
              </a:rPr>
              <a:t>dwe</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aplike</a:t>
            </a:r>
            <a:r>
              <a:rPr lang="fr-FR" sz="4200" b="1" dirty="0" smtClean="0">
                <a:solidFill>
                  <a:schemeClr val="tx1">
                    <a:lumMod val="85000"/>
                    <a:lumOff val="15000"/>
                  </a:schemeClr>
                </a:solidFill>
                <a:latin typeface="Baskerville Old Face" pitchFamily="18" charset="0"/>
                <a:cs typeface="Times New Roman" pitchFamily="18" charset="0"/>
              </a:rPr>
              <a:t> le ou </a:t>
            </a:r>
            <a:r>
              <a:rPr lang="fr-FR" sz="4200" b="1" dirty="0" err="1" smtClean="0">
                <a:solidFill>
                  <a:schemeClr val="tx1">
                    <a:lumMod val="85000"/>
                    <a:lumOff val="15000"/>
                  </a:schemeClr>
                </a:solidFill>
                <a:latin typeface="Baskerville Old Face" pitchFamily="18" charset="0"/>
                <a:cs typeface="Times New Roman" pitchFamily="18" charset="0"/>
              </a:rPr>
              <a:t>jwen</a:t>
            </a:r>
            <a:r>
              <a:rPr lang="fr-FR" sz="4200" b="1" dirty="0" smtClean="0">
                <a:solidFill>
                  <a:schemeClr val="tx1">
                    <a:lumMod val="85000"/>
                    <a:lumOff val="15000"/>
                  </a:schemeClr>
                </a:solidFill>
                <a:latin typeface="Baskerville Old Face" pitchFamily="18" charset="0"/>
                <a:cs typeface="Times New Roman" pitchFamily="18" charset="0"/>
              </a:rPr>
              <a:t> </a:t>
            </a:r>
            <a:r>
              <a:rPr lang="fr-FR" sz="4200" b="1" dirty="0" err="1" smtClean="0">
                <a:solidFill>
                  <a:schemeClr val="tx1">
                    <a:lumMod val="85000"/>
                    <a:lumOff val="15000"/>
                  </a:schemeClr>
                </a:solidFill>
                <a:latin typeface="Baskerville Old Face" pitchFamily="18" charset="0"/>
                <a:cs typeface="Times New Roman" pitchFamily="18" charset="0"/>
              </a:rPr>
              <a:t>danje</a:t>
            </a:r>
            <a:r>
              <a:rPr lang="fr-FR" sz="4200" b="1" dirty="0" smtClean="0">
                <a:solidFill>
                  <a:schemeClr val="tx1">
                    <a:lumMod val="85000"/>
                    <a:lumOff val="15000"/>
                  </a:schemeClr>
                </a:solidFill>
                <a:latin typeface="Baskerville Old Face" pitchFamily="18" charset="0"/>
                <a:cs typeface="Times New Roman" pitchFamily="18" charset="0"/>
              </a:rPr>
              <a:t> sa </a:t>
            </a:r>
            <a:r>
              <a:rPr lang="fr-FR" sz="4200" b="1" dirty="0" err="1" smtClean="0">
                <a:solidFill>
                  <a:schemeClr val="tx1">
                    <a:lumMod val="85000"/>
                    <a:lumOff val="15000"/>
                  </a:schemeClr>
                </a:solidFill>
                <a:latin typeface="Baskerville Old Face" pitchFamily="18" charset="0"/>
                <a:cs typeface="Times New Roman" pitchFamily="18" charset="0"/>
              </a:rPr>
              <a:t>yo</a:t>
            </a:r>
            <a:r>
              <a:rPr lang="en-US" sz="4200" b="1" spc="-300" dirty="0" smtClean="0">
                <a:solidFill>
                  <a:schemeClr val="tx1">
                    <a:lumMod val="85000"/>
                    <a:lumOff val="15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les training presentation">
  <a:themeElements>
    <a:clrScheme name="Sales Training_final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Sales Training_final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Sales Training_final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Sales Training_final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Sales Training_final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Sales Training_final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Sales Training_final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Sales Training_final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Sales Training_final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Sales Training_final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Sales Training_final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Sales Training_final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Sales training presentation</Template>
  <TotalTime>243</TotalTime>
  <Words>813</Words>
  <Application>Microsoft Office PowerPoint</Application>
  <PresentationFormat>On-screen Show (4:3)</PresentationFormat>
  <Paragraphs>87</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Sales training presentation</vt:lpstr>
      <vt:lpstr>Kisa ou we?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Miami Dade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Training</dc:title>
  <dc:creator>User</dc:creator>
  <cp:lastModifiedBy>Vosburgh, Linda - OSHA</cp:lastModifiedBy>
  <cp:revision>205</cp:revision>
  <dcterms:created xsi:type="dcterms:W3CDTF">2011-06-09T16:23:00Z</dcterms:created>
  <dcterms:modified xsi:type="dcterms:W3CDTF">2012-07-23T16:57:35Z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TC012137211033</vt:lpwstr>
  </property>
</Properties>
</file>