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handoutMasterIdLst>
    <p:handoutMasterId r:id="rId34"/>
  </p:handoutMasterIdLst>
  <p:sldIdLst>
    <p:sldId id="256" r:id="rId3"/>
    <p:sldId id="286"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Lst>
  <p:sldSz cx="9144000" cy="6858000" type="screen4x3"/>
  <p:notesSz cx="7010400" cy="92360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58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3042708" cy="461193"/>
          </a:xfrm>
          <a:prstGeom prst="rect">
            <a:avLst/>
          </a:prstGeom>
          <a:noFill/>
          <a:ln>
            <a:noFill/>
          </a:ln>
        </p:spPr>
        <p:txBody>
          <a:bodyPr vert="horz" wrap="square" lIns="81996" tIns="40998" rIns="81996" bIns="40998" anchor="t" anchorCtr="0" compatLnSpc="0"/>
          <a:lstStyle>
            <a:lvl1pPr fontAlgn="auto" hangingPunct="0">
              <a:spcBef>
                <a:spcPts val="0"/>
              </a:spcBef>
              <a:spcAft>
                <a:spcPts val="0"/>
              </a:spcAft>
              <a:defRPr sz="1200">
                <a:solidFill>
                  <a:srgbClr val="000000"/>
                </a:solidFill>
                <a:latin typeface="Arial" pitchFamily="18"/>
                <a:ea typeface="MS Gothic" pitchFamily="2"/>
                <a:cs typeface="Tahoma" pitchFamily="2"/>
              </a:defRPr>
            </a:lvl1pPr>
          </a:lstStyle>
          <a:p>
            <a:pPr>
              <a:defRPr sz="1400" b="0" i="0" u="none" strike="noStrike" kern="0" cap="none" spc="0" baseline="0">
                <a:solidFill>
                  <a:srgbClr val="000000"/>
                </a:solidFill>
                <a:uFillTx/>
              </a:defRPr>
            </a:pPr>
            <a:endParaRPr lang="en-US" kern="0"/>
          </a:p>
        </p:txBody>
      </p:sp>
      <p:sp>
        <p:nvSpPr>
          <p:cNvPr id="3" name="Date Placeholder 2"/>
          <p:cNvSpPr txBox="1">
            <a:spLocks noGrp="1"/>
          </p:cNvSpPr>
          <p:nvPr>
            <p:ph type="dt" sz="quarter" idx="1"/>
          </p:nvPr>
        </p:nvSpPr>
        <p:spPr>
          <a:xfrm>
            <a:off x="3967692" y="0"/>
            <a:ext cx="3042708" cy="461193"/>
          </a:xfrm>
          <a:prstGeom prst="rect">
            <a:avLst/>
          </a:prstGeom>
          <a:noFill/>
          <a:ln>
            <a:noFill/>
          </a:ln>
        </p:spPr>
        <p:txBody>
          <a:bodyPr vert="horz" wrap="square" lIns="81996" tIns="40998" rIns="81996" bIns="40998" anchor="t" anchorCtr="0" compatLnSpc="0"/>
          <a:lstStyle>
            <a:lvl1pPr algn="r" fontAlgn="auto" hangingPunct="0">
              <a:spcBef>
                <a:spcPts val="0"/>
              </a:spcBef>
              <a:spcAft>
                <a:spcPts val="0"/>
              </a:spcAft>
              <a:defRPr sz="1200">
                <a:solidFill>
                  <a:srgbClr val="000000"/>
                </a:solidFill>
                <a:latin typeface="Arial" pitchFamily="18"/>
                <a:ea typeface="MS Gothic" pitchFamily="2"/>
                <a:cs typeface="Tahoma" pitchFamily="2"/>
              </a:defRPr>
            </a:lvl1pPr>
          </a:lstStyle>
          <a:p>
            <a:pPr>
              <a:defRPr sz="1400" b="0" i="0" u="none" strike="noStrike" kern="0" cap="none" spc="0" baseline="0">
                <a:solidFill>
                  <a:srgbClr val="000000"/>
                </a:solidFill>
                <a:uFillTx/>
              </a:defRPr>
            </a:pPr>
            <a:endParaRPr lang="en-US" kern="0"/>
          </a:p>
        </p:txBody>
      </p:sp>
      <p:sp>
        <p:nvSpPr>
          <p:cNvPr id="4" name="Footer Placeholder 3"/>
          <p:cNvSpPr txBox="1">
            <a:spLocks noGrp="1"/>
          </p:cNvSpPr>
          <p:nvPr>
            <p:ph type="ftr" sz="quarter" idx="2"/>
          </p:nvPr>
        </p:nvSpPr>
        <p:spPr>
          <a:xfrm>
            <a:off x="0" y="8774883"/>
            <a:ext cx="3042708" cy="461193"/>
          </a:xfrm>
          <a:prstGeom prst="rect">
            <a:avLst/>
          </a:prstGeom>
          <a:noFill/>
          <a:ln>
            <a:noFill/>
          </a:ln>
        </p:spPr>
        <p:txBody>
          <a:bodyPr vert="horz" wrap="square" lIns="81996" tIns="40998" rIns="81996" bIns="40998" anchor="b" anchorCtr="0" compatLnSpc="0"/>
          <a:lstStyle>
            <a:lvl1pPr fontAlgn="auto" hangingPunct="0">
              <a:spcBef>
                <a:spcPts val="0"/>
              </a:spcBef>
              <a:spcAft>
                <a:spcPts val="0"/>
              </a:spcAft>
              <a:defRPr sz="1200">
                <a:solidFill>
                  <a:srgbClr val="000000"/>
                </a:solidFill>
                <a:latin typeface="Arial" pitchFamily="18"/>
                <a:ea typeface="MS Gothic" pitchFamily="2"/>
                <a:cs typeface="Tahoma" pitchFamily="2"/>
              </a:defRPr>
            </a:lvl1pPr>
          </a:lstStyle>
          <a:p>
            <a:pPr>
              <a:defRPr sz="1400" b="0" i="0" u="none" strike="noStrike" kern="0" cap="none" spc="0" baseline="0">
                <a:solidFill>
                  <a:srgbClr val="000000"/>
                </a:solidFill>
                <a:uFillTx/>
              </a:defRPr>
            </a:pPr>
            <a:endParaRPr lang="en-US" kern="0"/>
          </a:p>
        </p:txBody>
      </p:sp>
      <p:sp>
        <p:nvSpPr>
          <p:cNvPr id="5" name="Slide Number Placeholder 4"/>
          <p:cNvSpPr txBox="1">
            <a:spLocks noGrp="1"/>
          </p:cNvSpPr>
          <p:nvPr>
            <p:ph type="sldNum" sz="quarter" idx="3"/>
          </p:nvPr>
        </p:nvSpPr>
        <p:spPr>
          <a:xfrm>
            <a:off x="3967692" y="8774883"/>
            <a:ext cx="3042708" cy="461193"/>
          </a:xfrm>
          <a:prstGeom prst="rect">
            <a:avLst/>
          </a:prstGeom>
          <a:noFill/>
          <a:ln>
            <a:noFill/>
          </a:ln>
        </p:spPr>
        <p:txBody>
          <a:bodyPr vert="horz" wrap="square" lIns="81996" tIns="40998" rIns="81996" bIns="40998" anchor="b" anchorCtr="0" compatLnSpc="0"/>
          <a:lstStyle>
            <a:lvl1pPr algn="r" fontAlgn="auto" hangingPunct="0">
              <a:spcBef>
                <a:spcPts val="0"/>
              </a:spcBef>
              <a:spcAft>
                <a:spcPts val="0"/>
              </a:spcAft>
              <a:defRPr sz="1300" kern="0">
                <a:solidFill>
                  <a:srgbClr val="000000"/>
                </a:solidFill>
                <a:latin typeface="+mn-lt"/>
              </a:defRPr>
            </a:lvl1pPr>
          </a:lstStyle>
          <a:p>
            <a:pPr>
              <a:defRPr sz="1400" b="0" i="0" u="none" strike="noStrike" kern="0" cap="none" spc="0" baseline="0">
                <a:solidFill>
                  <a:srgbClr val="000000"/>
                </a:solidFill>
                <a:uFillTx/>
              </a:defRPr>
            </a:pPr>
            <a:fld id="{64352302-9C68-407B-AF10-923443A22170}" type="slidenum">
              <a:rPr/>
              <a:pPr>
                <a:defRPr sz="1400" b="0" i="0" u="none" strike="noStrike" kern="0" cap="none" spc="0" baseline="0">
                  <a:solidFill>
                    <a:srgbClr val="000000"/>
                  </a:solidFill>
                  <a:uFillTx/>
                </a:defRPr>
              </a:pPr>
              <a:t>‹#›</a:t>
            </a:fld>
            <a:endParaRPr lang="en-US" sz="1200">
              <a:latin typeface="Arial" pitchFamily="18"/>
              <a:ea typeface="MS Gothic" pitchFamily="2"/>
              <a:cs typeface="Tahoma" pitchFamily="2"/>
            </a:endParaRPr>
          </a:p>
        </p:txBody>
      </p:sp>
    </p:spTree>
    <p:extLst>
      <p:ext uri="{BB962C8B-B14F-4D97-AF65-F5344CB8AC3E}">
        <p14:creationId xmlns:p14="http://schemas.microsoft.com/office/powerpoint/2010/main" val="8705055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idx="2"/>
          </p:nvPr>
        </p:nvSpPr>
        <p:spPr bwMode="auto">
          <a:xfrm>
            <a:off x="1306513" y="735013"/>
            <a:ext cx="4835525" cy="3627437"/>
          </a:xfrm>
          <a:prstGeom prst="rect">
            <a:avLst/>
          </a:prstGeom>
          <a:noFill/>
          <a:ln w="9525">
            <a:noFill/>
            <a:miter lim="800000"/>
            <a:headEnd/>
            <a:tailEnd/>
          </a:ln>
        </p:spPr>
      </p:sp>
      <p:sp>
        <p:nvSpPr>
          <p:cNvPr id="3" name="Notes Placeholder 2"/>
          <p:cNvSpPr txBox="1">
            <a:spLocks noGrp="1"/>
          </p:cNvSpPr>
          <p:nvPr>
            <p:ph type="body" sz="quarter" idx="3"/>
          </p:nvPr>
        </p:nvSpPr>
        <p:spPr>
          <a:xfrm>
            <a:off x="745464" y="4595131"/>
            <a:ext cx="5957623" cy="4353844"/>
          </a:xfrm>
          <a:prstGeom prst="rect">
            <a:avLst/>
          </a:prstGeom>
          <a:noFill/>
          <a:ln>
            <a:noFill/>
          </a:ln>
        </p:spPr>
        <p:txBody>
          <a:bodyPr vert="horz" wrap="square" lIns="0" tIns="0" rIns="0" bIns="0" anchor="t" anchorCtr="0" compatLnSpc="1"/>
          <a:lstStyle/>
          <a:p>
            <a:pPr lvl="0"/>
            <a:endParaRPr lang="en-US" noProof="0"/>
          </a:p>
        </p:txBody>
      </p:sp>
      <p:sp>
        <p:nvSpPr>
          <p:cNvPr id="4" name="Header Placeholder 3"/>
          <p:cNvSpPr txBox="1">
            <a:spLocks noGrp="1"/>
          </p:cNvSpPr>
          <p:nvPr>
            <p:ph type="hdr" sz="quarter"/>
          </p:nvPr>
        </p:nvSpPr>
        <p:spPr>
          <a:xfrm>
            <a:off x="0" y="0"/>
            <a:ext cx="3232878" cy="484100"/>
          </a:xfrm>
          <a:prstGeom prst="rect">
            <a:avLst/>
          </a:prstGeom>
          <a:noFill/>
          <a:ln>
            <a:noFill/>
          </a:ln>
        </p:spPr>
        <p:txBody>
          <a:bodyPr vert="horz" wrap="square" lIns="0" tIns="0" rIns="0" bIns="0" anchor="t" anchorCtr="0" compatLnSpc="1"/>
          <a:lstStyle>
            <a:lvl1pPr marL="0" marR="0" lvl="0" indent="0" algn="l" defTabSz="878098" rtl="0" fontAlgn="auto" hangingPunct="0">
              <a:lnSpc>
                <a:spcPct val="100000"/>
              </a:lnSpc>
              <a:spcBef>
                <a:spcPts val="0"/>
              </a:spcBef>
              <a:spcAft>
                <a:spcPts val="0"/>
              </a:spcAft>
              <a:buNone/>
              <a:tabLst/>
              <a:defRPr lang="en-US" sz="1300" b="0" i="0" u="none" strike="noStrike" kern="1200" cap="none" spc="0" baseline="0">
                <a:solidFill>
                  <a:srgbClr val="000000"/>
                </a:solidFill>
                <a:uFillTx/>
                <a:latin typeface="Times New Roman" pitchFamily="18"/>
                <a:ea typeface="Lucida Sans Unicode" pitchFamily="2"/>
                <a:cs typeface="Tahoma" pitchFamily="2"/>
              </a:defRPr>
            </a:lvl1pPr>
          </a:lstStyle>
          <a:p>
            <a:pPr>
              <a:defRPr/>
            </a:pPr>
            <a:endParaRPr/>
          </a:p>
        </p:txBody>
      </p:sp>
      <p:sp>
        <p:nvSpPr>
          <p:cNvPr id="5" name="Date Placeholder 4"/>
          <p:cNvSpPr txBox="1">
            <a:spLocks noGrp="1"/>
          </p:cNvSpPr>
          <p:nvPr>
            <p:ph type="dt" idx="1"/>
          </p:nvPr>
        </p:nvSpPr>
        <p:spPr>
          <a:xfrm>
            <a:off x="4215673" y="0"/>
            <a:ext cx="3232877" cy="484100"/>
          </a:xfrm>
          <a:prstGeom prst="rect">
            <a:avLst/>
          </a:prstGeom>
          <a:noFill/>
          <a:ln>
            <a:noFill/>
          </a:ln>
        </p:spPr>
        <p:txBody>
          <a:bodyPr vert="horz" wrap="square" lIns="0" tIns="0" rIns="0" bIns="0" anchor="t" anchorCtr="0" compatLnSpc="1"/>
          <a:lstStyle>
            <a:lvl1pPr marL="0" marR="0" lvl="0" indent="0" algn="r" defTabSz="878098" rtl="0" fontAlgn="auto" hangingPunct="0">
              <a:lnSpc>
                <a:spcPct val="100000"/>
              </a:lnSpc>
              <a:spcBef>
                <a:spcPts val="0"/>
              </a:spcBef>
              <a:spcAft>
                <a:spcPts val="0"/>
              </a:spcAft>
              <a:buNone/>
              <a:tabLst/>
              <a:defRPr lang="en-US" sz="1300" b="0" i="0" u="none" strike="noStrike" kern="1200" cap="none" spc="0" baseline="0">
                <a:solidFill>
                  <a:srgbClr val="000000"/>
                </a:solidFill>
                <a:uFillTx/>
                <a:latin typeface="Times New Roman" pitchFamily="18"/>
                <a:ea typeface="Lucida Sans Unicode" pitchFamily="2"/>
                <a:cs typeface="Tahoma" pitchFamily="2"/>
              </a:defRPr>
            </a:lvl1pPr>
          </a:lstStyle>
          <a:p>
            <a:pPr>
              <a:defRPr/>
            </a:pPr>
            <a:endParaRPr/>
          </a:p>
        </p:txBody>
      </p:sp>
      <p:sp>
        <p:nvSpPr>
          <p:cNvPr id="6" name="Footer Placeholder 5"/>
          <p:cNvSpPr txBox="1">
            <a:spLocks noGrp="1"/>
          </p:cNvSpPr>
          <p:nvPr>
            <p:ph type="ftr" sz="quarter" idx="4"/>
          </p:nvPr>
        </p:nvSpPr>
        <p:spPr>
          <a:xfrm>
            <a:off x="0" y="9191789"/>
            <a:ext cx="3232878" cy="484099"/>
          </a:xfrm>
          <a:prstGeom prst="rect">
            <a:avLst/>
          </a:prstGeom>
          <a:noFill/>
          <a:ln>
            <a:noFill/>
          </a:ln>
        </p:spPr>
        <p:txBody>
          <a:bodyPr vert="horz" wrap="square" lIns="0" tIns="0" rIns="0" bIns="0" anchor="b" anchorCtr="0" compatLnSpc="1"/>
          <a:lstStyle>
            <a:lvl1pPr marL="0" marR="0" lvl="0" indent="0" algn="l" defTabSz="878098" rtl="0" fontAlgn="auto" hangingPunct="0">
              <a:lnSpc>
                <a:spcPct val="100000"/>
              </a:lnSpc>
              <a:spcBef>
                <a:spcPts val="0"/>
              </a:spcBef>
              <a:spcAft>
                <a:spcPts val="0"/>
              </a:spcAft>
              <a:buNone/>
              <a:tabLst/>
              <a:defRPr lang="en-US" sz="1300" b="0" i="0" u="none" strike="noStrike" kern="1200" cap="none" spc="0" baseline="0">
                <a:solidFill>
                  <a:srgbClr val="000000"/>
                </a:solidFill>
                <a:uFillTx/>
                <a:latin typeface="Times New Roman" pitchFamily="18"/>
                <a:ea typeface="Lucida Sans Unicode" pitchFamily="2"/>
                <a:cs typeface="Tahoma" pitchFamily="2"/>
              </a:defRPr>
            </a:lvl1pPr>
          </a:lstStyle>
          <a:p>
            <a:pPr>
              <a:defRPr/>
            </a:pPr>
            <a:endParaRPr/>
          </a:p>
        </p:txBody>
      </p:sp>
      <p:sp>
        <p:nvSpPr>
          <p:cNvPr id="7" name="Slide Number Placeholder 6"/>
          <p:cNvSpPr txBox="1">
            <a:spLocks noGrp="1"/>
          </p:cNvSpPr>
          <p:nvPr>
            <p:ph type="sldNum" sz="quarter" idx="5"/>
          </p:nvPr>
        </p:nvSpPr>
        <p:spPr>
          <a:xfrm>
            <a:off x="4215673" y="9191789"/>
            <a:ext cx="3232877" cy="484099"/>
          </a:xfrm>
          <a:prstGeom prst="rect">
            <a:avLst/>
          </a:prstGeom>
          <a:noFill/>
          <a:ln>
            <a:noFill/>
          </a:ln>
        </p:spPr>
        <p:txBody>
          <a:bodyPr vert="horz" wrap="square" lIns="0" tIns="0" rIns="0" bIns="0" anchor="b" anchorCtr="0" compatLnSpc="1"/>
          <a:lstStyle>
            <a:lvl1pPr marL="0" marR="0" lvl="0" indent="0" algn="r" defTabSz="878098" rtl="0" fontAlgn="auto" hangingPunct="0">
              <a:lnSpc>
                <a:spcPct val="100000"/>
              </a:lnSpc>
              <a:spcBef>
                <a:spcPts val="0"/>
              </a:spcBef>
              <a:spcAft>
                <a:spcPts val="0"/>
              </a:spcAft>
              <a:buNone/>
              <a:tabLst/>
              <a:defRPr lang="en-US" sz="1300" b="0" i="0" u="none" strike="noStrike" kern="1200" cap="none" spc="0" baseline="0">
                <a:solidFill>
                  <a:srgbClr val="000000"/>
                </a:solidFill>
                <a:uFillTx/>
                <a:latin typeface="Times New Roman" pitchFamily="18"/>
                <a:ea typeface="Lucida Sans Unicode" pitchFamily="2"/>
                <a:cs typeface="Tahoma" pitchFamily="2"/>
              </a:defRPr>
            </a:lvl1pPr>
          </a:lstStyle>
          <a:p>
            <a:pPr>
              <a:defRPr/>
            </a:pPr>
            <a:fld id="{8EE4D206-0D77-487D-8DE0-A002D0885707}" type="slidenum">
              <a:rPr/>
              <a:pPr>
                <a:defRPr/>
              </a:pPr>
              <a:t>‹#›</a:t>
            </a:fld>
            <a:endParaRPr/>
          </a:p>
        </p:txBody>
      </p:sp>
    </p:spTree>
    <p:extLst>
      <p:ext uri="{BB962C8B-B14F-4D97-AF65-F5344CB8AC3E}">
        <p14:creationId xmlns:p14="http://schemas.microsoft.com/office/powerpoint/2010/main" val="3133244515"/>
      </p:ext>
    </p:extLst>
  </p:cSld>
  <p:clrMap bg1="lt1" tx1="dk1" bg2="lt2" tx2="dk2" accent1="accent1" accent2="accent2" accent3="accent3" accent4="accent4" accent5="accent5" accent6="accent6" hlink="hlink" folHlink="folHlink"/>
  <p:notesStyle>
    <a:lvl1pPr marL="215900" indent="-215900" algn="l" rtl="0" eaLnBrk="0" fontAlgn="base" hangingPunct="0">
      <a:spcBef>
        <a:spcPct val="0"/>
      </a:spcBef>
      <a:spcAft>
        <a:spcPct val="0"/>
      </a:spcAft>
      <a:defRPr lang="en-US" sz="2000" kern="1200">
        <a:solidFill>
          <a:srgbClr val="000000"/>
        </a:solidFill>
        <a:latin typeface="Arial" pitchFamily="18"/>
        <a:cs typeface="Tahoma" pitchFamily="2"/>
      </a:defRPr>
    </a:lvl1pPr>
    <a:lvl2pPr marL="742950" indent="-285750" algn="l" rtl="0" fontAlgn="base">
      <a:spcBef>
        <a:spcPct val="30000"/>
      </a:spcBef>
      <a:spcAft>
        <a:spcPct val="0"/>
      </a:spcAft>
      <a:defRPr sz="1200" kern="1200">
        <a:solidFill>
          <a:schemeClr val="tx1"/>
        </a:solidFill>
        <a:latin typeface="+mn-lt"/>
        <a:ea typeface="+mn-ea"/>
        <a:cs typeface="Tahoma" pitchFamily="34" charset="0"/>
      </a:defRPr>
    </a:lvl2pPr>
    <a:lvl3pPr marL="1143000" indent="-228600" algn="l" rtl="0" fontAlgn="base">
      <a:spcBef>
        <a:spcPct val="30000"/>
      </a:spcBef>
      <a:spcAft>
        <a:spcPct val="0"/>
      </a:spcAft>
      <a:defRPr sz="1200" kern="1200">
        <a:solidFill>
          <a:schemeClr val="tx1"/>
        </a:solidFill>
        <a:latin typeface="+mn-lt"/>
        <a:ea typeface="+mn-ea"/>
        <a:cs typeface="Tahoma" pitchFamily="34" charset="0"/>
      </a:defRPr>
    </a:lvl3pPr>
    <a:lvl4pPr marL="1600200" indent="-228600" algn="l" rtl="0" fontAlgn="base">
      <a:spcBef>
        <a:spcPct val="30000"/>
      </a:spcBef>
      <a:spcAft>
        <a:spcPct val="0"/>
      </a:spcAft>
      <a:defRPr sz="1200" kern="1200">
        <a:solidFill>
          <a:schemeClr val="tx1"/>
        </a:solidFill>
        <a:latin typeface="+mn-lt"/>
        <a:ea typeface="+mn-ea"/>
        <a:cs typeface="Tahoma" pitchFamily="34" charset="0"/>
      </a:defRPr>
    </a:lvl4pPr>
    <a:lvl5pPr marL="2057400" indent="-228600" algn="l" rtl="0" fontAlgn="base">
      <a:spcBef>
        <a:spcPct val="30000"/>
      </a:spcBef>
      <a:spcAft>
        <a:spcPct val="0"/>
      </a:spcAft>
      <a:defRPr sz="1200" kern="1200">
        <a:solidFill>
          <a:schemeClr val="tx1"/>
        </a:solidFill>
        <a:latin typeface="+mn-lt"/>
        <a:ea typeface="+mn-ea"/>
        <a:cs typeface="Tahoma"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txBox="1"/>
          <p:nvPr/>
        </p:nvSpPr>
        <p:spPr>
          <a:xfrm>
            <a:off x="0" y="0"/>
            <a:ext cx="0" cy="0"/>
          </a:xfrm>
          <a:prstGeom prst="rect">
            <a:avLst/>
          </a:prstGeom>
          <a:noFill/>
          <a:ln>
            <a:noFill/>
          </a:ln>
        </p:spPr>
        <p:txBody>
          <a:bodyPr lIns="86431" tIns="43211" rIns="86431" bIns="43211" anchor="b"/>
          <a:lstStyle/>
          <a:p>
            <a:pPr fontAlgn="auto" hangingPunct="0">
              <a:spcBef>
                <a:spcPts val="0"/>
              </a:spcBef>
              <a:spcAft>
                <a:spcPts val="0"/>
              </a:spcAft>
              <a:defRPr sz="1800" b="0" i="0" u="none" strike="noStrike" kern="0" cap="none" spc="0" baseline="0">
                <a:solidFill>
                  <a:srgbClr val="000000"/>
                </a:solidFill>
                <a:uFillTx/>
              </a:defRPr>
            </a:pPr>
            <a:fld id="{1B90CF9A-68EA-446C-9F74-89D017389770}"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1</a:t>
            </a:fld>
            <a:fld id="{E1949CF3-2720-4F12-9A44-6B58B5C2399B}"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1</a:t>
            </a:fld>
            <a:endParaRPr lang="en-US">
              <a:solidFill>
                <a:srgbClr val="FFFFFF"/>
              </a:solidFill>
              <a:latin typeface="Arial" pitchFamily="18"/>
              <a:cs typeface="Arial" pitchFamily="2"/>
            </a:endParaRPr>
          </a:p>
        </p:txBody>
      </p:sp>
      <p:sp>
        <p:nvSpPr>
          <p:cNvPr id="28674" name="Slide Image Placeholder 1"/>
          <p:cNvSpPr>
            <a:spLocks noGrp="1" noRot="1" noChangeAspect="1"/>
          </p:cNvSpPr>
          <p:nvPr>
            <p:ph type="sldImg"/>
          </p:nvPr>
        </p:nvSpPr>
        <p:spPr>
          <a:xfrm>
            <a:off x="0" y="0"/>
            <a:ext cx="0" cy="0"/>
          </a:xfrm>
          <a:solidFill>
            <a:srgbClr val="4F81BD"/>
          </a:solidFill>
          <a:ln w="25402">
            <a:solidFill>
              <a:srgbClr val="385D8A"/>
            </a:solidFill>
          </a:ln>
        </p:spPr>
      </p:sp>
      <p:sp>
        <p:nvSpPr>
          <p:cNvPr id="28675" name="Notes Placeholder 2"/>
          <p:cNvSpPr txBox="1">
            <a:spLocks noGrp="1"/>
          </p:cNvSpPr>
          <p:nvPr>
            <p:ph type="body" sz="quarter" idx="1"/>
          </p:nvPr>
        </p:nvSpPr>
        <p:spPr bwMode="auto">
          <a:xfrm>
            <a:off x="0" y="0"/>
            <a:ext cx="0" cy="0"/>
          </a:xfrm>
          <a:noFill/>
        </p:spPr>
        <p:txBody>
          <a:bodyPr lIns="86431" tIns="43211" rIns="86431" bIns="43211" numCol="1">
            <a:prstTxWarp prst="textNoShape">
              <a:avLst/>
            </a:prstTxWarp>
          </a:bodyPr>
          <a:lstStyle/>
          <a:p>
            <a:pPr eaLnBrk="1"/>
            <a:endParaRPr smtClean="0">
              <a:latin typeface="Arial" charset="0"/>
              <a:cs typeface="Tahoma"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txBox="1"/>
          <p:nvPr/>
        </p:nvSpPr>
        <p:spPr>
          <a:xfrm>
            <a:off x="0" y="0"/>
            <a:ext cx="0" cy="0"/>
          </a:xfrm>
          <a:prstGeom prst="rect">
            <a:avLst/>
          </a:prstGeom>
          <a:noFill/>
          <a:ln>
            <a:noFill/>
          </a:ln>
        </p:spPr>
        <p:txBody>
          <a:bodyPr lIns="86431" tIns="43211" rIns="86431" bIns="43211" anchor="b"/>
          <a:lstStyle/>
          <a:p>
            <a:pPr fontAlgn="auto" hangingPunct="0">
              <a:spcBef>
                <a:spcPts val="0"/>
              </a:spcBef>
              <a:spcAft>
                <a:spcPts val="0"/>
              </a:spcAft>
              <a:defRPr sz="1800" b="0" i="0" u="none" strike="noStrike" kern="0" cap="none" spc="0" baseline="0">
                <a:solidFill>
                  <a:srgbClr val="000000"/>
                </a:solidFill>
                <a:uFillTx/>
              </a:defRPr>
            </a:pPr>
            <a:fld id="{850908EB-D800-49EE-A960-4D3378DC2A07}"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10</a:t>
            </a:fld>
            <a:fld id="{6718AF22-EAEF-44BA-8AA0-6C2533C4BF60}"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10</a:t>
            </a:fld>
            <a:endParaRPr lang="en-US">
              <a:solidFill>
                <a:srgbClr val="FFFFFF"/>
              </a:solidFill>
              <a:latin typeface="Arial" pitchFamily="18"/>
              <a:cs typeface="Arial" pitchFamily="2"/>
            </a:endParaRPr>
          </a:p>
        </p:txBody>
      </p:sp>
      <p:sp>
        <p:nvSpPr>
          <p:cNvPr id="47106" name="Slide Image Placeholder 1"/>
          <p:cNvSpPr>
            <a:spLocks noGrp="1" noRot="1" noChangeAspect="1"/>
          </p:cNvSpPr>
          <p:nvPr>
            <p:ph type="sldImg"/>
          </p:nvPr>
        </p:nvSpPr>
        <p:spPr>
          <a:xfrm>
            <a:off x="0" y="0"/>
            <a:ext cx="0" cy="0"/>
          </a:xfrm>
          <a:solidFill>
            <a:srgbClr val="4F81BD"/>
          </a:solidFill>
          <a:ln w="25402">
            <a:solidFill>
              <a:srgbClr val="385D8A"/>
            </a:solidFill>
          </a:ln>
        </p:spPr>
      </p:sp>
      <p:sp>
        <p:nvSpPr>
          <p:cNvPr id="47107" name="Notes Placeholder 2"/>
          <p:cNvSpPr txBox="1">
            <a:spLocks noGrp="1"/>
          </p:cNvSpPr>
          <p:nvPr>
            <p:ph type="body" sz="quarter" idx="1"/>
          </p:nvPr>
        </p:nvSpPr>
        <p:spPr bwMode="auto">
          <a:xfrm>
            <a:off x="0" y="0"/>
            <a:ext cx="0" cy="0"/>
          </a:xfrm>
          <a:noFill/>
        </p:spPr>
        <p:txBody>
          <a:bodyPr lIns="86431" tIns="43211" rIns="86431" bIns="43211" numCol="1">
            <a:prstTxWarp prst="textNoShape">
              <a:avLst/>
            </a:prstTxWarp>
          </a:bodyPr>
          <a:lstStyle/>
          <a:p>
            <a:pPr eaLnBrk="1"/>
            <a:endParaRPr smtClean="0">
              <a:latin typeface="Arial" charset="0"/>
              <a:cs typeface="Tahoma"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txBox="1"/>
          <p:nvPr/>
        </p:nvSpPr>
        <p:spPr>
          <a:xfrm>
            <a:off x="0" y="0"/>
            <a:ext cx="0" cy="0"/>
          </a:xfrm>
          <a:prstGeom prst="rect">
            <a:avLst/>
          </a:prstGeom>
          <a:noFill/>
          <a:ln>
            <a:noFill/>
          </a:ln>
        </p:spPr>
        <p:txBody>
          <a:bodyPr lIns="86431" tIns="43211" rIns="86431" bIns="43211" anchor="b"/>
          <a:lstStyle/>
          <a:p>
            <a:pPr fontAlgn="auto" hangingPunct="0">
              <a:spcBef>
                <a:spcPts val="0"/>
              </a:spcBef>
              <a:spcAft>
                <a:spcPts val="0"/>
              </a:spcAft>
              <a:defRPr sz="1800" b="0" i="0" u="none" strike="noStrike" kern="0" cap="none" spc="0" baseline="0">
                <a:solidFill>
                  <a:srgbClr val="000000"/>
                </a:solidFill>
                <a:uFillTx/>
              </a:defRPr>
            </a:pPr>
            <a:fld id="{A56C409F-61BF-40B1-9CE1-578E45B88F3A}"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11</a:t>
            </a:fld>
            <a:fld id="{355EDD57-F91A-47AA-955D-26713D1092D9}"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11</a:t>
            </a:fld>
            <a:endParaRPr lang="en-US">
              <a:solidFill>
                <a:srgbClr val="FFFFFF"/>
              </a:solidFill>
              <a:latin typeface="Arial" pitchFamily="18"/>
              <a:cs typeface="Arial" pitchFamily="2"/>
            </a:endParaRPr>
          </a:p>
        </p:txBody>
      </p:sp>
      <p:sp>
        <p:nvSpPr>
          <p:cNvPr id="49154" name="Slide Image Placeholder 1"/>
          <p:cNvSpPr>
            <a:spLocks noGrp="1" noRot="1" noChangeAspect="1"/>
          </p:cNvSpPr>
          <p:nvPr>
            <p:ph type="sldImg"/>
          </p:nvPr>
        </p:nvSpPr>
        <p:spPr>
          <a:xfrm>
            <a:off x="0" y="0"/>
            <a:ext cx="0" cy="0"/>
          </a:xfrm>
          <a:solidFill>
            <a:srgbClr val="4F81BD"/>
          </a:solidFill>
          <a:ln w="25402">
            <a:solidFill>
              <a:srgbClr val="385D8A"/>
            </a:solidFill>
          </a:ln>
        </p:spPr>
      </p:sp>
      <p:sp>
        <p:nvSpPr>
          <p:cNvPr id="49155" name="Notes Placeholder 2"/>
          <p:cNvSpPr txBox="1">
            <a:spLocks noGrp="1"/>
          </p:cNvSpPr>
          <p:nvPr>
            <p:ph type="body" sz="quarter" idx="1"/>
          </p:nvPr>
        </p:nvSpPr>
        <p:spPr bwMode="auto">
          <a:xfrm>
            <a:off x="0" y="0"/>
            <a:ext cx="0" cy="0"/>
          </a:xfrm>
          <a:noFill/>
        </p:spPr>
        <p:txBody>
          <a:bodyPr lIns="86431" tIns="43211" rIns="86431" bIns="43211" numCol="1">
            <a:prstTxWarp prst="textNoShape">
              <a:avLst/>
            </a:prstTxWarp>
          </a:bodyPr>
          <a:lstStyle/>
          <a:p>
            <a:pPr eaLnBrk="1"/>
            <a:endParaRPr smtClean="0">
              <a:latin typeface="Arial" charset="0"/>
              <a:cs typeface="Tahoma"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p:cNvSpPr>
          <p:nvPr>
            <p:ph type="sldImg"/>
          </p:nvPr>
        </p:nvSpPr>
        <p:spPr>
          <a:xfrm>
            <a:off x="0" y="0"/>
            <a:ext cx="0" cy="0"/>
          </a:xfrm>
          <a:solidFill>
            <a:srgbClr val="4F81BD"/>
          </a:solidFill>
          <a:ln w="25402">
            <a:solidFill>
              <a:srgbClr val="385D8A"/>
            </a:solidFill>
          </a:ln>
        </p:spPr>
      </p:sp>
      <p:sp>
        <p:nvSpPr>
          <p:cNvPr id="51202" name="Rectangle 3"/>
          <p:cNvSpPr txBox="1">
            <a:spLocks noGrp="1"/>
          </p:cNvSpPr>
          <p:nvPr>
            <p:ph type="body" sz="quarter" idx="1"/>
          </p:nvPr>
        </p:nvSpPr>
        <p:spPr bwMode="auto">
          <a:xfrm>
            <a:off x="0" y="0"/>
            <a:ext cx="0" cy="0"/>
          </a:xfrm>
          <a:noFill/>
        </p:spPr>
        <p:txBody>
          <a:bodyPr lIns="86431" tIns="43211" rIns="86431" bIns="43211" numCol="1">
            <a:prstTxWarp prst="textNoShape">
              <a:avLst/>
            </a:prstTxWarp>
          </a:bodyPr>
          <a:lstStyle/>
          <a:p>
            <a:pPr eaLnBrk="1"/>
            <a:endParaRPr smtClean="0">
              <a:latin typeface="Arial" charset="0"/>
              <a:cs typeface="Tahoma"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p:cNvSpPr>
          <p:nvPr>
            <p:ph type="sldImg"/>
          </p:nvPr>
        </p:nvSpPr>
        <p:spPr>
          <a:xfrm>
            <a:off x="0" y="0"/>
            <a:ext cx="0" cy="0"/>
          </a:xfrm>
          <a:solidFill>
            <a:srgbClr val="4F81BD"/>
          </a:solidFill>
          <a:ln w="25402">
            <a:solidFill>
              <a:srgbClr val="385D8A"/>
            </a:solidFill>
          </a:ln>
        </p:spPr>
      </p:sp>
      <p:sp>
        <p:nvSpPr>
          <p:cNvPr id="53250" name="Rectangle 3"/>
          <p:cNvSpPr txBox="1">
            <a:spLocks noGrp="1"/>
          </p:cNvSpPr>
          <p:nvPr>
            <p:ph type="body" sz="quarter" idx="1"/>
          </p:nvPr>
        </p:nvSpPr>
        <p:spPr bwMode="auto">
          <a:xfrm>
            <a:off x="0" y="0"/>
            <a:ext cx="0" cy="0"/>
          </a:xfrm>
          <a:noFill/>
        </p:spPr>
        <p:txBody>
          <a:bodyPr lIns="86431" tIns="43211" rIns="86431" bIns="43211" numCol="1">
            <a:prstTxWarp prst="textNoShape">
              <a:avLst/>
            </a:prstTxWarp>
          </a:bodyPr>
          <a:lstStyle/>
          <a:p>
            <a:pPr eaLnBrk="1"/>
            <a:r>
              <a:rPr sz="1700">
                <a:solidFill>
                  <a:srgbClr val="FFFFFF"/>
                </a:solidFill>
                <a:latin typeface="Arial" charset="0"/>
                <a:cs typeface="Arial" charset="0"/>
              </a:rPr>
              <a:t/>
            </a:r>
            <a:br>
              <a:rPr sz="1700">
                <a:solidFill>
                  <a:srgbClr val="FFFFFF"/>
                </a:solidFill>
                <a:latin typeface="Arial" charset="0"/>
                <a:cs typeface="Arial" charset="0"/>
              </a:rPr>
            </a:br>
            <a:endParaRPr sz="1700">
              <a:solidFill>
                <a:srgbClr val="FFFFFF"/>
              </a:solidFill>
              <a:latin typeface="Arial"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p:cNvSpPr>
          <p:nvPr>
            <p:ph type="sldImg"/>
          </p:nvPr>
        </p:nvSpPr>
        <p:spPr>
          <a:xfrm>
            <a:off x="0" y="0"/>
            <a:ext cx="0" cy="0"/>
          </a:xfrm>
          <a:solidFill>
            <a:srgbClr val="4F81BD"/>
          </a:solidFill>
          <a:ln w="25402">
            <a:solidFill>
              <a:srgbClr val="385D8A"/>
            </a:solidFill>
          </a:ln>
        </p:spPr>
      </p:sp>
      <p:sp>
        <p:nvSpPr>
          <p:cNvPr id="55298" name="Rectangle 3"/>
          <p:cNvSpPr txBox="1">
            <a:spLocks noGrp="1"/>
          </p:cNvSpPr>
          <p:nvPr>
            <p:ph type="body" sz="quarter" idx="1"/>
          </p:nvPr>
        </p:nvSpPr>
        <p:spPr bwMode="auto">
          <a:xfrm>
            <a:off x="92803" y="0"/>
            <a:ext cx="0" cy="0"/>
          </a:xfrm>
          <a:noFill/>
        </p:spPr>
        <p:txBody>
          <a:bodyPr lIns="86431" tIns="43211" rIns="86431" bIns="43211" numCol="1">
            <a:prstTxWarp prst="textNoShape">
              <a:avLst/>
            </a:prstTxWarp>
          </a:bodyPr>
          <a:lstStyle/>
          <a:p>
            <a:pPr marL="0" indent="0" eaLnBrk="1">
              <a:spcBef>
                <a:spcPts val="517"/>
              </a:spcBef>
            </a:pPr>
            <a:r>
              <a:rPr sz="1700">
                <a:solidFill>
                  <a:srgbClr val="FFFFFF"/>
                </a:solidFill>
                <a:latin typeface="Arial" charset="0"/>
                <a:cs typeface="Arial" charset="0"/>
              </a:rPr>
              <a:t>Gen de pozisyon ki ka mete estrès sou kò w’, tankou redi pi wo pase wotè zepòl ou, ajenouyi, akoupi, apiye sou yon tab travay, vire do w’ pandan w’  ap leve, osi byen ke kenbe oswa itilize zouti (egzanp, kouto, oubyen sizo) nan yon pozisyon ki pa net-oswa fiks.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p:cNvSpPr>
          <p:nvPr>
            <p:ph type="sldImg"/>
          </p:nvPr>
        </p:nvSpPr>
        <p:spPr>
          <a:xfrm>
            <a:off x="0" y="0"/>
            <a:ext cx="0" cy="0"/>
          </a:xfrm>
          <a:solidFill>
            <a:srgbClr val="4F81BD"/>
          </a:solidFill>
          <a:ln w="25402">
            <a:solidFill>
              <a:srgbClr val="385D8A"/>
            </a:solidFill>
          </a:ln>
        </p:spPr>
      </p:sp>
      <p:sp>
        <p:nvSpPr>
          <p:cNvPr id="57346" name="Rectangle 3"/>
          <p:cNvSpPr txBox="1">
            <a:spLocks noGrp="1"/>
          </p:cNvSpPr>
          <p:nvPr>
            <p:ph type="body" sz="quarter" idx="1"/>
          </p:nvPr>
        </p:nvSpPr>
        <p:spPr bwMode="auto">
          <a:xfrm>
            <a:off x="92803" y="-8974937"/>
            <a:ext cx="0" cy="1528"/>
          </a:xfrm>
          <a:noFill/>
        </p:spPr>
        <p:txBody>
          <a:bodyPr lIns="86431" tIns="43211" rIns="86431" bIns="43211" numCol="1">
            <a:prstTxWarp prst="textNoShape">
              <a:avLst/>
            </a:prstTxWarp>
          </a:bodyPr>
          <a:lstStyle/>
          <a:p>
            <a:pPr marL="0" indent="0" eaLnBrk="1">
              <a:spcBef>
                <a:spcPts val="517"/>
              </a:spcBef>
            </a:pPr>
            <a:r>
              <a:rPr sz="1700">
                <a:solidFill>
                  <a:srgbClr val="FFFFFF"/>
                </a:solidFill>
                <a:latin typeface="Arial" charset="0"/>
                <a:cs typeface="Arial" charset="0"/>
              </a:rPr>
              <a:t>			</a:t>
            </a:r>
          </a:p>
          <a:p>
            <a:pPr marL="0" indent="0" eaLnBrk="1">
              <a:spcBef>
                <a:spcPts val="517"/>
              </a:spcBef>
            </a:pPr>
            <a:r>
              <a:rPr sz="1700">
                <a:solidFill>
                  <a:srgbClr val="FFFFFF"/>
                </a:solidFill>
                <a:latin typeface="Arial" charset="0"/>
                <a:cs typeface="Arial" charset="0"/>
              </a:rPr>
              <a:t>Le ou nan Kontak ak objè ki vibre, tankou zouti oswa pandan w  kanpe sou yon platfòm ki ka vibre.</a:t>
            </a:r>
          </a:p>
          <a:p>
            <a:pPr marL="0" indent="0" eaLnBrk="1"/>
            <a:endParaRPr sz="1700">
              <a:solidFill>
                <a:srgbClr val="FFFFFF"/>
              </a:solidFill>
              <a:latin typeface="Arial" charset="0"/>
              <a:cs typeface="Arial" charset="0"/>
            </a:endParaRPr>
          </a:p>
          <a:p>
            <a:pPr marL="0" indent="0" eaLnBrk="1">
              <a:spcBef>
                <a:spcPts val="517"/>
              </a:spcBef>
            </a:pPr>
            <a:endParaRPr sz="1700">
              <a:solidFill>
                <a:srgbClr val="FFFFFF"/>
              </a:solidFill>
              <a:latin typeface="Arial" charset="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p:cNvSpPr>
          <p:nvPr>
            <p:ph type="sldImg"/>
          </p:nvPr>
        </p:nvSpPr>
        <p:spPr>
          <a:xfrm>
            <a:off x="0" y="0"/>
            <a:ext cx="0" cy="0"/>
          </a:xfrm>
          <a:solidFill>
            <a:srgbClr val="4F81BD"/>
          </a:solidFill>
          <a:ln w="25402">
            <a:solidFill>
              <a:srgbClr val="385D8A"/>
            </a:solidFill>
          </a:ln>
        </p:spPr>
      </p:sp>
      <p:sp>
        <p:nvSpPr>
          <p:cNvPr id="59394" name="Rectangle 3"/>
          <p:cNvSpPr txBox="1">
            <a:spLocks noGrp="1"/>
          </p:cNvSpPr>
          <p:nvPr>
            <p:ph type="body" sz="quarter" idx="1"/>
          </p:nvPr>
        </p:nvSpPr>
        <p:spPr bwMode="auto">
          <a:xfrm>
            <a:off x="0" y="0"/>
            <a:ext cx="0" cy="0"/>
          </a:xfrm>
          <a:noFill/>
        </p:spPr>
        <p:txBody>
          <a:bodyPr lIns="86431" tIns="43211" rIns="86431" bIns="43211" numCol="1">
            <a:prstTxWarp prst="textNoShape">
              <a:avLst/>
            </a:prstTxWarp>
          </a:bodyPr>
          <a:lstStyle/>
          <a:p>
            <a:pPr eaLnBrk="1"/>
            <a:r>
              <a:rPr sz="1700">
                <a:solidFill>
                  <a:srgbClr val="FFFFFF"/>
                </a:solidFill>
                <a:latin typeface="Arial" charset="0"/>
                <a:cs typeface="Arial" charset="0"/>
              </a:rPr>
              <a:t>			</a:t>
            </a:r>
          </a:p>
          <a:p>
            <a:pPr eaLnBrk="1"/>
            <a:endParaRPr sz="1700">
              <a:solidFill>
                <a:srgbClr val="FFFFFF"/>
              </a:solidFill>
              <a:latin typeface="Arial" charset="0"/>
              <a:cs typeface="Arial" charset="0"/>
            </a:endParaRPr>
          </a:p>
          <a:p>
            <a:pPr eaLnBrk="1"/>
            <a:endParaRPr sz="1700">
              <a:solidFill>
                <a:srgbClr val="FFFFFF"/>
              </a:solidFill>
              <a:latin typeface="Arial" charset="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p:cNvSpPr>
          <p:nvPr>
            <p:ph type="sldImg"/>
          </p:nvPr>
        </p:nvSpPr>
        <p:spPr>
          <a:xfrm>
            <a:off x="0" y="0"/>
            <a:ext cx="0" cy="0"/>
          </a:xfrm>
          <a:solidFill>
            <a:srgbClr val="4F81BD"/>
          </a:solidFill>
          <a:ln w="25402">
            <a:solidFill>
              <a:srgbClr val="385D8A"/>
            </a:solidFill>
          </a:ln>
        </p:spPr>
      </p:sp>
      <p:sp>
        <p:nvSpPr>
          <p:cNvPr id="61442" name="Rectangle 3"/>
          <p:cNvSpPr txBox="1">
            <a:spLocks noGrp="1"/>
          </p:cNvSpPr>
          <p:nvPr>
            <p:ph type="body" sz="quarter" idx="1"/>
          </p:nvPr>
        </p:nvSpPr>
        <p:spPr bwMode="auto">
          <a:xfrm>
            <a:off x="92803" y="-41463075"/>
            <a:ext cx="0" cy="1528"/>
          </a:xfrm>
          <a:noFill/>
        </p:spPr>
        <p:txBody>
          <a:bodyPr lIns="86431" tIns="43211" rIns="86431" bIns="43211" numCol="1">
            <a:prstTxWarp prst="textNoShape">
              <a:avLst/>
            </a:prstTxWarp>
          </a:bodyPr>
          <a:lstStyle/>
          <a:p>
            <a:pPr marL="0" indent="0" eaLnBrk="1">
              <a:spcBef>
                <a:spcPts val="517"/>
              </a:spcBef>
            </a:pPr>
            <a:r>
              <a:rPr sz="1700">
                <a:solidFill>
                  <a:srgbClr val="FFFFFF"/>
                </a:solidFill>
                <a:latin typeface="Arial" charset="0"/>
                <a:cs typeface="Arial" charset="0"/>
              </a:rPr>
              <a:t>			</a:t>
            </a:r>
          </a:p>
          <a:p>
            <a:pPr marL="0" indent="0" eaLnBrk="1">
              <a:spcBef>
                <a:spcPts val="517"/>
              </a:spcBef>
            </a:pPr>
            <a:r>
              <a:rPr sz="1700">
                <a:solidFill>
                  <a:srgbClr val="FFFFFF"/>
                </a:solidFill>
                <a:latin typeface="Arial" charset="0"/>
                <a:cs typeface="Arial" charset="0"/>
              </a:rPr>
              <a:t>Gan-Travay ak gan ki  twò sere mete restriksyon sou sikilasyon san nan dwèt yo, sa ka  lakòz pèt sansasyon nan dwèt yo. Travay ak gan ki twò gwo limite rezilta nan yon fòs ki pi wo pou kenbe.  Gan ogmante kantite fòs ki yon manmb ekip  dwe fè egzèsis yo nan lòd yo manyen objè yo.</a:t>
            </a:r>
          </a:p>
          <a:p>
            <a:pPr marL="0" indent="0" eaLnBrk="1"/>
            <a:r>
              <a:rPr sz="1700">
                <a:solidFill>
                  <a:srgbClr val="FFFFFF"/>
                </a:solidFill>
                <a:latin typeface="Arial" charset="0"/>
                <a:cs typeface="Arial" charset="0"/>
              </a:rPr>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p:cNvSpPr>
          <p:nvPr>
            <p:ph type="sldImg"/>
          </p:nvPr>
        </p:nvSpPr>
        <p:spPr>
          <a:xfrm>
            <a:off x="0" y="0"/>
            <a:ext cx="0" cy="0"/>
          </a:xfrm>
          <a:solidFill>
            <a:srgbClr val="4F81BD"/>
          </a:solidFill>
          <a:ln w="25402">
            <a:solidFill>
              <a:srgbClr val="385D8A"/>
            </a:solidFill>
          </a:ln>
        </p:spPr>
      </p:sp>
      <p:sp>
        <p:nvSpPr>
          <p:cNvPr id="63490" name="Rectangle 3"/>
          <p:cNvSpPr txBox="1">
            <a:spLocks noGrp="1"/>
          </p:cNvSpPr>
          <p:nvPr>
            <p:ph type="body" sz="quarter" idx="1"/>
          </p:nvPr>
        </p:nvSpPr>
        <p:spPr bwMode="auto">
          <a:xfrm>
            <a:off x="0" y="0"/>
            <a:ext cx="0" cy="0"/>
          </a:xfrm>
          <a:noFill/>
        </p:spPr>
        <p:txBody>
          <a:bodyPr lIns="86431" tIns="43211" rIns="86431" bIns="43211" numCol="1">
            <a:prstTxWarp prst="textNoShape">
              <a:avLst/>
            </a:prstTxWarp>
          </a:bodyPr>
          <a:lstStyle/>
          <a:p>
            <a:pPr marL="0" indent="0" eaLnBrk="1">
              <a:spcBef>
                <a:spcPts val="517"/>
              </a:spcBef>
            </a:pPr>
            <a:r>
              <a:rPr smtClean="0">
                <a:solidFill>
                  <a:srgbClr val="FFFFFF"/>
                </a:solidFill>
                <a:latin typeface="Arial" charset="0"/>
                <a:cs typeface="Arial" charset="0"/>
              </a:rPr>
              <a:t>-</a:t>
            </a:r>
          </a:p>
          <a:p>
            <a:pPr marL="0" indent="0" eaLnBrk="1"/>
            <a:endParaRPr smtClean="0">
              <a:solidFill>
                <a:srgbClr val="FFFFFF"/>
              </a:solidFill>
              <a:latin typeface="Arial" charset="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txBox="1"/>
          <p:nvPr/>
        </p:nvSpPr>
        <p:spPr>
          <a:xfrm>
            <a:off x="0" y="0"/>
            <a:ext cx="0" cy="0"/>
          </a:xfrm>
          <a:prstGeom prst="rect">
            <a:avLst/>
          </a:prstGeom>
          <a:noFill/>
          <a:ln>
            <a:noFill/>
          </a:ln>
        </p:spPr>
        <p:txBody>
          <a:bodyPr lIns="86431" tIns="43211" rIns="86431" bIns="43211" anchor="b"/>
          <a:lstStyle/>
          <a:p>
            <a:pPr fontAlgn="auto" hangingPunct="0">
              <a:spcBef>
                <a:spcPts val="0"/>
              </a:spcBef>
              <a:spcAft>
                <a:spcPts val="0"/>
              </a:spcAft>
              <a:defRPr sz="1800" b="0" i="0" u="none" strike="noStrike" kern="0" cap="none" spc="0" baseline="0">
                <a:solidFill>
                  <a:srgbClr val="000000"/>
                </a:solidFill>
                <a:uFillTx/>
              </a:defRPr>
            </a:pPr>
            <a:fld id="{82152876-E1EE-4E09-A343-2B346F77BA46}"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19</a:t>
            </a:fld>
            <a:fld id="{402E15F5-CFD4-4357-912F-B7D97B118907}"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19</a:t>
            </a:fld>
            <a:endParaRPr lang="en-US">
              <a:solidFill>
                <a:srgbClr val="FFFFFF"/>
              </a:solidFill>
              <a:latin typeface="Arial" pitchFamily="18"/>
              <a:cs typeface="Arial" pitchFamily="2"/>
            </a:endParaRPr>
          </a:p>
        </p:txBody>
      </p:sp>
      <p:sp>
        <p:nvSpPr>
          <p:cNvPr id="65538" name="Slide Image Placeholder 1"/>
          <p:cNvSpPr>
            <a:spLocks noGrp="1" noRot="1" noChangeAspect="1"/>
          </p:cNvSpPr>
          <p:nvPr>
            <p:ph type="sldImg"/>
          </p:nvPr>
        </p:nvSpPr>
        <p:spPr>
          <a:xfrm>
            <a:off x="0" y="0"/>
            <a:ext cx="0" cy="0"/>
          </a:xfrm>
          <a:solidFill>
            <a:srgbClr val="4F81BD"/>
          </a:solidFill>
          <a:ln w="25402">
            <a:solidFill>
              <a:srgbClr val="385D8A"/>
            </a:solidFill>
          </a:ln>
        </p:spPr>
      </p:sp>
      <p:sp>
        <p:nvSpPr>
          <p:cNvPr id="65539" name="Notes Placeholder 2"/>
          <p:cNvSpPr txBox="1">
            <a:spLocks noGrp="1"/>
          </p:cNvSpPr>
          <p:nvPr>
            <p:ph type="body" sz="quarter" idx="1"/>
          </p:nvPr>
        </p:nvSpPr>
        <p:spPr bwMode="auto">
          <a:xfrm>
            <a:off x="0" y="0"/>
            <a:ext cx="0" cy="0"/>
          </a:xfrm>
          <a:noFill/>
        </p:spPr>
        <p:txBody>
          <a:bodyPr lIns="86431" tIns="43211" rIns="86431" bIns="43211" numCol="1">
            <a:prstTxWarp prst="textNoShape">
              <a:avLst/>
            </a:prstTxWarp>
          </a:bodyPr>
          <a:lstStyle/>
          <a:p>
            <a:pPr eaLnBrk="1"/>
            <a:endParaRPr smtClean="0">
              <a:latin typeface="Arial" charset="0"/>
              <a:cs typeface="Tahoma"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96975" y="693738"/>
            <a:ext cx="4616450" cy="3462337"/>
          </a:xfrm>
          <a:ln>
            <a:solidFill>
              <a:srgbClr val="000000"/>
            </a:solidFill>
          </a:ln>
        </p:spPr>
      </p:sp>
      <p:sp>
        <p:nvSpPr>
          <p:cNvPr id="90115" name="Notes Placeholder 2"/>
          <p:cNvSpPr txBox="1">
            <a:spLocks noGrp="1"/>
          </p:cNvSpPr>
          <p:nvPr>
            <p:ph type="body" idx="1"/>
          </p:nvPr>
        </p:nvSpPr>
        <p:spPr bwMode="auto">
          <a:xfrm>
            <a:off x="701345" y="4387442"/>
            <a:ext cx="5607711" cy="4155317"/>
          </a:xfrm>
          <a:noFill/>
        </p:spPr>
        <p:txBody>
          <a:bodyPr lIns="92824" tIns="46412" rIns="92824" bIns="46412" numCol="1">
            <a:prstTxWarp prst="textNoShape">
              <a:avLst/>
            </a:prstTxWarp>
          </a:bodyPr>
          <a:lstStyle/>
          <a:p>
            <a:pPr marL="0" indent="0"/>
            <a:endParaRPr smtClean="0">
              <a:latin typeface="Arial" charset="0"/>
              <a:cs typeface="Tahoma" pitchFamily="34" charset="0"/>
            </a:endParaRPr>
          </a:p>
        </p:txBody>
      </p:sp>
      <p:sp>
        <p:nvSpPr>
          <p:cNvPr id="4" name="Slide Number Placeholder 3"/>
          <p:cNvSpPr txBox="1">
            <a:spLocks noGrp="1"/>
          </p:cNvSpPr>
          <p:nvPr/>
        </p:nvSpPr>
        <p:spPr bwMode="auto">
          <a:xfrm>
            <a:off x="3970734" y="8773356"/>
            <a:ext cx="3038145" cy="461193"/>
          </a:xfrm>
          <a:prstGeom prst="rect">
            <a:avLst/>
          </a:prstGeom>
          <a:noFill/>
          <a:ln w="9525">
            <a:noFill/>
            <a:miter lim="800000"/>
            <a:headEnd/>
            <a:tailEnd/>
          </a:ln>
        </p:spPr>
        <p:txBody>
          <a:bodyPr lIns="92824" tIns="46412" rIns="92824" bIns="46412" anchor="b"/>
          <a:lstStyle/>
          <a:p>
            <a:pPr algn="r" defTabSz="928407"/>
            <a:fld id="{1C44BDC8-26D1-4D27-91BE-F704089545B7}" type="slidenum">
              <a:rPr lang="en-US" sz="1200">
                <a:latin typeface="Calibri" pitchFamily="34" charset="0"/>
                <a:cs typeface="Arial" charset="0"/>
              </a:rPr>
              <a:pPr algn="r" defTabSz="928407"/>
              <a:t>2</a:t>
            </a:fld>
            <a:endParaRPr lang="en-US" sz="1200">
              <a:latin typeface="Calibri" pitchFamily="34"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txBox="1"/>
          <p:nvPr/>
        </p:nvSpPr>
        <p:spPr>
          <a:xfrm>
            <a:off x="0" y="0"/>
            <a:ext cx="0" cy="0"/>
          </a:xfrm>
          <a:prstGeom prst="rect">
            <a:avLst/>
          </a:prstGeom>
          <a:noFill/>
          <a:ln>
            <a:noFill/>
          </a:ln>
        </p:spPr>
        <p:txBody>
          <a:bodyPr lIns="86431" tIns="43211" rIns="86431" bIns="43211" anchor="b"/>
          <a:lstStyle/>
          <a:p>
            <a:pPr fontAlgn="auto" hangingPunct="0">
              <a:spcBef>
                <a:spcPts val="0"/>
              </a:spcBef>
              <a:spcAft>
                <a:spcPts val="0"/>
              </a:spcAft>
              <a:defRPr sz="1800" b="0" i="0" u="none" strike="noStrike" kern="0" cap="none" spc="0" baseline="0">
                <a:solidFill>
                  <a:srgbClr val="000000"/>
                </a:solidFill>
                <a:uFillTx/>
              </a:defRPr>
            </a:pPr>
            <a:fld id="{3E2B2091-762E-4909-AC52-1C110A50BA5E}"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20</a:t>
            </a:fld>
            <a:fld id="{F344856A-705F-45CF-A201-963D99311301}"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20</a:t>
            </a:fld>
            <a:endParaRPr lang="en-US">
              <a:solidFill>
                <a:srgbClr val="FFFFFF"/>
              </a:solidFill>
              <a:latin typeface="Arial" pitchFamily="18"/>
              <a:cs typeface="Arial" pitchFamily="2"/>
            </a:endParaRPr>
          </a:p>
        </p:txBody>
      </p:sp>
      <p:sp>
        <p:nvSpPr>
          <p:cNvPr id="67586" name="Slide Image Placeholder 1"/>
          <p:cNvSpPr>
            <a:spLocks noGrp="1" noRot="1" noChangeAspect="1"/>
          </p:cNvSpPr>
          <p:nvPr>
            <p:ph type="sldImg"/>
          </p:nvPr>
        </p:nvSpPr>
        <p:spPr>
          <a:xfrm>
            <a:off x="0" y="0"/>
            <a:ext cx="0" cy="0"/>
          </a:xfrm>
          <a:solidFill>
            <a:srgbClr val="4F81BD"/>
          </a:solidFill>
          <a:ln w="25402">
            <a:solidFill>
              <a:srgbClr val="385D8A"/>
            </a:solidFill>
          </a:ln>
        </p:spPr>
      </p:sp>
      <p:sp>
        <p:nvSpPr>
          <p:cNvPr id="67587" name="Notes Placeholder 2"/>
          <p:cNvSpPr txBox="1">
            <a:spLocks noGrp="1"/>
          </p:cNvSpPr>
          <p:nvPr>
            <p:ph type="body" sz="quarter" idx="1"/>
          </p:nvPr>
        </p:nvSpPr>
        <p:spPr bwMode="auto">
          <a:xfrm>
            <a:off x="0" y="0"/>
            <a:ext cx="0" cy="0"/>
          </a:xfrm>
          <a:noFill/>
        </p:spPr>
        <p:txBody>
          <a:bodyPr lIns="86431" tIns="43211" rIns="86431" bIns="43211" numCol="1">
            <a:prstTxWarp prst="textNoShape">
              <a:avLst/>
            </a:prstTxWarp>
          </a:bodyPr>
          <a:lstStyle/>
          <a:p>
            <a:pPr eaLnBrk="1"/>
            <a:endParaRPr smtClean="0">
              <a:latin typeface="Arial" charset="0"/>
              <a:cs typeface="Tahoma"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txBox="1"/>
          <p:nvPr/>
        </p:nvSpPr>
        <p:spPr>
          <a:xfrm>
            <a:off x="0" y="0"/>
            <a:ext cx="0" cy="0"/>
          </a:xfrm>
          <a:prstGeom prst="rect">
            <a:avLst/>
          </a:prstGeom>
          <a:noFill/>
          <a:ln>
            <a:noFill/>
          </a:ln>
        </p:spPr>
        <p:txBody>
          <a:bodyPr lIns="86431" tIns="43211" rIns="86431" bIns="43211" anchor="b"/>
          <a:lstStyle/>
          <a:p>
            <a:pPr fontAlgn="auto" hangingPunct="0">
              <a:spcBef>
                <a:spcPts val="0"/>
              </a:spcBef>
              <a:spcAft>
                <a:spcPts val="0"/>
              </a:spcAft>
              <a:defRPr sz="1800" b="0" i="0" u="none" strike="noStrike" kern="0" cap="none" spc="0" baseline="0">
                <a:solidFill>
                  <a:srgbClr val="000000"/>
                </a:solidFill>
                <a:uFillTx/>
              </a:defRPr>
            </a:pPr>
            <a:fld id="{2C4EEBF1-31F5-48C0-8255-8F93DE4CC3B3}"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21</a:t>
            </a:fld>
            <a:fld id="{E485CD6F-3515-4AD1-B624-8FBE12EE0E82}"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21</a:t>
            </a:fld>
            <a:endParaRPr lang="en-US">
              <a:solidFill>
                <a:srgbClr val="FFFFFF"/>
              </a:solidFill>
              <a:latin typeface="Arial" pitchFamily="18"/>
              <a:cs typeface="Arial" pitchFamily="2"/>
            </a:endParaRPr>
          </a:p>
        </p:txBody>
      </p:sp>
      <p:sp>
        <p:nvSpPr>
          <p:cNvPr id="69634" name="Slide Image Placeholder 1"/>
          <p:cNvSpPr>
            <a:spLocks noGrp="1" noRot="1" noChangeAspect="1"/>
          </p:cNvSpPr>
          <p:nvPr>
            <p:ph type="sldImg"/>
          </p:nvPr>
        </p:nvSpPr>
        <p:spPr>
          <a:xfrm>
            <a:off x="0" y="0"/>
            <a:ext cx="0" cy="0"/>
          </a:xfrm>
          <a:solidFill>
            <a:srgbClr val="4F81BD"/>
          </a:solidFill>
          <a:ln w="25402">
            <a:solidFill>
              <a:srgbClr val="385D8A"/>
            </a:solidFill>
          </a:ln>
        </p:spPr>
      </p:sp>
      <p:sp>
        <p:nvSpPr>
          <p:cNvPr id="69635" name="Notes Placeholder 2"/>
          <p:cNvSpPr txBox="1">
            <a:spLocks noGrp="1"/>
          </p:cNvSpPr>
          <p:nvPr>
            <p:ph type="body" sz="quarter" idx="1"/>
          </p:nvPr>
        </p:nvSpPr>
        <p:spPr bwMode="auto">
          <a:xfrm>
            <a:off x="0" y="0"/>
            <a:ext cx="0" cy="0"/>
          </a:xfrm>
          <a:noFill/>
        </p:spPr>
        <p:txBody>
          <a:bodyPr lIns="86431" tIns="43211" rIns="86431" bIns="43211" numCol="1">
            <a:prstTxWarp prst="textNoShape">
              <a:avLst/>
            </a:prstTxWarp>
          </a:bodyPr>
          <a:lstStyle/>
          <a:p>
            <a:pPr eaLnBrk="1"/>
            <a:endParaRPr smtClean="0">
              <a:latin typeface="Arial" charset="0"/>
              <a:cs typeface="Tahoma"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txBox="1"/>
          <p:nvPr/>
        </p:nvSpPr>
        <p:spPr>
          <a:xfrm>
            <a:off x="0" y="0"/>
            <a:ext cx="0" cy="0"/>
          </a:xfrm>
          <a:prstGeom prst="rect">
            <a:avLst/>
          </a:prstGeom>
          <a:noFill/>
          <a:ln>
            <a:noFill/>
          </a:ln>
        </p:spPr>
        <p:txBody>
          <a:bodyPr lIns="86431" tIns="43211" rIns="86431" bIns="43211" anchor="b"/>
          <a:lstStyle/>
          <a:p>
            <a:pPr fontAlgn="auto" hangingPunct="0">
              <a:spcBef>
                <a:spcPts val="0"/>
              </a:spcBef>
              <a:spcAft>
                <a:spcPts val="0"/>
              </a:spcAft>
              <a:defRPr sz="1800" b="0" i="0" u="none" strike="noStrike" kern="0" cap="none" spc="0" baseline="0">
                <a:solidFill>
                  <a:srgbClr val="000000"/>
                </a:solidFill>
                <a:uFillTx/>
              </a:defRPr>
            </a:pPr>
            <a:fld id="{FCCFDD53-871C-44E5-94FF-22B7DB02A198}"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22</a:t>
            </a:fld>
            <a:fld id="{8EA4F453-ECFB-43C8-86C0-D5EB8111CA7F}"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22</a:t>
            </a:fld>
            <a:endParaRPr lang="en-US">
              <a:solidFill>
                <a:srgbClr val="FFFFFF"/>
              </a:solidFill>
              <a:latin typeface="Arial" pitchFamily="18"/>
              <a:cs typeface="Arial" pitchFamily="2"/>
            </a:endParaRPr>
          </a:p>
        </p:txBody>
      </p:sp>
      <p:sp>
        <p:nvSpPr>
          <p:cNvPr id="71682" name="Slide Image Placeholder 1"/>
          <p:cNvSpPr>
            <a:spLocks noGrp="1" noRot="1" noChangeAspect="1"/>
          </p:cNvSpPr>
          <p:nvPr>
            <p:ph type="sldImg"/>
          </p:nvPr>
        </p:nvSpPr>
        <p:spPr>
          <a:xfrm>
            <a:off x="0" y="0"/>
            <a:ext cx="0" cy="0"/>
          </a:xfrm>
          <a:solidFill>
            <a:srgbClr val="4F81BD"/>
          </a:solidFill>
          <a:ln w="25402">
            <a:solidFill>
              <a:srgbClr val="385D8A"/>
            </a:solidFill>
          </a:ln>
        </p:spPr>
      </p:sp>
      <p:sp>
        <p:nvSpPr>
          <p:cNvPr id="71683" name="Notes Placeholder 2"/>
          <p:cNvSpPr txBox="1">
            <a:spLocks noGrp="1"/>
          </p:cNvSpPr>
          <p:nvPr>
            <p:ph type="body" sz="quarter" idx="1"/>
          </p:nvPr>
        </p:nvSpPr>
        <p:spPr bwMode="auto">
          <a:xfrm>
            <a:off x="0" y="0"/>
            <a:ext cx="0" cy="0"/>
          </a:xfrm>
          <a:noFill/>
        </p:spPr>
        <p:txBody>
          <a:bodyPr lIns="86431" tIns="43211" rIns="86431" bIns="43211" numCol="1">
            <a:prstTxWarp prst="textNoShape">
              <a:avLst/>
            </a:prstTxWarp>
          </a:bodyPr>
          <a:lstStyle/>
          <a:p>
            <a:pPr eaLnBrk="1"/>
            <a:endParaRPr smtClean="0">
              <a:latin typeface="Arial" charset="0"/>
              <a:cs typeface="Tahoma"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txBox="1"/>
          <p:nvPr/>
        </p:nvSpPr>
        <p:spPr>
          <a:xfrm>
            <a:off x="0" y="0"/>
            <a:ext cx="0" cy="0"/>
          </a:xfrm>
          <a:prstGeom prst="rect">
            <a:avLst/>
          </a:prstGeom>
          <a:noFill/>
          <a:ln>
            <a:noFill/>
          </a:ln>
        </p:spPr>
        <p:txBody>
          <a:bodyPr lIns="86431" tIns="43211" rIns="86431" bIns="43211" anchor="b"/>
          <a:lstStyle/>
          <a:p>
            <a:pPr fontAlgn="auto" hangingPunct="0">
              <a:spcBef>
                <a:spcPts val="0"/>
              </a:spcBef>
              <a:spcAft>
                <a:spcPts val="0"/>
              </a:spcAft>
              <a:defRPr sz="1800" b="0" i="0" u="none" strike="noStrike" kern="0" cap="none" spc="0" baseline="0">
                <a:solidFill>
                  <a:srgbClr val="000000"/>
                </a:solidFill>
                <a:uFillTx/>
              </a:defRPr>
            </a:pPr>
            <a:fld id="{8CE84B95-C288-4AAB-8455-9F9EBFF9240A}"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23</a:t>
            </a:fld>
            <a:fld id="{88331053-E1F5-4797-804C-DFF4DBCCEF4D}"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23</a:t>
            </a:fld>
            <a:endParaRPr lang="en-US">
              <a:solidFill>
                <a:srgbClr val="FFFFFF"/>
              </a:solidFill>
              <a:latin typeface="Arial" pitchFamily="18"/>
              <a:cs typeface="Arial" pitchFamily="2"/>
            </a:endParaRPr>
          </a:p>
        </p:txBody>
      </p:sp>
      <p:sp>
        <p:nvSpPr>
          <p:cNvPr id="73730" name="Slide Image Placeholder 1"/>
          <p:cNvSpPr>
            <a:spLocks noGrp="1" noRot="1" noChangeAspect="1"/>
          </p:cNvSpPr>
          <p:nvPr>
            <p:ph type="sldImg"/>
          </p:nvPr>
        </p:nvSpPr>
        <p:spPr>
          <a:xfrm>
            <a:off x="0" y="0"/>
            <a:ext cx="0" cy="0"/>
          </a:xfrm>
          <a:solidFill>
            <a:srgbClr val="4F81BD"/>
          </a:solidFill>
          <a:ln w="25402">
            <a:solidFill>
              <a:srgbClr val="385D8A"/>
            </a:solidFill>
          </a:ln>
        </p:spPr>
      </p:sp>
      <p:sp>
        <p:nvSpPr>
          <p:cNvPr id="73731" name="Notes Placeholder 2"/>
          <p:cNvSpPr txBox="1">
            <a:spLocks noGrp="1"/>
          </p:cNvSpPr>
          <p:nvPr>
            <p:ph type="body" sz="quarter" idx="1"/>
          </p:nvPr>
        </p:nvSpPr>
        <p:spPr bwMode="auto">
          <a:xfrm>
            <a:off x="0" y="0"/>
            <a:ext cx="0" cy="0"/>
          </a:xfrm>
          <a:noFill/>
        </p:spPr>
        <p:txBody>
          <a:bodyPr lIns="86431" tIns="43211" rIns="86431" bIns="43211" numCol="1">
            <a:prstTxWarp prst="textNoShape">
              <a:avLst/>
            </a:prstTxWarp>
          </a:bodyPr>
          <a:lstStyle/>
          <a:p>
            <a:pPr eaLnBrk="1"/>
            <a:endParaRPr smtClean="0">
              <a:latin typeface="Arial" charset="0"/>
              <a:cs typeface="Tahoma"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txBox="1"/>
          <p:nvPr/>
        </p:nvSpPr>
        <p:spPr>
          <a:xfrm>
            <a:off x="0" y="0"/>
            <a:ext cx="0" cy="0"/>
          </a:xfrm>
          <a:prstGeom prst="rect">
            <a:avLst/>
          </a:prstGeom>
          <a:noFill/>
          <a:ln>
            <a:noFill/>
          </a:ln>
        </p:spPr>
        <p:txBody>
          <a:bodyPr lIns="86431" tIns="43211" rIns="86431" bIns="43211" anchor="b"/>
          <a:lstStyle/>
          <a:p>
            <a:pPr fontAlgn="auto" hangingPunct="0">
              <a:spcBef>
                <a:spcPts val="0"/>
              </a:spcBef>
              <a:spcAft>
                <a:spcPts val="0"/>
              </a:spcAft>
              <a:defRPr sz="1800" b="0" i="0" u="none" strike="noStrike" kern="0" cap="none" spc="0" baseline="0">
                <a:solidFill>
                  <a:srgbClr val="000000"/>
                </a:solidFill>
                <a:uFillTx/>
              </a:defRPr>
            </a:pPr>
            <a:fld id="{3B60DF45-4824-44D4-8F5D-645DA45CDCDD}"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24</a:t>
            </a:fld>
            <a:fld id="{CC33C48A-2DC1-4F18-A118-842353DDA5B4}"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24</a:t>
            </a:fld>
            <a:endParaRPr lang="en-US">
              <a:solidFill>
                <a:srgbClr val="FFFFFF"/>
              </a:solidFill>
              <a:latin typeface="Arial" pitchFamily="18"/>
              <a:cs typeface="Arial" pitchFamily="2"/>
            </a:endParaRPr>
          </a:p>
        </p:txBody>
      </p:sp>
      <p:sp>
        <p:nvSpPr>
          <p:cNvPr id="75778" name="Slide Image Placeholder 1"/>
          <p:cNvSpPr>
            <a:spLocks noGrp="1" noRot="1" noChangeAspect="1"/>
          </p:cNvSpPr>
          <p:nvPr>
            <p:ph type="sldImg"/>
          </p:nvPr>
        </p:nvSpPr>
        <p:spPr>
          <a:xfrm>
            <a:off x="0" y="0"/>
            <a:ext cx="0" cy="0"/>
          </a:xfrm>
          <a:solidFill>
            <a:srgbClr val="4F81BD"/>
          </a:solidFill>
          <a:ln w="25402">
            <a:solidFill>
              <a:srgbClr val="385D8A"/>
            </a:solidFill>
          </a:ln>
        </p:spPr>
      </p:sp>
      <p:sp>
        <p:nvSpPr>
          <p:cNvPr id="75779" name="Notes Placeholder 2"/>
          <p:cNvSpPr txBox="1">
            <a:spLocks noGrp="1"/>
          </p:cNvSpPr>
          <p:nvPr>
            <p:ph type="body" sz="quarter" idx="1"/>
          </p:nvPr>
        </p:nvSpPr>
        <p:spPr bwMode="auto">
          <a:xfrm>
            <a:off x="0" y="0"/>
            <a:ext cx="0" cy="0"/>
          </a:xfrm>
          <a:noFill/>
        </p:spPr>
        <p:txBody>
          <a:bodyPr lIns="86431" tIns="43211" rIns="86431" bIns="43211" numCol="1">
            <a:prstTxWarp prst="textNoShape">
              <a:avLst/>
            </a:prstTxWarp>
          </a:bodyPr>
          <a:lstStyle/>
          <a:p>
            <a:pPr marL="0" indent="0" eaLnBrk="1">
              <a:spcBef>
                <a:spcPts val="517"/>
              </a:spcBef>
            </a:pPr>
            <a:endParaRPr smtClean="0">
              <a:latin typeface="Arial" charset="0"/>
              <a:cs typeface="Tahoma"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txBox="1"/>
          <p:nvPr/>
        </p:nvSpPr>
        <p:spPr>
          <a:xfrm>
            <a:off x="0" y="0"/>
            <a:ext cx="0" cy="0"/>
          </a:xfrm>
          <a:prstGeom prst="rect">
            <a:avLst/>
          </a:prstGeom>
          <a:noFill/>
          <a:ln>
            <a:noFill/>
          </a:ln>
        </p:spPr>
        <p:txBody>
          <a:bodyPr lIns="86431" tIns="43211" rIns="86431" bIns="43211" anchor="b"/>
          <a:lstStyle/>
          <a:p>
            <a:pPr fontAlgn="auto" hangingPunct="0">
              <a:spcBef>
                <a:spcPts val="0"/>
              </a:spcBef>
              <a:spcAft>
                <a:spcPts val="0"/>
              </a:spcAft>
              <a:defRPr sz="1800" b="0" i="0" u="none" strike="noStrike" kern="0" cap="none" spc="0" baseline="0">
                <a:solidFill>
                  <a:srgbClr val="000000"/>
                </a:solidFill>
                <a:uFillTx/>
              </a:defRPr>
            </a:pPr>
            <a:fld id="{C9F8F83F-7A3B-4DD3-8E9B-E9F86FCE3C88}"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25</a:t>
            </a:fld>
            <a:fld id="{0EEC2519-770D-4E12-A0AD-24AACEF02AE5}"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25</a:t>
            </a:fld>
            <a:endParaRPr lang="en-US">
              <a:solidFill>
                <a:srgbClr val="FFFFFF"/>
              </a:solidFill>
              <a:latin typeface="Arial" pitchFamily="18"/>
              <a:cs typeface="Arial" pitchFamily="2"/>
            </a:endParaRPr>
          </a:p>
        </p:txBody>
      </p:sp>
      <p:sp>
        <p:nvSpPr>
          <p:cNvPr id="77826" name="Slide Image Placeholder 1"/>
          <p:cNvSpPr>
            <a:spLocks noGrp="1" noRot="1" noChangeAspect="1"/>
          </p:cNvSpPr>
          <p:nvPr>
            <p:ph type="sldImg"/>
          </p:nvPr>
        </p:nvSpPr>
        <p:spPr>
          <a:xfrm>
            <a:off x="0" y="0"/>
            <a:ext cx="0" cy="0"/>
          </a:xfrm>
          <a:solidFill>
            <a:srgbClr val="4F81BD"/>
          </a:solidFill>
          <a:ln w="25402">
            <a:solidFill>
              <a:srgbClr val="385D8A"/>
            </a:solidFill>
          </a:ln>
        </p:spPr>
      </p:sp>
      <p:sp>
        <p:nvSpPr>
          <p:cNvPr id="77827" name="Notes Placeholder 2"/>
          <p:cNvSpPr txBox="1">
            <a:spLocks noGrp="1"/>
          </p:cNvSpPr>
          <p:nvPr>
            <p:ph type="body" sz="quarter" idx="1"/>
          </p:nvPr>
        </p:nvSpPr>
        <p:spPr bwMode="auto">
          <a:xfrm>
            <a:off x="0" y="0"/>
            <a:ext cx="0" cy="0"/>
          </a:xfrm>
          <a:noFill/>
        </p:spPr>
        <p:txBody>
          <a:bodyPr lIns="86431" tIns="43211" rIns="86431" bIns="43211" numCol="1">
            <a:prstTxWarp prst="textNoShape">
              <a:avLst/>
            </a:prstTxWarp>
          </a:bodyPr>
          <a:lstStyle/>
          <a:p>
            <a:pPr eaLnBrk="1"/>
            <a:endParaRPr smtClean="0">
              <a:latin typeface="Arial" charset="0"/>
              <a:cs typeface="Tahoma"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txBox="1"/>
          <p:nvPr/>
        </p:nvSpPr>
        <p:spPr>
          <a:xfrm>
            <a:off x="0" y="0"/>
            <a:ext cx="0" cy="0"/>
          </a:xfrm>
          <a:prstGeom prst="rect">
            <a:avLst/>
          </a:prstGeom>
          <a:noFill/>
          <a:ln>
            <a:noFill/>
          </a:ln>
        </p:spPr>
        <p:txBody>
          <a:bodyPr lIns="86431" tIns="43211" rIns="86431" bIns="43211" anchor="b"/>
          <a:lstStyle/>
          <a:p>
            <a:pPr fontAlgn="auto" hangingPunct="0">
              <a:spcBef>
                <a:spcPts val="0"/>
              </a:spcBef>
              <a:spcAft>
                <a:spcPts val="0"/>
              </a:spcAft>
              <a:defRPr sz="1800" b="0" i="0" u="none" strike="noStrike" kern="0" cap="none" spc="0" baseline="0">
                <a:solidFill>
                  <a:srgbClr val="000000"/>
                </a:solidFill>
                <a:uFillTx/>
              </a:defRPr>
            </a:pPr>
            <a:fld id="{343BB7A0-25B0-4F3F-A011-2D9A54AFD611}"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26</a:t>
            </a:fld>
            <a:fld id="{3BBB3963-8037-448D-9737-88DC432EDC8A}"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26</a:t>
            </a:fld>
            <a:endParaRPr lang="en-US">
              <a:solidFill>
                <a:srgbClr val="FFFFFF"/>
              </a:solidFill>
              <a:latin typeface="Arial" pitchFamily="18"/>
              <a:cs typeface="Arial" pitchFamily="2"/>
            </a:endParaRPr>
          </a:p>
        </p:txBody>
      </p:sp>
      <p:sp>
        <p:nvSpPr>
          <p:cNvPr id="79874" name="Slide Image Placeholder 1"/>
          <p:cNvSpPr>
            <a:spLocks noGrp="1" noRot="1" noChangeAspect="1"/>
          </p:cNvSpPr>
          <p:nvPr>
            <p:ph type="sldImg"/>
          </p:nvPr>
        </p:nvSpPr>
        <p:spPr>
          <a:xfrm>
            <a:off x="0" y="0"/>
            <a:ext cx="0" cy="0"/>
          </a:xfrm>
          <a:solidFill>
            <a:srgbClr val="4F81BD"/>
          </a:solidFill>
          <a:ln w="25402">
            <a:solidFill>
              <a:srgbClr val="385D8A"/>
            </a:solidFill>
          </a:ln>
        </p:spPr>
      </p:sp>
      <p:sp>
        <p:nvSpPr>
          <p:cNvPr id="79875" name="Notes Placeholder 2"/>
          <p:cNvSpPr txBox="1">
            <a:spLocks noGrp="1"/>
          </p:cNvSpPr>
          <p:nvPr>
            <p:ph type="body" sz="quarter" idx="1"/>
          </p:nvPr>
        </p:nvSpPr>
        <p:spPr bwMode="auto">
          <a:xfrm>
            <a:off x="0" y="0"/>
            <a:ext cx="0" cy="0"/>
          </a:xfrm>
          <a:noFill/>
        </p:spPr>
        <p:txBody>
          <a:bodyPr lIns="86431" tIns="43211" rIns="86431" bIns="43211" numCol="1">
            <a:prstTxWarp prst="textNoShape">
              <a:avLst/>
            </a:prstTxWarp>
          </a:bodyPr>
          <a:lstStyle/>
          <a:p>
            <a:pPr eaLnBrk="1"/>
            <a:endParaRPr smtClean="0">
              <a:latin typeface="Arial" charset="0"/>
              <a:cs typeface="Tahoma"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txBox="1"/>
          <p:nvPr/>
        </p:nvSpPr>
        <p:spPr>
          <a:xfrm>
            <a:off x="74547" y="1528"/>
            <a:ext cx="0" cy="0"/>
          </a:xfrm>
          <a:prstGeom prst="rect">
            <a:avLst/>
          </a:prstGeom>
          <a:noFill/>
          <a:ln>
            <a:noFill/>
          </a:ln>
        </p:spPr>
        <p:txBody>
          <a:bodyPr lIns="86431" tIns="43211" rIns="86431" bIns="43211" anchor="b"/>
          <a:lstStyle/>
          <a:p>
            <a:pPr fontAlgn="auto" hangingPunct="0">
              <a:spcBef>
                <a:spcPts val="0"/>
              </a:spcBef>
              <a:spcAft>
                <a:spcPts val="0"/>
              </a:spcAft>
              <a:defRPr sz="1800" b="0" i="0" u="none" strike="noStrike" kern="0" cap="none" spc="0" baseline="0">
                <a:solidFill>
                  <a:srgbClr val="000000"/>
                </a:solidFill>
                <a:uFillTx/>
              </a:defRPr>
            </a:pPr>
            <a:fld id="{B8B5B5FF-ED62-4707-B9F6-582F819286D6}"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27</a:t>
            </a:fld>
            <a:fld id="{05BAAA9C-8EE4-4CC5-B0E7-9767C5C04DAE}"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27</a:t>
            </a:fld>
            <a:endParaRPr lang="en-US">
              <a:solidFill>
                <a:srgbClr val="FFFFFF"/>
              </a:solidFill>
              <a:latin typeface="Arial" pitchFamily="18"/>
              <a:cs typeface="Arial" pitchFamily="2"/>
            </a:endParaRPr>
          </a:p>
        </p:txBody>
      </p:sp>
      <p:sp>
        <p:nvSpPr>
          <p:cNvPr id="81922" name="Slide Image Placeholder 1"/>
          <p:cNvSpPr>
            <a:spLocks noGrp="1" noRot="1" noChangeAspect="1"/>
          </p:cNvSpPr>
          <p:nvPr>
            <p:ph type="sldImg"/>
          </p:nvPr>
        </p:nvSpPr>
        <p:spPr>
          <a:xfrm>
            <a:off x="0" y="0"/>
            <a:ext cx="0" cy="0"/>
          </a:xfrm>
          <a:solidFill>
            <a:srgbClr val="4F81BD"/>
          </a:solidFill>
          <a:ln w="25402">
            <a:solidFill>
              <a:srgbClr val="385D8A"/>
            </a:solidFill>
          </a:ln>
        </p:spPr>
      </p:sp>
      <p:sp>
        <p:nvSpPr>
          <p:cNvPr id="81923" name="Notes Placeholder 2"/>
          <p:cNvSpPr txBox="1">
            <a:spLocks noGrp="1"/>
          </p:cNvSpPr>
          <p:nvPr>
            <p:ph type="body" sz="quarter" idx="1"/>
          </p:nvPr>
        </p:nvSpPr>
        <p:spPr bwMode="auto">
          <a:xfrm>
            <a:off x="0" y="0"/>
            <a:ext cx="0" cy="0"/>
          </a:xfrm>
          <a:noFill/>
        </p:spPr>
        <p:txBody>
          <a:bodyPr lIns="86431" tIns="43211" rIns="86431" bIns="43211" numCol="1">
            <a:prstTxWarp prst="textNoShape">
              <a:avLst/>
            </a:prstTxWarp>
          </a:bodyPr>
          <a:lstStyle/>
          <a:p>
            <a:pPr eaLnBrk="1"/>
            <a:endParaRPr smtClean="0">
              <a:latin typeface="Arial" charset="0"/>
              <a:cs typeface="Tahoma"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txBox="1"/>
          <p:nvPr/>
        </p:nvSpPr>
        <p:spPr>
          <a:xfrm>
            <a:off x="0" y="0"/>
            <a:ext cx="0" cy="0"/>
          </a:xfrm>
          <a:prstGeom prst="rect">
            <a:avLst/>
          </a:prstGeom>
          <a:noFill/>
          <a:ln>
            <a:noFill/>
          </a:ln>
        </p:spPr>
        <p:txBody>
          <a:bodyPr lIns="86431" tIns="43211" rIns="86431" bIns="43211" anchor="b"/>
          <a:lstStyle/>
          <a:p>
            <a:pPr fontAlgn="auto" hangingPunct="0">
              <a:spcBef>
                <a:spcPts val="0"/>
              </a:spcBef>
              <a:spcAft>
                <a:spcPts val="0"/>
              </a:spcAft>
              <a:defRPr sz="1800" b="0" i="0" u="none" strike="noStrike" kern="0" cap="none" spc="0" baseline="0">
                <a:solidFill>
                  <a:srgbClr val="000000"/>
                </a:solidFill>
                <a:uFillTx/>
              </a:defRPr>
            </a:pPr>
            <a:fld id="{08F17018-B551-4E15-BC6A-A853A76E43FF}"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28</a:t>
            </a:fld>
            <a:fld id="{45A16E54-D50E-4F84-BAA0-AF68933B11C8}"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28</a:t>
            </a:fld>
            <a:endParaRPr lang="en-US">
              <a:solidFill>
                <a:srgbClr val="FFFFFF"/>
              </a:solidFill>
              <a:latin typeface="Arial" pitchFamily="18"/>
              <a:cs typeface="Arial" pitchFamily="2"/>
            </a:endParaRPr>
          </a:p>
        </p:txBody>
      </p:sp>
      <p:sp>
        <p:nvSpPr>
          <p:cNvPr id="83970" name="Slide Image Placeholder 1"/>
          <p:cNvSpPr>
            <a:spLocks noGrp="1" noRot="1" noChangeAspect="1"/>
          </p:cNvSpPr>
          <p:nvPr>
            <p:ph type="sldImg"/>
          </p:nvPr>
        </p:nvSpPr>
        <p:spPr>
          <a:xfrm>
            <a:off x="0" y="0"/>
            <a:ext cx="0" cy="0"/>
          </a:xfrm>
          <a:solidFill>
            <a:srgbClr val="4F81BD"/>
          </a:solidFill>
          <a:ln w="25402">
            <a:solidFill>
              <a:srgbClr val="385D8A"/>
            </a:solidFill>
          </a:ln>
        </p:spPr>
      </p:sp>
      <p:sp>
        <p:nvSpPr>
          <p:cNvPr id="83971" name="Notes Placeholder 2"/>
          <p:cNvSpPr txBox="1">
            <a:spLocks noGrp="1"/>
          </p:cNvSpPr>
          <p:nvPr>
            <p:ph type="body" sz="quarter" idx="1"/>
          </p:nvPr>
        </p:nvSpPr>
        <p:spPr bwMode="auto">
          <a:xfrm>
            <a:off x="0" y="0"/>
            <a:ext cx="0" cy="0"/>
          </a:xfrm>
          <a:noFill/>
        </p:spPr>
        <p:txBody>
          <a:bodyPr lIns="86431" tIns="43211" rIns="86431" bIns="43211" numCol="1">
            <a:prstTxWarp prst="textNoShape">
              <a:avLst/>
            </a:prstTxWarp>
          </a:bodyPr>
          <a:lstStyle/>
          <a:p>
            <a:pPr eaLnBrk="1"/>
            <a:endParaRPr smtClean="0">
              <a:latin typeface="Arial" charset="0"/>
              <a:cs typeface="Tahoma"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txBox="1"/>
          <p:nvPr/>
        </p:nvSpPr>
        <p:spPr>
          <a:xfrm>
            <a:off x="0" y="0"/>
            <a:ext cx="0" cy="0"/>
          </a:xfrm>
          <a:prstGeom prst="rect">
            <a:avLst/>
          </a:prstGeom>
          <a:noFill/>
          <a:ln>
            <a:noFill/>
          </a:ln>
        </p:spPr>
        <p:txBody>
          <a:bodyPr lIns="86431" tIns="43211" rIns="86431" bIns="43211" anchor="b"/>
          <a:lstStyle/>
          <a:p>
            <a:pPr fontAlgn="auto" hangingPunct="0">
              <a:spcBef>
                <a:spcPts val="0"/>
              </a:spcBef>
              <a:spcAft>
                <a:spcPts val="0"/>
              </a:spcAft>
              <a:defRPr sz="1800" b="0" i="0" u="none" strike="noStrike" kern="0" cap="none" spc="0" baseline="0">
                <a:solidFill>
                  <a:srgbClr val="000000"/>
                </a:solidFill>
                <a:uFillTx/>
              </a:defRPr>
            </a:pPr>
            <a:fld id="{551BE64A-A822-4C9D-860E-996AB6395E4B}"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29</a:t>
            </a:fld>
            <a:fld id="{834CEF77-078C-4E10-AF2F-828CA9383ED9}"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29</a:t>
            </a:fld>
            <a:endParaRPr lang="en-US">
              <a:solidFill>
                <a:srgbClr val="FFFFFF"/>
              </a:solidFill>
              <a:latin typeface="Arial" pitchFamily="18"/>
              <a:cs typeface="Arial" pitchFamily="2"/>
            </a:endParaRPr>
          </a:p>
        </p:txBody>
      </p:sp>
      <p:sp>
        <p:nvSpPr>
          <p:cNvPr id="86018" name="Slide Image Placeholder 1"/>
          <p:cNvSpPr>
            <a:spLocks noGrp="1" noRot="1" noChangeAspect="1"/>
          </p:cNvSpPr>
          <p:nvPr>
            <p:ph type="sldImg"/>
          </p:nvPr>
        </p:nvSpPr>
        <p:spPr>
          <a:xfrm>
            <a:off x="0" y="0"/>
            <a:ext cx="0" cy="0"/>
          </a:xfrm>
          <a:solidFill>
            <a:srgbClr val="4F81BD"/>
          </a:solidFill>
          <a:ln w="25402">
            <a:solidFill>
              <a:srgbClr val="385D8A"/>
            </a:solidFill>
          </a:ln>
        </p:spPr>
      </p:sp>
      <p:sp>
        <p:nvSpPr>
          <p:cNvPr id="86019" name="Notes Placeholder 2"/>
          <p:cNvSpPr txBox="1">
            <a:spLocks noGrp="1"/>
          </p:cNvSpPr>
          <p:nvPr>
            <p:ph type="body" sz="quarter" idx="1"/>
          </p:nvPr>
        </p:nvSpPr>
        <p:spPr bwMode="auto">
          <a:xfrm>
            <a:off x="0" y="0"/>
            <a:ext cx="0" cy="0"/>
          </a:xfrm>
          <a:noFill/>
        </p:spPr>
        <p:txBody>
          <a:bodyPr lIns="86431" tIns="43211" rIns="86431" bIns="43211" numCol="1">
            <a:prstTxWarp prst="textNoShape">
              <a:avLst/>
            </a:prstTxWarp>
          </a:bodyPr>
          <a:lstStyle/>
          <a:p>
            <a:pPr eaLnBrk="1"/>
            <a:endParaRPr smtClean="0">
              <a:latin typeface="Arial" charset="0"/>
              <a:cs typeface="Tahoma"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txBox="1"/>
          <p:nvPr/>
        </p:nvSpPr>
        <p:spPr>
          <a:xfrm>
            <a:off x="0" y="0"/>
            <a:ext cx="0" cy="0"/>
          </a:xfrm>
          <a:prstGeom prst="rect">
            <a:avLst/>
          </a:prstGeom>
          <a:noFill/>
          <a:ln>
            <a:noFill/>
          </a:ln>
        </p:spPr>
        <p:txBody>
          <a:bodyPr lIns="86431" tIns="43211" rIns="86431" bIns="43211" anchor="b"/>
          <a:lstStyle/>
          <a:p>
            <a:pPr fontAlgn="auto" hangingPunct="0">
              <a:spcBef>
                <a:spcPts val="0"/>
              </a:spcBef>
              <a:spcAft>
                <a:spcPts val="0"/>
              </a:spcAft>
              <a:defRPr sz="1800" b="0" i="0" u="none" strike="noStrike" kern="0" cap="none" spc="0" baseline="0">
                <a:solidFill>
                  <a:srgbClr val="000000"/>
                </a:solidFill>
                <a:uFillTx/>
              </a:defRPr>
            </a:pPr>
            <a:fld id="{485AA3B6-0DFC-4604-B034-66D158437A50}"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3</a:t>
            </a:fld>
            <a:fld id="{A6E6F70A-53F1-4494-AF90-432A3A46360A}"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3</a:t>
            </a:fld>
            <a:endParaRPr lang="en-US">
              <a:solidFill>
                <a:srgbClr val="FFFFFF"/>
              </a:solidFill>
              <a:latin typeface="Arial" pitchFamily="18"/>
              <a:cs typeface="Arial" pitchFamily="2"/>
            </a:endParaRPr>
          </a:p>
        </p:txBody>
      </p:sp>
      <p:sp>
        <p:nvSpPr>
          <p:cNvPr id="32770" name="Slide Image Placeholder 1"/>
          <p:cNvSpPr>
            <a:spLocks noGrp="1" noRot="1" noChangeAspect="1"/>
          </p:cNvSpPr>
          <p:nvPr>
            <p:ph type="sldImg"/>
          </p:nvPr>
        </p:nvSpPr>
        <p:spPr>
          <a:xfrm>
            <a:off x="0" y="0"/>
            <a:ext cx="0" cy="0"/>
          </a:xfrm>
          <a:solidFill>
            <a:srgbClr val="4F81BD"/>
          </a:solidFill>
          <a:ln w="25402">
            <a:solidFill>
              <a:srgbClr val="385D8A"/>
            </a:solidFill>
          </a:ln>
        </p:spPr>
      </p:sp>
      <p:sp>
        <p:nvSpPr>
          <p:cNvPr id="32771" name="Notes Placeholder 2"/>
          <p:cNvSpPr txBox="1">
            <a:spLocks noGrp="1"/>
          </p:cNvSpPr>
          <p:nvPr>
            <p:ph type="body" sz="quarter" idx="1"/>
          </p:nvPr>
        </p:nvSpPr>
        <p:spPr bwMode="auto">
          <a:xfrm>
            <a:off x="0" y="0"/>
            <a:ext cx="0" cy="0"/>
          </a:xfrm>
          <a:noFill/>
        </p:spPr>
        <p:txBody>
          <a:bodyPr lIns="86431" tIns="43211" rIns="86431" bIns="43211" numCol="1">
            <a:prstTxWarp prst="textNoShape">
              <a:avLst/>
            </a:prstTxWarp>
          </a:bodyPr>
          <a:lstStyle/>
          <a:p>
            <a:pPr eaLnBrk="1"/>
            <a:endParaRPr smtClean="0">
              <a:latin typeface="Arial" charset="0"/>
              <a:cs typeface="Tahoma"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txBox="1"/>
          <p:nvPr/>
        </p:nvSpPr>
        <p:spPr>
          <a:xfrm>
            <a:off x="0" y="0"/>
            <a:ext cx="0" cy="0"/>
          </a:xfrm>
          <a:prstGeom prst="rect">
            <a:avLst/>
          </a:prstGeom>
          <a:noFill/>
          <a:ln>
            <a:noFill/>
          </a:ln>
        </p:spPr>
        <p:txBody>
          <a:bodyPr lIns="86431" tIns="43211" rIns="86431" bIns="43211" anchor="b"/>
          <a:lstStyle/>
          <a:p>
            <a:pPr fontAlgn="auto" hangingPunct="0">
              <a:spcBef>
                <a:spcPts val="0"/>
              </a:spcBef>
              <a:spcAft>
                <a:spcPts val="0"/>
              </a:spcAft>
              <a:defRPr sz="1800" b="0" i="0" u="none" strike="noStrike" kern="0" cap="none" spc="0" baseline="0">
                <a:solidFill>
                  <a:srgbClr val="000000"/>
                </a:solidFill>
                <a:uFillTx/>
              </a:defRPr>
            </a:pPr>
            <a:fld id="{05030EA2-12C9-4FD1-807D-38F4625BAB49}"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30</a:t>
            </a:fld>
            <a:fld id="{C8E60B84-D98D-4463-B778-7EBAA16DD075}"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30</a:t>
            </a:fld>
            <a:endParaRPr lang="en-US">
              <a:solidFill>
                <a:srgbClr val="FFFFFF"/>
              </a:solidFill>
              <a:latin typeface="Arial" pitchFamily="18"/>
              <a:cs typeface="Arial" pitchFamily="2"/>
            </a:endParaRPr>
          </a:p>
        </p:txBody>
      </p:sp>
      <p:sp>
        <p:nvSpPr>
          <p:cNvPr id="88066" name="Slide Image Placeholder 1"/>
          <p:cNvSpPr>
            <a:spLocks noGrp="1" noRot="1" noChangeAspect="1"/>
          </p:cNvSpPr>
          <p:nvPr>
            <p:ph type="sldImg"/>
          </p:nvPr>
        </p:nvSpPr>
        <p:spPr>
          <a:xfrm>
            <a:off x="0" y="0"/>
            <a:ext cx="0" cy="0"/>
          </a:xfrm>
          <a:solidFill>
            <a:srgbClr val="4F81BD"/>
          </a:solidFill>
          <a:ln w="25402">
            <a:solidFill>
              <a:srgbClr val="385D8A"/>
            </a:solidFill>
          </a:ln>
        </p:spPr>
      </p:sp>
      <p:sp>
        <p:nvSpPr>
          <p:cNvPr id="88067" name="Notes Placeholder 2"/>
          <p:cNvSpPr txBox="1">
            <a:spLocks noGrp="1"/>
          </p:cNvSpPr>
          <p:nvPr>
            <p:ph type="body" sz="quarter" idx="1"/>
          </p:nvPr>
        </p:nvSpPr>
        <p:spPr bwMode="auto">
          <a:xfrm>
            <a:off x="0" y="0"/>
            <a:ext cx="0" cy="0"/>
          </a:xfrm>
          <a:noFill/>
        </p:spPr>
        <p:txBody>
          <a:bodyPr lIns="86431" tIns="43211" rIns="86431" bIns="43211" numCol="1">
            <a:prstTxWarp prst="textNoShape">
              <a:avLst/>
            </a:prstTxWarp>
          </a:bodyPr>
          <a:lstStyle/>
          <a:p>
            <a:pPr eaLnBrk="1"/>
            <a:endParaRPr smtClean="0">
              <a:latin typeface="Arial" charset="0"/>
              <a:cs typeface="Tahoma"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txBox="1"/>
          <p:nvPr/>
        </p:nvSpPr>
        <p:spPr>
          <a:xfrm>
            <a:off x="0" y="0"/>
            <a:ext cx="0" cy="0"/>
          </a:xfrm>
          <a:prstGeom prst="rect">
            <a:avLst/>
          </a:prstGeom>
          <a:noFill/>
          <a:ln>
            <a:noFill/>
          </a:ln>
        </p:spPr>
        <p:txBody>
          <a:bodyPr lIns="86431" tIns="43211" rIns="86431" bIns="43211" anchor="b"/>
          <a:lstStyle/>
          <a:p>
            <a:pPr fontAlgn="auto" hangingPunct="0">
              <a:spcBef>
                <a:spcPts val="0"/>
              </a:spcBef>
              <a:spcAft>
                <a:spcPts val="0"/>
              </a:spcAft>
              <a:defRPr sz="1800" b="0" i="0" u="none" strike="noStrike" kern="0" cap="none" spc="0" baseline="0">
                <a:solidFill>
                  <a:srgbClr val="000000"/>
                </a:solidFill>
                <a:uFillTx/>
              </a:defRPr>
            </a:pPr>
            <a:fld id="{5FDAC360-1564-40F3-B120-B269617930DA}"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4</a:t>
            </a:fld>
            <a:fld id="{8DB355D1-1373-434F-A96A-68D74C305F0A}"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4</a:t>
            </a:fld>
            <a:endParaRPr lang="en-US">
              <a:solidFill>
                <a:srgbClr val="FFFFFF"/>
              </a:solidFill>
              <a:latin typeface="Arial" pitchFamily="18"/>
              <a:cs typeface="Arial" pitchFamily="2"/>
            </a:endParaRPr>
          </a:p>
        </p:txBody>
      </p:sp>
      <p:sp>
        <p:nvSpPr>
          <p:cNvPr id="34818" name="Slide Image Placeholder 1"/>
          <p:cNvSpPr>
            <a:spLocks noGrp="1" noRot="1" noChangeAspect="1"/>
          </p:cNvSpPr>
          <p:nvPr>
            <p:ph type="sldImg"/>
          </p:nvPr>
        </p:nvSpPr>
        <p:spPr>
          <a:xfrm>
            <a:off x="0" y="0"/>
            <a:ext cx="0" cy="0"/>
          </a:xfrm>
          <a:solidFill>
            <a:srgbClr val="4F81BD"/>
          </a:solidFill>
          <a:ln w="25402">
            <a:solidFill>
              <a:srgbClr val="385D8A"/>
            </a:solidFill>
          </a:ln>
        </p:spPr>
      </p:sp>
      <p:sp>
        <p:nvSpPr>
          <p:cNvPr id="34819" name="Notes Placeholder 2"/>
          <p:cNvSpPr txBox="1">
            <a:spLocks noGrp="1"/>
          </p:cNvSpPr>
          <p:nvPr>
            <p:ph type="body" sz="quarter" idx="1"/>
          </p:nvPr>
        </p:nvSpPr>
        <p:spPr bwMode="auto">
          <a:xfrm>
            <a:off x="0" y="0"/>
            <a:ext cx="0" cy="0"/>
          </a:xfrm>
          <a:noFill/>
        </p:spPr>
        <p:txBody>
          <a:bodyPr lIns="86431" tIns="43211" rIns="86431" bIns="43211" numCol="1">
            <a:prstTxWarp prst="textNoShape">
              <a:avLst/>
            </a:prstTxWarp>
          </a:bodyPr>
          <a:lstStyle/>
          <a:p>
            <a:pPr eaLnBrk="1"/>
            <a:endParaRPr smtClean="0">
              <a:latin typeface="Arial" charset="0"/>
              <a:cs typeface="Tahoma"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txBox="1"/>
          <p:nvPr/>
        </p:nvSpPr>
        <p:spPr>
          <a:xfrm>
            <a:off x="0" y="0"/>
            <a:ext cx="0" cy="0"/>
          </a:xfrm>
          <a:prstGeom prst="rect">
            <a:avLst/>
          </a:prstGeom>
          <a:noFill/>
          <a:ln>
            <a:noFill/>
          </a:ln>
        </p:spPr>
        <p:txBody>
          <a:bodyPr lIns="86431" tIns="43211" rIns="86431" bIns="43211" anchor="b"/>
          <a:lstStyle/>
          <a:p>
            <a:pPr fontAlgn="auto" hangingPunct="0">
              <a:spcBef>
                <a:spcPts val="0"/>
              </a:spcBef>
              <a:spcAft>
                <a:spcPts val="0"/>
              </a:spcAft>
              <a:defRPr sz="1800" b="0" i="0" u="none" strike="noStrike" kern="0" cap="none" spc="0" baseline="0">
                <a:solidFill>
                  <a:srgbClr val="000000"/>
                </a:solidFill>
                <a:uFillTx/>
              </a:defRPr>
            </a:pPr>
            <a:fld id="{17ACCEA4-0F22-4BD4-B88D-8372A79C7A44}"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5</a:t>
            </a:fld>
            <a:fld id="{27C7A2CC-1F93-4377-86E1-3CA0F4CC6104}"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5</a:t>
            </a:fld>
            <a:endParaRPr lang="en-US">
              <a:solidFill>
                <a:srgbClr val="FFFFFF"/>
              </a:solidFill>
              <a:latin typeface="Arial" pitchFamily="18"/>
              <a:cs typeface="Arial" pitchFamily="2"/>
            </a:endParaRPr>
          </a:p>
        </p:txBody>
      </p:sp>
      <p:sp>
        <p:nvSpPr>
          <p:cNvPr id="36866" name="Slide Image Placeholder 1"/>
          <p:cNvSpPr>
            <a:spLocks noGrp="1" noRot="1" noChangeAspect="1"/>
          </p:cNvSpPr>
          <p:nvPr>
            <p:ph type="sldImg"/>
          </p:nvPr>
        </p:nvSpPr>
        <p:spPr>
          <a:xfrm>
            <a:off x="0" y="0"/>
            <a:ext cx="0" cy="0"/>
          </a:xfrm>
          <a:solidFill>
            <a:srgbClr val="4F81BD"/>
          </a:solidFill>
          <a:ln w="25402">
            <a:solidFill>
              <a:srgbClr val="385D8A"/>
            </a:solidFill>
          </a:ln>
        </p:spPr>
      </p:sp>
      <p:sp>
        <p:nvSpPr>
          <p:cNvPr id="36867" name="Notes Placeholder 2"/>
          <p:cNvSpPr txBox="1">
            <a:spLocks noGrp="1"/>
          </p:cNvSpPr>
          <p:nvPr>
            <p:ph type="body" sz="quarter" idx="1"/>
          </p:nvPr>
        </p:nvSpPr>
        <p:spPr bwMode="auto">
          <a:xfrm>
            <a:off x="0" y="0"/>
            <a:ext cx="0" cy="0"/>
          </a:xfrm>
          <a:noFill/>
        </p:spPr>
        <p:txBody>
          <a:bodyPr lIns="86431" tIns="43211" rIns="86431" bIns="43211" numCol="1">
            <a:prstTxWarp prst="textNoShape">
              <a:avLst/>
            </a:prstTxWarp>
          </a:bodyPr>
          <a:lstStyle/>
          <a:p>
            <a:pPr eaLnBrk="1"/>
            <a:endParaRPr smtClean="0">
              <a:latin typeface="Arial" charset="0"/>
              <a:cs typeface="Tahoma"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txBox="1"/>
          <p:nvPr/>
        </p:nvSpPr>
        <p:spPr>
          <a:xfrm>
            <a:off x="0" y="0"/>
            <a:ext cx="0" cy="0"/>
          </a:xfrm>
          <a:prstGeom prst="rect">
            <a:avLst/>
          </a:prstGeom>
          <a:noFill/>
          <a:ln>
            <a:noFill/>
          </a:ln>
        </p:spPr>
        <p:txBody>
          <a:bodyPr lIns="86431" tIns="43211" rIns="86431" bIns="43211" anchor="b"/>
          <a:lstStyle/>
          <a:p>
            <a:pPr fontAlgn="auto" hangingPunct="0">
              <a:spcBef>
                <a:spcPts val="0"/>
              </a:spcBef>
              <a:spcAft>
                <a:spcPts val="0"/>
              </a:spcAft>
              <a:defRPr sz="1800" b="0" i="0" u="none" strike="noStrike" kern="0" cap="none" spc="0" baseline="0">
                <a:solidFill>
                  <a:srgbClr val="000000"/>
                </a:solidFill>
                <a:uFillTx/>
              </a:defRPr>
            </a:pPr>
            <a:fld id="{EB59F047-7D32-48B6-9FEA-180EE67797EE}"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6</a:t>
            </a:fld>
            <a:fld id="{10BA3058-53D1-4BDE-A993-A96F7C3CA8E1}"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6</a:t>
            </a:fld>
            <a:endParaRPr lang="en-US">
              <a:solidFill>
                <a:srgbClr val="FFFFFF"/>
              </a:solidFill>
              <a:latin typeface="Arial" pitchFamily="18"/>
              <a:cs typeface="Arial" pitchFamily="2"/>
            </a:endParaRPr>
          </a:p>
        </p:txBody>
      </p:sp>
      <p:sp>
        <p:nvSpPr>
          <p:cNvPr id="38914" name="Slide Image Placeholder 1"/>
          <p:cNvSpPr>
            <a:spLocks noGrp="1" noRot="1" noChangeAspect="1"/>
          </p:cNvSpPr>
          <p:nvPr>
            <p:ph type="sldImg"/>
          </p:nvPr>
        </p:nvSpPr>
        <p:spPr>
          <a:xfrm>
            <a:off x="0" y="0"/>
            <a:ext cx="0" cy="0"/>
          </a:xfrm>
          <a:solidFill>
            <a:srgbClr val="4F81BD"/>
          </a:solidFill>
          <a:ln w="25402">
            <a:solidFill>
              <a:srgbClr val="385D8A"/>
            </a:solidFill>
          </a:ln>
        </p:spPr>
      </p:sp>
      <p:sp>
        <p:nvSpPr>
          <p:cNvPr id="38915" name="Notes Placeholder 2"/>
          <p:cNvSpPr txBox="1">
            <a:spLocks noGrp="1"/>
          </p:cNvSpPr>
          <p:nvPr>
            <p:ph type="body" sz="quarter" idx="1"/>
          </p:nvPr>
        </p:nvSpPr>
        <p:spPr bwMode="auto">
          <a:xfrm>
            <a:off x="0" y="0"/>
            <a:ext cx="0" cy="0"/>
          </a:xfrm>
          <a:noFill/>
        </p:spPr>
        <p:txBody>
          <a:bodyPr lIns="86431" tIns="43211" rIns="86431" bIns="43211" numCol="1">
            <a:prstTxWarp prst="textNoShape">
              <a:avLst/>
            </a:prstTxWarp>
          </a:bodyPr>
          <a:lstStyle/>
          <a:p>
            <a:pPr eaLnBrk="1"/>
            <a:endParaRPr smtClean="0">
              <a:latin typeface="Arial" charset="0"/>
              <a:cs typeface="Tahoma"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txBox="1"/>
          <p:nvPr/>
        </p:nvSpPr>
        <p:spPr>
          <a:xfrm>
            <a:off x="0" y="0"/>
            <a:ext cx="0" cy="0"/>
          </a:xfrm>
          <a:prstGeom prst="rect">
            <a:avLst/>
          </a:prstGeom>
          <a:noFill/>
          <a:ln>
            <a:noFill/>
          </a:ln>
        </p:spPr>
        <p:txBody>
          <a:bodyPr lIns="86431" tIns="43211" rIns="86431" bIns="43211" anchor="b"/>
          <a:lstStyle/>
          <a:p>
            <a:pPr fontAlgn="auto" hangingPunct="0">
              <a:spcBef>
                <a:spcPts val="0"/>
              </a:spcBef>
              <a:spcAft>
                <a:spcPts val="0"/>
              </a:spcAft>
              <a:defRPr sz="1800" b="0" i="0" u="none" strike="noStrike" kern="0" cap="none" spc="0" baseline="0">
                <a:solidFill>
                  <a:srgbClr val="000000"/>
                </a:solidFill>
                <a:uFillTx/>
              </a:defRPr>
            </a:pPr>
            <a:fld id="{B8AF4A0F-0FE3-4E92-AE5F-4E0CFECBE1AA}"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7</a:t>
            </a:fld>
            <a:fld id="{B6C05832-44A0-4FBA-B600-DBE593051A48}"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7</a:t>
            </a:fld>
            <a:endParaRPr lang="en-US">
              <a:solidFill>
                <a:srgbClr val="FFFFFF"/>
              </a:solidFill>
              <a:latin typeface="Arial" pitchFamily="18"/>
              <a:cs typeface="Arial" pitchFamily="2"/>
            </a:endParaRPr>
          </a:p>
        </p:txBody>
      </p:sp>
      <p:sp>
        <p:nvSpPr>
          <p:cNvPr id="40962" name="Slide Image Placeholder 1"/>
          <p:cNvSpPr>
            <a:spLocks noGrp="1" noRot="1" noChangeAspect="1"/>
          </p:cNvSpPr>
          <p:nvPr>
            <p:ph type="sldImg"/>
          </p:nvPr>
        </p:nvSpPr>
        <p:spPr>
          <a:xfrm>
            <a:off x="0" y="0"/>
            <a:ext cx="0" cy="0"/>
          </a:xfrm>
          <a:solidFill>
            <a:srgbClr val="4F81BD"/>
          </a:solidFill>
          <a:ln w="25402">
            <a:solidFill>
              <a:srgbClr val="385D8A"/>
            </a:solidFill>
          </a:ln>
        </p:spPr>
      </p:sp>
      <p:sp>
        <p:nvSpPr>
          <p:cNvPr id="40963" name="Notes Placeholder 2"/>
          <p:cNvSpPr txBox="1">
            <a:spLocks noGrp="1"/>
          </p:cNvSpPr>
          <p:nvPr>
            <p:ph type="body" sz="quarter" idx="1"/>
          </p:nvPr>
        </p:nvSpPr>
        <p:spPr bwMode="auto">
          <a:xfrm>
            <a:off x="0" y="0"/>
            <a:ext cx="0" cy="0"/>
          </a:xfrm>
          <a:noFill/>
        </p:spPr>
        <p:txBody>
          <a:bodyPr lIns="86431" tIns="43211" rIns="86431" bIns="43211" numCol="1">
            <a:prstTxWarp prst="textNoShape">
              <a:avLst/>
            </a:prstTxWarp>
          </a:bodyPr>
          <a:lstStyle/>
          <a:p>
            <a:pPr eaLnBrk="1"/>
            <a:endParaRPr smtClean="0">
              <a:latin typeface="Arial" charset="0"/>
              <a:cs typeface="Tahoma"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txBox="1"/>
          <p:nvPr/>
        </p:nvSpPr>
        <p:spPr>
          <a:xfrm>
            <a:off x="0" y="0"/>
            <a:ext cx="0" cy="0"/>
          </a:xfrm>
          <a:prstGeom prst="rect">
            <a:avLst/>
          </a:prstGeom>
          <a:noFill/>
          <a:ln>
            <a:noFill/>
          </a:ln>
        </p:spPr>
        <p:txBody>
          <a:bodyPr lIns="86431" tIns="43211" rIns="86431" bIns="43211" anchor="b"/>
          <a:lstStyle/>
          <a:p>
            <a:pPr fontAlgn="auto" hangingPunct="0">
              <a:spcBef>
                <a:spcPts val="0"/>
              </a:spcBef>
              <a:spcAft>
                <a:spcPts val="0"/>
              </a:spcAft>
              <a:defRPr sz="1800" b="0" i="0" u="none" strike="noStrike" kern="0" cap="none" spc="0" baseline="0">
                <a:solidFill>
                  <a:srgbClr val="000000"/>
                </a:solidFill>
                <a:uFillTx/>
              </a:defRPr>
            </a:pPr>
            <a:fld id="{A5117F12-EADD-4B1F-95FF-545F5F70029C}"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8</a:t>
            </a:fld>
            <a:fld id="{A6E636AA-7FD2-4272-9CF3-BBC4C257FB87}"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8</a:t>
            </a:fld>
            <a:endParaRPr lang="en-US">
              <a:solidFill>
                <a:srgbClr val="FFFFFF"/>
              </a:solidFill>
              <a:latin typeface="Arial" pitchFamily="18"/>
              <a:cs typeface="Arial" pitchFamily="2"/>
            </a:endParaRPr>
          </a:p>
        </p:txBody>
      </p:sp>
      <p:sp>
        <p:nvSpPr>
          <p:cNvPr id="43010" name="Slide Image Placeholder 1"/>
          <p:cNvSpPr>
            <a:spLocks noGrp="1" noRot="1" noChangeAspect="1"/>
          </p:cNvSpPr>
          <p:nvPr>
            <p:ph type="sldImg"/>
          </p:nvPr>
        </p:nvSpPr>
        <p:spPr>
          <a:xfrm>
            <a:off x="0" y="0"/>
            <a:ext cx="0" cy="0"/>
          </a:xfrm>
          <a:solidFill>
            <a:srgbClr val="4F81BD"/>
          </a:solidFill>
          <a:ln w="25402">
            <a:solidFill>
              <a:srgbClr val="385D8A"/>
            </a:solidFill>
          </a:ln>
        </p:spPr>
      </p:sp>
      <p:sp>
        <p:nvSpPr>
          <p:cNvPr id="43011" name="Notes Placeholder 2"/>
          <p:cNvSpPr txBox="1">
            <a:spLocks noGrp="1"/>
          </p:cNvSpPr>
          <p:nvPr>
            <p:ph type="body" sz="quarter" idx="1"/>
          </p:nvPr>
        </p:nvSpPr>
        <p:spPr bwMode="auto">
          <a:xfrm>
            <a:off x="0" y="0"/>
            <a:ext cx="0" cy="0"/>
          </a:xfrm>
          <a:noFill/>
        </p:spPr>
        <p:txBody>
          <a:bodyPr lIns="86431" tIns="43211" rIns="86431" bIns="43211" numCol="1">
            <a:prstTxWarp prst="textNoShape">
              <a:avLst/>
            </a:prstTxWarp>
          </a:bodyPr>
          <a:lstStyle/>
          <a:p>
            <a:pPr eaLnBrk="1"/>
            <a:r>
              <a:rPr b="1" smtClean="0">
                <a:solidFill>
                  <a:srgbClr val="FFFFFF"/>
                </a:solidFill>
                <a:latin typeface="Arial" charset="0"/>
                <a:cs typeface="Arial" charset="0"/>
              </a:rPr>
              <a:t>B</a:t>
            </a:r>
            <a:r>
              <a:rPr smtClean="0">
                <a:solidFill>
                  <a:srgbClr val="FFFFFF"/>
                </a:solidFill>
                <a:latin typeface="Arial" charset="0"/>
                <a:cs typeface="Arial" charset="0"/>
              </a:rPr>
              <a:t>lesi, </a:t>
            </a:r>
            <a:r>
              <a:rPr b="1" smtClean="0">
                <a:solidFill>
                  <a:srgbClr val="FFFFFF"/>
                </a:solidFill>
                <a:latin typeface="Arial" charset="0"/>
                <a:cs typeface="Arial" charset="0"/>
              </a:rPr>
              <a:t>W</a:t>
            </a:r>
            <a:r>
              <a:rPr smtClean="0">
                <a:solidFill>
                  <a:srgbClr val="FFFFFF"/>
                </a:solidFill>
                <a:latin typeface="Arial" charset="0"/>
                <a:cs typeface="Arial" charset="0"/>
              </a:rPr>
              <a:t>oulan Wo, </a:t>
            </a:r>
            <a:r>
              <a:rPr b="1" smtClean="0">
                <a:solidFill>
                  <a:srgbClr val="FFFFFF"/>
                </a:solidFill>
                <a:latin typeface="Arial" charset="0"/>
                <a:cs typeface="Arial" charset="0"/>
              </a:rPr>
              <a:t>O</a:t>
            </a:r>
            <a:r>
              <a:rPr smtClean="0">
                <a:solidFill>
                  <a:srgbClr val="FFFFFF"/>
                </a:solidFill>
                <a:latin typeface="Arial" charset="0"/>
                <a:cs typeface="Arial" charset="0"/>
              </a:rPr>
              <a:t>gmantasyon Pri,</a:t>
            </a:r>
          </a:p>
          <a:p>
            <a:pPr eaLnBrk="1"/>
            <a:endParaRPr smtClean="0">
              <a:solidFill>
                <a:srgbClr val="FFFFFF"/>
              </a:solidFill>
              <a:latin typeface="Arial" charset="0"/>
              <a:cs typeface="Arial" charset="0"/>
            </a:endParaRPr>
          </a:p>
          <a:p>
            <a:pPr eaLnBrk="1"/>
            <a:r>
              <a:rPr b="1" smtClean="0">
                <a:solidFill>
                  <a:srgbClr val="FFFFFF"/>
                </a:solidFill>
                <a:latin typeface="Arial" charset="0"/>
                <a:cs typeface="Arial" charset="0"/>
              </a:rPr>
              <a:t>A</a:t>
            </a:r>
            <a:r>
              <a:rPr smtClean="0">
                <a:solidFill>
                  <a:srgbClr val="FFFFFF"/>
                </a:solidFill>
                <a:latin typeface="Arial" charset="0"/>
                <a:cs typeface="Arial" charset="0"/>
              </a:rPr>
              <a:t>bsans, </a:t>
            </a:r>
            <a:r>
              <a:rPr b="1" smtClean="0">
                <a:solidFill>
                  <a:srgbClr val="FFFFFF"/>
                </a:solidFill>
                <a:latin typeface="Arial" charset="0"/>
                <a:cs typeface="Arial" charset="0"/>
              </a:rPr>
              <a:t>R</a:t>
            </a:r>
            <a:r>
              <a:rPr smtClean="0">
                <a:solidFill>
                  <a:srgbClr val="FFFFFF"/>
                </a:solidFill>
                <a:latin typeface="Arial" charset="0"/>
                <a:cs typeface="Arial" charset="0"/>
              </a:rPr>
              <a:t>ediksyon nan Kalite,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txBox="1"/>
          <p:nvPr/>
        </p:nvSpPr>
        <p:spPr>
          <a:xfrm>
            <a:off x="0" y="0"/>
            <a:ext cx="0" cy="0"/>
          </a:xfrm>
          <a:prstGeom prst="rect">
            <a:avLst/>
          </a:prstGeom>
          <a:noFill/>
          <a:ln>
            <a:noFill/>
          </a:ln>
        </p:spPr>
        <p:txBody>
          <a:bodyPr lIns="86431" tIns="43211" rIns="86431" bIns="43211" anchor="b"/>
          <a:lstStyle/>
          <a:p>
            <a:pPr fontAlgn="auto" hangingPunct="0">
              <a:spcBef>
                <a:spcPts val="0"/>
              </a:spcBef>
              <a:spcAft>
                <a:spcPts val="0"/>
              </a:spcAft>
              <a:defRPr sz="1800" b="0" i="0" u="none" strike="noStrike" kern="0" cap="none" spc="0" baseline="0">
                <a:solidFill>
                  <a:srgbClr val="000000"/>
                </a:solidFill>
                <a:uFillTx/>
              </a:defRPr>
            </a:pPr>
            <a:fld id="{8A160077-0766-4F67-AA07-E8C6869D111D}"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9</a:t>
            </a:fld>
            <a:fld id="{A98BFC3B-5FA3-461D-AA77-9BD7DF141962}" type="slidenum">
              <a:rPr kern="0">
                <a:solidFill>
                  <a:srgbClr val="000000"/>
                </a:solidFill>
                <a:latin typeface="+mn-lt"/>
              </a:rPr>
              <a:pPr fontAlgn="auto" hangingPunct="0">
                <a:spcBef>
                  <a:spcPts val="0"/>
                </a:spcBef>
                <a:spcAft>
                  <a:spcPts val="0"/>
                </a:spcAft>
                <a:defRPr sz="1800" b="0" i="0" u="none" strike="noStrike" kern="0" cap="none" spc="0" baseline="0">
                  <a:solidFill>
                    <a:srgbClr val="000000"/>
                  </a:solidFill>
                  <a:uFillTx/>
                </a:defRPr>
              </a:pPr>
              <a:t>9</a:t>
            </a:fld>
            <a:endParaRPr lang="en-US">
              <a:solidFill>
                <a:srgbClr val="FFFFFF"/>
              </a:solidFill>
              <a:latin typeface="Arial" pitchFamily="18"/>
              <a:cs typeface="Arial" pitchFamily="2"/>
            </a:endParaRPr>
          </a:p>
        </p:txBody>
      </p:sp>
      <p:sp>
        <p:nvSpPr>
          <p:cNvPr id="45058" name="Slide Image Placeholder 1"/>
          <p:cNvSpPr>
            <a:spLocks noGrp="1" noRot="1" noChangeAspect="1"/>
          </p:cNvSpPr>
          <p:nvPr>
            <p:ph type="sldImg"/>
          </p:nvPr>
        </p:nvSpPr>
        <p:spPr>
          <a:xfrm>
            <a:off x="0" y="0"/>
            <a:ext cx="0" cy="0"/>
          </a:xfrm>
          <a:solidFill>
            <a:srgbClr val="4F81BD"/>
          </a:solidFill>
          <a:ln w="25402">
            <a:solidFill>
              <a:srgbClr val="385D8A"/>
            </a:solidFill>
          </a:ln>
        </p:spPr>
      </p:sp>
      <p:sp>
        <p:nvSpPr>
          <p:cNvPr id="45059" name="Notes Placeholder 2"/>
          <p:cNvSpPr txBox="1">
            <a:spLocks noGrp="1"/>
          </p:cNvSpPr>
          <p:nvPr>
            <p:ph type="body" sz="quarter" idx="1"/>
          </p:nvPr>
        </p:nvSpPr>
        <p:spPr bwMode="auto">
          <a:xfrm>
            <a:off x="0" y="0"/>
            <a:ext cx="0" cy="0"/>
          </a:xfrm>
          <a:noFill/>
        </p:spPr>
        <p:txBody>
          <a:bodyPr lIns="86431" tIns="43211" rIns="86431" bIns="43211" numCol="1">
            <a:prstTxWarp prst="textNoShape">
              <a:avLst/>
            </a:prstTxWarp>
          </a:bodyPr>
          <a:lstStyle/>
          <a:p>
            <a:pPr eaLnBrk="1"/>
            <a:endParaRPr smtClean="0">
              <a:latin typeface="Arial" charset="0"/>
              <a:cs typeface="Tahoma"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2130423"/>
            <a:ext cx="7772400" cy="1470026"/>
          </a:xfrm>
        </p:spPr>
        <p:txBody>
          <a:bodyPr/>
          <a:lstStyle>
            <a:lvl1pPr>
              <a:defRPr/>
            </a:lvl1pPr>
          </a:lstStyle>
          <a:p>
            <a:pPr lvl="0"/>
            <a:r>
              <a:rPr lang="en-US"/>
              <a:t>Click to edit Master title style</a:t>
            </a:r>
          </a:p>
        </p:txBody>
      </p:sp>
      <p:sp>
        <p:nvSpPr>
          <p:cNvPr id="3" name="Subtitle 2"/>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n-US"/>
              <a:t>Click to edit Master subtitle style</a:t>
            </a:r>
          </a:p>
        </p:txBody>
      </p:sp>
      <p:sp>
        <p:nvSpPr>
          <p:cNvPr id="4" name="Date Placeholder 10"/>
          <p:cNvSpPr txBox="1">
            <a:spLocks noGrp="1"/>
          </p:cNvSpPr>
          <p:nvPr>
            <p:ph type="dt" sz="half" idx="10"/>
          </p:nvPr>
        </p:nvSpPr>
        <p:spPr>
          <a:ln/>
        </p:spPr>
        <p:txBody>
          <a:bodyPr/>
          <a:lstStyle>
            <a:lvl1pPr>
              <a:defRPr/>
            </a:lvl1pPr>
          </a:lstStyle>
          <a:p>
            <a:pPr>
              <a:defRPr/>
            </a:pPr>
            <a:r>
              <a:t>6/25/2009</a:t>
            </a:r>
          </a:p>
        </p:txBody>
      </p:sp>
      <p:sp>
        <p:nvSpPr>
          <p:cNvPr id="5" name="Slide Number Placeholder 11"/>
          <p:cNvSpPr txBox="1">
            <a:spLocks noGrp="1"/>
          </p:cNvSpPr>
          <p:nvPr>
            <p:ph type="sldNum" sz="quarter" idx="11"/>
          </p:nvPr>
        </p:nvSpPr>
        <p:spPr>
          <a:ln/>
        </p:spPr>
        <p:txBody>
          <a:bodyPr/>
          <a:lstStyle>
            <a:lvl1pPr>
              <a:defRPr/>
            </a:lvl1pPr>
          </a:lstStyle>
          <a:p>
            <a:pPr>
              <a:defRPr/>
            </a:pPr>
            <a:fld id="{CDB503A9-5AC0-4C76-BAC4-30E2A67D5811}" type="slidenum">
              <a:rPr/>
              <a:pPr>
                <a:defRPr/>
              </a:pPr>
              <a:t>‹#›</a:t>
            </a:fld>
            <a:fld id="{7081779A-ABB7-403E-98D4-BFBE01D8841C}" type="slidenum">
              <a:rPr/>
              <a:pPr>
                <a:defRPr/>
              </a:pPr>
              <a:t>‹#›</a:t>
            </a:fld>
            <a:endParaRPr/>
          </a:p>
        </p:txBody>
      </p:sp>
      <p:sp>
        <p:nvSpPr>
          <p:cNvPr id="6" name="Footer Placeholder 12"/>
          <p:cNvSpPr txBox="1">
            <a:spLocks noGrp="1"/>
          </p:cNvSpPr>
          <p:nvPr>
            <p:ph type="ftr" sz="quarter" idx="12"/>
          </p:nvPr>
        </p:nvSpPr>
        <p:spPr>
          <a:ln/>
        </p:spPr>
        <p:txBody>
          <a:bodyPr/>
          <a:lstStyle>
            <a:lvl1pPr>
              <a:defRPr/>
            </a:lvl1pPr>
          </a:lstStyle>
          <a:p>
            <a:pPr>
              <a:defRPr/>
            </a:pPr>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0"/>
          <p:cNvSpPr txBox="1">
            <a:spLocks noGrp="1"/>
          </p:cNvSpPr>
          <p:nvPr>
            <p:ph type="dt" sz="half" idx="10"/>
          </p:nvPr>
        </p:nvSpPr>
        <p:spPr>
          <a:ln/>
        </p:spPr>
        <p:txBody>
          <a:bodyPr/>
          <a:lstStyle>
            <a:lvl1pPr>
              <a:defRPr/>
            </a:lvl1pPr>
          </a:lstStyle>
          <a:p>
            <a:pPr>
              <a:defRPr/>
            </a:pPr>
            <a:r>
              <a:t>6/25/2009</a:t>
            </a:r>
          </a:p>
        </p:txBody>
      </p:sp>
      <p:sp>
        <p:nvSpPr>
          <p:cNvPr id="5" name="Slide Number Placeholder 11"/>
          <p:cNvSpPr txBox="1">
            <a:spLocks noGrp="1"/>
          </p:cNvSpPr>
          <p:nvPr>
            <p:ph type="sldNum" sz="quarter" idx="11"/>
          </p:nvPr>
        </p:nvSpPr>
        <p:spPr>
          <a:ln/>
        </p:spPr>
        <p:txBody>
          <a:bodyPr/>
          <a:lstStyle>
            <a:lvl1pPr>
              <a:defRPr/>
            </a:lvl1pPr>
          </a:lstStyle>
          <a:p>
            <a:pPr>
              <a:defRPr/>
            </a:pPr>
            <a:fld id="{58B1D721-980F-402D-B0FA-187C99344CF3}" type="slidenum">
              <a:rPr/>
              <a:pPr>
                <a:defRPr/>
              </a:pPr>
              <a:t>‹#›</a:t>
            </a:fld>
            <a:fld id="{38F934A0-96EB-4477-8006-033C1CEAC115}" type="slidenum">
              <a:rPr/>
              <a:pPr>
                <a:defRPr/>
              </a:pPr>
              <a:t>‹#›</a:t>
            </a:fld>
            <a:endParaRPr/>
          </a:p>
        </p:txBody>
      </p:sp>
      <p:sp>
        <p:nvSpPr>
          <p:cNvPr id="6" name="Footer Placeholder 12"/>
          <p:cNvSpPr txBox="1">
            <a:spLocks noGrp="1"/>
          </p:cNvSpPr>
          <p:nvPr>
            <p:ph type="ftr" sz="quarter" idx="12"/>
          </p:nvPr>
        </p:nvSpPr>
        <p:spPr>
          <a:ln/>
        </p:spPr>
        <p:txBody>
          <a:bodyPr/>
          <a:lstStyle>
            <a:lvl1pPr>
              <a:defRPr/>
            </a:lvl1pPr>
          </a:lstStyle>
          <a:p>
            <a:pPr>
              <a:defRPr/>
            </a:pPr>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1604964"/>
            <a:ext cx="2171699" cy="4525959"/>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0" y="1604964"/>
            <a:ext cx="6362696" cy="452595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0"/>
          <p:cNvSpPr txBox="1">
            <a:spLocks noGrp="1"/>
          </p:cNvSpPr>
          <p:nvPr>
            <p:ph type="dt" sz="half" idx="10"/>
          </p:nvPr>
        </p:nvSpPr>
        <p:spPr>
          <a:ln/>
        </p:spPr>
        <p:txBody>
          <a:bodyPr/>
          <a:lstStyle>
            <a:lvl1pPr>
              <a:defRPr/>
            </a:lvl1pPr>
          </a:lstStyle>
          <a:p>
            <a:pPr>
              <a:defRPr/>
            </a:pPr>
            <a:r>
              <a:t>6/25/2009</a:t>
            </a:r>
          </a:p>
        </p:txBody>
      </p:sp>
      <p:sp>
        <p:nvSpPr>
          <p:cNvPr id="5" name="Slide Number Placeholder 11"/>
          <p:cNvSpPr txBox="1">
            <a:spLocks noGrp="1"/>
          </p:cNvSpPr>
          <p:nvPr>
            <p:ph type="sldNum" sz="quarter" idx="11"/>
          </p:nvPr>
        </p:nvSpPr>
        <p:spPr>
          <a:ln/>
        </p:spPr>
        <p:txBody>
          <a:bodyPr/>
          <a:lstStyle>
            <a:lvl1pPr>
              <a:defRPr/>
            </a:lvl1pPr>
          </a:lstStyle>
          <a:p>
            <a:pPr>
              <a:defRPr/>
            </a:pPr>
            <a:fld id="{0E1E3C59-2304-4E08-8A0C-A3F6EDA3C826}" type="slidenum">
              <a:rPr/>
              <a:pPr>
                <a:defRPr/>
              </a:pPr>
              <a:t>‹#›</a:t>
            </a:fld>
            <a:fld id="{CC1E2DDD-1C1E-45F6-947E-7CAE349F428F}" type="slidenum">
              <a:rPr/>
              <a:pPr>
                <a:defRPr/>
              </a:pPr>
              <a:t>‹#›</a:t>
            </a:fld>
            <a:endParaRPr/>
          </a:p>
        </p:txBody>
      </p:sp>
      <p:sp>
        <p:nvSpPr>
          <p:cNvPr id="6" name="Footer Placeholder 12"/>
          <p:cNvSpPr txBox="1">
            <a:spLocks noGrp="1"/>
          </p:cNvSpPr>
          <p:nvPr>
            <p:ph type="ftr" sz="quarter" idx="12"/>
          </p:nvPr>
        </p:nvSpPr>
        <p:spPr>
          <a:ln/>
        </p:spPr>
        <p:txBody>
          <a:bodyPr/>
          <a:lstStyle>
            <a:lvl1pPr>
              <a:defRPr/>
            </a:lvl1pPr>
          </a:lstStyle>
          <a:p>
            <a:pPr>
              <a:defRPr/>
            </a:pPr>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2130423"/>
            <a:ext cx="7772400" cy="1470026"/>
          </a:xfrm>
        </p:spPr>
        <p:txBody>
          <a:bodyPr/>
          <a:lstStyle>
            <a:lvl1pPr>
              <a:defRPr/>
            </a:lvl1pPr>
          </a:lstStyle>
          <a:p>
            <a:pPr lvl="0"/>
            <a:r>
              <a:rPr lang="en-US"/>
              <a:t>Click to edit Master title style</a:t>
            </a:r>
          </a:p>
        </p:txBody>
      </p:sp>
      <p:sp>
        <p:nvSpPr>
          <p:cNvPr id="3" name="Subtitle 2"/>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n-US"/>
              <a:t>Click to edit Master subtitle style</a:t>
            </a:r>
          </a:p>
        </p:txBody>
      </p:sp>
      <p:sp>
        <p:nvSpPr>
          <p:cNvPr id="4" name="Date Placeholder 3"/>
          <p:cNvSpPr txBox="1">
            <a:spLocks noGrp="1"/>
          </p:cNvSpPr>
          <p:nvPr>
            <p:ph type="dt" sz="half" idx="10"/>
          </p:nvPr>
        </p:nvSpPr>
        <p:spPr>
          <a:ln/>
        </p:spPr>
        <p:txBody>
          <a:bodyPr/>
          <a:lstStyle>
            <a:lvl1pPr>
              <a:defRPr/>
            </a:lvl1pPr>
          </a:lstStyle>
          <a:p>
            <a:pPr>
              <a:defRPr/>
            </a:pPr>
            <a:fld id="{CC10151D-E971-4A17-92B2-B106FF7BADAC}" type="datetime1">
              <a:rPr/>
              <a:pPr>
                <a:defRPr/>
              </a:pPr>
              <a:t>1/31/2012</a:t>
            </a:fld>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0033060F-0D5B-4D54-A1FF-9D049829C009}" type="slidenum">
              <a:rPr/>
              <a:pPr>
                <a:defRPr/>
              </a:pPr>
              <a:t>‹#›</a:t>
            </a:fld>
            <a:fld id="{46674A6B-2D18-4DF9-AD08-E9C4D3F0EBF2}" type="slidenum">
              <a:rPr/>
              <a:pPr>
                <a:defRPr/>
              </a:pPr>
              <a:t>‹#›</a:t>
            </a:fld>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a:ln/>
        </p:spPr>
        <p:txBody>
          <a:bodyPr/>
          <a:lstStyle>
            <a:lvl1pPr>
              <a:defRPr/>
            </a:lvl1pPr>
          </a:lstStyle>
          <a:p>
            <a:pPr>
              <a:defRPr/>
            </a:pPr>
            <a:fld id="{2F227676-4C21-4DA3-8C47-9C0651AF24EC}" type="datetime1">
              <a:rPr/>
              <a:pPr>
                <a:defRPr/>
              </a:pPr>
              <a:t>1/31/2012</a:t>
            </a:fld>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DC3AFBDA-2F14-4477-988C-1514960DBEE5}" type="slidenum">
              <a:rPr/>
              <a:pPr>
                <a:defRPr/>
              </a:pPr>
              <a:t>‹#›</a:t>
            </a:fld>
            <a:fld id="{6D991891-49D1-41D8-B4F2-60B62274702B}" type="slidenum">
              <a:rPr/>
              <a:pPr>
                <a:defRPr/>
              </a:pPr>
              <a:t>‹#›</a:t>
            </a:fld>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n-US"/>
              <a:t>Click to edit Master text styles</a:t>
            </a:r>
          </a:p>
        </p:txBody>
      </p:sp>
      <p:sp>
        <p:nvSpPr>
          <p:cNvPr id="4" name="Date Placeholder 3"/>
          <p:cNvSpPr txBox="1">
            <a:spLocks noGrp="1"/>
          </p:cNvSpPr>
          <p:nvPr>
            <p:ph type="dt" sz="half" idx="10"/>
          </p:nvPr>
        </p:nvSpPr>
        <p:spPr>
          <a:ln/>
        </p:spPr>
        <p:txBody>
          <a:bodyPr/>
          <a:lstStyle>
            <a:lvl1pPr>
              <a:defRPr/>
            </a:lvl1pPr>
          </a:lstStyle>
          <a:p>
            <a:pPr>
              <a:defRPr/>
            </a:pPr>
            <a:fld id="{0394C4CF-1D6A-4AFB-A1B6-F4C60325E506}" type="datetime1">
              <a:rPr/>
              <a:pPr>
                <a:defRPr/>
              </a:pPr>
              <a:t>1/31/2012</a:t>
            </a:fld>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5EA561DC-1F07-4145-A3C9-35D192F0E378}" type="slidenum">
              <a:rPr/>
              <a:pPr>
                <a:defRPr/>
              </a:pPr>
              <a:t>‹#›</a:t>
            </a:fld>
            <a:fld id="{C6006D91-8276-48C2-AB88-236367A9D181}" type="slidenum">
              <a:rPr/>
              <a:pPr>
                <a:defRPr/>
              </a:pPr>
              <a:t>‹#›</a:t>
            </a:fld>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152403" y="1600200"/>
            <a:ext cx="3505196" cy="4525959"/>
          </a:xfrm>
        </p:spPr>
        <p:txBody>
          <a:bodyPr/>
          <a:lstStyle>
            <a:lvl1pPr>
              <a:defRPr sz="2800"/>
            </a:lvl1pPr>
            <a:lvl2pPr>
              <a:defRPr/>
            </a:lvl2pPr>
            <a:lvl3pPr>
              <a:defRPr/>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3810003" y="1600200"/>
            <a:ext cx="3505196" cy="4525959"/>
          </a:xfrm>
        </p:spPr>
        <p:txBody>
          <a:bodyPr/>
          <a:lstStyle>
            <a:lvl1pPr>
              <a:defRPr sz="2800"/>
            </a:lvl1pPr>
            <a:lvl2pPr>
              <a:defRPr/>
            </a:lvl2pPr>
            <a:lvl3pPr>
              <a:defRPr/>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txBox="1">
            <a:spLocks noGrp="1"/>
          </p:cNvSpPr>
          <p:nvPr>
            <p:ph type="dt" sz="half" idx="10"/>
          </p:nvPr>
        </p:nvSpPr>
        <p:spPr>
          <a:ln/>
        </p:spPr>
        <p:txBody>
          <a:bodyPr/>
          <a:lstStyle>
            <a:lvl1pPr>
              <a:defRPr/>
            </a:lvl1pPr>
          </a:lstStyle>
          <a:p>
            <a:pPr>
              <a:defRPr/>
            </a:pPr>
            <a:fld id="{8B197FBF-1C87-4FF2-81F2-A65A8F349C7C}" type="datetime1">
              <a:rPr/>
              <a:pPr>
                <a:defRPr/>
              </a:pPr>
              <a:t>1/31/2012</a:t>
            </a:fld>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48739F0E-5921-4A2E-A9C5-0786730C572C}" type="slidenum">
              <a:rPr/>
              <a:pPr>
                <a:defRPr/>
              </a:pPr>
              <a:t>‹#›</a:t>
            </a:fld>
            <a:fld id="{C105C785-87B8-4E9A-BA6A-0B2C8BC7653D}" type="slidenum">
              <a:rPr/>
              <a:pPr>
                <a:defRPr/>
              </a:pPr>
              <a:t>‹#›</a:t>
            </a:fld>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txBox="1">
            <a:spLocks noGrp="1"/>
          </p:cNvSpPr>
          <p:nvPr>
            <p:ph type="dt" sz="half" idx="10"/>
          </p:nvPr>
        </p:nvSpPr>
        <p:spPr>
          <a:ln/>
        </p:spPr>
        <p:txBody>
          <a:bodyPr/>
          <a:lstStyle>
            <a:lvl1pPr>
              <a:defRPr/>
            </a:lvl1pPr>
          </a:lstStyle>
          <a:p>
            <a:pPr>
              <a:defRPr/>
            </a:pPr>
            <a:fld id="{B514C412-5905-42AE-A74A-7B1D13D74274}" type="datetime1">
              <a:rPr/>
              <a:pPr>
                <a:defRPr/>
              </a:pPr>
              <a:t>1/31/2012</a:t>
            </a:fld>
            <a:endParaRPr/>
          </a:p>
        </p:txBody>
      </p:sp>
      <p:sp>
        <p:nvSpPr>
          <p:cNvPr id="8" name="Footer Placeholder 4"/>
          <p:cNvSpPr txBox="1">
            <a:spLocks noGrp="1"/>
          </p:cNvSpPr>
          <p:nvPr>
            <p:ph type="ftr" sz="quarter" idx="11"/>
          </p:nvPr>
        </p:nvSpPr>
        <p:spPr>
          <a:ln/>
        </p:spPr>
        <p:txBody>
          <a:bodyPr/>
          <a:lstStyle>
            <a:lvl1pPr>
              <a:defRPr/>
            </a:lvl1pPr>
          </a:lstStyle>
          <a:p>
            <a:pPr>
              <a:defRPr/>
            </a:pPr>
            <a:endParaRPr/>
          </a:p>
        </p:txBody>
      </p:sp>
      <p:sp>
        <p:nvSpPr>
          <p:cNvPr id="9" name="Slide Number Placeholder 5"/>
          <p:cNvSpPr txBox="1">
            <a:spLocks noGrp="1"/>
          </p:cNvSpPr>
          <p:nvPr>
            <p:ph type="sldNum" sz="quarter" idx="12"/>
          </p:nvPr>
        </p:nvSpPr>
        <p:spPr>
          <a:ln/>
        </p:spPr>
        <p:txBody>
          <a:bodyPr/>
          <a:lstStyle>
            <a:lvl1pPr>
              <a:defRPr/>
            </a:lvl1pPr>
          </a:lstStyle>
          <a:p>
            <a:pPr>
              <a:defRPr/>
            </a:pPr>
            <a:fld id="{1D8C5D15-A6FD-4E38-A620-AF182F453EFD}" type="slidenum">
              <a:rPr/>
              <a:pPr>
                <a:defRPr/>
              </a:pPr>
              <a:t>‹#›</a:t>
            </a:fld>
            <a:fld id="{0DCEB750-4A7B-41BB-9152-08A0EE893593}" type="slidenum">
              <a:rPr/>
              <a:pPr>
                <a:defRPr/>
              </a:pPr>
              <a:t>‹#›</a:t>
            </a:fld>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Date Placeholder 3"/>
          <p:cNvSpPr txBox="1">
            <a:spLocks noGrp="1"/>
          </p:cNvSpPr>
          <p:nvPr>
            <p:ph type="dt" sz="half" idx="10"/>
          </p:nvPr>
        </p:nvSpPr>
        <p:spPr>
          <a:ln/>
        </p:spPr>
        <p:txBody>
          <a:bodyPr/>
          <a:lstStyle>
            <a:lvl1pPr>
              <a:defRPr/>
            </a:lvl1pPr>
          </a:lstStyle>
          <a:p>
            <a:pPr>
              <a:defRPr/>
            </a:pPr>
            <a:fld id="{81B4FC29-7445-4255-BBC2-9E4207D27642}" type="datetime1">
              <a:rPr/>
              <a:pPr>
                <a:defRPr/>
              </a:pPr>
              <a:t>1/31/2012</a:t>
            </a:fld>
            <a:endParaRPr/>
          </a:p>
        </p:txBody>
      </p:sp>
      <p:sp>
        <p:nvSpPr>
          <p:cNvPr id="4" name="Footer Placeholder 4"/>
          <p:cNvSpPr txBox="1">
            <a:spLocks noGrp="1"/>
          </p:cNvSpPr>
          <p:nvPr>
            <p:ph type="ftr" sz="quarter" idx="11"/>
          </p:nvPr>
        </p:nvSpPr>
        <p:spPr>
          <a:ln/>
        </p:spPr>
        <p:txBody>
          <a:bodyPr/>
          <a:lstStyle>
            <a:lvl1pPr>
              <a:defRPr/>
            </a:lvl1pPr>
          </a:lstStyle>
          <a:p>
            <a:pPr>
              <a:defRPr/>
            </a:pPr>
            <a:endParaRPr/>
          </a:p>
        </p:txBody>
      </p:sp>
      <p:sp>
        <p:nvSpPr>
          <p:cNvPr id="5" name="Slide Number Placeholder 5"/>
          <p:cNvSpPr txBox="1">
            <a:spLocks noGrp="1"/>
          </p:cNvSpPr>
          <p:nvPr>
            <p:ph type="sldNum" sz="quarter" idx="12"/>
          </p:nvPr>
        </p:nvSpPr>
        <p:spPr>
          <a:ln/>
        </p:spPr>
        <p:txBody>
          <a:bodyPr/>
          <a:lstStyle>
            <a:lvl1pPr>
              <a:defRPr/>
            </a:lvl1pPr>
          </a:lstStyle>
          <a:p>
            <a:pPr>
              <a:defRPr/>
            </a:pPr>
            <a:fld id="{A6DD894D-2F5A-475F-A2EB-2155DA5CB575}" type="slidenum">
              <a:rPr/>
              <a:pPr>
                <a:defRPr/>
              </a:pPr>
              <a:t>‹#›</a:t>
            </a:fld>
            <a:fld id="{CAB6C250-8AB9-4F57-8093-07687BE3A385}" type="slidenum">
              <a:rPr/>
              <a:pPr>
                <a:defRPr/>
              </a:pPr>
              <a:t>‹#›</a:t>
            </a:fld>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txBox="1">
            <a:spLocks noGrp="1"/>
          </p:cNvSpPr>
          <p:nvPr>
            <p:ph type="dt" sz="half" idx="10"/>
          </p:nvPr>
        </p:nvSpPr>
        <p:spPr>
          <a:ln/>
        </p:spPr>
        <p:txBody>
          <a:bodyPr/>
          <a:lstStyle>
            <a:lvl1pPr>
              <a:defRPr/>
            </a:lvl1pPr>
          </a:lstStyle>
          <a:p>
            <a:pPr>
              <a:defRPr/>
            </a:pPr>
            <a:fld id="{8A697856-515B-4D67-B7E2-A81F7C7AA649}" type="datetime1">
              <a:rPr/>
              <a:pPr>
                <a:defRPr/>
              </a:pPr>
              <a:t>1/31/2012</a:t>
            </a:fld>
            <a:endParaRPr/>
          </a:p>
        </p:txBody>
      </p:sp>
      <p:sp>
        <p:nvSpPr>
          <p:cNvPr id="3" name="Footer Placeholder 4"/>
          <p:cNvSpPr txBox="1">
            <a:spLocks noGrp="1"/>
          </p:cNvSpPr>
          <p:nvPr>
            <p:ph type="ftr" sz="quarter" idx="11"/>
          </p:nvPr>
        </p:nvSpPr>
        <p:spPr>
          <a:ln/>
        </p:spPr>
        <p:txBody>
          <a:bodyPr/>
          <a:lstStyle>
            <a:lvl1pPr>
              <a:defRPr/>
            </a:lvl1pPr>
          </a:lstStyle>
          <a:p>
            <a:pPr>
              <a:defRPr/>
            </a:pPr>
            <a:endParaRPr/>
          </a:p>
        </p:txBody>
      </p:sp>
      <p:sp>
        <p:nvSpPr>
          <p:cNvPr id="4" name="Slide Number Placeholder 5"/>
          <p:cNvSpPr txBox="1">
            <a:spLocks noGrp="1"/>
          </p:cNvSpPr>
          <p:nvPr>
            <p:ph type="sldNum" sz="quarter" idx="12"/>
          </p:nvPr>
        </p:nvSpPr>
        <p:spPr>
          <a:ln/>
        </p:spPr>
        <p:txBody>
          <a:bodyPr/>
          <a:lstStyle>
            <a:lvl1pPr>
              <a:defRPr/>
            </a:lvl1pPr>
          </a:lstStyle>
          <a:p>
            <a:pPr>
              <a:defRPr/>
            </a:pPr>
            <a:fld id="{FB7DE72B-01C7-4673-90C6-F04DC32040F8}" type="slidenum">
              <a:rPr/>
              <a:pPr>
                <a:defRPr/>
              </a:pPr>
              <a:t>‹#›</a:t>
            </a:fld>
            <a:fld id="{7CA8429F-36F2-4570-A838-F11C659CA9A6}" type="slidenum">
              <a:rPr/>
              <a:pPr>
                <a:defRPr/>
              </a:pPr>
              <a:t>‹#›</a:t>
            </a:fld>
            <a:endParaRPr/>
          </a:p>
        </p:txBody>
      </p:sp>
    </p:spTree>
  </p:cSld>
  <p:clrMapOvr>
    <a:masterClrMapping/>
  </p:clrMapOvr>
  <p:transition/>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buNone/>
              <a:defRPr sz="1400"/>
            </a:lvl1pPr>
          </a:lstStyle>
          <a:p>
            <a:pPr lvl="0"/>
            <a:r>
              <a:rPr lang="en-US"/>
              <a:t>Click to edit Master text styles</a:t>
            </a:r>
          </a:p>
        </p:txBody>
      </p:sp>
      <p:sp>
        <p:nvSpPr>
          <p:cNvPr id="5" name="Date Placeholder 3"/>
          <p:cNvSpPr txBox="1">
            <a:spLocks noGrp="1"/>
          </p:cNvSpPr>
          <p:nvPr>
            <p:ph type="dt" sz="half" idx="10"/>
          </p:nvPr>
        </p:nvSpPr>
        <p:spPr>
          <a:ln/>
        </p:spPr>
        <p:txBody>
          <a:bodyPr/>
          <a:lstStyle>
            <a:lvl1pPr>
              <a:defRPr/>
            </a:lvl1pPr>
          </a:lstStyle>
          <a:p>
            <a:pPr>
              <a:defRPr/>
            </a:pPr>
            <a:fld id="{D0D99B96-B42E-4666-B258-35A2E8A80F10}" type="datetime1">
              <a:rPr/>
              <a:pPr>
                <a:defRPr/>
              </a:pPr>
              <a:t>1/31/2012</a:t>
            </a:fld>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0696D8C0-9F73-426D-BBE6-1DF10225DAF2}" type="slidenum">
              <a:rPr/>
              <a:pPr>
                <a:defRPr/>
              </a:pPr>
              <a:t>‹#›</a:t>
            </a:fld>
            <a:fld id="{B47F1F6F-5005-4225-B53D-201889B82E05}" type="slidenum">
              <a:rPr/>
              <a:pPr>
                <a:defRPr/>
              </a:pPr>
              <a:t>‹#›</a:t>
            </a:fld>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0"/>
          <p:cNvSpPr txBox="1">
            <a:spLocks noGrp="1"/>
          </p:cNvSpPr>
          <p:nvPr>
            <p:ph type="dt" sz="half" idx="10"/>
          </p:nvPr>
        </p:nvSpPr>
        <p:spPr>
          <a:ln/>
        </p:spPr>
        <p:txBody>
          <a:bodyPr/>
          <a:lstStyle>
            <a:lvl1pPr>
              <a:defRPr/>
            </a:lvl1pPr>
          </a:lstStyle>
          <a:p>
            <a:pPr>
              <a:defRPr/>
            </a:pPr>
            <a:r>
              <a:t>6/25/2009</a:t>
            </a:r>
          </a:p>
        </p:txBody>
      </p:sp>
      <p:sp>
        <p:nvSpPr>
          <p:cNvPr id="5" name="Slide Number Placeholder 11"/>
          <p:cNvSpPr txBox="1">
            <a:spLocks noGrp="1"/>
          </p:cNvSpPr>
          <p:nvPr>
            <p:ph type="sldNum" sz="quarter" idx="11"/>
          </p:nvPr>
        </p:nvSpPr>
        <p:spPr>
          <a:ln/>
        </p:spPr>
        <p:txBody>
          <a:bodyPr/>
          <a:lstStyle>
            <a:lvl1pPr>
              <a:defRPr/>
            </a:lvl1pPr>
          </a:lstStyle>
          <a:p>
            <a:pPr>
              <a:defRPr/>
            </a:pPr>
            <a:fld id="{544835E7-685B-47E4-B971-5E4E7B971053}" type="slidenum">
              <a:rPr/>
              <a:pPr>
                <a:defRPr/>
              </a:pPr>
              <a:t>‹#›</a:t>
            </a:fld>
            <a:fld id="{99159451-B395-4599-9FDF-4D378A12FA85}" type="slidenum">
              <a:rPr/>
              <a:pPr>
                <a:defRPr/>
              </a:pPr>
              <a:t>‹#›</a:t>
            </a:fld>
            <a:endParaRPr/>
          </a:p>
        </p:txBody>
      </p:sp>
      <p:sp>
        <p:nvSpPr>
          <p:cNvPr id="6" name="Footer Placeholder 12"/>
          <p:cNvSpPr txBox="1">
            <a:spLocks noGrp="1"/>
          </p:cNvSpPr>
          <p:nvPr>
            <p:ph type="ftr" sz="quarter" idx="12"/>
          </p:nvPr>
        </p:nvSpPr>
        <p:spPr>
          <a:ln/>
        </p:spPr>
        <p:txBody>
          <a:bodyPr/>
          <a:lstStyle>
            <a:lvl1pPr>
              <a:defRPr/>
            </a:lvl1pPr>
          </a:lstStyle>
          <a:p>
            <a:pPr>
              <a:defRPr/>
            </a:pPr>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buNone/>
              <a:defRPr sz="1400"/>
            </a:lvl1pPr>
          </a:lstStyle>
          <a:p>
            <a:pPr lvl="0"/>
            <a:r>
              <a:rPr lang="en-US"/>
              <a:t>Click to edit Master text styles</a:t>
            </a:r>
          </a:p>
        </p:txBody>
      </p:sp>
      <p:sp>
        <p:nvSpPr>
          <p:cNvPr id="5" name="Date Placeholder 3"/>
          <p:cNvSpPr txBox="1">
            <a:spLocks noGrp="1"/>
          </p:cNvSpPr>
          <p:nvPr>
            <p:ph type="dt" sz="half" idx="10"/>
          </p:nvPr>
        </p:nvSpPr>
        <p:spPr>
          <a:ln/>
        </p:spPr>
        <p:txBody>
          <a:bodyPr/>
          <a:lstStyle>
            <a:lvl1pPr>
              <a:defRPr/>
            </a:lvl1pPr>
          </a:lstStyle>
          <a:p>
            <a:pPr>
              <a:defRPr/>
            </a:pPr>
            <a:fld id="{20DEB0C6-FE9A-4471-909B-555BB9FB38B6}" type="datetime1">
              <a:rPr/>
              <a:pPr>
                <a:defRPr/>
              </a:pPr>
              <a:t>1/31/2012</a:t>
            </a:fld>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251805F4-05E9-4FB3-AF45-46DEA18A5659}" type="slidenum">
              <a:rPr/>
              <a:pPr>
                <a:defRPr/>
              </a:pPr>
              <a:t>‹#›</a:t>
            </a:fld>
            <a:fld id="{1524F96A-F87E-4000-A8EB-1E5082B88AFE}" type="slidenum">
              <a:rPr/>
              <a:pPr>
                <a:defRPr/>
              </a:pPr>
              <a:t>‹#›</a:t>
            </a:fld>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a:ln/>
        </p:spPr>
        <p:txBody>
          <a:bodyPr/>
          <a:lstStyle>
            <a:lvl1pPr>
              <a:defRPr/>
            </a:lvl1pPr>
          </a:lstStyle>
          <a:p>
            <a:pPr>
              <a:defRPr/>
            </a:pPr>
            <a:fld id="{C1C1367B-C9F9-4D79-8E01-E7F383B19858}" type="datetime1">
              <a:rPr/>
              <a:pPr>
                <a:defRPr/>
              </a:pPr>
              <a:t>1/31/2012</a:t>
            </a:fld>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28289AD6-FD83-4153-9EBE-FDF283D23F8B}" type="slidenum">
              <a:rPr/>
              <a:pPr>
                <a:defRPr/>
              </a:pPr>
              <a:t>‹#›</a:t>
            </a:fld>
            <a:fld id="{F7286E87-08F8-4EB2-A41C-EA77A222F50D}" type="slidenum">
              <a:rPr/>
              <a:pPr>
                <a:defRPr/>
              </a:pPr>
              <a:t>‹#›</a:t>
            </a:fld>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5524503" y="152403"/>
            <a:ext cx="1790696" cy="5973766"/>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152403" y="152403"/>
            <a:ext cx="5219696" cy="5973766"/>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a:ln/>
        </p:spPr>
        <p:txBody>
          <a:bodyPr/>
          <a:lstStyle>
            <a:lvl1pPr>
              <a:defRPr/>
            </a:lvl1pPr>
          </a:lstStyle>
          <a:p>
            <a:pPr>
              <a:defRPr/>
            </a:pPr>
            <a:fld id="{54E0BF03-AB7B-480F-8E2C-AAEFCDF30754}" type="datetime1">
              <a:rPr/>
              <a:pPr>
                <a:defRPr/>
              </a:pPr>
              <a:t>1/31/2012</a:t>
            </a:fld>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C46D87C8-D143-41B6-BF6A-02F04EF29AE9}" type="slidenum">
              <a:rPr/>
              <a:pPr>
                <a:defRPr/>
              </a:pPr>
              <a:t>‹#›</a:t>
            </a:fld>
            <a:fld id="{10EFFFDF-7ABF-43ED-B021-5C576942DAAC}" type="slidenum">
              <a:rPr/>
              <a:pPr>
                <a:defRPr/>
              </a:pPr>
              <a:t>‹#›</a:t>
            </a:fld>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n-US"/>
              <a:t>Click to edit Master text styles</a:t>
            </a:r>
          </a:p>
        </p:txBody>
      </p:sp>
      <p:sp>
        <p:nvSpPr>
          <p:cNvPr id="4" name="Date Placeholder 10"/>
          <p:cNvSpPr txBox="1">
            <a:spLocks noGrp="1"/>
          </p:cNvSpPr>
          <p:nvPr>
            <p:ph type="dt" sz="half" idx="10"/>
          </p:nvPr>
        </p:nvSpPr>
        <p:spPr>
          <a:ln/>
        </p:spPr>
        <p:txBody>
          <a:bodyPr/>
          <a:lstStyle>
            <a:lvl1pPr>
              <a:defRPr/>
            </a:lvl1pPr>
          </a:lstStyle>
          <a:p>
            <a:pPr>
              <a:defRPr/>
            </a:pPr>
            <a:r>
              <a:t>6/25/2009</a:t>
            </a:r>
          </a:p>
        </p:txBody>
      </p:sp>
      <p:sp>
        <p:nvSpPr>
          <p:cNvPr id="5" name="Slide Number Placeholder 11"/>
          <p:cNvSpPr txBox="1">
            <a:spLocks noGrp="1"/>
          </p:cNvSpPr>
          <p:nvPr>
            <p:ph type="sldNum" sz="quarter" idx="11"/>
          </p:nvPr>
        </p:nvSpPr>
        <p:spPr>
          <a:ln/>
        </p:spPr>
        <p:txBody>
          <a:bodyPr/>
          <a:lstStyle>
            <a:lvl1pPr>
              <a:defRPr/>
            </a:lvl1pPr>
          </a:lstStyle>
          <a:p>
            <a:pPr>
              <a:defRPr/>
            </a:pPr>
            <a:fld id="{2D4AD6CB-F534-44A0-98FE-BE5B3FB49387}" type="slidenum">
              <a:rPr/>
              <a:pPr>
                <a:defRPr/>
              </a:pPr>
              <a:t>‹#›</a:t>
            </a:fld>
            <a:fld id="{A5B521F0-467F-4D0C-B74E-37CC511BAB83}" type="slidenum">
              <a:rPr/>
              <a:pPr>
                <a:defRPr/>
              </a:pPr>
              <a:t>‹#›</a:t>
            </a:fld>
            <a:endParaRPr/>
          </a:p>
        </p:txBody>
      </p:sp>
      <p:sp>
        <p:nvSpPr>
          <p:cNvPr id="6" name="Footer Placeholder 12"/>
          <p:cNvSpPr txBox="1">
            <a:spLocks noGrp="1"/>
          </p:cNvSpPr>
          <p:nvPr>
            <p:ph type="ftr" sz="quarter" idx="12"/>
          </p:nvPr>
        </p:nvSpPr>
        <p:spPr>
          <a:ln/>
        </p:spPr>
        <p:txBody>
          <a:bodyPr/>
          <a:lstStyle>
            <a:lvl1pPr>
              <a:defRPr/>
            </a:lvl1pPr>
          </a:lstStyle>
          <a:p>
            <a:pPr>
              <a:defRPr/>
            </a:pPr>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0"/>
          <p:cNvSpPr txBox="1">
            <a:spLocks noGrp="1"/>
          </p:cNvSpPr>
          <p:nvPr>
            <p:ph type="dt" sz="half" idx="10"/>
          </p:nvPr>
        </p:nvSpPr>
        <p:spPr>
          <a:ln/>
        </p:spPr>
        <p:txBody>
          <a:bodyPr/>
          <a:lstStyle>
            <a:lvl1pPr>
              <a:defRPr/>
            </a:lvl1pPr>
          </a:lstStyle>
          <a:p>
            <a:pPr>
              <a:defRPr/>
            </a:pPr>
            <a:r>
              <a:t>6/25/2009</a:t>
            </a:r>
          </a:p>
        </p:txBody>
      </p:sp>
      <p:sp>
        <p:nvSpPr>
          <p:cNvPr id="6" name="Slide Number Placeholder 11"/>
          <p:cNvSpPr txBox="1">
            <a:spLocks noGrp="1"/>
          </p:cNvSpPr>
          <p:nvPr>
            <p:ph type="sldNum" sz="quarter" idx="11"/>
          </p:nvPr>
        </p:nvSpPr>
        <p:spPr>
          <a:ln/>
        </p:spPr>
        <p:txBody>
          <a:bodyPr/>
          <a:lstStyle>
            <a:lvl1pPr>
              <a:defRPr/>
            </a:lvl1pPr>
          </a:lstStyle>
          <a:p>
            <a:pPr>
              <a:defRPr/>
            </a:pPr>
            <a:fld id="{AB4DE236-DA9A-41B8-917A-3C8998303B06}" type="slidenum">
              <a:rPr/>
              <a:pPr>
                <a:defRPr/>
              </a:pPr>
              <a:t>‹#›</a:t>
            </a:fld>
            <a:fld id="{197FBE76-8613-4FE9-9791-E28D1856E6B1}" type="slidenum">
              <a:rPr/>
              <a:pPr>
                <a:defRPr/>
              </a:pPr>
              <a:t>‹#›</a:t>
            </a:fld>
            <a:endParaRPr/>
          </a:p>
        </p:txBody>
      </p:sp>
      <p:sp>
        <p:nvSpPr>
          <p:cNvPr id="7" name="Footer Placeholder 12"/>
          <p:cNvSpPr txBox="1">
            <a:spLocks noGrp="1"/>
          </p:cNvSpPr>
          <p:nvPr>
            <p:ph type="ftr" sz="quarter" idx="12"/>
          </p:nvPr>
        </p:nvSpPr>
        <p:spPr>
          <a:ln/>
        </p:spPr>
        <p:txBody>
          <a:bodyPr/>
          <a:lstStyle>
            <a:lvl1pPr>
              <a:defRPr/>
            </a:lvl1pPr>
          </a:lstStyle>
          <a:p>
            <a:pPr>
              <a:defRPr/>
            </a:pPr>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0"/>
          <p:cNvSpPr txBox="1">
            <a:spLocks noGrp="1"/>
          </p:cNvSpPr>
          <p:nvPr>
            <p:ph type="dt" sz="half" idx="10"/>
          </p:nvPr>
        </p:nvSpPr>
        <p:spPr>
          <a:ln/>
        </p:spPr>
        <p:txBody>
          <a:bodyPr/>
          <a:lstStyle>
            <a:lvl1pPr>
              <a:defRPr/>
            </a:lvl1pPr>
          </a:lstStyle>
          <a:p>
            <a:pPr>
              <a:defRPr/>
            </a:pPr>
            <a:r>
              <a:t>6/25/2009</a:t>
            </a:r>
          </a:p>
        </p:txBody>
      </p:sp>
      <p:sp>
        <p:nvSpPr>
          <p:cNvPr id="8" name="Slide Number Placeholder 11"/>
          <p:cNvSpPr txBox="1">
            <a:spLocks noGrp="1"/>
          </p:cNvSpPr>
          <p:nvPr>
            <p:ph type="sldNum" sz="quarter" idx="11"/>
          </p:nvPr>
        </p:nvSpPr>
        <p:spPr>
          <a:ln/>
        </p:spPr>
        <p:txBody>
          <a:bodyPr/>
          <a:lstStyle>
            <a:lvl1pPr>
              <a:defRPr/>
            </a:lvl1pPr>
          </a:lstStyle>
          <a:p>
            <a:pPr>
              <a:defRPr/>
            </a:pPr>
            <a:fld id="{38A6BBFC-ABF1-4FA1-8AD3-E5181E3F5875}" type="slidenum">
              <a:rPr/>
              <a:pPr>
                <a:defRPr/>
              </a:pPr>
              <a:t>‹#›</a:t>
            </a:fld>
            <a:fld id="{5CFF062E-3BD0-49B4-A175-3D08AA092C4E}" type="slidenum">
              <a:rPr/>
              <a:pPr>
                <a:defRPr/>
              </a:pPr>
              <a:t>‹#›</a:t>
            </a:fld>
            <a:endParaRPr/>
          </a:p>
        </p:txBody>
      </p:sp>
      <p:sp>
        <p:nvSpPr>
          <p:cNvPr id="9" name="Footer Placeholder 12"/>
          <p:cNvSpPr txBox="1">
            <a:spLocks noGrp="1"/>
          </p:cNvSpPr>
          <p:nvPr>
            <p:ph type="ftr" sz="quarter" idx="12"/>
          </p:nvPr>
        </p:nvSpPr>
        <p:spPr>
          <a:ln/>
        </p:spPr>
        <p:txBody>
          <a:bodyPr/>
          <a:lstStyle>
            <a:lvl1pPr>
              <a:defRPr/>
            </a:lvl1pPr>
          </a:lstStyle>
          <a:p>
            <a:pPr>
              <a:defRPr/>
            </a:pPr>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Date Placeholder 10"/>
          <p:cNvSpPr txBox="1">
            <a:spLocks noGrp="1"/>
          </p:cNvSpPr>
          <p:nvPr>
            <p:ph type="dt" sz="half" idx="10"/>
          </p:nvPr>
        </p:nvSpPr>
        <p:spPr>
          <a:ln/>
        </p:spPr>
        <p:txBody>
          <a:bodyPr/>
          <a:lstStyle>
            <a:lvl1pPr>
              <a:defRPr/>
            </a:lvl1pPr>
          </a:lstStyle>
          <a:p>
            <a:pPr>
              <a:defRPr/>
            </a:pPr>
            <a:r>
              <a:t>6/25/2009</a:t>
            </a:r>
          </a:p>
        </p:txBody>
      </p:sp>
      <p:sp>
        <p:nvSpPr>
          <p:cNvPr id="4" name="Slide Number Placeholder 11"/>
          <p:cNvSpPr txBox="1">
            <a:spLocks noGrp="1"/>
          </p:cNvSpPr>
          <p:nvPr>
            <p:ph type="sldNum" sz="quarter" idx="11"/>
          </p:nvPr>
        </p:nvSpPr>
        <p:spPr>
          <a:ln/>
        </p:spPr>
        <p:txBody>
          <a:bodyPr/>
          <a:lstStyle>
            <a:lvl1pPr>
              <a:defRPr/>
            </a:lvl1pPr>
          </a:lstStyle>
          <a:p>
            <a:pPr>
              <a:defRPr/>
            </a:pPr>
            <a:fld id="{B6EBFA7F-DDE1-4F4E-BC22-5E24EDD76D74}" type="slidenum">
              <a:rPr/>
              <a:pPr>
                <a:defRPr/>
              </a:pPr>
              <a:t>‹#›</a:t>
            </a:fld>
            <a:fld id="{C48CF373-A75A-4E60-A26F-19B6BE6CD1A7}" type="slidenum">
              <a:rPr/>
              <a:pPr>
                <a:defRPr/>
              </a:pPr>
              <a:t>‹#›</a:t>
            </a:fld>
            <a:endParaRPr/>
          </a:p>
        </p:txBody>
      </p:sp>
      <p:sp>
        <p:nvSpPr>
          <p:cNvPr id="5" name="Footer Placeholder 12"/>
          <p:cNvSpPr txBox="1">
            <a:spLocks noGrp="1"/>
          </p:cNvSpPr>
          <p:nvPr>
            <p:ph type="ftr" sz="quarter" idx="12"/>
          </p:nvPr>
        </p:nvSpPr>
        <p:spPr>
          <a:ln/>
        </p:spPr>
        <p:txBody>
          <a:bodyPr/>
          <a:lstStyle>
            <a:lvl1pPr>
              <a:defRPr/>
            </a:lvl1pPr>
          </a:lstStyle>
          <a:p>
            <a:pPr>
              <a:defRPr/>
            </a:pPr>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0"/>
          <p:cNvSpPr txBox="1">
            <a:spLocks noGrp="1"/>
          </p:cNvSpPr>
          <p:nvPr>
            <p:ph type="dt" sz="half" idx="10"/>
          </p:nvPr>
        </p:nvSpPr>
        <p:spPr>
          <a:ln/>
        </p:spPr>
        <p:txBody>
          <a:bodyPr/>
          <a:lstStyle>
            <a:lvl1pPr>
              <a:defRPr/>
            </a:lvl1pPr>
          </a:lstStyle>
          <a:p>
            <a:pPr>
              <a:defRPr/>
            </a:pPr>
            <a:r>
              <a:t>6/25/2009</a:t>
            </a:r>
          </a:p>
        </p:txBody>
      </p:sp>
      <p:sp>
        <p:nvSpPr>
          <p:cNvPr id="3" name="Slide Number Placeholder 11"/>
          <p:cNvSpPr txBox="1">
            <a:spLocks noGrp="1"/>
          </p:cNvSpPr>
          <p:nvPr>
            <p:ph type="sldNum" sz="quarter" idx="11"/>
          </p:nvPr>
        </p:nvSpPr>
        <p:spPr>
          <a:ln/>
        </p:spPr>
        <p:txBody>
          <a:bodyPr/>
          <a:lstStyle>
            <a:lvl1pPr>
              <a:defRPr/>
            </a:lvl1pPr>
          </a:lstStyle>
          <a:p>
            <a:pPr>
              <a:defRPr/>
            </a:pPr>
            <a:fld id="{FE4FCCF1-D4CF-4BFD-A9B1-7C0EBFACC829}" type="slidenum">
              <a:rPr/>
              <a:pPr>
                <a:defRPr/>
              </a:pPr>
              <a:t>‹#›</a:t>
            </a:fld>
            <a:fld id="{D29FA966-26BC-4645-A119-3C4C13348002}" type="slidenum">
              <a:rPr/>
              <a:pPr>
                <a:defRPr/>
              </a:pPr>
              <a:t>‹#›</a:t>
            </a:fld>
            <a:endParaRPr/>
          </a:p>
        </p:txBody>
      </p:sp>
      <p:sp>
        <p:nvSpPr>
          <p:cNvPr id="4" name="Footer Placeholder 12"/>
          <p:cNvSpPr txBox="1">
            <a:spLocks noGrp="1"/>
          </p:cNvSpPr>
          <p:nvPr>
            <p:ph type="ftr" sz="quarter" idx="12"/>
          </p:nvPr>
        </p:nvSpPr>
        <p:spPr>
          <a:ln/>
        </p:spPr>
        <p:txBody>
          <a:bodyPr/>
          <a:lstStyle>
            <a:lvl1pPr>
              <a:defRPr/>
            </a:lvl1pPr>
          </a:lstStyle>
          <a:p>
            <a:pPr>
              <a:defRPr/>
            </a:pPr>
            <a:endParaRPr/>
          </a:p>
        </p:txBody>
      </p:sp>
    </p:spTree>
  </p:cSld>
  <p:clrMapOvr>
    <a:masterClrMapping/>
  </p:clrMapOvr>
  <p:transition/>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buNone/>
              <a:defRPr sz="1400"/>
            </a:lvl1pPr>
          </a:lstStyle>
          <a:p>
            <a:pPr lvl="0"/>
            <a:r>
              <a:rPr lang="en-US"/>
              <a:t>Click to edit Master text styles</a:t>
            </a:r>
          </a:p>
        </p:txBody>
      </p:sp>
      <p:sp>
        <p:nvSpPr>
          <p:cNvPr id="5" name="Date Placeholder 10"/>
          <p:cNvSpPr txBox="1">
            <a:spLocks noGrp="1"/>
          </p:cNvSpPr>
          <p:nvPr>
            <p:ph type="dt" sz="half" idx="10"/>
          </p:nvPr>
        </p:nvSpPr>
        <p:spPr>
          <a:ln/>
        </p:spPr>
        <p:txBody>
          <a:bodyPr/>
          <a:lstStyle>
            <a:lvl1pPr>
              <a:defRPr/>
            </a:lvl1pPr>
          </a:lstStyle>
          <a:p>
            <a:pPr>
              <a:defRPr/>
            </a:pPr>
            <a:r>
              <a:t>6/25/2009</a:t>
            </a:r>
          </a:p>
        </p:txBody>
      </p:sp>
      <p:sp>
        <p:nvSpPr>
          <p:cNvPr id="6" name="Slide Number Placeholder 11"/>
          <p:cNvSpPr txBox="1">
            <a:spLocks noGrp="1"/>
          </p:cNvSpPr>
          <p:nvPr>
            <p:ph type="sldNum" sz="quarter" idx="11"/>
          </p:nvPr>
        </p:nvSpPr>
        <p:spPr>
          <a:ln/>
        </p:spPr>
        <p:txBody>
          <a:bodyPr/>
          <a:lstStyle>
            <a:lvl1pPr>
              <a:defRPr/>
            </a:lvl1pPr>
          </a:lstStyle>
          <a:p>
            <a:pPr>
              <a:defRPr/>
            </a:pPr>
            <a:fld id="{2206D7D6-AFD1-4667-9E69-C79F7E789335}" type="slidenum">
              <a:rPr/>
              <a:pPr>
                <a:defRPr/>
              </a:pPr>
              <a:t>‹#›</a:t>
            </a:fld>
            <a:fld id="{E40C6928-438F-4EAB-8388-E254121CC536}" type="slidenum">
              <a:rPr/>
              <a:pPr>
                <a:defRPr/>
              </a:pPr>
              <a:t>‹#›</a:t>
            </a:fld>
            <a:endParaRPr/>
          </a:p>
        </p:txBody>
      </p:sp>
      <p:sp>
        <p:nvSpPr>
          <p:cNvPr id="7" name="Footer Placeholder 12"/>
          <p:cNvSpPr txBox="1">
            <a:spLocks noGrp="1"/>
          </p:cNvSpPr>
          <p:nvPr>
            <p:ph type="ftr" sz="quarter" idx="12"/>
          </p:nvPr>
        </p:nvSpPr>
        <p:spPr>
          <a:ln/>
        </p:spPr>
        <p:txBody>
          <a:bodyPr/>
          <a:lstStyle>
            <a:lvl1pPr>
              <a:defRPr/>
            </a:lvl1pPr>
          </a:lstStyle>
          <a:p>
            <a:pPr>
              <a:defRPr/>
            </a:pPr>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buNone/>
              <a:defRPr sz="1400"/>
            </a:lvl1pPr>
          </a:lstStyle>
          <a:p>
            <a:pPr lvl="0"/>
            <a:r>
              <a:rPr lang="en-US"/>
              <a:t>Click to edit Master text styles</a:t>
            </a:r>
          </a:p>
        </p:txBody>
      </p:sp>
      <p:sp>
        <p:nvSpPr>
          <p:cNvPr id="5" name="Date Placeholder 10"/>
          <p:cNvSpPr txBox="1">
            <a:spLocks noGrp="1"/>
          </p:cNvSpPr>
          <p:nvPr>
            <p:ph type="dt" sz="half" idx="10"/>
          </p:nvPr>
        </p:nvSpPr>
        <p:spPr>
          <a:ln/>
        </p:spPr>
        <p:txBody>
          <a:bodyPr/>
          <a:lstStyle>
            <a:lvl1pPr>
              <a:defRPr/>
            </a:lvl1pPr>
          </a:lstStyle>
          <a:p>
            <a:pPr>
              <a:defRPr/>
            </a:pPr>
            <a:r>
              <a:t>6/25/2009</a:t>
            </a:r>
          </a:p>
        </p:txBody>
      </p:sp>
      <p:sp>
        <p:nvSpPr>
          <p:cNvPr id="6" name="Slide Number Placeholder 11"/>
          <p:cNvSpPr txBox="1">
            <a:spLocks noGrp="1"/>
          </p:cNvSpPr>
          <p:nvPr>
            <p:ph type="sldNum" sz="quarter" idx="11"/>
          </p:nvPr>
        </p:nvSpPr>
        <p:spPr>
          <a:ln/>
        </p:spPr>
        <p:txBody>
          <a:bodyPr/>
          <a:lstStyle>
            <a:lvl1pPr>
              <a:defRPr/>
            </a:lvl1pPr>
          </a:lstStyle>
          <a:p>
            <a:pPr>
              <a:defRPr/>
            </a:pPr>
            <a:fld id="{E6448BDC-F89D-47C1-A1AF-1757FF0BE213}" type="slidenum">
              <a:rPr/>
              <a:pPr>
                <a:defRPr/>
              </a:pPr>
              <a:t>‹#›</a:t>
            </a:fld>
            <a:fld id="{EE2BC1C3-CB69-4358-91FB-B858614579D2}" type="slidenum">
              <a:rPr/>
              <a:pPr>
                <a:defRPr/>
              </a:pPr>
              <a:t>‹#›</a:t>
            </a:fld>
            <a:endParaRPr/>
          </a:p>
        </p:txBody>
      </p:sp>
      <p:sp>
        <p:nvSpPr>
          <p:cNvPr id="7" name="Footer Placeholder 12"/>
          <p:cNvSpPr txBox="1">
            <a:spLocks noGrp="1"/>
          </p:cNvSpPr>
          <p:nvPr>
            <p:ph type="ftr" sz="quarter" idx="12"/>
          </p:nvPr>
        </p:nvSpPr>
        <p:spPr>
          <a:ln/>
        </p:spPr>
        <p:txBody>
          <a:bodyPr/>
          <a:lstStyle>
            <a:lvl1pPr>
              <a:defRPr/>
            </a:lvl1pPr>
          </a:lstStyle>
          <a:p>
            <a:pPr>
              <a:defRPr/>
            </a:pPr>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7"/>
          <p:cNvSpPr/>
          <p:nvPr/>
        </p:nvSpPr>
        <p:spPr>
          <a:xfrm>
            <a:off x="7467600" y="0"/>
            <a:ext cx="1676400" cy="52578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000000"/>
          </a:solidFill>
          <a:ln w="42483">
            <a:solidFill>
              <a:srgbClr val="000000"/>
            </a:solidFill>
            <a:prstDash val="solid"/>
          </a:ln>
        </p:spPr>
        <p:txBody>
          <a:bodyPr lIns="90004" tIns="44997" rIns="90004" bIns="44997" compatLnSpc="0"/>
          <a:lstStyle/>
          <a:p>
            <a:pPr fontAlgn="auto" hangingPunct="0">
              <a:spcBef>
                <a:spcPts val="0"/>
              </a:spcBef>
              <a:spcAft>
                <a:spcPts val="0"/>
              </a:spcAft>
              <a:defRPr sz="1800" b="0" i="0" u="none" strike="noStrike" kern="0" cap="none" spc="0" baseline="0">
                <a:solidFill>
                  <a:srgbClr val="000000"/>
                </a:solidFill>
                <a:uFillTx/>
              </a:defRPr>
            </a:pPr>
            <a:endParaRPr lang="en-US" sz="2400">
              <a:solidFill>
                <a:srgbClr val="000000"/>
              </a:solidFill>
              <a:latin typeface="Times New Roman" pitchFamily="18"/>
              <a:ea typeface="Lucida Sans Unicode" pitchFamily="2"/>
              <a:cs typeface="Tahoma" pitchFamily="2"/>
            </a:endParaRPr>
          </a:p>
        </p:txBody>
      </p:sp>
      <p:sp>
        <p:nvSpPr>
          <p:cNvPr id="3" name="Rectangle 8"/>
          <p:cNvSpPr/>
          <p:nvPr/>
        </p:nvSpPr>
        <p:spPr>
          <a:xfrm>
            <a:off x="0" y="5410200"/>
            <a:ext cx="7315200" cy="14478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000000"/>
          </a:solidFill>
          <a:ln w="42483">
            <a:solidFill>
              <a:srgbClr val="000000"/>
            </a:solidFill>
            <a:prstDash val="solid"/>
          </a:ln>
        </p:spPr>
        <p:txBody>
          <a:bodyPr lIns="90004" tIns="44997" rIns="90004" bIns="44997" compatLnSpc="0"/>
          <a:lstStyle/>
          <a:p>
            <a:pPr fontAlgn="auto" hangingPunct="0">
              <a:spcBef>
                <a:spcPts val="0"/>
              </a:spcBef>
              <a:spcAft>
                <a:spcPts val="0"/>
              </a:spcAft>
              <a:defRPr sz="1800" b="0" i="0" u="none" strike="noStrike" kern="0" cap="none" spc="0" baseline="0">
                <a:solidFill>
                  <a:srgbClr val="000000"/>
                </a:solidFill>
                <a:uFillTx/>
              </a:defRPr>
            </a:pPr>
            <a:endParaRPr lang="en-US" sz="2400">
              <a:solidFill>
                <a:srgbClr val="000000"/>
              </a:solidFill>
              <a:latin typeface="Times New Roman" pitchFamily="18"/>
              <a:ea typeface="Lucida Sans Unicode" pitchFamily="2"/>
              <a:cs typeface="Tahoma" pitchFamily="2"/>
            </a:endParaRPr>
          </a:p>
        </p:txBody>
      </p:sp>
      <p:sp>
        <p:nvSpPr>
          <p:cNvPr id="4" name="Rectangle 9"/>
          <p:cNvSpPr/>
          <p:nvPr/>
        </p:nvSpPr>
        <p:spPr>
          <a:xfrm>
            <a:off x="7467600" y="5410200"/>
            <a:ext cx="1676400" cy="14478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5F5F5F"/>
          </a:solidFill>
          <a:ln w="42483">
            <a:solidFill>
              <a:srgbClr val="5F5F5F"/>
            </a:solidFill>
            <a:prstDash val="solid"/>
          </a:ln>
        </p:spPr>
        <p:txBody>
          <a:bodyPr lIns="90004" tIns="44997" rIns="90004" bIns="44997" compatLnSpc="0"/>
          <a:lstStyle/>
          <a:p>
            <a:pPr fontAlgn="auto" hangingPunct="0">
              <a:spcBef>
                <a:spcPts val="0"/>
              </a:spcBef>
              <a:spcAft>
                <a:spcPts val="0"/>
              </a:spcAft>
              <a:defRPr sz="1800" b="0" i="0" u="none" strike="noStrike" kern="0" cap="none" spc="0" baseline="0">
                <a:solidFill>
                  <a:srgbClr val="000000"/>
                </a:solidFill>
                <a:uFillTx/>
              </a:defRPr>
            </a:pPr>
            <a:endParaRPr lang="en-US" sz="2400">
              <a:solidFill>
                <a:srgbClr val="000000"/>
              </a:solidFill>
              <a:latin typeface="Times New Roman" pitchFamily="18"/>
              <a:ea typeface="Lucida Sans Unicode" pitchFamily="2"/>
              <a:cs typeface="Tahoma" pitchFamily="2"/>
            </a:endParaRPr>
          </a:p>
        </p:txBody>
      </p:sp>
      <p:pic>
        <p:nvPicPr>
          <p:cNvPr id="1029" name="Picture 12"/>
          <p:cNvPicPr>
            <a:picLocks noChangeAspect="1"/>
          </p:cNvPicPr>
          <p:nvPr/>
        </p:nvPicPr>
        <p:blipFill>
          <a:blip r:embed="rId13"/>
          <a:srcRect/>
          <a:stretch>
            <a:fillRect/>
          </a:stretch>
        </p:blipFill>
        <p:spPr bwMode="auto">
          <a:xfrm>
            <a:off x="0" y="0"/>
            <a:ext cx="7315200" cy="5257800"/>
          </a:xfrm>
          <a:prstGeom prst="rect">
            <a:avLst/>
          </a:prstGeom>
          <a:noFill/>
          <a:ln w="9525">
            <a:noFill/>
            <a:miter lim="800000"/>
            <a:headEnd/>
            <a:tailEnd/>
          </a:ln>
        </p:spPr>
      </p:pic>
      <p:sp>
        <p:nvSpPr>
          <p:cNvPr id="6" name="Subtitle 2"/>
          <p:cNvSpPr/>
          <p:nvPr/>
        </p:nvSpPr>
        <p:spPr>
          <a:xfrm rot="5400013">
            <a:off x="3794919" y="7087394"/>
            <a:ext cx="5257800" cy="159861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lIns="90004" tIns="44997" rIns="90004" bIns="44997" compatLnSpc="0"/>
          <a:lstStyle/>
          <a:p>
            <a:pPr fontAlgn="auto">
              <a:spcBef>
                <a:spcPts val="0"/>
              </a:spcBef>
              <a:spcAft>
                <a:spcPts val="0"/>
              </a:spcAft>
              <a:defRPr sz="1800" b="0" i="0" u="none" strike="noStrike" kern="0" cap="none" spc="0" baseline="0">
                <a:solidFill>
                  <a:srgbClr val="000000"/>
                </a:solidFill>
                <a:uFillTx/>
              </a:defRPr>
            </a:pPr>
            <a:r>
              <a:rPr lang="en-US" sz="4800" b="1">
                <a:solidFill>
                  <a:srgbClr val="FFFFFF"/>
                </a:solidFill>
                <a:latin typeface="Tw Cen MT" pitchFamily="18"/>
                <a:ea typeface="Lucida Sans Unicode" pitchFamily="2"/>
                <a:cs typeface="Tahoma" pitchFamily="2"/>
              </a:rPr>
              <a:t>Click to edit Master subtitle style</a:t>
            </a:r>
          </a:p>
        </p:txBody>
      </p:sp>
      <p:sp>
        <p:nvSpPr>
          <p:cNvPr id="1031" name="Title 13"/>
          <p:cNvSpPr txBox="1">
            <a:spLocks noGrp="1"/>
          </p:cNvSpPr>
          <p:nvPr>
            <p:ph type="title"/>
          </p:nvPr>
        </p:nvSpPr>
        <p:spPr bwMode="auto">
          <a:xfrm>
            <a:off x="0" y="5181600"/>
            <a:ext cx="7315200" cy="914400"/>
          </a:xfrm>
          <a:prstGeom prst="rect">
            <a:avLst/>
          </a:prstGeom>
          <a:noFill/>
          <a:ln w="9525">
            <a:noFill/>
            <a:miter lim="800000"/>
            <a:headEnd/>
            <a:tailEnd/>
          </a:ln>
        </p:spPr>
        <p:txBody>
          <a:bodyPr vert="horz" wrap="square" lIns="90004" tIns="44997" rIns="90004" bIns="44997" numCol="1" anchor="ctr" anchorCtr="1" compatLnSpc="1">
            <a:prstTxWarp prst="textNoShape">
              <a:avLst/>
            </a:prstTxWarp>
          </a:bodyPr>
          <a:lstStyle/>
          <a:p>
            <a:pPr lvl="0"/>
            <a:r>
              <a:rPr lang="en-US" smtClean="0"/>
              <a:t>Click to edit the title text formatClick to edit Master title style</a:t>
            </a:r>
          </a:p>
        </p:txBody>
      </p:sp>
      <p:sp>
        <p:nvSpPr>
          <p:cNvPr id="8" name="Date Placeholder 10"/>
          <p:cNvSpPr txBox="1">
            <a:spLocks noGrp="1"/>
          </p:cNvSpPr>
          <p:nvPr>
            <p:ph type="dt" sz="half" idx="2"/>
          </p:nvPr>
        </p:nvSpPr>
        <p:spPr>
          <a:xfrm>
            <a:off x="457200" y="6356350"/>
            <a:ext cx="2133600" cy="365125"/>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FFFFFF"/>
                </a:solidFill>
                <a:uFillTx/>
                <a:latin typeface="Tw Cen MT" pitchFamily="18"/>
                <a:ea typeface="Lucida Sans Unicode" pitchFamily="2"/>
                <a:cs typeface="Tahoma" pitchFamily="2"/>
              </a:defRPr>
            </a:lvl1pPr>
          </a:lstStyle>
          <a:p>
            <a:pPr>
              <a:defRPr/>
            </a:pPr>
            <a:r>
              <a:t>6/25/2009</a:t>
            </a:r>
          </a:p>
        </p:txBody>
      </p:sp>
      <p:sp>
        <p:nvSpPr>
          <p:cNvPr id="9" name="Slide Number Placeholder 11"/>
          <p:cNvSpPr txBox="1">
            <a:spLocks noGrp="1"/>
          </p:cNvSpPr>
          <p:nvPr>
            <p:ph type="sldNum" sz="quarter" idx="4"/>
          </p:nvPr>
        </p:nvSpPr>
        <p:spPr>
          <a:xfrm>
            <a:off x="6553200" y="6356350"/>
            <a:ext cx="2133600" cy="365125"/>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FFFFFF"/>
                </a:solidFill>
                <a:uFillTx/>
                <a:latin typeface="Tw Cen MT" pitchFamily="18"/>
                <a:ea typeface="Lucida Sans Unicode" pitchFamily="2"/>
                <a:cs typeface="Tahoma" pitchFamily="2"/>
              </a:defRPr>
            </a:lvl1pPr>
          </a:lstStyle>
          <a:p>
            <a:pPr>
              <a:defRPr/>
            </a:pPr>
            <a:fld id="{4F79E7AE-1197-46F1-A4CB-E18B62A2E496}" type="slidenum">
              <a:rPr/>
              <a:pPr>
                <a:defRPr/>
              </a:pPr>
              <a:t>‹#›</a:t>
            </a:fld>
            <a:fld id="{E0A3E985-A8A3-472C-9672-A3E414F1965A}" type="slidenum">
              <a:rPr/>
              <a:pPr>
                <a:defRPr/>
              </a:pPr>
              <a:t>‹#›</a:t>
            </a:fld>
            <a:endParaRPr/>
          </a:p>
        </p:txBody>
      </p:sp>
      <p:sp>
        <p:nvSpPr>
          <p:cNvPr id="10" name="Footer Placeholder 12"/>
          <p:cNvSpPr txBox="1">
            <a:spLocks noGrp="1"/>
          </p:cNvSpPr>
          <p:nvPr>
            <p:ph type="ftr" sz="quarter" idx="3"/>
          </p:nvPr>
        </p:nvSpPr>
        <p:spPr>
          <a:xfrm>
            <a:off x="3124200" y="6356350"/>
            <a:ext cx="2895600" cy="365125"/>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Times New Roman" pitchFamily="18"/>
                <a:ea typeface="Lucida Sans Unicode" pitchFamily="2"/>
                <a:cs typeface="Tahoma" pitchFamily="2"/>
              </a:defRPr>
            </a:lvl1pPr>
          </a:lstStyle>
          <a:p>
            <a:pPr>
              <a:defRPr/>
            </a:pPr>
            <a:endParaRPr/>
          </a:p>
        </p:txBody>
      </p:sp>
      <p:sp>
        <p:nvSpPr>
          <p:cNvPr id="1035" name="Text Placeholder 10"/>
          <p:cNvSpPr txBox="1">
            <a:spLocks noGrp="1"/>
          </p:cNvSpPr>
          <p:nvPr>
            <p:ph type="body" idx="1"/>
          </p:nvPr>
        </p:nvSpPr>
        <p:spPr bwMode="auto">
          <a:xfrm>
            <a:off x="457200" y="1604963"/>
            <a:ext cx="8229600" cy="45259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ransition/>
  <p:txStyles>
    <p:titleStyle>
      <a:lvl1pPr algn="ctr" rtl="0" eaLnBrk="0" fontAlgn="base" hangingPunct="0">
        <a:spcBef>
          <a:spcPct val="0"/>
        </a:spcBef>
        <a:spcAft>
          <a:spcPct val="0"/>
        </a:spcAft>
        <a:buSzPct val="45000"/>
        <a:buFont typeface="StarSymbol"/>
        <a:buChar char="●"/>
        <a:defRPr lang="en-US" sz="4400" b="1" kern="1200">
          <a:solidFill>
            <a:srgbClr val="FFFFFF"/>
          </a:solidFill>
          <a:latin typeface="Tw Cen MT" pitchFamily="18"/>
          <a:ea typeface="MS Gothic" pitchFamily="2"/>
          <a:cs typeface="Arial" pitchFamily="2"/>
        </a:defRPr>
      </a:lvl1pPr>
      <a:lvl2pPr algn="ctr" rtl="0" eaLnBrk="0" fontAlgn="base" hangingPunct="0">
        <a:spcBef>
          <a:spcPct val="0"/>
        </a:spcBef>
        <a:spcAft>
          <a:spcPct val="0"/>
        </a:spcAft>
        <a:buSzPct val="45000"/>
        <a:buFont typeface="StarSymbol"/>
        <a:buChar char="●"/>
        <a:defRPr sz="4400" b="1">
          <a:solidFill>
            <a:srgbClr val="FFFFFF"/>
          </a:solidFill>
          <a:latin typeface="Tw Cen MT" pitchFamily="34" charset="0"/>
          <a:ea typeface="MS Gothic"/>
          <a:cs typeface="Arial" charset="0"/>
        </a:defRPr>
      </a:lvl2pPr>
      <a:lvl3pPr algn="ctr" rtl="0" eaLnBrk="0" fontAlgn="base" hangingPunct="0">
        <a:spcBef>
          <a:spcPct val="0"/>
        </a:spcBef>
        <a:spcAft>
          <a:spcPct val="0"/>
        </a:spcAft>
        <a:buSzPct val="45000"/>
        <a:buFont typeface="StarSymbol"/>
        <a:buChar char="●"/>
        <a:defRPr sz="4400" b="1">
          <a:solidFill>
            <a:srgbClr val="FFFFFF"/>
          </a:solidFill>
          <a:latin typeface="Tw Cen MT" pitchFamily="34" charset="0"/>
          <a:ea typeface="MS Gothic"/>
          <a:cs typeface="Arial" charset="0"/>
        </a:defRPr>
      </a:lvl3pPr>
      <a:lvl4pPr algn="ctr" rtl="0" eaLnBrk="0" fontAlgn="base" hangingPunct="0">
        <a:spcBef>
          <a:spcPct val="0"/>
        </a:spcBef>
        <a:spcAft>
          <a:spcPct val="0"/>
        </a:spcAft>
        <a:buSzPct val="45000"/>
        <a:buFont typeface="StarSymbol"/>
        <a:buChar char="●"/>
        <a:defRPr sz="4400" b="1">
          <a:solidFill>
            <a:srgbClr val="FFFFFF"/>
          </a:solidFill>
          <a:latin typeface="Tw Cen MT" pitchFamily="34" charset="0"/>
          <a:ea typeface="MS Gothic"/>
          <a:cs typeface="Arial" charset="0"/>
        </a:defRPr>
      </a:lvl4pPr>
      <a:lvl5pPr algn="ctr" rtl="0" eaLnBrk="0" fontAlgn="base" hangingPunct="0">
        <a:spcBef>
          <a:spcPct val="0"/>
        </a:spcBef>
        <a:spcAft>
          <a:spcPct val="0"/>
        </a:spcAft>
        <a:buSzPct val="45000"/>
        <a:buFont typeface="StarSymbol"/>
        <a:buChar char="●"/>
        <a:defRPr sz="4400" b="1">
          <a:solidFill>
            <a:srgbClr val="FFFFFF"/>
          </a:solidFill>
          <a:latin typeface="Tw Cen MT" pitchFamily="34" charset="0"/>
          <a:ea typeface="MS Gothic"/>
          <a:cs typeface="Arial" charset="0"/>
        </a:defRPr>
      </a:lvl5pPr>
      <a:lvl6pPr marL="457200" algn="ctr" rtl="0" eaLnBrk="0" fontAlgn="base" hangingPunct="0">
        <a:spcBef>
          <a:spcPct val="0"/>
        </a:spcBef>
        <a:spcAft>
          <a:spcPct val="0"/>
        </a:spcAft>
        <a:buSzPct val="45000"/>
        <a:buFont typeface="StarSymbol"/>
        <a:buChar char="●"/>
        <a:defRPr sz="4400" b="1">
          <a:solidFill>
            <a:srgbClr val="FFFFFF"/>
          </a:solidFill>
          <a:latin typeface="Tw Cen MT" pitchFamily="34" charset="0"/>
          <a:ea typeface="MS Gothic"/>
          <a:cs typeface="Arial" charset="0"/>
        </a:defRPr>
      </a:lvl6pPr>
      <a:lvl7pPr marL="914400" algn="ctr" rtl="0" eaLnBrk="0" fontAlgn="base" hangingPunct="0">
        <a:spcBef>
          <a:spcPct val="0"/>
        </a:spcBef>
        <a:spcAft>
          <a:spcPct val="0"/>
        </a:spcAft>
        <a:buSzPct val="45000"/>
        <a:buFont typeface="StarSymbol"/>
        <a:buChar char="●"/>
        <a:defRPr sz="4400" b="1">
          <a:solidFill>
            <a:srgbClr val="FFFFFF"/>
          </a:solidFill>
          <a:latin typeface="Tw Cen MT" pitchFamily="34" charset="0"/>
          <a:ea typeface="MS Gothic"/>
          <a:cs typeface="Arial" charset="0"/>
        </a:defRPr>
      </a:lvl7pPr>
      <a:lvl8pPr marL="1371600" algn="ctr" rtl="0" eaLnBrk="0" fontAlgn="base" hangingPunct="0">
        <a:spcBef>
          <a:spcPct val="0"/>
        </a:spcBef>
        <a:spcAft>
          <a:spcPct val="0"/>
        </a:spcAft>
        <a:buSzPct val="45000"/>
        <a:buFont typeface="StarSymbol"/>
        <a:buChar char="●"/>
        <a:defRPr sz="4400" b="1">
          <a:solidFill>
            <a:srgbClr val="FFFFFF"/>
          </a:solidFill>
          <a:latin typeface="Tw Cen MT" pitchFamily="34" charset="0"/>
          <a:ea typeface="MS Gothic"/>
          <a:cs typeface="Arial" charset="0"/>
        </a:defRPr>
      </a:lvl8pPr>
      <a:lvl9pPr marL="1828800" algn="ctr" rtl="0" eaLnBrk="0" fontAlgn="base" hangingPunct="0">
        <a:spcBef>
          <a:spcPct val="0"/>
        </a:spcBef>
        <a:spcAft>
          <a:spcPct val="0"/>
        </a:spcAft>
        <a:buSzPct val="45000"/>
        <a:buFont typeface="StarSymbol"/>
        <a:buChar char="●"/>
        <a:defRPr sz="4400" b="1">
          <a:solidFill>
            <a:srgbClr val="FFFFFF"/>
          </a:solidFill>
          <a:latin typeface="Tw Cen MT" pitchFamily="34" charset="0"/>
          <a:ea typeface="MS Gothic"/>
          <a:cs typeface="Arial" charset="0"/>
        </a:defRPr>
      </a:lvl9pPr>
    </p:titleStyle>
    <p:bodyStyle>
      <a:lvl1pPr marL="431800" indent="-323850" algn="l" rtl="0" eaLnBrk="0" fontAlgn="base" hangingPunct="0">
        <a:spcBef>
          <a:spcPct val="0"/>
        </a:spcBef>
        <a:spcAft>
          <a:spcPts val="1413"/>
        </a:spcAft>
        <a:buSzPct val="45000"/>
        <a:buFont typeface="StarSymbol"/>
        <a:buChar char="●"/>
        <a:defRPr lang="en-US" sz="3200" kern="1200">
          <a:solidFill>
            <a:srgbClr val="FFFFFF"/>
          </a:solidFill>
          <a:latin typeface="Tw Cen MT"/>
          <a:ea typeface="MS Gothic" pitchFamily="2"/>
          <a:cs typeface="Arial"/>
        </a:defRPr>
      </a:lvl1pPr>
      <a:lvl2pPr marL="863600" lvl="1" indent="-323850" algn="l" rtl="0" eaLnBrk="0" fontAlgn="base" hangingPunct="0">
        <a:spcBef>
          <a:spcPct val="0"/>
        </a:spcBef>
        <a:spcAft>
          <a:spcPts val="1138"/>
        </a:spcAft>
        <a:buSzPct val="45000"/>
        <a:buFont typeface="StarSymbol"/>
        <a:buChar char="●"/>
        <a:defRPr lang="en-US" sz="2400" kern="1200">
          <a:solidFill>
            <a:srgbClr val="FFFFFF"/>
          </a:solidFill>
          <a:latin typeface="Tw Cen MT"/>
          <a:ea typeface="MS Gothic" pitchFamily="2"/>
          <a:cs typeface="Arial"/>
        </a:defRPr>
      </a:lvl2pPr>
      <a:lvl3pPr marL="1295400" lvl="2" indent="-287338" algn="l" rtl="0" eaLnBrk="0" fontAlgn="base" hangingPunct="0">
        <a:spcBef>
          <a:spcPct val="0"/>
        </a:spcBef>
        <a:spcAft>
          <a:spcPts val="850"/>
        </a:spcAft>
        <a:buSzPct val="75000"/>
        <a:buFont typeface="StarSymbol"/>
        <a:buChar char="–"/>
        <a:defRPr lang="en-US" sz="2000" kern="1200">
          <a:solidFill>
            <a:srgbClr val="FFFFFF"/>
          </a:solidFill>
          <a:latin typeface="Tw Cen MT"/>
          <a:ea typeface="MS Gothic" pitchFamily="2"/>
          <a:cs typeface="Arial"/>
        </a:defRPr>
      </a:lvl3pPr>
      <a:lvl4pPr marL="1727200" lvl="3" indent="-215900" algn="l" rtl="0" eaLnBrk="0" fontAlgn="base" hangingPunct="0">
        <a:spcBef>
          <a:spcPct val="0"/>
        </a:spcBef>
        <a:spcAft>
          <a:spcPts val="563"/>
        </a:spcAft>
        <a:buSzPct val="45000"/>
        <a:buFont typeface="StarSymbol"/>
        <a:buChar char="●"/>
        <a:defRPr lang="en-US" sz="2000" kern="1200">
          <a:solidFill>
            <a:srgbClr val="FFFFFF"/>
          </a:solidFill>
          <a:latin typeface="Tw Cen MT"/>
          <a:ea typeface="MS Gothic" pitchFamily="2"/>
          <a:cs typeface="Arial"/>
        </a:defRPr>
      </a:lvl4pPr>
      <a:lvl5pPr marL="2159000" lvl="4" indent="-215900" algn="l" rtl="0" eaLnBrk="0" fontAlgn="base" hangingPunct="0">
        <a:spcBef>
          <a:spcPct val="0"/>
        </a:spcBef>
        <a:spcAft>
          <a:spcPts val="288"/>
        </a:spcAft>
        <a:buSzPct val="75000"/>
        <a:buFont typeface="StarSymbol"/>
        <a:buChar char="–"/>
        <a:defRPr lang="en-US" sz="2000" kern="1200">
          <a:solidFill>
            <a:srgbClr val="FFFFFF"/>
          </a:solidFill>
          <a:latin typeface="Tw Cen MT"/>
          <a:ea typeface="MS Gothic" pitchFamily="2"/>
          <a:cs typeface="Arial"/>
        </a:defRPr>
      </a:lvl5pPr>
      <a:lvl6pPr marL="2616200" indent="-215900" algn="l" rtl="0" eaLnBrk="0" fontAlgn="base" hangingPunct="0">
        <a:spcBef>
          <a:spcPct val="0"/>
        </a:spcBef>
        <a:spcAft>
          <a:spcPts val="288"/>
        </a:spcAft>
        <a:buSzPct val="75000"/>
        <a:buFont typeface="StarSymbol"/>
        <a:buChar char="–"/>
        <a:defRPr lang="en-US" sz="2000" kern="1200">
          <a:solidFill>
            <a:srgbClr val="FFFFFF"/>
          </a:solidFill>
          <a:latin typeface="Tw Cen MT"/>
          <a:ea typeface="MS Gothic" pitchFamily="2"/>
          <a:cs typeface="Arial"/>
        </a:defRPr>
      </a:lvl6pPr>
      <a:lvl7pPr marL="3073400" indent="-215900" algn="l" rtl="0" eaLnBrk="0" fontAlgn="base" hangingPunct="0">
        <a:spcBef>
          <a:spcPct val="0"/>
        </a:spcBef>
        <a:spcAft>
          <a:spcPts val="288"/>
        </a:spcAft>
        <a:buSzPct val="75000"/>
        <a:buFont typeface="StarSymbol"/>
        <a:buChar char="–"/>
        <a:defRPr lang="en-US" sz="2000" kern="1200">
          <a:solidFill>
            <a:srgbClr val="FFFFFF"/>
          </a:solidFill>
          <a:latin typeface="Tw Cen MT"/>
          <a:ea typeface="MS Gothic" pitchFamily="2"/>
          <a:cs typeface="Arial"/>
        </a:defRPr>
      </a:lvl7pPr>
      <a:lvl8pPr marL="3530600" indent="-215900" algn="l" rtl="0" eaLnBrk="0" fontAlgn="base" hangingPunct="0">
        <a:spcBef>
          <a:spcPct val="0"/>
        </a:spcBef>
        <a:spcAft>
          <a:spcPts val="288"/>
        </a:spcAft>
        <a:buSzPct val="75000"/>
        <a:buFont typeface="StarSymbol"/>
        <a:buChar char="–"/>
        <a:defRPr lang="en-US" sz="2000" kern="1200">
          <a:solidFill>
            <a:srgbClr val="FFFFFF"/>
          </a:solidFill>
          <a:latin typeface="Tw Cen MT"/>
          <a:ea typeface="MS Gothic" pitchFamily="2"/>
          <a:cs typeface="Arial"/>
        </a:defRPr>
      </a:lvl8pPr>
      <a:lvl9pPr marL="3987800" indent="-215900" algn="l" rtl="0" eaLnBrk="0" fontAlgn="base" hangingPunct="0">
        <a:spcBef>
          <a:spcPct val="0"/>
        </a:spcBef>
        <a:spcAft>
          <a:spcPts val="288"/>
        </a:spcAft>
        <a:buSzPct val="75000"/>
        <a:buFont typeface="StarSymbol"/>
        <a:buChar char="–"/>
        <a:defRPr lang="en-US" sz="2000" kern="1200">
          <a:solidFill>
            <a:srgbClr val="FFFFFF"/>
          </a:solidFill>
          <a:latin typeface="Tw Cen MT"/>
          <a:ea typeface="MS Gothic" pitchFamily="2"/>
          <a:cs typeface="Arial"/>
        </a:defRPr>
      </a:lvl9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9"/>
          <p:cNvSpPr/>
          <p:nvPr/>
        </p:nvSpPr>
        <p:spPr>
          <a:xfrm>
            <a:off x="152400" y="1600200"/>
            <a:ext cx="7162800" cy="52578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gradFill>
            <a:gsLst>
              <a:gs pos="0">
                <a:srgbClr val="D0670F"/>
              </a:gs>
              <a:gs pos="100000">
                <a:srgbClr val="FFA670"/>
              </a:gs>
            </a:gsLst>
            <a:lin ang="16200000"/>
          </a:gradFill>
          <a:ln w="9363">
            <a:solidFill>
              <a:srgbClr val="FF953E"/>
            </a:solidFill>
            <a:prstDash val="solid"/>
          </a:ln>
        </p:spPr>
        <p:txBody>
          <a:bodyPr lIns="90004" tIns="44997" rIns="90004" bIns="44997" compatLnSpc="0"/>
          <a:lstStyle/>
          <a:p>
            <a:pPr fontAlgn="auto" hangingPunct="0">
              <a:spcBef>
                <a:spcPts val="0"/>
              </a:spcBef>
              <a:spcAft>
                <a:spcPts val="0"/>
              </a:spcAft>
              <a:defRPr sz="1800" b="0" i="0" u="none" strike="noStrike" kern="0" cap="none" spc="0" baseline="0">
                <a:solidFill>
                  <a:srgbClr val="000000"/>
                </a:solidFill>
                <a:uFillTx/>
              </a:defRPr>
            </a:pPr>
            <a:endParaRPr lang="en-US" sz="2400">
              <a:solidFill>
                <a:srgbClr val="000000"/>
              </a:solidFill>
              <a:latin typeface="Times New Roman" pitchFamily="18"/>
              <a:ea typeface="Lucida Sans Unicode" pitchFamily="2"/>
              <a:cs typeface="Tahoma" pitchFamily="2"/>
            </a:endParaRPr>
          </a:p>
        </p:txBody>
      </p:sp>
      <p:sp>
        <p:nvSpPr>
          <p:cNvPr id="3" name="Rectangle 8"/>
          <p:cNvSpPr/>
          <p:nvPr/>
        </p:nvSpPr>
        <p:spPr>
          <a:xfrm>
            <a:off x="0" y="0"/>
            <a:ext cx="7315200" cy="14478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000000"/>
          </a:solidFill>
          <a:ln w="42483">
            <a:solidFill>
              <a:srgbClr val="000000"/>
            </a:solidFill>
            <a:prstDash val="solid"/>
          </a:ln>
        </p:spPr>
        <p:txBody>
          <a:bodyPr lIns="90004" tIns="44997" rIns="90004" bIns="44997" compatLnSpc="0"/>
          <a:lstStyle/>
          <a:p>
            <a:pPr fontAlgn="auto" hangingPunct="0">
              <a:spcBef>
                <a:spcPts val="0"/>
              </a:spcBef>
              <a:spcAft>
                <a:spcPts val="0"/>
              </a:spcAft>
              <a:defRPr sz="1800" b="0" i="0" u="none" strike="noStrike" kern="0" cap="none" spc="0" baseline="0">
                <a:solidFill>
                  <a:srgbClr val="000000"/>
                </a:solidFill>
                <a:uFillTx/>
              </a:defRPr>
            </a:pPr>
            <a:endParaRPr lang="en-US" sz="2400">
              <a:solidFill>
                <a:srgbClr val="000000"/>
              </a:solidFill>
              <a:latin typeface="Times New Roman" pitchFamily="18"/>
              <a:ea typeface="Lucida Sans Unicode" pitchFamily="2"/>
              <a:cs typeface="Tahoma" pitchFamily="2"/>
            </a:endParaRPr>
          </a:p>
        </p:txBody>
      </p:sp>
      <p:sp>
        <p:nvSpPr>
          <p:cNvPr id="4" name="Rectangle 6"/>
          <p:cNvSpPr/>
          <p:nvPr/>
        </p:nvSpPr>
        <p:spPr>
          <a:xfrm>
            <a:off x="7467600" y="1600200"/>
            <a:ext cx="1676400" cy="52578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000000"/>
          </a:solidFill>
          <a:ln w="42483">
            <a:solidFill>
              <a:srgbClr val="000000"/>
            </a:solidFill>
            <a:prstDash val="solid"/>
          </a:ln>
        </p:spPr>
        <p:txBody>
          <a:bodyPr lIns="90004" tIns="44997" rIns="90004" bIns="44997" compatLnSpc="0"/>
          <a:lstStyle/>
          <a:p>
            <a:pPr fontAlgn="auto" hangingPunct="0">
              <a:spcBef>
                <a:spcPts val="0"/>
              </a:spcBef>
              <a:spcAft>
                <a:spcPts val="0"/>
              </a:spcAft>
              <a:defRPr sz="1800" b="0" i="0" u="none" strike="noStrike" kern="0" cap="none" spc="0" baseline="0">
                <a:solidFill>
                  <a:srgbClr val="000000"/>
                </a:solidFill>
                <a:uFillTx/>
              </a:defRPr>
            </a:pPr>
            <a:endParaRPr lang="en-US" sz="2400">
              <a:solidFill>
                <a:srgbClr val="000000"/>
              </a:solidFill>
              <a:latin typeface="Times New Roman" pitchFamily="18"/>
              <a:ea typeface="Lucida Sans Unicode" pitchFamily="2"/>
              <a:cs typeface="Tahoma" pitchFamily="2"/>
            </a:endParaRPr>
          </a:p>
        </p:txBody>
      </p:sp>
      <p:pic>
        <p:nvPicPr>
          <p:cNvPr id="13317" name="Picture 11"/>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467600" y="0"/>
            <a:ext cx="1676400" cy="1447800"/>
          </a:xfrm>
          <a:prstGeom prst="rect">
            <a:avLst/>
          </a:prstGeom>
          <a:noFill/>
          <a:ln w="9525">
            <a:noFill/>
            <a:miter lim="800000"/>
            <a:headEnd/>
            <a:tailEnd/>
          </a:ln>
        </p:spPr>
      </p:pic>
      <p:sp>
        <p:nvSpPr>
          <p:cNvPr id="6" name="Content Placeholder 2"/>
          <p:cNvSpPr txBox="1">
            <a:spLocks noGrp="1"/>
          </p:cNvSpPr>
          <p:nvPr>
            <p:ph type="body" idx="1"/>
          </p:nvPr>
        </p:nvSpPr>
        <p:spPr>
          <a:xfrm>
            <a:off x="152400" y="1600200"/>
            <a:ext cx="7162800" cy="4525963"/>
          </a:xfrm>
          <a:prstGeom prst="rect">
            <a:avLst/>
          </a:prstGeom>
          <a:noFill/>
          <a:ln>
            <a:noFill/>
          </a:ln>
        </p:spPr>
        <p:txBody>
          <a:bodyPr vert="horz" wrap="square" lIns="90004" tIns="44997" rIns="90004" bIns="44997" anchor="t" anchorCtr="0" compatLnSpc="1"/>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0"/>
            <a:r>
              <a:rPr lang="en-US"/>
              <a:t>Ninth Outline LevelClick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9" name="Title 1"/>
          <p:cNvSpPr txBox="1">
            <a:spLocks noGrp="1"/>
          </p:cNvSpPr>
          <p:nvPr>
            <p:ph type="title"/>
          </p:nvPr>
        </p:nvSpPr>
        <p:spPr bwMode="auto">
          <a:xfrm>
            <a:off x="457200" y="152400"/>
            <a:ext cx="6400800" cy="1143000"/>
          </a:xfrm>
          <a:prstGeom prst="rect">
            <a:avLst/>
          </a:prstGeom>
          <a:noFill/>
          <a:ln w="9525">
            <a:noFill/>
            <a:miter lim="800000"/>
            <a:headEnd/>
            <a:tailEnd/>
          </a:ln>
        </p:spPr>
        <p:txBody>
          <a:bodyPr vert="horz" wrap="square" lIns="90004" tIns="44997" rIns="90004" bIns="44997" numCol="1" anchor="ctr" anchorCtr="1" compatLnSpc="1">
            <a:prstTxWarp prst="textNoShape">
              <a:avLst/>
            </a:prstTxWarp>
          </a:bodyPr>
          <a:lstStyle/>
          <a:p>
            <a:pPr lvl="0"/>
            <a:r>
              <a:rPr lang="en-US" smtClean="0"/>
              <a:t>Click to edit the title text formatClick to edit Master title style</a:t>
            </a:r>
          </a:p>
        </p:txBody>
      </p:sp>
      <p:sp>
        <p:nvSpPr>
          <p:cNvPr id="8" name="Date Placeholder 3"/>
          <p:cNvSpPr txBox="1">
            <a:spLocks noGrp="1"/>
          </p:cNvSpPr>
          <p:nvPr>
            <p:ph type="dt" sz="half" idx="2"/>
          </p:nvPr>
        </p:nvSpPr>
        <p:spPr>
          <a:xfrm>
            <a:off x="457200" y="6356350"/>
            <a:ext cx="2133600" cy="365125"/>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FFFFFF"/>
                </a:solidFill>
                <a:uFillTx/>
                <a:latin typeface="Tw Cen MT" pitchFamily="18"/>
                <a:ea typeface="Lucida Sans Unicode" pitchFamily="2"/>
                <a:cs typeface="Tahoma" pitchFamily="2"/>
              </a:defRPr>
            </a:lvl1pPr>
          </a:lstStyle>
          <a:p>
            <a:pPr>
              <a:defRPr/>
            </a:pPr>
            <a:fld id="{13C5905B-690F-48A4-A295-60E0D07534DF}" type="datetime1">
              <a:rPr/>
              <a:pPr>
                <a:defRPr/>
              </a:pPr>
              <a:t>1/31/2012</a:t>
            </a:fld>
            <a:endParaRPr/>
          </a:p>
        </p:txBody>
      </p:sp>
      <p:sp>
        <p:nvSpPr>
          <p:cNvPr id="9" name="Footer Placeholder 4"/>
          <p:cNvSpPr txBox="1">
            <a:spLocks noGrp="1"/>
          </p:cNvSpPr>
          <p:nvPr>
            <p:ph type="ftr" sz="quarter" idx="3"/>
          </p:nvPr>
        </p:nvSpPr>
        <p:spPr>
          <a:xfrm>
            <a:off x="3124200" y="6356350"/>
            <a:ext cx="2895600" cy="365125"/>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Times New Roman" pitchFamily="18"/>
                <a:ea typeface="Lucida Sans Unicode" pitchFamily="2"/>
                <a:cs typeface="Tahoma" pitchFamily="2"/>
              </a:defRPr>
            </a:lvl1pPr>
          </a:lstStyle>
          <a:p>
            <a:pPr>
              <a:defRPr/>
            </a:pPr>
            <a:endParaRPr/>
          </a:p>
        </p:txBody>
      </p:sp>
      <p:sp>
        <p:nvSpPr>
          <p:cNvPr id="10" name="Slide Number Placeholder 5"/>
          <p:cNvSpPr txBox="1">
            <a:spLocks noGrp="1"/>
          </p:cNvSpPr>
          <p:nvPr>
            <p:ph type="sldNum" sz="quarter" idx="4"/>
          </p:nvPr>
        </p:nvSpPr>
        <p:spPr>
          <a:xfrm>
            <a:off x="6553200" y="6356350"/>
            <a:ext cx="2133600" cy="365125"/>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FFFFFF"/>
                </a:solidFill>
                <a:uFillTx/>
                <a:latin typeface="Tw Cen MT" pitchFamily="18"/>
                <a:ea typeface="Lucida Sans Unicode" pitchFamily="2"/>
                <a:cs typeface="Tahoma" pitchFamily="2"/>
              </a:defRPr>
            </a:lvl1pPr>
          </a:lstStyle>
          <a:p>
            <a:pPr>
              <a:defRPr/>
            </a:pPr>
            <a:fld id="{5E454A7D-5AB4-43BD-A5FC-C311A6DA125B}" type="slidenum">
              <a:rPr/>
              <a:pPr>
                <a:defRPr/>
              </a:pPr>
              <a:t>‹#›</a:t>
            </a:fld>
            <a:fld id="{E96F605E-D0F7-4F59-BF83-3FD9C3C1422F}" type="slidenum">
              <a:rPr/>
              <a:pPr>
                <a:defRPr/>
              </a:pPr>
              <a:t>‹#›</a:t>
            </a:fld>
            <a:endParaRPr/>
          </a:p>
        </p:txBody>
      </p:sp>
    </p:spTree>
  </p:cSld>
  <p:clrMap bg1="lt1" tx1="dk1" bg2="lt2" tx2="dk2" accent1="accent1" accent2="accent2" accent3="accent3" accent4="accent4" accent5="accent5" accent6="accent6" hlink="hlink" folHlink="folHlink"/>
  <p:sldLayoutIdLst>
    <p:sldLayoutId id="2147483682" r:id="rId1"/>
    <p:sldLayoutId id="2147483681" r:id="rId2"/>
    <p:sldLayoutId id="2147483680" r:id="rId3"/>
    <p:sldLayoutId id="2147483679" r:id="rId4"/>
    <p:sldLayoutId id="2147483678" r:id="rId5"/>
    <p:sldLayoutId id="2147483677" r:id="rId6"/>
    <p:sldLayoutId id="2147483676" r:id="rId7"/>
    <p:sldLayoutId id="2147483675" r:id="rId8"/>
    <p:sldLayoutId id="2147483674" r:id="rId9"/>
    <p:sldLayoutId id="2147483673" r:id="rId10"/>
    <p:sldLayoutId id="2147483672" r:id="rId11"/>
  </p:sldLayoutIdLst>
  <p:transition/>
  <p:txStyles>
    <p:titleStyle>
      <a:lvl1pPr algn="ctr" rtl="0" eaLnBrk="0" fontAlgn="base" hangingPunct="0">
        <a:spcBef>
          <a:spcPct val="0"/>
        </a:spcBef>
        <a:spcAft>
          <a:spcPct val="0"/>
        </a:spcAft>
        <a:buSzPct val="45000"/>
        <a:buFont typeface="StarSymbol"/>
        <a:buChar char="●"/>
        <a:defRPr lang="en-US" sz="4800" kern="1200">
          <a:solidFill>
            <a:srgbClr val="FFFFFF"/>
          </a:solidFill>
          <a:latin typeface="Tw Cen MT" pitchFamily="18"/>
          <a:ea typeface="MS Gothic" pitchFamily="2"/>
          <a:cs typeface="Arial" pitchFamily="2"/>
        </a:defRPr>
      </a:lvl1pPr>
      <a:lvl2pPr algn="ctr" rtl="0" eaLnBrk="0" fontAlgn="base" hangingPunct="0">
        <a:spcBef>
          <a:spcPct val="0"/>
        </a:spcBef>
        <a:spcAft>
          <a:spcPct val="0"/>
        </a:spcAft>
        <a:buSzPct val="45000"/>
        <a:buFont typeface="StarSymbol"/>
        <a:buChar char="●"/>
        <a:defRPr sz="4800">
          <a:solidFill>
            <a:srgbClr val="FFFFFF"/>
          </a:solidFill>
          <a:latin typeface="Tw Cen MT" pitchFamily="34" charset="0"/>
          <a:ea typeface="MS Gothic"/>
          <a:cs typeface="Arial" charset="0"/>
        </a:defRPr>
      </a:lvl2pPr>
      <a:lvl3pPr algn="ctr" rtl="0" eaLnBrk="0" fontAlgn="base" hangingPunct="0">
        <a:spcBef>
          <a:spcPct val="0"/>
        </a:spcBef>
        <a:spcAft>
          <a:spcPct val="0"/>
        </a:spcAft>
        <a:buSzPct val="45000"/>
        <a:buFont typeface="StarSymbol"/>
        <a:buChar char="●"/>
        <a:defRPr sz="4800">
          <a:solidFill>
            <a:srgbClr val="FFFFFF"/>
          </a:solidFill>
          <a:latin typeface="Tw Cen MT" pitchFamily="34" charset="0"/>
          <a:ea typeface="MS Gothic"/>
          <a:cs typeface="Arial" charset="0"/>
        </a:defRPr>
      </a:lvl3pPr>
      <a:lvl4pPr algn="ctr" rtl="0" eaLnBrk="0" fontAlgn="base" hangingPunct="0">
        <a:spcBef>
          <a:spcPct val="0"/>
        </a:spcBef>
        <a:spcAft>
          <a:spcPct val="0"/>
        </a:spcAft>
        <a:buSzPct val="45000"/>
        <a:buFont typeface="StarSymbol"/>
        <a:buChar char="●"/>
        <a:defRPr sz="4800">
          <a:solidFill>
            <a:srgbClr val="FFFFFF"/>
          </a:solidFill>
          <a:latin typeface="Tw Cen MT" pitchFamily="34" charset="0"/>
          <a:ea typeface="MS Gothic"/>
          <a:cs typeface="Arial" charset="0"/>
        </a:defRPr>
      </a:lvl4pPr>
      <a:lvl5pPr algn="ctr" rtl="0" eaLnBrk="0" fontAlgn="base" hangingPunct="0">
        <a:spcBef>
          <a:spcPct val="0"/>
        </a:spcBef>
        <a:spcAft>
          <a:spcPct val="0"/>
        </a:spcAft>
        <a:buSzPct val="45000"/>
        <a:buFont typeface="StarSymbol"/>
        <a:buChar char="●"/>
        <a:defRPr sz="4800">
          <a:solidFill>
            <a:srgbClr val="FFFFFF"/>
          </a:solidFill>
          <a:latin typeface="Tw Cen MT" pitchFamily="34" charset="0"/>
          <a:ea typeface="MS Gothic"/>
          <a:cs typeface="Arial" charset="0"/>
        </a:defRPr>
      </a:lvl5pPr>
      <a:lvl6pPr marL="457200" algn="ctr" rtl="0" eaLnBrk="0" fontAlgn="base" hangingPunct="0">
        <a:spcBef>
          <a:spcPct val="0"/>
        </a:spcBef>
        <a:spcAft>
          <a:spcPct val="0"/>
        </a:spcAft>
        <a:buSzPct val="45000"/>
        <a:buFont typeface="StarSymbol"/>
        <a:buChar char="●"/>
        <a:defRPr sz="4800">
          <a:solidFill>
            <a:srgbClr val="FFFFFF"/>
          </a:solidFill>
          <a:latin typeface="Tw Cen MT" pitchFamily="34" charset="0"/>
          <a:ea typeface="MS Gothic"/>
          <a:cs typeface="Arial" charset="0"/>
        </a:defRPr>
      </a:lvl6pPr>
      <a:lvl7pPr marL="914400" algn="ctr" rtl="0" eaLnBrk="0" fontAlgn="base" hangingPunct="0">
        <a:spcBef>
          <a:spcPct val="0"/>
        </a:spcBef>
        <a:spcAft>
          <a:spcPct val="0"/>
        </a:spcAft>
        <a:buSzPct val="45000"/>
        <a:buFont typeface="StarSymbol"/>
        <a:buChar char="●"/>
        <a:defRPr sz="4800">
          <a:solidFill>
            <a:srgbClr val="FFFFFF"/>
          </a:solidFill>
          <a:latin typeface="Tw Cen MT" pitchFamily="34" charset="0"/>
          <a:ea typeface="MS Gothic"/>
          <a:cs typeface="Arial" charset="0"/>
        </a:defRPr>
      </a:lvl7pPr>
      <a:lvl8pPr marL="1371600" algn="ctr" rtl="0" eaLnBrk="0" fontAlgn="base" hangingPunct="0">
        <a:spcBef>
          <a:spcPct val="0"/>
        </a:spcBef>
        <a:spcAft>
          <a:spcPct val="0"/>
        </a:spcAft>
        <a:buSzPct val="45000"/>
        <a:buFont typeface="StarSymbol"/>
        <a:buChar char="●"/>
        <a:defRPr sz="4800">
          <a:solidFill>
            <a:srgbClr val="FFFFFF"/>
          </a:solidFill>
          <a:latin typeface="Tw Cen MT" pitchFamily="34" charset="0"/>
          <a:ea typeface="MS Gothic"/>
          <a:cs typeface="Arial" charset="0"/>
        </a:defRPr>
      </a:lvl8pPr>
      <a:lvl9pPr marL="1828800" algn="ctr" rtl="0" eaLnBrk="0" fontAlgn="base" hangingPunct="0">
        <a:spcBef>
          <a:spcPct val="0"/>
        </a:spcBef>
        <a:spcAft>
          <a:spcPct val="0"/>
        </a:spcAft>
        <a:buSzPct val="45000"/>
        <a:buFont typeface="StarSymbol"/>
        <a:buChar char="●"/>
        <a:defRPr sz="4800">
          <a:solidFill>
            <a:srgbClr val="FFFFFF"/>
          </a:solidFill>
          <a:latin typeface="Tw Cen MT" pitchFamily="34" charset="0"/>
          <a:ea typeface="MS Gothic"/>
          <a:cs typeface="Arial" charset="0"/>
        </a:defRPr>
      </a:lvl9pPr>
    </p:titleStyle>
    <p:bodyStyle>
      <a:lvl1pPr marL="431800" indent="-323850" algn="l" rtl="0" eaLnBrk="0" fontAlgn="base" hangingPunct="0">
        <a:spcBef>
          <a:spcPct val="0"/>
        </a:spcBef>
        <a:spcAft>
          <a:spcPts val="1413"/>
        </a:spcAft>
        <a:buSzPct val="45000"/>
        <a:buFont typeface="StarSymbol"/>
        <a:buChar char="●"/>
        <a:defRPr lang="en-US" sz="3200" kern="1200">
          <a:solidFill>
            <a:srgbClr val="FFFFFF"/>
          </a:solidFill>
          <a:latin typeface="Tw Cen MT"/>
          <a:ea typeface="MS Gothic" pitchFamily="2"/>
          <a:cs typeface="Arial"/>
        </a:defRPr>
      </a:lvl1pPr>
      <a:lvl2pPr marL="863600" lvl="1" indent="-323850" algn="l" rtl="0" eaLnBrk="0" fontAlgn="base" hangingPunct="0">
        <a:spcBef>
          <a:spcPct val="0"/>
        </a:spcBef>
        <a:spcAft>
          <a:spcPts val="1138"/>
        </a:spcAft>
        <a:buSzPct val="45000"/>
        <a:buFont typeface="StarSymbol"/>
        <a:buChar char="●"/>
        <a:defRPr lang="en-US" sz="2400" kern="1200">
          <a:solidFill>
            <a:srgbClr val="FFFFFF"/>
          </a:solidFill>
          <a:latin typeface="Tw Cen MT"/>
          <a:ea typeface="MS Gothic" pitchFamily="2"/>
          <a:cs typeface="Arial"/>
        </a:defRPr>
      </a:lvl2pPr>
      <a:lvl3pPr marL="1295400" lvl="2" indent="-287338" algn="l" rtl="0" eaLnBrk="0" fontAlgn="base" hangingPunct="0">
        <a:spcBef>
          <a:spcPct val="0"/>
        </a:spcBef>
        <a:spcAft>
          <a:spcPts val="850"/>
        </a:spcAft>
        <a:buSzPct val="75000"/>
        <a:buFont typeface="StarSymbol"/>
        <a:buChar char="–"/>
        <a:defRPr lang="en-US" sz="2000" kern="1200">
          <a:solidFill>
            <a:srgbClr val="FFFFFF"/>
          </a:solidFill>
          <a:latin typeface="Tw Cen MT"/>
          <a:ea typeface="MS Gothic" pitchFamily="2"/>
          <a:cs typeface="Arial"/>
        </a:defRPr>
      </a:lvl3pPr>
      <a:lvl4pPr marL="1727200" lvl="3" indent="-215900" algn="l" rtl="0" eaLnBrk="0" fontAlgn="base" hangingPunct="0">
        <a:spcBef>
          <a:spcPct val="0"/>
        </a:spcBef>
        <a:spcAft>
          <a:spcPts val="563"/>
        </a:spcAft>
        <a:buSzPct val="45000"/>
        <a:buFont typeface="StarSymbol"/>
        <a:buChar char="●"/>
        <a:defRPr lang="en-US" sz="2000" kern="1200">
          <a:solidFill>
            <a:srgbClr val="FFFFFF"/>
          </a:solidFill>
          <a:latin typeface="Tw Cen MT"/>
          <a:ea typeface="MS Gothic" pitchFamily="2"/>
          <a:cs typeface="Arial"/>
        </a:defRPr>
      </a:lvl4pPr>
      <a:lvl5pPr marL="2159000" lvl="4" indent="-215900" algn="l" rtl="0" eaLnBrk="0" fontAlgn="base" hangingPunct="0">
        <a:spcBef>
          <a:spcPct val="0"/>
        </a:spcBef>
        <a:spcAft>
          <a:spcPts val="288"/>
        </a:spcAft>
        <a:buSzPct val="75000"/>
        <a:buFont typeface="StarSymbol"/>
        <a:buChar char="–"/>
        <a:defRPr lang="en-US" sz="2000" kern="1200">
          <a:solidFill>
            <a:srgbClr val="FFFFFF"/>
          </a:solidFill>
          <a:latin typeface="Tw Cen MT"/>
          <a:ea typeface="MS Gothic" pitchFamily="2"/>
          <a:cs typeface="Arial"/>
        </a:defRPr>
      </a:lvl5pPr>
      <a:lvl6pPr marL="2592003" marR="0" lvl="5" indent="-215999" algn="l" defTabSz="914400" rtl="0" fontAlgn="auto" hangingPunct="0">
        <a:lnSpc>
          <a:spcPct val="100000"/>
        </a:lnSpc>
        <a:spcBef>
          <a:spcPts val="0"/>
        </a:spcBef>
        <a:spcAft>
          <a:spcPts val="285"/>
        </a:spcAft>
        <a:buSzPct val="45000"/>
        <a:buFont typeface="StarSymbol"/>
        <a:buChar char="●"/>
        <a:tabLst/>
        <a:defRPr lang="en-US" sz="2000" b="0" i="0" u="none" strike="noStrike" kern="1200" cap="none" spc="0" baseline="0">
          <a:solidFill>
            <a:srgbClr val="FFFFFF"/>
          </a:solidFill>
          <a:uFillTx/>
          <a:latin typeface="Tw Cen MT"/>
          <a:ea typeface="MS Gothic" pitchFamily="2"/>
          <a:cs typeface="Arial"/>
        </a:defRPr>
      </a:lvl6pPr>
      <a:lvl7pPr marL="3024003" marR="0" lvl="6" indent="-215999" algn="l" defTabSz="914400" rtl="0" fontAlgn="auto" hangingPunct="0">
        <a:lnSpc>
          <a:spcPct val="100000"/>
        </a:lnSpc>
        <a:spcBef>
          <a:spcPts val="0"/>
        </a:spcBef>
        <a:spcAft>
          <a:spcPts val="285"/>
        </a:spcAft>
        <a:buSzPct val="45000"/>
        <a:buFont typeface="StarSymbol"/>
        <a:buChar char="●"/>
        <a:tabLst/>
        <a:defRPr lang="en-US" sz="2000" b="0" i="0" u="none" strike="noStrike" kern="1200" cap="none" spc="0" baseline="0">
          <a:solidFill>
            <a:srgbClr val="FFFFFF"/>
          </a:solidFill>
          <a:uFillTx/>
          <a:latin typeface="Tw Cen MT"/>
          <a:ea typeface="MS Gothic" pitchFamily="2"/>
          <a:cs typeface="Arial"/>
        </a:defRPr>
      </a:lvl7pPr>
      <a:lvl8pPr marL="3456002" marR="0" lvl="7" indent="-215999" algn="l" defTabSz="914400" rtl="0" fontAlgn="auto" hangingPunct="0">
        <a:lnSpc>
          <a:spcPct val="100000"/>
        </a:lnSpc>
        <a:spcBef>
          <a:spcPts val="0"/>
        </a:spcBef>
        <a:spcAft>
          <a:spcPts val="285"/>
        </a:spcAft>
        <a:buSzPct val="45000"/>
        <a:buFont typeface="StarSymbol"/>
        <a:buChar char="●"/>
        <a:tabLst/>
        <a:defRPr lang="en-US" sz="2000" b="0" i="0" u="none" strike="noStrike" kern="1200" cap="none" spc="0" baseline="0">
          <a:solidFill>
            <a:srgbClr val="FFFFFF"/>
          </a:solidFill>
          <a:uFillTx/>
          <a:latin typeface="Tw Cen MT"/>
          <a:ea typeface="MS Gothic" pitchFamily="2"/>
          <a:cs typeface="Arial"/>
        </a:defRPr>
      </a:lvl8pPr>
      <a:lvl9pPr marL="431999" marR="0" lvl="0" indent="-323999" algn="l" defTabSz="914400" rtl="0" fontAlgn="auto" hangingPunct="0">
        <a:lnSpc>
          <a:spcPct val="100000"/>
        </a:lnSpc>
        <a:spcBef>
          <a:spcPts val="0"/>
        </a:spcBef>
        <a:spcAft>
          <a:spcPts val="1415"/>
        </a:spcAft>
        <a:buSzPct val="45000"/>
        <a:buFont typeface="StarSymbol"/>
        <a:buChar char="●"/>
        <a:tabLst/>
        <a:defRPr lang="en-US" sz="3200" b="0" i="0" u="none" strike="noStrike" kern="1200" cap="none" spc="0" baseline="0">
          <a:solidFill>
            <a:srgbClr val="FFFFFF"/>
          </a:solidFill>
          <a:uFillTx/>
          <a:latin typeface="Tw Cen MT"/>
          <a:ea typeface="MS Gothic" pitchFamily="2"/>
          <a:cs typeface="Arial"/>
        </a:defRPr>
      </a:lvl9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9.xml"/><Relationship Id="rId1" Type="http://schemas.openxmlformats.org/officeDocument/2006/relationships/slideLayout" Target="../slideLayouts/slideLayout18.xml"/><Relationship Id="rId5" Type="http://schemas.openxmlformats.org/officeDocument/2006/relationships/hyperlink" Target="http://www.oshainfo.gatech.edu/ergo-training/trainer.html" TargetMode="External"/><Relationship Id="rId4" Type="http://schemas.openxmlformats.org/officeDocument/2006/relationships/hyperlink" Target="http://www.osha.gov/SLTC/etools/poultry/"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3" name="Subtitle 2"/>
          <p:cNvSpPr/>
          <p:nvPr/>
        </p:nvSpPr>
        <p:spPr>
          <a:xfrm rot="10799991">
            <a:off x="7543799" y="152393"/>
            <a:ext cx="1600192" cy="516540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vert270" lIns="90004" tIns="44997" rIns="90004" bIns="44997" compatLnSpc="0"/>
          <a:lstStyle/>
          <a:p>
            <a:pPr fontAlgn="auto">
              <a:spcBef>
                <a:spcPts val="0"/>
              </a:spcBef>
              <a:spcAft>
                <a:spcPts val="0"/>
              </a:spcAft>
              <a:defRPr sz="1800" b="0" i="0" u="none" strike="noStrike" kern="0" cap="none" spc="0" baseline="0">
                <a:solidFill>
                  <a:srgbClr val="000000"/>
                </a:solidFill>
                <a:uFillTx/>
              </a:defRPr>
            </a:pPr>
            <a:r>
              <a:rPr lang="en-US" sz="4400" dirty="0">
                <a:solidFill>
                  <a:srgbClr val="FFFFFF"/>
                </a:solidFill>
                <a:latin typeface="Tw Cen MT" pitchFamily="18"/>
                <a:ea typeface="Lucida Sans Unicode" pitchFamily="2"/>
                <a:cs typeface="Tahoma" pitchFamily="2"/>
              </a:rPr>
              <a:t>Safe and Secure</a:t>
            </a:r>
          </a:p>
          <a:p>
            <a:pPr fontAlgn="auto">
              <a:spcBef>
                <a:spcPts val="0"/>
              </a:spcBef>
              <a:spcAft>
                <a:spcPts val="0"/>
              </a:spcAft>
              <a:defRPr sz="1800" b="0" i="0" u="none" strike="noStrike" kern="0" cap="none" spc="0" baseline="0">
                <a:solidFill>
                  <a:srgbClr val="000000"/>
                </a:solidFill>
                <a:uFillTx/>
              </a:defRPr>
            </a:pPr>
            <a:r>
              <a:rPr lang="en-US" sz="2400" dirty="0">
                <a:solidFill>
                  <a:srgbClr val="FFFFFF"/>
                </a:solidFill>
                <a:latin typeface="Tw Cen MT" pitchFamily="18"/>
                <a:ea typeface="Lucida Sans Unicode" pitchFamily="2"/>
                <a:cs typeface="Tahoma" pitchFamily="2"/>
              </a:rPr>
              <a:t>Safety Training Series</a:t>
            </a:r>
          </a:p>
          <a:p>
            <a:pPr fontAlgn="auto">
              <a:spcBef>
                <a:spcPts val="0"/>
              </a:spcBef>
              <a:spcAft>
                <a:spcPts val="0"/>
              </a:spcAft>
              <a:defRPr sz="1800" b="0" i="0" u="none" strike="noStrike" kern="0" cap="none" spc="0" baseline="0">
                <a:solidFill>
                  <a:srgbClr val="000000"/>
                </a:solidFill>
                <a:uFillTx/>
              </a:defRPr>
            </a:pPr>
            <a:r>
              <a:rPr lang="en-US" sz="2400" dirty="0">
                <a:solidFill>
                  <a:srgbClr val="FFFFFF"/>
                </a:solidFill>
                <a:latin typeface="Tw Cen MT" pitchFamily="18"/>
                <a:ea typeface="Lucida Sans Unicode" pitchFamily="2"/>
                <a:cs typeface="Tahoma" pitchFamily="2"/>
              </a:rPr>
              <a:t>Seri </a:t>
            </a:r>
            <a:r>
              <a:rPr lang="en-US" sz="2400" dirty="0" err="1">
                <a:solidFill>
                  <a:srgbClr val="FFFFFF"/>
                </a:solidFill>
                <a:latin typeface="Tw Cen MT" pitchFamily="18"/>
                <a:ea typeface="Lucida Sans Unicode" pitchFamily="2"/>
                <a:cs typeface="Tahoma" pitchFamily="2"/>
              </a:rPr>
              <a:t>Sekirite</a:t>
            </a:r>
            <a:r>
              <a:rPr lang="en-US" sz="2400" dirty="0">
                <a:solidFill>
                  <a:srgbClr val="FFFFFF"/>
                </a:solidFill>
                <a:latin typeface="Tw Cen MT" pitchFamily="18"/>
                <a:ea typeface="Lucida Sans Unicode" pitchFamily="2"/>
                <a:cs typeface="Tahoma" pitchFamily="2"/>
              </a:rPr>
              <a:t> </a:t>
            </a:r>
            <a:r>
              <a:rPr lang="en-US" sz="2400" dirty="0" err="1">
                <a:solidFill>
                  <a:srgbClr val="FFFFFF"/>
                </a:solidFill>
                <a:latin typeface="Tw Cen MT" pitchFamily="18"/>
                <a:ea typeface="Lucida Sans Unicode" pitchFamily="2"/>
                <a:cs typeface="Tahoma" pitchFamily="2"/>
              </a:rPr>
              <a:t>antreneman</a:t>
            </a:r>
            <a:endParaRPr lang="en-US" sz="2400" dirty="0">
              <a:solidFill>
                <a:srgbClr val="FFFFFF"/>
              </a:solidFill>
              <a:latin typeface="Tw Cen MT" pitchFamily="18"/>
              <a:ea typeface="Lucida Sans Unicode" pitchFamily="2"/>
              <a:cs typeface="Tahoma" pitchFamily="2"/>
            </a:endParaRPr>
          </a:p>
        </p:txBody>
      </p:sp>
      <p:sp>
        <p:nvSpPr>
          <p:cNvPr id="27650" name="Title 1"/>
          <p:cNvSpPr txBox="1">
            <a:spLocks noGrp="1"/>
          </p:cNvSpPr>
          <p:nvPr>
            <p:ph type="title" idx="4294967295"/>
          </p:nvPr>
        </p:nvSpPr>
        <p:spPr>
          <a:xfrm>
            <a:off x="0" y="4876800"/>
            <a:ext cx="7315200" cy="1752600"/>
          </a:xfrm>
        </p:spPr>
        <p:txBody>
          <a:bodyPr/>
          <a:lstStyle/>
          <a:p>
            <a:pPr eaLnBrk="1" hangingPunct="1">
              <a:buFont typeface="StarSymbol"/>
              <a:buNone/>
            </a:pPr>
            <a:r>
              <a:rPr sz="2900" b="0" smtClean="0">
                <a:solidFill>
                  <a:srgbClr val="FF0000"/>
                </a:solidFill>
                <a:latin typeface="Tw Cen MT" pitchFamily="34" charset="0"/>
                <a:ea typeface="MS Gothic"/>
                <a:cs typeface="Arial" charset="0"/>
              </a:rPr>
              <a:t>Travay ou pa bézwen yon doulè</a:t>
            </a:r>
            <a:br>
              <a:rPr sz="2900" b="0" smtClean="0">
                <a:solidFill>
                  <a:srgbClr val="FF0000"/>
                </a:solidFill>
                <a:latin typeface="Tw Cen MT" pitchFamily="34" charset="0"/>
                <a:ea typeface="MS Gothic"/>
                <a:cs typeface="Arial" charset="0"/>
              </a:rPr>
            </a:br>
            <a:r>
              <a:rPr sz="3200" smtClean="0">
                <a:solidFill>
                  <a:srgbClr val="FF0000"/>
                </a:solidFill>
                <a:latin typeface="Tw Cen MT" pitchFamily="34" charset="0"/>
                <a:ea typeface="MS Gothic"/>
                <a:cs typeface="Arial" charset="0"/>
              </a:rPr>
              <a:t>Evité blésé avèk Ergonomics</a:t>
            </a:r>
          </a:p>
        </p:txBody>
      </p:sp>
      <p:pic>
        <p:nvPicPr>
          <p:cNvPr id="27651" name="Picture 6"/>
          <p:cNvPicPr>
            <a:picLocks noChangeAspect="1"/>
          </p:cNvPicPr>
          <p:nvPr/>
        </p:nvPicPr>
        <p:blipFill>
          <a:blip r:embed="rId3"/>
          <a:srcRect/>
          <a:stretch>
            <a:fillRect/>
          </a:stretch>
        </p:blipFill>
        <p:spPr bwMode="auto">
          <a:xfrm>
            <a:off x="7953375" y="5562600"/>
            <a:ext cx="733425" cy="1143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46081" name="Date Placeholder 1"/>
          <p:cNvSpPr txBox="1">
            <a:spLocks noChangeArrowheads="1"/>
          </p:cNvSpPr>
          <p:nvPr/>
        </p:nvSpPr>
        <p:spPr bwMode="auto">
          <a:xfrm>
            <a:off x="457200" y="6356350"/>
            <a:ext cx="2133600" cy="365125"/>
          </a:xfrm>
          <a:prstGeom prst="rect">
            <a:avLst/>
          </a:prstGeom>
          <a:noFill/>
          <a:ln w="9525">
            <a:noFill/>
            <a:miter lim="800000"/>
            <a:headEnd/>
            <a:tailEnd/>
          </a:ln>
        </p:spPr>
        <p:txBody>
          <a:bodyPr lIns="90004" tIns="44997" rIns="90004" bIns="44997"/>
          <a:lstStyle/>
          <a:p>
            <a:endParaRPr lang="en-US">
              <a:solidFill>
                <a:srgbClr val="FFFFFF"/>
              </a:solidFill>
              <a:latin typeface="Tw Cen MT" pitchFamily="34" charset="0"/>
              <a:ea typeface="Lucida Sans Unicode" pitchFamily="34" charset="0"/>
              <a:cs typeface="Tahoma" pitchFamily="34" charset="0"/>
            </a:endParaRPr>
          </a:p>
        </p:txBody>
      </p:sp>
      <p:sp>
        <p:nvSpPr>
          <p:cNvPr id="46082" name="Title 3"/>
          <p:cNvSpPr txBox="1">
            <a:spLocks noGrp="1"/>
          </p:cNvSpPr>
          <p:nvPr>
            <p:ph type="title" idx="4294967295"/>
          </p:nvPr>
        </p:nvSpPr>
        <p:spPr/>
        <p:txBody>
          <a:bodyPr/>
          <a:lstStyle/>
          <a:p>
            <a:pPr eaLnBrk="1" hangingPunct="1">
              <a:buFont typeface="StarSymbol"/>
              <a:buNone/>
            </a:pPr>
            <a:r>
              <a:rPr smtClean="0">
                <a:latin typeface="Tw Cen MT" pitchFamily="34" charset="0"/>
                <a:ea typeface="MS Gothic"/>
                <a:cs typeface="Arial" charset="0"/>
              </a:rPr>
              <a:t>Fakté Ergonomics</a:t>
            </a:r>
          </a:p>
        </p:txBody>
      </p:sp>
      <p:pic>
        <p:nvPicPr>
          <p:cNvPr id="46083"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45200" y="4100513"/>
            <a:ext cx="3098800" cy="2757487"/>
          </a:xfrm>
          <a:prstGeom prst="rect">
            <a:avLst/>
          </a:prstGeom>
          <a:noFill/>
          <a:ln w="9525">
            <a:noFill/>
            <a:miter lim="800000"/>
            <a:headEnd/>
            <a:tailEnd/>
          </a:ln>
        </p:spPr>
      </p:pic>
      <p:sp>
        <p:nvSpPr>
          <p:cNvPr id="5" name="Oval Callout 4"/>
          <p:cNvSpPr>
            <a:spLocks/>
          </p:cNvSpPr>
          <p:nvPr/>
        </p:nvSpPr>
        <p:spPr bwMode="auto">
          <a:xfrm rot="-1253438">
            <a:off x="6477000" y="2133600"/>
            <a:ext cx="2220913" cy="2228850"/>
          </a:xfrm>
          <a:custGeom>
            <a:avLst/>
            <a:gdLst>
              <a:gd name="T0" fmla="*/ 1110242 w 21600"/>
              <a:gd name="T1" fmla="*/ 0 h 21600"/>
              <a:gd name="T2" fmla="*/ 2220483 w 21600"/>
              <a:gd name="T3" fmla="*/ 1114201 h 21600"/>
              <a:gd name="T4" fmla="*/ 1110242 w 21600"/>
              <a:gd name="T5" fmla="*/ 2228401 h 21600"/>
              <a:gd name="T6" fmla="*/ 0 w 21600"/>
              <a:gd name="T7" fmla="*/ 1114201 h 21600"/>
              <a:gd name="T8" fmla="*/ 1110242 w 21600"/>
              <a:gd name="T9" fmla="*/ 0 h 21600"/>
              <a:gd name="T10" fmla="*/ 324848 w 21600"/>
              <a:gd name="T11" fmla="*/ 326007 h 21600"/>
              <a:gd name="T12" fmla="*/ 0 w 21600"/>
              <a:gd name="T13" fmla="*/ 1114201 h 21600"/>
              <a:gd name="T14" fmla="*/ 324848 w 21600"/>
              <a:gd name="T15" fmla="*/ 1902394 h 21600"/>
              <a:gd name="T16" fmla="*/ 1110242 w 21600"/>
              <a:gd name="T17" fmla="*/ 2228401 h 21600"/>
              <a:gd name="T18" fmla="*/ 1895635 w 21600"/>
              <a:gd name="T19" fmla="*/ 1902394 h 21600"/>
              <a:gd name="T20" fmla="*/ 2220483 w 21600"/>
              <a:gd name="T21" fmla="*/ 1114201 h 21600"/>
              <a:gd name="T22" fmla="*/ 1895635 w 21600"/>
              <a:gd name="T23" fmla="*/ 326007 h 21600"/>
              <a:gd name="T24" fmla="*/ 138780 w 21600"/>
              <a:gd name="T25" fmla="*/ 2674081 h 21600"/>
              <a:gd name="T26" fmla="*/ 17694720 60000 65536"/>
              <a:gd name="T27" fmla="*/ 0 60000 65536"/>
              <a:gd name="T28" fmla="*/ 5898240 60000 65536"/>
              <a:gd name="T29" fmla="*/ 11796480 60000 65536"/>
              <a:gd name="T30" fmla="*/ 17694720 60000 65536"/>
              <a:gd name="T31" fmla="*/ 17694720 60000 65536"/>
              <a:gd name="T32" fmla="*/ 17694720 60000 65536"/>
              <a:gd name="T33" fmla="*/ 17694720 60000 65536"/>
              <a:gd name="T34" fmla="*/ 17694720 60000 65536"/>
              <a:gd name="T35" fmla="*/ 17694720 60000 65536"/>
              <a:gd name="T36" fmla="*/ 17694720 60000 65536"/>
              <a:gd name="T37" fmla="*/ 17694720 60000 65536"/>
              <a:gd name="T38" fmla="*/ 17694720 60000 65536"/>
              <a:gd name="T39" fmla="*/ 3200 w 21600"/>
              <a:gd name="T40" fmla="*/ 3200 h 21600"/>
              <a:gd name="T41" fmla="*/ 18400 w 21600"/>
              <a:gd name="T42" fmla="*/ 184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3573" y="18825"/>
                </a:moveTo>
                <a:lnTo>
                  <a:pt x="3572" y="18825"/>
                </a:lnTo>
                <a:cubicBezTo>
                  <a:pt x="1298" y="16777"/>
                  <a:pt x="0" y="13860"/>
                  <a:pt x="0" y="10800"/>
                </a:cubicBezTo>
                <a:cubicBezTo>
                  <a:pt x="0" y="4835"/>
                  <a:pt x="4835" y="0"/>
                  <a:pt x="10800" y="0"/>
                </a:cubicBezTo>
                <a:cubicBezTo>
                  <a:pt x="16764" y="0"/>
                  <a:pt x="21600" y="4835"/>
                  <a:pt x="21600" y="10800"/>
                </a:cubicBezTo>
                <a:cubicBezTo>
                  <a:pt x="21600" y="16764"/>
                  <a:pt x="16764" y="21600"/>
                  <a:pt x="10800" y="21600"/>
                </a:cubicBezTo>
                <a:cubicBezTo>
                  <a:pt x="9413" y="21600"/>
                  <a:pt x="8039" y="21332"/>
                  <a:pt x="6753" y="20813"/>
                </a:cubicBezTo>
                <a:lnTo>
                  <a:pt x="1350" y="25920"/>
                </a:lnTo>
                <a:close/>
              </a:path>
            </a:pathLst>
          </a:custGeom>
          <a:solidFill>
            <a:srgbClr val="BFBFBF"/>
          </a:solidFill>
          <a:ln w="42483">
            <a:solidFill>
              <a:srgbClr val="000000"/>
            </a:solidFill>
            <a:prstDash val="solid"/>
            <a:round/>
            <a:headEnd/>
            <a:tailEnd/>
          </a:ln>
        </p:spPr>
        <p:txBody>
          <a:bodyPr lIns="90004" tIns="44997" rIns="90004" bIns="44997"/>
          <a:lstStyle/>
          <a:p>
            <a:endParaRPr lang="en-US"/>
          </a:p>
        </p:txBody>
      </p:sp>
      <p:sp>
        <p:nvSpPr>
          <p:cNvPr id="6" name="TextBox 5"/>
          <p:cNvSpPr/>
          <p:nvPr/>
        </p:nvSpPr>
        <p:spPr>
          <a:xfrm>
            <a:off x="6477000" y="2514600"/>
            <a:ext cx="2133600" cy="1570038"/>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lIns="90004" tIns="44997" rIns="90004" bIns="44997" anchorCtr="1" compatLnSpc="0"/>
          <a:lstStyle/>
          <a:p>
            <a:pPr algn="ctr" fontAlgn="auto">
              <a:spcBef>
                <a:spcPts val="0"/>
              </a:spcBef>
              <a:spcAft>
                <a:spcPts val="0"/>
              </a:spcAft>
              <a:defRPr sz="1800" b="0" i="0" u="none" strike="noStrike" kern="0" cap="none" spc="0" baseline="0">
                <a:solidFill>
                  <a:srgbClr val="000000"/>
                </a:solidFill>
                <a:uFillTx/>
              </a:defRPr>
            </a:pPr>
            <a:r>
              <a:rPr lang="en-US" sz="1600">
                <a:solidFill>
                  <a:srgbClr val="000000"/>
                </a:solidFill>
                <a:latin typeface="Arial Black" pitchFamily="34"/>
                <a:ea typeface="Lucida Sans Unicode" pitchFamily="2"/>
                <a:cs typeface="Tahoma" pitchFamily="2"/>
              </a:rPr>
              <a:t>Pou dezinvite chok kimilatif, rapote doule w’bay supevise w’menm le li rive a.</a:t>
            </a:r>
          </a:p>
        </p:txBody>
      </p:sp>
      <p:sp>
        <p:nvSpPr>
          <p:cNvPr id="7" name="Rounded Rectangle 7"/>
          <p:cNvSpPr/>
          <p:nvPr/>
        </p:nvSpPr>
        <p:spPr>
          <a:xfrm>
            <a:off x="457200" y="2133600"/>
            <a:ext cx="5867400" cy="449580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BFBFBF"/>
          </a:solidFill>
          <a:ln>
            <a:noFill/>
            <a:prstDash val="solid"/>
          </a:ln>
        </p:spPr>
        <p:txBody>
          <a:bodyPr lIns="90004" tIns="44997" rIns="90004" bIns="44997" compatLnSpc="0"/>
          <a:lstStyle/>
          <a:p>
            <a:pPr fontAlgn="auto">
              <a:spcBef>
                <a:spcPts val="900"/>
              </a:spcBef>
              <a:spcAft>
                <a:spcPts val="0"/>
              </a:spcAft>
              <a:defRPr sz="1800" b="0" i="0" u="none" strike="noStrike" kern="0" cap="none" spc="0" baseline="0">
                <a:solidFill>
                  <a:srgbClr val="000000"/>
                </a:solidFill>
                <a:uFillTx/>
              </a:defRPr>
            </a:pPr>
            <a:endParaRPr lang="en-US" sz="2400">
              <a:solidFill>
                <a:srgbClr val="000000"/>
              </a:solidFill>
              <a:latin typeface="Arial Black" pitchFamily="34"/>
              <a:ea typeface="Lucida Sans Unicode" pitchFamily="2"/>
              <a:cs typeface="Arial" pitchFamily="34"/>
            </a:endParaRPr>
          </a:p>
          <a:p>
            <a:pPr fontAlgn="auto">
              <a:spcBef>
                <a:spcPts val="900"/>
              </a:spcBef>
              <a:spcAft>
                <a:spcPts val="0"/>
              </a:spcAft>
              <a:defRPr sz="1800" b="0" i="0" u="none" strike="noStrike" kern="0" cap="none" spc="0" baseline="0">
                <a:solidFill>
                  <a:srgbClr val="000000"/>
                </a:solidFill>
                <a:uFillTx/>
              </a:defRPr>
            </a:pPr>
            <a:r>
              <a:rPr lang="en-US" sz="2600" b="1">
                <a:solidFill>
                  <a:srgbClr val="000000"/>
                </a:solidFill>
                <a:latin typeface="Arial Black" pitchFamily="34"/>
                <a:ea typeface="Lucida Sans Unicode" pitchFamily="2"/>
                <a:cs typeface="Arial" pitchFamily="34"/>
              </a:rPr>
              <a:t>Blésé ki grandi avèk tan, oswa chok kimilatif yo kapab rivé akoz  dé ekspozisyon répétif, oswa travay fase.</a:t>
            </a:r>
          </a:p>
          <a:p>
            <a:pPr fontAlgn="auto">
              <a:spcBef>
                <a:spcPts val="900"/>
              </a:spcBef>
              <a:spcAft>
                <a:spcPts val="0"/>
              </a:spcAft>
              <a:defRPr sz="1800" b="0" i="0" u="none" strike="noStrike" kern="0" cap="none" spc="0" baseline="0">
                <a:solidFill>
                  <a:srgbClr val="000000"/>
                </a:solidFill>
                <a:uFillTx/>
              </a:defRPr>
            </a:pPr>
            <a:r>
              <a:rPr lang="en-US" sz="2600" b="1">
                <a:solidFill>
                  <a:srgbClr val="000000"/>
                </a:solidFill>
                <a:latin typeface="Arial Black" pitchFamily="34"/>
                <a:ea typeface="Lucida Sans Unicode" pitchFamily="2"/>
                <a:cs typeface="Arial" pitchFamily="34"/>
              </a:rPr>
              <a:t>Chok kimilatif vlé di li pa asosyé ak yon évenman spécifik.</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48129" name="Title 3"/>
          <p:cNvSpPr txBox="1">
            <a:spLocks noGrp="1"/>
          </p:cNvSpPr>
          <p:nvPr>
            <p:ph type="title" idx="4294967295"/>
          </p:nvPr>
        </p:nvSpPr>
        <p:spPr/>
        <p:txBody>
          <a:bodyPr/>
          <a:lstStyle/>
          <a:p>
            <a:pPr eaLnBrk="1" hangingPunct="1">
              <a:buFont typeface="StarSymbol"/>
              <a:buNone/>
            </a:pPr>
            <a:r>
              <a:rPr smtClean="0">
                <a:latin typeface="Tw Cen MT" pitchFamily="34" charset="0"/>
                <a:ea typeface="MS Gothic"/>
                <a:cs typeface="Arial" charset="0"/>
              </a:rPr>
              <a:t>Faktè Ergonomics</a:t>
            </a:r>
          </a:p>
        </p:txBody>
      </p:sp>
      <p:sp>
        <p:nvSpPr>
          <p:cNvPr id="4" name="Rounded Rectangle 5"/>
          <p:cNvSpPr/>
          <p:nvPr/>
        </p:nvSpPr>
        <p:spPr>
          <a:xfrm>
            <a:off x="152400" y="1371600"/>
            <a:ext cx="7315200" cy="525780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BFBFBF"/>
          </a:solidFill>
          <a:ln>
            <a:noFill/>
            <a:prstDash val="solid"/>
          </a:ln>
        </p:spPr>
        <p:txBody>
          <a:bodyPr lIns="90004" tIns="44997" rIns="90004" bIns="44997" compatLnSpc="0"/>
          <a:lstStyle/>
          <a:p>
            <a:pPr fontAlgn="auto">
              <a:spcBef>
                <a:spcPts val="900"/>
              </a:spcBef>
              <a:spcAft>
                <a:spcPts val="0"/>
              </a:spcAft>
              <a:defRPr sz="1800" b="0" i="0" u="none" strike="noStrike" kern="0" cap="none" spc="0" baseline="0">
                <a:solidFill>
                  <a:srgbClr val="000000"/>
                </a:solidFill>
                <a:uFillTx/>
              </a:defRPr>
            </a:pPr>
            <a:endParaRPr lang="en-US" sz="2400">
              <a:solidFill>
                <a:srgbClr val="000000"/>
              </a:solidFill>
              <a:latin typeface="Arial Black" pitchFamily="34"/>
              <a:ea typeface="Lucida Sans Unicode" pitchFamily="2"/>
              <a:cs typeface="Arial" pitchFamily="34"/>
            </a:endParaRPr>
          </a:p>
          <a:p>
            <a:pPr marL="457200" fontAlgn="auto">
              <a:spcBef>
                <a:spcPts val="900"/>
              </a:spcBef>
              <a:spcAft>
                <a:spcPts val="0"/>
              </a:spcAft>
              <a:defRPr sz="1800" b="0" i="0" u="none" strike="noStrike" kern="0" cap="none" spc="0" baseline="0">
                <a:solidFill>
                  <a:srgbClr val="000000"/>
                </a:solidFill>
                <a:uFillTx/>
              </a:defRPr>
            </a:pPr>
            <a:endParaRPr lang="en-US" sz="2400">
              <a:solidFill>
                <a:srgbClr val="000000"/>
              </a:solidFill>
              <a:latin typeface="Arial Black" pitchFamily="34"/>
              <a:ea typeface="Lucida Sans Unicode" pitchFamily="2"/>
              <a:cs typeface="Arial" pitchFamily="34"/>
            </a:endParaRPr>
          </a:p>
          <a:p>
            <a:pPr marL="457200" fontAlgn="auto">
              <a:spcBef>
                <a:spcPts val="900"/>
              </a:spcBef>
              <a:spcAft>
                <a:spcPts val="0"/>
              </a:spcAft>
              <a:defRPr sz="1800" b="0" i="0" u="none" strike="noStrike" kern="0" cap="none" spc="0" baseline="0">
                <a:solidFill>
                  <a:srgbClr val="000000"/>
                </a:solidFill>
                <a:uFillTx/>
              </a:defRPr>
            </a:pPr>
            <a:r>
              <a:rPr lang="en-US" sz="2400">
                <a:solidFill>
                  <a:srgbClr val="000000"/>
                </a:solidFill>
                <a:latin typeface="Arial Black" pitchFamily="34"/>
                <a:ea typeface="Lucida Sans Unicode" pitchFamily="2"/>
                <a:cs typeface="Arial" pitchFamily="34"/>
              </a:rPr>
              <a:t>Faktè pou ou konsidéré yo:</a:t>
            </a:r>
          </a:p>
          <a:p>
            <a:pPr lvl="1" fontAlgn="auto">
              <a:spcBef>
                <a:spcPts val="900"/>
              </a:spcBef>
              <a:spcAft>
                <a:spcPts val="0"/>
              </a:spcAft>
              <a:buSzPct val="45000"/>
              <a:buFont typeface="StarSymbol"/>
              <a:buChar char="•"/>
              <a:defRPr sz="1800" b="0" i="0" u="none" strike="noStrike" kern="0" cap="none" spc="0" baseline="0">
                <a:solidFill>
                  <a:srgbClr val="000000"/>
                </a:solidFill>
                <a:uFillTx/>
              </a:defRPr>
            </a:pPr>
            <a:r>
              <a:rPr lang="en-US" sz="2400">
                <a:solidFill>
                  <a:srgbClr val="000000"/>
                </a:solidFill>
                <a:latin typeface="Arial Black" pitchFamily="34"/>
                <a:ea typeface="Lucida Sans Unicode" pitchFamily="2"/>
                <a:cs typeface="Arial" pitchFamily="34"/>
              </a:rPr>
              <a:t>Fos</a:t>
            </a:r>
          </a:p>
          <a:p>
            <a:pPr lvl="1" fontAlgn="auto">
              <a:spcBef>
                <a:spcPts val="900"/>
              </a:spcBef>
              <a:spcAft>
                <a:spcPts val="0"/>
              </a:spcAft>
              <a:buSzPct val="45000"/>
              <a:buFont typeface="StarSymbol"/>
              <a:buChar char="•"/>
              <a:defRPr sz="1800" b="0" i="0" u="none" strike="noStrike" kern="0" cap="none" spc="0" baseline="0">
                <a:solidFill>
                  <a:srgbClr val="000000"/>
                </a:solidFill>
                <a:uFillTx/>
              </a:defRPr>
            </a:pPr>
            <a:r>
              <a:rPr lang="en-US" sz="2400">
                <a:solidFill>
                  <a:srgbClr val="000000"/>
                </a:solidFill>
                <a:latin typeface="Arial Black" pitchFamily="34"/>
                <a:ea typeface="Lucida Sans Unicode" pitchFamily="2"/>
                <a:cs typeface="Arial" pitchFamily="34"/>
              </a:rPr>
              <a:t>Répétisyon</a:t>
            </a:r>
          </a:p>
          <a:p>
            <a:pPr lvl="1" fontAlgn="auto">
              <a:spcBef>
                <a:spcPts val="900"/>
              </a:spcBef>
              <a:spcAft>
                <a:spcPts val="0"/>
              </a:spcAft>
              <a:buSzPct val="45000"/>
              <a:buFont typeface="StarSymbol"/>
              <a:buChar char="•"/>
              <a:defRPr sz="1800" b="0" i="0" u="none" strike="noStrike" kern="0" cap="none" spc="0" baseline="0">
                <a:solidFill>
                  <a:srgbClr val="000000"/>
                </a:solidFill>
                <a:uFillTx/>
              </a:defRPr>
            </a:pPr>
            <a:r>
              <a:rPr lang="en-US" sz="2400">
                <a:solidFill>
                  <a:srgbClr val="000000"/>
                </a:solidFill>
                <a:latin typeface="Arial Black" pitchFamily="34"/>
                <a:ea typeface="Lucida Sans Unicode" pitchFamily="2"/>
                <a:cs typeface="Arial" pitchFamily="34"/>
              </a:rPr>
              <a:t>Posti (mal a gauche a estatik)</a:t>
            </a:r>
          </a:p>
          <a:p>
            <a:pPr lvl="1" fontAlgn="auto">
              <a:spcBef>
                <a:spcPts val="900"/>
              </a:spcBef>
              <a:spcAft>
                <a:spcPts val="0"/>
              </a:spcAft>
              <a:buSzPct val="45000"/>
              <a:buFont typeface="StarSymbol"/>
              <a:buChar char="•"/>
              <a:defRPr sz="1800" b="0" i="0" u="none" strike="noStrike" kern="0" cap="none" spc="0" baseline="0">
                <a:solidFill>
                  <a:srgbClr val="000000"/>
                </a:solidFill>
                <a:uFillTx/>
              </a:defRPr>
            </a:pPr>
            <a:r>
              <a:rPr lang="en-US" sz="2400">
                <a:solidFill>
                  <a:srgbClr val="000000"/>
                </a:solidFill>
                <a:latin typeface="Arial Black" pitchFamily="34"/>
                <a:ea typeface="Lucida Sans Unicode" pitchFamily="2"/>
                <a:cs typeface="Arial" pitchFamily="34"/>
              </a:rPr>
              <a:t>Vibrasyon</a:t>
            </a:r>
          </a:p>
          <a:p>
            <a:pPr lvl="1" fontAlgn="auto">
              <a:spcBef>
                <a:spcPts val="900"/>
              </a:spcBef>
              <a:spcAft>
                <a:spcPts val="0"/>
              </a:spcAft>
              <a:buSzPct val="45000"/>
              <a:buFont typeface="StarSymbol"/>
              <a:buChar char="•"/>
              <a:defRPr sz="1800" b="0" i="0" u="none" strike="noStrike" kern="0" cap="none" spc="0" baseline="0">
                <a:solidFill>
                  <a:srgbClr val="000000"/>
                </a:solidFill>
                <a:uFillTx/>
              </a:defRPr>
            </a:pPr>
            <a:r>
              <a:rPr lang="en-US" sz="2400">
                <a:solidFill>
                  <a:srgbClr val="000000"/>
                </a:solidFill>
                <a:latin typeface="Arial Black" pitchFamily="34"/>
                <a:ea typeface="Lucida Sans Unicode" pitchFamily="2"/>
                <a:cs typeface="Arial" pitchFamily="34"/>
              </a:rPr>
              <a:t>Strès kontrakté</a:t>
            </a:r>
          </a:p>
          <a:p>
            <a:pPr marL="457200" fontAlgn="auto">
              <a:spcBef>
                <a:spcPts val="900"/>
              </a:spcBef>
              <a:spcAft>
                <a:spcPts val="0"/>
              </a:spcAft>
              <a:defRPr sz="1800" b="0" i="0" u="none" strike="noStrike" kern="0" cap="none" spc="0" baseline="0">
                <a:solidFill>
                  <a:srgbClr val="000000"/>
                </a:solidFill>
                <a:uFillTx/>
              </a:defRPr>
            </a:pPr>
            <a:endParaRPr lang="en-US" sz="2400">
              <a:solidFill>
                <a:srgbClr val="000000"/>
              </a:solidFill>
              <a:latin typeface="Arial Black" pitchFamily="34"/>
              <a:ea typeface="Lucida Sans Unicode" pitchFamily="2"/>
              <a:cs typeface="Arial" pitchFamily="34"/>
            </a:endParaRPr>
          </a:p>
          <a:p>
            <a:pPr marL="457200" fontAlgn="auto">
              <a:spcBef>
                <a:spcPts val="900"/>
              </a:spcBef>
              <a:spcAft>
                <a:spcPts val="0"/>
              </a:spcAft>
              <a:defRPr sz="1800" b="0" i="0" u="none" strike="noStrike" kern="0" cap="none" spc="0" baseline="0">
                <a:solidFill>
                  <a:srgbClr val="000000"/>
                </a:solidFill>
                <a:uFillTx/>
              </a:defRPr>
            </a:pPr>
            <a:endParaRPr lang="en-US" sz="2400">
              <a:solidFill>
                <a:srgbClr val="000000"/>
              </a:solidFill>
              <a:latin typeface="Arial Black" pitchFamily="34"/>
              <a:ea typeface="Lucida Sans Unicode" pitchFamily="2"/>
              <a:cs typeface="Arial" pitchFamily="34"/>
            </a:endParaRPr>
          </a:p>
          <a:p>
            <a:pPr marL="457200" fontAlgn="auto">
              <a:spcBef>
                <a:spcPts val="900"/>
              </a:spcBef>
              <a:spcAft>
                <a:spcPts val="0"/>
              </a:spcAft>
              <a:defRPr sz="1800" b="0" i="0" u="none" strike="noStrike" kern="0" cap="none" spc="0" baseline="0">
                <a:solidFill>
                  <a:srgbClr val="000000"/>
                </a:solidFill>
                <a:uFillTx/>
              </a:defRPr>
            </a:pPr>
            <a:endParaRPr lang="en-US" sz="2400">
              <a:solidFill>
                <a:srgbClr val="000000"/>
              </a:solidFill>
              <a:latin typeface="Arial Black" pitchFamily="34"/>
              <a:ea typeface="Lucida Sans Unicode" pitchFamily="2"/>
              <a:cs typeface="Arial" pitchFamily="34"/>
            </a:endParaRPr>
          </a:p>
          <a:p>
            <a:pPr marL="457200" fontAlgn="auto">
              <a:spcBef>
                <a:spcPts val="900"/>
              </a:spcBef>
              <a:spcAft>
                <a:spcPts val="0"/>
              </a:spcAft>
              <a:defRPr sz="1800" b="0" i="0" u="none" strike="noStrike" kern="0" cap="none" spc="0" baseline="0">
                <a:solidFill>
                  <a:srgbClr val="000000"/>
                </a:solidFill>
                <a:uFillTx/>
              </a:defRPr>
            </a:pPr>
            <a:endParaRPr lang="en-US" sz="2400">
              <a:solidFill>
                <a:srgbClr val="000000"/>
              </a:solidFill>
              <a:latin typeface="Arial Black" pitchFamily="34"/>
              <a:ea typeface="Lucida Sans Unicode" pitchFamily="2"/>
              <a:cs typeface="Arial" pitchFamily="34"/>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50177" name="Date Placeholder 1"/>
          <p:cNvSpPr txBox="1">
            <a:spLocks noChangeArrowheads="1"/>
          </p:cNvSpPr>
          <p:nvPr/>
        </p:nvSpPr>
        <p:spPr bwMode="auto">
          <a:xfrm>
            <a:off x="457200" y="6356350"/>
            <a:ext cx="2133600" cy="365125"/>
          </a:xfrm>
          <a:prstGeom prst="rect">
            <a:avLst/>
          </a:prstGeom>
          <a:noFill/>
          <a:ln w="9525">
            <a:noFill/>
            <a:miter lim="800000"/>
            <a:headEnd/>
            <a:tailEnd/>
          </a:ln>
        </p:spPr>
        <p:txBody>
          <a:bodyPr lIns="90004" tIns="44997" rIns="90004" bIns="44997"/>
          <a:lstStyle/>
          <a:p>
            <a:endParaRPr lang="en-US">
              <a:solidFill>
                <a:srgbClr val="FFFFFF"/>
              </a:solidFill>
              <a:latin typeface="Tw Cen MT" pitchFamily="34" charset="0"/>
              <a:ea typeface="Lucida Sans Unicode" pitchFamily="34" charset="0"/>
              <a:cs typeface="Tahoma" pitchFamily="34" charset="0"/>
            </a:endParaRPr>
          </a:p>
        </p:txBody>
      </p:sp>
      <p:sp>
        <p:nvSpPr>
          <p:cNvPr id="50178" name="Title 3"/>
          <p:cNvSpPr txBox="1">
            <a:spLocks noGrp="1"/>
          </p:cNvSpPr>
          <p:nvPr>
            <p:ph type="title" idx="4294967295"/>
          </p:nvPr>
        </p:nvSpPr>
        <p:spPr/>
        <p:txBody>
          <a:bodyPr/>
          <a:lstStyle/>
          <a:p>
            <a:pPr eaLnBrk="1" hangingPunct="1">
              <a:buFont typeface="StarSymbol"/>
              <a:buNone/>
            </a:pPr>
            <a:r>
              <a:rPr smtClean="0">
                <a:latin typeface="Tw Cen MT" pitchFamily="34" charset="0"/>
                <a:ea typeface="MS Gothic"/>
                <a:cs typeface="Arial" charset="0"/>
              </a:rPr>
              <a:t>Fakté fos</a:t>
            </a:r>
          </a:p>
        </p:txBody>
      </p:sp>
      <p:sp>
        <p:nvSpPr>
          <p:cNvPr id="4" name="Rounded Rectangle 6"/>
          <p:cNvSpPr/>
          <p:nvPr/>
        </p:nvSpPr>
        <p:spPr>
          <a:xfrm>
            <a:off x="0" y="1600200"/>
            <a:ext cx="4800600" cy="480060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BFBFBF"/>
          </a:solidFill>
          <a:ln>
            <a:noFill/>
            <a:prstDash val="solid"/>
          </a:ln>
        </p:spPr>
        <p:txBody>
          <a:bodyPr lIns="90004" tIns="44997" rIns="90004" bIns="44997" compatLnSpc="0"/>
          <a:lstStyle/>
          <a:p>
            <a:pPr fontAlgn="auto">
              <a:spcBef>
                <a:spcPts val="900"/>
              </a:spcBef>
              <a:spcAft>
                <a:spcPts val="0"/>
              </a:spcAft>
              <a:defRPr sz="1800" b="0" i="0" u="none" strike="noStrike" kern="0" cap="none" spc="0" baseline="0">
                <a:solidFill>
                  <a:srgbClr val="000000"/>
                </a:solidFill>
                <a:uFillTx/>
              </a:defRPr>
            </a:pPr>
            <a:endParaRPr lang="en-US" sz="2400">
              <a:solidFill>
                <a:srgbClr val="000000"/>
              </a:solidFill>
              <a:latin typeface="Arial Black" pitchFamily="34"/>
              <a:ea typeface="Lucida Sans Unicode" pitchFamily="2"/>
              <a:cs typeface="Arial" pitchFamily="34"/>
            </a:endParaRPr>
          </a:p>
          <a:p>
            <a:pPr fontAlgn="auto">
              <a:spcBef>
                <a:spcPts val="900"/>
              </a:spcBef>
              <a:spcAft>
                <a:spcPts val="0"/>
              </a:spcAft>
              <a:defRPr sz="1800" b="0" i="0" u="none" strike="noStrike" kern="0" cap="none" spc="0" baseline="0">
                <a:solidFill>
                  <a:srgbClr val="000000"/>
                </a:solidFill>
                <a:uFillTx/>
              </a:defRPr>
            </a:pPr>
            <a:r>
              <a:rPr lang="en-US" sz="2400">
                <a:solidFill>
                  <a:srgbClr val="000000"/>
                </a:solidFill>
                <a:latin typeface="Arial Black" pitchFamily="34"/>
                <a:ea typeface="Lucida Sans Unicode" pitchFamily="2"/>
                <a:cs typeface="Arial" pitchFamily="34"/>
              </a:rPr>
              <a:t>Bagay ki rékomandé anpil fos ki pa blésé</a:t>
            </a:r>
          </a:p>
          <a:p>
            <a:pPr fontAlgn="auto">
              <a:spcBef>
                <a:spcPts val="900"/>
              </a:spcBef>
              <a:spcAft>
                <a:spcPts val="0"/>
              </a:spcAft>
              <a:defRPr sz="1800" b="0" i="0" u="none" strike="noStrike" kern="0" cap="none" spc="0" baseline="0">
                <a:solidFill>
                  <a:srgbClr val="000000"/>
                </a:solidFill>
                <a:uFillTx/>
              </a:defRPr>
            </a:pPr>
            <a:r>
              <a:rPr lang="en-US" sz="2400">
                <a:solidFill>
                  <a:srgbClr val="000000"/>
                </a:solidFill>
                <a:latin typeface="Arial Black" pitchFamily="34"/>
                <a:ea typeface="Lucida Sans Unicode" pitchFamily="2"/>
                <a:cs typeface="Arial" pitchFamily="34"/>
              </a:rPr>
              <a:t>grav, kozé anpil éfo sou zo ansanm ak tisi konjonktif.</a:t>
            </a:r>
          </a:p>
          <a:p>
            <a:pPr fontAlgn="auto">
              <a:spcBef>
                <a:spcPts val="900"/>
              </a:spcBef>
              <a:spcAft>
                <a:spcPts val="0"/>
              </a:spcAft>
              <a:defRPr sz="1800" b="0" i="0" u="none" strike="noStrike" kern="0" cap="none" spc="0" baseline="0">
                <a:solidFill>
                  <a:srgbClr val="000000"/>
                </a:solidFill>
                <a:uFillTx/>
              </a:defRPr>
            </a:pPr>
            <a:endParaRPr lang="en-US" sz="2400">
              <a:solidFill>
                <a:srgbClr val="000000"/>
              </a:solidFill>
              <a:latin typeface="Arial Black" pitchFamily="34"/>
              <a:ea typeface="Lucida Sans Unicode" pitchFamily="2"/>
              <a:cs typeface="Arial" pitchFamily="34"/>
            </a:endParaRPr>
          </a:p>
          <a:p>
            <a:pPr fontAlgn="auto">
              <a:spcBef>
                <a:spcPts val="900"/>
              </a:spcBef>
              <a:spcAft>
                <a:spcPts val="0"/>
              </a:spcAft>
              <a:defRPr sz="1800" b="0" i="0" u="none" strike="noStrike" kern="0" cap="none" spc="0" baseline="0">
                <a:solidFill>
                  <a:srgbClr val="000000"/>
                </a:solidFill>
                <a:uFillTx/>
              </a:defRPr>
            </a:pPr>
            <a:endParaRPr lang="en-US" sz="2400">
              <a:solidFill>
                <a:srgbClr val="000000"/>
              </a:solidFill>
              <a:latin typeface="Arial Black" pitchFamily="34"/>
              <a:ea typeface="Lucida Sans Unicode" pitchFamily="2"/>
              <a:cs typeface="Arial" pitchFamily="34"/>
            </a:endParaRPr>
          </a:p>
        </p:txBody>
      </p:sp>
      <p:pic>
        <p:nvPicPr>
          <p:cNvPr id="50180"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3000" y="2133600"/>
            <a:ext cx="3810000" cy="3810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52225" name="Date Placeholder 1"/>
          <p:cNvSpPr txBox="1">
            <a:spLocks noChangeArrowheads="1"/>
          </p:cNvSpPr>
          <p:nvPr/>
        </p:nvSpPr>
        <p:spPr bwMode="auto">
          <a:xfrm>
            <a:off x="457200" y="6356350"/>
            <a:ext cx="2133600" cy="365125"/>
          </a:xfrm>
          <a:prstGeom prst="rect">
            <a:avLst/>
          </a:prstGeom>
          <a:noFill/>
          <a:ln w="9525">
            <a:noFill/>
            <a:miter lim="800000"/>
            <a:headEnd/>
            <a:tailEnd/>
          </a:ln>
        </p:spPr>
        <p:txBody>
          <a:bodyPr lIns="90004" tIns="44997" rIns="90004" bIns="44997"/>
          <a:lstStyle/>
          <a:p>
            <a:endParaRPr lang="en-US">
              <a:solidFill>
                <a:srgbClr val="FFFFFF"/>
              </a:solidFill>
              <a:latin typeface="Tw Cen MT" pitchFamily="34" charset="0"/>
              <a:ea typeface="Lucida Sans Unicode" pitchFamily="34" charset="0"/>
              <a:cs typeface="Tahoma" pitchFamily="34" charset="0"/>
            </a:endParaRPr>
          </a:p>
        </p:txBody>
      </p:sp>
      <p:sp>
        <p:nvSpPr>
          <p:cNvPr id="52226" name="Title 3"/>
          <p:cNvSpPr txBox="1">
            <a:spLocks noGrp="1"/>
          </p:cNvSpPr>
          <p:nvPr>
            <p:ph type="title" idx="4294967295"/>
          </p:nvPr>
        </p:nvSpPr>
        <p:spPr/>
        <p:txBody>
          <a:bodyPr/>
          <a:lstStyle/>
          <a:p>
            <a:pPr eaLnBrk="1" hangingPunct="1">
              <a:buFont typeface="StarSymbol"/>
              <a:buNone/>
            </a:pPr>
            <a:r>
              <a:rPr u="sng" smtClean="0">
                <a:latin typeface="Tw Cen MT" pitchFamily="34" charset="0"/>
                <a:ea typeface="MS Gothic"/>
                <a:cs typeface="Arial" charset="0"/>
              </a:rPr>
              <a:t>Faktè répété</a:t>
            </a:r>
            <a:r>
              <a:rPr smtClean="0">
                <a:latin typeface="Tw Cen MT" pitchFamily="34" charset="0"/>
                <a:ea typeface="MS Gothic"/>
                <a:cs typeface="Arial" charset="0"/>
              </a:rPr>
              <a:t> </a:t>
            </a:r>
            <a:br>
              <a:rPr smtClean="0">
                <a:latin typeface="Tw Cen MT" pitchFamily="34" charset="0"/>
                <a:ea typeface="MS Gothic"/>
                <a:cs typeface="Arial" charset="0"/>
              </a:rPr>
            </a:br>
            <a:endParaRPr smtClean="0">
              <a:latin typeface="Tw Cen MT" pitchFamily="34" charset="0"/>
              <a:ea typeface="MS Gothic"/>
              <a:cs typeface="Arial" charset="0"/>
            </a:endParaRPr>
          </a:p>
        </p:txBody>
      </p:sp>
      <p:sp>
        <p:nvSpPr>
          <p:cNvPr id="4" name="Rounded Rectangle 5"/>
          <p:cNvSpPr/>
          <p:nvPr/>
        </p:nvSpPr>
        <p:spPr>
          <a:xfrm>
            <a:off x="4114800" y="1600200"/>
            <a:ext cx="4648200" cy="525780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BFBFBF"/>
          </a:solidFill>
          <a:ln>
            <a:noFill/>
            <a:prstDash val="solid"/>
          </a:ln>
        </p:spPr>
        <p:txBody>
          <a:bodyPr lIns="90004" tIns="44997" rIns="90004" bIns="44997" compatLnSpc="0"/>
          <a:lstStyle/>
          <a:p>
            <a:pPr fontAlgn="auto" hangingPunct="0">
              <a:spcBef>
                <a:spcPts val="0"/>
              </a:spcBef>
              <a:spcAft>
                <a:spcPts val="0"/>
              </a:spcAft>
              <a:defRPr sz="1800" b="0" i="0" u="none" strike="noStrike" kern="0" cap="none" spc="0" baseline="0">
                <a:solidFill>
                  <a:srgbClr val="000000"/>
                </a:solidFill>
                <a:uFillTx/>
              </a:defRPr>
            </a:pPr>
            <a:r>
              <a:rPr lang="en-US" sz="2400">
                <a:solidFill>
                  <a:srgbClr val="FFFFFF"/>
                </a:solidFill>
                <a:latin typeface="Tw Cen MT" pitchFamily="18"/>
                <a:ea typeface="MS Gothic" pitchFamily="2"/>
                <a:cs typeface="Arial" pitchFamily="34"/>
              </a:rPr>
              <a:t> </a:t>
            </a:r>
            <a:r>
              <a:rPr lang="en-US" sz="3600">
                <a:solidFill>
                  <a:srgbClr val="FFFFFF"/>
                </a:solidFill>
                <a:latin typeface="Tw Cen MT" pitchFamily="18"/>
                <a:ea typeface="MS Gothic" pitchFamily="2"/>
                <a:cs typeface="Arial" pitchFamily="34"/>
              </a:rPr>
              <a:t>Aplikasyon fos répété ki pa kozé domage imédiat, kapab alalong provoké stres nan tisi konéktiv épi fatigé-ou anpil.</a:t>
            </a:r>
          </a:p>
          <a:p>
            <a:pPr fontAlgn="auto" hangingPunct="0">
              <a:spcBef>
                <a:spcPts val="0"/>
              </a:spcBef>
              <a:spcAft>
                <a:spcPts val="0"/>
              </a:spcAft>
              <a:defRPr sz="1800" b="0" i="0" u="none" strike="noStrike" kern="0" cap="none" spc="0" baseline="0">
                <a:solidFill>
                  <a:srgbClr val="000000"/>
                </a:solidFill>
                <a:uFillTx/>
              </a:defRPr>
            </a:pPr>
            <a:endParaRPr lang="en-US" sz="2400">
              <a:solidFill>
                <a:srgbClr val="FFFFFF"/>
              </a:solidFill>
              <a:latin typeface="Tw Cen MT" pitchFamily="18"/>
              <a:ea typeface="MS Gothic" pitchFamily="2"/>
              <a:cs typeface="Arial" pitchFamily="34"/>
            </a:endParaRPr>
          </a:p>
          <a:p>
            <a:pPr fontAlgn="auto" hangingPunct="0">
              <a:spcBef>
                <a:spcPts val="0"/>
              </a:spcBef>
              <a:spcAft>
                <a:spcPts val="0"/>
              </a:spcAft>
              <a:defRPr sz="1800" b="0" i="0" u="none" strike="noStrike" kern="0" cap="none" spc="0" baseline="0">
                <a:solidFill>
                  <a:srgbClr val="000000"/>
                </a:solidFill>
                <a:uFillTx/>
              </a:defRPr>
            </a:pPr>
            <a:endParaRPr lang="en-US" sz="2400">
              <a:solidFill>
                <a:srgbClr val="FFFFFF"/>
              </a:solidFill>
              <a:latin typeface="Tw Cen MT" pitchFamily="18"/>
              <a:ea typeface="MS Gothic" pitchFamily="2"/>
              <a:cs typeface="Arial" pitchFamily="34"/>
            </a:endParaRPr>
          </a:p>
        </p:txBody>
      </p:sp>
      <p:pic>
        <p:nvPicPr>
          <p:cNvPr id="52228" name="Picture 4"/>
          <p:cNvPicPr>
            <a:picLocks noChangeAspect="1"/>
          </p:cNvPicPr>
          <p:nvPr/>
        </p:nvPicPr>
        <p:blipFill>
          <a:blip r:embed="rId3"/>
          <a:srcRect/>
          <a:stretch>
            <a:fillRect/>
          </a:stretch>
        </p:blipFill>
        <p:spPr bwMode="auto">
          <a:xfrm>
            <a:off x="426720" y="2057400"/>
            <a:ext cx="3514725" cy="3810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54273" name="Date Placeholder 1"/>
          <p:cNvSpPr txBox="1">
            <a:spLocks noChangeArrowheads="1"/>
          </p:cNvSpPr>
          <p:nvPr/>
        </p:nvSpPr>
        <p:spPr bwMode="auto">
          <a:xfrm>
            <a:off x="457200" y="6356350"/>
            <a:ext cx="2133600" cy="365125"/>
          </a:xfrm>
          <a:prstGeom prst="rect">
            <a:avLst/>
          </a:prstGeom>
          <a:noFill/>
          <a:ln w="9525">
            <a:noFill/>
            <a:miter lim="800000"/>
            <a:headEnd/>
            <a:tailEnd/>
          </a:ln>
        </p:spPr>
        <p:txBody>
          <a:bodyPr lIns="90004" tIns="44997" rIns="90004" bIns="44997"/>
          <a:lstStyle/>
          <a:p>
            <a:endParaRPr lang="en-US">
              <a:solidFill>
                <a:srgbClr val="FFFFFF"/>
              </a:solidFill>
              <a:latin typeface="Tw Cen MT" pitchFamily="34" charset="0"/>
              <a:ea typeface="Lucida Sans Unicode" pitchFamily="34" charset="0"/>
              <a:cs typeface="Tahoma" pitchFamily="34" charset="0"/>
            </a:endParaRPr>
          </a:p>
        </p:txBody>
      </p:sp>
      <p:sp>
        <p:nvSpPr>
          <p:cNvPr id="54274" name="Title 3"/>
          <p:cNvSpPr txBox="1">
            <a:spLocks noGrp="1"/>
          </p:cNvSpPr>
          <p:nvPr>
            <p:ph type="title" idx="4294967295"/>
          </p:nvPr>
        </p:nvSpPr>
        <p:spPr/>
        <p:txBody>
          <a:bodyPr/>
          <a:lstStyle/>
          <a:p>
            <a:pPr eaLnBrk="1" hangingPunct="1">
              <a:buFont typeface="StarSymbol"/>
              <a:buNone/>
            </a:pPr>
            <a:r>
              <a:rPr smtClean="0">
                <a:latin typeface="Tw Cen MT" pitchFamily="34" charset="0"/>
                <a:ea typeface="MS Gothic"/>
                <a:cs typeface="Arial" charset="0"/>
              </a:rPr>
              <a:t>Faktè pozisyon </a:t>
            </a:r>
            <a:br>
              <a:rPr smtClean="0">
                <a:latin typeface="Tw Cen MT" pitchFamily="34" charset="0"/>
                <a:ea typeface="MS Gothic"/>
                <a:cs typeface="Arial" charset="0"/>
              </a:rPr>
            </a:br>
            <a:endParaRPr smtClean="0">
              <a:latin typeface="Tw Cen MT" pitchFamily="34" charset="0"/>
              <a:ea typeface="MS Gothic"/>
              <a:cs typeface="Arial" charset="0"/>
            </a:endParaRPr>
          </a:p>
        </p:txBody>
      </p:sp>
      <p:sp>
        <p:nvSpPr>
          <p:cNvPr id="4" name="Rounded Rectangle 4"/>
          <p:cNvSpPr/>
          <p:nvPr/>
        </p:nvSpPr>
        <p:spPr>
          <a:xfrm>
            <a:off x="381000" y="1460500"/>
            <a:ext cx="4572000" cy="4786313"/>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BFBFBF"/>
          </a:solidFill>
          <a:ln>
            <a:noFill/>
            <a:prstDash val="solid"/>
          </a:ln>
        </p:spPr>
        <p:txBody>
          <a:bodyPr lIns="90004" tIns="44997" rIns="90004" bIns="44997" compatLnSpc="0"/>
          <a:lstStyle/>
          <a:p>
            <a:pPr fontAlgn="auto">
              <a:spcBef>
                <a:spcPts val="0"/>
              </a:spcBef>
              <a:spcAft>
                <a:spcPts val="0"/>
              </a:spcAft>
              <a:defRPr sz="1800" b="0" i="0" u="none" strike="noStrike" kern="0" cap="none" spc="0" baseline="0">
                <a:solidFill>
                  <a:srgbClr val="000000"/>
                </a:solidFill>
                <a:uFillTx/>
              </a:defRPr>
            </a:pPr>
            <a:r>
              <a:rPr lang="en-US" sz="2200" dirty="0" err="1">
                <a:solidFill>
                  <a:srgbClr val="000000"/>
                </a:solidFill>
                <a:latin typeface="Arial Black" pitchFamily="34"/>
                <a:ea typeface="MS Gothic" pitchFamily="2"/>
                <a:cs typeface="Arial" pitchFamily="34"/>
              </a:rPr>
              <a:t>Lè</a:t>
            </a:r>
            <a:r>
              <a:rPr lang="en-US" sz="2200" dirty="0">
                <a:solidFill>
                  <a:srgbClr val="000000"/>
                </a:solidFill>
                <a:latin typeface="Arial Black" pitchFamily="34"/>
                <a:ea typeface="MS Gothic" pitchFamily="2"/>
                <a:cs typeface="Arial" pitchFamily="34"/>
              </a:rPr>
              <a:t> </a:t>
            </a:r>
            <a:r>
              <a:rPr lang="en-US" sz="2200" dirty="0" err="1">
                <a:solidFill>
                  <a:srgbClr val="000000"/>
                </a:solidFill>
                <a:latin typeface="Arial Black" pitchFamily="34"/>
                <a:ea typeface="MS Gothic" pitchFamily="2"/>
                <a:cs typeface="Arial" pitchFamily="34"/>
              </a:rPr>
              <a:t>ou</a:t>
            </a:r>
            <a:r>
              <a:rPr lang="en-US" sz="2200" dirty="0">
                <a:solidFill>
                  <a:srgbClr val="000000"/>
                </a:solidFill>
                <a:latin typeface="Arial Black" pitchFamily="34"/>
                <a:ea typeface="MS Gothic" pitchFamily="2"/>
                <a:cs typeface="Arial" pitchFamily="34"/>
              </a:rPr>
              <a:t> </a:t>
            </a:r>
            <a:r>
              <a:rPr lang="en-US" sz="2200" dirty="0" err="1">
                <a:solidFill>
                  <a:srgbClr val="000000"/>
                </a:solidFill>
                <a:latin typeface="Arial Black" pitchFamily="34"/>
                <a:ea typeface="MS Gothic" pitchFamily="2"/>
                <a:cs typeface="Arial" pitchFamily="34"/>
              </a:rPr>
              <a:t>abityé</a:t>
            </a:r>
            <a:r>
              <a:rPr lang="en-US" sz="2200" dirty="0">
                <a:solidFill>
                  <a:srgbClr val="000000"/>
                </a:solidFill>
                <a:latin typeface="Arial Black" pitchFamily="34"/>
                <a:ea typeface="MS Gothic" pitchFamily="2"/>
                <a:cs typeface="Arial" pitchFamily="34"/>
              </a:rPr>
              <a:t> </a:t>
            </a:r>
            <a:r>
              <a:rPr lang="en-US" sz="2200" dirty="0" err="1">
                <a:solidFill>
                  <a:srgbClr val="000000"/>
                </a:solidFill>
                <a:latin typeface="Arial Black" pitchFamily="34"/>
                <a:ea typeface="MS Gothic" pitchFamily="2"/>
                <a:cs typeface="Arial" pitchFamily="34"/>
              </a:rPr>
              <a:t>rété</a:t>
            </a:r>
            <a:r>
              <a:rPr lang="en-US" sz="2200" dirty="0">
                <a:solidFill>
                  <a:srgbClr val="000000"/>
                </a:solidFill>
                <a:latin typeface="Arial Black" pitchFamily="34"/>
                <a:ea typeface="MS Gothic" pitchFamily="2"/>
                <a:cs typeface="Arial" pitchFamily="34"/>
              </a:rPr>
              <a:t> </a:t>
            </a:r>
            <a:r>
              <a:rPr lang="en-US" sz="2200" dirty="0" err="1">
                <a:solidFill>
                  <a:srgbClr val="000000"/>
                </a:solidFill>
                <a:latin typeface="Arial Black" pitchFamily="34"/>
                <a:ea typeface="MS Gothic" pitchFamily="2"/>
                <a:cs typeface="Arial" pitchFamily="34"/>
              </a:rPr>
              <a:t>nan</a:t>
            </a:r>
            <a:r>
              <a:rPr lang="en-US" sz="2200" dirty="0">
                <a:solidFill>
                  <a:srgbClr val="000000"/>
                </a:solidFill>
                <a:latin typeface="Arial Black" pitchFamily="34"/>
                <a:ea typeface="MS Gothic" pitchFamily="2"/>
                <a:cs typeface="Arial" pitchFamily="34"/>
              </a:rPr>
              <a:t> yon </a:t>
            </a:r>
            <a:r>
              <a:rPr lang="en-US" sz="2200" dirty="0" err="1">
                <a:solidFill>
                  <a:srgbClr val="000000"/>
                </a:solidFill>
                <a:latin typeface="Arial Black" pitchFamily="34"/>
                <a:ea typeface="MS Gothic" pitchFamily="2"/>
                <a:cs typeface="Arial" pitchFamily="34"/>
              </a:rPr>
              <a:t>pozisyon</a:t>
            </a:r>
            <a:r>
              <a:rPr lang="en-US" sz="2200" dirty="0">
                <a:solidFill>
                  <a:srgbClr val="000000"/>
                </a:solidFill>
                <a:latin typeface="Arial Black" pitchFamily="34"/>
                <a:ea typeface="MS Gothic" pitchFamily="2"/>
                <a:cs typeface="Arial" pitchFamily="34"/>
              </a:rPr>
              <a:t> </a:t>
            </a:r>
            <a:r>
              <a:rPr lang="en-US" sz="2200" dirty="0" err="1">
                <a:solidFill>
                  <a:srgbClr val="000000"/>
                </a:solidFill>
                <a:latin typeface="Arial Black" pitchFamily="34"/>
                <a:ea typeface="MS Gothic" pitchFamily="2"/>
                <a:cs typeface="Arial" pitchFamily="34"/>
              </a:rPr>
              <a:t>kap</a:t>
            </a:r>
            <a:r>
              <a:rPr lang="en-US" sz="2200" dirty="0">
                <a:solidFill>
                  <a:srgbClr val="000000"/>
                </a:solidFill>
                <a:latin typeface="Arial Black" pitchFamily="34"/>
                <a:ea typeface="MS Gothic" pitchFamily="2"/>
                <a:cs typeface="Arial" pitchFamily="34"/>
              </a:rPr>
              <a:t> </a:t>
            </a:r>
            <a:r>
              <a:rPr lang="en-US" sz="2200" dirty="0" err="1">
                <a:solidFill>
                  <a:srgbClr val="000000"/>
                </a:solidFill>
                <a:latin typeface="Arial Black" pitchFamily="34"/>
                <a:ea typeface="MS Gothic" pitchFamily="2"/>
                <a:cs typeface="Arial" pitchFamily="34"/>
              </a:rPr>
              <a:t>mété</a:t>
            </a:r>
            <a:r>
              <a:rPr lang="en-US" sz="2200" dirty="0">
                <a:solidFill>
                  <a:srgbClr val="000000"/>
                </a:solidFill>
                <a:latin typeface="Arial Black" pitchFamily="34"/>
                <a:ea typeface="MS Gothic" pitchFamily="2"/>
                <a:cs typeface="Arial" pitchFamily="34"/>
              </a:rPr>
              <a:t> stress </a:t>
            </a:r>
            <a:r>
              <a:rPr lang="en-US" sz="2200" dirty="0" err="1">
                <a:solidFill>
                  <a:srgbClr val="000000"/>
                </a:solidFill>
                <a:latin typeface="Arial Black" pitchFamily="34"/>
                <a:ea typeface="MS Gothic" pitchFamily="2"/>
                <a:cs typeface="Arial" pitchFamily="34"/>
              </a:rPr>
              <a:t>nan</a:t>
            </a:r>
            <a:r>
              <a:rPr lang="en-US" sz="2200" dirty="0">
                <a:solidFill>
                  <a:srgbClr val="000000"/>
                </a:solidFill>
                <a:latin typeface="Arial Black" pitchFamily="34"/>
                <a:ea typeface="MS Gothic" pitchFamily="2"/>
                <a:cs typeface="Arial" pitchFamily="34"/>
              </a:rPr>
              <a:t> </a:t>
            </a:r>
            <a:r>
              <a:rPr lang="en-US" sz="2200" dirty="0" err="1">
                <a:solidFill>
                  <a:srgbClr val="000000"/>
                </a:solidFill>
                <a:latin typeface="Arial Black" pitchFamily="34"/>
                <a:ea typeface="MS Gothic" pitchFamily="2"/>
                <a:cs typeface="Arial" pitchFamily="34"/>
              </a:rPr>
              <a:t>ko-ou</a:t>
            </a:r>
            <a:r>
              <a:rPr lang="en-US" sz="2200" dirty="0">
                <a:solidFill>
                  <a:srgbClr val="000000"/>
                </a:solidFill>
                <a:latin typeface="Arial Black" pitchFamily="34"/>
                <a:ea typeface="MS Gothic" pitchFamily="2"/>
                <a:cs typeface="Arial" pitchFamily="34"/>
              </a:rPr>
              <a:t>, </a:t>
            </a:r>
            <a:r>
              <a:rPr lang="en-US" sz="2200" dirty="0" err="1">
                <a:solidFill>
                  <a:srgbClr val="000000"/>
                </a:solidFill>
                <a:latin typeface="Arial Black" pitchFamily="34"/>
                <a:ea typeface="MS Gothic" pitchFamily="2"/>
                <a:cs typeface="Arial" pitchFamily="34"/>
              </a:rPr>
              <a:t>tankou</a:t>
            </a:r>
            <a:r>
              <a:rPr lang="en-US" sz="2200" dirty="0">
                <a:solidFill>
                  <a:srgbClr val="000000"/>
                </a:solidFill>
                <a:latin typeface="Arial Black" pitchFamily="34"/>
                <a:ea typeface="MS Gothic" pitchFamily="2"/>
                <a:cs typeface="Arial" pitchFamily="34"/>
              </a:rPr>
              <a:t> </a:t>
            </a:r>
            <a:r>
              <a:rPr lang="en-US" sz="2200" dirty="0" err="1">
                <a:solidFill>
                  <a:srgbClr val="000000"/>
                </a:solidFill>
                <a:latin typeface="Arial Black" pitchFamily="34"/>
                <a:ea typeface="MS Gothic" pitchFamily="2"/>
                <a:cs typeface="Arial" pitchFamily="34"/>
              </a:rPr>
              <a:t>lévé</a:t>
            </a:r>
            <a:r>
              <a:rPr lang="en-US" sz="2200" dirty="0">
                <a:solidFill>
                  <a:srgbClr val="000000"/>
                </a:solidFill>
                <a:latin typeface="Arial Black" pitchFamily="34"/>
                <a:ea typeface="MS Gothic" pitchFamily="2"/>
                <a:cs typeface="Arial" pitchFamily="34"/>
              </a:rPr>
              <a:t> </a:t>
            </a:r>
            <a:r>
              <a:rPr lang="en-US" sz="2200" dirty="0" err="1">
                <a:solidFill>
                  <a:srgbClr val="000000"/>
                </a:solidFill>
                <a:latin typeface="Arial Black" pitchFamily="34"/>
                <a:ea typeface="MS Gothic" pitchFamily="2"/>
                <a:cs typeface="Arial" pitchFamily="34"/>
              </a:rPr>
              <a:t>bagay</a:t>
            </a:r>
            <a:r>
              <a:rPr lang="en-US" sz="2200" dirty="0">
                <a:solidFill>
                  <a:srgbClr val="000000"/>
                </a:solidFill>
                <a:latin typeface="Arial Black" pitchFamily="34"/>
                <a:ea typeface="MS Gothic" pitchFamily="2"/>
                <a:cs typeface="Arial" pitchFamily="34"/>
              </a:rPr>
              <a:t> </a:t>
            </a:r>
            <a:r>
              <a:rPr lang="en-US" sz="2200" dirty="0" err="1">
                <a:solidFill>
                  <a:srgbClr val="000000"/>
                </a:solidFill>
                <a:latin typeface="Arial Black" pitchFamily="34"/>
                <a:ea typeface="MS Gothic" pitchFamily="2"/>
                <a:cs typeface="Arial" pitchFamily="34"/>
              </a:rPr>
              <a:t>anlè</a:t>
            </a:r>
            <a:r>
              <a:rPr lang="en-US" sz="2200" dirty="0">
                <a:solidFill>
                  <a:srgbClr val="000000"/>
                </a:solidFill>
                <a:latin typeface="Arial Black" pitchFamily="34"/>
                <a:ea typeface="MS Gothic" pitchFamily="2"/>
                <a:cs typeface="Arial" pitchFamily="34"/>
              </a:rPr>
              <a:t> pi </a:t>
            </a:r>
            <a:r>
              <a:rPr lang="en-US" sz="2200" dirty="0" err="1">
                <a:solidFill>
                  <a:srgbClr val="000000"/>
                </a:solidFill>
                <a:latin typeface="Arial Black" pitchFamily="34"/>
                <a:ea typeface="MS Gothic" pitchFamily="2"/>
                <a:cs typeface="Arial" pitchFamily="34"/>
              </a:rPr>
              <a:t>wo</a:t>
            </a:r>
            <a:r>
              <a:rPr lang="en-US" sz="2200" dirty="0">
                <a:solidFill>
                  <a:srgbClr val="000000"/>
                </a:solidFill>
                <a:latin typeface="Arial Black" pitchFamily="34"/>
                <a:ea typeface="MS Gothic" pitchFamily="2"/>
                <a:cs typeface="Arial" pitchFamily="34"/>
              </a:rPr>
              <a:t> </a:t>
            </a:r>
            <a:r>
              <a:rPr lang="en-US" sz="2200" dirty="0" err="1">
                <a:solidFill>
                  <a:srgbClr val="000000"/>
                </a:solidFill>
                <a:latin typeface="Arial Black" pitchFamily="34"/>
                <a:ea typeface="MS Gothic" pitchFamily="2"/>
                <a:cs typeface="Arial" pitchFamily="34"/>
              </a:rPr>
              <a:t>ké</a:t>
            </a:r>
            <a:r>
              <a:rPr lang="en-US" sz="2200" dirty="0">
                <a:solidFill>
                  <a:srgbClr val="000000"/>
                </a:solidFill>
                <a:latin typeface="Arial Black" pitchFamily="34"/>
                <a:ea typeface="MS Gothic" pitchFamily="2"/>
                <a:cs typeface="Arial" pitchFamily="34"/>
              </a:rPr>
              <a:t> </a:t>
            </a:r>
            <a:r>
              <a:rPr lang="en-US" sz="2200" dirty="0" err="1">
                <a:solidFill>
                  <a:srgbClr val="000000"/>
                </a:solidFill>
                <a:latin typeface="Arial Black" pitchFamily="34"/>
                <a:ea typeface="MS Gothic" pitchFamily="2"/>
                <a:cs typeface="Arial" pitchFamily="34"/>
              </a:rPr>
              <a:t>zépol-ou</a:t>
            </a:r>
            <a:r>
              <a:rPr lang="en-US" sz="2200" dirty="0">
                <a:solidFill>
                  <a:srgbClr val="000000"/>
                </a:solidFill>
                <a:latin typeface="Arial Black" pitchFamily="34"/>
                <a:ea typeface="MS Gothic" pitchFamily="2"/>
                <a:cs typeface="Arial" pitchFamily="34"/>
              </a:rPr>
              <a:t>, </a:t>
            </a:r>
            <a:r>
              <a:rPr lang="en-US" sz="2200" dirty="0" err="1">
                <a:solidFill>
                  <a:srgbClr val="000000"/>
                </a:solidFill>
                <a:latin typeface="Arial Black" pitchFamily="34"/>
                <a:ea typeface="MS Gothic" pitchFamily="2"/>
                <a:cs typeface="Arial" pitchFamily="34"/>
              </a:rPr>
              <a:t>ajénou</a:t>
            </a:r>
            <a:r>
              <a:rPr lang="en-US" sz="2200" dirty="0">
                <a:solidFill>
                  <a:srgbClr val="000000"/>
                </a:solidFill>
                <a:latin typeface="Arial Black" pitchFamily="34"/>
                <a:ea typeface="MS Gothic" pitchFamily="2"/>
                <a:cs typeface="Arial" pitchFamily="34"/>
              </a:rPr>
              <a:t>, </a:t>
            </a:r>
            <a:r>
              <a:rPr lang="en-US" sz="2200" dirty="0" err="1">
                <a:solidFill>
                  <a:srgbClr val="000000"/>
                </a:solidFill>
                <a:latin typeface="Arial Black" pitchFamily="34"/>
                <a:ea typeface="MS Gothic" pitchFamily="2"/>
                <a:cs typeface="Arial" pitchFamily="34"/>
              </a:rPr>
              <a:t>pandyé</a:t>
            </a:r>
            <a:r>
              <a:rPr lang="en-US" sz="2200" dirty="0">
                <a:solidFill>
                  <a:srgbClr val="000000"/>
                </a:solidFill>
                <a:latin typeface="Arial Black" pitchFamily="34"/>
                <a:ea typeface="MS Gothic" pitchFamily="2"/>
                <a:cs typeface="Arial" pitchFamily="34"/>
              </a:rPr>
              <a:t> </a:t>
            </a:r>
            <a:r>
              <a:rPr lang="en-US" sz="2200" dirty="0" err="1">
                <a:solidFill>
                  <a:srgbClr val="000000"/>
                </a:solidFill>
                <a:latin typeface="Arial Black" pitchFamily="34"/>
                <a:ea typeface="MS Gothic" pitchFamily="2"/>
                <a:cs typeface="Arial" pitchFamily="34"/>
              </a:rPr>
              <a:t>sou</a:t>
            </a:r>
            <a:r>
              <a:rPr lang="en-US" sz="2200" dirty="0">
                <a:solidFill>
                  <a:srgbClr val="000000"/>
                </a:solidFill>
                <a:latin typeface="Arial Black" pitchFamily="34"/>
                <a:ea typeface="MS Gothic" pitchFamily="2"/>
                <a:cs typeface="Arial" pitchFamily="34"/>
              </a:rPr>
              <a:t> yon tab </a:t>
            </a:r>
            <a:r>
              <a:rPr lang="en-US" sz="2200" dirty="0" err="1">
                <a:solidFill>
                  <a:srgbClr val="000000"/>
                </a:solidFill>
                <a:latin typeface="Arial Black" pitchFamily="34"/>
                <a:ea typeface="MS Gothic" pitchFamily="2"/>
                <a:cs typeface="Arial" pitchFamily="34"/>
              </a:rPr>
              <a:t>travay</a:t>
            </a:r>
            <a:r>
              <a:rPr lang="en-US" sz="2200" dirty="0">
                <a:solidFill>
                  <a:srgbClr val="000000"/>
                </a:solidFill>
                <a:latin typeface="Arial Black" pitchFamily="34"/>
                <a:ea typeface="MS Gothic" pitchFamily="2"/>
                <a:cs typeface="Arial" pitchFamily="34"/>
              </a:rPr>
              <a:t>, </a:t>
            </a:r>
            <a:r>
              <a:rPr lang="en-US" sz="2200" dirty="0" err="1">
                <a:solidFill>
                  <a:srgbClr val="000000"/>
                </a:solidFill>
                <a:latin typeface="Arial Black" pitchFamily="34"/>
                <a:ea typeface="MS Gothic" pitchFamily="2"/>
                <a:cs typeface="Arial" pitchFamily="34"/>
              </a:rPr>
              <a:t>tordé</a:t>
            </a:r>
            <a:r>
              <a:rPr lang="en-US" sz="2200" dirty="0">
                <a:solidFill>
                  <a:srgbClr val="000000"/>
                </a:solidFill>
                <a:latin typeface="Arial Black" pitchFamily="34"/>
                <a:ea typeface="MS Gothic" pitchFamily="2"/>
                <a:cs typeface="Arial" pitchFamily="34"/>
              </a:rPr>
              <a:t> do-</a:t>
            </a:r>
            <a:r>
              <a:rPr lang="en-US" sz="2200" dirty="0" err="1">
                <a:solidFill>
                  <a:srgbClr val="000000"/>
                </a:solidFill>
                <a:latin typeface="Arial Black" pitchFamily="34"/>
                <a:ea typeface="MS Gothic" pitchFamily="2"/>
                <a:cs typeface="Arial" pitchFamily="34"/>
              </a:rPr>
              <a:t>ou</a:t>
            </a:r>
            <a:r>
              <a:rPr lang="en-US" sz="2200" dirty="0">
                <a:solidFill>
                  <a:srgbClr val="000000"/>
                </a:solidFill>
                <a:latin typeface="Arial Black" pitchFamily="34"/>
                <a:ea typeface="MS Gothic" pitchFamily="2"/>
                <a:cs typeface="Arial" pitchFamily="34"/>
              </a:rPr>
              <a:t> </a:t>
            </a:r>
            <a:r>
              <a:rPr lang="en-US" sz="2200" dirty="0" err="1">
                <a:solidFill>
                  <a:srgbClr val="000000"/>
                </a:solidFill>
                <a:latin typeface="Arial Black" pitchFamily="34"/>
                <a:ea typeface="MS Gothic" pitchFamily="2"/>
                <a:cs typeface="Arial" pitchFamily="34"/>
              </a:rPr>
              <a:t>lè</a:t>
            </a:r>
            <a:r>
              <a:rPr lang="en-US" sz="2200" dirty="0">
                <a:solidFill>
                  <a:srgbClr val="000000"/>
                </a:solidFill>
                <a:latin typeface="Arial Black" pitchFamily="34"/>
                <a:ea typeface="MS Gothic" pitchFamily="2"/>
                <a:cs typeface="Arial" pitchFamily="34"/>
              </a:rPr>
              <a:t> </a:t>
            </a:r>
            <a:r>
              <a:rPr lang="en-US" sz="2200" dirty="0" err="1">
                <a:solidFill>
                  <a:srgbClr val="000000"/>
                </a:solidFill>
                <a:latin typeface="Arial Black" pitchFamily="34"/>
                <a:ea typeface="MS Gothic" pitchFamily="2"/>
                <a:cs typeface="Arial" pitchFamily="34"/>
              </a:rPr>
              <a:t>wap</a:t>
            </a:r>
            <a:r>
              <a:rPr lang="en-US" sz="2200" dirty="0">
                <a:solidFill>
                  <a:srgbClr val="000000"/>
                </a:solidFill>
                <a:latin typeface="Arial Black" pitchFamily="34"/>
                <a:ea typeface="MS Gothic" pitchFamily="2"/>
                <a:cs typeface="Arial" pitchFamily="34"/>
              </a:rPr>
              <a:t> </a:t>
            </a:r>
            <a:r>
              <a:rPr lang="en-US" sz="2200" dirty="0" err="1">
                <a:solidFill>
                  <a:srgbClr val="000000"/>
                </a:solidFill>
                <a:latin typeface="Arial Black" pitchFamily="34"/>
                <a:ea typeface="MS Gothic" pitchFamily="2"/>
                <a:cs typeface="Arial" pitchFamily="34"/>
              </a:rPr>
              <a:t>lévé</a:t>
            </a:r>
            <a:r>
              <a:rPr lang="en-US" sz="2200" dirty="0">
                <a:solidFill>
                  <a:srgbClr val="000000"/>
                </a:solidFill>
                <a:latin typeface="Arial Black" pitchFamily="34"/>
                <a:ea typeface="MS Gothic" pitchFamily="2"/>
                <a:cs typeface="Arial" pitchFamily="34"/>
              </a:rPr>
              <a:t> yon </a:t>
            </a:r>
            <a:r>
              <a:rPr lang="en-US" sz="2200" dirty="0" err="1">
                <a:solidFill>
                  <a:srgbClr val="000000"/>
                </a:solidFill>
                <a:latin typeface="Arial Black" pitchFamily="34"/>
                <a:ea typeface="MS Gothic" pitchFamily="2"/>
                <a:cs typeface="Arial" pitchFamily="34"/>
              </a:rPr>
              <a:t>bagay</a:t>
            </a:r>
            <a:r>
              <a:rPr lang="en-US" sz="2200" dirty="0">
                <a:solidFill>
                  <a:srgbClr val="000000"/>
                </a:solidFill>
                <a:latin typeface="Arial Black" pitchFamily="34"/>
                <a:ea typeface="MS Gothic" pitchFamily="2"/>
                <a:cs typeface="Arial" pitchFamily="34"/>
              </a:rPr>
              <a:t> min-m </a:t>
            </a:r>
            <a:r>
              <a:rPr lang="en-US" sz="2200" dirty="0" err="1">
                <a:solidFill>
                  <a:srgbClr val="000000"/>
                </a:solidFill>
                <a:latin typeface="Arial Black" pitchFamily="34"/>
                <a:ea typeface="MS Gothic" pitchFamily="2"/>
                <a:cs typeface="Arial" pitchFamily="34"/>
              </a:rPr>
              <a:t>jan</a:t>
            </a:r>
            <a:r>
              <a:rPr lang="en-US" sz="2200" dirty="0">
                <a:solidFill>
                  <a:srgbClr val="000000"/>
                </a:solidFill>
                <a:latin typeface="Arial Black" pitchFamily="34"/>
                <a:ea typeface="MS Gothic" pitchFamily="2"/>
                <a:cs typeface="Arial" pitchFamily="34"/>
              </a:rPr>
              <a:t> </a:t>
            </a:r>
            <a:r>
              <a:rPr lang="en-US" sz="2200" dirty="0" err="1">
                <a:solidFill>
                  <a:srgbClr val="000000"/>
                </a:solidFill>
                <a:latin typeface="Arial Black" pitchFamily="34"/>
                <a:ea typeface="MS Gothic" pitchFamily="2"/>
                <a:cs typeface="Arial" pitchFamily="34"/>
              </a:rPr>
              <a:t>ké</a:t>
            </a:r>
            <a:r>
              <a:rPr lang="en-US" sz="2200" dirty="0">
                <a:solidFill>
                  <a:srgbClr val="000000"/>
                </a:solidFill>
                <a:latin typeface="Arial Black" pitchFamily="34"/>
                <a:ea typeface="MS Gothic" pitchFamily="2"/>
                <a:cs typeface="Arial" pitchFamily="34"/>
              </a:rPr>
              <a:t> </a:t>
            </a:r>
            <a:r>
              <a:rPr lang="en-US" sz="2200" dirty="0" err="1">
                <a:solidFill>
                  <a:srgbClr val="000000"/>
                </a:solidFill>
                <a:latin typeface="Arial Black" pitchFamily="34"/>
                <a:ea typeface="MS Gothic" pitchFamily="2"/>
                <a:cs typeface="Arial" pitchFamily="34"/>
              </a:rPr>
              <a:t>lè</a:t>
            </a:r>
            <a:r>
              <a:rPr lang="en-US" sz="2200" dirty="0">
                <a:solidFill>
                  <a:srgbClr val="000000"/>
                </a:solidFill>
                <a:latin typeface="Arial Black" pitchFamily="34"/>
                <a:ea typeface="MS Gothic" pitchFamily="2"/>
                <a:cs typeface="Arial" pitchFamily="34"/>
              </a:rPr>
              <a:t> </a:t>
            </a:r>
            <a:r>
              <a:rPr lang="en-US" sz="2200" dirty="0" err="1">
                <a:solidFill>
                  <a:srgbClr val="000000"/>
                </a:solidFill>
                <a:latin typeface="Arial Black" pitchFamily="34"/>
                <a:ea typeface="MS Gothic" pitchFamily="2"/>
                <a:cs typeface="Arial" pitchFamily="34"/>
              </a:rPr>
              <a:t>ou</a:t>
            </a:r>
            <a:r>
              <a:rPr lang="en-US" sz="2200" dirty="0">
                <a:solidFill>
                  <a:srgbClr val="000000"/>
                </a:solidFill>
                <a:latin typeface="Arial Black" pitchFamily="34"/>
                <a:ea typeface="MS Gothic" pitchFamily="2"/>
                <a:cs typeface="Arial" pitchFamily="34"/>
              </a:rPr>
              <a:t> </a:t>
            </a:r>
            <a:r>
              <a:rPr lang="en-US" sz="2200" dirty="0" err="1">
                <a:solidFill>
                  <a:srgbClr val="000000"/>
                </a:solidFill>
                <a:latin typeface="Arial Black" pitchFamily="34"/>
                <a:ea typeface="MS Gothic" pitchFamily="2"/>
                <a:cs typeface="Arial" pitchFamily="34"/>
              </a:rPr>
              <a:t>kenbé</a:t>
            </a:r>
            <a:r>
              <a:rPr lang="en-US" sz="2200" dirty="0">
                <a:solidFill>
                  <a:srgbClr val="000000"/>
                </a:solidFill>
                <a:latin typeface="Arial Black" pitchFamily="34"/>
                <a:ea typeface="MS Gothic" pitchFamily="2"/>
                <a:cs typeface="Arial" pitchFamily="34"/>
              </a:rPr>
              <a:t> </a:t>
            </a:r>
            <a:r>
              <a:rPr lang="en-US" sz="2200" dirty="0" err="1">
                <a:solidFill>
                  <a:srgbClr val="000000"/>
                </a:solidFill>
                <a:latin typeface="Arial Black" pitchFamily="34"/>
                <a:ea typeface="MS Gothic" pitchFamily="2"/>
                <a:cs typeface="Arial" pitchFamily="34"/>
              </a:rPr>
              <a:t>ou</a:t>
            </a:r>
            <a:r>
              <a:rPr lang="en-US" sz="2200" dirty="0">
                <a:solidFill>
                  <a:srgbClr val="000000"/>
                </a:solidFill>
                <a:latin typeface="Arial Black" pitchFamily="34"/>
                <a:ea typeface="MS Gothic" pitchFamily="2"/>
                <a:cs typeface="Arial" pitchFamily="34"/>
              </a:rPr>
              <a:t> </a:t>
            </a:r>
            <a:r>
              <a:rPr lang="en-US" sz="2200" dirty="0" err="1">
                <a:solidFill>
                  <a:srgbClr val="000000"/>
                </a:solidFill>
                <a:latin typeface="Arial Black" pitchFamily="34"/>
                <a:ea typeface="MS Gothic" pitchFamily="2"/>
                <a:cs typeface="Arial" pitchFamily="34"/>
              </a:rPr>
              <a:t>byen</a:t>
            </a:r>
            <a:r>
              <a:rPr lang="en-US" sz="2200" dirty="0">
                <a:solidFill>
                  <a:srgbClr val="000000"/>
                </a:solidFill>
                <a:latin typeface="Arial Black" pitchFamily="34"/>
                <a:ea typeface="MS Gothic" pitchFamily="2"/>
                <a:cs typeface="Arial" pitchFamily="34"/>
              </a:rPr>
              <a:t> </a:t>
            </a:r>
            <a:r>
              <a:rPr lang="en-US" sz="2200" dirty="0" err="1">
                <a:solidFill>
                  <a:srgbClr val="000000"/>
                </a:solidFill>
                <a:latin typeface="Arial Black" pitchFamily="34"/>
                <a:ea typeface="MS Gothic" pitchFamily="2"/>
                <a:cs typeface="Arial" pitchFamily="34"/>
              </a:rPr>
              <a:t>wap</a:t>
            </a:r>
            <a:r>
              <a:rPr lang="en-US" sz="2200" dirty="0">
                <a:solidFill>
                  <a:srgbClr val="000000"/>
                </a:solidFill>
                <a:latin typeface="Arial Black" pitchFamily="34"/>
                <a:ea typeface="MS Gothic" pitchFamily="2"/>
                <a:cs typeface="Arial" pitchFamily="34"/>
              </a:rPr>
              <a:t> </a:t>
            </a:r>
            <a:r>
              <a:rPr lang="en-US" sz="2200" dirty="0" err="1">
                <a:solidFill>
                  <a:srgbClr val="000000"/>
                </a:solidFill>
                <a:latin typeface="Arial Black" pitchFamily="34"/>
                <a:ea typeface="MS Gothic" pitchFamily="2"/>
                <a:cs typeface="Arial" pitchFamily="34"/>
              </a:rPr>
              <a:t>itilizé</a:t>
            </a:r>
            <a:r>
              <a:rPr lang="en-US" sz="2200" dirty="0">
                <a:solidFill>
                  <a:srgbClr val="000000"/>
                </a:solidFill>
                <a:latin typeface="Arial Black" pitchFamily="34"/>
                <a:ea typeface="MS Gothic" pitchFamily="2"/>
                <a:cs typeface="Arial" pitchFamily="34"/>
              </a:rPr>
              <a:t> yon </a:t>
            </a:r>
            <a:r>
              <a:rPr lang="en-US" sz="2200" dirty="0" err="1">
                <a:solidFill>
                  <a:srgbClr val="000000"/>
                </a:solidFill>
                <a:latin typeface="Arial Black" pitchFamily="34"/>
                <a:ea typeface="MS Gothic" pitchFamily="2"/>
                <a:cs typeface="Arial" pitchFamily="34"/>
              </a:rPr>
              <a:t>zoutil</a:t>
            </a:r>
            <a:r>
              <a:rPr lang="en-US" sz="2200" dirty="0">
                <a:solidFill>
                  <a:srgbClr val="000000"/>
                </a:solidFill>
                <a:latin typeface="Arial Black" pitchFamily="34"/>
                <a:ea typeface="MS Gothic" pitchFamily="2"/>
                <a:cs typeface="Arial" pitchFamily="34"/>
              </a:rPr>
              <a:t> ( </a:t>
            </a:r>
            <a:r>
              <a:rPr lang="en-US" sz="2200" dirty="0" err="1">
                <a:solidFill>
                  <a:srgbClr val="000000"/>
                </a:solidFill>
                <a:latin typeface="Arial Black" pitchFamily="34"/>
                <a:ea typeface="MS Gothic" pitchFamily="2"/>
                <a:cs typeface="Arial" pitchFamily="34"/>
              </a:rPr>
              <a:t>kouto,sizo</a:t>
            </a:r>
            <a:r>
              <a:rPr lang="en-US" sz="2200" dirty="0">
                <a:solidFill>
                  <a:srgbClr val="000000"/>
                </a:solidFill>
                <a:latin typeface="Arial Black" pitchFamily="34"/>
                <a:ea typeface="MS Gothic" pitchFamily="2"/>
                <a:cs typeface="Arial" pitchFamily="34"/>
              </a:rPr>
              <a:t>)</a:t>
            </a:r>
          </a:p>
        </p:txBody>
      </p:sp>
      <p:pic>
        <p:nvPicPr>
          <p:cNvPr id="54276"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05400" y="1905000"/>
            <a:ext cx="3810000" cy="42783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56321" name="Date Placeholder 1"/>
          <p:cNvSpPr txBox="1">
            <a:spLocks noChangeArrowheads="1"/>
          </p:cNvSpPr>
          <p:nvPr/>
        </p:nvSpPr>
        <p:spPr bwMode="auto">
          <a:xfrm>
            <a:off x="457200" y="6356350"/>
            <a:ext cx="2133600" cy="365125"/>
          </a:xfrm>
          <a:prstGeom prst="rect">
            <a:avLst/>
          </a:prstGeom>
          <a:noFill/>
          <a:ln w="9525">
            <a:noFill/>
            <a:miter lim="800000"/>
            <a:headEnd/>
            <a:tailEnd/>
          </a:ln>
        </p:spPr>
        <p:txBody>
          <a:bodyPr lIns="90004" tIns="44997" rIns="90004" bIns="44997"/>
          <a:lstStyle/>
          <a:p>
            <a:endParaRPr lang="en-US">
              <a:solidFill>
                <a:srgbClr val="FFFFFF"/>
              </a:solidFill>
              <a:latin typeface="Tw Cen MT" pitchFamily="34" charset="0"/>
              <a:ea typeface="Lucida Sans Unicode" pitchFamily="34" charset="0"/>
              <a:cs typeface="Tahoma" pitchFamily="34" charset="0"/>
            </a:endParaRPr>
          </a:p>
        </p:txBody>
      </p:sp>
      <p:sp>
        <p:nvSpPr>
          <p:cNvPr id="56322" name="Title 3"/>
          <p:cNvSpPr txBox="1">
            <a:spLocks noGrp="1"/>
          </p:cNvSpPr>
          <p:nvPr>
            <p:ph type="title" idx="4294967295"/>
          </p:nvPr>
        </p:nvSpPr>
        <p:spPr/>
        <p:txBody>
          <a:bodyPr/>
          <a:lstStyle/>
          <a:p>
            <a:pPr eaLnBrk="1" hangingPunct="1">
              <a:buFont typeface="StarSymbol"/>
              <a:buNone/>
            </a:pPr>
            <a:r>
              <a:rPr smtClean="0">
                <a:latin typeface="Tw Cen MT" pitchFamily="34" charset="0"/>
                <a:ea typeface="MS Gothic"/>
                <a:cs typeface="Arial" charset="0"/>
              </a:rPr>
              <a:t>Faktè vibrasyon</a:t>
            </a:r>
            <a:br>
              <a:rPr smtClean="0">
                <a:latin typeface="Tw Cen MT" pitchFamily="34" charset="0"/>
                <a:ea typeface="MS Gothic"/>
                <a:cs typeface="Arial" charset="0"/>
              </a:rPr>
            </a:br>
            <a:endParaRPr smtClean="0">
              <a:latin typeface="Tw Cen MT" pitchFamily="34" charset="0"/>
              <a:ea typeface="MS Gothic"/>
              <a:cs typeface="Arial" charset="0"/>
            </a:endParaRPr>
          </a:p>
        </p:txBody>
      </p:sp>
      <p:sp>
        <p:nvSpPr>
          <p:cNvPr id="4" name="Rounded Rectangle 4"/>
          <p:cNvSpPr/>
          <p:nvPr/>
        </p:nvSpPr>
        <p:spPr>
          <a:xfrm>
            <a:off x="457200" y="1600200"/>
            <a:ext cx="8001000" cy="274320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BFBFBF"/>
          </a:solidFill>
          <a:ln>
            <a:noFill/>
            <a:prstDash val="solid"/>
          </a:ln>
        </p:spPr>
        <p:txBody>
          <a:bodyPr lIns="90004" tIns="44997" rIns="90004" bIns="44997" compatLnSpc="0"/>
          <a:lstStyle/>
          <a:p>
            <a:pPr fontAlgn="auto" hangingPunct="0">
              <a:spcBef>
                <a:spcPts val="540"/>
              </a:spcBef>
              <a:spcAft>
                <a:spcPts val="0"/>
              </a:spcAft>
              <a:defRPr sz="1800" b="0" i="0" u="none" strike="noStrike" kern="0" cap="none" spc="0" baseline="0">
                <a:solidFill>
                  <a:srgbClr val="000000"/>
                </a:solidFill>
                <a:uFillTx/>
              </a:defRPr>
            </a:pPr>
            <a:r>
              <a:rPr lang="en-US" sz="2400">
                <a:solidFill>
                  <a:srgbClr val="000000"/>
                </a:solidFill>
                <a:latin typeface="Arial Black" pitchFamily="34"/>
                <a:ea typeface="MS Gothic" pitchFamily="2"/>
                <a:cs typeface="Arial" pitchFamily="34"/>
              </a:rPr>
              <a:t>Sé lè ou an kontak avèk yon bagay kap tranblé tankou zoutil oubyen lè ou kanpé yon koté kap tranblé.</a:t>
            </a:r>
          </a:p>
          <a:p>
            <a:pPr fontAlgn="auto">
              <a:spcBef>
                <a:spcPts val="0"/>
              </a:spcBef>
              <a:spcAft>
                <a:spcPts val="0"/>
              </a:spcAft>
              <a:defRPr sz="1800" b="0" i="0" u="none" strike="noStrike" kern="0" cap="none" spc="0" baseline="0">
                <a:solidFill>
                  <a:srgbClr val="000000"/>
                </a:solidFill>
                <a:uFillTx/>
              </a:defRPr>
            </a:pPr>
            <a:endParaRPr lang="en-US" sz="2400">
              <a:solidFill>
                <a:srgbClr val="FFFFFF"/>
              </a:solidFill>
              <a:latin typeface="Tw Cen MT" pitchFamily="18"/>
              <a:ea typeface="MS Gothic" pitchFamily="2"/>
              <a:cs typeface="Arial" pitchFamily="34"/>
            </a:endParaRPr>
          </a:p>
          <a:p>
            <a:pPr fontAlgn="auto" hangingPunct="0">
              <a:spcBef>
                <a:spcPts val="0"/>
              </a:spcBef>
              <a:spcAft>
                <a:spcPts val="0"/>
              </a:spcAft>
              <a:defRPr sz="1800" b="0" i="0" u="none" strike="noStrike" kern="0" cap="none" spc="0" baseline="0">
                <a:solidFill>
                  <a:srgbClr val="000000"/>
                </a:solidFill>
                <a:uFillTx/>
              </a:defRPr>
            </a:pPr>
            <a:endParaRPr lang="en-US" sz="2400">
              <a:solidFill>
                <a:srgbClr val="FFFFFF"/>
              </a:solidFill>
              <a:latin typeface="Tw Cen MT" pitchFamily="18"/>
              <a:ea typeface="MS Gothic" pitchFamily="2"/>
              <a:cs typeface="Arial" pitchFamily="34"/>
            </a:endParaRPr>
          </a:p>
          <a:p>
            <a:pPr fontAlgn="auto" hangingPunct="0">
              <a:spcBef>
                <a:spcPts val="0"/>
              </a:spcBef>
              <a:spcAft>
                <a:spcPts val="0"/>
              </a:spcAft>
              <a:defRPr sz="1800" b="0" i="0" u="none" strike="noStrike" kern="0" cap="none" spc="0" baseline="0">
                <a:solidFill>
                  <a:srgbClr val="000000"/>
                </a:solidFill>
                <a:uFillTx/>
              </a:defRPr>
            </a:pPr>
            <a:endParaRPr lang="en-US" sz="2400">
              <a:solidFill>
                <a:srgbClr val="FFFFFF"/>
              </a:solidFill>
              <a:latin typeface="Tw Cen MT" pitchFamily="18"/>
              <a:ea typeface="MS Gothic" pitchFamily="2"/>
              <a:cs typeface="Arial" pitchFamily="34"/>
            </a:endParaRPr>
          </a:p>
        </p:txBody>
      </p:sp>
      <p:pic>
        <p:nvPicPr>
          <p:cNvPr id="56324"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28800" y="3224654"/>
            <a:ext cx="4267200" cy="333172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58369" name="Date Placeholder 1"/>
          <p:cNvSpPr txBox="1">
            <a:spLocks noChangeArrowheads="1"/>
          </p:cNvSpPr>
          <p:nvPr/>
        </p:nvSpPr>
        <p:spPr bwMode="auto">
          <a:xfrm>
            <a:off x="457200" y="6356350"/>
            <a:ext cx="2133600" cy="365125"/>
          </a:xfrm>
          <a:prstGeom prst="rect">
            <a:avLst/>
          </a:prstGeom>
          <a:noFill/>
          <a:ln w="9525">
            <a:noFill/>
            <a:miter lim="800000"/>
            <a:headEnd/>
            <a:tailEnd/>
          </a:ln>
        </p:spPr>
        <p:txBody>
          <a:bodyPr lIns="90004" tIns="44997" rIns="90004" bIns="44997"/>
          <a:lstStyle/>
          <a:p>
            <a:endParaRPr lang="en-US">
              <a:solidFill>
                <a:srgbClr val="FFFFFF"/>
              </a:solidFill>
              <a:latin typeface="Tw Cen MT" pitchFamily="34" charset="0"/>
              <a:ea typeface="Lucida Sans Unicode" pitchFamily="34" charset="0"/>
              <a:cs typeface="Tahoma" pitchFamily="34" charset="0"/>
            </a:endParaRPr>
          </a:p>
        </p:txBody>
      </p:sp>
      <p:sp>
        <p:nvSpPr>
          <p:cNvPr id="58370" name="Title 3"/>
          <p:cNvSpPr txBox="1">
            <a:spLocks noGrp="1"/>
          </p:cNvSpPr>
          <p:nvPr>
            <p:ph type="title" idx="4294967295"/>
          </p:nvPr>
        </p:nvSpPr>
        <p:spPr/>
        <p:txBody>
          <a:bodyPr/>
          <a:lstStyle/>
          <a:p>
            <a:pPr eaLnBrk="1" hangingPunct="1">
              <a:buFont typeface="StarSymbol"/>
              <a:buNone/>
            </a:pPr>
            <a:r>
              <a:rPr smtClean="0">
                <a:latin typeface="Tw Cen MT" pitchFamily="34" charset="0"/>
                <a:ea typeface="MS Gothic"/>
                <a:cs typeface="Arial" charset="0"/>
              </a:rPr>
              <a:t> Kontak fakté strès </a:t>
            </a:r>
            <a:br>
              <a:rPr smtClean="0">
                <a:latin typeface="Tw Cen MT" pitchFamily="34" charset="0"/>
                <a:ea typeface="MS Gothic"/>
                <a:cs typeface="Arial" charset="0"/>
              </a:rPr>
            </a:br>
            <a:endParaRPr smtClean="0">
              <a:latin typeface="Tw Cen MT" pitchFamily="34" charset="0"/>
              <a:ea typeface="MS Gothic"/>
              <a:cs typeface="Arial" charset="0"/>
            </a:endParaRPr>
          </a:p>
        </p:txBody>
      </p:sp>
      <p:sp>
        <p:nvSpPr>
          <p:cNvPr id="4" name="Rounded Rectangle 4"/>
          <p:cNvSpPr/>
          <p:nvPr/>
        </p:nvSpPr>
        <p:spPr>
          <a:xfrm>
            <a:off x="3733800" y="2673350"/>
            <a:ext cx="3352800" cy="4122738"/>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BFBFBF"/>
          </a:solidFill>
          <a:ln>
            <a:noFill/>
            <a:prstDash val="solid"/>
          </a:ln>
        </p:spPr>
        <p:txBody>
          <a:bodyPr lIns="90004" tIns="44997" rIns="90004" bIns="44997" compatLnSpc="0"/>
          <a:lstStyle/>
          <a:p>
            <a:pPr fontAlgn="auto" hangingPunct="0">
              <a:spcBef>
                <a:spcPts val="360"/>
              </a:spcBef>
              <a:spcAft>
                <a:spcPts val="0"/>
              </a:spcAft>
              <a:defRPr sz="1800" b="0" i="0" u="none" strike="noStrike" kern="0" cap="none" spc="0" baseline="0">
                <a:solidFill>
                  <a:srgbClr val="000000"/>
                </a:solidFill>
                <a:uFillTx/>
              </a:defRPr>
            </a:pPr>
            <a:endParaRPr lang="en-US" sz="2400">
              <a:solidFill>
                <a:srgbClr val="000000"/>
              </a:solidFill>
              <a:latin typeface="Arial Black" pitchFamily="34"/>
              <a:ea typeface="MS Gothic" pitchFamily="2"/>
              <a:cs typeface="Arial" pitchFamily="34"/>
            </a:endParaRPr>
          </a:p>
          <a:p>
            <a:pPr fontAlgn="auto" hangingPunct="0">
              <a:spcBef>
                <a:spcPts val="360"/>
              </a:spcBef>
              <a:spcAft>
                <a:spcPts val="0"/>
              </a:spcAft>
              <a:defRPr sz="1800" b="0" i="0" u="none" strike="noStrike" kern="0" cap="none" spc="0" baseline="0">
                <a:solidFill>
                  <a:srgbClr val="000000"/>
                </a:solidFill>
                <a:uFillTx/>
              </a:defRPr>
            </a:pPr>
            <a:r>
              <a:rPr lang="en-US" sz="3200" b="1">
                <a:solidFill>
                  <a:srgbClr val="000000"/>
                </a:solidFill>
                <a:latin typeface="Tw Cen MT" pitchFamily="18"/>
                <a:ea typeface="MS Gothic" pitchFamily="2"/>
                <a:cs typeface="Arial" pitchFamily="34"/>
              </a:rPr>
              <a:t>Sa-a</a:t>
            </a:r>
            <a:r>
              <a:rPr lang="en-US" sz="2400">
                <a:solidFill>
                  <a:srgbClr val="000000"/>
                </a:solidFill>
                <a:latin typeface="Tw Cen MT" pitchFamily="18"/>
                <a:ea typeface="MS Gothic" pitchFamily="2"/>
                <a:cs typeface="Arial" pitchFamily="34"/>
              </a:rPr>
              <a:t> </a:t>
            </a:r>
            <a:r>
              <a:rPr lang="en-US" sz="2400" b="1">
                <a:solidFill>
                  <a:srgbClr val="000000"/>
                </a:solidFill>
                <a:latin typeface="Tw Cen MT" pitchFamily="18"/>
                <a:ea typeface="MS Gothic" pitchFamily="2"/>
                <a:cs typeface="Arial" pitchFamily="34"/>
              </a:rPr>
              <a:t>S</a:t>
            </a:r>
            <a:r>
              <a:rPr lang="en-US" sz="3200" b="1">
                <a:solidFill>
                  <a:srgbClr val="000000"/>
                </a:solidFill>
                <a:latin typeface="Tw Cen MT" pitchFamily="18"/>
                <a:ea typeface="MS Gothic" pitchFamily="2"/>
                <a:cs typeface="Arial" pitchFamily="34"/>
              </a:rPr>
              <a:t>é yon fòs dinamik apliké nan kò a, tankou lè w itilizé yon mato.</a:t>
            </a:r>
          </a:p>
          <a:p>
            <a:pPr fontAlgn="auto" hangingPunct="0">
              <a:spcBef>
                <a:spcPts val="360"/>
              </a:spcBef>
              <a:spcAft>
                <a:spcPts val="0"/>
              </a:spcAft>
              <a:defRPr sz="1800" b="0" i="0" u="none" strike="noStrike" kern="0" cap="none" spc="0" baseline="0">
                <a:solidFill>
                  <a:srgbClr val="000000"/>
                </a:solidFill>
                <a:uFillTx/>
              </a:defRPr>
            </a:pPr>
            <a:endParaRPr lang="en-US" sz="3200" b="1">
              <a:solidFill>
                <a:srgbClr val="000000"/>
              </a:solidFill>
              <a:latin typeface="Tw Cen MT" pitchFamily="18"/>
              <a:ea typeface="MS Gothic" pitchFamily="2"/>
              <a:cs typeface="Arial" pitchFamily="34"/>
            </a:endParaRPr>
          </a:p>
        </p:txBody>
      </p:sp>
      <p:pic>
        <p:nvPicPr>
          <p:cNvPr id="58372"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 y="2362200"/>
            <a:ext cx="3043238" cy="3200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60417" name="Date Placeholder 1"/>
          <p:cNvSpPr txBox="1">
            <a:spLocks noChangeArrowheads="1"/>
          </p:cNvSpPr>
          <p:nvPr/>
        </p:nvSpPr>
        <p:spPr bwMode="auto">
          <a:xfrm>
            <a:off x="457200" y="6356350"/>
            <a:ext cx="2133600" cy="365125"/>
          </a:xfrm>
          <a:prstGeom prst="rect">
            <a:avLst/>
          </a:prstGeom>
          <a:noFill/>
          <a:ln w="9525">
            <a:noFill/>
            <a:miter lim="800000"/>
            <a:headEnd/>
            <a:tailEnd/>
          </a:ln>
        </p:spPr>
        <p:txBody>
          <a:bodyPr lIns="90004" tIns="44997" rIns="90004" bIns="44997"/>
          <a:lstStyle/>
          <a:p>
            <a:endParaRPr lang="en-US">
              <a:solidFill>
                <a:srgbClr val="FFFFFF"/>
              </a:solidFill>
              <a:latin typeface="Tw Cen MT" pitchFamily="34" charset="0"/>
              <a:ea typeface="Lucida Sans Unicode" pitchFamily="34" charset="0"/>
              <a:cs typeface="Tahoma" pitchFamily="34" charset="0"/>
            </a:endParaRPr>
          </a:p>
        </p:txBody>
      </p:sp>
      <p:sp>
        <p:nvSpPr>
          <p:cNvPr id="60418" name="Title 3"/>
          <p:cNvSpPr txBox="1">
            <a:spLocks noGrp="1"/>
          </p:cNvSpPr>
          <p:nvPr>
            <p:ph type="title" idx="4294967295"/>
          </p:nvPr>
        </p:nvSpPr>
        <p:spPr/>
        <p:txBody>
          <a:bodyPr/>
          <a:lstStyle/>
          <a:p>
            <a:pPr eaLnBrk="1" hangingPunct="1">
              <a:buFont typeface="StarSymbol"/>
              <a:buNone/>
            </a:pPr>
            <a:r>
              <a:rPr smtClean="0">
                <a:latin typeface="Tw Cen MT" pitchFamily="34" charset="0"/>
                <a:ea typeface="MS Gothic"/>
                <a:cs typeface="Arial" charset="0"/>
              </a:rPr>
              <a:t>Lot faktè</a:t>
            </a:r>
          </a:p>
        </p:txBody>
      </p:sp>
      <p:sp>
        <p:nvSpPr>
          <p:cNvPr id="4" name="Rounded Rectangle 4"/>
          <p:cNvSpPr/>
          <p:nvPr/>
        </p:nvSpPr>
        <p:spPr>
          <a:xfrm>
            <a:off x="457200" y="1828800"/>
            <a:ext cx="7315200" cy="3614738"/>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BFBFBF"/>
          </a:solidFill>
          <a:ln>
            <a:noFill/>
            <a:prstDash val="solid"/>
          </a:ln>
        </p:spPr>
        <p:txBody>
          <a:bodyPr lIns="90004" tIns="44997" rIns="90004" bIns="44997" compatLnSpc="0"/>
          <a:lstStyle/>
          <a:p>
            <a:pPr fontAlgn="auto">
              <a:spcBef>
                <a:spcPts val="0"/>
              </a:spcBef>
              <a:spcAft>
                <a:spcPts val="0"/>
              </a:spcAft>
              <a:defRPr sz="1800" b="0" i="0" u="none" strike="noStrike" kern="0" cap="none" spc="0" baseline="0">
                <a:solidFill>
                  <a:srgbClr val="000000"/>
                </a:solidFill>
                <a:uFillTx/>
              </a:defRPr>
            </a:pPr>
            <a:r>
              <a:rPr lang="en-US" sz="2400">
                <a:solidFill>
                  <a:srgbClr val="FF0000"/>
                </a:solidFill>
                <a:latin typeface="Arial Black" pitchFamily="34"/>
                <a:ea typeface="MS Gothic" pitchFamily="2"/>
                <a:cs typeface="Arial" pitchFamily="34"/>
              </a:rPr>
              <a:t>GAN</a:t>
            </a:r>
            <a:r>
              <a:rPr lang="en-US" sz="2400">
                <a:solidFill>
                  <a:srgbClr val="000000"/>
                </a:solidFill>
                <a:latin typeface="Arial Black" pitchFamily="34"/>
                <a:ea typeface="MS Gothic" pitchFamily="2"/>
                <a:cs typeface="Arial" pitchFamily="34"/>
              </a:rPr>
              <a:t> – Travay avék gan ki tro séré-ou rédwi sikilasyon san nan dwèt-ou é fè ou santi ké dwèt-ou paralizé, konsa tou travay avék gan ki tro laj rédwi mouveman-ou é fè-w déplwayé plis fos pou pran yon bagay.</a:t>
            </a:r>
          </a:p>
        </p:txBody>
      </p:sp>
      <p:pic>
        <p:nvPicPr>
          <p:cNvPr id="60420"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98975" y="4662488"/>
            <a:ext cx="4645025" cy="21955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Slide31">
    <p:spTree>
      <p:nvGrpSpPr>
        <p:cNvPr id="1" name=""/>
        <p:cNvGrpSpPr/>
        <p:nvPr/>
      </p:nvGrpSpPr>
      <p:grpSpPr>
        <a:xfrm>
          <a:off x="0" y="0"/>
          <a:ext cx="0" cy="0"/>
          <a:chOff x="0" y="0"/>
          <a:chExt cx="0" cy="0"/>
        </a:xfrm>
      </p:grpSpPr>
      <p:sp>
        <p:nvSpPr>
          <p:cNvPr id="62465" name="Date Placeholder 1"/>
          <p:cNvSpPr txBox="1">
            <a:spLocks noChangeArrowheads="1"/>
          </p:cNvSpPr>
          <p:nvPr/>
        </p:nvSpPr>
        <p:spPr bwMode="auto">
          <a:xfrm>
            <a:off x="457200" y="6356350"/>
            <a:ext cx="2133600" cy="365125"/>
          </a:xfrm>
          <a:prstGeom prst="rect">
            <a:avLst/>
          </a:prstGeom>
          <a:noFill/>
          <a:ln w="9525">
            <a:noFill/>
            <a:miter lim="800000"/>
            <a:headEnd/>
            <a:tailEnd/>
          </a:ln>
        </p:spPr>
        <p:txBody>
          <a:bodyPr lIns="90004" tIns="44997" rIns="90004" bIns="44997"/>
          <a:lstStyle/>
          <a:p>
            <a:endParaRPr lang="en-US">
              <a:solidFill>
                <a:srgbClr val="FFFFFF"/>
              </a:solidFill>
              <a:latin typeface="Tw Cen MT" pitchFamily="34" charset="0"/>
              <a:ea typeface="Lucida Sans Unicode" pitchFamily="34" charset="0"/>
              <a:cs typeface="Tahoma" pitchFamily="34" charset="0"/>
            </a:endParaRPr>
          </a:p>
        </p:txBody>
      </p:sp>
      <p:sp>
        <p:nvSpPr>
          <p:cNvPr id="62466" name="Title 3"/>
          <p:cNvSpPr txBox="1">
            <a:spLocks noGrp="1"/>
          </p:cNvSpPr>
          <p:nvPr>
            <p:ph type="title" idx="4294967295"/>
          </p:nvPr>
        </p:nvSpPr>
        <p:spPr/>
        <p:txBody>
          <a:bodyPr/>
          <a:lstStyle/>
          <a:p>
            <a:pPr eaLnBrk="1" hangingPunct="1">
              <a:buFont typeface="StarSymbol"/>
              <a:buNone/>
            </a:pPr>
            <a:r>
              <a:rPr b="1" smtClean="0">
                <a:latin typeface="Tw Cen MT" pitchFamily="34" charset="0"/>
                <a:ea typeface="MS Gothic"/>
                <a:cs typeface="Arial" charset="0"/>
              </a:rPr>
              <a:t>LOT FAKTè</a:t>
            </a:r>
          </a:p>
        </p:txBody>
      </p:sp>
      <p:sp>
        <p:nvSpPr>
          <p:cNvPr id="4" name="Rounded Rectangle 4"/>
          <p:cNvSpPr/>
          <p:nvPr/>
        </p:nvSpPr>
        <p:spPr>
          <a:xfrm>
            <a:off x="685800" y="1905000"/>
            <a:ext cx="4572000" cy="495300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BFBFBF"/>
          </a:solidFill>
          <a:ln>
            <a:noFill/>
            <a:prstDash val="solid"/>
          </a:ln>
        </p:spPr>
        <p:txBody>
          <a:bodyPr lIns="90004" tIns="44997" rIns="90004" bIns="44997" compatLnSpc="0"/>
          <a:lstStyle/>
          <a:p>
            <a:pPr fontAlgn="auto">
              <a:spcBef>
                <a:spcPts val="0"/>
              </a:spcBef>
              <a:spcAft>
                <a:spcPts val="0"/>
              </a:spcAft>
              <a:defRPr sz="1800" b="0" i="0" u="none" strike="noStrike" kern="0" cap="none" spc="0" baseline="0">
                <a:solidFill>
                  <a:srgbClr val="000000"/>
                </a:solidFill>
                <a:uFillTx/>
              </a:defRPr>
            </a:pPr>
            <a:r>
              <a:rPr lang="en-US" sz="2400">
                <a:solidFill>
                  <a:srgbClr val="000000"/>
                </a:solidFill>
                <a:latin typeface="Arial Black" pitchFamily="34"/>
                <a:ea typeface="Lucida Sans Unicode" pitchFamily="2"/>
                <a:cs typeface="Arial" pitchFamily="34"/>
              </a:rPr>
              <a:t> </a:t>
            </a:r>
            <a:r>
              <a:rPr lang="en-US" sz="4000" b="1">
                <a:solidFill>
                  <a:srgbClr val="FF0000"/>
                </a:solidFill>
                <a:latin typeface="Tw Cen MT" pitchFamily="18"/>
                <a:ea typeface="Lucida Sans Unicode" pitchFamily="2"/>
                <a:cs typeface="Arial" pitchFamily="34"/>
              </a:rPr>
              <a:t>Tanpérati ki ba</a:t>
            </a:r>
          </a:p>
          <a:p>
            <a:pPr fontAlgn="auto">
              <a:spcBef>
                <a:spcPts val="0"/>
              </a:spcBef>
              <a:spcAft>
                <a:spcPts val="0"/>
              </a:spcAft>
              <a:defRPr sz="1800" b="0" i="0" u="none" strike="noStrike" kern="0" cap="none" spc="0" baseline="0">
                <a:solidFill>
                  <a:srgbClr val="000000"/>
                </a:solidFill>
                <a:uFillTx/>
              </a:defRPr>
            </a:pPr>
            <a:r>
              <a:rPr lang="en-US" sz="3200" b="1">
                <a:solidFill>
                  <a:srgbClr val="000000"/>
                </a:solidFill>
                <a:latin typeface="Tw Cen MT" pitchFamily="18"/>
                <a:ea typeface="Lucida Sans Unicode" pitchFamily="2"/>
                <a:cs typeface="Arial" pitchFamily="34"/>
              </a:rPr>
              <a:t>Ekspozisyon yon tanpérati ki anba  66 dégré F pou dé zè dé tan o plis, kapab limité sikilasyon san nan èkstrémité yo, sa ka kòz pèt sansasyon ak diminyé fos priz nan dwèt ak men ou.</a:t>
            </a:r>
          </a:p>
        </p:txBody>
      </p:sp>
      <p:pic>
        <p:nvPicPr>
          <p:cNvPr id="62468"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0" y="1828800"/>
            <a:ext cx="3467100" cy="40941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Slide32">
    <p:spTree>
      <p:nvGrpSpPr>
        <p:cNvPr id="1" name=""/>
        <p:cNvGrpSpPr/>
        <p:nvPr/>
      </p:nvGrpSpPr>
      <p:grpSpPr>
        <a:xfrm>
          <a:off x="0" y="0"/>
          <a:ext cx="0" cy="0"/>
          <a:chOff x="0" y="0"/>
          <a:chExt cx="0" cy="0"/>
        </a:xfrm>
      </p:grpSpPr>
      <p:sp>
        <p:nvSpPr>
          <p:cNvPr id="64513" name="Date Placeholder 1"/>
          <p:cNvSpPr txBox="1">
            <a:spLocks noChangeArrowheads="1"/>
          </p:cNvSpPr>
          <p:nvPr/>
        </p:nvSpPr>
        <p:spPr bwMode="auto">
          <a:xfrm>
            <a:off x="457200" y="6356350"/>
            <a:ext cx="2133600" cy="365125"/>
          </a:xfrm>
          <a:prstGeom prst="rect">
            <a:avLst/>
          </a:prstGeom>
          <a:noFill/>
          <a:ln w="9525">
            <a:noFill/>
            <a:miter lim="800000"/>
            <a:headEnd/>
            <a:tailEnd/>
          </a:ln>
        </p:spPr>
        <p:txBody>
          <a:bodyPr lIns="90004" tIns="44997" rIns="90004" bIns="44997"/>
          <a:lstStyle/>
          <a:p>
            <a:endParaRPr lang="en-US">
              <a:solidFill>
                <a:srgbClr val="FFFFFF"/>
              </a:solidFill>
              <a:latin typeface="Tw Cen MT" pitchFamily="34" charset="0"/>
              <a:ea typeface="Lucida Sans Unicode" pitchFamily="34" charset="0"/>
              <a:cs typeface="Tahoma" pitchFamily="34" charset="0"/>
            </a:endParaRPr>
          </a:p>
        </p:txBody>
      </p:sp>
      <p:sp>
        <p:nvSpPr>
          <p:cNvPr id="64514" name="Title 3"/>
          <p:cNvSpPr txBox="1">
            <a:spLocks noGrp="1"/>
          </p:cNvSpPr>
          <p:nvPr>
            <p:ph type="title" idx="4294967295"/>
          </p:nvPr>
        </p:nvSpPr>
        <p:spPr/>
        <p:txBody>
          <a:bodyPr/>
          <a:lstStyle/>
          <a:p>
            <a:pPr eaLnBrk="1" hangingPunct="1">
              <a:buFont typeface="StarSymbol"/>
              <a:buNone/>
            </a:pPr>
            <a:r>
              <a:rPr smtClean="0">
                <a:latin typeface="Tw Cen MT" pitchFamily="34" charset="0"/>
                <a:ea typeface="MS Gothic"/>
                <a:cs typeface="Arial" charset="0"/>
              </a:rPr>
              <a:t>Pwotéjé Ko-ou</a:t>
            </a:r>
          </a:p>
        </p:txBody>
      </p:sp>
      <p:sp>
        <p:nvSpPr>
          <p:cNvPr id="4" name="Rounded Rectangle 4"/>
          <p:cNvSpPr/>
          <p:nvPr/>
        </p:nvSpPr>
        <p:spPr>
          <a:xfrm>
            <a:off x="152400" y="1676400"/>
            <a:ext cx="8153400" cy="1319213"/>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BFBFBF"/>
          </a:solidFill>
          <a:ln>
            <a:noFill/>
            <a:prstDash val="solid"/>
          </a:ln>
        </p:spPr>
        <p:txBody>
          <a:bodyPr lIns="90004" tIns="44997" rIns="90004" bIns="44997" compatLnSpc="0"/>
          <a:lstStyle/>
          <a:p>
            <a:pPr fontAlgn="auto">
              <a:spcBef>
                <a:spcPts val="900"/>
              </a:spcBef>
              <a:spcAft>
                <a:spcPts val="0"/>
              </a:spcAft>
              <a:defRPr sz="3600" b="0" i="0" u="none" strike="noStrike" kern="0" cap="none" spc="0" baseline="0">
                <a:solidFill>
                  <a:srgbClr val="000000"/>
                </a:solidFill>
                <a:uFillTx/>
              </a:defRPr>
            </a:pPr>
            <a:r>
              <a:rPr lang="en-US" sz="3600" b="1">
                <a:solidFill>
                  <a:srgbClr val="000000"/>
                </a:solidFill>
                <a:latin typeface="Tw Cen MT" pitchFamily="18"/>
                <a:ea typeface="Lucida Sans Unicode" pitchFamily="2"/>
                <a:cs typeface="Arial" pitchFamily="34"/>
              </a:rPr>
              <a:t>Faktè Ergonomic kapab afékté kò ou, sa vlé di pou ou pwotéjé tèt ou.</a:t>
            </a:r>
          </a:p>
        </p:txBody>
      </p:sp>
      <p:pic>
        <p:nvPicPr>
          <p:cNvPr id="64516"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5000" y="3429000"/>
            <a:ext cx="4940300" cy="31273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3"/>
          <p:cNvSpPr txBox="1">
            <a:spLocks noGrp="1"/>
          </p:cNvSpPr>
          <p:nvPr>
            <p:ph type="title" idx="4294967295"/>
          </p:nvPr>
        </p:nvSpPr>
        <p:spPr/>
        <p:txBody>
          <a:bodyPr lIns="91440" tIns="45720" rIns="91440" bIns="45720" anchorCtr="0"/>
          <a:lstStyle/>
          <a:p>
            <a:pPr eaLnBrk="1" hangingPunct="1">
              <a:buFont typeface="StarSymbol"/>
              <a:buNone/>
            </a:pPr>
            <a:endParaRPr sz="5400" smtClean="0">
              <a:latin typeface="Tw Cen MT" pitchFamily="34" charset="0"/>
              <a:ea typeface="MS Gothic"/>
              <a:cs typeface="Arial" charset="0"/>
            </a:endParaRPr>
          </a:p>
        </p:txBody>
      </p:sp>
      <p:sp>
        <p:nvSpPr>
          <p:cNvPr id="89091" name="Rectangle 3"/>
          <p:cNvSpPr>
            <a:spLocks noChangeArrowheads="1"/>
          </p:cNvSpPr>
          <p:nvPr/>
        </p:nvSpPr>
        <p:spPr bwMode="auto">
          <a:xfrm>
            <a:off x="457200" y="1752600"/>
            <a:ext cx="6400800" cy="3970338"/>
          </a:xfrm>
          <a:prstGeom prst="rect">
            <a:avLst/>
          </a:prstGeom>
          <a:noFill/>
          <a:ln w="9525">
            <a:noFill/>
            <a:miter lim="800000"/>
            <a:headEnd/>
            <a:tailEnd/>
          </a:ln>
        </p:spPr>
        <p:txBody>
          <a:bodyPr>
            <a:spAutoFit/>
          </a:bodyPr>
          <a:lstStyle/>
          <a:p>
            <a:pPr algn="ctr" hangingPunct="0"/>
            <a:r>
              <a:rPr lang="fr-HT" sz="2800" b="1" i="1">
                <a:solidFill>
                  <a:srgbClr val="FFFFFF"/>
                </a:solidFill>
                <a:latin typeface="Tw Cen MT" pitchFamily="34" charset="0"/>
                <a:ea typeface="Lucida Sans Unicode" pitchFamily="34" charset="0"/>
                <a:cs typeface="Tahoma" pitchFamily="34" charset="0"/>
              </a:rPr>
              <a:t>Matériel sa a té pwodui anba yon numéro sibvansyon SH-20835-10-60-F-37 dé sékirité okipasyonel é administration santé, dépatman travay Etat-Uni.</a:t>
            </a:r>
          </a:p>
          <a:p>
            <a:pPr hangingPunct="0"/>
            <a:r>
              <a:rPr lang="fr-HT" sz="2800" b="1" i="1">
                <a:solidFill>
                  <a:srgbClr val="FFFFFF"/>
                </a:solidFill>
                <a:latin typeface="Tw Cen MT" pitchFamily="34" charset="0"/>
                <a:ea typeface="Lucida Sans Unicode" pitchFamily="34" charset="0"/>
                <a:cs typeface="Tahoma" pitchFamily="34" charset="0"/>
              </a:rPr>
              <a:t>Li pa nésésèman réflékté opinyion oswa règléman dépatman travay Etat-Uni, ni li pa mansyoné non komès, pwodui komèsial oswa oganizasyon, simpléman endosman Gouvènman Etat-Uni</a:t>
            </a:r>
            <a:r>
              <a:rPr lang="fr-HT" b="1" i="1">
                <a:solidFill>
                  <a:srgbClr val="FFFFFF"/>
                </a:solidFill>
                <a:latin typeface="Tw Cen MT" pitchFamily="34" charset="0"/>
                <a:ea typeface="Lucida Sans Unicode" pitchFamily="34" charset="0"/>
                <a:cs typeface="Tahoma" pitchFamily="34" charset="0"/>
              </a:rPr>
              <a:t>.</a:t>
            </a:r>
          </a:p>
        </p:txBody>
      </p:sp>
    </p:spTree>
    <p:custDataLst>
      <p:tags r:id="rId1"/>
    </p:custData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Slide33">
    <p:spTree>
      <p:nvGrpSpPr>
        <p:cNvPr id="1" name=""/>
        <p:cNvGrpSpPr/>
        <p:nvPr/>
      </p:nvGrpSpPr>
      <p:grpSpPr>
        <a:xfrm>
          <a:off x="0" y="0"/>
          <a:ext cx="0" cy="0"/>
          <a:chOff x="0" y="0"/>
          <a:chExt cx="0" cy="0"/>
        </a:xfrm>
      </p:grpSpPr>
      <p:sp>
        <p:nvSpPr>
          <p:cNvPr id="66561" name="Date Placeholder 1"/>
          <p:cNvSpPr txBox="1">
            <a:spLocks noChangeArrowheads="1"/>
          </p:cNvSpPr>
          <p:nvPr/>
        </p:nvSpPr>
        <p:spPr bwMode="auto">
          <a:xfrm>
            <a:off x="457200" y="6356350"/>
            <a:ext cx="2133600" cy="365125"/>
          </a:xfrm>
          <a:prstGeom prst="rect">
            <a:avLst/>
          </a:prstGeom>
          <a:noFill/>
          <a:ln w="9525">
            <a:noFill/>
            <a:miter lim="800000"/>
            <a:headEnd/>
            <a:tailEnd/>
          </a:ln>
        </p:spPr>
        <p:txBody>
          <a:bodyPr lIns="90004" tIns="44997" rIns="90004" bIns="44997"/>
          <a:lstStyle/>
          <a:p>
            <a:endParaRPr lang="en-US">
              <a:solidFill>
                <a:srgbClr val="FFFFFF"/>
              </a:solidFill>
              <a:latin typeface="Tw Cen MT" pitchFamily="34" charset="0"/>
              <a:ea typeface="Lucida Sans Unicode" pitchFamily="34" charset="0"/>
              <a:cs typeface="Tahoma" pitchFamily="34" charset="0"/>
            </a:endParaRPr>
          </a:p>
        </p:txBody>
      </p:sp>
      <p:sp>
        <p:nvSpPr>
          <p:cNvPr id="66562" name="Title 3"/>
          <p:cNvSpPr txBox="1">
            <a:spLocks noGrp="1"/>
          </p:cNvSpPr>
          <p:nvPr>
            <p:ph type="title" idx="4294967295"/>
          </p:nvPr>
        </p:nvSpPr>
        <p:spPr/>
        <p:txBody>
          <a:bodyPr/>
          <a:lstStyle/>
          <a:p>
            <a:pPr eaLnBrk="1" hangingPunct="1">
              <a:buFont typeface="StarSymbol"/>
              <a:buNone/>
            </a:pPr>
            <a:r>
              <a:rPr smtClean="0">
                <a:latin typeface="Tw Cen MT" pitchFamily="34" charset="0"/>
                <a:ea typeface="MS Gothic"/>
                <a:cs typeface="Arial" charset="0"/>
              </a:rPr>
              <a:t>Pwotéjé Ko-ou</a:t>
            </a:r>
          </a:p>
        </p:txBody>
      </p:sp>
      <p:pic>
        <p:nvPicPr>
          <p:cNvPr id="66563"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45200" y="4038600"/>
            <a:ext cx="3098800" cy="2757488"/>
          </a:xfrm>
          <a:prstGeom prst="rect">
            <a:avLst/>
          </a:prstGeom>
          <a:noFill/>
          <a:ln w="9525">
            <a:noFill/>
            <a:miter lim="800000"/>
            <a:headEnd/>
            <a:tailEnd/>
          </a:ln>
        </p:spPr>
      </p:pic>
      <p:sp>
        <p:nvSpPr>
          <p:cNvPr id="5" name="Oval Callout 4"/>
          <p:cNvSpPr/>
          <p:nvPr/>
        </p:nvSpPr>
        <p:spPr>
          <a:xfrm rot="847198">
            <a:off x="6477000" y="2225675"/>
            <a:ext cx="2219325" cy="2228850"/>
          </a:xfrm>
          <a:custGeom>
            <a:avLst>
              <a:gd name="f0" fmla="val 1350"/>
              <a:gd name="f1" fmla="val 25920"/>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f6 1 21600"/>
              <a:gd name="f17" fmla="*/ f7 1 21600"/>
              <a:gd name="f18" fmla="val f8"/>
              <a:gd name="f19" fmla="val f9"/>
              <a:gd name="f20" fmla="*/ f10 1 180"/>
              <a:gd name="f21" fmla="+- f13 0 f12"/>
              <a:gd name="f22" fmla="pin -2147483647 f0 2147483647"/>
              <a:gd name="f23" fmla="pin -2147483647 f1 2147483647"/>
              <a:gd name="f24" fmla="*/ f15 f3 1"/>
              <a:gd name="f25" fmla="+- f19 0 f18"/>
              <a:gd name="f26" fmla="val f22"/>
              <a:gd name="f27" fmla="val f23"/>
              <a:gd name="f28" fmla="*/ f21 1 2"/>
              <a:gd name="f29" fmla="*/ f22 f16 1"/>
              <a:gd name="f30" fmla="*/ f23 f17 1"/>
              <a:gd name="f31" fmla="*/ f24 1 f5"/>
              <a:gd name="f32" fmla="*/ f25 1 21600"/>
              <a:gd name="f33" fmla="+- f26 0 10800"/>
              <a:gd name="f34" fmla="+- f27 0 10800"/>
              <a:gd name="f35" fmla="+- f12 f28 0"/>
              <a:gd name="f36" fmla="*/ f28 f28 1"/>
              <a:gd name="f37" fmla="+- f31 0 f4"/>
              <a:gd name="f38" fmla="*/ 3200 f32 1"/>
              <a:gd name="f39" fmla="*/ 18400 f32 1"/>
              <a:gd name="f40" fmla="*/ 10800 f32 1"/>
              <a:gd name="f41" fmla="*/ 0 f32 1"/>
              <a:gd name="f42" fmla="*/ 3160 f32 1"/>
              <a:gd name="f43" fmla="*/ 18440 f32 1"/>
              <a:gd name="f44" fmla="*/ 21600 f32 1"/>
              <a:gd name="f45" fmla="*/ f33 f33 1"/>
              <a:gd name="f46" fmla="*/ f34 f34 1"/>
              <a:gd name="f47" fmla="+- 0 0 f34"/>
              <a:gd name="f48" fmla="+- 0 0 f33"/>
              <a:gd name="f49" fmla="+- f45 f46 0"/>
              <a:gd name="f50" fmla="+- 0 0 f47"/>
              <a:gd name="f51" fmla="+- 0 0 f48"/>
              <a:gd name="f52" fmla="*/ f40 1 f32"/>
              <a:gd name="f53" fmla="*/ f41 1 f32"/>
              <a:gd name="f54" fmla="*/ f42 1 f32"/>
              <a:gd name="f55" fmla="*/ f43 1 f32"/>
              <a:gd name="f56" fmla="*/ f44 1 f32"/>
              <a:gd name="f57" fmla="*/ f38 1 f32"/>
              <a:gd name="f58" fmla="*/ f39 1 f32"/>
              <a:gd name="f59" fmla="+- 0 0 f50"/>
              <a:gd name="f60" fmla="+- 0 0 f51"/>
              <a:gd name="f61" fmla="sqrt f49"/>
              <a:gd name="f62" fmla="*/ f57 f16 1"/>
              <a:gd name="f63" fmla="*/ f58 f16 1"/>
              <a:gd name="f64" fmla="*/ f58 f17 1"/>
              <a:gd name="f65" fmla="*/ f57 f17 1"/>
              <a:gd name="f66" fmla="*/ f52 f16 1"/>
              <a:gd name="f67" fmla="*/ f53 f17 1"/>
              <a:gd name="f68" fmla="*/ f54 f16 1"/>
              <a:gd name="f69" fmla="*/ f54 f17 1"/>
              <a:gd name="f70" fmla="*/ f53 f16 1"/>
              <a:gd name="f71" fmla="*/ f52 f17 1"/>
              <a:gd name="f72" fmla="*/ f55 f17 1"/>
              <a:gd name="f73" fmla="*/ f56 f17 1"/>
              <a:gd name="f74" fmla="*/ f55 f16 1"/>
              <a:gd name="f75" fmla="*/ f56 f16 1"/>
              <a:gd name="f76" fmla="at2 f59 f60"/>
              <a:gd name="f77" fmla="+- f61 0 10800"/>
              <a:gd name="f78" fmla="+- f76 f4 0"/>
              <a:gd name="f79" fmla="*/ f78 f10 1"/>
              <a:gd name="f80" fmla="*/ f79 1 f3"/>
              <a:gd name="f81" fmla="+- 0 0 f80"/>
              <a:gd name="f82" fmla="val f81"/>
              <a:gd name="f83" fmla="+- 0 0 f82"/>
              <a:gd name="f84" fmla="*/ f83 f3 1"/>
              <a:gd name="f85" fmla="*/ f84 1 f10"/>
              <a:gd name="f86" fmla="+- f85 0 f4"/>
              <a:gd name="f87" fmla="*/ f85 f10 1"/>
              <a:gd name="f88" fmla="*/ f87 1 f3"/>
              <a:gd name="f89" fmla="+- f86 f4 0"/>
              <a:gd name="f90" fmla="+- 0 0 f88"/>
              <a:gd name="f91" fmla="*/ f89 f10 1"/>
              <a:gd name="f92" fmla="*/ f90 1 f20"/>
              <a:gd name="f93" fmla="*/ f91 1 f3"/>
              <a:gd name="f94" fmla="+- f92 0 10"/>
              <a:gd name="f95" fmla="+- f92 10 0"/>
              <a:gd name="f96" fmla="+- 0 0 f93"/>
              <a:gd name="f97" fmla="*/ f94 f20 1"/>
              <a:gd name="f98" fmla="*/ f95 f20 1"/>
              <a:gd name="f99" fmla="+- 0 0 f96"/>
              <a:gd name="f100" fmla="+- 0 0 f97"/>
              <a:gd name="f101" fmla="+- 0 0 f98"/>
              <a:gd name="f102" fmla="*/ f99 f3 1"/>
              <a:gd name="f103" fmla="*/ f100 f3 1"/>
              <a:gd name="f104" fmla="*/ f101 f3 1"/>
              <a:gd name="f105" fmla="*/ f102 1 f10"/>
              <a:gd name="f106" fmla="*/ f103 1 f10"/>
              <a:gd name="f107" fmla="*/ f104 1 f10"/>
              <a:gd name="f108" fmla="+- f105 0 f4"/>
              <a:gd name="f109" fmla="sin 1 f108"/>
              <a:gd name="f110" fmla="cos 1 f108"/>
              <a:gd name="f111" fmla="+- f106 0 f4"/>
              <a:gd name="f112" fmla="+- f107 0 f4"/>
              <a:gd name="f113" fmla="+- 0 0 f109"/>
              <a:gd name="f114" fmla="+- 0 0 f110"/>
              <a:gd name="f115" fmla="+- f111 f4 0"/>
              <a:gd name="f116" fmla="+- f112 f4 0"/>
              <a:gd name="f117" fmla="+- 0 0 f113"/>
              <a:gd name="f118" fmla="+- 0 0 f114"/>
              <a:gd name="f119" fmla="*/ f115 f10 1"/>
              <a:gd name="f120" fmla="*/ f116 f10 1"/>
              <a:gd name="f121" fmla="val f117"/>
              <a:gd name="f122" fmla="val f118"/>
              <a:gd name="f123" fmla="*/ f119 1 f3"/>
              <a:gd name="f124" fmla="*/ f120 1 f3"/>
              <a:gd name="f125" fmla="+- 0 0 f121"/>
              <a:gd name="f126" fmla="+- 0 0 f122"/>
              <a:gd name="f127" fmla="+- 0 0 f123"/>
              <a:gd name="f128" fmla="+- 0 0 f124"/>
              <a:gd name="f129" fmla="+- 0 0 f127"/>
              <a:gd name="f130" fmla="+- 0 0 f128"/>
              <a:gd name="f131" fmla="*/ 10800 f125 1"/>
              <a:gd name="f132" fmla="*/ 10800 f126 1"/>
              <a:gd name="f133" fmla="*/ f129 f3 1"/>
              <a:gd name="f134" fmla="*/ f130 f3 1"/>
              <a:gd name="f135" fmla="+- f131 10800 0"/>
              <a:gd name="f136" fmla="+- f132 10800 0"/>
              <a:gd name="f137" fmla="*/ f133 1 f10"/>
              <a:gd name="f138" fmla="*/ f134 1 f10"/>
              <a:gd name="f139" fmla="?: f77 f26 f135"/>
              <a:gd name="f140" fmla="?: f77 f27 f136"/>
              <a:gd name="f141" fmla="+- f137 0 f4"/>
              <a:gd name="f142" fmla="+- f138 0 f4"/>
              <a:gd name="f143" fmla="*/ f139 f16 1"/>
              <a:gd name="f144" fmla="*/ f140 f17 1"/>
              <a:gd name="f145" fmla="sin 1 f141"/>
              <a:gd name="f146" fmla="cos 1 f141"/>
              <a:gd name="f147" fmla="sin 1 f142"/>
              <a:gd name="f148" fmla="cos 1 f142"/>
              <a:gd name="f149" fmla="+- 0 0 f145"/>
              <a:gd name="f150" fmla="+- 0 0 f146"/>
              <a:gd name="f151" fmla="+- 0 0 f147"/>
              <a:gd name="f152" fmla="+- 0 0 f148"/>
              <a:gd name="f153" fmla="+- 0 0 f149"/>
              <a:gd name="f154" fmla="+- 0 0 f150"/>
              <a:gd name="f155" fmla="+- 0 0 f151"/>
              <a:gd name="f156" fmla="+- 0 0 f152"/>
              <a:gd name="f157" fmla="val f153"/>
              <a:gd name="f158" fmla="val f154"/>
              <a:gd name="f159" fmla="val f155"/>
              <a:gd name="f160" fmla="val f156"/>
              <a:gd name="f161" fmla="+- 0 0 f157"/>
              <a:gd name="f162" fmla="+- 0 0 f158"/>
              <a:gd name="f163" fmla="+- 0 0 f159"/>
              <a:gd name="f164" fmla="+- 0 0 f160"/>
              <a:gd name="f165" fmla="*/ 10800 f161 1"/>
              <a:gd name="f166" fmla="*/ 10800 f162 1"/>
              <a:gd name="f167" fmla="*/ 10800 f163 1"/>
              <a:gd name="f168" fmla="*/ 10800 f164 1"/>
              <a:gd name="f169" fmla="+- f165 10800 0"/>
              <a:gd name="f170" fmla="+- f166 10800 0"/>
              <a:gd name="f171" fmla="+- f167 10800 0"/>
              <a:gd name="f172" fmla="+- f168 10800 0"/>
              <a:gd name="f173" fmla="+- f171 0 f35"/>
              <a:gd name="f174" fmla="+- f172 0 f35"/>
              <a:gd name="f175" fmla="+- f169 0 f35"/>
              <a:gd name="f176" fmla="+- f170 0 f35"/>
              <a:gd name="f177" fmla="+- 0 0 f173"/>
              <a:gd name="f178" fmla="+- 0 0 f174"/>
              <a:gd name="f179" fmla="+- 0 0 f175"/>
              <a:gd name="f180" fmla="+- 0 0 f176"/>
              <a:gd name="f181" fmla="+- 0 0 f177"/>
              <a:gd name="f182" fmla="+- 0 0 f178"/>
              <a:gd name="f183" fmla="+- 0 0 f179"/>
              <a:gd name="f184" fmla="+- 0 0 f180"/>
              <a:gd name="f185" fmla="at2 f181 f182"/>
              <a:gd name="f186" fmla="at2 f183 f184"/>
              <a:gd name="f187" fmla="+- f185 f4 0"/>
              <a:gd name="f188" fmla="+- f186 f4 0"/>
              <a:gd name="f189" fmla="*/ f187 f10 1"/>
              <a:gd name="f190" fmla="*/ f188 f10 1"/>
              <a:gd name="f191" fmla="*/ f189 1 f3"/>
              <a:gd name="f192" fmla="*/ f190 1 f3"/>
              <a:gd name="f193" fmla="+- 0 0 f191"/>
              <a:gd name="f194" fmla="+- 0 0 f192"/>
              <a:gd name="f195" fmla="val f193"/>
              <a:gd name="f196" fmla="val f194"/>
              <a:gd name="f197" fmla="+- 0 0 f195"/>
              <a:gd name="f198" fmla="+- 0 0 f196"/>
              <a:gd name="f199" fmla="*/ f197 f3 1"/>
              <a:gd name="f200" fmla="*/ f198 f3 1"/>
              <a:gd name="f201" fmla="*/ f199 1 f10"/>
              <a:gd name="f202" fmla="*/ f200 1 f10"/>
              <a:gd name="f203" fmla="+- f201 0 f4"/>
              <a:gd name="f204" fmla="+- f202 0 f4"/>
              <a:gd name="f205" fmla="+- f203 f4 0"/>
              <a:gd name="f206" fmla="+- f204 0 f203"/>
              <a:gd name="f207" fmla="*/ f205 f10 1"/>
              <a:gd name="f208" fmla="+- f206 f2 0"/>
              <a:gd name="f209" fmla="*/ f207 1 f3"/>
              <a:gd name="f210" fmla="?: f206 f206 f208"/>
              <a:gd name="f211" fmla="+- 0 0 f209"/>
              <a:gd name="f212" fmla="+- 0 0 f211"/>
              <a:gd name="f213" fmla="*/ f212 f3 1"/>
              <a:gd name="f214" fmla="*/ f213 1 f10"/>
              <a:gd name="f215" fmla="+- f214 0 f4"/>
              <a:gd name="f216" fmla="cos 1 f215"/>
              <a:gd name="f217" fmla="sin 1 f215"/>
              <a:gd name="f218" fmla="+- 0 0 f216"/>
              <a:gd name="f219" fmla="+- 0 0 f217"/>
              <a:gd name="f220" fmla="+- 0 0 f218"/>
              <a:gd name="f221" fmla="+- 0 0 f219"/>
              <a:gd name="f222" fmla="val f220"/>
              <a:gd name="f223" fmla="val f221"/>
              <a:gd name="f224" fmla="+- 0 0 f222"/>
              <a:gd name="f225" fmla="+- 0 0 f223"/>
              <a:gd name="f226" fmla="*/ f28 f224 1"/>
              <a:gd name="f227" fmla="*/ f28 f225 1"/>
              <a:gd name="f228" fmla="*/ f226 f226 1"/>
              <a:gd name="f229" fmla="*/ f227 f227 1"/>
              <a:gd name="f230" fmla="+- f228 f229 0"/>
              <a:gd name="f231" fmla="sqrt f230"/>
              <a:gd name="f232" fmla="*/ f36 1 f231"/>
              <a:gd name="f233" fmla="*/ f224 f232 1"/>
              <a:gd name="f234" fmla="*/ f225 f232 1"/>
              <a:gd name="f235" fmla="+- f35 0 f233"/>
              <a:gd name="f236" fmla="+- f35 0 f234"/>
            </a:gdLst>
            <a:ahLst>
              <a:ahXY gdRefX="f0" minX="f14" maxX="f11" gdRefY="f1" minY="f14" maxY="f11">
                <a:pos x="f29" y="f30"/>
              </a:ahXY>
            </a:ahLst>
            <a:cxnLst>
              <a:cxn ang="3cd4">
                <a:pos x="hc" y="t"/>
              </a:cxn>
              <a:cxn ang="0">
                <a:pos x="r" y="vc"/>
              </a:cxn>
              <a:cxn ang="cd4">
                <a:pos x="hc" y="b"/>
              </a:cxn>
              <a:cxn ang="cd2">
                <a:pos x="l" y="vc"/>
              </a:cxn>
              <a:cxn ang="f37">
                <a:pos x="f66" y="f67"/>
              </a:cxn>
              <a:cxn ang="f37">
                <a:pos x="f68" y="f69"/>
              </a:cxn>
              <a:cxn ang="f37">
                <a:pos x="f70" y="f71"/>
              </a:cxn>
              <a:cxn ang="f37">
                <a:pos x="f68" y="f72"/>
              </a:cxn>
              <a:cxn ang="f37">
                <a:pos x="f66" y="f73"/>
              </a:cxn>
              <a:cxn ang="f37">
                <a:pos x="f74" y="f72"/>
              </a:cxn>
              <a:cxn ang="f37">
                <a:pos x="f75" y="f71"/>
              </a:cxn>
              <a:cxn ang="f37">
                <a:pos x="f74" y="f69"/>
              </a:cxn>
              <a:cxn ang="f37">
                <a:pos x="f143" y="f144"/>
              </a:cxn>
            </a:cxnLst>
            <a:rect l="f62" t="f65" r="f63" b="f64"/>
            <a:pathLst>
              <a:path w="21600" h="21600">
                <a:moveTo>
                  <a:pt x="f235" y="f236"/>
                </a:moveTo>
                <a:arcTo wR="f28" hR="f28" stAng="f203" swAng="f210"/>
                <a:lnTo>
                  <a:pt x="f139" y="f140"/>
                </a:lnTo>
                <a:close/>
              </a:path>
            </a:pathLst>
          </a:custGeom>
          <a:solidFill>
            <a:srgbClr val="BFBFBF"/>
          </a:solidFill>
          <a:ln w="42483">
            <a:solidFill>
              <a:srgbClr val="000000"/>
            </a:solidFill>
            <a:prstDash val="solid"/>
          </a:ln>
        </p:spPr>
        <p:txBody>
          <a:bodyPr lIns="90004" tIns="44997" rIns="90004" bIns="44997" compatLnSpc="0"/>
          <a:lstStyle/>
          <a:p>
            <a:pPr fontAlgn="auto" hangingPunct="0">
              <a:spcBef>
                <a:spcPts val="0"/>
              </a:spcBef>
              <a:spcAft>
                <a:spcPts val="0"/>
              </a:spcAft>
              <a:defRPr sz="1800" b="0" i="0" u="none" strike="noStrike" kern="0" cap="none" spc="0" baseline="0">
                <a:solidFill>
                  <a:srgbClr val="000000"/>
                </a:solidFill>
                <a:uFillTx/>
              </a:defRPr>
            </a:pPr>
            <a:endParaRPr lang="en-US" sz="2400">
              <a:solidFill>
                <a:srgbClr val="000000"/>
              </a:solidFill>
              <a:latin typeface="Times New Roman" pitchFamily="18"/>
              <a:ea typeface="Lucida Sans Unicode" pitchFamily="2"/>
              <a:cs typeface="Tahoma" pitchFamily="2"/>
            </a:endParaRPr>
          </a:p>
        </p:txBody>
      </p:sp>
      <p:sp>
        <p:nvSpPr>
          <p:cNvPr id="6" name="TextBox 5"/>
          <p:cNvSpPr/>
          <p:nvPr/>
        </p:nvSpPr>
        <p:spPr>
          <a:xfrm>
            <a:off x="6324600" y="2438400"/>
            <a:ext cx="2362200" cy="16764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lIns="90004" tIns="44997" rIns="90004" bIns="44997" anchorCtr="1" compatLnSpc="0"/>
          <a:lstStyle/>
          <a:p>
            <a:pPr algn="ctr" fontAlgn="auto">
              <a:spcBef>
                <a:spcPts val="0"/>
              </a:spcBef>
              <a:spcAft>
                <a:spcPts val="0"/>
              </a:spcAft>
              <a:defRPr sz="1800" b="0" i="0" u="none" strike="noStrike" kern="0" cap="none" spc="0" baseline="0">
                <a:solidFill>
                  <a:srgbClr val="000000"/>
                </a:solidFill>
                <a:uFillTx/>
              </a:defRPr>
            </a:pPr>
            <a:r>
              <a:rPr lang="en-US" sz="1600" b="1">
                <a:solidFill>
                  <a:srgbClr val="000000"/>
                </a:solidFill>
                <a:latin typeface="Arial Black" pitchFamily="34"/>
                <a:ea typeface="Lucida Sans Unicode" pitchFamily="2"/>
                <a:cs typeface="Tahoma" pitchFamily="2"/>
              </a:rPr>
              <a:t>Ko-ou aprann fonksyoné nan fason ké-ou habityé-l</a:t>
            </a:r>
            <a:r>
              <a:rPr lang="en-US" sz="1600">
                <a:solidFill>
                  <a:srgbClr val="000000"/>
                </a:solidFill>
                <a:latin typeface="Arial Black" pitchFamily="34"/>
                <a:ea typeface="Lucida Sans Unicode" pitchFamily="2"/>
                <a:cs typeface="Tahoma" pitchFamily="2"/>
              </a:rPr>
              <a:t>.</a:t>
            </a:r>
          </a:p>
        </p:txBody>
      </p:sp>
      <p:sp>
        <p:nvSpPr>
          <p:cNvPr id="7" name="Rounded Rectangle 6"/>
          <p:cNvSpPr/>
          <p:nvPr/>
        </p:nvSpPr>
        <p:spPr>
          <a:xfrm>
            <a:off x="228600" y="1600200"/>
            <a:ext cx="6019800" cy="457200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BFBFBF"/>
          </a:solidFill>
          <a:ln>
            <a:noFill/>
            <a:prstDash val="solid"/>
          </a:ln>
        </p:spPr>
        <p:txBody>
          <a:bodyPr lIns="90004" tIns="44997" rIns="90004" bIns="44997" compatLnSpc="0"/>
          <a:lstStyle/>
          <a:p>
            <a:pPr fontAlgn="auto">
              <a:spcBef>
                <a:spcPts val="900"/>
              </a:spcBef>
              <a:spcAft>
                <a:spcPts val="0"/>
              </a:spcAft>
              <a:defRPr sz="4000" b="0" i="0" u="none" strike="noStrike" kern="0" cap="none" spc="0" baseline="0">
                <a:solidFill>
                  <a:srgbClr val="000000"/>
                </a:solidFill>
                <a:uFillTx/>
              </a:defRPr>
            </a:pPr>
            <a:r>
              <a:rPr lang="en-US" sz="4000" b="1">
                <a:solidFill>
                  <a:srgbClr val="000000"/>
                </a:solidFill>
                <a:latin typeface="Tw Cen MT" pitchFamily="18"/>
                <a:ea typeface="Lucida Sans Unicode" pitchFamily="2"/>
                <a:cs typeface="Arial" pitchFamily="34"/>
              </a:rPr>
              <a:t>Lè kò ou anba twòp présyon wap santi sa- kanmenm.</a:t>
            </a:r>
          </a:p>
          <a:p>
            <a:pPr fontAlgn="auto">
              <a:spcBef>
                <a:spcPts val="900"/>
              </a:spcBef>
              <a:spcAft>
                <a:spcPts val="0"/>
              </a:spcAft>
              <a:defRPr sz="4000" b="0" i="0" u="none" strike="noStrike" kern="0" cap="none" spc="0" baseline="0">
                <a:solidFill>
                  <a:srgbClr val="000000"/>
                </a:solidFill>
                <a:uFillTx/>
              </a:defRPr>
            </a:pPr>
            <a:r>
              <a:rPr lang="en-US" sz="4000" b="1">
                <a:solidFill>
                  <a:srgbClr val="000000"/>
                </a:solidFill>
                <a:latin typeface="Tw Cen MT" pitchFamily="18"/>
                <a:ea typeface="Lucida Sans Unicode" pitchFamily="2"/>
                <a:cs typeface="Arial" pitchFamily="34"/>
              </a:rPr>
              <a:t>Trètman éfikas pou doulè ak souch mandé pou poté atansyon sou siy avètisman bonè.</a:t>
            </a: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name="Slide34">
    <p:spTree>
      <p:nvGrpSpPr>
        <p:cNvPr id="1" name=""/>
        <p:cNvGrpSpPr/>
        <p:nvPr/>
      </p:nvGrpSpPr>
      <p:grpSpPr>
        <a:xfrm>
          <a:off x="0" y="0"/>
          <a:ext cx="0" cy="0"/>
          <a:chOff x="0" y="0"/>
          <a:chExt cx="0" cy="0"/>
        </a:xfrm>
      </p:grpSpPr>
      <p:sp>
        <p:nvSpPr>
          <p:cNvPr id="68609" name="Date Placeholder 1"/>
          <p:cNvSpPr txBox="1">
            <a:spLocks noChangeArrowheads="1"/>
          </p:cNvSpPr>
          <p:nvPr/>
        </p:nvSpPr>
        <p:spPr bwMode="auto">
          <a:xfrm>
            <a:off x="457200" y="6356350"/>
            <a:ext cx="2133600" cy="365125"/>
          </a:xfrm>
          <a:prstGeom prst="rect">
            <a:avLst/>
          </a:prstGeom>
          <a:noFill/>
          <a:ln w="9525">
            <a:noFill/>
            <a:miter lim="800000"/>
            <a:headEnd/>
            <a:tailEnd/>
          </a:ln>
        </p:spPr>
        <p:txBody>
          <a:bodyPr lIns="90004" tIns="44997" rIns="90004" bIns="44997"/>
          <a:lstStyle/>
          <a:p>
            <a:endParaRPr lang="en-US">
              <a:solidFill>
                <a:srgbClr val="FFFFFF"/>
              </a:solidFill>
              <a:latin typeface="Tw Cen MT" pitchFamily="34" charset="0"/>
              <a:ea typeface="Lucida Sans Unicode" pitchFamily="34" charset="0"/>
              <a:cs typeface="Tahoma" pitchFamily="34" charset="0"/>
            </a:endParaRPr>
          </a:p>
        </p:txBody>
      </p:sp>
      <p:sp>
        <p:nvSpPr>
          <p:cNvPr id="68610" name="Title 3"/>
          <p:cNvSpPr txBox="1">
            <a:spLocks noGrp="1"/>
          </p:cNvSpPr>
          <p:nvPr>
            <p:ph type="title" idx="4294967295"/>
          </p:nvPr>
        </p:nvSpPr>
        <p:spPr/>
        <p:txBody>
          <a:bodyPr/>
          <a:lstStyle/>
          <a:p>
            <a:pPr eaLnBrk="1" hangingPunct="1">
              <a:buFont typeface="StarSymbol"/>
              <a:buNone/>
            </a:pPr>
            <a:r>
              <a:rPr smtClean="0">
                <a:latin typeface="Tw Cen MT" pitchFamily="34" charset="0"/>
                <a:ea typeface="MS Gothic"/>
                <a:cs typeface="Arial" charset="0"/>
              </a:rPr>
              <a:t>Pwotéjé ko-ou</a:t>
            </a:r>
          </a:p>
        </p:txBody>
      </p:sp>
      <p:sp>
        <p:nvSpPr>
          <p:cNvPr id="4" name="Rounded Rectangle 4"/>
          <p:cNvSpPr/>
          <p:nvPr/>
        </p:nvSpPr>
        <p:spPr>
          <a:xfrm>
            <a:off x="304800" y="1676400"/>
            <a:ext cx="6629400" cy="2392363"/>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BFBFBF"/>
          </a:solidFill>
          <a:ln>
            <a:noFill/>
            <a:prstDash val="solid"/>
          </a:ln>
        </p:spPr>
        <p:txBody>
          <a:bodyPr lIns="90004" tIns="44997" rIns="90004" bIns="44997" compatLnSpc="0"/>
          <a:lstStyle/>
          <a:p>
            <a:pPr fontAlgn="auto">
              <a:spcBef>
                <a:spcPts val="900"/>
              </a:spcBef>
              <a:spcAft>
                <a:spcPts val="0"/>
              </a:spcAft>
              <a:defRPr sz="3600" b="0" i="0" u="none" strike="noStrike" kern="0" cap="none" spc="0" baseline="0">
                <a:solidFill>
                  <a:srgbClr val="000000"/>
                </a:solidFill>
                <a:uFillTx/>
              </a:defRPr>
            </a:pPr>
            <a:r>
              <a:rPr lang="en-US" sz="3600" b="1">
                <a:solidFill>
                  <a:srgbClr val="000000"/>
                </a:solidFill>
                <a:latin typeface="Tw Cen MT" pitchFamily="18"/>
                <a:ea typeface="Lucida Sans Unicode" pitchFamily="2"/>
                <a:cs typeface="Arial" pitchFamily="34"/>
              </a:rPr>
              <a:t>Ou ka fè ékspéryans siy sa yo bonè nan do ou, kou, zépòl, koud,  ponyèt, ak men.</a:t>
            </a:r>
          </a:p>
        </p:txBody>
      </p:sp>
      <p:pic>
        <p:nvPicPr>
          <p:cNvPr id="68612"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4267200"/>
            <a:ext cx="4419600" cy="22463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name="Slide35">
    <p:spTree>
      <p:nvGrpSpPr>
        <p:cNvPr id="1" name=""/>
        <p:cNvGrpSpPr/>
        <p:nvPr/>
      </p:nvGrpSpPr>
      <p:grpSpPr>
        <a:xfrm>
          <a:off x="0" y="0"/>
          <a:ext cx="0" cy="0"/>
          <a:chOff x="0" y="0"/>
          <a:chExt cx="0" cy="0"/>
        </a:xfrm>
      </p:grpSpPr>
      <p:sp>
        <p:nvSpPr>
          <p:cNvPr id="70657" name="Date Placeholder 1"/>
          <p:cNvSpPr txBox="1">
            <a:spLocks noChangeArrowheads="1"/>
          </p:cNvSpPr>
          <p:nvPr/>
        </p:nvSpPr>
        <p:spPr bwMode="auto">
          <a:xfrm>
            <a:off x="457200" y="6356350"/>
            <a:ext cx="2133600" cy="365125"/>
          </a:xfrm>
          <a:prstGeom prst="rect">
            <a:avLst/>
          </a:prstGeom>
          <a:noFill/>
          <a:ln w="9525">
            <a:noFill/>
            <a:miter lim="800000"/>
            <a:headEnd/>
            <a:tailEnd/>
          </a:ln>
        </p:spPr>
        <p:txBody>
          <a:bodyPr lIns="90004" tIns="44997" rIns="90004" bIns="44997"/>
          <a:lstStyle/>
          <a:p>
            <a:endParaRPr lang="en-US">
              <a:solidFill>
                <a:srgbClr val="FFFFFF"/>
              </a:solidFill>
              <a:latin typeface="Tw Cen MT" pitchFamily="34" charset="0"/>
              <a:ea typeface="Lucida Sans Unicode" pitchFamily="34" charset="0"/>
              <a:cs typeface="Tahoma" pitchFamily="34" charset="0"/>
            </a:endParaRPr>
          </a:p>
        </p:txBody>
      </p:sp>
      <p:sp>
        <p:nvSpPr>
          <p:cNvPr id="70658" name="Title 3"/>
          <p:cNvSpPr txBox="1">
            <a:spLocks noGrp="1"/>
          </p:cNvSpPr>
          <p:nvPr>
            <p:ph type="title" idx="4294967295"/>
          </p:nvPr>
        </p:nvSpPr>
        <p:spPr>
          <a:xfrm>
            <a:off x="0" y="152400"/>
            <a:ext cx="7315200" cy="1143000"/>
          </a:xfrm>
        </p:spPr>
        <p:txBody>
          <a:bodyPr/>
          <a:lstStyle/>
          <a:p>
            <a:pPr eaLnBrk="1" hangingPunct="1">
              <a:buFont typeface="StarSymbol"/>
              <a:buNone/>
            </a:pPr>
            <a:r>
              <a:rPr sz="4000" smtClean="0">
                <a:latin typeface="Arial Black" pitchFamily="34" charset="0"/>
                <a:ea typeface="MS Gothic"/>
                <a:cs typeface="Arial" charset="0"/>
              </a:rPr>
              <a:t>Chéké konpreyansyon-w</a:t>
            </a:r>
          </a:p>
        </p:txBody>
      </p:sp>
      <p:sp>
        <p:nvSpPr>
          <p:cNvPr id="4" name="Rounded Rectangle 2"/>
          <p:cNvSpPr/>
          <p:nvPr/>
        </p:nvSpPr>
        <p:spPr>
          <a:xfrm>
            <a:off x="381000" y="1905000"/>
            <a:ext cx="6629400" cy="127000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BFBFBF"/>
          </a:solidFill>
          <a:ln>
            <a:noFill/>
            <a:prstDash val="solid"/>
          </a:ln>
        </p:spPr>
        <p:txBody>
          <a:bodyPr lIns="90004" tIns="44997" rIns="90004" bIns="44997" anchorCtr="1" compatLnSpc="0"/>
          <a:lstStyle/>
          <a:p>
            <a:pPr algn="ctr" fontAlgn="auto">
              <a:spcBef>
                <a:spcPts val="0"/>
              </a:spcBef>
              <a:spcAft>
                <a:spcPts val="0"/>
              </a:spcAft>
              <a:defRPr sz="1800" b="0" i="0" u="none" strike="noStrike" kern="0" cap="none" spc="0" baseline="0">
                <a:solidFill>
                  <a:srgbClr val="000000"/>
                </a:solidFill>
                <a:uFillTx/>
              </a:defRPr>
            </a:pPr>
            <a:r>
              <a:rPr lang="en-US" sz="3600" b="1">
                <a:solidFill>
                  <a:srgbClr val="000000"/>
                </a:solidFill>
                <a:latin typeface="Tw Cen MT" pitchFamily="18"/>
                <a:ea typeface="Lucida Sans Unicode" pitchFamily="2"/>
                <a:cs typeface="Tahoma" pitchFamily="2"/>
              </a:rPr>
              <a:t>Sé Lè POU GWOUP AKTIVITé</a:t>
            </a:r>
          </a:p>
          <a:p>
            <a:pPr algn="ctr" fontAlgn="auto">
              <a:spcBef>
                <a:spcPts val="0"/>
              </a:spcBef>
              <a:spcAft>
                <a:spcPts val="0"/>
              </a:spcAft>
              <a:defRPr sz="1800" b="0" i="0" u="none" strike="noStrike" kern="0" cap="none" spc="0" baseline="0">
                <a:solidFill>
                  <a:srgbClr val="000000"/>
                </a:solidFill>
                <a:uFillTx/>
              </a:defRPr>
            </a:pPr>
            <a:endParaRPr lang="en-US" sz="2400">
              <a:solidFill>
                <a:srgbClr val="FFFFFF"/>
              </a:solidFill>
              <a:latin typeface="Tw Cen MT" pitchFamily="18"/>
              <a:ea typeface="Lucida Sans Unicode" pitchFamily="2"/>
              <a:cs typeface="Tahoma" pitchFamily="2"/>
            </a:endParaRPr>
          </a:p>
        </p:txBody>
      </p:sp>
      <p:pic>
        <p:nvPicPr>
          <p:cNvPr id="70660" name="Picture 2"/>
          <p:cNvPicPr>
            <a:picLocks noChangeAspect="1"/>
          </p:cNvPicPr>
          <p:nvPr/>
        </p:nvPicPr>
        <p:blipFill>
          <a:blip r:embed="rId3"/>
          <a:srcRect/>
          <a:stretch>
            <a:fillRect/>
          </a:stretch>
        </p:blipFill>
        <p:spPr bwMode="auto">
          <a:xfrm>
            <a:off x="2362200" y="3200400"/>
            <a:ext cx="2835275" cy="2835275"/>
          </a:xfrm>
          <a:prstGeom prst="rect">
            <a:avLst/>
          </a:prstGeom>
          <a:noFill/>
          <a:ln w="9525">
            <a:noFill/>
            <a:miter lim="800000"/>
            <a:headEnd/>
            <a:tailEnd/>
          </a:ln>
        </p:spPr>
      </p:pic>
      <p:sp>
        <p:nvSpPr>
          <p:cNvPr id="6" name="Rectangle 4"/>
          <p:cNvSpPr/>
          <p:nvPr/>
        </p:nvSpPr>
        <p:spPr>
          <a:xfrm>
            <a:off x="533400" y="5943600"/>
            <a:ext cx="6400800" cy="46196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lIns="90004" tIns="44997" rIns="90004" bIns="44997" anchorCtr="1" compatLnSpc="0"/>
          <a:lstStyle/>
          <a:p>
            <a:pPr algn="ctr" fontAlgn="auto">
              <a:spcBef>
                <a:spcPts val="0"/>
              </a:spcBef>
              <a:spcAft>
                <a:spcPts val="0"/>
              </a:spcAft>
              <a:defRPr sz="1800" b="0" i="0" u="none" strike="noStrike" kern="0" cap="none" spc="0" baseline="0">
                <a:solidFill>
                  <a:srgbClr val="000000"/>
                </a:solidFill>
                <a:uFillTx/>
              </a:defRPr>
            </a:pPr>
            <a:r>
              <a:rPr lang="en-US" sz="2400" b="1">
                <a:solidFill>
                  <a:srgbClr val="000000"/>
                </a:solidFill>
                <a:latin typeface="Tw Cen MT" pitchFamily="18"/>
                <a:ea typeface="Lucida Sans Unicode" pitchFamily="2"/>
                <a:cs typeface="Arial" pitchFamily="34"/>
              </a:rPr>
              <a:t>BODY MAPPING: 10-15 MINUTES</a:t>
            </a:r>
          </a:p>
          <a:p>
            <a:pPr algn="ctr" fontAlgn="auto">
              <a:spcBef>
                <a:spcPts val="0"/>
              </a:spcBef>
              <a:spcAft>
                <a:spcPts val="0"/>
              </a:spcAft>
              <a:defRPr sz="1800" b="0" i="0" u="none" strike="noStrike" kern="0" cap="none" spc="0" baseline="0">
                <a:solidFill>
                  <a:srgbClr val="000000"/>
                </a:solidFill>
                <a:uFillTx/>
              </a:defRPr>
            </a:pPr>
            <a:r>
              <a:rPr lang="en-US" sz="3600" b="1">
                <a:solidFill>
                  <a:srgbClr val="000000"/>
                </a:solidFill>
                <a:latin typeface="Tw Cen MT" pitchFamily="18"/>
                <a:ea typeface="Lucida Sans Unicode" pitchFamily="2"/>
                <a:cs typeface="Arial" pitchFamily="34"/>
              </a:rPr>
              <a:t>Konstitisyon yon Ko</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name="Slide36">
    <p:spTree>
      <p:nvGrpSpPr>
        <p:cNvPr id="1" name=""/>
        <p:cNvGrpSpPr/>
        <p:nvPr/>
      </p:nvGrpSpPr>
      <p:grpSpPr>
        <a:xfrm>
          <a:off x="0" y="0"/>
          <a:ext cx="0" cy="0"/>
          <a:chOff x="0" y="0"/>
          <a:chExt cx="0" cy="0"/>
        </a:xfrm>
      </p:grpSpPr>
      <p:sp>
        <p:nvSpPr>
          <p:cNvPr id="72705" name="Date Placeholder 1"/>
          <p:cNvSpPr txBox="1">
            <a:spLocks noChangeArrowheads="1"/>
          </p:cNvSpPr>
          <p:nvPr/>
        </p:nvSpPr>
        <p:spPr bwMode="auto">
          <a:xfrm>
            <a:off x="457200" y="6356350"/>
            <a:ext cx="2133600" cy="365125"/>
          </a:xfrm>
          <a:prstGeom prst="rect">
            <a:avLst/>
          </a:prstGeom>
          <a:noFill/>
          <a:ln w="9525">
            <a:noFill/>
            <a:miter lim="800000"/>
            <a:headEnd/>
            <a:tailEnd/>
          </a:ln>
        </p:spPr>
        <p:txBody>
          <a:bodyPr lIns="90004" tIns="44997" rIns="90004" bIns="44997"/>
          <a:lstStyle/>
          <a:p>
            <a:endParaRPr lang="en-US">
              <a:solidFill>
                <a:srgbClr val="FFFFFF"/>
              </a:solidFill>
              <a:latin typeface="Tw Cen MT" pitchFamily="34" charset="0"/>
              <a:ea typeface="Lucida Sans Unicode" pitchFamily="34" charset="0"/>
              <a:cs typeface="Tahoma" pitchFamily="34" charset="0"/>
            </a:endParaRPr>
          </a:p>
        </p:txBody>
      </p:sp>
      <p:sp>
        <p:nvSpPr>
          <p:cNvPr id="72706" name="Title 3"/>
          <p:cNvSpPr txBox="1">
            <a:spLocks noGrp="1"/>
          </p:cNvSpPr>
          <p:nvPr>
            <p:ph type="title" idx="4294967295"/>
          </p:nvPr>
        </p:nvSpPr>
        <p:spPr/>
        <p:txBody>
          <a:bodyPr/>
          <a:lstStyle/>
          <a:p>
            <a:pPr eaLnBrk="1" hangingPunct="1">
              <a:buFont typeface="StarSymbol"/>
              <a:buNone/>
            </a:pPr>
            <a:r>
              <a:rPr smtClean="0">
                <a:latin typeface="Tw Cen MT" pitchFamily="34" charset="0"/>
                <a:ea typeface="MS Gothic"/>
                <a:cs typeface="Arial" charset="0"/>
              </a:rPr>
              <a:t>Pwotéjé Ko-ou</a:t>
            </a:r>
          </a:p>
        </p:txBody>
      </p:sp>
      <p:sp>
        <p:nvSpPr>
          <p:cNvPr id="4" name="Text Box 4"/>
          <p:cNvSpPr/>
          <p:nvPr/>
        </p:nvSpPr>
        <p:spPr>
          <a:xfrm>
            <a:off x="609600" y="2590800"/>
            <a:ext cx="6477000" cy="784225"/>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lIns="90004" tIns="44997" rIns="90004" bIns="44997" compatLnSpc="0"/>
          <a:lstStyle/>
          <a:p>
            <a:pPr fontAlgn="auto">
              <a:spcBef>
                <a:spcPts val="900"/>
              </a:spcBef>
              <a:spcAft>
                <a:spcPts val="0"/>
              </a:spcAft>
              <a:defRPr sz="1800" b="0" i="0" u="none" strike="noStrike" kern="0" cap="none" spc="0" baseline="0">
                <a:solidFill>
                  <a:srgbClr val="000000"/>
                </a:solidFill>
                <a:uFillTx/>
              </a:defRPr>
            </a:pPr>
            <a:endParaRPr lang="en-US" sz="2400">
              <a:solidFill>
                <a:srgbClr val="000000"/>
              </a:solidFill>
              <a:latin typeface="Times New Roman" pitchFamily="18"/>
              <a:ea typeface="Lucida Sans Unicode" pitchFamily="2"/>
              <a:cs typeface="Tahoma" pitchFamily="2"/>
            </a:endParaRPr>
          </a:p>
          <a:p>
            <a:pPr fontAlgn="auto">
              <a:spcBef>
                <a:spcPts val="900"/>
              </a:spcBef>
              <a:spcAft>
                <a:spcPts val="0"/>
              </a:spcAft>
              <a:defRPr sz="1800" b="0" i="0" u="none" strike="noStrike" kern="0" cap="none" spc="0" baseline="0">
                <a:solidFill>
                  <a:srgbClr val="000000"/>
                </a:solidFill>
                <a:uFillTx/>
              </a:defRPr>
            </a:pPr>
            <a:endParaRPr lang="en-US" sz="2400">
              <a:solidFill>
                <a:srgbClr val="000000"/>
              </a:solidFill>
              <a:latin typeface="Times New Roman" pitchFamily="18"/>
              <a:ea typeface="Lucida Sans Unicode" pitchFamily="2"/>
              <a:cs typeface="Tahoma" pitchFamily="2"/>
            </a:endParaRPr>
          </a:p>
        </p:txBody>
      </p:sp>
      <p:sp>
        <p:nvSpPr>
          <p:cNvPr id="5" name="Rounded Rectangle 4"/>
          <p:cNvSpPr/>
          <p:nvPr/>
        </p:nvSpPr>
        <p:spPr>
          <a:xfrm>
            <a:off x="457200" y="1752600"/>
            <a:ext cx="6705600" cy="2100263"/>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BFBFBF"/>
          </a:solidFill>
          <a:ln>
            <a:noFill/>
            <a:prstDash val="solid"/>
          </a:ln>
        </p:spPr>
        <p:txBody>
          <a:bodyPr lIns="90004" tIns="44997" rIns="90004" bIns="44997" compatLnSpc="0"/>
          <a:lstStyle/>
          <a:p>
            <a:pPr fontAlgn="auto">
              <a:spcBef>
                <a:spcPts val="900"/>
              </a:spcBef>
              <a:spcAft>
                <a:spcPts val="0"/>
              </a:spcAft>
              <a:defRPr sz="1800" b="0" i="0" u="none" strike="noStrike" kern="0" cap="none" spc="0" baseline="0">
                <a:solidFill>
                  <a:srgbClr val="000000"/>
                </a:solidFill>
                <a:uFillTx/>
              </a:defRPr>
            </a:pPr>
            <a:r>
              <a:rPr lang="en-US" sz="3200" b="1">
                <a:solidFill>
                  <a:srgbClr val="000000"/>
                </a:solidFill>
                <a:latin typeface="Tw Cen MT" pitchFamily="18"/>
                <a:ea typeface="Lucida Sans Unicode" pitchFamily="2"/>
                <a:cs typeface="Arial" pitchFamily="34"/>
              </a:rPr>
              <a:t>Egzèsis, répo, é lè ou détiré ko ou kapab édé w évité pwoblem  épi soulajé présyon.</a:t>
            </a:r>
          </a:p>
        </p:txBody>
      </p:sp>
      <p:pic>
        <p:nvPicPr>
          <p:cNvPr id="72709"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47800" y="3778250"/>
            <a:ext cx="4495800" cy="30797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name="Slide37">
    <p:spTree>
      <p:nvGrpSpPr>
        <p:cNvPr id="1" name=""/>
        <p:cNvGrpSpPr/>
        <p:nvPr/>
      </p:nvGrpSpPr>
      <p:grpSpPr>
        <a:xfrm>
          <a:off x="0" y="0"/>
          <a:ext cx="0" cy="0"/>
          <a:chOff x="0" y="0"/>
          <a:chExt cx="0" cy="0"/>
        </a:xfrm>
      </p:grpSpPr>
      <p:sp>
        <p:nvSpPr>
          <p:cNvPr id="74753" name="Date Placeholder 1"/>
          <p:cNvSpPr txBox="1">
            <a:spLocks noChangeArrowheads="1"/>
          </p:cNvSpPr>
          <p:nvPr/>
        </p:nvSpPr>
        <p:spPr bwMode="auto">
          <a:xfrm>
            <a:off x="457200" y="6356350"/>
            <a:ext cx="2133600" cy="365125"/>
          </a:xfrm>
          <a:prstGeom prst="rect">
            <a:avLst/>
          </a:prstGeom>
          <a:noFill/>
          <a:ln w="9525">
            <a:noFill/>
            <a:miter lim="800000"/>
            <a:headEnd/>
            <a:tailEnd/>
          </a:ln>
        </p:spPr>
        <p:txBody>
          <a:bodyPr lIns="90004" tIns="44997" rIns="90004" bIns="44997"/>
          <a:lstStyle/>
          <a:p>
            <a:endParaRPr lang="en-US">
              <a:solidFill>
                <a:srgbClr val="FFFFFF"/>
              </a:solidFill>
              <a:latin typeface="Tw Cen MT" pitchFamily="34" charset="0"/>
              <a:ea typeface="Lucida Sans Unicode" pitchFamily="34" charset="0"/>
              <a:cs typeface="Tahoma" pitchFamily="34" charset="0"/>
            </a:endParaRPr>
          </a:p>
        </p:txBody>
      </p:sp>
      <p:sp>
        <p:nvSpPr>
          <p:cNvPr id="74754" name="Title 3"/>
          <p:cNvSpPr txBox="1">
            <a:spLocks noGrp="1"/>
          </p:cNvSpPr>
          <p:nvPr>
            <p:ph type="title" idx="4294967295"/>
          </p:nvPr>
        </p:nvSpPr>
        <p:spPr>
          <a:xfrm>
            <a:off x="0" y="152400"/>
            <a:ext cx="7315200" cy="1143000"/>
          </a:xfrm>
        </p:spPr>
        <p:txBody>
          <a:bodyPr/>
          <a:lstStyle/>
          <a:p>
            <a:pPr eaLnBrk="1" hangingPunct="1">
              <a:buFont typeface="StarSymbol"/>
              <a:buNone/>
            </a:pPr>
            <a:r>
              <a:rPr sz="4000" smtClean="0">
                <a:latin typeface="Arial Black" pitchFamily="34" charset="0"/>
                <a:ea typeface="MS Gothic"/>
                <a:cs typeface="Arial" charset="0"/>
              </a:rPr>
              <a:t>Chéké Konpréyansyon-w</a:t>
            </a:r>
          </a:p>
        </p:txBody>
      </p:sp>
      <p:sp>
        <p:nvSpPr>
          <p:cNvPr id="4" name="Rounded Rectangle 5"/>
          <p:cNvSpPr/>
          <p:nvPr/>
        </p:nvSpPr>
        <p:spPr>
          <a:xfrm>
            <a:off x="457200" y="1676400"/>
            <a:ext cx="6705600" cy="441960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BFBFBF"/>
          </a:solidFill>
          <a:ln>
            <a:noFill/>
            <a:prstDash val="solid"/>
          </a:ln>
        </p:spPr>
        <p:txBody>
          <a:bodyPr lIns="90004" tIns="44997" rIns="90004" bIns="44997" compatLnSpc="0"/>
          <a:lstStyle/>
          <a:p>
            <a:pPr fontAlgn="auto" hangingPunct="0">
              <a:spcBef>
                <a:spcPts val="0"/>
              </a:spcBef>
              <a:spcAft>
                <a:spcPts val="0"/>
              </a:spcAft>
              <a:defRPr sz="1800" b="0" i="0" u="none" strike="noStrike" kern="0" cap="none" spc="0" baseline="0">
                <a:solidFill>
                  <a:srgbClr val="000000"/>
                </a:solidFill>
                <a:uFillTx/>
              </a:defRPr>
            </a:pPr>
            <a:r>
              <a:rPr lang="en-US" sz="2400" dirty="0">
                <a:solidFill>
                  <a:srgbClr val="000000"/>
                </a:solidFill>
                <a:latin typeface="Arial Black" pitchFamily="34"/>
                <a:ea typeface="Times New Roman" pitchFamily="1"/>
                <a:cs typeface="Arial" pitchFamily="34"/>
              </a:rPr>
              <a:t> </a:t>
            </a:r>
            <a:r>
              <a:rPr lang="en-US" sz="2400" b="1" dirty="0">
                <a:solidFill>
                  <a:srgbClr val="FF0000"/>
                </a:solidFill>
                <a:latin typeface="Arial Black" pitchFamily="34"/>
                <a:ea typeface="Times New Roman" pitchFamily="1"/>
                <a:cs typeface="Arial" pitchFamily="34"/>
              </a:rPr>
              <a:t>Ergonomic </a:t>
            </a:r>
            <a:r>
              <a:rPr lang="en-US" sz="2400" b="1" dirty="0" err="1">
                <a:solidFill>
                  <a:srgbClr val="FF0000"/>
                </a:solidFill>
                <a:latin typeface="Arial Black" pitchFamily="34"/>
                <a:ea typeface="Times New Roman" pitchFamily="1"/>
                <a:cs typeface="Arial" pitchFamily="34"/>
              </a:rPr>
              <a:t>faktè</a:t>
            </a:r>
            <a:r>
              <a:rPr lang="en-US" sz="2400" b="1" dirty="0">
                <a:solidFill>
                  <a:srgbClr val="FF0000"/>
                </a:solidFill>
                <a:latin typeface="Arial Black" pitchFamily="34"/>
                <a:ea typeface="Times New Roman" pitchFamily="1"/>
                <a:cs typeface="Arial" pitchFamily="34"/>
              </a:rPr>
              <a:t> </a:t>
            </a:r>
            <a:r>
              <a:rPr lang="en-US" sz="2400" b="1" dirty="0" err="1">
                <a:solidFill>
                  <a:srgbClr val="FF0000"/>
                </a:solidFill>
                <a:latin typeface="Arial Black" pitchFamily="34"/>
                <a:ea typeface="Times New Roman" pitchFamily="1"/>
                <a:cs typeface="Arial" pitchFamily="34"/>
              </a:rPr>
              <a:t>expérians</a:t>
            </a:r>
            <a:endParaRPr lang="en-US" sz="2400" b="1" dirty="0">
              <a:solidFill>
                <a:srgbClr val="FF0000"/>
              </a:solidFill>
              <a:latin typeface="Arial Black" pitchFamily="34"/>
              <a:ea typeface="Times New Roman" pitchFamily="1"/>
              <a:cs typeface="Arial" pitchFamily="34"/>
            </a:endParaRPr>
          </a:p>
          <a:p>
            <a:pPr fontAlgn="auto" hangingPunct="0">
              <a:spcBef>
                <a:spcPts val="0"/>
              </a:spcBef>
              <a:spcAft>
                <a:spcPts val="0"/>
              </a:spcAft>
              <a:defRPr sz="1800" b="0" i="0" u="none" strike="noStrike" kern="0" cap="none" spc="0" baseline="0">
                <a:solidFill>
                  <a:srgbClr val="000000"/>
                </a:solidFill>
                <a:uFillTx/>
              </a:defRPr>
            </a:pPr>
            <a:endParaRPr lang="en-US" kern="0" dirty="0">
              <a:solidFill>
                <a:srgbClr val="000000"/>
              </a:solidFill>
              <a:latin typeface="+mn-lt"/>
            </a:endParaRPr>
          </a:p>
          <a:p>
            <a:pPr fontAlgn="auto" hangingPunct="0">
              <a:spcBef>
                <a:spcPts val="0"/>
              </a:spcBef>
              <a:spcAft>
                <a:spcPts val="0"/>
              </a:spcAft>
              <a:defRPr sz="1800" b="0" i="0" u="none" strike="noStrike" kern="0" cap="none" spc="0" baseline="0">
                <a:solidFill>
                  <a:srgbClr val="000000"/>
                </a:solidFill>
                <a:uFillTx/>
              </a:defRPr>
            </a:pPr>
            <a:r>
              <a:rPr lang="en-US" sz="3200" b="1" dirty="0" err="1">
                <a:solidFill>
                  <a:srgbClr val="000000"/>
                </a:solidFill>
                <a:latin typeface="Tw Cen MT" pitchFamily="18"/>
                <a:ea typeface="Times New Roman" pitchFamily="1"/>
                <a:cs typeface="Arial" pitchFamily="34"/>
              </a:rPr>
              <a:t>Lè</a:t>
            </a:r>
            <a:r>
              <a:rPr lang="en-US" sz="3200" b="1" dirty="0">
                <a:solidFill>
                  <a:srgbClr val="000000"/>
                </a:solidFill>
                <a:latin typeface="Tw Cen MT" pitchFamily="18"/>
                <a:ea typeface="Times New Roman" pitchFamily="1"/>
                <a:cs typeface="Arial" pitchFamily="34"/>
              </a:rPr>
              <a:t> </a:t>
            </a:r>
            <a:r>
              <a:rPr lang="en-US" sz="3200" b="1" dirty="0" err="1">
                <a:solidFill>
                  <a:srgbClr val="000000"/>
                </a:solidFill>
                <a:latin typeface="Tw Cen MT" pitchFamily="18"/>
                <a:ea typeface="Times New Roman" pitchFamily="1"/>
                <a:cs typeface="Arial" pitchFamily="34"/>
              </a:rPr>
              <a:t>wap</a:t>
            </a:r>
            <a:r>
              <a:rPr lang="en-US" sz="3200" b="1" dirty="0">
                <a:solidFill>
                  <a:srgbClr val="000000"/>
                </a:solidFill>
                <a:latin typeface="Tw Cen MT" pitchFamily="18"/>
                <a:ea typeface="Times New Roman" pitchFamily="1"/>
                <a:cs typeface="Arial" pitchFamily="34"/>
              </a:rPr>
              <a:t> </a:t>
            </a:r>
            <a:r>
              <a:rPr lang="en-US" sz="3200" b="1" dirty="0" err="1">
                <a:solidFill>
                  <a:srgbClr val="000000"/>
                </a:solidFill>
                <a:latin typeface="Tw Cen MT" pitchFamily="18"/>
                <a:ea typeface="Times New Roman" pitchFamily="1"/>
                <a:cs typeface="Arial" pitchFamily="34"/>
              </a:rPr>
              <a:t>fé</a:t>
            </a:r>
            <a:r>
              <a:rPr lang="en-US" sz="3200" b="1" dirty="0">
                <a:solidFill>
                  <a:srgbClr val="000000"/>
                </a:solidFill>
                <a:latin typeface="Tw Cen MT" pitchFamily="18"/>
                <a:ea typeface="Times New Roman" pitchFamily="1"/>
                <a:cs typeface="Arial" pitchFamily="34"/>
              </a:rPr>
              <a:t> </a:t>
            </a:r>
            <a:r>
              <a:rPr lang="en-US" sz="3200" b="1" dirty="0" err="1">
                <a:solidFill>
                  <a:srgbClr val="000000"/>
                </a:solidFill>
                <a:latin typeface="Tw Cen MT" pitchFamily="18"/>
                <a:ea typeface="Times New Roman" pitchFamily="1"/>
                <a:cs typeface="Arial" pitchFamily="34"/>
              </a:rPr>
              <a:t>mim</a:t>
            </a:r>
            <a:r>
              <a:rPr lang="en-US" sz="3200" b="1" dirty="0">
                <a:solidFill>
                  <a:srgbClr val="000000"/>
                </a:solidFill>
                <a:latin typeface="Tw Cen MT" pitchFamily="18"/>
                <a:ea typeface="Times New Roman" pitchFamily="1"/>
                <a:cs typeface="Arial" pitchFamily="34"/>
              </a:rPr>
              <a:t>-m </a:t>
            </a:r>
            <a:r>
              <a:rPr lang="en-US" sz="3200" b="1" dirty="0" err="1">
                <a:solidFill>
                  <a:srgbClr val="000000"/>
                </a:solidFill>
                <a:latin typeface="Tw Cen MT" pitchFamily="18"/>
                <a:ea typeface="Times New Roman" pitchFamily="1"/>
                <a:cs typeface="Arial" pitchFamily="34"/>
              </a:rPr>
              <a:t>mouveman</a:t>
            </a:r>
            <a:r>
              <a:rPr lang="en-US" sz="3200" b="1" dirty="0">
                <a:solidFill>
                  <a:srgbClr val="000000"/>
                </a:solidFill>
                <a:latin typeface="Tw Cen MT" pitchFamily="18"/>
                <a:ea typeface="Times New Roman" pitchFamily="1"/>
                <a:cs typeface="Arial" pitchFamily="34"/>
              </a:rPr>
              <a:t> </a:t>
            </a:r>
            <a:r>
              <a:rPr lang="en-US" sz="3200" b="1" dirty="0" err="1">
                <a:solidFill>
                  <a:srgbClr val="000000"/>
                </a:solidFill>
                <a:latin typeface="Tw Cen MT" pitchFamily="18"/>
                <a:ea typeface="Times New Roman" pitchFamily="1"/>
                <a:cs typeface="Arial" pitchFamily="34"/>
              </a:rPr>
              <a:t>ou</a:t>
            </a:r>
            <a:r>
              <a:rPr lang="en-US" sz="3200" b="1" dirty="0">
                <a:solidFill>
                  <a:srgbClr val="000000"/>
                </a:solidFill>
                <a:latin typeface="Tw Cen MT" pitchFamily="18"/>
                <a:ea typeface="Times New Roman" pitchFamily="1"/>
                <a:cs typeface="Arial" pitchFamily="34"/>
              </a:rPr>
              <a:t> </a:t>
            </a:r>
            <a:r>
              <a:rPr lang="en-US" sz="3200" b="1" dirty="0" err="1">
                <a:solidFill>
                  <a:srgbClr val="000000"/>
                </a:solidFill>
                <a:latin typeface="Tw Cen MT" pitchFamily="18"/>
                <a:ea typeface="Times New Roman" pitchFamily="1"/>
                <a:cs typeface="Arial" pitchFamily="34"/>
              </a:rPr>
              <a:t>byen</a:t>
            </a:r>
            <a:r>
              <a:rPr lang="en-US" sz="3200" b="1" dirty="0">
                <a:solidFill>
                  <a:srgbClr val="000000"/>
                </a:solidFill>
                <a:latin typeface="Tw Cen MT" pitchFamily="18"/>
                <a:ea typeface="Times New Roman" pitchFamily="1"/>
                <a:cs typeface="Arial" pitchFamily="34"/>
              </a:rPr>
              <a:t> yon </a:t>
            </a:r>
            <a:r>
              <a:rPr lang="en-US" sz="3200" b="1" dirty="0" err="1">
                <a:solidFill>
                  <a:srgbClr val="000000"/>
                </a:solidFill>
                <a:latin typeface="Tw Cen MT" pitchFamily="18"/>
                <a:ea typeface="Times New Roman" pitchFamily="1"/>
                <a:cs typeface="Arial" pitchFamily="34"/>
              </a:rPr>
              <a:t>séri</a:t>
            </a:r>
            <a:r>
              <a:rPr lang="en-US" sz="3200" b="1" dirty="0">
                <a:solidFill>
                  <a:srgbClr val="000000"/>
                </a:solidFill>
                <a:latin typeface="Tw Cen MT" pitchFamily="18"/>
                <a:ea typeface="Times New Roman" pitchFamily="1"/>
                <a:cs typeface="Arial" pitchFamily="34"/>
              </a:rPr>
              <a:t> </a:t>
            </a:r>
            <a:r>
              <a:rPr lang="en-US" sz="3200" b="1" dirty="0" err="1">
                <a:solidFill>
                  <a:srgbClr val="000000"/>
                </a:solidFill>
                <a:latin typeface="Tw Cen MT" pitchFamily="18"/>
                <a:ea typeface="Times New Roman" pitchFamily="1"/>
                <a:cs typeface="Arial" pitchFamily="34"/>
              </a:rPr>
              <a:t>mouveman</a:t>
            </a:r>
            <a:r>
              <a:rPr lang="en-US" sz="3200" b="1" dirty="0">
                <a:solidFill>
                  <a:srgbClr val="000000"/>
                </a:solidFill>
                <a:latin typeface="Tw Cen MT" pitchFamily="18"/>
                <a:ea typeface="Times New Roman" pitchFamily="1"/>
                <a:cs typeface="Arial" pitchFamily="34"/>
              </a:rPr>
              <a:t> é </a:t>
            </a:r>
            <a:r>
              <a:rPr lang="en-US" sz="3200" b="1" dirty="0" err="1">
                <a:solidFill>
                  <a:srgbClr val="000000"/>
                </a:solidFill>
                <a:latin typeface="Tw Cen MT" pitchFamily="18"/>
                <a:ea typeface="Times New Roman" pitchFamily="1"/>
                <a:cs typeface="Arial" pitchFamily="34"/>
              </a:rPr>
              <a:t>répété</a:t>
            </a:r>
            <a:r>
              <a:rPr lang="en-US" sz="3200" b="1" dirty="0">
                <a:solidFill>
                  <a:srgbClr val="000000"/>
                </a:solidFill>
                <a:latin typeface="Tw Cen MT" pitchFamily="18"/>
                <a:ea typeface="Times New Roman" pitchFamily="1"/>
                <a:cs typeface="Arial" pitchFamily="34"/>
              </a:rPr>
              <a:t> </a:t>
            </a:r>
            <a:r>
              <a:rPr lang="en-US" sz="3200" b="1" dirty="0" err="1">
                <a:solidFill>
                  <a:srgbClr val="000000"/>
                </a:solidFill>
                <a:latin typeface="Tw Cen MT" pitchFamily="18"/>
                <a:ea typeface="Times New Roman" pitchFamily="1"/>
                <a:cs typeface="Arial" pitchFamily="34"/>
              </a:rPr>
              <a:t>yo</a:t>
            </a:r>
            <a:r>
              <a:rPr lang="en-US" sz="3200" b="1" dirty="0">
                <a:solidFill>
                  <a:srgbClr val="000000"/>
                </a:solidFill>
                <a:latin typeface="Tw Cen MT" pitchFamily="18"/>
                <a:ea typeface="Times New Roman" pitchFamily="1"/>
                <a:cs typeface="Arial" pitchFamily="34"/>
              </a:rPr>
              <a:t> </a:t>
            </a:r>
            <a:r>
              <a:rPr lang="en-US" sz="3200" b="1" dirty="0" err="1">
                <a:solidFill>
                  <a:srgbClr val="000000"/>
                </a:solidFill>
                <a:latin typeface="Tw Cen MT" pitchFamily="18"/>
                <a:ea typeface="Times New Roman" pitchFamily="1"/>
                <a:cs typeface="Arial" pitchFamily="34"/>
              </a:rPr>
              <a:t>souvan</a:t>
            </a:r>
            <a:r>
              <a:rPr lang="en-US" sz="3200" b="1" dirty="0">
                <a:solidFill>
                  <a:srgbClr val="000000"/>
                </a:solidFill>
                <a:latin typeface="Tw Cen MT" pitchFamily="18"/>
                <a:ea typeface="Times New Roman" pitchFamily="1"/>
                <a:cs typeface="Arial" pitchFamily="34"/>
              </a:rPr>
              <a:t> </a:t>
            </a:r>
            <a:r>
              <a:rPr lang="en-US" sz="3200" b="1" dirty="0" err="1">
                <a:solidFill>
                  <a:srgbClr val="000000"/>
                </a:solidFill>
                <a:latin typeface="Tw Cen MT" pitchFamily="18"/>
                <a:ea typeface="Times New Roman" pitchFamily="1"/>
                <a:cs typeface="Arial" pitchFamily="34"/>
              </a:rPr>
              <a:t>yo</a:t>
            </a:r>
            <a:r>
              <a:rPr lang="en-US" sz="3200" b="1" dirty="0">
                <a:solidFill>
                  <a:srgbClr val="000000"/>
                </a:solidFill>
                <a:latin typeface="Tw Cen MT" pitchFamily="18"/>
                <a:ea typeface="Times New Roman" pitchFamily="1"/>
                <a:cs typeface="Arial" pitchFamily="34"/>
              </a:rPr>
              <a:t> </a:t>
            </a:r>
            <a:r>
              <a:rPr lang="en-US" sz="3200" b="1" dirty="0" err="1">
                <a:solidFill>
                  <a:srgbClr val="000000"/>
                </a:solidFill>
                <a:latin typeface="Tw Cen MT" pitchFamily="18"/>
                <a:ea typeface="Times New Roman" pitchFamily="1"/>
                <a:cs typeface="Arial" pitchFamily="34"/>
              </a:rPr>
              <a:t>sé</a:t>
            </a:r>
            <a:r>
              <a:rPr lang="en-US" sz="3200" b="1" dirty="0">
                <a:solidFill>
                  <a:srgbClr val="000000"/>
                </a:solidFill>
                <a:latin typeface="Tw Cen MT" pitchFamily="18"/>
                <a:ea typeface="Times New Roman" pitchFamily="1"/>
                <a:cs typeface="Arial" pitchFamily="34"/>
              </a:rPr>
              <a:t>:</a:t>
            </a:r>
          </a:p>
          <a:p>
            <a:pPr fontAlgn="auto" hangingPunct="0">
              <a:spcBef>
                <a:spcPts val="0"/>
              </a:spcBef>
              <a:spcAft>
                <a:spcPts val="0"/>
              </a:spcAft>
              <a:buSzPct val="45000"/>
              <a:buFontTx/>
              <a:buAutoNum type="alphaUcPeriod"/>
              <a:defRPr sz="1800" b="0" i="0" u="none" strike="noStrike" kern="0" cap="none" spc="0" baseline="0">
                <a:solidFill>
                  <a:srgbClr val="000000"/>
                </a:solidFill>
                <a:uFillTx/>
              </a:defRPr>
            </a:pPr>
            <a:r>
              <a:rPr lang="en-US" sz="2400" dirty="0">
                <a:solidFill>
                  <a:srgbClr val="000000"/>
                </a:solidFill>
                <a:latin typeface="Arial Black" pitchFamily="34"/>
                <a:ea typeface="Times New Roman" pitchFamily="1"/>
                <a:cs typeface="Arial" pitchFamily="34"/>
              </a:rPr>
              <a:t>Force-</a:t>
            </a:r>
            <a:r>
              <a:rPr lang="en-US" sz="3200" b="1" dirty="0" err="1">
                <a:solidFill>
                  <a:srgbClr val="000000"/>
                </a:solidFill>
                <a:latin typeface="Tw Cen MT" pitchFamily="18"/>
                <a:ea typeface="Times New Roman" pitchFamily="1"/>
                <a:cs typeface="Arial" pitchFamily="34"/>
              </a:rPr>
              <a:t>Fòs</a:t>
            </a:r>
            <a:endParaRPr lang="en-US" sz="3200" b="1" dirty="0">
              <a:solidFill>
                <a:srgbClr val="000000"/>
              </a:solidFill>
              <a:latin typeface="Tw Cen MT" pitchFamily="18"/>
              <a:ea typeface="Times New Roman" pitchFamily="1"/>
              <a:cs typeface="Arial" pitchFamily="34"/>
            </a:endParaRPr>
          </a:p>
          <a:p>
            <a:pPr fontAlgn="auto" hangingPunct="0">
              <a:spcBef>
                <a:spcPts val="0"/>
              </a:spcBef>
              <a:spcAft>
                <a:spcPts val="0"/>
              </a:spcAft>
              <a:buSzPct val="45000"/>
              <a:buFontTx/>
              <a:buAutoNum type="alphaUcPeriod"/>
              <a:defRPr sz="1800" b="0" i="0" u="none" strike="noStrike" kern="0" cap="none" spc="0" baseline="0">
                <a:solidFill>
                  <a:srgbClr val="000000"/>
                </a:solidFill>
                <a:uFillTx/>
              </a:defRPr>
            </a:pPr>
            <a:r>
              <a:rPr lang="en-US" sz="2400" dirty="0">
                <a:solidFill>
                  <a:srgbClr val="000000"/>
                </a:solidFill>
                <a:latin typeface="Arial Black" pitchFamily="34"/>
                <a:ea typeface="Times New Roman" pitchFamily="1"/>
                <a:cs typeface="Arial" pitchFamily="34"/>
              </a:rPr>
              <a:t>Repetition-</a:t>
            </a:r>
            <a:r>
              <a:rPr lang="en-US" sz="3200" b="1" dirty="0" err="1">
                <a:solidFill>
                  <a:srgbClr val="000000"/>
                </a:solidFill>
                <a:latin typeface="Tw Cen MT" pitchFamily="18"/>
                <a:ea typeface="Times New Roman" pitchFamily="1"/>
                <a:cs typeface="Arial" pitchFamily="34"/>
              </a:rPr>
              <a:t>répétisyon</a:t>
            </a:r>
            <a:endParaRPr lang="en-US" sz="3200" b="1" dirty="0">
              <a:solidFill>
                <a:srgbClr val="000000"/>
              </a:solidFill>
              <a:latin typeface="Tw Cen MT" pitchFamily="18"/>
              <a:ea typeface="Times New Roman" pitchFamily="1"/>
              <a:cs typeface="Arial" pitchFamily="34"/>
            </a:endParaRPr>
          </a:p>
          <a:p>
            <a:pPr fontAlgn="auto" hangingPunct="0">
              <a:spcBef>
                <a:spcPts val="0"/>
              </a:spcBef>
              <a:spcAft>
                <a:spcPts val="0"/>
              </a:spcAft>
              <a:buSzPct val="45000"/>
              <a:buFontTx/>
              <a:buAutoNum type="alphaUcPeriod"/>
              <a:defRPr sz="1800" b="0" i="0" u="none" strike="noStrike" kern="0" cap="none" spc="0" baseline="0">
                <a:solidFill>
                  <a:srgbClr val="000000"/>
                </a:solidFill>
                <a:uFillTx/>
              </a:defRPr>
            </a:pPr>
            <a:r>
              <a:rPr lang="en-US" sz="2400" dirty="0">
                <a:solidFill>
                  <a:srgbClr val="000000"/>
                </a:solidFill>
                <a:latin typeface="Arial Black" pitchFamily="34"/>
                <a:ea typeface="Times New Roman" pitchFamily="1"/>
                <a:cs typeface="Arial" pitchFamily="34"/>
              </a:rPr>
              <a:t>Contact stress- </a:t>
            </a:r>
            <a:r>
              <a:rPr lang="en-US" sz="3200" b="1" dirty="0" err="1">
                <a:solidFill>
                  <a:srgbClr val="000000"/>
                </a:solidFill>
                <a:latin typeface="Tw Cen MT" pitchFamily="18"/>
                <a:ea typeface="Times New Roman" pitchFamily="1"/>
                <a:cs typeface="Arial" pitchFamily="34"/>
              </a:rPr>
              <a:t>estrès</a:t>
            </a:r>
            <a:r>
              <a:rPr lang="en-US" sz="3200" b="1" dirty="0">
                <a:solidFill>
                  <a:srgbClr val="000000"/>
                </a:solidFill>
                <a:latin typeface="Tw Cen MT" pitchFamily="18"/>
                <a:ea typeface="Times New Roman" pitchFamily="1"/>
                <a:cs typeface="Arial" pitchFamily="34"/>
              </a:rPr>
              <a:t> </a:t>
            </a:r>
            <a:r>
              <a:rPr lang="en-US" sz="3200" b="1" dirty="0" err="1">
                <a:solidFill>
                  <a:srgbClr val="000000"/>
                </a:solidFill>
                <a:latin typeface="Tw Cen MT" pitchFamily="18"/>
                <a:ea typeface="Times New Roman" pitchFamily="1"/>
                <a:cs typeface="Arial" pitchFamily="34"/>
              </a:rPr>
              <a:t>kontakté</a:t>
            </a:r>
            <a:endParaRPr lang="en-US" sz="3200" b="1" kern="0" dirty="0">
              <a:solidFill>
                <a:srgbClr val="000000"/>
              </a:solidFill>
              <a:latin typeface="Tw Cen MT" pitchFamily="18"/>
              <a:ea typeface="Times New Roman" pitchFamily="1"/>
              <a:cs typeface="Arial" pitchFamily="34"/>
            </a:endParaRPr>
          </a:p>
          <a:p>
            <a:pPr fontAlgn="auto" hangingPunct="0">
              <a:spcBef>
                <a:spcPts val="0"/>
              </a:spcBef>
              <a:spcAft>
                <a:spcPts val="0"/>
              </a:spcAft>
              <a:buSzPct val="45000"/>
              <a:buFontTx/>
              <a:buAutoNum type="alphaUcPeriod"/>
              <a:defRPr sz="1800" b="0" i="0" u="none" strike="noStrike" kern="0" cap="none" spc="0" baseline="0">
                <a:solidFill>
                  <a:srgbClr val="000000"/>
                </a:solidFill>
                <a:uFillTx/>
              </a:defRPr>
            </a:pPr>
            <a:r>
              <a:rPr lang="en-US" sz="2400" dirty="0">
                <a:solidFill>
                  <a:srgbClr val="000000"/>
                </a:solidFill>
                <a:latin typeface="Arial Black" pitchFamily="34"/>
                <a:ea typeface="Times New Roman" pitchFamily="1"/>
                <a:cs typeface="Arial" pitchFamily="34"/>
              </a:rPr>
              <a:t>Vibration- </a:t>
            </a:r>
            <a:r>
              <a:rPr lang="en-US" sz="3200" b="1" dirty="0">
                <a:solidFill>
                  <a:srgbClr val="000000"/>
                </a:solidFill>
                <a:latin typeface="Tw Cen MT" pitchFamily="18"/>
                <a:ea typeface="Times New Roman" pitchFamily="1"/>
                <a:cs typeface="Arial" pitchFamily="34"/>
              </a:rPr>
              <a:t>Vibration</a:t>
            </a:r>
          </a:p>
          <a:p>
            <a:pPr fontAlgn="auto" hangingPunct="0">
              <a:spcBef>
                <a:spcPts val="0"/>
              </a:spcBef>
              <a:spcAft>
                <a:spcPts val="0"/>
              </a:spcAft>
              <a:defRPr sz="1800" b="0" i="0" u="none" strike="noStrike" kern="0" cap="none" spc="0" baseline="0">
                <a:solidFill>
                  <a:srgbClr val="000000"/>
                </a:solidFill>
                <a:uFillTx/>
              </a:defRPr>
            </a:pPr>
            <a:endParaRPr lang="en-US" sz="2400" dirty="0">
              <a:solidFill>
                <a:srgbClr val="FFFFFF"/>
              </a:solidFill>
              <a:latin typeface="Tw Cen MT" pitchFamily="18"/>
              <a:ea typeface="Times New Roman" pitchFamily="1"/>
              <a:cs typeface="Arial" pitchFamily="34"/>
            </a:endParaRPr>
          </a:p>
          <a:p>
            <a:pPr marL="457200" indent="-456843" fontAlgn="auto" hangingPunct="0">
              <a:spcBef>
                <a:spcPts val="0"/>
              </a:spcBef>
              <a:spcAft>
                <a:spcPts val="0"/>
              </a:spcAft>
              <a:defRPr sz="1800" b="0" i="0" u="none" strike="noStrike" kern="0" cap="none" spc="0" baseline="0">
                <a:solidFill>
                  <a:srgbClr val="000000"/>
                </a:solidFill>
                <a:uFillTx/>
              </a:defRPr>
            </a:pPr>
            <a:endParaRPr lang="en-US" sz="2400" dirty="0">
              <a:solidFill>
                <a:srgbClr val="FFFFFF"/>
              </a:solidFill>
              <a:latin typeface="Tw Cen MT" pitchFamily="18"/>
              <a:ea typeface="Times New Roman" pitchFamily="1"/>
              <a:cs typeface="Arial" pitchFamily="34"/>
            </a:endParaRPr>
          </a:p>
          <a:p>
            <a:pPr indent="-456843" fontAlgn="auto" hangingPunct="0">
              <a:spcBef>
                <a:spcPts val="0"/>
              </a:spcBef>
              <a:spcAft>
                <a:spcPts val="0"/>
              </a:spcAft>
              <a:defRPr sz="1800" b="0" i="0" u="none" strike="noStrike" kern="0" cap="none" spc="0" baseline="0">
                <a:solidFill>
                  <a:srgbClr val="000000"/>
                </a:solidFill>
                <a:uFillTx/>
              </a:defRPr>
            </a:pPr>
            <a:endParaRPr lang="en-US" sz="2400" dirty="0">
              <a:solidFill>
                <a:srgbClr val="FFFFFF"/>
              </a:solidFill>
              <a:latin typeface="Tw Cen MT" pitchFamily="18"/>
              <a:ea typeface="Times New Roman" pitchFamily="1"/>
              <a:cs typeface="Arial" pitchFamily="34"/>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name="Slide38">
    <p:spTree>
      <p:nvGrpSpPr>
        <p:cNvPr id="1" name=""/>
        <p:cNvGrpSpPr/>
        <p:nvPr/>
      </p:nvGrpSpPr>
      <p:grpSpPr>
        <a:xfrm>
          <a:off x="0" y="0"/>
          <a:ext cx="0" cy="0"/>
          <a:chOff x="0" y="0"/>
          <a:chExt cx="0" cy="0"/>
        </a:xfrm>
      </p:grpSpPr>
      <p:sp>
        <p:nvSpPr>
          <p:cNvPr id="76801" name="Date Placeholder 1"/>
          <p:cNvSpPr txBox="1">
            <a:spLocks noChangeArrowheads="1"/>
          </p:cNvSpPr>
          <p:nvPr/>
        </p:nvSpPr>
        <p:spPr bwMode="auto">
          <a:xfrm>
            <a:off x="457200" y="6356350"/>
            <a:ext cx="2133600" cy="365125"/>
          </a:xfrm>
          <a:prstGeom prst="rect">
            <a:avLst/>
          </a:prstGeom>
          <a:noFill/>
          <a:ln w="9525">
            <a:noFill/>
            <a:miter lim="800000"/>
            <a:headEnd/>
            <a:tailEnd/>
          </a:ln>
        </p:spPr>
        <p:txBody>
          <a:bodyPr lIns="90004" tIns="44997" rIns="90004" bIns="44997"/>
          <a:lstStyle/>
          <a:p>
            <a:endParaRPr lang="en-US">
              <a:solidFill>
                <a:srgbClr val="FFFFFF"/>
              </a:solidFill>
              <a:latin typeface="Tw Cen MT" pitchFamily="34" charset="0"/>
              <a:ea typeface="Lucida Sans Unicode" pitchFamily="34" charset="0"/>
              <a:cs typeface="Tahoma" pitchFamily="34" charset="0"/>
            </a:endParaRPr>
          </a:p>
        </p:txBody>
      </p:sp>
      <p:sp>
        <p:nvSpPr>
          <p:cNvPr id="76802" name="Title 3"/>
          <p:cNvSpPr txBox="1">
            <a:spLocks noGrp="1"/>
          </p:cNvSpPr>
          <p:nvPr>
            <p:ph type="title" idx="4294967295"/>
          </p:nvPr>
        </p:nvSpPr>
        <p:spPr>
          <a:xfrm>
            <a:off x="0" y="152400"/>
            <a:ext cx="7315200" cy="1143000"/>
          </a:xfrm>
        </p:spPr>
        <p:txBody>
          <a:bodyPr/>
          <a:lstStyle/>
          <a:p>
            <a:pPr eaLnBrk="1" hangingPunct="1">
              <a:buFont typeface="StarSymbol"/>
              <a:buNone/>
            </a:pPr>
            <a:r>
              <a:rPr sz="4000" smtClean="0">
                <a:latin typeface="Arial Black" pitchFamily="34" charset="0"/>
                <a:ea typeface="MS Gothic"/>
                <a:cs typeface="Arial" charset="0"/>
              </a:rPr>
              <a:t>Chéké konpreyansyon-w</a:t>
            </a:r>
          </a:p>
        </p:txBody>
      </p:sp>
      <p:sp>
        <p:nvSpPr>
          <p:cNvPr id="4" name="Rounded Rectangle 5"/>
          <p:cNvSpPr/>
          <p:nvPr/>
        </p:nvSpPr>
        <p:spPr>
          <a:xfrm>
            <a:off x="533400" y="1676400"/>
            <a:ext cx="6705600" cy="464820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BFBFBF"/>
          </a:solidFill>
          <a:ln>
            <a:noFill/>
            <a:prstDash val="solid"/>
          </a:ln>
        </p:spPr>
        <p:txBody>
          <a:bodyPr lIns="90004" tIns="44997" rIns="90004" bIns="44997" compatLnSpc="0"/>
          <a:lstStyle/>
          <a:p>
            <a:pPr fontAlgn="auto" hangingPunct="0">
              <a:spcBef>
                <a:spcPts val="0"/>
              </a:spcBef>
              <a:spcAft>
                <a:spcPts val="0"/>
              </a:spcAft>
              <a:defRPr sz="1800" b="0" i="0" u="none" strike="noStrike" kern="0" cap="none" spc="0" baseline="0">
                <a:solidFill>
                  <a:srgbClr val="000000"/>
                </a:solidFill>
                <a:uFillTx/>
              </a:defRPr>
            </a:pPr>
            <a:r>
              <a:rPr lang="en-US" sz="2200" dirty="0" err="1">
                <a:solidFill>
                  <a:srgbClr val="000000"/>
                </a:solidFill>
                <a:latin typeface="Arial Black" pitchFamily="34"/>
                <a:ea typeface="Times New Roman" pitchFamily="1"/>
                <a:cs typeface="Arial" pitchFamily="34"/>
              </a:rPr>
              <a:t>Chwa</a:t>
            </a:r>
            <a:r>
              <a:rPr lang="en-US" sz="2200" dirty="0">
                <a:solidFill>
                  <a:srgbClr val="000000"/>
                </a:solidFill>
                <a:latin typeface="Arial Black" pitchFamily="34"/>
                <a:ea typeface="Times New Roman" pitchFamily="1"/>
                <a:cs typeface="Arial" pitchFamily="34"/>
              </a:rPr>
              <a:t> </a:t>
            </a:r>
            <a:r>
              <a:rPr lang="en-US" sz="2200" dirty="0" err="1">
                <a:solidFill>
                  <a:srgbClr val="000000"/>
                </a:solidFill>
                <a:latin typeface="Arial Black" pitchFamily="34"/>
                <a:ea typeface="Times New Roman" pitchFamily="1"/>
                <a:cs typeface="Arial" pitchFamily="34"/>
              </a:rPr>
              <a:t>Miltiple</a:t>
            </a:r>
            <a:endParaRPr lang="en-US" sz="2200" dirty="0">
              <a:solidFill>
                <a:srgbClr val="000000"/>
              </a:solidFill>
              <a:latin typeface="Arial Black" pitchFamily="34"/>
              <a:ea typeface="Times New Roman" pitchFamily="1"/>
              <a:cs typeface="Arial" pitchFamily="34"/>
            </a:endParaRPr>
          </a:p>
          <a:p>
            <a:pPr fontAlgn="auto" hangingPunct="0">
              <a:spcBef>
                <a:spcPts val="0"/>
              </a:spcBef>
              <a:spcAft>
                <a:spcPts val="0"/>
              </a:spcAft>
              <a:defRPr sz="1800" b="0" i="0" u="none" strike="noStrike" kern="0" cap="none" spc="0" baseline="0">
                <a:solidFill>
                  <a:srgbClr val="000000"/>
                </a:solidFill>
                <a:uFillTx/>
              </a:defRPr>
            </a:pPr>
            <a:r>
              <a:rPr lang="en-US" sz="2200" b="1" dirty="0">
                <a:solidFill>
                  <a:srgbClr val="FF0000"/>
                </a:solidFill>
                <a:latin typeface="Arial Black" pitchFamily="34"/>
                <a:ea typeface="Times New Roman" pitchFamily="1"/>
                <a:cs typeface="Arial" pitchFamily="34"/>
              </a:rPr>
              <a:t>Ergonomic </a:t>
            </a:r>
            <a:r>
              <a:rPr lang="en-US" sz="2200" b="1" dirty="0" err="1">
                <a:solidFill>
                  <a:srgbClr val="FF0000"/>
                </a:solidFill>
                <a:latin typeface="Arial Black" pitchFamily="34"/>
                <a:ea typeface="Times New Roman" pitchFamily="1"/>
                <a:cs typeface="Arial" pitchFamily="34"/>
              </a:rPr>
              <a:t>faktè</a:t>
            </a:r>
            <a:r>
              <a:rPr lang="en-US" sz="2200" b="1" dirty="0">
                <a:solidFill>
                  <a:srgbClr val="FF0000"/>
                </a:solidFill>
                <a:latin typeface="Arial Black" pitchFamily="34"/>
                <a:ea typeface="Times New Roman" pitchFamily="1"/>
                <a:cs typeface="Arial" pitchFamily="34"/>
              </a:rPr>
              <a:t> </a:t>
            </a:r>
            <a:r>
              <a:rPr lang="en-US" sz="2200" b="1" dirty="0" err="1">
                <a:solidFill>
                  <a:srgbClr val="FF0000"/>
                </a:solidFill>
                <a:latin typeface="Arial Black" pitchFamily="34"/>
                <a:ea typeface="Times New Roman" pitchFamily="1"/>
                <a:cs typeface="Arial" pitchFamily="34"/>
              </a:rPr>
              <a:t>expérians</a:t>
            </a:r>
            <a:endParaRPr lang="en-US" sz="2200" b="1" dirty="0">
              <a:solidFill>
                <a:srgbClr val="FF0000"/>
              </a:solidFill>
              <a:latin typeface="Arial Black" pitchFamily="34"/>
              <a:ea typeface="Times New Roman" pitchFamily="1"/>
              <a:cs typeface="Arial" pitchFamily="34"/>
            </a:endParaRPr>
          </a:p>
          <a:p>
            <a:pPr fontAlgn="auto" hangingPunct="0">
              <a:spcBef>
                <a:spcPts val="0"/>
              </a:spcBef>
              <a:spcAft>
                <a:spcPts val="0"/>
              </a:spcAft>
              <a:defRPr sz="1800" b="0" i="0" u="none" strike="noStrike" kern="0" cap="none" spc="0" baseline="0">
                <a:solidFill>
                  <a:srgbClr val="000000"/>
                </a:solidFill>
                <a:uFillTx/>
              </a:defRPr>
            </a:pPr>
            <a:r>
              <a:rPr lang="en-US" sz="2200" b="1" dirty="0" err="1">
                <a:solidFill>
                  <a:srgbClr val="000000"/>
                </a:solidFill>
                <a:latin typeface="Tw Cen MT" pitchFamily="18"/>
                <a:ea typeface="Times New Roman" pitchFamily="1"/>
                <a:cs typeface="Arial" pitchFamily="34"/>
              </a:rPr>
              <a:t>Lè</a:t>
            </a:r>
            <a:r>
              <a:rPr lang="en-US" sz="2200" b="1" dirty="0">
                <a:solidFill>
                  <a:srgbClr val="000000"/>
                </a:solidFill>
                <a:latin typeface="Tw Cen MT" pitchFamily="18"/>
                <a:ea typeface="Times New Roman" pitchFamily="1"/>
                <a:cs typeface="Arial" pitchFamily="34"/>
              </a:rPr>
              <a:t> </a:t>
            </a:r>
            <a:r>
              <a:rPr lang="en-US" sz="2200" b="1" dirty="0" err="1">
                <a:solidFill>
                  <a:srgbClr val="000000"/>
                </a:solidFill>
                <a:latin typeface="Tw Cen MT" pitchFamily="18"/>
                <a:ea typeface="Times New Roman" pitchFamily="1"/>
                <a:cs typeface="Arial" pitchFamily="34"/>
              </a:rPr>
              <a:t>ou</a:t>
            </a:r>
            <a:r>
              <a:rPr lang="en-US" sz="2200" b="1" dirty="0">
                <a:solidFill>
                  <a:srgbClr val="000000"/>
                </a:solidFill>
                <a:latin typeface="Tw Cen MT" pitchFamily="18"/>
                <a:ea typeface="Times New Roman" pitchFamily="1"/>
                <a:cs typeface="Arial" pitchFamily="34"/>
              </a:rPr>
              <a:t> </a:t>
            </a:r>
            <a:r>
              <a:rPr lang="en-US" sz="2200" b="1" dirty="0" err="1">
                <a:solidFill>
                  <a:srgbClr val="000000"/>
                </a:solidFill>
                <a:latin typeface="Tw Cen MT" pitchFamily="18"/>
                <a:ea typeface="Times New Roman" pitchFamily="1"/>
                <a:cs typeface="Arial" pitchFamily="34"/>
              </a:rPr>
              <a:t>angajé</a:t>
            </a:r>
            <a:r>
              <a:rPr lang="en-US" sz="2200" b="1" dirty="0">
                <a:solidFill>
                  <a:srgbClr val="000000"/>
                </a:solidFill>
                <a:latin typeface="Tw Cen MT" pitchFamily="18"/>
                <a:ea typeface="Times New Roman" pitchFamily="1"/>
                <a:cs typeface="Arial" pitchFamily="34"/>
              </a:rPr>
              <a:t> </a:t>
            </a:r>
            <a:r>
              <a:rPr lang="en-US" sz="2200" b="1" dirty="0" err="1">
                <a:solidFill>
                  <a:srgbClr val="000000"/>
                </a:solidFill>
                <a:latin typeface="Tw Cen MT" pitchFamily="18"/>
                <a:ea typeface="Times New Roman" pitchFamily="1"/>
                <a:cs typeface="Arial" pitchFamily="34"/>
              </a:rPr>
              <a:t>nan</a:t>
            </a:r>
            <a:r>
              <a:rPr lang="en-US" sz="2200" b="1" dirty="0">
                <a:solidFill>
                  <a:srgbClr val="000000"/>
                </a:solidFill>
                <a:latin typeface="Tw Cen MT" pitchFamily="18"/>
                <a:ea typeface="Times New Roman" pitchFamily="1"/>
                <a:cs typeface="Arial" pitchFamily="34"/>
              </a:rPr>
              <a:t> yon </a:t>
            </a:r>
            <a:r>
              <a:rPr lang="en-US" sz="2200" b="1" dirty="0" err="1">
                <a:solidFill>
                  <a:srgbClr val="000000"/>
                </a:solidFill>
                <a:latin typeface="Tw Cen MT" pitchFamily="18"/>
                <a:ea typeface="Times New Roman" pitchFamily="1"/>
                <a:cs typeface="Arial" pitchFamily="34"/>
              </a:rPr>
              <a:t>travay</a:t>
            </a:r>
            <a:r>
              <a:rPr lang="en-US" sz="2200" b="1" dirty="0">
                <a:solidFill>
                  <a:srgbClr val="000000"/>
                </a:solidFill>
                <a:latin typeface="Tw Cen MT" pitchFamily="18"/>
                <a:ea typeface="Times New Roman" pitchFamily="1"/>
                <a:cs typeface="Arial" pitchFamily="34"/>
              </a:rPr>
              <a:t> </a:t>
            </a:r>
            <a:r>
              <a:rPr lang="en-US" sz="2200" b="1" dirty="0" err="1">
                <a:solidFill>
                  <a:srgbClr val="000000"/>
                </a:solidFill>
                <a:latin typeface="Tw Cen MT" pitchFamily="18"/>
                <a:ea typeface="Times New Roman" pitchFamily="1"/>
                <a:cs typeface="Arial" pitchFamily="34"/>
              </a:rPr>
              <a:t>ou</a:t>
            </a:r>
            <a:r>
              <a:rPr lang="en-US" sz="2200" b="1" dirty="0">
                <a:solidFill>
                  <a:srgbClr val="000000"/>
                </a:solidFill>
                <a:latin typeface="Tw Cen MT" pitchFamily="18"/>
                <a:ea typeface="Times New Roman" pitchFamily="1"/>
                <a:cs typeface="Arial" pitchFamily="34"/>
              </a:rPr>
              <a:t> </a:t>
            </a:r>
            <a:r>
              <a:rPr lang="en-US" sz="2200" b="1" dirty="0" err="1">
                <a:solidFill>
                  <a:srgbClr val="000000"/>
                </a:solidFill>
                <a:latin typeface="Tw Cen MT" pitchFamily="18"/>
                <a:ea typeface="Times New Roman" pitchFamily="1"/>
                <a:cs typeface="Arial" pitchFamily="34"/>
              </a:rPr>
              <a:t>aktivité</a:t>
            </a:r>
            <a:r>
              <a:rPr lang="en-US" sz="2200" b="1" dirty="0">
                <a:solidFill>
                  <a:srgbClr val="000000"/>
                </a:solidFill>
                <a:latin typeface="Tw Cen MT" pitchFamily="18"/>
                <a:ea typeface="Times New Roman" pitchFamily="1"/>
                <a:cs typeface="Arial" pitchFamily="34"/>
              </a:rPr>
              <a:t> </a:t>
            </a:r>
            <a:r>
              <a:rPr lang="en-US" sz="2200" b="1" dirty="0" err="1">
                <a:solidFill>
                  <a:srgbClr val="000000"/>
                </a:solidFill>
                <a:latin typeface="Tw Cen MT" pitchFamily="18"/>
                <a:ea typeface="Times New Roman" pitchFamily="1"/>
                <a:cs typeface="Arial" pitchFamily="34"/>
              </a:rPr>
              <a:t>ki</a:t>
            </a:r>
            <a:r>
              <a:rPr lang="en-US" sz="2200" b="1" dirty="0">
                <a:solidFill>
                  <a:srgbClr val="000000"/>
                </a:solidFill>
                <a:latin typeface="Tw Cen MT" pitchFamily="18"/>
                <a:ea typeface="Times New Roman" pitchFamily="1"/>
                <a:cs typeface="Arial" pitchFamily="34"/>
              </a:rPr>
              <a:t> </a:t>
            </a:r>
            <a:r>
              <a:rPr lang="en-US" sz="2200" b="1" dirty="0" err="1">
                <a:solidFill>
                  <a:srgbClr val="000000"/>
                </a:solidFill>
                <a:latin typeface="Tw Cen MT" pitchFamily="18"/>
                <a:ea typeface="Times New Roman" pitchFamily="1"/>
                <a:cs typeface="Arial" pitchFamily="34"/>
              </a:rPr>
              <a:t>mandé</a:t>
            </a:r>
            <a:r>
              <a:rPr lang="en-US" sz="2200" b="1" dirty="0">
                <a:solidFill>
                  <a:srgbClr val="000000"/>
                </a:solidFill>
                <a:latin typeface="Tw Cen MT" pitchFamily="18"/>
                <a:ea typeface="Times New Roman" pitchFamily="1"/>
                <a:cs typeface="Arial" pitchFamily="34"/>
              </a:rPr>
              <a:t> </a:t>
            </a:r>
            <a:r>
              <a:rPr lang="en-US" sz="2200" b="1" dirty="0" err="1">
                <a:solidFill>
                  <a:srgbClr val="000000"/>
                </a:solidFill>
                <a:latin typeface="Tw Cen MT" pitchFamily="18"/>
                <a:ea typeface="Times New Roman" pitchFamily="1"/>
                <a:cs typeface="Arial" pitchFamily="34"/>
              </a:rPr>
              <a:t>pou</a:t>
            </a:r>
            <a:r>
              <a:rPr lang="en-US" sz="2200" b="1" dirty="0">
                <a:solidFill>
                  <a:srgbClr val="000000"/>
                </a:solidFill>
                <a:latin typeface="Tw Cen MT" pitchFamily="18"/>
                <a:ea typeface="Times New Roman" pitchFamily="1"/>
                <a:cs typeface="Arial" pitchFamily="34"/>
              </a:rPr>
              <a:t> </a:t>
            </a:r>
            <a:r>
              <a:rPr lang="en-US" sz="2200" b="1" dirty="0" err="1">
                <a:solidFill>
                  <a:srgbClr val="000000"/>
                </a:solidFill>
                <a:latin typeface="Tw Cen MT" pitchFamily="18"/>
                <a:ea typeface="Times New Roman" pitchFamily="1"/>
                <a:cs typeface="Arial" pitchFamily="34"/>
              </a:rPr>
              <a:t>mété</a:t>
            </a:r>
            <a:r>
              <a:rPr lang="en-US" sz="2200" b="1" dirty="0">
                <a:solidFill>
                  <a:srgbClr val="000000"/>
                </a:solidFill>
                <a:latin typeface="Tw Cen MT" pitchFamily="18"/>
                <a:ea typeface="Times New Roman" pitchFamily="1"/>
                <a:cs typeface="Arial" pitchFamily="34"/>
              </a:rPr>
              <a:t> </a:t>
            </a:r>
            <a:r>
              <a:rPr lang="en-US" sz="2200" b="1" dirty="0" err="1">
                <a:solidFill>
                  <a:srgbClr val="000000"/>
                </a:solidFill>
                <a:latin typeface="Tw Cen MT" pitchFamily="18"/>
                <a:ea typeface="Times New Roman" pitchFamily="1"/>
                <a:cs typeface="Arial" pitchFamily="34"/>
              </a:rPr>
              <a:t>présyon</a:t>
            </a:r>
            <a:r>
              <a:rPr lang="en-US" sz="2200" b="1" dirty="0">
                <a:solidFill>
                  <a:srgbClr val="000000"/>
                </a:solidFill>
                <a:latin typeface="Tw Cen MT" pitchFamily="18"/>
                <a:ea typeface="Times New Roman" pitchFamily="1"/>
                <a:cs typeface="Arial" pitchFamily="34"/>
              </a:rPr>
              <a:t> </a:t>
            </a:r>
            <a:r>
              <a:rPr lang="en-US" sz="2200" b="1" dirty="0" err="1">
                <a:solidFill>
                  <a:srgbClr val="000000"/>
                </a:solidFill>
                <a:latin typeface="Tw Cen MT" pitchFamily="18"/>
                <a:ea typeface="Times New Roman" pitchFamily="1"/>
                <a:cs typeface="Arial" pitchFamily="34"/>
              </a:rPr>
              <a:t>ak</a:t>
            </a:r>
            <a:r>
              <a:rPr lang="en-US" sz="2200" b="1" dirty="0">
                <a:solidFill>
                  <a:srgbClr val="000000"/>
                </a:solidFill>
                <a:latin typeface="Tw Cen MT" pitchFamily="18"/>
                <a:ea typeface="Times New Roman" pitchFamily="1"/>
                <a:cs typeface="Arial" pitchFamily="34"/>
              </a:rPr>
              <a:t> </a:t>
            </a:r>
            <a:r>
              <a:rPr lang="en-US" sz="2200" b="1" dirty="0" err="1">
                <a:solidFill>
                  <a:srgbClr val="000000"/>
                </a:solidFill>
                <a:latin typeface="Tw Cen MT" pitchFamily="18"/>
                <a:ea typeface="Times New Roman" pitchFamily="1"/>
                <a:cs typeface="Arial" pitchFamily="34"/>
              </a:rPr>
              <a:t>rézilta</a:t>
            </a:r>
            <a:r>
              <a:rPr lang="en-US" sz="2200" b="1" dirty="0">
                <a:solidFill>
                  <a:srgbClr val="000000"/>
                </a:solidFill>
                <a:latin typeface="Tw Cen MT" pitchFamily="18"/>
                <a:ea typeface="Times New Roman" pitchFamily="1"/>
                <a:cs typeface="Arial" pitchFamily="34"/>
              </a:rPr>
              <a:t> </a:t>
            </a:r>
            <a:r>
              <a:rPr lang="en-US" sz="2200" b="1" dirty="0" err="1">
                <a:solidFill>
                  <a:srgbClr val="000000"/>
                </a:solidFill>
                <a:latin typeface="Tw Cen MT" pitchFamily="18"/>
                <a:ea typeface="Times New Roman" pitchFamily="1"/>
                <a:cs typeface="Arial" pitchFamily="34"/>
              </a:rPr>
              <a:t>sou</a:t>
            </a:r>
            <a:r>
              <a:rPr lang="en-US" sz="2200" b="1" dirty="0">
                <a:solidFill>
                  <a:srgbClr val="000000"/>
                </a:solidFill>
                <a:latin typeface="Tw Cen MT" pitchFamily="18"/>
                <a:ea typeface="Times New Roman" pitchFamily="1"/>
                <a:cs typeface="Arial" pitchFamily="34"/>
              </a:rPr>
              <a:t> </a:t>
            </a:r>
            <a:r>
              <a:rPr lang="en-US" sz="2200" b="1" dirty="0" err="1">
                <a:solidFill>
                  <a:srgbClr val="000000"/>
                </a:solidFill>
                <a:latin typeface="Tw Cen MT" pitchFamily="18"/>
                <a:ea typeface="Times New Roman" pitchFamily="1"/>
                <a:cs typeface="Arial" pitchFamily="34"/>
              </a:rPr>
              <a:t>jwenti</a:t>
            </a:r>
            <a:r>
              <a:rPr lang="en-US" sz="2200" b="1" dirty="0">
                <a:solidFill>
                  <a:srgbClr val="000000"/>
                </a:solidFill>
                <a:latin typeface="Tw Cen MT" pitchFamily="18"/>
                <a:ea typeface="Times New Roman" pitchFamily="1"/>
                <a:cs typeface="Arial" pitchFamily="34"/>
              </a:rPr>
              <a:t>- </a:t>
            </a:r>
            <a:r>
              <a:rPr lang="en-US" sz="2200" b="1" dirty="0" err="1">
                <a:solidFill>
                  <a:srgbClr val="000000"/>
                </a:solidFill>
                <a:latin typeface="Tw Cen MT" pitchFamily="18"/>
                <a:ea typeface="Times New Roman" pitchFamily="1"/>
                <a:cs typeface="Arial" pitchFamily="34"/>
              </a:rPr>
              <a:t>yo</a:t>
            </a:r>
            <a:r>
              <a:rPr lang="en-US" sz="2200" b="1" dirty="0">
                <a:solidFill>
                  <a:srgbClr val="000000"/>
                </a:solidFill>
                <a:latin typeface="Tw Cen MT" pitchFamily="18"/>
                <a:ea typeface="Times New Roman" pitchFamily="1"/>
                <a:cs typeface="Arial" pitchFamily="34"/>
              </a:rPr>
              <a:t> </a:t>
            </a:r>
            <a:r>
              <a:rPr lang="en-US" sz="2200" b="1" dirty="0" err="1">
                <a:solidFill>
                  <a:srgbClr val="000000"/>
                </a:solidFill>
                <a:latin typeface="Tw Cen MT" pitchFamily="18"/>
                <a:ea typeface="Times New Roman" pitchFamily="1"/>
                <a:cs typeface="Arial" pitchFamily="34"/>
              </a:rPr>
              <a:t>sé</a:t>
            </a:r>
            <a:r>
              <a:rPr lang="en-US" sz="2200" b="1" dirty="0">
                <a:solidFill>
                  <a:srgbClr val="000000"/>
                </a:solidFill>
                <a:latin typeface="Tw Cen MT" pitchFamily="18"/>
                <a:ea typeface="Times New Roman" pitchFamily="1"/>
                <a:cs typeface="Arial" pitchFamily="34"/>
              </a:rPr>
              <a:t>:</a:t>
            </a:r>
          </a:p>
          <a:p>
            <a:pPr fontAlgn="auto" hangingPunct="0">
              <a:spcBef>
                <a:spcPts val="0"/>
              </a:spcBef>
              <a:spcAft>
                <a:spcPts val="0"/>
              </a:spcAft>
              <a:defRPr sz="1800" b="0" i="0" u="none" strike="noStrike" kern="0" cap="none" spc="0" baseline="0">
                <a:solidFill>
                  <a:srgbClr val="000000"/>
                </a:solidFill>
                <a:uFillTx/>
              </a:defRPr>
            </a:pPr>
            <a:endParaRPr lang="en-US" sz="2400" dirty="0">
              <a:solidFill>
                <a:srgbClr val="000000"/>
              </a:solidFill>
              <a:latin typeface="Tw Cen MT" pitchFamily="18"/>
              <a:ea typeface="Times New Roman" pitchFamily="1"/>
              <a:cs typeface="Arial" pitchFamily="34"/>
            </a:endParaRPr>
          </a:p>
          <a:p>
            <a:pPr fontAlgn="auto" hangingPunct="0">
              <a:spcBef>
                <a:spcPts val="0"/>
              </a:spcBef>
              <a:spcAft>
                <a:spcPts val="0"/>
              </a:spcAft>
              <a:buSzPct val="45000"/>
              <a:buFontTx/>
              <a:buAutoNum type="alphaUcPeriod"/>
              <a:defRPr sz="1800" b="0" i="0" u="none" strike="noStrike" kern="0" cap="none" spc="0" baseline="0">
                <a:solidFill>
                  <a:srgbClr val="000000"/>
                </a:solidFill>
                <a:uFillTx/>
              </a:defRPr>
            </a:pPr>
            <a:r>
              <a:rPr lang="en-US" sz="2400" dirty="0">
                <a:solidFill>
                  <a:srgbClr val="000000"/>
                </a:solidFill>
                <a:latin typeface="Arial Black" pitchFamily="34"/>
                <a:ea typeface="Times New Roman" pitchFamily="1"/>
                <a:cs typeface="Arial" pitchFamily="34"/>
              </a:rPr>
              <a:t>Vibration-</a:t>
            </a:r>
            <a:r>
              <a:rPr lang="en-US" sz="2400" dirty="0" err="1">
                <a:solidFill>
                  <a:srgbClr val="000000"/>
                </a:solidFill>
                <a:latin typeface="Arial Black" pitchFamily="34"/>
                <a:ea typeface="Times New Roman" pitchFamily="1"/>
                <a:cs typeface="Arial" pitchFamily="34"/>
              </a:rPr>
              <a:t>Vibrasyon</a:t>
            </a:r>
            <a:endParaRPr lang="en-US" sz="2400" dirty="0">
              <a:solidFill>
                <a:srgbClr val="000000"/>
              </a:solidFill>
              <a:latin typeface="Arial Black" pitchFamily="34"/>
              <a:ea typeface="Times New Roman" pitchFamily="1"/>
              <a:cs typeface="Arial" pitchFamily="34"/>
            </a:endParaRPr>
          </a:p>
          <a:p>
            <a:pPr fontAlgn="auto" hangingPunct="0">
              <a:spcBef>
                <a:spcPts val="0"/>
              </a:spcBef>
              <a:spcAft>
                <a:spcPts val="0"/>
              </a:spcAft>
              <a:buSzPct val="45000"/>
              <a:buFontTx/>
              <a:buAutoNum type="alphaUcPeriod"/>
              <a:defRPr sz="1800" b="0" i="0" u="none" strike="noStrike" kern="0" cap="none" spc="0" baseline="0">
                <a:solidFill>
                  <a:srgbClr val="000000"/>
                </a:solidFill>
                <a:uFillTx/>
              </a:defRPr>
            </a:pPr>
            <a:r>
              <a:rPr lang="en-US" sz="2400" dirty="0">
                <a:solidFill>
                  <a:srgbClr val="000000"/>
                </a:solidFill>
                <a:latin typeface="Arial Black" pitchFamily="34"/>
                <a:ea typeface="Times New Roman" pitchFamily="1"/>
                <a:cs typeface="Arial" pitchFamily="34"/>
              </a:rPr>
              <a:t>Repetition-</a:t>
            </a:r>
            <a:r>
              <a:rPr lang="en-US" sz="2400" dirty="0" err="1">
                <a:solidFill>
                  <a:srgbClr val="000000"/>
                </a:solidFill>
                <a:latin typeface="Arial Black" pitchFamily="34"/>
                <a:ea typeface="Times New Roman" pitchFamily="1"/>
                <a:cs typeface="Arial" pitchFamily="34"/>
              </a:rPr>
              <a:t>Répétisyon</a:t>
            </a:r>
            <a:endParaRPr lang="en-US" sz="2400" dirty="0">
              <a:solidFill>
                <a:srgbClr val="000000"/>
              </a:solidFill>
              <a:latin typeface="Arial Black" pitchFamily="34"/>
              <a:ea typeface="Times New Roman" pitchFamily="1"/>
              <a:cs typeface="Arial" pitchFamily="34"/>
            </a:endParaRPr>
          </a:p>
          <a:p>
            <a:pPr fontAlgn="auto" hangingPunct="0">
              <a:spcBef>
                <a:spcPts val="0"/>
              </a:spcBef>
              <a:spcAft>
                <a:spcPts val="0"/>
              </a:spcAft>
              <a:buSzPct val="45000"/>
              <a:buFontTx/>
              <a:buAutoNum type="alphaUcPeriod"/>
              <a:defRPr sz="1800" b="0" i="0" u="none" strike="noStrike" kern="0" cap="none" spc="0" baseline="0">
                <a:solidFill>
                  <a:srgbClr val="000000"/>
                </a:solidFill>
                <a:uFillTx/>
              </a:defRPr>
            </a:pPr>
            <a:r>
              <a:rPr lang="en-US" sz="2400" dirty="0">
                <a:solidFill>
                  <a:srgbClr val="000000"/>
                </a:solidFill>
                <a:latin typeface="Arial Black" pitchFamily="34"/>
                <a:ea typeface="Times New Roman" pitchFamily="1"/>
                <a:cs typeface="Arial" pitchFamily="34"/>
              </a:rPr>
              <a:t>Force-</a:t>
            </a:r>
            <a:r>
              <a:rPr lang="en-US" sz="2400" dirty="0">
                <a:solidFill>
                  <a:srgbClr val="FFFFFF"/>
                </a:solidFill>
                <a:latin typeface="Tw Cen MT" pitchFamily="18"/>
                <a:ea typeface="Times New Roman" pitchFamily="1"/>
                <a:cs typeface="Arial" pitchFamily="34"/>
              </a:rPr>
              <a:t> </a:t>
            </a:r>
            <a:r>
              <a:rPr lang="en-US" sz="4000" b="1" dirty="0" err="1">
                <a:solidFill>
                  <a:srgbClr val="000000"/>
                </a:solidFill>
                <a:latin typeface="Tw Cen MT" pitchFamily="18"/>
                <a:ea typeface="Times New Roman" pitchFamily="1"/>
                <a:cs typeface="Arial" pitchFamily="34"/>
              </a:rPr>
              <a:t>Fòs</a:t>
            </a:r>
            <a:endParaRPr lang="en-US" sz="4000" b="1" dirty="0">
              <a:solidFill>
                <a:srgbClr val="000000"/>
              </a:solidFill>
              <a:latin typeface="Tw Cen MT" pitchFamily="18"/>
              <a:ea typeface="Times New Roman" pitchFamily="1"/>
              <a:cs typeface="Arial" pitchFamily="34"/>
            </a:endParaRPr>
          </a:p>
          <a:p>
            <a:pPr fontAlgn="auto" hangingPunct="0">
              <a:spcBef>
                <a:spcPts val="0"/>
              </a:spcBef>
              <a:spcAft>
                <a:spcPts val="0"/>
              </a:spcAft>
              <a:buSzPct val="45000"/>
              <a:buFontTx/>
              <a:buAutoNum type="alphaUcPeriod"/>
              <a:defRPr sz="1800" b="0" i="0" u="none" strike="noStrike" kern="0" cap="none" spc="0" baseline="0">
                <a:solidFill>
                  <a:srgbClr val="000000"/>
                </a:solidFill>
                <a:uFillTx/>
              </a:defRPr>
            </a:pPr>
            <a:r>
              <a:rPr lang="en-US" sz="2400" dirty="0">
                <a:solidFill>
                  <a:srgbClr val="000000"/>
                </a:solidFill>
                <a:latin typeface="Arial Black" pitchFamily="34"/>
                <a:ea typeface="Times New Roman" pitchFamily="1"/>
                <a:cs typeface="Arial" pitchFamily="34"/>
              </a:rPr>
              <a:t>Contact stress-</a:t>
            </a:r>
            <a:r>
              <a:rPr lang="en-US" sz="3600" b="1" dirty="0" err="1">
                <a:solidFill>
                  <a:srgbClr val="000000"/>
                </a:solidFill>
                <a:latin typeface="Tw Cen MT" pitchFamily="18"/>
                <a:ea typeface="Times New Roman" pitchFamily="1"/>
                <a:cs typeface="Arial" pitchFamily="34"/>
              </a:rPr>
              <a:t>estrès</a:t>
            </a:r>
            <a:r>
              <a:rPr lang="en-US" sz="3600" b="1" dirty="0">
                <a:solidFill>
                  <a:srgbClr val="000000"/>
                </a:solidFill>
                <a:latin typeface="Tw Cen MT" pitchFamily="18"/>
                <a:ea typeface="Times New Roman" pitchFamily="1"/>
                <a:cs typeface="Arial" pitchFamily="34"/>
              </a:rPr>
              <a:t> </a:t>
            </a:r>
            <a:r>
              <a:rPr lang="en-US" sz="3600" b="1" dirty="0" err="1">
                <a:solidFill>
                  <a:srgbClr val="000000"/>
                </a:solidFill>
                <a:latin typeface="Tw Cen MT" pitchFamily="18"/>
                <a:ea typeface="Times New Roman" pitchFamily="1"/>
                <a:cs typeface="Arial" pitchFamily="34"/>
              </a:rPr>
              <a:t>kontakté</a:t>
            </a:r>
            <a:endParaRPr lang="en-US" sz="3600" b="1" dirty="0">
              <a:solidFill>
                <a:srgbClr val="000000"/>
              </a:solidFill>
              <a:latin typeface="Tw Cen MT" pitchFamily="18"/>
              <a:ea typeface="Times New Roman" pitchFamily="1"/>
              <a:cs typeface="Arial" pitchFamily="34"/>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name="Slide40">
    <p:spTree>
      <p:nvGrpSpPr>
        <p:cNvPr id="1" name=""/>
        <p:cNvGrpSpPr/>
        <p:nvPr/>
      </p:nvGrpSpPr>
      <p:grpSpPr>
        <a:xfrm>
          <a:off x="0" y="0"/>
          <a:ext cx="0" cy="0"/>
          <a:chOff x="0" y="0"/>
          <a:chExt cx="0" cy="0"/>
        </a:xfrm>
      </p:grpSpPr>
      <p:sp>
        <p:nvSpPr>
          <p:cNvPr id="78849" name="Date Placeholder 1"/>
          <p:cNvSpPr txBox="1">
            <a:spLocks noChangeArrowheads="1"/>
          </p:cNvSpPr>
          <p:nvPr/>
        </p:nvSpPr>
        <p:spPr bwMode="auto">
          <a:xfrm>
            <a:off x="457200" y="6356350"/>
            <a:ext cx="2133600" cy="365125"/>
          </a:xfrm>
          <a:prstGeom prst="rect">
            <a:avLst/>
          </a:prstGeom>
          <a:noFill/>
          <a:ln w="9525">
            <a:noFill/>
            <a:miter lim="800000"/>
            <a:headEnd/>
            <a:tailEnd/>
          </a:ln>
        </p:spPr>
        <p:txBody>
          <a:bodyPr lIns="90004" tIns="44997" rIns="90004" bIns="44997"/>
          <a:lstStyle/>
          <a:p>
            <a:endParaRPr lang="en-US">
              <a:solidFill>
                <a:srgbClr val="FFFFFF"/>
              </a:solidFill>
              <a:latin typeface="Tw Cen MT" pitchFamily="34" charset="0"/>
              <a:ea typeface="Lucida Sans Unicode" pitchFamily="34" charset="0"/>
              <a:cs typeface="Tahoma" pitchFamily="34" charset="0"/>
            </a:endParaRPr>
          </a:p>
        </p:txBody>
      </p:sp>
      <p:sp>
        <p:nvSpPr>
          <p:cNvPr id="78850" name="Title 3"/>
          <p:cNvSpPr txBox="1">
            <a:spLocks noGrp="1"/>
          </p:cNvSpPr>
          <p:nvPr>
            <p:ph type="title" idx="4294967295"/>
          </p:nvPr>
        </p:nvSpPr>
        <p:spPr>
          <a:xfrm>
            <a:off x="0" y="228600"/>
            <a:ext cx="7315200" cy="1143000"/>
          </a:xfrm>
        </p:spPr>
        <p:txBody>
          <a:bodyPr anchorCtr="0"/>
          <a:lstStyle/>
          <a:p>
            <a:pPr eaLnBrk="1"/>
            <a:endParaRPr smtClean="0">
              <a:latin typeface="Tw Cen MT" pitchFamily="34" charset="0"/>
              <a:ea typeface="MS Gothic"/>
              <a:cs typeface="Arial" charset="0"/>
            </a:endParaRPr>
          </a:p>
        </p:txBody>
      </p:sp>
      <p:sp>
        <p:nvSpPr>
          <p:cNvPr id="4" name="Rounded Rectangle 5"/>
          <p:cNvSpPr/>
          <p:nvPr/>
        </p:nvSpPr>
        <p:spPr>
          <a:xfrm>
            <a:off x="228600" y="1600200"/>
            <a:ext cx="6934200" cy="480060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BFBFBF"/>
          </a:solidFill>
          <a:ln>
            <a:noFill/>
            <a:prstDash val="solid"/>
          </a:ln>
        </p:spPr>
        <p:txBody>
          <a:bodyPr lIns="90004" tIns="44997" rIns="90004" bIns="44997" compatLnSpc="0"/>
          <a:lstStyle/>
          <a:p>
            <a:pPr fontAlgn="auto" hangingPunct="0">
              <a:spcBef>
                <a:spcPts val="0"/>
              </a:spcBef>
              <a:spcAft>
                <a:spcPts val="0"/>
              </a:spcAft>
              <a:defRPr sz="1800" b="0" i="0" u="none" strike="noStrike" kern="0" cap="none" spc="0" baseline="0">
                <a:solidFill>
                  <a:srgbClr val="000000"/>
                </a:solidFill>
                <a:uFillTx/>
              </a:defRPr>
            </a:pPr>
            <a:r>
              <a:rPr lang="en-US" sz="2400" dirty="0">
                <a:solidFill>
                  <a:srgbClr val="000000"/>
                </a:solidFill>
                <a:latin typeface="Arial Black" pitchFamily="34"/>
                <a:ea typeface="Lucida Sans Unicode" pitchFamily="2"/>
                <a:cs typeface="Tahoma" pitchFamily="2"/>
              </a:rPr>
              <a:t>MILTIPLE CHOICE.</a:t>
            </a:r>
          </a:p>
          <a:p>
            <a:pPr fontAlgn="auto" hangingPunct="0">
              <a:spcBef>
                <a:spcPts val="0"/>
              </a:spcBef>
              <a:spcAft>
                <a:spcPts val="0"/>
              </a:spcAft>
              <a:defRPr sz="1800" b="0" i="0" u="none" strike="noStrike" kern="0" cap="none" spc="0" baseline="0">
                <a:solidFill>
                  <a:srgbClr val="000000"/>
                </a:solidFill>
                <a:uFillTx/>
              </a:defRPr>
            </a:pPr>
            <a:r>
              <a:rPr lang="en-US" sz="2200" b="1" dirty="0">
                <a:solidFill>
                  <a:srgbClr val="000000"/>
                </a:solidFill>
                <a:latin typeface="Arial Black" pitchFamily="34"/>
                <a:ea typeface="Lucida Sans Unicode" pitchFamily="2"/>
                <a:cs typeface="Tahoma" pitchFamily="2"/>
              </a:rPr>
              <a:t>  </a:t>
            </a:r>
            <a:r>
              <a:rPr lang="en-US" sz="2200" b="1" dirty="0" err="1">
                <a:solidFill>
                  <a:srgbClr val="FF0000"/>
                </a:solidFill>
                <a:latin typeface="Arial Black" pitchFamily="34"/>
                <a:ea typeface="Lucida Sans Unicode" pitchFamily="2"/>
                <a:cs typeface="Tahoma" pitchFamily="2"/>
              </a:rPr>
              <a:t>Ki</a:t>
            </a:r>
            <a:r>
              <a:rPr lang="en-US" sz="2200" b="1" dirty="0">
                <a:solidFill>
                  <a:srgbClr val="FF0000"/>
                </a:solidFill>
                <a:latin typeface="Arial Black" pitchFamily="34"/>
                <a:ea typeface="Lucida Sans Unicode" pitchFamily="2"/>
                <a:cs typeface="Tahoma" pitchFamily="2"/>
              </a:rPr>
              <a:t> </a:t>
            </a:r>
            <a:r>
              <a:rPr lang="en-US" sz="2200" b="1" dirty="0" err="1">
                <a:solidFill>
                  <a:srgbClr val="FF0000"/>
                </a:solidFill>
                <a:latin typeface="Arial Black" pitchFamily="34"/>
                <a:ea typeface="Lucida Sans Unicode" pitchFamily="2"/>
                <a:cs typeface="Tahoma" pitchFamily="2"/>
              </a:rPr>
              <a:t>prémyé</a:t>
            </a:r>
            <a:r>
              <a:rPr lang="en-US" sz="2200" b="1" dirty="0">
                <a:solidFill>
                  <a:srgbClr val="FF0000"/>
                </a:solidFill>
                <a:latin typeface="Arial Black" pitchFamily="34"/>
                <a:ea typeface="Lucida Sans Unicode" pitchFamily="2"/>
                <a:cs typeface="Tahoma" pitchFamily="2"/>
              </a:rPr>
              <a:t> sign </a:t>
            </a:r>
            <a:r>
              <a:rPr lang="en-US" sz="2200" b="1" dirty="0" err="1">
                <a:solidFill>
                  <a:srgbClr val="FF0000"/>
                </a:solidFill>
                <a:latin typeface="Arial Black" pitchFamily="34"/>
                <a:ea typeface="Lucida Sans Unicode" pitchFamily="2"/>
                <a:cs typeface="Tahoma" pitchFamily="2"/>
              </a:rPr>
              <a:t>yo</a:t>
            </a:r>
            <a:r>
              <a:rPr lang="en-US" sz="2200" b="1" dirty="0">
                <a:solidFill>
                  <a:srgbClr val="FF0000"/>
                </a:solidFill>
                <a:latin typeface="Arial Black" pitchFamily="34"/>
                <a:ea typeface="Lucida Sans Unicode" pitchFamily="2"/>
                <a:cs typeface="Tahoma" pitchFamily="2"/>
              </a:rPr>
              <a:t>?</a:t>
            </a:r>
          </a:p>
          <a:p>
            <a:pPr fontAlgn="auto" hangingPunct="0">
              <a:spcBef>
                <a:spcPts val="0"/>
              </a:spcBef>
              <a:spcAft>
                <a:spcPts val="0"/>
              </a:spcAft>
              <a:defRPr sz="1800" b="0" i="0" u="none" strike="noStrike" kern="0" cap="none" spc="0" baseline="0">
                <a:solidFill>
                  <a:srgbClr val="000000"/>
                </a:solidFill>
                <a:uFillTx/>
              </a:defRPr>
            </a:pPr>
            <a:r>
              <a:rPr lang="en-US" sz="2200" b="1" dirty="0">
                <a:solidFill>
                  <a:srgbClr val="000000"/>
                </a:solidFill>
                <a:latin typeface="Arial Black" pitchFamily="34"/>
                <a:ea typeface="Lucida Sans Unicode" pitchFamily="2"/>
                <a:cs typeface="Tahoma" pitchFamily="2"/>
              </a:rPr>
              <a:t>(</a:t>
            </a:r>
            <a:r>
              <a:rPr lang="en-US" sz="2200" b="1" dirty="0" err="1">
                <a:solidFill>
                  <a:srgbClr val="000000"/>
                </a:solidFill>
                <a:latin typeface="Arial Black" pitchFamily="34"/>
                <a:ea typeface="Lucida Sans Unicode" pitchFamily="2"/>
                <a:cs typeface="Tahoma" pitchFamily="2"/>
              </a:rPr>
              <a:t>ChéKé</a:t>
            </a:r>
            <a:r>
              <a:rPr lang="en-US" sz="2200" b="1" dirty="0">
                <a:solidFill>
                  <a:srgbClr val="000000"/>
                </a:solidFill>
                <a:latin typeface="Arial Black" pitchFamily="34"/>
                <a:ea typeface="Lucida Sans Unicode" pitchFamily="2"/>
                <a:cs typeface="Tahoma" pitchFamily="2"/>
              </a:rPr>
              <a:t> tout </a:t>
            </a:r>
            <a:r>
              <a:rPr lang="en-US" sz="2200" b="1" dirty="0" err="1">
                <a:solidFill>
                  <a:srgbClr val="000000"/>
                </a:solidFill>
                <a:latin typeface="Arial Black" pitchFamily="34"/>
                <a:ea typeface="Lucida Sans Unicode" pitchFamily="2"/>
                <a:cs typeface="Tahoma" pitchFamily="2"/>
              </a:rPr>
              <a:t>sa</a:t>
            </a:r>
            <a:r>
              <a:rPr lang="en-US" sz="2200" b="1" dirty="0">
                <a:solidFill>
                  <a:srgbClr val="000000"/>
                </a:solidFill>
                <a:latin typeface="Arial Black" pitchFamily="34"/>
                <a:ea typeface="Lucida Sans Unicode" pitchFamily="2"/>
                <a:cs typeface="Tahoma" pitchFamily="2"/>
              </a:rPr>
              <a:t> </a:t>
            </a:r>
            <a:r>
              <a:rPr lang="en-US" sz="2200" b="1" dirty="0" err="1">
                <a:solidFill>
                  <a:srgbClr val="000000"/>
                </a:solidFill>
                <a:latin typeface="Arial Black" pitchFamily="34"/>
                <a:ea typeface="Lucida Sans Unicode" pitchFamily="2"/>
                <a:cs typeface="Tahoma" pitchFamily="2"/>
              </a:rPr>
              <a:t>ki</a:t>
            </a:r>
            <a:r>
              <a:rPr lang="en-US" sz="2200" b="1" dirty="0">
                <a:solidFill>
                  <a:srgbClr val="000000"/>
                </a:solidFill>
                <a:latin typeface="Arial Black" pitchFamily="34"/>
                <a:ea typeface="Lucida Sans Unicode" pitchFamily="2"/>
                <a:cs typeface="Tahoma" pitchFamily="2"/>
              </a:rPr>
              <a:t> bon </a:t>
            </a:r>
            <a:r>
              <a:rPr lang="en-US" sz="2200" b="1" dirty="0" err="1">
                <a:solidFill>
                  <a:srgbClr val="000000"/>
                </a:solidFill>
                <a:latin typeface="Arial Black" pitchFamily="34"/>
                <a:ea typeface="Lucida Sans Unicode" pitchFamily="2"/>
                <a:cs typeface="Tahoma" pitchFamily="2"/>
              </a:rPr>
              <a:t>yo</a:t>
            </a:r>
            <a:r>
              <a:rPr lang="en-US" sz="2200" b="1" dirty="0">
                <a:solidFill>
                  <a:srgbClr val="000000"/>
                </a:solidFill>
                <a:latin typeface="Arial Black" pitchFamily="34"/>
                <a:ea typeface="Lucida Sans Unicode" pitchFamily="2"/>
                <a:cs typeface="Tahoma" pitchFamily="2"/>
              </a:rPr>
              <a:t>.)</a:t>
            </a:r>
          </a:p>
          <a:p>
            <a:pPr fontAlgn="auto" hangingPunct="0">
              <a:spcBef>
                <a:spcPts val="0"/>
              </a:spcBef>
              <a:spcAft>
                <a:spcPts val="0"/>
              </a:spcAft>
              <a:buSzPct val="45000"/>
              <a:buFontTx/>
              <a:buAutoNum type="alphaUcPeriod"/>
              <a:defRPr sz="1800" b="0" i="0" u="none" strike="noStrike" kern="0" cap="none" spc="0" baseline="0">
                <a:solidFill>
                  <a:srgbClr val="000000"/>
                </a:solidFill>
                <a:uFillTx/>
              </a:defRPr>
            </a:pPr>
            <a:r>
              <a:rPr lang="en-US" sz="2200" dirty="0">
                <a:solidFill>
                  <a:srgbClr val="000000"/>
                </a:solidFill>
                <a:latin typeface="Arial Black" pitchFamily="34"/>
                <a:ea typeface="Lucida Sans Unicode" pitchFamily="2"/>
                <a:cs typeface="Tahoma" pitchFamily="2"/>
              </a:rPr>
              <a:t>Swelling- </a:t>
            </a:r>
            <a:r>
              <a:rPr lang="en-US" sz="2200" dirty="0" err="1">
                <a:solidFill>
                  <a:srgbClr val="000000"/>
                </a:solidFill>
                <a:latin typeface="Arial Black" pitchFamily="34"/>
                <a:ea typeface="Lucida Sans Unicode" pitchFamily="2"/>
                <a:cs typeface="Tahoma" pitchFamily="2"/>
              </a:rPr>
              <a:t>Anflamasyon</a:t>
            </a:r>
            <a:r>
              <a:rPr lang="en-US" sz="2200" dirty="0">
                <a:solidFill>
                  <a:srgbClr val="000000"/>
                </a:solidFill>
                <a:latin typeface="Arial Black" pitchFamily="34"/>
                <a:ea typeface="Lucida Sans Unicode" pitchFamily="2"/>
                <a:cs typeface="Tahoma" pitchFamily="2"/>
              </a:rPr>
              <a:t>	</a:t>
            </a:r>
          </a:p>
          <a:p>
            <a:pPr fontAlgn="auto" hangingPunct="0">
              <a:spcBef>
                <a:spcPts val="0"/>
              </a:spcBef>
              <a:spcAft>
                <a:spcPts val="0"/>
              </a:spcAft>
              <a:buSzPct val="45000"/>
              <a:buFontTx/>
              <a:buAutoNum type="alphaUcPeriod"/>
              <a:defRPr sz="1800" b="0" i="0" u="none" strike="noStrike" kern="0" cap="none" spc="0" baseline="0">
                <a:solidFill>
                  <a:srgbClr val="000000"/>
                </a:solidFill>
                <a:uFillTx/>
              </a:defRPr>
            </a:pPr>
            <a:r>
              <a:rPr lang="en-US" sz="2200" dirty="0">
                <a:solidFill>
                  <a:srgbClr val="000000"/>
                </a:solidFill>
                <a:latin typeface="Arial Black" pitchFamily="34"/>
                <a:ea typeface="Lucida Sans Unicode" pitchFamily="2"/>
                <a:cs typeface="Tahoma" pitchFamily="2"/>
              </a:rPr>
              <a:t>Irritation-</a:t>
            </a:r>
            <a:r>
              <a:rPr lang="en-US" sz="2200" dirty="0" err="1">
                <a:solidFill>
                  <a:srgbClr val="000000"/>
                </a:solidFill>
                <a:latin typeface="Arial Black" pitchFamily="34"/>
                <a:ea typeface="Lucida Sans Unicode" pitchFamily="2"/>
                <a:cs typeface="Tahoma" pitchFamily="2"/>
              </a:rPr>
              <a:t>Iritasyon</a:t>
            </a:r>
            <a:endParaRPr lang="en-US" sz="2200" dirty="0">
              <a:solidFill>
                <a:srgbClr val="000000"/>
              </a:solidFill>
              <a:latin typeface="Arial Black" pitchFamily="34"/>
              <a:ea typeface="Lucida Sans Unicode" pitchFamily="2"/>
              <a:cs typeface="Tahoma" pitchFamily="2"/>
            </a:endParaRPr>
          </a:p>
          <a:p>
            <a:pPr fontAlgn="auto" hangingPunct="0">
              <a:spcBef>
                <a:spcPts val="0"/>
              </a:spcBef>
              <a:spcAft>
                <a:spcPts val="0"/>
              </a:spcAft>
              <a:buSzPct val="45000"/>
              <a:buFontTx/>
              <a:buAutoNum type="alphaUcPeriod"/>
              <a:defRPr sz="1800" b="0" i="0" u="none" strike="noStrike" kern="0" cap="none" spc="0" baseline="0">
                <a:solidFill>
                  <a:srgbClr val="000000"/>
                </a:solidFill>
                <a:uFillTx/>
              </a:defRPr>
            </a:pPr>
            <a:r>
              <a:rPr lang="en-US" sz="2200" dirty="0">
                <a:solidFill>
                  <a:srgbClr val="000000"/>
                </a:solidFill>
                <a:latin typeface="Arial Black" pitchFamily="34"/>
                <a:ea typeface="Lucida Sans Unicode" pitchFamily="2"/>
                <a:cs typeface="Tahoma" pitchFamily="2"/>
              </a:rPr>
              <a:t>Stiffness-</a:t>
            </a:r>
            <a:r>
              <a:rPr lang="en-US" sz="2200" b="1" dirty="0" err="1">
                <a:solidFill>
                  <a:srgbClr val="000000"/>
                </a:solidFill>
                <a:latin typeface="Tw Cen MT" pitchFamily="18"/>
                <a:ea typeface="Lucida Sans Unicode" pitchFamily="2"/>
                <a:cs typeface="Tahoma" pitchFamily="2"/>
              </a:rPr>
              <a:t>frigidité</a:t>
            </a:r>
            <a:endParaRPr lang="en-US" sz="2200" b="1" dirty="0">
              <a:solidFill>
                <a:srgbClr val="000000"/>
              </a:solidFill>
              <a:latin typeface="Tw Cen MT" pitchFamily="18"/>
              <a:ea typeface="Lucida Sans Unicode" pitchFamily="2"/>
              <a:cs typeface="Tahoma" pitchFamily="2"/>
            </a:endParaRPr>
          </a:p>
          <a:p>
            <a:pPr fontAlgn="auto" hangingPunct="0">
              <a:spcBef>
                <a:spcPts val="0"/>
              </a:spcBef>
              <a:spcAft>
                <a:spcPts val="0"/>
              </a:spcAft>
              <a:buSzPct val="45000"/>
              <a:buFontTx/>
              <a:buAutoNum type="alphaUcPeriod"/>
              <a:defRPr sz="1800" b="0" i="0" u="none" strike="noStrike" kern="0" cap="none" spc="0" baseline="0">
                <a:solidFill>
                  <a:srgbClr val="000000"/>
                </a:solidFill>
                <a:uFillTx/>
              </a:defRPr>
            </a:pPr>
            <a:r>
              <a:rPr lang="en-US" sz="2200" dirty="0">
                <a:solidFill>
                  <a:srgbClr val="000000"/>
                </a:solidFill>
                <a:latin typeface="Arial Black" pitchFamily="34"/>
                <a:ea typeface="Lucida Sans Unicode" pitchFamily="2"/>
                <a:cs typeface="Tahoma" pitchFamily="2"/>
              </a:rPr>
              <a:t>Tingling-</a:t>
            </a:r>
            <a:r>
              <a:rPr lang="en-US" sz="2200" b="1" dirty="0" err="1">
                <a:solidFill>
                  <a:srgbClr val="000000"/>
                </a:solidFill>
                <a:latin typeface="Tw Cen MT" pitchFamily="18"/>
                <a:ea typeface="Lucida Sans Unicode" pitchFamily="2"/>
                <a:cs typeface="Tahoma" pitchFamily="2"/>
              </a:rPr>
              <a:t>pikotman</a:t>
            </a:r>
            <a:endParaRPr lang="en-US" sz="2200" b="1" dirty="0">
              <a:solidFill>
                <a:srgbClr val="000000"/>
              </a:solidFill>
              <a:latin typeface="Tw Cen MT" pitchFamily="18"/>
              <a:ea typeface="Lucida Sans Unicode" pitchFamily="2"/>
              <a:cs typeface="Tahoma" pitchFamily="2"/>
            </a:endParaRPr>
          </a:p>
          <a:p>
            <a:pPr marL="457200" indent="-456843" fontAlgn="auto" hangingPunct="0">
              <a:spcBef>
                <a:spcPts val="0"/>
              </a:spcBef>
              <a:spcAft>
                <a:spcPts val="0"/>
              </a:spcAft>
              <a:defRPr sz="1800" b="0" i="0" u="none" strike="noStrike" kern="0" cap="none" spc="0" baseline="0">
                <a:solidFill>
                  <a:srgbClr val="000000"/>
                </a:solidFill>
                <a:uFillTx/>
              </a:defRPr>
            </a:pPr>
            <a:r>
              <a:rPr lang="en-US" sz="2200" dirty="0">
                <a:solidFill>
                  <a:srgbClr val="000000"/>
                </a:solidFill>
                <a:latin typeface="Arial Black" pitchFamily="34"/>
                <a:ea typeface="Lucida Sans Unicode" pitchFamily="2"/>
                <a:cs typeface="Tahoma" pitchFamily="2"/>
              </a:rPr>
              <a:t>E. Burning sensations-</a:t>
            </a:r>
            <a:r>
              <a:rPr lang="en-US" sz="2200" b="1" dirty="0">
                <a:solidFill>
                  <a:srgbClr val="000000"/>
                </a:solidFill>
                <a:latin typeface="Tw Cen MT" pitchFamily="18"/>
                <a:ea typeface="Lucida Sans Unicode" pitchFamily="2"/>
                <a:cs typeface="Tahoma" pitchFamily="2"/>
              </a:rPr>
              <a:t>Burning </a:t>
            </a:r>
            <a:r>
              <a:rPr lang="en-US" sz="2200" b="1" dirty="0" err="1">
                <a:solidFill>
                  <a:srgbClr val="000000"/>
                </a:solidFill>
                <a:latin typeface="Tw Cen MT" pitchFamily="18"/>
                <a:ea typeface="Lucida Sans Unicode" pitchFamily="2"/>
                <a:cs typeface="Tahoma" pitchFamily="2"/>
              </a:rPr>
              <a:t>sansasyon</a:t>
            </a:r>
            <a:endParaRPr lang="en-US" sz="2200" b="1" dirty="0">
              <a:solidFill>
                <a:srgbClr val="000000"/>
              </a:solidFill>
              <a:latin typeface="Tw Cen MT" pitchFamily="18"/>
              <a:ea typeface="Lucida Sans Unicode" pitchFamily="2"/>
              <a:cs typeface="Tahoma" pitchFamily="2"/>
            </a:endParaRPr>
          </a:p>
          <a:p>
            <a:pPr marL="457200" indent="-456843" fontAlgn="auto" hangingPunct="0">
              <a:spcBef>
                <a:spcPts val="0"/>
              </a:spcBef>
              <a:spcAft>
                <a:spcPts val="0"/>
              </a:spcAft>
              <a:defRPr sz="1800" b="0" i="0" u="none" strike="noStrike" kern="0" cap="none" spc="0" baseline="0">
                <a:solidFill>
                  <a:srgbClr val="000000"/>
                </a:solidFill>
                <a:uFillTx/>
              </a:defRPr>
            </a:pPr>
            <a:r>
              <a:rPr lang="en-US" sz="2200" dirty="0">
                <a:solidFill>
                  <a:srgbClr val="000000"/>
                </a:solidFill>
                <a:latin typeface="Arial Black" pitchFamily="34"/>
                <a:ea typeface="Lucida Sans Unicode" pitchFamily="2"/>
                <a:cs typeface="Tahoma" pitchFamily="2"/>
              </a:rPr>
              <a:t>F.   Insomnia</a:t>
            </a:r>
            <a:r>
              <a:rPr lang="en-US" sz="2200" b="1" dirty="0">
                <a:solidFill>
                  <a:srgbClr val="000000"/>
                </a:solidFill>
                <a:latin typeface="Arial Black" pitchFamily="34"/>
                <a:ea typeface="Lucida Sans Unicode" pitchFamily="2"/>
                <a:cs typeface="Tahoma" pitchFamily="2"/>
              </a:rPr>
              <a:t> </a:t>
            </a:r>
            <a:r>
              <a:rPr lang="en-US" sz="2200" b="1" dirty="0" err="1">
                <a:solidFill>
                  <a:srgbClr val="000000"/>
                </a:solidFill>
                <a:latin typeface="Tw Cen MT" pitchFamily="18"/>
                <a:ea typeface="Lucida Sans Unicode" pitchFamily="2"/>
                <a:cs typeface="Tahoma" pitchFamily="2"/>
              </a:rPr>
              <a:t>insomnia</a:t>
            </a:r>
            <a:r>
              <a:rPr lang="en-US" sz="2200" dirty="0">
                <a:solidFill>
                  <a:srgbClr val="000000"/>
                </a:solidFill>
                <a:latin typeface="Arial Black" pitchFamily="34"/>
                <a:ea typeface="Lucida Sans Unicode" pitchFamily="2"/>
                <a:cs typeface="Tahoma" pitchFamily="2"/>
              </a:rPr>
              <a:t>-</a:t>
            </a:r>
          </a:p>
          <a:p>
            <a:pPr indent="-456843" fontAlgn="auto" hangingPunct="0">
              <a:spcBef>
                <a:spcPts val="0"/>
              </a:spcBef>
              <a:spcAft>
                <a:spcPts val="0"/>
              </a:spcAft>
              <a:defRPr sz="1800" b="0" i="0" u="none" strike="noStrike" kern="0" cap="none" spc="0" baseline="0">
                <a:solidFill>
                  <a:srgbClr val="000000"/>
                </a:solidFill>
                <a:uFillTx/>
              </a:defRPr>
            </a:pPr>
            <a:r>
              <a:rPr lang="en-US" sz="2200" dirty="0">
                <a:solidFill>
                  <a:srgbClr val="000000"/>
                </a:solidFill>
                <a:latin typeface="Arial Black" pitchFamily="34"/>
                <a:ea typeface="Lucida Sans Unicode" pitchFamily="2"/>
                <a:cs typeface="Tahoma" pitchFamily="2"/>
              </a:rPr>
              <a:t>G.  Numbness-</a:t>
            </a:r>
            <a:r>
              <a:rPr lang="en-US" sz="2200" b="1" dirty="0" err="1">
                <a:solidFill>
                  <a:srgbClr val="000000"/>
                </a:solidFill>
                <a:latin typeface="Tw Cen MT" pitchFamily="18"/>
                <a:ea typeface="Lucida Sans Unicode" pitchFamily="2"/>
                <a:cs typeface="Tahoma" pitchFamily="2"/>
              </a:rPr>
              <a:t>Pèt</a:t>
            </a:r>
            <a:r>
              <a:rPr lang="en-US" sz="2200" b="1" dirty="0">
                <a:solidFill>
                  <a:srgbClr val="000000"/>
                </a:solidFill>
                <a:latin typeface="Tw Cen MT" pitchFamily="18"/>
                <a:ea typeface="Lucida Sans Unicode" pitchFamily="2"/>
                <a:cs typeface="Tahoma" pitchFamily="2"/>
              </a:rPr>
              <a:t> </a:t>
            </a:r>
            <a:r>
              <a:rPr lang="en-US" sz="2200" b="1" dirty="0" err="1">
                <a:solidFill>
                  <a:srgbClr val="000000"/>
                </a:solidFill>
                <a:latin typeface="Tw Cen MT" pitchFamily="18"/>
                <a:ea typeface="Lucida Sans Unicode" pitchFamily="2"/>
                <a:cs typeface="Tahoma" pitchFamily="2"/>
              </a:rPr>
              <a:t>sansasyon</a:t>
            </a:r>
            <a:endParaRPr lang="en-US" sz="2200" b="1" dirty="0">
              <a:solidFill>
                <a:srgbClr val="000000"/>
              </a:solidFill>
              <a:latin typeface="Tw Cen MT" pitchFamily="18"/>
              <a:ea typeface="Lucida Sans Unicode" pitchFamily="2"/>
              <a:cs typeface="Tahoma" pitchFamily="2"/>
            </a:endParaRPr>
          </a:p>
          <a:p>
            <a:pPr indent="-456843" fontAlgn="auto" hangingPunct="0">
              <a:spcBef>
                <a:spcPts val="0"/>
              </a:spcBef>
              <a:spcAft>
                <a:spcPts val="0"/>
              </a:spcAft>
              <a:defRPr sz="1800" b="0" i="0" u="none" strike="noStrike" kern="0" cap="none" spc="0" baseline="0">
                <a:solidFill>
                  <a:srgbClr val="000000"/>
                </a:solidFill>
                <a:uFillTx/>
              </a:defRPr>
            </a:pPr>
            <a:r>
              <a:rPr lang="en-US" sz="2200" dirty="0">
                <a:solidFill>
                  <a:srgbClr val="000000"/>
                </a:solidFill>
                <a:latin typeface="Arial Black" pitchFamily="34"/>
                <a:ea typeface="Lucida Sans Unicode" pitchFamily="2"/>
                <a:cs typeface="Tahoma" pitchFamily="2"/>
              </a:rPr>
              <a:t>H.  Discomfort-</a:t>
            </a:r>
            <a:r>
              <a:rPr lang="en-US" sz="2200" b="1" dirty="0" err="1">
                <a:solidFill>
                  <a:srgbClr val="000000"/>
                </a:solidFill>
                <a:latin typeface="Tw Cen MT" pitchFamily="18"/>
                <a:ea typeface="Lucida Sans Unicode" pitchFamily="2"/>
                <a:cs typeface="Tahoma" pitchFamily="2"/>
              </a:rPr>
              <a:t>Enkonfò</a:t>
            </a:r>
            <a:endParaRPr lang="en-US" sz="2200" b="1" dirty="0">
              <a:solidFill>
                <a:srgbClr val="000000"/>
              </a:solidFill>
              <a:latin typeface="Tw Cen MT" pitchFamily="18"/>
              <a:ea typeface="Lucida Sans Unicode" pitchFamily="2"/>
              <a:cs typeface="Tahoma" pitchFamily="2"/>
            </a:endParaRPr>
          </a:p>
          <a:p>
            <a:pPr indent="-456843" fontAlgn="auto" hangingPunct="0">
              <a:spcBef>
                <a:spcPts val="0"/>
              </a:spcBef>
              <a:spcAft>
                <a:spcPts val="0"/>
              </a:spcAft>
              <a:defRPr sz="1800" b="0" i="0" u="none" strike="noStrike" kern="0" cap="none" spc="0" baseline="0">
                <a:solidFill>
                  <a:srgbClr val="000000"/>
                </a:solidFill>
                <a:uFillTx/>
              </a:defRPr>
            </a:pPr>
            <a:endParaRPr lang="en-US" sz="2400" dirty="0">
              <a:solidFill>
                <a:srgbClr val="FFFFFF"/>
              </a:solidFill>
              <a:latin typeface="Tw Cen MT" pitchFamily="18"/>
              <a:ea typeface="Lucida Sans Unicode" pitchFamily="2"/>
              <a:cs typeface="Tahoma" pitchFamily="2"/>
            </a:endParaRPr>
          </a:p>
        </p:txBody>
      </p:sp>
      <p:sp>
        <p:nvSpPr>
          <p:cNvPr id="78852" name="Title 3"/>
          <p:cNvSpPr txBox="1">
            <a:spLocks noGrp="1"/>
          </p:cNvSpPr>
          <p:nvPr>
            <p:ph type="title" idx="4294967295"/>
          </p:nvPr>
        </p:nvSpPr>
        <p:spPr>
          <a:xfrm>
            <a:off x="0" y="533400"/>
            <a:ext cx="7315200" cy="685800"/>
          </a:xfrm>
        </p:spPr>
        <p:txBody>
          <a:bodyPr/>
          <a:lstStyle/>
          <a:p>
            <a:pPr eaLnBrk="1" hangingPunct="1">
              <a:buFont typeface="StarSymbol"/>
              <a:buNone/>
            </a:pPr>
            <a:r>
              <a:rPr sz="4000" smtClean="0">
                <a:latin typeface="Arial Black" pitchFamily="34" charset="0"/>
                <a:ea typeface="MS Gothic"/>
                <a:cs typeface="Arial" charset="0"/>
              </a:rPr>
              <a:t>Chéké konpréyansyon-w</a:t>
            </a: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name="Slide39">
    <p:spTree>
      <p:nvGrpSpPr>
        <p:cNvPr id="1" name=""/>
        <p:cNvGrpSpPr/>
        <p:nvPr/>
      </p:nvGrpSpPr>
      <p:grpSpPr>
        <a:xfrm>
          <a:off x="0" y="0"/>
          <a:ext cx="0" cy="0"/>
          <a:chOff x="0" y="0"/>
          <a:chExt cx="0" cy="0"/>
        </a:xfrm>
      </p:grpSpPr>
      <p:sp>
        <p:nvSpPr>
          <p:cNvPr id="80897" name="Date Placeholder 1"/>
          <p:cNvSpPr txBox="1">
            <a:spLocks noChangeArrowheads="1"/>
          </p:cNvSpPr>
          <p:nvPr/>
        </p:nvSpPr>
        <p:spPr bwMode="auto">
          <a:xfrm>
            <a:off x="457200" y="6356350"/>
            <a:ext cx="2133600" cy="365125"/>
          </a:xfrm>
          <a:prstGeom prst="rect">
            <a:avLst/>
          </a:prstGeom>
          <a:noFill/>
          <a:ln w="9525">
            <a:noFill/>
            <a:miter lim="800000"/>
            <a:headEnd/>
            <a:tailEnd/>
          </a:ln>
        </p:spPr>
        <p:txBody>
          <a:bodyPr lIns="90004" tIns="44997" rIns="90004" bIns="44997"/>
          <a:lstStyle/>
          <a:p>
            <a:endParaRPr lang="en-US">
              <a:solidFill>
                <a:srgbClr val="FFFFFF"/>
              </a:solidFill>
              <a:latin typeface="Tw Cen MT" pitchFamily="34" charset="0"/>
              <a:ea typeface="Lucida Sans Unicode" pitchFamily="34" charset="0"/>
              <a:cs typeface="Tahoma" pitchFamily="34" charset="0"/>
            </a:endParaRPr>
          </a:p>
        </p:txBody>
      </p:sp>
      <p:sp>
        <p:nvSpPr>
          <p:cNvPr id="80898" name="Title 3"/>
          <p:cNvSpPr txBox="1">
            <a:spLocks noGrp="1"/>
          </p:cNvSpPr>
          <p:nvPr>
            <p:ph type="title" idx="4294967295"/>
          </p:nvPr>
        </p:nvSpPr>
        <p:spPr>
          <a:xfrm>
            <a:off x="0" y="152400"/>
            <a:ext cx="7315200" cy="1143000"/>
          </a:xfrm>
        </p:spPr>
        <p:txBody>
          <a:bodyPr/>
          <a:lstStyle/>
          <a:p>
            <a:pPr eaLnBrk="1" hangingPunct="1">
              <a:buFont typeface="StarSymbol"/>
              <a:buNone/>
            </a:pPr>
            <a:r>
              <a:rPr sz="4000" smtClean="0">
                <a:latin typeface="Arial Black" pitchFamily="34" charset="0"/>
                <a:ea typeface="MS Gothic"/>
                <a:cs typeface="Arial" charset="0"/>
              </a:rPr>
              <a:t>Chéké konpréyansion-w</a:t>
            </a:r>
          </a:p>
        </p:txBody>
      </p:sp>
      <p:sp>
        <p:nvSpPr>
          <p:cNvPr id="4" name="Rounded Rectangle 5"/>
          <p:cNvSpPr/>
          <p:nvPr/>
        </p:nvSpPr>
        <p:spPr>
          <a:xfrm>
            <a:off x="533400" y="1295400"/>
            <a:ext cx="6705600" cy="556260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BFBFBF"/>
          </a:solidFill>
          <a:ln>
            <a:noFill/>
            <a:prstDash val="solid"/>
          </a:ln>
        </p:spPr>
        <p:txBody>
          <a:bodyPr lIns="90004" tIns="44997" rIns="90004" bIns="44997" compatLnSpc="0"/>
          <a:lstStyle/>
          <a:p>
            <a:pPr fontAlgn="auto" hangingPunct="0">
              <a:spcBef>
                <a:spcPts val="0"/>
              </a:spcBef>
              <a:spcAft>
                <a:spcPts val="0"/>
              </a:spcAft>
              <a:defRPr sz="1800" b="0" i="0" u="none" strike="noStrike" kern="0" cap="none" spc="0" baseline="0">
                <a:solidFill>
                  <a:srgbClr val="000000"/>
                </a:solidFill>
                <a:uFillTx/>
              </a:defRPr>
            </a:pPr>
            <a:r>
              <a:rPr lang="en-US" sz="2400" dirty="0" err="1">
                <a:solidFill>
                  <a:srgbClr val="000000"/>
                </a:solidFill>
                <a:latin typeface="Arial Black" pitchFamily="34"/>
                <a:ea typeface="Times New Roman" pitchFamily="1"/>
                <a:cs typeface="Arial" pitchFamily="34"/>
              </a:rPr>
              <a:t>Chwa</a:t>
            </a:r>
            <a:r>
              <a:rPr lang="en-US" sz="2400" dirty="0">
                <a:solidFill>
                  <a:srgbClr val="000000"/>
                </a:solidFill>
                <a:latin typeface="Arial Black" pitchFamily="34"/>
                <a:ea typeface="Times New Roman" pitchFamily="1"/>
                <a:cs typeface="Arial" pitchFamily="34"/>
              </a:rPr>
              <a:t> </a:t>
            </a:r>
            <a:r>
              <a:rPr lang="en-US" sz="2400" dirty="0" err="1">
                <a:solidFill>
                  <a:srgbClr val="000000"/>
                </a:solidFill>
                <a:latin typeface="Arial Black" pitchFamily="34"/>
                <a:ea typeface="Times New Roman" pitchFamily="1"/>
                <a:cs typeface="Arial" pitchFamily="34"/>
              </a:rPr>
              <a:t>Miltiple</a:t>
            </a:r>
            <a:endParaRPr lang="en-US" sz="2400" dirty="0">
              <a:solidFill>
                <a:srgbClr val="000000"/>
              </a:solidFill>
              <a:latin typeface="Arial Black" pitchFamily="34"/>
              <a:ea typeface="Times New Roman" pitchFamily="1"/>
              <a:cs typeface="Arial" pitchFamily="34"/>
            </a:endParaRPr>
          </a:p>
          <a:p>
            <a:pPr fontAlgn="auto" hangingPunct="0">
              <a:spcBef>
                <a:spcPts val="0"/>
              </a:spcBef>
              <a:spcAft>
                <a:spcPts val="0"/>
              </a:spcAft>
              <a:defRPr sz="1800" b="0" i="0" u="none" strike="noStrike" kern="0" cap="none" spc="0" baseline="0">
                <a:solidFill>
                  <a:srgbClr val="000000"/>
                </a:solidFill>
                <a:uFillTx/>
              </a:defRPr>
            </a:pPr>
            <a:r>
              <a:rPr lang="en-US" sz="2400" dirty="0">
                <a:solidFill>
                  <a:srgbClr val="000000"/>
                </a:solidFill>
                <a:latin typeface="Arial Black" pitchFamily="34"/>
                <a:ea typeface="Times New Roman" pitchFamily="1"/>
                <a:cs typeface="Arial" pitchFamily="34"/>
              </a:rPr>
              <a:t> </a:t>
            </a:r>
            <a:r>
              <a:rPr lang="en-US" sz="2400" b="1" dirty="0">
                <a:solidFill>
                  <a:srgbClr val="FF0000"/>
                </a:solidFill>
                <a:latin typeface="Arial Black" pitchFamily="34"/>
                <a:ea typeface="Times New Roman" pitchFamily="1"/>
                <a:cs typeface="Arial" pitchFamily="34"/>
              </a:rPr>
              <a:t>Ergonomic </a:t>
            </a:r>
            <a:r>
              <a:rPr lang="en-US" sz="2400" b="1" dirty="0" err="1">
                <a:solidFill>
                  <a:srgbClr val="FF0000"/>
                </a:solidFill>
                <a:latin typeface="Arial Black" pitchFamily="34"/>
                <a:ea typeface="Times New Roman" pitchFamily="1"/>
                <a:cs typeface="Arial" pitchFamily="34"/>
              </a:rPr>
              <a:t>faktè</a:t>
            </a:r>
            <a:r>
              <a:rPr lang="en-US" sz="2400" b="1" dirty="0">
                <a:solidFill>
                  <a:srgbClr val="FF0000"/>
                </a:solidFill>
                <a:latin typeface="Arial Black" pitchFamily="34"/>
                <a:ea typeface="Times New Roman" pitchFamily="1"/>
                <a:cs typeface="Arial" pitchFamily="34"/>
              </a:rPr>
              <a:t> </a:t>
            </a:r>
            <a:r>
              <a:rPr lang="en-US" sz="2400" b="1" dirty="0" err="1">
                <a:solidFill>
                  <a:srgbClr val="FF0000"/>
                </a:solidFill>
                <a:latin typeface="Arial Black" pitchFamily="34"/>
                <a:ea typeface="Times New Roman" pitchFamily="1"/>
                <a:cs typeface="Arial" pitchFamily="34"/>
              </a:rPr>
              <a:t>expérians</a:t>
            </a:r>
            <a:endParaRPr lang="en-US" sz="2400" b="1" dirty="0">
              <a:solidFill>
                <a:srgbClr val="FF0000"/>
              </a:solidFill>
              <a:latin typeface="Arial Black" pitchFamily="34"/>
              <a:ea typeface="Times New Roman" pitchFamily="1"/>
              <a:cs typeface="Arial" pitchFamily="34"/>
            </a:endParaRPr>
          </a:p>
          <a:p>
            <a:pPr fontAlgn="auto" hangingPunct="0">
              <a:spcBef>
                <a:spcPts val="0"/>
              </a:spcBef>
              <a:spcAft>
                <a:spcPts val="0"/>
              </a:spcAft>
              <a:defRPr sz="1800" b="0" i="0" u="none" strike="noStrike" kern="0" cap="none" spc="0" baseline="0">
                <a:solidFill>
                  <a:srgbClr val="000000"/>
                </a:solidFill>
                <a:uFillTx/>
              </a:defRPr>
            </a:pPr>
            <a:r>
              <a:rPr lang="en-US" sz="3600" b="1" dirty="0" err="1">
                <a:solidFill>
                  <a:srgbClr val="000000"/>
                </a:solidFill>
                <a:latin typeface="Tw Cen MT" pitchFamily="18"/>
                <a:ea typeface="Times New Roman" pitchFamily="1"/>
                <a:cs typeface="Arial" pitchFamily="34"/>
              </a:rPr>
              <a:t>Lè</a:t>
            </a:r>
            <a:r>
              <a:rPr lang="en-US" sz="3600" b="1" dirty="0">
                <a:solidFill>
                  <a:srgbClr val="000000"/>
                </a:solidFill>
                <a:latin typeface="Tw Cen MT" pitchFamily="18"/>
                <a:ea typeface="Times New Roman" pitchFamily="1"/>
                <a:cs typeface="Arial" pitchFamily="34"/>
              </a:rPr>
              <a:t> </a:t>
            </a:r>
            <a:r>
              <a:rPr lang="en-US" sz="3600" b="1" dirty="0" err="1">
                <a:solidFill>
                  <a:srgbClr val="000000"/>
                </a:solidFill>
                <a:latin typeface="Tw Cen MT" pitchFamily="18"/>
                <a:ea typeface="Times New Roman" pitchFamily="1"/>
                <a:cs typeface="Arial" pitchFamily="34"/>
              </a:rPr>
              <a:t>ou</a:t>
            </a:r>
            <a:r>
              <a:rPr lang="en-US" sz="3600" b="1" dirty="0">
                <a:solidFill>
                  <a:srgbClr val="000000"/>
                </a:solidFill>
                <a:latin typeface="Tw Cen MT" pitchFamily="18"/>
                <a:ea typeface="Times New Roman" pitchFamily="1"/>
                <a:cs typeface="Arial" pitchFamily="34"/>
              </a:rPr>
              <a:t> </a:t>
            </a:r>
            <a:r>
              <a:rPr lang="en-US" sz="3600" b="1" dirty="0" err="1">
                <a:solidFill>
                  <a:srgbClr val="000000"/>
                </a:solidFill>
                <a:latin typeface="Tw Cen MT" pitchFamily="18"/>
                <a:ea typeface="Times New Roman" pitchFamily="1"/>
                <a:cs typeface="Arial" pitchFamily="34"/>
              </a:rPr>
              <a:t>angajé</a:t>
            </a:r>
            <a:r>
              <a:rPr lang="en-US" sz="3600" b="1" dirty="0">
                <a:solidFill>
                  <a:srgbClr val="000000"/>
                </a:solidFill>
                <a:latin typeface="Tw Cen MT" pitchFamily="18"/>
                <a:ea typeface="Times New Roman" pitchFamily="1"/>
                <a:cs typeface="Arial" pitchFamily="34"/>
              </a:rPr>
              <a:t> </a:t>
            </a:r>
            <a:r>
              <a:rPr lang="en-US" sz="3600" b="1" dirty="0" err="1">
                <a:solidFill>
                  <a:srgbClr val="000000"/>
                </a:solidFill>
                <a:latin typeface="Tw Cen MT" pitchFamily="18"/>
                <a:ea typeface="Times New Roman" pitchFamily="1"/>
                <a:cs typeface="Arial" pitchFamily="34"/>
              </a:rPr>
              <a:t>nan</a:t>
            </a:r>
            <a:r>
              <a:rPr lang="en-US" sz="3600" b="1" dirty="0">
                <a:solidFill>
                  <a:srgbClr val="000000"/>
                </a:solidFill>
                <a:latin typeface="Tw Cen MT" pitchFamily="18"/>
                <a:ea typeface="Times New Roman" pitchFamily="1"/>
                <a:cs typeface="Arial" pitchFamily="34"/>
              </a:rPr>
              <a:t> yon </a:t>
            </a:r>
            <a:r>
              <a:rPr lang="en-US" sz="3600" b="1" dirty="0" err="1">
                <a:solidFill>
                  <a:srgbClr val="000000"/>
                </a:solidFill>
                <a:latin typeface="Tw Cen MT" pitchFamily="18"/>
                <a:ea typeface="Times New Roman" pitchFamily="1"/>
                <a:cs typeface="Arial" pitchFamily="34"/>
              </a:rPr>
              <a:t>travay</a:t>
            </a:r>
            <a:r>
              <a:rPr lang="en-US" sz="3600" b="1" dirty="0">
                <a:solidFill>
                  <a:srgbClr val="000000"/>
                </a:solidFill>
                <a:latin typeface="Tw Cen MT" pitchFamily="18"/>
                <a:ea typeface="Times New Roman" pitchFamily="1"/>
                <a:cs typeface="Arial" pitchFamily="34"/>
              </a:rPr>
              <a:t> </a:t>
            </a:r>
            <a:r>
              <a:rPr lang="en-US" sz="3600" b="1" dirty="0" err="1">
                <a:solidFill>
                  <a:srgbClr val="000000"/>
                </a:solidFill>
                <a:latin typeface="Tw Cen MT" pitchFamily="18"/>
                <a:ea typeface="Times New Roman" pitchFamily="1"/>
                <a:cs typeface="Arial" pitchFamily="34"/>
              </a:rPr>
              <a:t>ou</a:t>
            </a:r>
            <a:r>
              <a:rPr lang="en-US" sz="3600" b="1" dirty="0">
                <a:solidFill>
                  <a:srgbClr val="000000"/>
                </a:solidFill>
                <a:latin typeface="Tw Cen MT" pitchFamily="18"/>
                <a:ea typeface="Times New Roman" pitchFamily="1"/>
                <a:cs typeface="Arial" pitchFamily="34"/>
              </a:rPr>
              <a:t> </a:t>
            </a:r>
            <a:r>
              <a:rPr lang="en-US" sz="3600" b="1" dirty="0" err="1">
                <a:solidFill>
                  <a:srgbClr val="000000"/>
                </a:solidFill>
                <a:latin typeface="Tw Cen MT" pitchFamily="18"/>
                <a:ea typeface="Times New Roman" pitchFamily="1"/>
                <a:cs typeface="Arial" pitchFamily="34"/>
              </a:rPr>
              <a:t>aktivité</a:t>
            </a:r>
            <a:r>
              <a:rPr lang="en-US" sz="3600" b="1" dirty="0">
                <a:solidFill>
                  <a:srgbClr val="000000"/>
                </a:solidFill>
                <a:latin typeface="Tw Cen MT" pitchFamily="18"/>
                <a:ea typeface="Times New Roman" pitchFamily="1"/>
                <a:cs typeface="Arial" pitchFamily="34"/>
              </a:rPr>
              <a:t> </a:t>
            </a:r>
            <a:r>
              <a:rPr lang="en-US" sz="3600" b="1" dirty="0" err="1">
                <a:solidFill>
                  <a:srgbClr val="000000"/>
                </a:solidFill>
                <a:latin typeface="Tw Cen MT" pitchFamily="18"/>
                <a:ea typeface="Times New Roman" pitchFamily="1"/>
                <a:cs typeface="Arial" pitchFamily="34"/>
              </a:rPr>
              <a:t>ki</a:t>
            </a:r>
            <a:r>
              <a:rPr lang="en-US" sz="3600" b="1" dirty="0">
                <a:solidFill>
                  <a:srgbClr val="000000"/>
                </a:solidFill>
                <a:latin typeface="Tw Cen MT" pitchFamily="18"/>
                <a:ea typeface="Times New Roman" pitchFamily="1"/>
                <a:cs typeface="Arial" pitchFamily="34"/>
              </a:rPr>
              <a:t> </a:t>
            </a:r>
            <a:r>
              <a:rPr lang="en-US" sz="3600" b="1" dirty="0" err="1">
                <a:solidFill>
                  <a:srgbClr val="000000"/>
                </a:solidFill>
                <a:latin typeface="Tw Cen MT" pitchFamily="18"/>
                <a:ea typeface="Times New Roman" pitchFamily="1"/>
                <a:cs typeface="Arial" pitchFamily="34"/>
              </a:rPr>
              <a:t>mandé</a:t>
            </a:r>
            <a:r>
              <a:rPr lang="en-US" sz="3600" b="1" dirty="0">
                <a:solidFill>
                  <a:srgbClr val="000000"/>
                </a:solidFill>
                <a:latin typeface="Tw Cen MT" pitchFamily="18"/>
                <a:ea typeface="Times New Roman" pitchFamily="1"/>
                <a:cs typeface="Arial" pitchFamily="34"/>
              </a:rPr>
              <a:t> </a:t>
            </a:r>
            <a:r>
              <a:rPr lang="en-US" sz="3600" b="1" dirty="0" err="1">
                <a:solidFill>
                  <a:srgbClr val="000000"/>
                </a:solidFill>
                <a:latin typeface="Tw Cen MT" pitchFamily="18"/>
                <a:ea typeface="Times New Roman" pitchFamily="1"/>
                <a:cs typeface="Arial" pitchFamily="34"/>
              </a:rPr>
              <a:t>pou</a:t>
            </a:r>
            <a:r>
              <a:rPr lang="en-US" sz="3600" b="1" dirty="0">
                <a:solidFill>
                  <a:srgbClr val="000000"/>
                </a:solidFill>
                <a:latin typeface="Tw Cen MT" pitchFamily="18"/>
                <a:ea typeface="Times New Roman" pitchFamily="1"/>
                <a:cs typeface="Arial" pitchFamily="34"/>
              </a:rPr>
              <a:t> </a:t>
            </a:r>
            <a:r>
              <a:rPr lang="en-US" sz="3600" b="1" dirty="0" err="1">
                <a:solidFill>
                  <a:srgbClr val="000000"/>
                </a:solidFill>
                <a:latin typeface="Tw Cen MT" pitchFamily="18"/>
                <a:ea typeface="Times New Roman" pitchFamily="1"/>
                <a:cs typeface="Arial" pitchFamily="34"/>
              </a:rPr>
              <a:t>mété</a:t>
            </a:r>
            <a:r>
              <a:rPr lang="en-US" sz="3600" b="1" dirty="0">
                <a:solidFill>
                  <a:srgbClr val="000000"/>
                </a:solidFill>
                <a:latin typeface="Tw Cen MT" pitchFamily="18"/>
                <a:ea typeface="Times New Roman" pitchFamily="1"/>
                <a:cs typeface="Arial" pitchFamily="34"/>
              </a:rPr>
              <a:t> </a:t>
            </a:r>
            <a:r>
              <a:rPr lang="en-US" sz="3600" b="1" dirty="0" err="1">
                <a:solidFill>
                  <a:srgbClr val="000000"/>
                </a:solidFill>
                <a:latin typeface="Tw Cen MT" pitchFamily="18"/>
                <a:ea typeface="Times New Roman" pitchFamily="1"/>
                <a:cs typeface="Arial" pitchFamily="34"/>
              </a:rPr>
              <a:t>présyon</a:t>
            </a:r>
            <a:r>
              <a:rPr lang="en-US" sz="3600" b="1" dirty="0">
                <a:solidFill>
                  <a:srgbClr val="000000"/>
                </a:solidFill>
                <a:latin typeface="Tw Cen MT" pitchFamily="18"/>
                <a:ea typeface="Times New Roman" pitchFamily="1"/>
                <a:cs typeface="Arial" pitchFamily="34"/>
              </a:rPr>
              <a:t> </a:t>
            </a:r>
            <a:r>
              <a:rPr lang="en-US" sz="3600" b="1" dirty="0" err="1">
                <a:solidFill>
                  <a:srgbClr val="000000"/>
                </a:solidFill>
                <a:latin typeface="Tw Cen MT" pitchFamily="18"/>
                <a:ea typeface="Times New Roman" pitchFamily="1"/>
                <a:cs typeface="Arial" pitchFamily="34"/>
              </a:rPr>
              <a:t>ak</a:t>
            </a:r>
            <a:r>
              <a:rPr lang="en-US" sz="3600" b="1" dirty="0">
                <a:solidFill>
                  <a:srgbClr val="000000"/>
                </a:solidFill>
                <a:latin typeface="Tw Cen MT" pitchFamily="18"/>
                <a:ea typeface="Times New Roman" pitchFamily="1"/>
                <a:cs typeface="Arial" pitchFamily="34"/>
              </a:rPr>
              <a:t> </a:t>
            </a:r>
            <a:r>
              <a:rPr lang="en-US" sz="3600" b="1" dirty="0" err="1">
                <a:solidFill>
                  <a:srgbClr val="000000"/>
                </a:solidFill>
                <a:latin typeface="Tw Cen MT" pitchFamily="18"/>
                <a:ea typeface="Times New Roman" pitchFamily="1"/>
                <a:cs typeface="Arial" pitchFamily="34"/>
              </a:rPr>
              <a:t>rézilta</a:t>
            </a:r>
            <a:r>
              <a:rPr lang="en-US" sz="3600" b="1" dirty="0">
                <a:solidFill>
                  <a:srgbClr val="000000"/>
                </a:solidFill>
                <a:latin typeface="Tw Cen MT" pitchFamily="18"/>
                <a:ea typeface="Times New Roman" pitchFamily="1"/>
                <a:cs typeface="Arial" pitchFamily="34"/>
              </a:rPr>
              <a:t> </a:t>
            </a:r>
            <a:r>
              <a:rPr lang="en-US" sz="3600" b="1" dirty="0" err="1">
                <a:solidFill>
                  <a:srgbClr val="000000"/>
                </a:solidFill>
                <a:latin typeface="Tw Cen MT" pitchFamily="18"/>
                <a:ea typeface="Times New Roman" pitchFamily="1"/>
                <a:cs typeface="Arial" pitchFamily="34"/>
              </a:rPr>
              <a:t>sou</a:t>
            </a:r>
            <a:r>
              <a:rPr lang="en-US" sz="3600" b="1" dirty="0">
                <a:solidFill>
                  <a:srgbClr val="000000"/>
                </a:solidFill>
                <a:latin typeface="Tw Cen MT" pitchFamily="18"/>
                <a:ea typeface="Times New Roman" pitchFamily="1"/>
                <a:cs typeface="Arial" pitchFamily="34"/>
              </a:rPr>
              <a:t> </a:t>
            </a:r>
            <a:r>
              <a:rPr lang="en-US" sz="3600" b="1" dirty="0" err="1">
                <a:solidFill>
                  <a:srgbClr val="000000"/>
                </a:solidFill>
                <a:latin typeface="Tw Cen MT" pitchFamily="18"/>
                <a:ea typeface="Times New Roman" pitchFamily="1"/>
                <a:cs typeface="Arial" pitchFamily="34"/>
              </a:rPr>
              <a:t>jwenti</a:t>
            </a:r>
            <a:r>
              <a:rPr lang="en-US" sz="3600" b="1" dirty="0">
                <a:solidFill>
                  <a:srgbClr val="000000"/>
                </a:solidFill>
                <a:latin typeface="Tw Cen MT" pitchFamily="18"/>
                <a:ea typeface="Times New Roman" pitchFamily="1"/>
                <a:cs typeface="Arial" pitchFamily="34"/>
              </a:rPr>
              <a:t>- </a:t>
            </a:r>
            <a:r>
              <a:rPr lang="en-US" sz="3600" b="1" dirty="0" err="1">
                <a:solidFill>
                  <a:srgbClr val="000000"/>
                </a:solidFill>
                <a:latin typeface="Tw Cen MT" pitchFamily="18"/>
                <a:ea typeface="Times New Roman" pitchFamily="1"/>
                <a:cs typeface="Arial" pitchFamily="34"/>
              </a:rPr>
              <a:t>yo</a:t>
            </a:r>
            <a:r>
              <a:rPr lang="en-US" sz="3600" b="1" dirty="0">
                <a:solidFill>
                  <a:srgbClr val="000000"/>
                </a:solidFill>
                <a:latin typeface="Tw Cen MT" pitchFamily="18"/>
                <a:ea typeface="Times New Roman" pitchFamily="1"/>
                <a:cs typeface="Arial" pitchFamily="34"/>
              </a:rPr>
              <a:t> </a:t>
            </a:r>
            <a:r>
              <a:rPr lang="en-US" sz="3600" b="1" dirty="0" err="1">
                <a:solidFill>
                  <a:srgbClr val="000000"/>
                </a:solidFill>
                <a:latin typeface="Tw Cen MT" pitchFamily="18"/>
                <a:ea typeface="Times New Roman" pitchFamily="1"/>
                <a:cs typeface="Arial" pitchFamily="34"/>
              </a:rPr>
              <a:t>sé</a:t>
            </a:r>
            <a:r>
              <a:rPr lang="en-US" sz="3600" b="1" dirty="0">
                <a:solidFill>
                  <a:srgbClr val="000000"/>
                </a:solidFill>
                <a:latin typeface="Tw Cen MT" pitchFamily="18"/>
                <a:ea typeface="Times New Roman" pitchFamily="1"/>
                <a:cs typeface="Arial" pitchFamily="34"/>
              </a:rPr>
              <a:t>:</a:t>
            </a:r>
            <a:endParaRPr lang="en-US" sz="2400" dirty="0">
              <a:solidFill>
                <a:srgbClr val="000000"/>
              </a:solidFill>
              <a:latin typeface="Tw Cen MT" pitchFamily="18"/>
              <a:ea typeface="Times New Roman" pitchFamily="1"/>
              <a:cs typeface="Arial" pitchFamily="34"/>
            </a:endParaRPr>
          </a:p>
          <a:p>
            <a:pPr fontAlgn="auto" hangingPunct="0">
              <a:spcBef>
                <a:spcPts val="0"/>
              </a:spcBef>
              <a:spcAft>
                <a:spcPts val="0"/>
              </a:spcAft>
              <a:buSzPct val="45000"/>
              <a:buFontTx/>
              <a:buAutoNum type="alphaUcPeriod"/>
              <a:defRPr sz="1800" b="0" i="0" u="none" strike="noStrike" kern="0" cap="none" spc="0" baseline="0">
                <a:solidFill>
                  <a:srgbClr val="000000"/>
                </a:solidFill>
                <a:uFillTx/>
              </a:defRPr>
            </a:pPr>
            <a:r>
              <a:rPr lang="en-US" sz="2400" dirty="0" err="1">
                <a:solidFill>
                  <a:srgbClr val="000000"/>
                </a:solidFill>
                <a:latin typeface="Arial Black" pitchFamily="34"/>
                <a:ea typeface="Times New Roman" pitchFamily="1"/>
                <a:cs typeface="Arial" pitchFamily="34"/>
              </a:rPr>
              <a:t>Vibrasyon</a:t>
            </a:r>
            <a:endParaRPr lang="en-US" sz="2400" dirty="0">
              <a:solidFill>
                <a:srgbClr val="000000"/>
              </a:solidFill>
              <a:latin typeface="Arial Black" pitchFamily="34"/>
              <a:ea typeface="Times New Roman" pitchFamily="1"/>
              <a:cs typeface="Arial" pitchFamily="34"/>
            </a:endParaRPr>
          </a:p>
          <a:p>
            <a:pPr fontAlgn="auto" hangingPunct="0">
              <a:spcBef>
                <a:spcPts val="0"/>
              </a:spcBef>
              <a:spcAft>
                <a:spcPts val="0"/>
              </a:spcAft>
              <a:buSzPct val="45000"/>
              <a:buFontTx/>
              <a:buAutoNum type="alphaUcPeriod"/>
              <a:defRPr sz="1800" b="0" i="0" u="none" strike="noStrike" kern="0" cap="none" spc="0" baseline="0">
                <a:solidFill>
                  <a:srgbClr val="000000"/>
                </a:solidFill>
                <a:uFillTx/>
              </a:defRPr>
            </a:pPr>
            <a:r>
              <a:rPr lang="en-US" sz="2400" dirty="0" err="1">
                <a:solidFill>
                  <a:srgbClr val="000000"/>
                </a:solidFill>
                <a:latin typeface="Arial Black" pitchFamily="34"/>
                <a:ea typeface="Times New Roman" pitchFamily="1"/>
                <a:cs typeface="Arial" pitchFamily="34"/>
              </a:rPr>
              <a:t>Répétisyon</a:t>
            </a:r>
            <a:endParaRPr lang="en-US" sz="2400" dirty="0">
              <a:solidFill>
                <a:srgbClr val="000000"/>
              </a:solidFill>
              <a:latin typeface="Arial Black" pitchFamily="34"/>
              <a:ea typeface="Times New Roman" pitchFamily="1"/>
              <a:cs typeface="Arial" pitchFamily="34"/>
            </a:endParaRPr>
          </a:p>
          <a:p>
            <a:pPr fontAlgn="auto" hangingPunct="0">
              <a:spcBef>
                <a:spcPts val="0"/>
              </a:spcBef>
              <a:spcAft>
                <a:spcPts val="0"/>
              </a:spcAft>
              <a:buSzPct val="45000"/>
              <a:buFontTx/>
              <a:buAutoNum type="alphaUcPeriod"/>
              <a:defRPr sz="1800" b="0" i="0" u="none" strike="noStrike" kern="0" cap="none" spc="0" baseline="0">
                <a:solidFill>
                  <a:srgbClr val="000000"/>
                </a:solidFill>
                <a:uFillTx/>
              </a:defRPr>
            </a:pPr>
            <a:r>
              <a:rPr lang="en-US" sz="2400" dirty="0">
                <a:solidFill>
                  <a:srgbClr val="FFFFFF"/>
                </a:solidFill>
                <a:latin typeface="Tw Cen MT" pitchFamily="18"/>
                <a:ea typeface="Times New Roman" pitchFamily="1"/>
                <a:cs typeface="Arial" pitchFamily="34"/>
              </a:rPr>
              <a:t> </a:t>
            </a:r>
            <a:r>
              <a:rPr lang="en-US" sz="4000" b="1" dirty="0" err="1">
                <a:solidFill>
                  <a:srgbClr val="000000"/>
                </a:solidFill>
                <a:latin typeface="Tw Cen MT" pitchFamily="18"/>
                <a:ea typeface="Times New Roman" pitchFamily="1"/>
                <a:cs typeface="Arial" pitchFamily="34"/>
              </a:rPr>
              <a:t>Fòs</a:t>
            </a:r>
            <a:endParaRPr lang="en-US" sz="4000" b="1" dirty="0">
              <a:solidFill>
                <a:srgbClr val="000000"/>
              </a:solidFill>
              <a:latin typeface="Tw Cen MT" pitchFamily="18"/>
              <a:ea typeface="Times New Roman" pitchFamily="1"/>
              <a:cs typeface="Arial" pitchFamily="34"/>
            </a:endParaRPr>
          </a:p>
          <a:p>
            <a:pPr fontAlgn="auto" hangingPunct="0">
              <a:spcBef>
                <a:spcPts val="0"/>
              </a:spcBef>
              <a:spcAft>
                <a:spcPts val="0"/>
              </a:spcAft>
              <a:buSzPct val="45000"/>
              <a:buFontTx/>
              <a:buAutoNum type="alphaUcPeriod"/>
              <a:defRPr sz="1800" b="0" i="0" u="none" strike="noStrike" kern="0" cap="none" spc="0" baseline="0">
                <a:solidFill>
                  <a:srgbClr val="000000"/>
                </a:solidFill>
                <a:uFillTx/>
              </a:defRPr>
            </a:pPr>
            <a:r>
              <a:rPr lang="en-US" sz="2400" dirty="0">
                <a:solidFill>
                  <a:srgbClr val="000000"/>
                </a:solidFill>
                <a:latin typeface="Arial Black" pitchFamily="34"/>
                <a:ea typeface="Times New Roman" pitchFamily="1"/>
                <a:cs typeface="Arial" pitchFamily="34"/>
              </a:rPr>
              <a:t>-</a:t>
            </a:r>
            <a:r>
              <a:rPr lang="en-US" sz="3600" b="1" dirty="0" err="1">
                <a:solidFill>
                  <a:srgbClr val="000000"/>
                </a:solidFill>
                <a:latin typeface="Tw Cen MT" pitchFamily="18"/>
                <a:ea typeface="Times New Roman" pitchFamily="1"/>
                <a:cs typeface="Arial" pitchFamily="34"/>
              </a:rPr>
              <a:t>estrès</a:t>
            </a:r>
            <a:r>
              <a:rPr lang="en-US" sz="3600" b="1" dirty="0">
                <a:solidFill>
                  <a:srgbClr val="000000"/>
                </a:solidFill>
                <a:latin typeface="Tw Cen MT" pitchFamily="18"/>
                <a:ea typeface="Times New Roman" pitchFamily="1"/>
                <a:cs typeface="Arial" pitchFamily="34"/>
              </a:rPr>
              <a:t> </a:t>
            </a:r>
            <a:r>
              <a:rPr lang="en-US" sz="3600" b="1" dirty="0" err="1">
                <a:solidFill>
                  <a:srgbClr val="000000"/>
                </a:solidFill>
                <a:latin typeface="Tw Cen MT" pitchFamily="18"/>
                <a:ea typeface="Times New Roman" pitchFamily="1"/>
                <a:cs typeface="Arial" pitchFamily="34"/>
              </a:rPr>
              <a:t>kontakté</a:t>
            </a:r>
            <a:endParaRPr lang="en-US" sz="3600" b="1" dirty="0">
              <a:solidFill>
                <a:srgbClr val="000000"/>
              </a:solidFill>
              <a:latin typeface="Tw Cen MT" pitchFamily="18"/>
              <a:ea typeface="Times New Roman" pitchFamily="1"/>
              <a:cs typeface="Arial" pitchFamily="34"/>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Slide41">
    <p:spTree>
      <p:nvGrpSpPr>
        <p:cNvPr id="1" name=""/>
        <p:cNvGrpSpPr/>
        <p:nvPr/>
      </p:nvGrpSpPr>
      <p:grpSpPr>
        <a:xfrm>
          <a:off x="0" y="0"/>
          <a:ext cx="0" cy="0"/>
          <a:chOff x="0" y="0"/>
          <a:chExt cx="0" cy="0"/>
        </a:xfrm>
      </p:grpSpPr>
      <p:sp>
        <p:nvSpPr>
          <p:cNvPr id="82945" name="Date Placeholder 1"/>
          <p:cNvSpPr txBox="1">
            <a:spLocks noChangeArrowheads="1"/>
          </p:cNvSpPr>
          <p:nvPr/>
        </p:nvSpPr>
        <p:spPr bwMode="auto">
          <a:xfrm>
            <a:off x="457200" y="6356350"/>
            <a:ext cx="2133600" cy="365125"/>
          </a:xfrm>
          <a:prstGeom prst="rect">
            <a:avLst/>
          </a:prstGeom>
          <a:noFill/>
          <a:ln w="9525">
            <a:noFill/>
            <a:miter lim="800000"/>
            <a:headEnd/>
            <a:tailEnd/>
          </a:ln>
        </p:spPr>
        <p:txBody>
          <a:bodyPr lIns="90004" tIns="44997" rIns="90004" bIns="44997"/>
          <a:lstStyle/>
          <a:p>
            <a:endParaRPr lang="en-US">
              <a:solidFill>
                <a:srgbClr val="FFFFFF"/>
              </a:solidFill>
              <a:latin typeface="Tw Cen MT" pitchFamily="34" charset="0"/>
              <a:ea typeface="Lucida Sans Unicode" pitchFamily="34" charset="0"/>
              <a:cs typeface="Tahoma" pitchFamily="34" charset="0"/>
            </a:endParaRPr>
          </a:p>
        </p:txBody>
      </p:sp>
      <p:sp>
        <p:nvSpPr>
          <p:cNvPr id="82946" name="Title 3"/>
          <p:cNvSpPr txBox="1">
            <a:spLocks noGrp="1"/>
          </p:cNvSpPr>
          <p:nvPr>
            <p:ph type="title" idx="4294967295"/>
          </p:nvPr>
        </p:nvSpPr>
        <p:spPr>
          <a:xfrm>
            <a:off x="0" y="152400"/>
            <a:ext cx="7315200" cy="1143000"/>
          </a:xfrm>
        </p:spPr>
        <p:txBody>
          <a:bodyPr/>
          <a:lstStyle/>
          <a:p>
            <a:pPr eaLnBrk="1" hangingPunct="1">
              <a:buFont typeface="StarSymbol"/>
              <a:buNone/>
            </a:pPr>
            <a:r>
              <a:rPr sz="4000" smtClean="0">
                <a:latin typeface="Arial Black" pitchFamily="34" charset="0"/>
                <a:ea typeface="MS Gothic"/>
                <a:cs typeface="Arial" charset="0"/>
              </a:rPr>
              <a:t>Chéké konpréyansion-w</a:t>
            </a:r>
            <a:r>
              <a:rPr sz="4000" smtClean="0">
                <a:latin typeface="Tw Cen MT" pitchFamily="34" charset="0"/>
                <a:ea typeface="MS Gothic"/>
                <a:cs typeface="Arial" charset="0"/>
              </a:rPr>
              <a:t/>
            </a:r>
            <a:br>
              <a:rPr sz="4000" smtClean="0">
                <a:latin typeface="Tw Cen MT" pitchFamily="34" charset="0"/>
                <a:ea typeface="MS Gothic"/>
                <a:cs typeface="Arial" charset="0"/>
              </a:rPr>
            </a:br>
            <a:endParaRPr sz="4000" smtClean="0">
              <a:latin typeface="Tw Cen MT" pitchFamily="34" charset="0"/>
              <a:ea typeface="MS Gothic"/>
              <a:cs typeface="Arial" charset="0"/>
            </a:endParaRPr>
          </a:p>
        </p:txBody>
      </p:sp>
      <p:sp>
        <p:nvSpPr>
          <p:cNvPr id="4" name="Rounded Rectangle 5"/>
          <p:cNvSpPr/>
          <p:nvPr/>
        </p:nvSpPr>
        <p:spPr>
          <a:xfrm>
            <a:off x="533400" y="2743200"/>
            <a:ext cx="6553200" cy="3027363"/>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BFBFBF"/>
          </a:solidFill>
          <a:ln>
            <a:noFill/>
            <a:prstDash val="solid"/>
          </a:ln>
        </p:spPr>
        <p:txBody>
          <a:bodyPr lIns="90004" tIns="44997" rIns="90004" bIns="44997" compatLnSpc="0"/>
          <a:lstStyle/>
          <a:p>
            <a:pPr fontAlgn="auto" hangingPunct="0">
              <a:spcBef>
                <a:spcPts val="0"/>
              </a:spcBef>
              <a:spcAft>
                <a:spcPts val="0"/>
              </a:spcAft>
              <a:defRPr sz="1800" b="0" i="0" u="none" strike="noStrike" kern="0" cap="none" spc="0" baseline="0">
                <a:solidFill>
                  <a:srgbClr val="000000"/>
                </a:solidFill>
                <a:uFillTx/>
              </a:defRPr>
            </a:pPr>
            <a:r>
              <a:rPr lang="en-US" sz="2400">
                <a:solidFill>
                  <a:srgbClr val="000000"/>
                </a:solidFill>
                <a:latin typeface="Arial Black" pitchFamily="34"/>
                <a:ea typeface="Lucida Sans Unicode" pitchFamily="2"/>
                <a:cs typeface="Tahoma" pitchFamily="2"/>
              </a:rPr>
              <a:t>Ranpli éspas ki vid-la.</a:t>
            </a:r>
          </a:p>
          <a:p>
            <a:pPr fontAlgn="auto" hangingPunct="0">
              <a:spcBef>
                <a:spcPts val="0"/>
              </a:spcBef>
              <a:spcAft>
                <a:spcPts val="0"/>
              </a:spcAft>
              <a:defRPr sz="1800" b="0" i="0" u="none" strike="noStrike" kern="0" cap="none" spc="0" baseline="0">
                <a:solidFill>
                  <a:srgbClr val="000000"/>
                </a:solidFill>
                <a:uFillTx/>
              </a:defRPr>
            </a:pPr>
            <a:endParaRPr lang="en-US" sz="2400">
              <a:solidFill>
                <a:srgbClr val="000000"/>
              </a:solidFill>
              <a:latin typeface="Arial Black" pitchFamily="34"/>
              <a:ea typeface="Lucida Sans Unicode" pitchFamily="2"/>
              <a:cs typeface="Tahoma" pitchFamily="2"/>
            </a:endParaRPr>
          </a:p>
          <a:p>
            <a:pPr fontAlgn="auto" hangingPunct="0">
              <a:spcBef>
                <a:spcPts val="0"/>
              </a:spcBef>
              <a:spcAft>
                <a:spcPts val="0"/>
              </a:spcAft>
              <a:defRPr sz="1800" b="0" i="0" u="none" strike="noStrike" kern="0" cap="none" spc="0" baseline="0">
                <a:solidFill>
                  <a:srgbClr val="000000"/>
                </a:solidFill>
                <a:uFillTx/>
              </a:defRPr>
            </a:pPr>
            <a:r>
              <a:rPr lang="en-US" sz="2800" b="1">
                <a:solidFill>
                  <a:srgbClr val="000000"/>
                </a:solidFill>
                <a:latin typeface="Tw Cen MT" pitchFamily="18"/>
                <a:ea typeface="Lucida Sans Unicode" pitchFamily="2"/>
                <a:cs typeface="Tahoma" pitchFamily="2"/>
              </a:rPr>
              <a:t>Etid la pou ki konnen kijan pou poté travay la bay travayè-a rélé</a:t>
            </a:r>
            <a:r>
              <a:rPr lang="en-US" sz="2400">
                <a:solidFill>
                  <a:srgbClr val="FFFFFF"/>
                </a:solidFill>
                <a:latin typeface="Tw Cen MT" pitchFamily="18"/>
                <a:ea typeface="Lucida Sans Unicode" pitchFamily="2"/>
                <a:cs typeface="Tahoma" pitchFamily="2"/>
              </a:rPr>
              <a:t> ___________</a:t>
            </a:r>
            <a:r>
              <a:rPr lang="en-US" sz="2400">
                <a:solidFill>
                  <a:srgbClr val="000000"/>
                </a:solidFill>
                <a:latin typeface="Arial Black" pitchFamily="34"/>
                <a:ea typeface="Lucida Sans Unicode" pitchFamily="2"/>
                <a:cs typeface="Tahoma" pitchFamily="2"/>
              </a:rPr>
              <a:t> ______________.</a:t>
            </a:r>
          </a:p>
          <a:p>
            <a:pPr fontAlgn="auto" hangingPunct="0">
              <a:spcBef>
                <a:spcPts val="0"/>
              </a:spcBef>
              <a:spcAft>
                <a:spcPts val="0"/>
              </a:spcAft>
              <a:defRPr sz="1800" b="0" i="0" u="none" strike="noStrike" kern="0" cap="none" spc="0" baseline="0">
                <a:solidFill>
                  <a:srgbClr val="000000"/>
                </a:solidFill>
                <a:uFillTx/>
              </a:defRPr>
            </a:pPr>
            <a:endParaRPr lang="en-US" sz="2400">
              <a:solidFill>
                <a:srgbClr val="FFFFFF"/>
              </a:solidFill>
              <a:latin typeface="Tw Cen MT" pitchFamily="18"/>
              <a:ea typeface="Lucida Sans Unicode" pitchFamily="2"/>
              <a:cs typeface="Tahoma" pitchFamily="2"/>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name="Slide29">
    <p:spTree>
      <p:nvGrpSpPr>
        <p:cNvPr id="1" name=""/>
        <p:cNvGrpSpPr/>
        <p:nvPr/>
      </p:nvGrpSpPr>
      <p:grpSpPr>
        <a:xfrm>
          <a:off x="0" y="0"/>
          <a:ext cx="0" cy="0"/>
          <a:chOff x="0" y="0"/>
          <a:chExt cx="0" cy="0"/>
        </a:xfrm>
      </p:grpSpPr>
      <p:sp>
        <p:nvSpPr>
          <p:cNvPr id="84993" name="Date Placeholder 1"/>
          <p:cNvSpPr txBox="1">
            <a:spLocks noChangeArrowheads="1"/>
          </p:cNvSpPr>
          <p:nvPr/>
        </p:nvSpPr>
        <p:spPr bwMode="auto">
          <a:xfrm>
            <a:off x="457200" y="6356350"/>
            <a:ext cx="2133600" cy="365125"/>
          </a:xfrm>
          <a:prstGeom prst="rect">
            <a:avLst/>
          </a:prstGeom>
          <a:noFill/>
          <a:ln w="9525">
            <a:noFill/>
            <a:miter lim="800000"/>
            <a:headEnd/>
            <a:tailEnd/>
          </a:ln>
        </p:spPr>
        <p:txBody>
          <a:bodyPr lIns="90004" tIns="44997" rIns="90004" bIns="44997"/>
          <a:lstStyle/>
          <a:p>
            <a:endParaRPr lang="en-US">
              <a:solidFill>
                <a:srgbClr val="FFFFFF"/>
              </a:solidFill>
              <a:latin typeface="Tw Cen MT" pitchFamily="34" charset="0"/>
              <a:ea typeface="Lucida Sans Unicode" pitchFamily="34" charset="0"/>
              <a:cs typeface="Tahoma" pitchFamily="34" charset="0"/>
            </a:endParaRPr>
          </a:p>
        </p:txBody>
      </p:sp>
      <p:sp>
        <p:nvSpPr>
          <p:cNvPr id="84994" name="Title 3"/>
          <p:cNvSpPr txBox="1">
            <a:spLocks noGrp="1"/>
          </p:cNvSpPr>
          <p:nvPr>
            <p:ph type="title" idx="4294967295"/>
          </p:nvPr>
        </p:nvSpPr>
        <p:spPr>
          <a:xfrm>
            <a:off x="228600" y="152400"/>
            <a:ext cx="6934200" cy="1143000"/>
          </a:xfrm>
        </p:spPr>
        <p:txBody>
          <a:bodyPr/>
          <a:lstStyle/>
          <a:p>
            <a:pPr eaLnBrk="1" hangingPunct="1">
              <a:buFont typeface="StarSymbol"/>
              <a:buNone/>
            </a:pPr>
            <a:r>
              <a:rPr sz="4000" smtClean="0">
                <a:latin typeface="Tw Cen MT" pitchFamily="34" charset="0"/>
                <a:ea typeface="MS Gothic"/>
                <a:cs typeface="Arial" charset="0"/>
              </a:rPr>
              <a:t>Si ou vlé apran’n ou konnen plis toujou, gadé Sit sa-yo</a:t>
            </a:r>
          </a:p>
        </p:txBody>
      </p:sp>
      <p:pic>
        <p:nvPicPr>
          <p:cNvPr id="84995"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45200" y="4114800"/>
            <a:ext cx="3098800" cy="2757488"/>
          </a:xfrm>
          <a:prstGeom prst="rect">
            <a:avLst/>
          </a:prstGeom>
          <a:noFill/>
          <a:ln w="9525">
            <a:noFill/>
            <a:miter lim="800000"/>
            <a:headEnd/>
            <a:tailEnd/>
          </a:ln>
        </p:spPr>
      </p:pic>
      <p:sp>
        <p:nvSpPr>
          <p:cNvPr id="5" name="Rounded Rectangle 4"/>
          <p:cNvSpPr/>
          <p:nvPr/>
        </p:nvSpPr>
        <p:spPr>
          <a:xfrm>
            <a:off x="457200" y="1905000"/>
            <a:ext cx="6629400" cy="4494213"/>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BFBFBF"/>
          </a:solidFill>
          <a:ln>
            <a:noFill/>
            <a:prstDash val="solid"/>
          </a:ln>
        </p:spPr>
        <p:txBody>
          <a:bodyPr lIns="90004" tIns="44997" rIns="90004" bIns="44997" compatLnSpc="0"/>
          <a:lstStyle/>
          <a:p>
            <a:pPr fontAlgn="auto">
              <a:spcBef>
                <a:spcPts val="900"/>
              </a:spcBef>
              <a:spcAft>
                <a:spcPts val="0"/>
              </a:spcAft>
              <a:defRPr sz="1800" b="0" i="0" u="none" strike="noStrike" kern="0" cap="none" spc="0" baseline="0">
                <a:solidFill>
                  <a:srgbClr val="000000"/>
                </a:solidFill>
                <a:uFillTx/>
              </a:defRPr>
            </a:pPr>
            <a:r>
              <a:rPr lang="en-US" sz="2000">
                <a:solidFill>
                  <a:srgbClr val="000000"/>
                </a:solidFill>
                <a:latin typeface="Arial Black" pitchFamily="34"/>
                <a:ea typeface="Lucida Sans Unicode" pitchFamily="2"/>
                <a:cs typeface="Arial" pitchFamily="34"/>
              </a:rPr>
              <a:t>Poultry Processing Industry eTool (</a:t>
            </a:r>
            <a:r>
              <a:rPr lang="en-US" sz="2000">
                <a:solidFill>
                  <a:srgbClr val="000000"/>
                </a:solidFill>
                <a:latin typeface="Arial Black" pitchFamily="34"/>
                <a:ea typeface="Lucida Sans Unicode" pitchFamily="2"/>
                <a:cs typeface="Arial" pitchFamily="34"/>
                <a:hlinkClick r:id="rId4"/>
              </a:rPr>
              <a:t>http://www.osha.gov/SLTC/etools/poultry/</a:t>
            </a:r>
            <a:r>
              <a:rPr lang="en-US" sz="2000">
                <a:solidFill>
                  <a:srgbClr val="000000"/>
                </a:solidFill>
                <a:latin typeface="Arial Black" pitchFamily="34"/>
                <a:ea typeface="Lucida Sans Unicode" pitchFamily="2"/>
                <a:cs typeface="Arial" pitchFamily="34"/>
              </a:rPr>
              <a:t>)</a:t>
            </a:r>
          </a:p>
          <a:p>
            <a:pPr fontAlgn="auto">
              <a:spcBef>
                <a:spcPts val="900"/>
              </a:spcBef>
              <a:spcAft>
                <a:spcPts val="0"/>
              </a:spcAft>
              <a:defRPr sz="1800" b="0" i="0" u="none" strike="noStrike" kern="0" cap="none" spc="0" baseline="0">
                <a:solidFill>
                  <a:srgbClr val="000000"/>
                </a:solidFill>
                <a:uFillTx/>
              </a:defRPr>
            </a:pPr>
            <a:endParaRPr lang="en-US" sz="2000">
              <a:solidFill>
                <a:srgbClr val="000000"/>
              </a:solidFill>
              <a:latin typeface="Arial Black" pitchFamily="34"/>
              <a:ea typeface="Lucida Sans Unicode" pitchFamily="2"/>
              <a:cs typeface="Arial" pitchFamily="34"/>
            </a:endParaRPr>
          </a:p>
          <a:p>
            <a:pPr fontAlgn="auto">
              <a:spcBef>
                <a:spcPts val="900"/>
              </a:spcBef>
              <a:spcAft>
                <a:spcPts val="0"/>
              </a:spcAft>
              <a:defRPr sz="1800" b="0" i="0" u="none" strike="noStrike" kern="0" cap="none" spc="0" baseline="0">
                <a:solidFill>
                  <a:srgbClr val="000000"/>
                </a:solidFill>
                <a:uFillTx/>
              </a:defRPr>
            </a:pPr>
            <a:r>
              <a:rPr lang="en-US" sz="2000">
                <a:solidFill>
                  <a:srgbClr val="000000"/>
                </a:solidFill>
                <a:latin typeface="Arial Black" pitchFamily="34"/>
                <a:ea typeface="Lucida Sans Unicode" pitchFamily="2"/>
                <a:cs typeface="Arial" pitchFamily="34"/>
              </a:rPr>
              <a:t>North Carolina Department of Labor Occupational Safety and Health Division, A Guide to Safe Work Practices in the Poultry Processing Industry</a:t>
            </a:r>
          </a:p>
          <a:p>
            <a:pPr fontAlgn="auto">
              <a:spcBef>
                <a:spcPts val="900"/>
              </a:spcBef>
              <a:spcAft>
                <a:spcPts val="0"/>
              </a:spcAft>
              <a:defRPr sz="1800" b="0" i="0" u="none" strike="noStrike" kern="0" cap="none" spc="0" baseline="0">
                <a:solidFill>
                  <a:srgbClr val="000000"/>
                </a:solidFill>
                <a:uFillTx/>
              </a:defRPr>
            </a:pPr>
            <a:endParaRPr lang="en-US" sz="2000">
              <a:solidFill>
                <a:srgbClr val="000000"/>
              </a:solidFill>
              <a:latin typeface="Arial Black" pitchFamily="34"/>
              <a:ea typeface="Lucida Sans Unicode" pitchFamily="2"/>
              <a:cs typeface="Arial" pitchFamily="34"/>
            </a:endParaRPr>
          </a:p>
          <a:p>
            <a:pPr fontAlgn="auto">
              <a:spcBef>
                <a:spcPts val="900"/>
              </a:spcBef>
              <a:spcAft>
                <a:spcPts val="0"/>
              </a:spcAft>
              <a:defRPr sz="1800" b="0" i="0" u="none" strike="noStrike" kern="0" cap="none" spc="0" baseline="0">
                <a:solidFill>
                  <a:srgbClr val="000000"/>
                </a:solidFill>
                <a:uFillTx/>
              </a:defRPr>
            </a:pPr>
            <a:r>
              <a:rPr lang="en-US" sz="2000">
                <a:solidFill>
                  <a:srgbClr val="000000"/>
                </a:solidFill>
                <a:latin typeface="Arial Black" pitchFamily="34"/>
                <a:ea typeface="Lucida Sans Unicode" pitchFamily="2"/>
                <a:cs typeface="Arial" pitchFamily="34"/>
                <a:hlinkClick r:id="rId5"/>
              </a:rPr>
              <a:t>http://www.oshainfo.gatech.edu/ergo-training/trainer.html</a:t>
            </a:r>
          </a:p>
          <a:p>
            <a:pPr fontAlgn="auto">
              <a:spcBef>
                <a:spcPts val="900"/>
              </a:spcBef>
              <a:spcAft>
                <a:spcPts val="0"/>
              </a:spcAft>
              <a:defRPr sz="1800" b="0" i="0" u="none" strike="noStrike" kern="0" cap="none" spc="0" baseline="0">
                <a:solidFill>
                  <a:srgbClr val="000000"/>
                </a:solidFill>
                <a:uFillTx/>
              </a:defRPr>
            </a:pPr>
            <a:endParaRPr lang="en-US" sz="2000">
              <a:solidFill>
                <a:srgbClr val="000000"/>
              </a:solidFill>
              <a:latin typeface="Arial Black" pitchFamily="34"/>
              <a:ea typeface="Lucida Sans Unicode" pitchFamily="2"/>
              <a:cs typeface="Arial" pitchFamily="34"/>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31745" name="Title 3"/>
          <p:cNvSpPr txBox="1">
            <a:spLocks noGrp="1"/>
          </p:cNvSpPr>
          <p:nvPr>
            <p:ph type="title" idx="4294967295"/>
          </p:nvPr>
        </p:nvSpPr>
        <p:spPr/>
        <p:txBody>
          <a:bodyPr anchorCtr="0"/>
          <a:lstStyle/>
          <a:p>
            <a:pPr eaLnBrk="1"/>
            <a:endParaRPr smtClean="0">
              <a:latin typeface="Tw Cen MT" pitchFamily="34" charset="0"/>
              <a:ea typeface="MS Gothic"/>
              <a:cs typeface="Arial" charset="0"/>
            </a:endParaRPr>
          </a:p>
        </p:txBody>
      </p:sp>
      <p:sp>
        <p:nvSpPr>
          <p:cNvPr id="4" name="Rectangle 1"/>
          <p:cNvSpPr/>
          <p:nvPr/>
        </p:nvSpPr>
        <p:spPr>
          <a:xfrm>
            <a:off x="609600" y="1828800"/>
            <a:ext cx="6400800" cy="325755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lIns="90004" tIns="44997" rIns="90004" bIns="44997" anchorCtr="1" compatLnSpc="0"/>
          <a:lstStyle/>
          <a:p>
            <a:pPr algn="ctr" fontAlgn="auto">
              <a:spcBef>
                <a:spcPts val="0"/>
              </a:spcBef>
              <a:spcAft>
                <a:spcPts val="0"/>
              </a:spcAft>
              <a:tabLst>
                <a:tab pos="-914043" algn="l"/>
                <a:tab pos="514441" algn="l"/>
                <a:tab pos="914400" algn="l"/>
                <a:tab pos="1371600" algn="l"/>
                <a:tab pos="1828800" algn="l"/>
                <a:tab pos="2286000" algn="l"/>
                <a:tab pos="2743200" algn="l"/>
                <a:tab pos="3200400" algn="l"/>
                <a:tab pos="3657600" algn="l"/>
                <a:tab pos="4114800" algn="l"/>
                <a:tab pos="4572000" algn="l"/>
                <a:tab pos="5029200" algn="l"/>
                <a:tab pos="5486400" algn="l"/>
              </a:tabLst>
              <a:defRPr sz="1800" b="0" i="0" u="none" strike="noStrike" kern="0" cap="none" spc="0" baseline="0">
                <a:solidFill>
                  <a:srgbClr val="000000"/>
                </a:solidFill>
                <a:uFillTx/>
              </a:defRPr>
            </a:pPr>
            <a:endParaRPr lang="en-US" sz="6000">
              <a:solidFill>
                <a:srgbClr val="FFFFFF"/>
              </a:solidFill>
              <a:latin typeface="Tw Cen MT" pitchFamily="18"/>
              <a:ea typeface="Times New Roman" pitchFamily="1"/>
              <a:cs typeface="Arial" pitchFamily="34"/>
            </a:endParaRPr>
          </a:p>
          <a:p>
            <a:pPr algn="ctr" fontAlgn="auto">
              <a:spcBef>
                <a:spcPts val="0"/>
              </a:spcBef>
              <a:spcAft>
                <a:spcPts val="0"/>
              </a:spcAft>
              <a:tabLst>
                <a:tab pos="-914043" algn="l"/>
                <a:tab pos="514441" algn="l"/>
                <a:tab pos="914400" algn="l"/>
                <a:tab pos="1371600" algn="l"/>
                <a:tab pos="1828800" algn="l"/>
                <a:tab pos="2286000" algn="l"/>
                <a:tab pos="2743200" algn="l"/>
                <a:tab pos="3200400" algn="l"/>
                <a:tab pos="3657600" algn="l"/>
                <a:tab pos="4114800" algn="l"/>
                <a:tab pos="4572000" algn="l"/>
                <a:tab pos="5029200" algn="l"/>
                <a:tab pos="5486400" algn="l"/>
              </a:tabLst>
              <a:defRPr sz="1800" b="0" i="0" u="none" strike="noStrike" kern="0" cap="none" spc="0" baseline="0">
                <a:solidFill>
                  <a:srgbClr val="000000"/>
                </a:solidFill>
                <a:uFillTx/>
              </a:defRPr>
            </a:pPr>
            <a:r>
              <a:rPr lang="en-US" sz="8000" b="1">
                <a:solidFill>
                  <a:srgbClr val="FF0000"/>
                </a:solidFill>
                <a:latin typeface="Tw Cen MT" pitchFamily="18"/>
                <a:ea typeface="Times New Roman" pitchFamily="1"/>
                <a:cs typeface="Arial" pitchFamily="34"/>
              </a:rPr>
              <a:t>Itilize Ergonomic</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name="Slide30">
    <p:spTree>
      <p:nvGrpSpPr>
        <p:cNvPr id="1" name=""/>
        <p:cNvGrpSpPr/>
        <p:nvPr/>
      </p:nvGrpSpPr>
      <p:grpSpPr>
        <a:xfrm>
          <a:off x="0" y="0"/>
          <a:ext cx="0" cy="0"/>
          <a:chOff x="0" y="0"/>
          <a:chExt cx="0" cy="0"/>
        </a:xfrm>
      </p:grpSpPr>
      <p:sp>
        <p:nvSpPr>
          <p:cNvPr id="87041" name="Date Placeholder 1"/>
          <p:cNvSpPr txBox="1">
            <a:spLocks noChangeArrowheads="1"/>
          </p:cNvSpPr>
          <p:nvPr/>
        </p:nvSpPr>
        <p:spPr bwMode="auto">
          <a:xfrm>
            <a:off x="457200" y="6356350"/>
            <a:ext cx="2133600" cy="365125"/>
          </a:xfrm>
          <a:prstGeom prst="rect">
            <a:avLst/>
          </a:prstGeom>
          <a:noFill/>
          <a:ln w="9525">
            <a:noFill/>
            <a:miter lim="800000"/>
            <a:headEnd/>
            <a:tailEnd/>
          </a:ln>
        </p:spPr>
        <p:txBody>
          <a:bodyPr lIns="90004" tIns="44997" rIns="90004" bIns="44997"/>
          <a:lstStyle/>
          <a:p>
            <a:endParaRPr lang="en-US">
              <a:solidFill>
                <a:srgbClr val="FFFFFF"/>
              </a:solidFill>
              <a:latin typeface="Tw Cen MT" pitchFamily="34" charset="0"/>
              <a:ea typeface="Lucida Sans Unicode" pitchFamily="34" charset="0"/>
              <a:cs typeface="Tahoma" pitchFamily="34" charset="0"/>
            </a:endParaRPr>
          </a:p>
        </p:txBody>
      </p:sp>
      <p:sp>
        <p:nvSpPr>
          <p:cNvPr id="87042" name="Title 3"/>
          <p:cNvSpPr txBox="1">
            <a:spLocks noGrp="1"/>
          </p:cNvSpPr>
          <p:nvPr>
            <p:ph type="title" idx="4294967295"/>
          </p:nvPr>
        </p:nvSpPr>
        <p:spPr>
          <a:xfrm>
            <a:off x="0" y="152400"/>
            <a:ext cx="7315200" cy="1143000"/>
          </a:xfrm>
        </p:spPr>
        <p:txBody>
          <a:bodyPr/>
          <a:lstStyle/>
          <a:p>
            <a:pPr eaLnBrk="1" hangingPunct="1">
              <a:buFont typeface="StarSymbol"/>
              <a:buNone/>
            </a:pPr>
            <a:r>
              <a:rPr sz="4000" smtClean="0">
                <a:latin typeface="Tw Cen MT" pitchFamily="34" charset="0"/>
                <a:ea typeface="MS Gothic"/>
                <a:cs typeface="Arial" charset="0"/>
              </a:rPr>
              <a:t>Susan Harwood Safety Training Grant Program Team</a:t>
            </a:r>
          </a:p>
        </p:txBody>
      </p:sp>
      <p:sp>
        <p:nvSpPr>
          <p:cNvPr id="4" name="Rounded Rectangle 4"/>
          <p:cNvSpPr/>
          <p:nvPr/>
        </p:nvSpPr>
        <p:spPr>
          <a:xfrm>
            <a:off x="609600" y="1917700"/>
            <a:ext cx="8001000" cy="4656138"/>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BFBFBF"/>
          </a:solidFill>
          <a:ln>
            <a:noFill/>
            <a:prstDash val="solid"/>
          </a:ln>
        </p:spPr>
        <p:txBody>
          <a:bodyPr lIns="90004" tIns="44997" rIns="90004" bIns="44997" compatLnSpc="0"/>
          <a:lstStyle/>
          <a:p>
            <a:pPr fontAlgn="auto">
              <a:spcBef>
                <a:spcPts val="0"/>
              </a:spcBef>
              <a:spcAft>
                <a:spcPts val="0"/>
              </a:spcAft>
              <a:defRPr sz="1800" b="0" i="0" u="none" strike="noStrike" kern="0" cap="none" spc="0" baseline="0">
                <a:solidFill>
                  <a:srgbClr val="000000"/>
                </a:solidFill>
                <a:uFillTx/>
              </a:defRPr>
            </a:pPr>
            <a:r>
              <a:rPr lang="en-US" sz="2000" dirty="0">
                <a:solidFill>
                  <a:srgbClr val="000000"/>
                </a:solidFill>
                <a:latin typeface="Arial Black" pitchFamily="34"/>
                <a:ea typeface="Lucida Sans Unicode" pitchFamily="2"/>
                <a:cs typeface="Arial" pitchFamily="34"/>
              </a:rPr>
              <a:t>	</a:t>
            </a:r>
            <a:r>
              <a:rPr lang="en-US" sz="2000" b="1" dirty="0">
                <a:solidFill>
                  <a:srgbClr val="000000"/>
                </a:solidFill>
                <a:latin typeface="Arial Black" pitchFamily="34"/>
                <a:ea typeface="Lucida Sans Unicode" pitchFamily="2"/>
                <a:cs typeface="Arial" pitchFamily="34"/>
              </a:rPr>
              <a:t>Ivy Bonk, Program Coordinator</a:t>
            </a:r>
          </a:p>
          <a:p>
            <a:pPr algn="ctr" fontAlgn="auto">
              <a:spcBef>
                <a:spcPts val="0"/>
              </a:spcBef>
              <a:spcAft>
                <a:spcPts val="0"/>
              </a:spcAft>
              <a:defRPr sz="1800" b="0" i="0" u="none" strike="noStrike" kern="0" cap="none" spc="0" baseline="0">
                <a:solidFill>
                  <a:srgbClr val="000000"/>
                </a:solidFill>
                <a:uFillTx/>
              </a:defRPr>
            </a:pPr>
            <a:r>
              <a:rPr lang="en-US" sz="2000" b="1" dirty="0">
                <a:solidFill>
                  <a:srgbClr val="000000"/>
                </a:solidFill>
                <a:latin typeface="Arial Black" pitchFamily="34"/>
                <a:ea typeface="Lucida Sans Unicode" pitchFamily="2"/>
                <a:cs typeface="Arial" pitchFamily="34"/>
              </a:rPr>
              <a:t>Debra Stewart, Corporate Risk Mgmt. Specialist</a:t>
            </a:r>
          </a:p>
          <a:p>
            <a:pPr algn="ctr" fontAlgn="auto">
              <a:spcBef>
                <a:spcPts val="0"/>
              </a:spcBef>
              <a:spcAft>
                <a:spcPts val="0"/>
              </a:spcAft>
              <a:defRPr sz="1800" b="0" i="0" u="none" strike="noStrike" kern="0" cap="none" spc="0" baseline="0">
                <a:solidFill>
                  <a:srgbClr val="000000"/>
                </a:solidFill>
                <a:uFillTx/>
              </a:defRPr>
            </a:pPr>
            <a:r>
              <a:rPr lang="en-US" sz="2000" b="1" dirty="0">
                <a:solidFill>
                  <a:srgbClr val="000000"/>
                </a:solidFill>
                <a:latin typeface="Arial Black" pitchFamily="34"/>
                <a:ea typeface="Lucida Sans Unicode" pitchFamily="2"/>
                <a:cs typeface="Arial" pitchFamily="34"/>
              </a:rPr>
              <a:t>Jennifer Shahan, State Director</a:t>
            </a:r>
          </a:p>
          <a:p>
            <a:pPr algn="ctr" fontAlgn="auto">
              <a:spcBef>
                <a:spcPts val="0"/>
              </a:spcBef>
              <a:spcAft>
                <a:spcPts val="0"/>
              </a:spcAft>
              <a:defRPr sz="1800" b="0" i="0" u="none" strike="noStrike" kern="0" cap="none" spc="0" baseline="0">
                <a:solidFill>
                  <a:srgbClr val="000000"/>
                </a:solidFill>
                <a:uFillTx/>
              </a:defRPr>
            </a:pPr>
            <a:r>
              <a:rPr lang="en-US" sz="2000" b="1" dirty="0">
                <a:solidFill>
                  <a:srgbClr val="000000"/>
                </a:solidFill>
                <a:latin typeface="Arial Black" pitchFamily="34"/>
                <a:ea typeface="Lucida Sans Unicode" pitchFamily="2"/>
                <a:cs typeface="Arial" pitchFamily="34"/>
              </a:rPr>
              <a:t>Telamon Corporation</a:t>
            </a:r>
          </a:p>
          <a:p>
            <a:pPr algn="ctr" fontAlgn="auto">
              <a:spcBef>
                <a:spcPts val="0"/>
              </a:spcBef>
              <a:spcAft>
                <a:spcPts val="0"/>
              </a:spcAft>
              <a:defRPr sz="1800" b="0" i="0" u="none" strike="noStrike" kern="0" cap="none" spc="0" baseline="0">
                <a:solidFill>
                  <a:srgbClr val="000000"/>
                </a:solidFill>
                <a:uFillTx/>
              </a:defRPr>
            </a:pPr>
            <a:endParaRPr lang="en-US" sz="2000" b="1" dirty="0">
              <a:solidFill>
                <a:srgbClr val="000000"/>
              </a:solidFill>
              <a:latin typeface="Arial Black" pitchFamily="34"/>
              <a:ea typeface="Lucida Sans Unicode" pitchFamily="2"/>
              <a:cs typeface="Arial" pitchFamily="34"/>
            </a:endParaRPr>
          </a:p>
          <a:p>
            <a:pPr algn="ctr" fontAlgn="auto">
              <a:spcBef>
                <a:spcPts val="0"/>
              </a:spcBef>
              <a:spcAft>
                <a:spcPts val="0"/>
              </a:spcAft>
              <a:defRPr sz="1800" b="0" i="0" u="none" strike="noStrike" kern="0" cap="none" spc="0" baseline="0">
                <a:solidFill>
                  <a:srgbClr val="000000"/>
                </a:solidFill>
                <a:uFillTx/>
              </a:defRPr>
            </a:pPr>
            <a:r>
              <a:rPr lang="en-US" sz="2000" b="1" dirty="0">
                <a:solidFill>
                  <a:srgbClr val="000000"/>
                </a:solidFill>
                <a:latin typeface="Arial Black" pitchFamily="34"/>
                <a:ea typeface="Lucida Sans Unicode" pitchFamily="2"/>
                <a:cs typeface="Arial" pitchFamily="34"/>
              </a:rPr>
              <a:t>Elizabeth Eades-Guerrero,</a:t>
            </a:r>
          </a:p>
          <a:p>
            <a:pPr algn="ctr" fontAlgn="auto">
              <a:spcBef>
                <a:spcPts val="0"/>
              </a:spcBef>
              <a:spcAft>
                <a:spcPts val="0"/>
              </a:spcAft>
              <a:defRPr sz="1800" b="0" i="0" u="none" strike="noStrike" kern="0" cap="none" spc="0" baseline="0">
                <a:solidFill>
                  <a:srgbClr val="000000"/>
                </a:solidFill>
                <a:uFillTx/>
              </a:defRPr>
            </a:pPr>
            <a:r>
              <a:rPr lang="en-US" sz="2000" b="1" dirty="0">
                <a:solidFill>
                  <a:srgbClr val="000000"/>
                </a:solidFill>
                <a:latin typeface="Arial Black" pitchFamily="34"/>
                <a:ea typeface="Lucida Sans Unicode" pitchFamily="2"/>
                <a:cs typeface="Arial" pitchFamily="34"/>
              </a:rPr>
              <a:t>Regional EHS Manager, Tyson Foods</a:t>
            </a:r>
          </a:p>
          <a:p>
            <a:pPr algn="ctr" fontAlgn="auto">
              <a:spcBef>
                <a:spcPts val="0"/>
              </a:spcBef>
              <a:spcAft>
                <a:spcPts val="0"/>
              </a:spcAft>
              <a:defRPr sz="1800" b="0" i="0" u="none" strike="noStrike" kern="0" cap="none" spc="0" baseline="0">
                <a:solidFill>
                  <a:srgbClr val="000000"/>
                </a:solidFill>
                <a:uFillTx/>
              </a:defRPr>
            </a:pPr>
            <a:endParaRPr lang="en-US" sz="2000" b="1" dirty="0">
              <a:solidFill>
                <a:srgbClr val="000000"/>
              </a:solidFill>
              <a:latin typeface="Arial Black" pitchFamily="34"/>
              <a:ea typeface="Lucida Sans Unicode" pitchFamily="2"/>
              <a:cs typeface="Arial" pitchFamily="34"/>
            </a:endParaRPr>
          </a:p>
          <a:p>
            <a:pPr algn="ctr" fontAlgn="auto">
              <a:spcBef>
                <a:spcPts val="0"/>
              </a:spcBef>
              <a:spcAft>
                <a:spcPts val="0"/>
              </a:spcAft>
              <a:defRPr sz="1800" b="0" i="0" u="none" strike="noStrike" kern="0" cap="none" spc="0" baseline="0">
                <a:solidFill>
                  <a:srgbClr val="000000"/>
                </a:solidFill>
                <a:uFillTx/>
              </a:defRPr>
            </a:pPr>
            <a:r>
              <a:rPr lang="en-US" sz="2000" b="1" dirty="0">
                <a:solidFill>
                  <a:srgbClr val="000000"/>
                </a:solidFill>
                <a:latin typeface="Arial Black" pitchFamily="34"/>
                <a:ea typeface="Lucida Sans Unicode" pitchFamily="2"/>
                <a:cs typeface="Arial" pitchFamily="34"/>
              </a:rPr>
              <a:t>Sam </a:t>
            </a:r>
            <a:r>
              <a:rPr lang="en-US" sz="2000" b="1" dirty="0" err="1">
                <a:solidFill>
                  <a:srgbClr val="000000"/>
                </a:solidFill>
                <a:latin typeface="Arial Black" pitchFamily="34"/>
                <a:ea typeface="Lucida Sans Unicode" pitchFamily="2"/>
                <a:cs typeface="Arial" pitchFamily="34"/>
              </a:rPr>
              <a:t>Fulginiti</a:t>
            </a:r>
            <a:r>
              <a:rPr lang="en-US" sz="2000" b="1" dirty="0">
                <a:solidFill>
                  <a:srgbClr val="000000"/>
                </a:solidFill>
                <a:latin typeface="Arial Black" pitchFamily="34"/>
                <a:ea typeface="Lucida Sans Unicode" pitchFamily="2"/>
                <a:cs typeface="Arial" pitchFamily="34"/>
              </a:rPr>
              <a:t>, Safety Manager</a:t>
            </a:r>
          </a:p>
          <a:p>
            <a:pPr algn="ctr" fontAlgn="auto">
              <a:spcBef>
                <a:spcPts val="0"/>
              </a:spcBef>
              <a:spcAft>
                <a:spcPts val="0"/>
              </a:spcAft>
              <a:defRPr sz="1800" b="0" i="0" u="none" strike="noStrike" kern="0" cap="none" spc="0" baseline="0">
                <a:solidFill>
                  <a:srgbClr val="000000"/>
                </a:solidFill>
                <a:uFillTx/>
              </a:defRPr>
            </a:pPr>
            <a:r>
              <a:rPr lang="en-US" sz="2000" b="1" dirty="0" err="1">
                <a:solidFill>
                  <a:srgbClr val="000000"/>
                </a:solidFill>
                <a:latin typeface="Arial Black" pitchFamily="34"/>
                <a:ea typeface="Lucida Sans Unicode" pitchFamily="2"/>
                <a:cs typeface="Arial" pitchFamily="34"/>
              </a:rPr>
              <a:t>Amick</a:t>
            </a:r>
            <a:r>
              <a:rPr lang="en-US" sz="2000" b="1" dirty="0">
                <a:solidFill>
                  <a:srgbClr val="000000"/>
                </a:solidFill>
                <a:latin typeface="Arial Black" pitchFamily="34"/>
                <a:ea typeface="Lucida Sans Unicode" pitchFamily="2"/>
                <a:cs typeface="Arial" pitchFamily="34"/>
              </a:rPr>
              <a:t> Farms, Maryland</a:t>
            </a:r>
          </a:p>
          <a:p>
            <a:pPr algn="ctr" fontAlgn="auto">
              <a:spcBef>
                <a:spcPts val="0"/>
              </a:spcBef>
              <a:spcAft>
                <a:spcPts val="0"/>
              </a:spcAft>
              <a:defRPr sz="1800" b="0" i="0" u="none" strike="noStrike" kern="0" cap="none" spc="0" baseline="0">
                <a:solidFill>
                  <a:srgbClr val="000000"/>
                </a:solidFill>
                <a:uFillTx/>
              </a:defRPr>
            </a:pPr>
            <a:endParaRPr lang="en-US" sz="2000" b="1" dirty="0">
              <a:solidFill>
                <a:srgbClr val="000000"/>
              </a:solidFill>
              <a:latin typeface="Arial Black" pitchFamily="34"/>
              <a:ea typeface="Lucida Sans Unicode" pitchFamily="2"/>
              <a:cs typeface="Arial" pitchFamily="34"/>
            </a:endParaRPr>
          </a:p>
          <a:p>
            <a:pPr algn="ctr" fontAlgn="auto">
              <a:spcBef>
                <a:spcPts val="0"/>
              </a:spcBef>
              <a:spcAft>
                <a:spcPts val="0"/>
              </a:spcAft>
              <a:defRPr sz="1800" b="0" i="0" u="none" strike="noStrike" kern="0" cap="none" spc="0" baseline="0">
                <a:solidFill>
                  <a:srgbClr val="000000"/>
                </a:solidFill>
                <a:uFillTx/>
              </a:defRPr>
            </a:pPr>
            <a:r>
              <a:rPr lang="en-US" sz="2000" b="1" dirty="0">
                <a:solidFill>
                  <a:srgbClr val="000000"/>
                </a:solidFill>
                <a:latin typeface="Arial Black" pitchFamily="34"/>
                <a:ea typeface="Lucida Sans Unicode" pitchFamily="2"/>
                <a:cs typeface="Arial" pitchFamily="34"/>
              </a:rPr>
              <a:t>Stephen </a:t>
            </a:r>
            <a:r>
              <a:rPr lang="en-US" sz="2000" b="1" dirty="0" err="1">
                <a:solidFill>
                  <a:srgbClr val="000000"/>
                </a:solidFill>
                <a:latin typeface="Arial Black" pitchFamily="34"/>
                <a:ea typeface="Lucida Sans Unicode" pitchFamily="2"/>
                <a:cs typeface="Arial" pitchFamily="34"/>
              </a:rPr>
              <a:t>Ridgell</a:t>
            </a:r>
            <a:r>
              <a:rPr lang="en-US" sz="2000" b="1" dirty="0">
                <a:solidFill>
                  <a:srgbClr val="000000"/>
                </a:solidFill>
                <a:latin typeface="Arial Black" pitchFamily="34"/>
                <a:ea typeface="Lucida Sans Unicode" pitchFamily="2"/>
                <a:cs typeface="Arial" pitchFamily="34"/>
              </a:rPr>
              <a:t>, Program Specialist, MOSH</a:t>
            </a:r>
          </a:p>
          <a:p>
            <a:pPr algn="ctr" fontAlgn="auto">
              <a:spcBef>
                <a:spcPts val="0"/>
              </a:spcBef>
              <a:spcAft>
                <a:spcPts val="0"/>
              </a:spcAft>
              <a:defRPr sz="1800" b="0" i="0" u="none" strike="noStrike" kern="0" cap="none" spc="0" baseline="0">
                <a:solidFill>
                  <a:srgbClr val="000000"/>
                </a:solidFill>
                <a:uFillTx/>
              </a:defRPr>
            </a:pPr>
            <a:endParaRPr lang="en-US" sz="2000" b="1" dirty="0">
              <a:solidFill>
                <a:srgbClr val="000000"/>
              </a:solidFill>
              <a:latin typeface="Arial Black" pitchFamily="34"/>
              <a:ea typeface="Lucida Sans Unicode" pitchFamily="2"/>
              <a:cs typeface="Arial" pitchFamily="34"/>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33793" name="Title 3"/>
          <p:cNvSpPr txBox="1">
            <a:spLocks noGrp="1"/>
          </p:cNvSpPr>
          <p:nvPr>
            <p:ph type="title" idx="4294967295"/>
          </p:nvPr>
        </p:nvSpPr>
        <p:spPr/>
        <p:txBody>
          <a:bodyPr/>
          <a:lstStyle/>
          <a:p>
            <a:pPr eaLnBrk="1" hangingPunct="1">
              <a:buFont typeface="StarSymbol"/>
              <a:buNone/>
            </a:pPr>
            <a:r>
              <a:rPr smtClean="0">
                <a:latin typeface="Tw Cen MT" pitchFamily="34" charset="0"/>
                <a:ea typeface="MS Gothic"/>
                <a:cs typeface="Arial" charset="0"/>
              </a:rPr>
              <a:t>Objektif modil la</a:t>
            </a:r>
          </a:p>
        </p:txBody>
      </p:sp>
      <p:pic>
        <p:nvPicPr>
          <p:cNvPr id="3379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45200" y="4100513"/>
            <a:ext cx="3098800" cy="2757487"/>
          </a:xfrm>
          <a:prstGeom prst="rect">
            <a:avLst/>
          </a:prstGeom>
          <a:noFill/>
          <a:ln w="9525">
            <a:noFill/>
            <a:miter lim="800000"/>
            <a:headEnd/>
            <a:tailEnd/>
          </a:ln>
        </p:spPr>
      </p:pic>
      <p:sp>
        <p:nvSpPr>
          <p:cNvPr id="5" name="Rectangle 4"/>
          <p:cNvSpPr/>
          <p:nvPr/>
        </p:nvSpPr>
        <p:spPr>
          <a:xfrm>
            <a:off x="533400" y="2057400"/>
            <a:ext cx="6553200" cy="479425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lIns="90004" tIns="44997" rIns="90004" bIns="44997" compatLnSpc="0"/>
          <a:lstStyle/>
          <a:p>
            <a:pPr fontAlgn="auto">
              <a:spcBef>
                <a:spcPts val="900"/>
              </a:spcBef>
              <a:spcAft>
                <a:spcPts val="0"/>
              </a:spcAft>
              <a:defRPr sz="1800" b="0" i="0" u="none" strike="noStrike" kern="0" cap="none" spc="0" baseline="0">
                <a:solidFill>
                  <a:srgbClr val="000000"/>
                </a:solidFill>
                <a:uFillTx/>
              </a:defRPr>
            </a:pPr>
            <a:endParaRPr lang="en-US" sz="2800">
              <a:solidFill>
                <a:srgbClr val="FFFFFF"/>
              </a:solidFill>
              <a:latin typeface="Tw Cen MT" pitchFamily="18"/>
              <a:ea typeface="Lucida Sans Unicode" pitchFamily="2"/>
              <a:cs typeface="Tahoma" pitchFamily="2"/>
            </a:endParaRPr>
          </a:p>
          <a:p>
            <a:pPr fontAlgn="auto">
              <a:spcBef>
                <a:spcPts val="900"/>
              </a:spcBef>
              <a:spcAft>
                <a:spcPts val="0"/>
              </a:spcAft>
              <a:defRPr sz="1800" b="0" i="0" u="none" strike="noStrike" kern="0" cap="none" spc="0" baseline="0">
                <a:solidFill>
                  <a:srgbClr val="000000"/>
                </a:solidFill>
                <a:uFillTx/>
              </a:defRPr>
            </a:pPr>
            <a:r>
              <a:rPr lang="en-US" sz="4000" b="1">
                <a:solidFill>
                  <a:srgbClr val="FFFFFF"/>
                </a:solidFill>
                <a:latin typeface="Tw Cen MT" pitchFamily="18"/>
                <a:ea typeface="Lucida Sans Unicode" pitchFamily="2"/>
                <a:cs typeface="Tahoma" pitchFamily="2"/>
              </a:rPr>
              <a:t>Tout participan yo ap aprann kisa </a:t>
            </a:r>
            <a:r>
              <a:rPr lang="en-US" sz="4000" b="1">
                <a:solidFill>
                  <a:srgbClr val="FF0000"/>
                </a:solidFill>
                <a:latin typeface="Tw Cen MT" pitchFamily="18"/>
                <a:ea typeface="Lucida Sans Unicode" pitchFamily="2"/>
                <a:cs typeface="Tahoma" pitchFamily="2"/>
              </a:rPr>
              <a:t>Ergonomics</a:t>
            </a:r>
            <a:r>
              <a:rPr lang="en-US" sz="4000" b="1">
                <a:solidFill>
                  <a:srgbClr val="FFFFFF"/>
                </a:solidFill>
                <a:latin typeface="Tw Cen MT" pitchFamily="18"/>
                <a:ea typeface="Lucida Sans Unicode" pitchFamily="2"/>
                <a:cs typeface="Tahoma" pitchFamily="2"/>
              </a:rPr>
              <a:t> yé, é ki enfliyans li kapab genyen nan travay.  Yo ap kapab rékonet faktè ki konsèné é aprann métod prévensyon-yo</a:t>
            </a:r>
            <a:r>
              <a:rPr lang="en-US" sz="2800">
                <a:solidFill>
                  <a:srgbClr val="FFFFFF"/>
                </a:solidFill>
                <a:latin typeface="Tw Cen MT" pitchFamily="18"/>
                <a:ea typeface="Lucida Sans Unicode" pitchFamily="2"/>
                <a:cs typeface="Tahoma" pitchFamily="2"/>
              </a:rPr>
              <a:t>.</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35841" name="Title 3"/>
          <p:cNvSpPr txBox="1">
            <a:spLocks noGrp="1"/>
          </p:cNvSpPr>
          <p:nvPr>
            <p:ph type="title" idx="4294967295"/>
          </p:nvPr>
        </p:nvSpPr>
        <p:spPr/>
        <p:txBody>
          <a:bodyPr/>
          <a:lstStyle/>
          <a:p>
            <a:pPr eaLnBrk="1" hangingPunct="1">
              <a:buFont typeface="StarSymbol"/>
              <a:buNone/>
            </a:pPr>
            <a:r>
              <a:rPr smtClean="0">
                <a:solidFill>
                  <a:srgbClr val="FF0000"/>
                </a:solidFill>
                <a:latin typeface="Tw Cen MT" pitchFamily="34" charset="0"/>
                <a:ea typeface="MS Gothic"/>
                <a:cs typeface="Arial" charset="0"/>
              </a:rPr>
              <a:t>Itilizé Ergonomics</a:t>
            </a:r>
          </a:p>
        </p:txBody>
      </p:sp>
      <p:sp>
        <p:nvSpPr>
          <p:cNvPr id="4" name="Rounded Rectangle 5"/>
          <p:cNvSpPr/>
          <p:nvPr/>
        </p:nvSpPr>
        <p:spPr>
          <a:xfrm>
            <a:off x="381000" y="1600200"/>
            <a:ext cx="4876800" cy="502920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BFBFBF"/>
          </a:solidFill>
          <a:ln>
            <a:noFill/>
            <a:prstDash val="solid"/>
          </a:ln>
        </p:spPr>
        <p:txBody>
          <a:bodyPr lIns="90004" tIns="44997" rIns="90004" bIns="44997" compatLnSpc="0"/>
          <a:lstStyle/>
          <a:p>
            <a:pPr fontAlgn="auto">
              <a:spcBef>
                <a:spcPts val="900"/>
              </a:spcBef>
              <a:spcAft>
                <a:spcPts val="0"/>
              </a:spcAft>
              <a:defRPr sz="1800" b="0" i="0" u="none" strike="noStrike" kern="0" cap="none" spc="0" baseline="0">
                <a:solidFill>
                  <a:srgbClr val="000000"/>
                </a:solidFill>
                <a:uFillTx/>
              </a:defRPr>
            </a:pPr>
            <a:endParaRPr lang="en-US" sz="2400">
              <a:solidFill>
                <a:srgbClr val="000000"/>
              </a:solidFill>
              <a:latin typeface="Arial Black" pitchFamily="34"/>
              <a:ea typeface="Lucida Sans Unicode" pitchFamily="2"/>
              <a:cs typeface="Arial" pitchFamily="34"/>
            </a:endParaRPr>
          </a:p>
          <a:p>
            <a:pPr fontAlgn="auto">
              <a:spcBef>
                <a:spcPts val="900"/>
              </a:spcBef>
              <a:spcAft>
                <a:spcPts val="0"/>
              </a:spcAft>
              <a:defRPr sz="1800" b="0" i="0" u="none" strike="noStrike" kern="0" cap="none" spc="0" baseline="0">
                <a:solidFill>
                  <a:srgbClr val="000000"/>
                </a:solidFill>
                <a:uFillTx/>
              </a:defRPr>
            </a:pPr>
            <a:r>
              <a:rPr lang="en-US" sz="3200" b="1">
                <a:solidFill>
                  <a:srgbClr val="FF0000"/>
                </a:solidFill>
                <a:latin typeface="Arial Black" pitchFamily="34"/>
                <a:ea typeface="Lucida Sans Unicode" pitchFamily="2"/>
                <a:cs typeface="Arial" pitchFamily="34"/>
              </a:rPr>
              <a:t>Kisa Ergonomics la yé?</a:t>
            </a:r>
          </a:p>
          <a:p>
            <a:pPr fontAlgn="auto">
              <a:spcBef>
                <a:spcPts val="900"/>
              </a:spcBef>
              <a:spcAft>
                <a:spcPts val="0"/>
              </a:spcAft>
              <a:defRPr sz="1800" b="0" i="0" u="none" strike="noStrike" kern="0" cap="none" spc="0" baseline="0">
                <a:solidFill>
                  <a:srgbClr val="000000"/>
                </a:solidFill>
                <a:uFillTx/>
              </a:defRPr>
            </a:pPr>
            <a:r>
              <a:rPr lang="en-US" sz="2600" b="1">
                <a:solidFill>
                  <a:srgbClr val="FF0000"/>
                </a:solidFill>
                <a:latin typeface="Arial Black" pitchFamily="34"/>
                <a:ea typeface="Lucida Sans Unicode" pitchFamily="2"/>
                <a:cs typeface="Arial" pitchFamily="34"/>
              </a:rPr>
              <a:t>Etid Ergonomics la sé kijan pou poté travay la bay travayè-a.</a:t>
            </a:r>
          </a:p>
          <a:p>
            <a:pPr fontAlgn="auto">
              <a:spcBef>
                <a:spcPts val="900"/>
              </a:spcBef>
              <a:spcAft>
                <a:spcPts val="0"/>
              </a:spcAft>
              <a:defRPr sz="1800" b="0" i="0" u="none" strike="noStrike" kern="0" cap="none" spc="0" baseline="0">
                <a:solidFill>
                  <a:srgbClr val="000000"/>
                </a:solidFill>
                <a:uFillTx/>
              </a:defRPr>
            </a:pPr>
            <a:r>
              <a:rPr lang="en-US" sz="2600" b="1">
                <a:solidFill>
                  <a:srgbClr val="FF0000"/>
                </a:solidFill>
                <a:latin typeface="Arial Black" pitchFamily="34"/>
                <a:ea typeface="Lucida Sans Unicode" pitchFamily="2"/>
                <a:cs typeface="Arial" pitchFamily="34"/>
              </a:rPr>
              <a:t>Sé yon zafé dé fè travay la yon pi bon plas pou anplwayè-a.</a:t>
            </a:r>
          </a:p>
          <a:p>
            <a:pPr fontAlgn="auto">
              <a:spcBef>
                <a:spcPts val="900"/>
              </a:spcBef>
              <a:spcAft>
                <a:spcPts val="0"/>
              </a:spcAft>
              <a:defRPr sz="1800" b="0" i="0" u="none" strike="noStrike" kern="0" cap="none" spc="0" baseline="0">
                <a:solidFill>
                  <a:srgbClr val="000000"/>
                </a:solidFill>
                <a:uFillTx/>
              </a:defRPr>
            </a:pPr>
            <a:endParaRPr lang="en-US" sz="2400">
              <a:solidFill>
                <a:srgbClr val="FF0000"/>
              </a:solidFill>
              <a:latin typeface="Arial Black" pitchFamily="34"/>
              <a:ea typeface="Lucida Sans Unicode" pitchFamily="2"/>
              <a:cs typeface="Arial" pitchFamily="34"/>
            </a:endParaRPr>
          </a:p>
        </p:txBody>
      </p:sp>
      <p:pic>
        <p:nvPicPr>
          <p:cNvPr id="35843"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0200" y="2895600"/>
            <a:ext cx="3457575" cy="2667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37889" name="Title 3"/>
          <p:cNvSpPr txBox="1">
            <a:spLocks noGrp="1"/>
          </p:cNvSpPr>
          <p:nvPr>
            <p:ph type="title" idx="4294967295"/>
          </p:nvPr>
        </p:nvSpPr>
        <p:spPr/>
        <p:txBody>
          <a:bodyPr/>
          <a:lstStyle/>
          <a:p>
            <a:pPr eaLnBrk="1" hangingPunct="1">
              <a:buFont typeface="StarSymbol"/>
              <a:buNone/>
            </a:pPr>
            <a:r>
              <a:rPr smtClean="0">
                <a:solidFill>
                  <a:srgbClr val="FF0000"/>
                </a:solidFill>
                <a:latin typeface="Tw Cen MT" pitchFamily="34" charset="0"/>
                <a:ea typeface="MS Gothic"/>
                <a:cs typeface="Arial" charset="0"/>
              </a:rPr>
              <a:t>Ergonomics</a:t>
            </a:r>
          </a:p>
        </p:txBody>
      </p:sp>
      <p:sp>
        <p:nvSpPr>
          <p:cNvPr id="4" name="Rounded Rectangle 5"/>
          <p:cNvSpPr/>
          <p:nvPr/>
        </p:nvSpPr>
        <p:spPr>
          <a:xfrm>
            <a:off x="457200" y="1828800"/>
            <a:ext cx="5029200" cy="457200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BFBFBF"/>
          </a:solidFill>
          <a:ln>
            <a:noFill/>
            <a:prstDash val="solid"/>
          </a:ln>
        </p:spPr>
        <p:txBody>
          <a:bodyPr lIns="90004" tIns="44997" rIns="90004" bIns="44997" compatLnSpc="0"/>
          <a:lstStyle/>
          <a:p>
            <a:pPr fontAlgn="auto">
              <a:spcBef>
                <a:spcPts val="900"/>
              </a:spcBef>
              <a:spcAft>
                <a:spcPts val="0"/>
              </a:spcAft>
              <a:defRPr sz="1800" b="0" i="0" u="none" strike="noStrike" kern="0" cap="none" spc="0" baseline="0">
                <a:solidFill>
                  <a:srgbClr val="000000"/>
                </a:solidFill>
                <a:uFillTx/>
              </a:defRPr>
            </a:pPr>
            <a:r>
              <a:rPr lang="en-US" sz="2600" b="1" dirty="0">
                <a:solidFill>
                  <a:srgbClr val="000000"/>
                </a:solidFill>
                <a:latin typeface="Arial Black" pitchFamily="34"/>
                <a:ea typeface="Lucida Sans Unicode" pitchFamily="2"/>
                <a:cs typeface="Arial" pitchFamily="34"/>
              </a:rPr>
              <a:t>Li </a:t>
            </a:r>
            <a:r>
              <a:rPr lang="en-US" sz="2600" b="1" dirty="0" err="1">
                <a:solidFill>
                  <a:srgbClr val="000000"/>
                </a:solidFill>
                <a:latin typeface="Arial Black" pitchFamily="34"/>
                <a:ea typeface="Lucida Sans Unicode" pitchFamily="2"/>
                <a:cs typeface="Arial" pitchFamily="34"/>
              </a:rPr>
              <a:t>anpliké</a:t>
            </a:r>
            <a:r>
              <a:rPr lang="en-US" sz="2600" b="1" dirty="0">
                <a:solidFill>
                  <a:srgbClr val="000000"/>
                </a:solidFill>
                <a:latin typeface="Arial Black" pitchFamily="34"/>
                <a:ea typeface="Lucida Sans Unicode" pitchFamily="2"/>
                <a:cs typeface="Arial" pitchFamily="34"/>
              </a:rPr>
              <a:t> </a:t>
            </a:r>
            <a:r>
              <a:rPr lang="en-US" sz="2600" b="1" dirty="0" err="1">
                <a:solidFill>
                  <a:srgbClr val="000000"/>
                </a:solidFill>
                <a:latin typeface="Arial Black" pitchFamily="34"/>
                <a:ea typeface="Lucida Sans Unicode" pitchFamily="2"/>
                <a:cs typeface="Arial" pitchFamily="34"/>
              </a:rPr>
              <a:t>kréyasyon</a:t>
            </a:r>
            <a:r>
              <a:rPr lang="en-US" sz="2600" b="1" dirty="0">
                <a:solidFill>
                  <a:srgbClr val="000000"/>
                </a:solidFill>
                <a:latin typeface="Arial Black" pitchFamily="34"/>
                <a:ea typeface="Lucida Sans Unicode" pitchFamily="2"/>
                <a:cs typeface="Arial" pitchFamily="34"/>
              </a:rPr>
              <a:t>, </a:t>
            </a:r>
            <a:r>
              <a:rPr lang="en-US" sz="2600" b="1" dirty="0" err="1">
                <a:solidFill>
                  <a:srgbClr val="000000"/>
                </a:solidFill>
                <a:latin typeface="Arial Black" pitchFamily="34"/>
                <a:ea typeface="Lucida Sans Unicode" pitchFamily="2"/>
                <a:cs typeface="Arial" pitchFamily="34"/>
              </a:rPr>
              <a:t>zouti</a:t>
            </a:r>
            <a:r>
              <a:rPr lang="en-US" sz="2600" b="1" dirty="0">
                <a:solidFill>
                  <a:srgbClr val="000000"/>
                </a:solidFill>
                <a:latin typeface="Arial Black" pitchFamily="34"/>
                <a:ea typeface="Lucida Sans Unicode" pitchFamily="2"/>
                <a:cs typeface="Arial" pitchFamily="34"/>
              </a:rPr>
              <a:t>, </a:t>
            </a:r>
            <a:r>
              <a:rPr lang="en-US" sz="2600" b="1" dirty="0" err="1">
                <a:solidFill>
                  <a:srgbClr val="000000"/>
                </a:solidFill>
                <a:latin typeface="Arial Black" pitchFamily="34"/>
                <a:ea typeface="Lucida Sans Unicode" pitchFamily="2"/>
                <a:cs typeface="Arial" pitchFamily="34"/>
              </a:rPr>
              <a:t>ekipman</a:t>
            </a:r>
            <a:r>
              <a:rPr lang="en-US" sz="2600" b="1" dirty="0">
                <a:solidFill>
                  <a:srgbClr val="000000"/>
                </a:solidFill>
                <a:latin typeface="Arial Black" pitchFamily="34"/>
                <a:ea typeface="Lucida Sans Unicode" pitchFamily="2"/>
                <a:cs typeface="Arial" pitchFamily="34"/>
              </a:rPr>
              <a:t>, </a:t>
            </a:r>
            <a:r>
              <a:rPr lang="en-US" sz="2600" b="1" dirty="0" err="1">
                <a:solidFill>
                  <a:srgbClr val="000000"/>
                </a:solidFill>
                <a:latin typeface="Arial Black" pitchFamily="34"/>
                <a:ea typeface="Lucida Sans Unicode" pitchFamily="2"/>
                <a:cs typeface="Arial" pitchFamily="34"/>
              </a:rPr>
              <a:t>estasyon</a:t>
            </a:r>
            <a:r>
              <a:rPr lang="en-US" sz="2600" b="1" dirty="0">
                <a:solidFill>
                  <a:srgbClr val="000000"/>
                </a:solidFill>
                <a:latin typeface="Arial Black" pitchFamily="34"/>
                <a:ea typeface="Lucida Sans Unicode" pitchFamily="2"/>
                <a:cs typeface="Arial" pitchFamily="34"/>
              </a:rPr>
              <a:t> </a:t>
            </a:r>
            <a:r>
              <a:rPr lang="en-US" sz="2600" b="1" dirty="0" err="1">
                <a:solidFill>
                  <a:srgbClr val="000000"/>
                </a:solidFill>
                <a:latin typeface="Arial Black" pitchFamily="34"/>
                <a:ea typeface="Lucida Sans Unicode" pitchFamily="2"/>
                <a:cs typeface="Arial" pitchFamily="34"/>
              </a:rPr>
              <a:t>travay</a:t>
            </a:r>
            <a:r>
              <a:rPr lang="en-US" sz="2600" b="1" dirty="0">
                <a:solidFill>
                  <a:srgbClr val="000000"/>
                </a:solidFill>
                <a:latin typeface="Arial Black" pitchFamily="34"/>
                <a:ea typeface="Lucida Sans Unicode" pitchFamily="2"/>
                <a:cs typeface="Arial" pitchFamily="34"/>
              </a:rPr>
              <a:t>, é </a:t>
            </a:r>
            <a:r>
              <a:rPr lang="en-US" sz="2600" b="1" dirty="0" err="1">
                <a:solidFill>
                  <a:srgbClr val="000000"/>
                </a:solidFill>
                <a:latin typeface="Arial Black" pitchFamily="34"/>
                <a:ea typeface="Lucida Sans Unicode" pitchFamily="2"/>
                <a:cs typeface="Arial" pitchFamily="34"/>
              </a:rPr>
              <a:t>travay</a:t>
            </a:r>
            <a:r>
              <a:rPr lang="en-US" sz="2600" b="1" dirty="0">
                <a:solidFill>
                  <a:srgbClr val="000000"/>
                </a:solidFill>
                <a:latin typeface="Arial Black" pitchFamily="34"/>
                <a:ea typeface="Lucida Sans Unicode" pitchFamily="2"/>
                <a:cs typeface="Arial" pitchFamily="34"/>
              </a:rPr>
              <a:t> la </a:t>
            </a:r>
            <a:r>
              <a:rPr lang="en-US" sz="2600" b="1" dirty="0" err="1">
                <a:solidFill>
                  <a:srgbClr val="000000"/>
                </a:solidFill>
                <a:latin typeface="Arial Black" pitchFamily="34"/>
                <a:ea typeface="Lucida Sans Unicode" pitchFamily="2"/>
                <a:cs typeface="Arial" pitchFamily="34"/>
              </a:rPr>
              <a:t>menm</a:t>
            </a:r>
            <a:r>
              <a:rPr lang="en-US" sz="2600" b="1" dirty="0">
                <a:solidFill>
                  <a:srgbClr val="000000"/>
                </a:solidFill>
                <a:latin typeface="Arial Black" pitchFamily="34"/>
                <a:ea typeface="Lucida Sans Unicode" pitchFamily="2"/>
                <a:cs typeface="Arial" pitchFamily="34"/>
              </a:rPr>
              <a:t>.</a:t>
            </a:r>
          </a:p>
          <a:p>
            <a:pPr fontAlgn="auto">
              <a:spcBef>
                <a:spcPts val="900"/>
              </a:spcBef>
              <a:spcAft>
                <a:spcPts val="0"/>
              </a:spcAft>
              <a:defRPr sz="1800" b="0" i="0" u="none" strike="noStrike" kern="0" cap="none" spc="0" baseline="0">
                <a:solidFill>
                  <a:srgbClr val="000000"/>
                </a:solidFill>
                <a:uFillTx/>
              </a:defRPr>
            </a:pPr>
            <a:r>
              <a:rPr lang="en-US" sz="2600" b="1" dirty="0" err="1">
                <a:solidFill>
                  <a:srgbClr val="000000"/>
                </a:solidFill>
                <a:latin typeface="Arial Black" pitchFamily="34"/>
                <a:ea typeface="Lucida Sans Unicode" pitchFamily="2"/>
                <a:cs typeface="Arial" pitchFamily="34"/>
              </a:rPr>
              <a:t>Sé</a:t>
            </a:r>
            <a:r>
              <a:rPr lang="en-US" sz="2600" b="1" dirty="0">
                <a:solidFill>
                  <a:srgbClr val="000000"/>
                </a:solidFill>
                <a:latin typeface="Arial Black" pitchFamily="34"/>
                <a:ea typeface="Lucida Sans Unicode" pitchFamily="2"/>
                <a:cs typeface="Arial" pitchFamily="34"/>
              </a:rPr>
              <a:t> yon </a:t>
            </a:r>
            <a:r>
              <a:rPr lang="en-US" sz="2600" b="1" dirty="0" err="1">
                <a:solidFill>
                  <a:srgbClr val="000000"/>
                </a:solidFill>
                <a:latin typeface="Arial Black" pitchFamily="34"/>
                <a:ea typeface="Lucida Sans Unicode" pitchFamily="2"/>
                <a:cs typeface="Arial" pitchFamily="34"/>
              </a:rPr>
              <a:t>jan</a:t>
            </a:r>
            <a:r>
              <a:rPr lang="en-US" sz="2600" b="1" dirty="0">
                <a:solidFill>
                  <a:srgbClr val="000000"/>
                </a:solidFill>
                <a:latin typeface="Arial Black" pitchFamily="34"/>
                <a:ea typeface="Lucida Sans Unicode" pitchFamily="2"/>
                <a:cs typeface="Arial" pitchFamily="34"/>
              </a:rPr>
              <a:t> </a:t>
            </a:r>
            <a:r>
              <a:rPr lang="en-US" sz="2600" b="1" dirty="0" err="1">
                <a:solidFill>
                  <a:srgbClr val="000000"/>
                </a:solidFill>
                <a:latin typeface="Arial Black" pitchFamily="34"/>
                <a:ea typeface="Lucida Sans Unicode" pitchFamily="2"/>
                <a:cs typeface="Arial" pitchFamily="34"/>
              </a:rPr>
              <a:t>éfikas</a:t>
            </a:r>
            <a:r>
              <a:rPr lang="en-US" sz="2600" b="1" dirty="0">
                <a:solidFill>
                  <a:srgbClr val="000000"/>
                </a:solidFill>
                <a:latin typeface="Arial Black" pitchFamily="34"/>
                <a:ea typeface="Lucida Sans Unicode" pitchFamily="2"/>
                <a:cs typeface="Arial" pitchFamily="34"/>
              </a:rPr>
              <a:t> </a:t>
            </a:r>
            <a:r>
              <a:rPr lang="en-US" sz="2600" b="1" dirty="0" err="1">
                <a:solidFill>
                  <a:srgbClr val="000000"/>
                </a:solidFill>
                <a:latin typeface="Arial Black" pitchFamily="34"/>
                <a:ea typeface="Lucida Sans Unicode" pitchFamily="2"/>
                <a:cs typeface="Arial" pitchFamily="34"/>
              </a:rPr>
              <a:t>pou</a:t>
            </a:r>
            <a:r>
              <a:rPr lang="en-US" sz="2600" b="1" dirty="0">
                <a:solidFill>
                  <a:srgbClr val="000000"/>
                </a:solidFill>
                <a:latin typeface="Arial Black" pitchFamily="34"/>
                <a:ea typeface="Lucida Sans Unicode" pitchFamily="2"/>
                <a:cs typeface="Arial" pitchFamily="34"/>
              </a:rPr>
              <a:t> </a:t>
            </a:r>
            <a:r>
              <a:rPr lang="en-US" sz="2600" b="1" dirty="0" err="1">
                <a:solidFill>
                  <a:srgbClr val="000000"/>
                </a:solidFill>
                <a:latin typeface="Arial Black" pitchFamily="34"/>
                <a:ea typeface="Lucida Sans Unicode" pitchFamily="2"/>
                <a:cs typeface="Arial" pitchFamily="34"/>
              </a:rPr>
              <a:t>diminyé</a:t>
            </a:r>
            <a:r>
              <a:rPr lang="en-US" sz="2600" b="1" dirty="0">
                <a:solidFill>
                  <a:srgbClr val="000000"/>
                </a:solidFill>
                <a:latin typeface="Arial Black" pitchFamily="34"/>
                <a:ea typeface="Lucida Sans Unicode" pitchFamily="2"/>
                <a:cs typeface="Arial" pitchFamily="34"/>
              </a:rPr>
              <a:t> </a:t>
            </a:r>
            <a:r>
              <a:rPr lang="en-US" sz="2600" b="1" dirty="0" err="1">
                <a:solidFill>
                  <a:srgbClr val="000000"/>
                </a:solidFill>
                <a:latin typeface="Arial Black" pitchFamily="34"/>
                <a:ea typeface="Lucida Sans Unicode" pitchFamily="2"/>
                <a:cs typeface="Arial" pitchFamily="34"/>
              </a:rPr>
              <a:t>sévérité</a:t>
            </a:r>
            <a:r>
              <a:rPr lang="en-US" sz="2600" b="1" dirty="0">
                <a:solidFill>
                  <a:srgbClr val="000000"/>
                </a:solidFill>
                <a:latin typeface="Arial Black" pitchFamily="34"/>
                <a:ea typeface="Lucida Sans Unicode" pitchFamily="2"/>
                <a:cs typeface="Arial" pitchFamily="34"/>
              </a:rPr>
              <a:t> </a:t>
            </a:r>
            <a:r>
              <a:rPr lang="en-US" sz="2600" b="1" dirty="0" err="1">
                <a:solidFill>
                  <a:srgbClr val="000000"/>
                </a:solidFill>
                <a:latin typeface="Arial Black" pitchFamily="34"/>
                <a:ea typeface="Lucida Sans Unicode" pitchFamily="2"/>
                <a:cs typeface="Arial" pitchFamily="34"/>
              </a:rPr>
              <a:t>ak</a:t>
            </a:r>
            <a:r>
              <a:rPr lang="en-US" sz="2600" b="1" dirty="0">
                <a:solidFill>
                  <a:srgbClr val="000000"/>
                </a:solidFill>
                <a:latin typeface="Arial Black" pitchFamily="34"/>
                <a:ea typeface="Lucida Sans Unicode" pitchFamily="2"/>
                <a:cs typeface="Arial" pitchFamily="34"/>
              </a:rPr>
              <a:t> </a:t>
            </a:r>
            <a:r>
              <a:rPr lang="en-US" sz="2600" b="1" dirty="0" err="1">
                <a:solidFill>
                  <a:srgbClr val="000000"/>
                </a:solidFill>
                <a:latin typeface="Arial Black" pitchFamily="34"/>
                <a:ea typeface="Lucida Sans Unicode" pitchFamily="2"/>
                <a:cs typeface="Arial" pitchFamily="34"/>
              </a:rPr>
              <a:t>numéro</a:t>
            </a:r>
            <a:r>
              <a:rPr lang="en-US" sz="2600" b="1" dirty="0">
                <a:solidFill>
                  <a:srgbClr val="000000"/>
                </a:solidFill>
                <a:latin typeface="Arial Black" pitchFamily="34"/>
                <a:ea typeface="Lucida Sans Unicode" pitchFamily="2"/>
                <a:cs typeface="Arial" pitchFamily="34"/>
              </a:rPr>
              <a:t> </a:t>
            </a:r>
            <a:r>
              <a:rPr lang="en-US" sz="2600" b="1" dirty="0" err="1">
                <a:solidFill>
                  <a:srgbClr val="000000"/>
                </a:solidFill>
                <a:latin typeface="Arial Black" pitchFamily="34"/>
                <a:ea typeface="Lucida Sans Unicode" pitchFamily="2"/>
                <a:cs typeface="Arial" pitchFamily="34"/>
              </a:rPr>
              <a:t>blésé</a:t>
            </a:r>
            <a:r>
              <a:rPr lang="en-US" sz="2600" b="1" dirty="0">
                <a:solidFill>
                  <a:srgbClr val="000000"/>
                </a:solidFill>
                <a:latin typeface="Arial Black" pitchFamily="34"/>
                <a:ea typeface="Lucida Sans Unicode" pitchFamily="2"/>
                <a:cs typeface="Arial" pitchFamily="34"/>
              </a:rPr>
              <a:t> </a:t>
            </a:r>
            <a:r>
              <a:rPr lang="en-US" sz="2600" b="1" dirty="0" err="1">
                <a:solidFill>
                  <a:srgbClr val="000000"/>
                </a:solidFill>
                <a:latin typeface="Arial Black" pitchFamily="34"/>
                <a:ea typeface="Lucida Sans Unicode" pitchFamily="2"/>
                <a:cs typeface="Arial" pitchFamily="34"/>
              </a:rPr>
              <a:t>nan</a:t>
            </a:r>
            <a:r>
              <a:rPr lang="en-US" sz="2600" b="1" dirty="0">
                <a:solidFill>
                  <a:srgbClr val="000000"/>
                </a:solidFill>
                <a:latin typeface="Arial Black" pitchFamily="34"/>
                <a:ea typeface="Lucida Sans Unicode" pitchFamily="2"/>
                <a:cs typeface="Arial" pitchFamily="34"/>
              </a:rPr>
              <a:t> </a:t>
            </a:r>
            <a:r>
              <a:rPr lang="en-US" sz="2600" b="1" dirty="0" err="1">
                <a:solidFill>
                  <a:srgbClr val="000000"/>
                </a:solidFill>
                <a:latin typeface="Arial Black" pitchFamily="34"/>
                <a:ea typeface="Lucida Sans Unicode" pitchFamily="2"/>
                <a:cs typeface="Arial" pitchFamily="34"/>
              </a:rPr>
              <a:t>travay</a:t>
            </a:r>
            <a:r>
              <a:rPr lang="en-US" sz="2600" b="1" dirty="0">
                <a:solidFill>
                  <a:srgbClr val="000000"/>
                </a:solidFill>
                <a:latin typeface="Arial Black" pitchFamily="34"/>
                <a:ea typeface="Lucida Sans Unicode" pitchFamily="2"/>
                <a:cs typeface="Arial" pitchFamily="34"/>
              </a:rPr>
              <a:t>.</a:t>
            </a:r>
          </a:p>
          <a:p>
            <a:pPr fontAlgn="auto">
              <a:spcBef>
                <a:spcPts val="900"/>
              </a:spcBef>
              <a:spcAft>
                <a:spcPts val="0"/>
              </a:spcAft>
              <a:defRPr sz="1800" b="0" i="0" u="none" strike="noStrike" kern="0" cap="none" spc="0" baseline="0">
                <a:solidFill>
                  <a:srgbClr val="000000"/>
                </a:solidFill>
                <a:uFillTx/>
              </a:defRPr>
            </a:pPr>
            <a:endParaRPr lang="en-US" sz="2400" dirty="0">
              <a:solidFill>
                <a:srgbClr val="000000"/>
              </a:solidFill>
              <a:latin typeface="Arial Black" pitchFamily="34"/>
              <a:ea typeface="Lucida Sans Unicode" pitchFamily="2"/>
              <a:cs typeface="Arial" pitchFamily="34"/>
            </a:endParaRPr>
          </a:p>
          <a:p>
            <a:pPr fontAlgn="auto">
              <a:spcBef>
                <a:spcPts val="900"/>
              </a:spcBef>
              <a:spcAft>
                <a:spcPts val="0"/>
              </a:spcAft>
              <a:defRPr sz="1800" b="0" i="0" u="none" strike="noStrike" kern="0" cap="none" spc="0" baseline="0">
                <a:solidFill>
                  <a:srgbClr val="000000"/>
                </a:solidFill>
                <a:uFillTx/>
              </a:defRPr>
            </a:pPr>
            <a:endParaRPr lang="en-US" sz="2400" dirty="0">
              <a:solidFill>
                <a:srgbClr val="000000"/>
              </a:solidFill>
              <a:latin typeface="Arial Black" pitchFamily="34"/>
              <a:ea typeface="Lucida Sans Unicode" pitchFamily="2"/>
              <a:cs typeface="Arial" pitchFamily="34"/>
            </a:endParaRPr>
          </a:p>
        </p:txBody>
      </p:sp>
      <p:pic>
        <p:nvPicPr>
          <p:cNvPr id="37891" name="Picture 10"/>
          <p:cNvPicPr>
            <a:picLocks noChangeAspect="1"/>
          </p:cNvPicPr>
          <p:nvPr/>
        </p:nvPicPr>
        <p:blipFill>
          <a:blip r:embed="rId3"/>
          <a:srcRect/>
          <a:stretch>
            <a:fillRect/>
          </a:stretch>
        </p:blipFill>
        <p:spPr bwMode="auto">
          <a:xfrm>
            <a:off x="5943600" y="2057400"/>
            <a:ext cx="2689225" cy="4038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39937" name="Title 3"/>
          <p:cNvSpPr txBox="1">
            <a:spLocks noGrp="1"/>
          </p:cNvSpPr>
          <p:nvPr>
            <p:ph type="title" idx="4294967295"/>
          </p:nvPr>
        </p:nvSpPr>
        <p:spPr/>
        <p:txBody>
          <a:bodyPr/>
          <a:lstStyle/>
          <a:p>
            <a:pPr eaLnBrk="1" hangingPunct="1">
              <a:buFont typeface="StarSymbol"/>
              <a:buNone/>
            </a:pPr>
            <a:r>
              <a:rPr smtClean="0">
                <a:latin typeface="Tw Cen MT" pitchFamily="34" charset="0"/>
                <a:ea typeface="MS Gothic"/>
                <a:cs typeface="Arial" charset="0"/>
              </a:rPr>
              <a:t>Enpak</a:t>
            </a:r>
          </a:p>
        </p:txBody>
      </p:sp>
      <p:pic>
        <p:nvPicPr>
          <p:cNvPr id="39938"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45200" y="4038600"/>
            <a:ext cx="3098800" cy="2757488"/>
          </a:xfrm>
          <a:prstGeom prst="rect">
            <a:avLst/>
          </a:prstGeom>
          <a:noFill/>
          <a:ln w="9525">
            <a:noFill/>
            <a:miter lim="800000"/>
            <a:headEnd/>
            <a:tailEnd/>
          </a:ln>
        </p:spPr>
      </p:pic>
      <p:grpSp>
        <p:nvGrpSpPr>
          <p:cNvPr id="39939" name="Group 11"/>
          <p:cNvGrpSpPr>
            <a:grpSpLocks/>
          </p:cNvGrpSpPr>
          <p:nvPr/>
        </p:nvGrpSpPr>
        <p:grpSpPr bwMode="auto">
          <a:xfrm>
            <a:off x="6188075" y="2320925"/>
            <a:ext cx="2268538" cy="2209800"/>
            <a:chOff x="6188577" y="2321065"/>
            <a:chExt cx="2267995" cy="2209318"/>
          </a:xfrm>
        </p:grpSpPr>
        <p:sp>
          <p:nvSpPr>
            <p:cNvPr id="6" name="Oval Callout 5"/>
            <p:cNvSpPr/>
            <p:nvPr/>
          </p:nvSpPr>
          <p:spPr>
            <a:xfrm rot="1068589">
              <a:off x="6188577" y="2321065"/>
              <a:ext cx="2267995" cy="2209318"/>
            </a:xfrm>
            <a:custGeom>
              <a:avLst>
                <a:gd name="f0" fmla="val 1350"/>
                <a:gd name="f1" fmla="val 25920"/>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f6 1 21600"/>
                <a:gd name="f17" fmla="*/ f7 1 21600"/>
                <a:gd name="f18" fmla="val f8"/>
                <a:gd name="f19" fmla="val f9"/>
                <a:gd name="f20" fmla="*/ f10 1 180"/>
                <a:gd name="f21" fmla="+- f13 0 f12"/>
                <a:gd name="f22" fmla="pin -2147483647 f0 2147483647"/>
                <a:gd name="f23" fmla="pin -2147483647 f1 2147483647"/>
                <a:gd name="f24" fmla="*/ f15 f3 1"/>
                <a:gd name="f25" fmla="+- f19 0 f18"/>
                <a:gd name="f26" fmla="val f22"/>
                <a:gd name="f27" fmla="val f23"/>
                <a:gd name="f28" fmla="*/ f21 1 2"/>
                <a:gd name="f29" fmla="*/ f22 f16 1"/>
                <a:gd name="f30" fmla="*/ f23 f17 1"/>
                <a:gd name="f31" fmla="*/ f24 1 f5"/>
                <a:gd name="f32" fmla="*/ f25 1 21600"/>
                <a:gd name="f33" fmla="+- f26 0 10800"/>
                <a:gd name="f34" fmla="+- f27 0 10800"/>
                <a:gd name="f35" fmla="+- f12 f28 0"/>
                <a:gd name="f36" fmla="*/ f28 f28 1"/>
                <a:gd name="f37" fmla="+- f31 0 f4"/>
                <a:gd name="f38" fmla="*/ 3200 f32 1"/>
                <a:gd name="f39" fmla="*/ 18400 f32 1"/>
                <a:gd name="f40" fmla="*/ 10800 f32 1"/>
                <a:gd name="f41" fmla="*/ 0 f32 1"/>
                <a:gd name="f42" fmla="*/ 3160 f32 1"/>
                <a:gd name="f43" fmla="*/ 18440 f32 1"/>
                <a:gd name="f44" fmla="*/ 21600 f32 1"/>
                <a:gd name="f45" fmla="*/ f33 f33 1"/>
                <a:gd name="f46" fmla="*/ f34 f34 1"/>
                <a:gd name="f47" fmla="+- 0 0 f34"/>
                <a:gd name="f48" fmla="+- 0 0 f33"/>
                <a:gd name="f49" fmla="+- f45 f46 0"/>
                <a:gd name="f50" fmla="+- 0 0 f47"/>
                <a:gd name="f51" fmla="+- 0 0 f48"/>
                <a:gd name="f52" fmla="*/ f40 1 f32"/>
                <a:gd name="f53" fmla="*/ f41 1 f32"/>
                <a:gd name="f54" fmla="*/ f42 1 f32"/>
                <a:gd name="f55" fmla="*/ f43 1 f32"/>
                <a:gd name="f56" fmla="*/ f44 1 f32"/>
                <a:gd name="f57" fmla="*/ f38 1 f32"/>
                <a:gd name="f58" fmla="*/ f39 1 f32"/>
                <a:gd name="f59" fmla="+- 0 0 f50"/>
                <a:gd name="f60" fmla="+- 0 0 f51"/>
                <a:gd name="f61" fmla="sqrt f49"/>
                <a:gd name="f62" fmla="*/ f57 f16 1"/>
                <a:gd name="f63" fmla="*/ f58 f16 1"/>
                <a:gd name="f64" fmla="*/ f58 f17 1"/>
                <a:gd name="f65" fmla="*/ f57 f17 1"/>
                <a:gd name="f66" fmla="*/ f52 f16 1"/>
                <a:gd name="f67" fmla="*/ f53 f17 1"/>
                <a:gd name="f68" fmla="*/ f54 f16 1"/>
                <a:gd name="f69" fmla="*/ f54 f17 1"/>
                <a:gd name="f70" fmla="*/ f53 f16 1"/>
                <a:gd name="f71" fmla="*/ f52 f17 1"/>
                <a:gd name="f72" fmla="*/ f55 f17 1"/>
                <a:gd name="f73" fmla="*/ f56 f17 1"/>
                <a:gd name="f74" fmla="*/ f55 f16 1"/>
                <a:gd name="f75" fmla="*/ f56 f16 1"/>
                <a:gd name="f76" fmla="at2 f59 f60"/>
                <a:gd name="f77" fmla="+- f61 0 10800"/>
                <a:gd name="f78" fmla="+- f76 f4 0"/>
                <a:gd name="f79" fmla="*/ f78 f10 1"/>
                <a:gd name="f80" fmla="*/ f79 1 f3"/>
                <a:gd name="f81" fmla="+- 0 0 f80"/>
                <a:gd name="f82" fmla="val f81"/>
                <a:gd name="f83" fmla="+- 0 0 f82"/>
                <a:gd name="f84" fmla="*/ f83 f3 1"/>
                <a:gd name="f85" fmla="*/ f84 1 f10"/>
                <a:gd name="f86" fmla="+- f85 0 f4"/>
                <a:gd name="f87" fmla="*/ f85 f10 1"/>
                <a:gd name="f88" fmla="*/ f87 1 f3"/>
                <a:gd name="f89" fmla="+- f86 f4 0"/>
                <a:gd name="f90" fmla="+- 0 0 f88"/>
                <a:gd name="f91" fmla="*/ f89 f10 1"/>
                <a:gd name="f92" fmla="*/ f90 1 f20"/>
                <a:gd name="f93" fmla="*/ f91 1 f3"/>
                <a:gd name="f94" fmla="+- f92 0 10"/>
                <a:gd name="f95" fmla="+- f92 10 0"/>
                <a:gd name="f96" fmla="+- 0 0 f93"/>
                <a:gd name="f97" fmla="*/ f94 f20 1"/>
                <a:gd name="f98" fmla="*/ f95 f20 1"/>
                <a:gd name="f99" fmla="+- 0 0 f96"/>
                <a:gd name="f100" fmla="+- 0 0 f97"/>
                <a:gd name="f101" fmla="+- 0 0 f98"/>
                <a:gd name="f102" fmla="*/ f99 f3 1"/>
                <a:gd name="f103" fmla="*/ f100 f3 1"/>
                <a:gd name="f104" fmla="*/ f101 f3 1"/>
                <a:gd name="f105" fmla="*/ f102 1 f10"/>
                <a:gd name="f106" fmla="*/ f103 1 f10"/>
                <a:gd name="f107" fmla="*/ f104 1 f10"/>
                <a:gd name="f108" fmla="+- f105 0 f4"/>
                <a:gd name="f109" fmla="sin 1 f108"/>
                <a:gd name="f110" fmla="cos 1 f108"/>
                <a:gd name="f111" fmla="+- f106 0 f4"/>
                <a:gd name="f112" fmla="+- f107 0 f4"/>
                <a:gd name="f113" fmla="+- 0 0 f109"/>
                <a:gd name="f114" fmla="+- 0 0 f110"/>
                <a:gd name="f115" fmla="+- f111 f4 0"/>
                <a:gd name="f116" fmla="+- f112 f4 0"/>
                <a:gd name="f117" fmla="+- 0 0 f113"/>
                <a:gd name="f118" fmla="+- 0 0 f114"/>
                <a:gd name="f119" fmla="*/ f115 f10 1"/>
                <a:gd name="f120" fmla="*/ f116 f10 1"/>
                <a:gd name="f121" fmla="val f117"/>
                <a:gd name="f122" fmla="val f118"/>
                <a:gd name="f123" fmla="*/ f119 1 f3"/>
                <a:gd name="f124" fmla="*/ f120 1 f3"/>
                <a:gd name="f125" fmla="+- 0 0 f121"/>
                <a:gd name="f126" fmla="+- 0 0 f122"/>
                <a:gd name="f127" fmla="+- 0 0 f123"/>
                <a:gd name="f128" fmla="+- 0 0 f124"/>
                <a:gd name="f129" fmla="+- 0 0 f127"/>
                <a:gd name="f130" fmla="+- 0 0 f128"/>
                <a:gd name="f131" fmla="*/ 10800 f125 1"/>
                <a:gd name="f132" fmla="*/ 10800 f126 1"/>
                <a:gd name="f133" fmla="*/ f129 f3 1"/>
                <a:gd name="f134" fmla="*/ f130 f3 1"/>
                <a:gd name="f135" fmla="+- f131 10800 0"/>
                <a:gd name="f136" fmla="+- f132 10800 0"/>
                <a:gd name="f137" fmla="*/ f133 1 f10"/>
                <a:gd name="f138" fmla="*/ f134 1 f10"/>
                <a:gd name="f139" fmla="?: f77 f26 f135"/>
                <a:gd name="f140" fmla="?: f77 f27 f136"/>
                <a:gd name="f141" fmla="+- f137 0 f4"/>
                <a:gd name="f142" fmla="+- f138 0 f4"/>
                <a:gd name="f143" fmla="*/ f139 f16 1"/>
                <a:gd name="f144" fmla="*/ f140 f17 1"/>
                <a:gd name="f145" fmla="sin 1 f141"/>
                <a:gd name="f146" fmla="cos 1 f141"/>
                <a:gd name="f147" fmla="sin 1 f142"/>
                <a:gd name="f148" fmla="cos 1 f142"/>
                <a:gd name="f149" fmla="+- 0 0 f145"/>
                <a:gd name="f150" fmla="+- 0 0 f146"/>
                <a:gd name="f151" fmla="+- 0 0 f147"/>
                <a:gd name="f152" fmla="+- 0 0 f148"/>
                <a:gd name="f153" fmla="+- 0 0 f149"/>
                <a:gd name="f154" fmla="+- 0 0 f150"/>
                <a:gd name="f155" fmla="+- 0 0 f151"/>
                <a:gd name="f156" fmla="+- 0 0 f152"/>
                <a:gd name="f157" fmla="val f153"/>
                <a:gd name="f158" fmla="val f154"/>
                <a:gd name="f159" fmla="val f155"/>
                <a:gd name="f160" fmla="val f156"/>
                <a:gd name="f161" fmla="+- 0 0 f157"/>
                <a:gd name="f162" fmla="+- 0 0 f158"/>
                <a:gd name="f163" fmla="+- 0 0 f159"/>
                <a:gd name="f164" fmla="+- 0 0 f160"/>
                <a:gd name="f165" fmla="*/ 10800 f161 1"/>
                <a:gd name="f166" fmla="*/ 10800 f162 1"/>
                <a:gd name="f167" fmla="*/ 10800 f163 1"/>
                <a:gd name="f168" fmla="*/ 10800 f164 1"/>
                <a:gd name="f169" fmla="+- f165 10800 0"/>
                <a:gd name="f170" fmla="+- f166 10800 0"/>
                <a:gd name="f171" fmla="+- f167 10800 0"/>
                <a:gd name="f172" fmla="+- f168 10800 0"/>
                <a:gd name="f173" fmla="+- f171 0 f35"/>
                <a:gd name="f174" fmla="+- f172 0 f35"/>
                <a:gd name="f175" fmla="+- f169 0 f35"/>
                <a:gd name="f176" fmla="+- f170 0 f35"/>
                <a:gd name="f177" fmla="+- 0 0 f173"/>
                <a:gd name="f178" fmla="+- 0 0 f174"/>
                <a:gd name="f179" fmla="+- 0 0 f175"/>
                <a:gd name="f180" fmla="+- 0 0 f176"/>
                <a:gd name="f181" fmla="+- 0 0 f177"/>
                <a:gd name="f182" fmla="+- 0 0 f178"/>
                <a:gd name="f183" fmla="+- 0 0 f179"/>
                <a:gd name="f184" fmla="+- 0 0 f180"/>
                <a:gd name="f185" fmla="at2 f181 f182"/>
                <a:gd name="f186" fmla="at2 f183 f184"/>
                <a:gd name="f187" fmla="+- f185 f4 0"/>
                <a:gd name="f188" fmla="+- f186 f4 0"/>
                <a:gd name="f189" fmla="*/ f187 f10 1"/>
                <a:gd name="f190" fmla="*/ f188 f10 1"/>
                <a:gd name="f191" fmla="*/ f189 1 f3"/>
                <a:gd name="f192" fmla="*/ f190 1 f3"/>
                <a:gd name="f193" fmla="+- 0 0 f191"/>
                <a:gd name="f194" fmla="+- 0 0 f192"/>
                <a:gd name="f195" fmla="val f193"/>
                <a:gd name="f196" fmla="val f194"/>
                <a:gd name="f197" fmla="+- 0 0 f195"/>
                <a:gd name="f198" fmla="+- 0 0 f196"/>
                <a:gd name="f199" fmla="*/ f197 f3 1"/>
                <a:gd name="f200" fmla="*/ f198 f3 1"/>
                <a:gd name="f201" fmla="*/ f199 1 f10"/>
                <a:gd name="f202" fmla="*/ f200 1 f10"/>
                <a:gd name="f203" fmla="+- f201 0 f4"/>
                <a:gd name="f204" fmla="+- f202 0 f4"/>
                <a:gd name="f205" fmla="+- f203 f4 0"/>
                <a:gd name="f206" fmla="+- f204 0 f203"/>
                <a:gd name="f207" fmla="*/ f205 f10 1"/>
                <a:gd name="f208" fmla="+- f206 f2 0"/>
                <a:gd name="f209" fmla="*/ f207 1 f3"/>
                <a:gd name="f210" fmla="?: f206 f206 f208"/>
                <a:gd name="f211" fmla="+- 0 0 f209"/>
                <a:gd name="f212" fmla="+- 0 0 f211"/>
                <a:gd name="f213" fmla="*/ f212 f3 1"/>
                <a:gd name="f214" fmla="*/ f213 1 f10"/>
                <a:gd name="f215" fmla="+- f214 0 f4"/>
                <a:gd name="f216" fmla="cos 1 f215"/>
                <a:gd name="f217" fmla="sin 1 f215"/>
                <a:gd name="f218" fmla="+- 0 0 f216"/>
                <a:gd name="f219" fmla="+- 0 0 f217"/>
                <a:gd name="f220" fmla="+- 0 0 f218"/>
                <a:gd name="f221" fmla="+- 0 0 f219"/>
                <a:gd name="f222" fmla="val f220"/>
                <a:gd name="f223" fmla="val f221"/>
                <a:gd name="f224" fmla="+- 0 0 f222"/>
                <a:gd name="f225" fmla="+- 0 0 f223"/>
                <a:gd name="f226" fmla="*/ f28 f224 1"/>
                <a:gd name="f227" fmla="*/ f28 f225 1"/>
                <a:gd name="f228" fmla="*/ f226 f226 1"/>
                <a:gd name="f229" fmla="*/ f227 f227 1"/>
                <a:gd name="f230" fmla="+- f228 f229 0"/>
                <a:gd name="f231" fmla="sqrt f230"/>
                <a:gd name="f232" fmla="*/ f36 1 f231"/>
                <a:gd name="f233" fmla="*/ f224 f232 1"/>
                <a:gd name="f234" fmla="*/ f225 f232 1"/>
                <a:gd name="f235" fmla="+- f35 0 f233"/>
                <a:gd name="f236" fmla="+- f35 0 f234"/>
              </a:gdLst>
              <a:ahLst>
                <a:ahXY gdRefX="f0" minX="f14" maxX="f11" gdRefY="f1" minY="f14" maxY="f11">
                  <a:pos x="f29" y="f30"/>
                </a:ahXY>
              </a:ahLst>
              <a:cxnLst>
                <a:cxn ang="3cd4">
                  <a:pos x="hc" y="t"/>
                </a:cxn>
                <a:cxn ang="0">
                  <a:pos x="r" y="vc"/>
                </a:cxn>
                <a:cxn ang="cd4">
                  <a:pos x="hc" y="b"/>
                </a:cxn>
                <a:cxn ang="cd2">
                  <a:pos x="l" y="vc"/>
                </a:cxn>
                <a:cxn ang="f37">
                  <a:pos x="f66" y="f67"/>
                </a:cxn>
                <a:cxn ang="f37">
                  <a:pos x="f68" y="f69"/>
                </a:cxn>
                <a:cxn ang="f37">
                  <a:pos x="f70" y="f71"/>
                </a:cxn>
                <a:cxn ang="f37">
                  <a:pos x="f68" y="f72"/>
                </a:cxn>
                <a:cxn ang="f37">
                  <a:pos x="f66" y="f73"/>
                </a:cxn>
                <a:cxn ang="f37">
                  <a:pos x="f74" y="f72"/>
                </a:cxn>
                <a:cxn ang="f37">
                  <a:pos x="f75" y="f71"/>
                </a:cxn>
                <a:cxn ang="f37">
                  <a:pos x="f74" y="f69"/>
                </a:cxn>
                <a:cxn ang="f37">
                  <a:pos x="f143" y="f144"/>
                </a:cxn>
              </a:cxnLst>
              <a:rect l="f62" t="f65" r="f63" b="f64"/>
              <a:pathLst>
                <a:path w="21600" h="21600">
                  <a:moveTo>
                    <a:pt x="f235" y="f236"/>
                  </a:moveTo>
                  <a:arcTo wR="f28" hR="f28" stAng="f203" swAng="f210"/>
                  <a:lnTo>
                    <a:pt x="f139" y="f140"/>
                  </a:lnTo>
                  <a:close/>
                </a:path>
              </a:pathLst>
            </a:custGeom>
            <a:solidFill>
              <a:srgbClr val="A6A6A6"/>
            </a:solidFill>
            <a:ln w="42483">
              <a:solidFill>
                <a:srgbClr val="000000"/>
              </a:solidFill>
              <a:prstDash val="solid"/>
            </a:ln>
          </p:spPr>
          <p:txBody>
            <a:bodyPr lIns="90004" tIns="44997" rIns="90004" bIns="44997" compatLnSpc="0"/>
            <a:lstStyle/>
            <a:p>
              <a:pPr fontAlgn="auto" hangingPunct="0">
                <a:spcBef>
                  <a:spcPts val="0"/>
                </a:spcBef>
                <a:spcAft>
                  <a:spcPts val="0"/>
                </a:spcAft>
                <a:defRPr sz="1800" b="0" i="0" u="none" strike="noStrike" kern="0" cap="none" spc="0" baseline="0">
                  <a:solidFill>
                    <a:srgbClr val="000000"/>
                  </a:solidFill>
                  <a:uFillTx/>
                </a:defRPr>
              </a:pPr>
              <a:endParaRPr lang="en-US" sz="2400">
                <a:solidFill>
                  <a:srgbClr val="000000"/>
                </a:solidFill>
                <a:latin typeface="Times New Roman" pitchFamily="18"/>
                <a:ea typeface="Lucida Sans Unicode" pitchFamily="2"/>
                <a:cs typeface="Tahoma" pitchFamily="2"/>
              </a:endParaRPr>
            </a:p>
          </p:txBody>
        </p:sp>
        <p:sp>
          <p:nvSpPr>
            <p:cNvPr id="7" name="TextBox 7"/>
            <p:cNvSpPr/>
            <p:nvPr/>
          </p:nvSpPr>
          <p:spPr>
            <a:xfrm>
              <a:off x="6401251" y="2514698"/>
              <a:ext cx="1904544" cy="1371301"/>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lIns="90004" tIns="44997" rIns="90004" bIns="44997" anchorCtr="1" compatLnSpc="0"/>
            <a:lstStyle/>
            <a:p>
              <a:pPr algn="ctr" fontAlgn="auto" hangingPunct="0">
                <a:spcBef>
                  <a:spcPts val="0"/>
                </a:spcBef>
                <a:spcAft>
                  <a:spcPts val="0"/>
                </a:spcAft>
                <a:defRPr sz="1800" b="0" i="0" u="none" strike="noStrike" kern="0" cap="none" spc="0" baseline="0">
                  <a:solidFill>
                    <a:srgbClr val="000000"/>
                  </a:solidFill>
                  <a:uFillTx/>
                </a:defRPr>
              </a:pPr>
              <a:r>
                <a:rPr lang="en-US" sz="2000" b="1">
                  <a:solidFill>
                    <a:srgbClr val="000000"/>
                  </a:solidFill>
                  <a:latin typeface="Arial Black" pitchFamily="34"/>
                  <a:ea typeface="Lucida Sans Unicode" pitchFamily="2"/>
                  <a:cs typeface="Tahoma" pitchFamily="2"/>
                </a:rPr>
                <a:t>Lajan pa soti sou pye bwa sé nan poche ou li soti.</a:t>
              </a:r>
            </a:p>
          </p:txBody>
        </p:sp>
      </p:grpSp>
      <p:sp>
        <p:nvSpPr>
          <p:cNvPr id="8" name="Rounded Rectangle 10"/>
          <p:cNvSpPr/>
          <p:nvPr/>
        </p:nvSpPr>
        <p:spPr>
          <a:xfrm>
            <a:off x="228600" y="1600200"/>
            <a:ext cx="6019800" cy="480060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BFBFBF"/>
          </a:solidFill>
          <a:ln>
            <a:noFill/>
            <a:prstDash val="solid"/>
          </a:ln>
        </p:spPr>
        <p:txBody>
          <a:bodyPr lIns="90004" tIns="44997" rIns="90004" bIns="44997" compatLnSpc="0"/>
          <a:lstStyle/>
          <a:p>
            <a:pPr fontAlgn="auto">
              <a:spcBef>
                <a:spcPts val="900"/>
              </a:spcBef>
              <a:spcAft>
                <a:spcPts val="0"/>
              </a:spcAft>
              <a:defRPr sz="1800" b="0" i="0" u="none" strike="noStrike" kern="0" cap="none" spc="0" baseline="0">
                <a:solidFill>
                  <a:srgbClr val="000000"/>
                </a:solidFill>
                <a:uFillTx/>
              </a:defRPr>
            </a:pPr>
            <a:r>
              <a:rPr lang="en-US" sz="2400" dirty="0" err="1">
                <a:solidFill>
                  <a:srgbClr val="000000"/>
                </a:solidFill>
                <a:latin typeface="Arial Black" pitchFamily="34"/>
                <a:ea typeface="Lucida Sans Unicode" pitchFamily="2"/>
                <a:cs typeface="Arial" pitchFamily="34"/>
              </a:rPr>
              <a:t>Daprè</a:t>
            </a:r>
            <a:r>
              <a:rPr lang="en-US" sz="2400" dirty="0">
                <a:solidFill>
                  <a:srgbClr val="000000"/>
                </a:solidFill>
                <a:latin typeface="Arial Black" pitchFamily="34"/>
                <a:ea typeface="Lucida Sans Unicode" pitchFamily="2"/>
                <a:cs typeface="Arial" pitchFamily="34"/>
              </a:rPr>
              <a:t> </a:t>
            </a:r>
            <a:r>
              <a:rPr lang="en-US" sz="2400" dirty="0" err="1">
                <a:solidFill>
                  <a:srgbClr val="000000"/>
                </a:solidFill>
                <a:latin typeface="Arial Black" pitchFamily="34"/>
                <a:ea typeface="Lucida Sans Unicode" pitchFamily="2"/>
                <a:cs typeface="Arial" pitchFamily="34"/>
              </a:rPr>
              <a:t>résan</a:t>
            </a:r>
            <a:r>
              <a:rPr lang="en-US" sz="2400" dirty="0">
                <a:solidFill>
                  <a:srgbClr val="000000"/>
                </a:solidFill>
                <a:latin typeface="Arial Black" pitchFamily="34"/>
                <a:ea typeface="Lucida Sans Unicode" pitchFamily="2"/>
                <a:cs typeface="Arial" pitchFamily="34"/>
              </a:rPr>
              <a:t> </a:t>
            </a:r>
            <a:r>
              <a:rPr lang="en-US" sz="2400" dirty="0" err="1">
                <a:solidFill>
                  <a:srgbClr val="000000"/>
                </a:solidFill>
                <a:latin typeface="Arial Black" pitchFamily="34"/>
                <a:ea typeface="Lucida Sans Unicode" pitchFamily="2"/>
                <a:cs typeface="Arial" pitchFamily="34"/>
              </a:rPr>
              <a:t>rapo</a:t>
            </a:r>
            <a:r>
              <a:rPr lang="en-US" sz="2400" dirty="0">
                <a:solidFill>
                  <a:srgbClr val="000000"/>
                </a:solidFill>
                <a:latin typeface="Arial Black" pitchFamily="34"/>
                <a:ea typeface="Lucida Sans Unicode" pitchFamily="2"/>
                <a:cs typeface="Arial" pitchFamily="34"/>
              </a:rPr>
              <a:t>, </a:t>
            </a:r>
            <a:r>
              <a:rPr lang="en-US" sz="2400" dirty="0" err="1">
                <a:solidFill>
                  <a:srgbClr val="000000"/>
                </a:solidFill>
                <a:latin typeface="Arial Black" pitchFamily="34"/>
                <a:ea typeface="Lucida Sans Unicode" pitchFamily="2"/>
                <a:cs typeface="Arial" pitchFamily="34"/>
              </a:rPr>
              <a:t>préské</a:t>
            </a:r>
            <a:r>
              <a:rPr lang="en-US" sz="2400" dirty="0">
                <a:solidFill>
                  <a:srgbClr val="000000"/>
                </a:solidFill>
                <a:latin typeface="Arial Black" pitchFamily="34"/>
                <a:ea typeface="Lucida Sans Unicode" pitchFamily="2"/>
                <a:cs typeface="Arial" pitchFamily="34"/>
              </a:rPr>
              <a:t> 70% </a:t>
            </a:r>
            <a:r>
              <a:rPr lang="en-US" sz="2400" dirty="0" err="1">
                <a:solidFill>
                  <a:srgbClr val="000000"/>
                </a:solidFill>
                <a:latin typeface="Arial Black" pitchFamily="34"/>
                <a:ea typeface="Lucida Sans Unicode" pitchFamily="2"/>
                <a:cs typeface="Arial" pitchFamily="34"/>
              </a:rPr>
              <a:t>inspéksyon</a:t>
            </a:r>
            <a:r>
              <a:rPr lang="en-US" sz="2400" dirty="0">
                <a:solidFill>
                  <a:srgbClr val="000000"/>
                </a:solidFill>
                <a:latin typeface="Arial Black" pitchFamily="34"/>
                <a:ea typeface="Lucida Sans Unicode" pitchFamily="2"/>
                <a:cs typeface="Arial" pitchFamily="34"/>
              </a:rPr>
              <a:t> OSHA </a:t>
            </a:r>
            <a:r>
              <a:rPr lang="en-US" sz="2400" dirty="0" err="1">
                <a:solidFill>
                  <a:srgbClr val="000000"/>
                </a:solidFill>
                <a:latin typeface="Arial Black" pitchFamily="34"/>
                <a:ea typeface="Lucida Sans Unicode" pitchFamily="2"/>
                <a:cs typeface="Arial" pitchFamily="34"/>
              </a:rPr>
              <a:t>fè</a:t>
            </a:r>
            <a:r>
              <a:rPr lang="en-US" sz="2400" dirty="0">
                <a:solidFill>
                  <a:srgbClr val="000000"/>
                </a:solidFill>
                <a:latin typeface="Arial Black" pitchFamily="34"/>
                <a:ea typeface="Lucida Sans Unicode" pitchFamily="2"/>
                <a:cs typeface="Arial" pitchFamily="34"/>
              </a:rPr>
              <a:t> </a:t>
            </a:r>
            <a:r>
              <a:rPr lang="en-US" sz="2400" dirty="0" err="1">
                <a:solidFill>
                  <a:srgbClr val="000000"/>
                </a:solidFill>
                <a:latin typeface="Arial Black" pitchFamily="34"/>
                <a:ea typeface="Lucida Sans Unicode" pitchFamily="2"/>
                <a:cs typeface="Arial" pitchFamily="34"/>
              </a:rPr>
              <a:t>sé</a:t>
            </a:r>
            <a:r>
              <a:rPr lang="en-US" sz="2400" dirty="0">
                <a:solidFill>
                  <a:srgbClr val="000000"/>
                </a:solidFill>
                <a:latin typeface="Arial Black" pitchFamily="34"/>
                <a:ea typeface="Lucida Sans Unicode" pitchFamily="2"/>
                <a:cs typeface="Arial" pitchFamily="34"/>
              </a:rPr>
              <a:t> </a:t>
            </a:r>
            <a:r>
              <a:rPr lang="en-US" sz="2400" dirty="0" err="1">
                <a:solidFill>
                  <a:srgbClr val="000000"/>
                </a:solidFill>
                <a:latin typeface="Arial Black" pitchFamily="34"/>
                <a:ea typeface="Lucida Sans Unicode" pitchFamily="2"/>
                <a:cs typeface="Arial" pitchFamily="34"/>
              </a:rPr>
              <a:t>résilta</a:t>
            </a:r>
            <a:r>
              <a:rPr lang="en-US" sz="2400" dirty="0">
                <a:solidFill>
                  <a:srgbClr val="000000"/>
                </a:solidFill>
                <a:latin typeface="Arial Black" pitchFamily="34"/>
                <a:ea typeface="Lucida Sans Unicode" pitchFamily="2"/>
                <a:cs typeface="Arial" pitchFamily="34"/>
              </a:rPr>
              <a:t> yon </a:t>
            </a:r>
            <a:r>
              <a:rPr lang="en-US" sz="2400" dirty="0" err="1">
                <a:solidFill>
                  <a:srgbClr val="000000"/>
                </a:solidFill>
                <a:latin typeface="Arial Black" pitchFamily="34"/>
                <a:ea typeface="Lucida Sans Unicode" pitchFamily="2"/>
                <a:cs typeface="Arial" pitchFamily="34"/>
              </a:rPr>
              <a:t>sitasyon</a:t>
            </a:r>
            <a:r>
              <a:rPr lang="en-US" sz="2400" dirty="0">
                <a:solidFill>
                  <a:srgbClr val="000000"/>
                </a:solidFill>
                <a:latin typeface="Arial Black" pitchFamily="34"/>
                <a:ea typeface="Lucida Sans Unicode" pitchFamily="2"/>
                <a:cs typeface="Arial" pitchFamily="34"/>
              </a:rPr>
              <a:t>.  </a:t>
            </a:r>
          </a:p>
          <a:p>
            <a:pPr fontAlgn="auto">
              <a:spcBef>
                <a:spcPts val="900"/>
              </a:spcBef>
              <a:spcAft>
                <a:spcPts val="0"/>
              </a:spcAft>
              <a:defRPr sz="1800" b="0" i="0" u="none" strike="noStrike" kern="0" cap="none" spc="0" baseline="0">
                <a:solidFill>
                  <a:srgbClr val="000000"/>
                </a:solidFill>
                <a:uFillTx/>
              </a:defRPr>
            </a:pPr>
            <a:r>
              <a:rPr lang="en-US" sz="2400" dirty="0">
                <a:solidFill>
                  <a:srgbClr val="000000"/>
                </a:solidFill>
                <a:latin typeface="Arial Black" pitchFamily="34"/>
                <a:ea typeface="Lucida Sans Unicode" pitchFamily="2"/>
                <a:cs typeface="Arial" pitchFamily="34"/>
              </a:rPr>
              <a:t>Sa ka </a:t>
            </a:r>
            <a:r>
              <a:rPr lang="en-US" sz="2400" dirty="0" err="1">
                <a:solidFill>
                  <a:srgbClr val="000000"/>
                </a:solidFill>
                <a:latin typeface="Arial Black" pitchFamily="34"/>
                <a:ea typeface="Lucida Sans Unicode" pitchFamily="2"/>
                <a:cs typeface="Arial" pitchFamily="34"/>
              </a:rPr>
              <a:t>kouté</a:t>
            </a:r>
            <a:r>
              <a:rPr lang="en-US" sz="2400" dirty="0">
                <a:solidFill>
                  <a:srgbClr val="000000"/>
                </a:solidFill>
                <a:latin typeface="Arial Black" pitchFamily="34"/>
                <a:ea typeface="Lucida Sans Unicode" pitchFamily="2"/>
                <a:cs typeface="Arial" pitchFamily="34"/>
              </a:rPr>
              <a:t> yon </a:t>
            </a:r>
            <a:r>
              <a:rPr lang="en-US" sz="2400" dirty="0" err="1">
                <a:solidFill>
                  <a:srgbClr val="000000"/>
                </a:solidFill>
                <a:latin typeface="Arial Black" pitchFamily="34"/>
                <a:ea typeface="Lucida Sans Unicode" pitchFamily="2"/>
                <a:cs typeface="Arial" pitchFamily="34"/>
              </a:rPr>
              <a:t>établisman</a:t>
            </a:r>
            <a:r>
              <a:rPr lang="en-US" sz="2400" dirty="0">
                <a:solidFill>
                  <a:srgbClr val="000000"/>
                </a:solidFill>
                <a:latin typeface="Arial Black" pitchFamily="34"/>
                <a:ea typeface="Lucida Sans Unicode" pitchFamily="2"/>
                <a:cs typeface="Arial" pitchFamily="34"/>
              </a:rPr>
              <a:t> $7,000 </a:t>
            </a:r>
            <a:r>
              <a:rPr lang="en-US" sz="2400" dirty="0" err="1">
                <a:solidFill>
                  <a:srgbClr val="000000"/>
                </a:solidFill>
                <a:latin typeface="Arial Black" pitchFamily="34"/>
                <a:ea typeface="Lucida Sans Unicode" pitchFamily="2"/>
                <a:cs typeface="Arial" pitchFamily="34"/>
              </a:rPr>
              <a:t>pou</a:t>
            </a:r>
            <a:r>
              <a:rPr lang="en-US" sz="2400" dirty="0">
                <a:solidFill>
                  <a:srgbClr val="000000"/>
                </a:solidFill>
                <a:latin typeface="Arial Black" pitchFamily="34"/>
                <a:ea typeface="Lucida Sans Unicode" pitchFamily="2"/>
                <a:cs typeface="Arial" pitchFamily="34"/>
              </a:rPr>
              <a:t> yon </a:t>
            </a:r>
            <a:r>
              <a:rPr lang="en-US" sz="2400" dirty="0" err="1">
                <a:solidFill>
                  <a:srgbClr val="000000"/>
                </a:solidFill>
                <a:latin typeface="Arial Black" pitchFamily="34"/>
                <a:ea typeface="Lucida Sans Unicode" pitchFamily="2"/>
                <a:cs typeface="Arial" pitchFamily="34"/>
              </a:rPr>
              <a:t>violasyon</a:t>
            </a:r>
            <a:r>
              <a:rPr lang="en-US" sz="2400" dirty="0">
                <a:solidFill>
                  <a:srgbClr val="000000"/>
                </a:solidFill>
                <a:latin typeface="Arial Black" pitchFamily="34"/>
                <a:ea typeface="Lucida Sans Unicode" pitchFamily="2"/>
                <a:cs typeface="Arial" pitchFamily="34"/>
              </a:rPr>
              <a:t> </a:t>
            </a:r>
            <a:r>
              <a:rPr lang="en-US" sz="2400" dirty="0" err="1">
                <a:solidFill>
                  <a:srgbClr val="000000"/>
                </a:solidFill>
                <a:latin typeface="Arial Black" pitchFamily="34"/>
                <a:ea typeface="Lucida Sans Unicode" pitchFamily="2"/>
                <a:cs typeface="Arial" pitchFamily="34"/>
              </a:rPr>
              <a:t>séryé</a:t>
            </a:r>
            <a:r>
              <a:rPr lang="en-US" sz="2400" dirty="0">
                <a:solidFill>
                  <a:srgbClr val="000000"/>
                </a:solidFill>
                <a:latin typeface="Arial Black" pitchFamily="34"/>
                <a:ea typeface="Lucida Sans Unicode" pitchFamily="2"/>
                <a:cs typeface="Arial" pitchFamily="34"/>
              </a:rPr>
              <a:t>. Si </a:t>
            </a:r>
            <a:r>
              <a:rPr lang="en-US" sz="2400" dirty="0" err="1">
                <a:solidFill>
                  <a:srgbClr val="000000"/>
                </a:solidFill>
                <a:latin typeface="Arial Black" pitchFamily="34"/>
                <a:ea typeface="Lucida Sans Unicode" pitchFamily="2"/>
                <a:cs typeface="Arial" pitchFamily="34"/>
              </a:rPr>
              <a:t>violasyon</a:t>
            </a:r>
            <a:r>
              <a:rPr lang="en-US" sz="2400" dirty="0">
                <a:solidFill>
                  <a:srgbClr val="000000"/>
                </a:solidFill>
                <a:latin typeface="Arial Black" pitchFamily="34"/>
                <a:ea typeface="Lucida Sans Unicode" pitchFamily="2"/>
                <a:cs typeface="Arial" pitchFamily="34"/>
              </a:rPr>
              <a:t>-an </a:t>
            </a:r>
            <a:r>
              <a:rPr lang="en-US" sz="2400" dirty="0" err="1">
                <a:solidFill>
                  <a:srgbClr val="000000"/>
                </a:solidFill>
                <a:latin typeface="Arial Black" pitchFamily="34"/>
                <a:ea typeface="Lucida Sans Unicode" pitchFamily="2"/>
                <a:cs typeface="Arial" pitchFamily="34"/>
              </a:rPr>
              <a:t>volontè</a:t>
            </a:r>
            <a:r>
              <a:rPr lang="en-US" sz="2400" dirty="0">
                <a:solidFill>
                  <a:srgbClr val="000000"/>
                </a:solidFill>
                <a:latin typeface="Arial Black" pitchFamily="34"/>
                <a:ea typeface="Lucida Sans Unicode" pitchFamily="2"/>
                <a:cs typeface="Arial" pitchFamily="34"/>
              </a:rPr>
              <a:t>, </a:t>
            </a:r>
            <a:r>
              <a:rPr lang="en-US" sz="2400" dirty="0" err="1">
                <a:solidFill>
                  <a:srgbClr val="000000"/>
                </a:solidFill>
                <a:latin typeface="Arial Black" pitchFamily="34"/>
                <a:ea typeface="Lucida Sans Unicode" pitchFamily="2"/>
                <a:cs typeface="Arial" pitchFamily="34"/>
              </a:rPr>
              <a:t>Oswa</a:t>
            </a:r>
            <a:r>
              <a:rPr lang="en-US" sz="2400" dirty="0">
                <a:solidFill>
                  <a:srgbClr val="000000"/>
                </a:solidFill>
                <a:latin typeface="Arial Black" pitchFamily="34"/>
                <a:ea typeface="Lucida Sans Unicode" pitchFamily="2"/>
                <a:cs typeface="Arial" pitchFamily="34"/>
              </a:rPr>
              <a:t> </a:t>
            </a:r>
            <a:r>
              <a:rPr lang="en-US" sz="2400" dirty="0" err="1">
                <a:solidFill>
                  <a:srgbClr val="000000"/>
                </a:solidFill>
                <a:latin typeface="Arial Black" pitchFamily="34"/>
                <a:ea typeface="Lucida Sans Unicode" pitchFamily="2"/>
                <a:cs typeface="Arial" pitchFamily="34"/>
              </a:rPr>
              <a:t>pasé</a:t>
            </a:r>
            <a:r>
              <a:rPr lang="en-US" sz="2400" dirty="0">
                <a:solidFill>
                  <a:srgbClr val="000000"/>
                </a:solidFill>
                <a:latin typeface="Arial Black" pitchFamily="34"/>
                <a:ea typeface="Lucida Sans Unicode" pitchFamily="2"/>
                <a:cs typeface="Arial" pitchFamily="34"/>
              </a:rPr>
              <a:t> </a:t>
            </a:r>
            <a:r>
              <a:rPr lang="en-US" sz="2400" dirty="0" err="1">
                <a:solidFill>
                  <a:srgbClr val="000000"/>
                </a:solidFill>
                <a:latin typeface="Arial Black" pitchFamily="34"/>
                <a:ea typeface="Lucida Sans Unicode" pitchFamily="2"/>
                <a:cs typeface="Arial" pitchFamily="34"/>
              </a:rPr>
              <a:t>plizyè</a:t>
            </a:r>
            <a:r>
              <a:rPr lang="en-US" sz="2400" dirty="0">
                <a:solidFill>
                  <a:srgbClr val="000000"/>
                </a:solidFill>
                <a:latin typeface="Arial Black" pitchFamily="34"/>
                <a:ea typeface="Lucida Sans Unicode" pitchFamily="2"/>
                <a:cs typeface="Arial" pitchFamily="34"/>
              </a:rPr>
              <a:t> </a:t>
            </a:r>
            <a:r>
              <a:rPr lang="en-US" sz="2400" dirty="0" err="1">
                <a:solidFill>
                  <a:srgbClr val="000000"/>
                </a:solidFill>
                <a:latin typeface="Arial Black" pitchFamily="34"/>
                <a:ea typeface="Lucida Sans Unicode" pitchFamily="2"/>
                <a:cs typeface="Arial" pitchFamily="34"/>
              </a:rPr>
              <a:t>fwa</a:t>
            </a:r>
            <a:r>
              <a:rPr lang="en-US" sz="2400" dirty="0">
                <a:solidFill>
                  <a:srgbClr val="000000"/>
                </a:solidFill>
                <a:latin typeface="Arial Black" pitchFamily="34"/>
                <a:ea typeface="Lucida Sans Unicode" pitchFamily="2"/>
                <a:cs typeface="Arial" pitchFamily="34"/>
              </a:rPr>
              <a:t>,</a:t>
            </a:r>
          </a:p>
          <a:p>
            <a:pPr fontAlgn="auto">
              <a:spcBef>
                <a:spcPts val="900"/>
              </a:spcBef>
              <a:spcAft>
                <a:spcPts val="0"/>
              </a:spcAft>
              <a:defRPr sz="1800" b="0" i="0" u="none" strike="noStrike" kern="0" cap="none" spc="0" baseline="0">
                <a:solidFill>
                  <a:srgbClr val="000000"/>
                </a:solidFill>
                <a:uFillTx/>
              </a:defRPr>
            </a:pPr>
            <a:r>
              <a:rPr lang="en-US" sz="2400" dirty="0" err="1">
                <a:solidFill>
                  <a:srgbClr val="000000"/>
                </a:solidFill>
                <a:latin typeface="Arial Black" pitchFamily="34"/>
                <a:ea typeface="Lucida Sans Unicode" pitchFamily="2"/>
                <a:cs typeface="Arial" pitchFamily="34"/>
              </a:rPr>
              <a:t>miltipliyé</a:t>
            </a:r>
            <a:r>
              <a:rPr lang="en-US" sz="2400" dirty="0">
                <a:solidFill>
                  <a:srgbClr val="000000"/>
                </a:solidFill>
                <a:latin typeface="Arial Black" pitchFamily="34"/>
                <a:ea typeface="Lucida Sans Unicode" pitchFamily="2"/>
                <a:cs typeface="Arial" pitchFamily="34"/>
              </a:rPr>
              <a:t> </a:t>
            </a:r>
            <a:r>
              <a:rPr lang="en-US" sz="2400" dirty="0" err="1">
                <a:solidFill>
                  <a:srgbClr val="000000"/>
                </a:solidFill>
                <a:latin typeface="Arial Black" pitchFamily="34"/>
                <a:ea typeface="Lucida Sans Unicode" pitchFamily="2"/>
                <a:cs typeface="Arial" pitchFamily="34"/>
              </a:rPr>
              <a:t>kob</a:t>
            </a:r>
            <a:r>
              <a:rPr lang="en-US" sz="2400" dirty="0">
                <a:solidFill>
                  <a:srgbClr val="000000"/>
                </a:solidFill>
                <a:latin typeface="Arial Black" pitchFamily="34"/>
                <a:ea typeface="Lucida Sans Unicode" pitchFamily="2"/>
                <a:cs typeface="Arial" pitchFamily="34"/>
              </a:rPr>
              <a:t> </a:t>
            </a:r>
            <a:r>
              <a:rPr lang="en-US" sz="2400" dirty="0" err="1">
                <a:solidFill>
                  <a:srgbClr val="000000"/>
                </a:solidFill>
                <a:latin typeface="Arial Black" pitchFamily="34"/>
                <a:ea typeface="Lucida Sans Unicode" pitchFamily="2"/>
                <a:cs typeface="Arial" pitchFamily="34"/>
              </a:rPr>
              <a:t>sa</a:t>
            </a:r>
            <a:r>
              <a:rPr lang="en-US" sz="2400" dirty="0">
                <a:solidFill>
                  <a:srgbClr val="000000"/>
                </a:solidFill>
                <a:latin typeface="Arial Black" pitchFamily="34"/>
                <a:ea typeface="Lucida Sans Unicode" pitchFamily="2"/>
                <a:cs typeface="Arial" pitchFamily="34"/>
              </a:rPr>
              <a:t> pa 10.</a:t>
            </a:r>
          </a:p>
          <a:p>
            <a:pPr fontAlgn="auto">
              <a:spcBef>
                <a:spcPts val="900"/>
              </a:spcBef>
              <a:spcAft>
                <a:spcPts val="0"/>
              </a:spcAft>
              <a:defRPr sz="1800" b="0" i="0" u="none" strike="noStrike" kern="0" cap="none" spc="0" baseline="0">
                <a:solidFill>
                  <a:srgbClr val="000000"/>
                </a:solidFill>
                <a:uFillTx/>
              </a:defRPr>
            </a:pPr>
            <a:endParaRPr lang="en-US" sz="2400" dirty="0">
              <a:solidFill>
                <a:srgbClr val="000000"/>
              </a:solidFill>
              <a:latin typeface="Arial Black" pitchFamily="34"/>
              <a:ea typeface="Lucida Sans Unicode" pitchFamily="2"/>
              <a:cs typeface="Arial" pitchFamily="34"/>
            </a:endParaRPr>
          </a:p>
        </p:txBody>
      </p:sp>
      <p:pic>
        <p:nvPicPr>
          <p:cNvPr id="39941"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4572000"/>
            <a:ext cx="1981200" cy="1981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41985" name="Date Placeholder 1"/>
          <p:cNvSpPr txBox="1">
            <a:spLocks noChangeArrowheads="1"/>
          </p:cNvSpPr>
          <p:nvPr/>
        </p:nvSpPr>
        <p:spPr bwMode="auto">
          <a:xfrm>
            <a:off x="457200" y="6356350"/>
            <a:ext cx="2133600" cy="365125"/>
          </a:xfrm>
          <a:prstGeom prst="rect">
            <a:avLst/>
          </a:prstGeom>
          <a:noFill/>
          <a:ln w="9525">
            <a:noFill/>
            <a:miter lim="800000"/>
            <a:headEnd/>
            <a:tailEnd/>
          </a:ln>
        </p:spPr>
        <p:txBody>
          <a:bodyPr lIns="90004" tIns="44997" rIns="90004" bIns="44997"/>
          <a:lstStyle/>
          <a:p>
            <a:fld id="{17B5B414-FBD0-46C9-9AF9-06EBC39CD7CB}" type="datetime1">
              <a:rPr lang="en-US">
                <a:solidFill>
                  <a:srgbClr val="FFFFFF"/>
                </a:solidFill>
                <a:latin typeface="Tw Cen MT" pitchFamily="34" charset="0"/>
                <a:ea typeface="Lucida Sans Unicode" pitchFamily="34" charset="0"/>
                <a:cs typeface="Tahoma" pitchFamily="34" charset="0"/>
              </a:rPr>
              <a:pPr/>
              <a:t>4/17/2012</a:t>
            </a:fld>
            <a:endParaRPr lang="en-US">
              <a:solidFill>
                <a:srgbClr val="FFFFFF"/>
              </a:solidFill>
              <a:latin typeface="Tw Cen MT" pitchFamily="34" charset="0"/>
              <a:ea typeface="Lucida Sans Unicode" pitchFamily="34" charset="0"/>
              <a:cs typeface="Tahoma" pitchFamily="34" charset="0"/>
            </a:endParaRPr>
          </a:p>
        </p:txBody>
      </p:sp>
      <p:sp>
        <p:nvSpPr>
          <p:cNvPr id="41986" name="Title 3"/>
          <p:cNvSpPr txBox="1">
            <a:spLocks noGrp="1"/>
          </p:cNvSpPr>
          <p:nvPr>
            <p:ph type="title" idx="4294967295"/>
          </p:nvPr>
        </p:nvSpPr>
        <p:spPr/>
        <p:txBody>
          <a:bodyPr anchorCtr="0"/>
          <a:lstStyle/>
          <a:p>
            <a:pPr eaLnBrk="1"/>
            <a:endParaRPr smtClean="0">
              <a:latin typeface="Tw Cen MT" pitchFamily="34" charset="0"/>
              <a:ea typeface="MS Gothic"/>
              <a:cs typeface="Arial" charset="0"/>
            </a:endParaRPr>
          </a:p>
        </p:txBody>
      </p:sp>
      <p:pic>
        <p:nvPicPr>
          <p:cNvPr id="41987"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41275"/>
            <a:ext cx="9296400" cy="7273925"/>
          </a:xfrm>
          <a:prstGeom prst="rect">
            <a:avLst/>
          </a:prstGeom>
          <a:noFill/>
          <a:ln w="9525">
            <a:noFill/>
            <a:miter lim="800000"/>
            <a:headEnd/>
            <a:tailEnd/>
          </a:ln>
        </p:spPr>
      </p:pic>
    </p:spTree>
  </p:cSld>
  <p:clrMapOvr>
    <a:masterClrMapping/>
  </p:clrMapOvr>
  <p:transition spd="slow">
    <p:whee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44033" name="Title 3"/>
          <p:cNvSpPr txBox="1">
            <a:spLocks noGrp="1"/>
          </p:cNvSpPr>
          <p:nvPr>
            <p:ph type="title" idx="4294967295"/>
          </p:nvPr>
        </p:nvSpPr>
        <p:spPr/>
        <p:txBody>
          <a:bodyPr/>
          <a:lstStyle/>
          <a:p>
            <a:pPr eaLnBrk="1" hangingPunct="1">
              <a:buFont typeface="StarSymbol"/>
              <a:buNone/>
            </a:pPr>
            <a:r>
              <a:rPr smtClean="0">
                <a:latin typeface="Tw Cen MT" pitchFamily="34" charset="0"/>
                <a:ea typeface="MS Gothic"/>
                <a:cs typeface="Arial" charset="0"/>
              </a:rPr>
              <a:t>Faktè Ergonomics</a:t>
            </a:r>
          </a:p>
        </p:txBody>
      </p:sp>
      <p:sp>
        <p:nvSpPr>
          <p:cNvPr id="4" name="Rounded Rectangle 5"/>
          <p:cNvSpPr/>
          <p:nvPr/>
        </p:nvSpPr>
        <p:spPr>
          <a:xfrm>
            <a:off x="0" y="1600200"/>
            <a:ext cx="9144000" cy="502920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BFBFBF"/>
          </a:solidFill>
          <a:ln>
            <a:noFill/>
            <a:prstDash val="solid"/>
          </a:ln>
        </p:spPr>
        <p:txBody>
          <a:bodyPr lIns="90004" tIns="44997" rIns="90004" bIns="44997" compatLnSpc="0"/>
          <a:lstStyle/>
          <a:p>
            <a:pPr fontAlgn="auto">
              <a:spcBef>
                <a:spcPts val="900"/>
              </a:spcBef>
              <a:spcAft>
                <a:spcPts val="0"/>
              </a:spcAft>
              <a:defRPr sz="1800" b="0" i="0" u="none" strike="noStrike" kern="0" cap="none" spc="0" baseline="0">
                <a:solidFill>
                  <a:srgbClr val="000000"/>
                </a:solidFill>
                <a:uFillTx/>
              </a:defRPr>
            </a:pPr>
            <a:r>
              <a:rPr lang="en-US" sz="2400">
                <a:solidFill>
                  <a:srgbClr val="000000"/>
                </a:solidFill>
                <a:latin typeface="Arial Black" pitchFamily="34"/>
                <a:ea typeface="Lucida Sans Unicode" pitchFamily="2"/>
                <a:cs typeface="Arial" pitchFamily="34"/>
              </a:rPr>
              <a:t>   </a:t>
            </a:r>
            <a:r>
              <a:rPr lang="en-US" sz="2400" b="1">
                <a:solidFill>
                  <a:srgbClr val="000000"/>
                </a:solidFill>
                <a:latin typeface="Arial Black" pitchFamily="34"/>
                <a:ea typeface="Lucida Sans Unicode" pitchFamily="2"/>
                <a:cs typeface="Arial" pitchFamily="34"/>
              </a:rPr>
              <a:t>Travay nan Konpayi poul, Espécialeman nan zon koté yo koupé oswa rétiré zo, kapab kréye anpil stres nan ko yon moun.</a:t>
            </a:r>
          </a:p>
        </p:txBody>
      </p:sp>
      <p:pic>
        <p:nvPicPr>
          <p:cNvPr id="44035"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28800" y="3200400"/>
            <a:ext cx="6991350" cy="32559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287</TotalTime>
  <Words>960</Words>
  <Application>Microsoft Office PowerPoint</Application>
  <PresentationFormat>On-screen Show (4:3)</PresentationFormat>
  <Paragraphs>172</Paragraphs>
  <Slides>30</Slides>
  <Notes>30</Notes>
  <HiddenSlides>0</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Default</vt:lpstr>
      <vt:lpstr>Default 1</vt:lpstr>
      <vt:lpstr>Travay ou pa bézwen yon doulè Evité blésé avèk Ergonomics</vt:lpstr>
      <vt:lpstr>PowerPoint Presentation</vt:lpstr>
      <vt:lpstr>PowerPoint Presentation</vt:lpstr>
      <vt:lpstr>Objektif modil la</vt:lpstr>
      <vt:lpstr>Itilizé Ergonomics</vt:lpstr>
      <vt:lpstr>Ergonomics</vt:lpstr>
      <vt:lpstr>Enpak</vt:lpstr>
      <vt:lpstr>PowerPoint Presentation</vt:lpstr>
      <vt:lpstr>Faktè Ergonomics</vt:lpstr>
      <vt:lpstr>Fakté Ergonomics</vt:lpstr>
      <vt:lpstr>Faktè Ergonomics</vt:lpstr>
      <vt:lpstr>Fakté fos</vt:lpstr>
      <vt:lpstr>Faktè répété  </vt:lpstr>
      <vt:lpstr>Faktè pozisyon  </vt:lpstr>
      <vt:lpstr>Faktè vibrasyon </vt:lpstr>
      <vt:lpstr> Kontak fakté strès  </vt:lpstr>
      <vt:lpstr>Lot faktè</vt:lpstr>
      <vt:lpstr>LOT FAKTè</vt:lpstr>
      <vt:lpstr>Pwotéjé Ko-ou</vt:lpstr>
      <vt:lpstr>Pwotéjé Ko-ou</vt:lpstr>
      <vt:lpstr>Pwotéjé ko-ou</vt:lpstr>
      <vt:lpstr>Chéké konpreyansyon-w</vt:lpstr>
      <vt:lpstr>Pwotéjé Ko-ou</vt:lpstr>
      <vt:lpstr>Chéké Konpréyansyon-w</vt:lpstr>
      <vt:lpstr>Chéké konpreyansyon-w</vt:lpstr>
      <vt:lpstr>PowerPoint Presentation</vt:lpstr>
      <vt:lpstr>Chéké konpréyansion-w</vt:lpstr>
      <vt:lpstr>Chéké konpréyansion-w </vt:lpstr>
      <vt:lpstr>Si ou vlé apran’n ou konnen plis toujou, gadé Sit sa-yo</vt:lpstr>
      <vt:lpstr>Susan Harwood Safety Training Grant Program Team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Travay ou pa bezwen yon doule Evite blese ou aksidan avek Ergonomics</dc:title>
  <dc:creator>Windows User</dc:creator>
  <cp:lastModifiedBy>Vosburgh, Linda - OSHA</cp:lastModifiedBy>
  <cp:revision>13</cp:revision>
  <cp:lastPrinted>2012-04-17T17:14:46Z</cp:lastPrinted>
  <dcterms:created xsi:type="dcterms:W3CDTF">2011-08-25T13:29:46Z</dcterms:created>
  <dcterms:modified xsi:type="dcterms:W3CDTF">2012-04-17T17:16:54Z</dcterms:modified>
</cp:coreProperties>
</file>