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74" r:id="rId9"/>
    <p:sldId id="277" r:id="rId10"/>
    <p:sldId id="278" r:id="rId11"/>
    <p:sldId id="279" r:id="rId12"/>
    <p:sldId id="266" r:id="rId13"/>
    <p:sldId id="275" r:id="rId14"/>
    <p:sldId id="267" r:id="rId15"/>
    <p:sldId id="276" r:id="rId16"/>
    <p:sldId id="268" r:id="rId17"/>
    <p:sldId id="282" r:id="rId18"/>
    <p:sldId id="283" r:id="rId19"/>
    <p:sldId id="281" r:id="rId20"/>
    <p:sldId id="284" r:id="rId21"/>
    <p:sldId id="269" r:id="rId22"/>
    <p:sldId id="270" r:id="rId23"/>
    <p:sldId id="271" r:id="rId24"/>
    <p:sldId id="286" r:id="rId25"/>
    <p:sldId id="272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BE7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84" autoAdjust="0"/>
  </p:normalViewPr>
  <p:slideViewPr>
    <p:cSldViewPr snapToGrid="0" snapToObjects="1">
      <p:cViewPr varScale="1">
        <p:scale>
          <a:sx n="80" d="100"/>
          <a:sy n="80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23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BFC60-845B-FA48-BA93-8AB16BAE8C5E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35976-8D09-6145-B0B3-F3DCBE435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86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65993-85A9-F44E-8677-4569D8013E93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43DF-949C-2D46-A4EC-CCF0F02E0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5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43DF-949C-2D46-A4EC-CCF0F02E0C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43DF-949C-2D46-A4EC-CCF0F02E0C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43DF-949C-2D46-A4EC-CCF0F02E0C7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43DF-949C-2D46-A4EC-CCF0F02E0C7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1A39C-489B-A645-88F9-53A72FDAF226}" type="datetimeFigureOut">
              <a:rPr lang="en-US" smtClean="0"/>
              <a:pPr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819ED-FD1F-394A-8F6B-79B03735DB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1381"/>
            <a:ext cx="7772400" cy="2495566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raggadocio"/>
                <a:cs typeface="Braggadocio"/>
              </a:rPr>
              <a:t>CEPA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latin typeface="Myriad Pro"/>
                <a:cs typeface="Myriad Pro"/>
              </a:rPr>
              <a:t>A Health and Safety Training </a:t>
            </a:r>
            <a:br>
              <a:rPr lang="en-US" sz="3200" dirty="0" smtClean="0">
                <a:latin typeface="Myriad Pro"/>
                <a:cs typeface="Myriad Pro"/>
              </a:rPr>
            </a:br>
            <a:r>
              <a:rPr lang="en-US" sz="3200" dirty="0" smtClean="0">
                <a:latin typeface="Myriad Pro"/>
                <a:cs typeface="Myriad Pro"/>
              </a:rPr>
              <a:t>For Construction Workers</a:t>
            </a:r>
            <a:endParaRPr lang="en-US" sz="32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 8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94" y="96102"/>
            <a:ext cx="7187076" cy="6675120"/>
          </a:xfrm>
          <a:prstGeom prst="rect">
            <a:avLst/>
          </a:prstGeom>
        </p:spPr>
      </p:pic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2125683" y="4203865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 14O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30" y="0"/>
            <a:ext cx="7736358" cy="6858000"/>
          </a:xfrm>
          <a:prstGeom prst="rect">
            <a:avLst/>
          </a:prstGeom>
        </p:spPr>
      </p:pic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1300348" y="4655126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77431"/>
            <a:ext cx="7772400" cy="4026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raggadocio"/>
              <a:ea typeface="+mj-ea"/>
              <a:cs typeface="Braggadoci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aggadocio"/>
                <a:ea typeface="+mj-ea"/>
                <a:cs typeface="Braggadocio"/>
              </a:rPr>
              <a:t>ELECTRICITY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Protect yourself from electrical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 dangers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PA Poster Boards_ENG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677203"/>
            <a:ext cx="7772400" cy="3367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 smtClean="0">
              <a:latin typeface="Braggadocio"/>
              <a:ea typeface="+mj-ea"/>
              <a:cs typeface="Braggadoci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latin typeface="Braggadocio"/>
                <a:ea typeface="+mj-ea"/>
                <a:cs typeface="Braggadocio"/>
              </a:rPr>
              <a:t>ABOUT OSHA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Your rights &amp;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 responsibilities under OSHA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PA Poster Boards_ENG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398320"/>
            <a:ext cx="7772400" cy="2211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aggadocio"/>
                <a:ea typeface="+mj-ea"/>
                <a:cs typeface="Braggadocio"/>
              </a:rPr>
              <a:t>FALL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aggadocio"/>
                <a:ea typeface="+mj-ea"/>
                <a:cs typeface="Braggadocio"/>
              </a:rPr>
              <a:t> </a:t>
            </a:r>
            <a:r>
              <a:rPr lang="en-US" sz="6000" dirty="0" smtClean="0">
                <a:latin typeface="Braggadocio"/>
                <a:ea typeface="+mj-ea"/>
                <a:cs typeface="Braggadocio"/>
              </a:rPr>
              <a:t>HAZARDS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Protect yourself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 from </a:t>
            </a:r>
            <a:r>
              <a:rPr lang="en-US" sz="3200" dirty="0" smtClean="0">
                <a:latin typeface="Myriad Pro"/>
                <a:ea typeface="+mj-ea"/>
                <a:cs typeface="Myriad Pro"/>
              </a:rPr>
              <a:t>fall dangers in construction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89" y="0"/>
            <a:ext cx="7749318" cy="6858000"/>
          </a:xfrm>
          <a:prstGeom prst="rect">
            <a:avLst/>
          </a:prstGeom>
        </p:spPr>
      </p:pic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2006930" y="4405745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71" y="0"/>
            <a:ext cx="7697482" cy="6858000"/>
          </a:xfrm>
          <a:prstGeom prst="rect">
            <a:avLst/>
          </a:prstGeom>
        </p:spPr>
      </p:pic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6412675" y="4239491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0" y="0"/>
            <a:ext cx="7503101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5830785" y="4251366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PA Poster Boards_E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1381"/>
            <a:ext cx="7772400" cy="2495566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raggadocio"/>
                <a:cs typeface="Braggadocio"/>
              </a:rPr>
              <a:t>CEPA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latin typeface="Myriad Pro"/>
                <a:cs typeface="Myriad Pro"/>
              </a:rPr>
              <a:t>A summary of common hazards and how to protect yourself and others</a:t>
            </a:r>
            <a:endParaRPr lang="en-US" sz="32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88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268" y="0"/>
            <a:ext cx="4819464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4928259" y="4393870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*Falls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5029200" y="3978234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 11O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518" y="0"/>
            <a:ext cx="4884964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2711409" y="2671949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PA COV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0" y="91440"/>
            <a:ext cx="5228707" cy="676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1381"/>
            <a:ext cx="7772400" cy="2495566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raggadocio"/>
                <a:cs typeface="Braggadocio"/>
              </a:rPr>
              <a:t>CEPA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latin typeface="Myriad Pro"/>
                <a:cs typeface="Myriad Pro"/>
              </a:rPr>
              <a:t>A Health and Safety Training</a:t>
            </a:r>
            <a:br>
              <a:rPr lang="en-US" sz="3200" dirty="0" smtClean="0">
                <a:latin typeface="Myriad Pro"/>
                <a:cs typeface="Myriad Pro"/>
              </a:rPr>
            </a:br>
            <a:r>
              <a:rPr lang="en-US" sz="3200" dirty="0" smtClean="0">
                <a:latin typeface="Myriad Pro"/>
                <a:cs typeface="Myriad Pro"/>
              </a:rPr>
              <a:t>For Construction Workers</a:t>
            </a:r>
            <a:endParaRPr lang="en-US" sz="320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actives_E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3" t="5144" r="7577" b="63652"/>
          <a:stretch>
            <a:fillRect/>
          </a:stretch>
        </p:blipFill>
        <p:spPr>
          <a:xfrm>
            <a:off x="2281223" y="1599123"/>
            <a:ext cx="4538928" cy="214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88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268" y="0"/>
            <a:ext cx="4819464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4916395" y="3161805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*Falls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4762006" y="3322122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 11O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518" y="0"/>
            <a:ext cx="4884964" cy="6858000"/>
          </a:xfrm>
          <a:prstGeom prst="rect">
            <a:avLst/>
          </a:prstGeom>
        </p:spPr>
      </p:pic>
      <p:sp>
        <p:nvSpPr>
          <p:cNvPr id="2" name="&quot;No&quot; Symbol 1"/>
          <p:cNvSpPr>
            <a:spLocks noChangeAspect="1"/>
          </p:cNvSpPr>
          <p:nvPr/>
        </p:nvSpPr>
        <p:spPr>
          <a:xfrm>
            <a:off x="2458192" y="3182587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erarchy of Controls E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77430"/>
            <a:ext cx="7772400" cy="3932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aggadocio"/>
                <a:ea typeface="+mj-ea"/>
                <a:cs typeface="Braggadocio"/>
              </a:rPr>
              <a:t>HEAT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Be safe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/>
                <a:ea typeface="+mj-ea"/>
                <a:cs typeface="Myriad Pro"/>
              </a:rPr>
              <a:t> when working in hot weather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/>
              <a:ea typeface="+mj-ea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PA Poster Boards_ENG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46" y="0"/>
            <a:ext cx="7114339" cy="6858000"/>
          </a:xfrm>
          <a:prstGeom prst="rect">
            <a:avLst/>
          </a:prstGeom>
          <a:ln>
            <a:noFill/>
          </a:ln>
        </p:spPr>
      </p:pic>
      <p:sp>
        <p:nvSpPr>
          <p:cNvPr id="3" name="&quot;No&quot; Symbol 2"/>
          <p:cNvSpPr>
            <a:spLocks noChangeAspect="1"/>
          </p:cNvSpPr>
          <p:nvPr/>
        </p:nvSpPr>
        <p:spPr>
          <a:xfrm>
            <a:off x="5712031" y="522514"/>
            <a:ext cx="1828800" cy="182880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(4:3)</PresentationFormat>
  <Paragraphs>14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CEPA A Health and Safety Training  For Construction Workers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CEPA A summary of common hazards and how to protect yourself and others</vt:lpstr>
      <vt:lpstr>PowerPoint Presentation</vt:lpstr>
      <vt:lpstr>PowerPoint Presentation</vt:lpstr>
      <vt:lpstr>PowerPoint Presentation</vt:lpstr>
      <vt:lpstr>PowerPoint Presentation</vt:lpstr>
      <vt:lpstr>CEPA A Health and Safety Training For Construction Workers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2013-05-23T15:25:55Z</dcterms:created>
  <dcterms:modified xsi:type="dcterms:W3CDTF">2013-05-23T15:26:40Z</dcterms:modified>
</cp:coreProperties>
</file>