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5" r:id="rId3"/>
    <p:sldId id="273" r:id="rId4"/>
    <p:sldId id="257" r:id="rId5"/>
    <p:sldId id="258" r:id="rId6"/>
    <p:sldId id="259" r:id="rId7"/>
    <p:sldId id="260" r:id="rId8"/>
    <p:sldId id="261" r:id="rId9"/>
    <p:sldId id="274" r:id="rId10"/>
    <p:sldId id="277" r:id="rId11"/>
    <p:sldId id="278" r:id="rId12"/>
    <p:sldId id="279" r:id="rId13"/>
    <p:sldId id="266" r:id="rId14"/>
    <p:sldId id="275" r:id="rId15"/>
    <p:sldId id="267" r:id="rId16"/>
    <p:sldId id="276" r:id="rId17"/>
    <p:sldId id="268" r:id="rId18"/>
    <p:sldId id="282" r:id="rId19"/>
    <p:sldId id="283" r:id="rId20"/>
    <p:sldId id="281" r:id="rId21"/>
    <p:sldId id="284" r:id="rId22"/>
    <p:sldId id="269" r:id="rId23"/>
    <p:sldId id="270" r:id="rId24"/>
    <p:sldId id="271" r:id="rId25"/>
    <p:sldId id="286" r:id="rId26"/>
    <p:sldId id="272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clrMru>
    <a:srgbClr val="BBE7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865" autoAdjust="0"/>
  </p:normalViewPr>
  <p:slideViewPr>
    <p:cSldViewPr snapToGrid="0" snapToObjects="1">
      <p:cViewPr varScale="1">
        <p:scale>
          <a:sx n="87" d="100"/>
          <a:sy n="87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2368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BFC60-845B-FA48-BA93-8AB16BAE8C5E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35976-8D09-6145-B0B3-F3DCBE435B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45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65993-85A9-F44E-8677-4569D8013E93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43DF-949C-2D46-A4EC-CCF0F02E0C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43DF-949C-2D46-A4EC-CCF0F02E0C7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43DF-949C-2D46-A4EC-CCF0F02E0C7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43DF-949C-2D46-A4EC-CCF0F02E0C7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43DF-949C-2D46-A4EC-CCF0F02E0C7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43DF-949C-2D46-A4EC-CCF0F02E0C7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A39C-489B-A645-88F9-53A72FDAF226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19ED-FD1F-394A-8F6B-79B03735DB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A39C-489B-A645-88F9-53A72FDAF226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19ED-FD1F-394A-8F6B-79B03735DB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A39C-489B-A645-88F9-53A72FDAF226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19ED-FD1F-394A-8F6B-79B03735DB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A39C-489B-A645-88F9-53A72FDAF226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19ED-FD1F-394A-8F6B-79B03735DB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A39C-489B-A645-88F9-53A72FDAF226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19ED-FD1F-394A-8F6B-79B03735DB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A39C-489B-A645-88F9-53A72FDAF226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19ED-FD1F-394A-8F6B-79B03735DB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A39C-489B-A645-88F9-53A72FDAF226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19ED-FD1F-394A-8F6B-79B03735DB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A39C-489B-A645-88F9-53A72FDAF226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19ED-FD1F-394A-8F6B-79B03735DB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A39C-489B-A645-88F9-53A72FDAF226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19ED-FD1F-394A-8F6B-79B03735DB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A39C-489B-A645-88F9-53A72FDAF226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19ED-FD1F-394A-8F6B-79B03735DB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A39C-489B-A645-88F9-53A72FDAF226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19ED-FD1F-394A-8F6B-79B03735DB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1A39C-489B-A645-88F9-53A72FDAF226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819ED-FD1F-394A-8F6B-79B03735DB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jasoncato\Desktop\1.GRANT\9.%20Scripts%20&amp;%20Videos\VIDEOS\FINAL_NoSubtitles\ELECTRICITY%20FINAL-H.264%20for%20iPod%20video%20and%20iPhone%20640x480.m4v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jasoncato\Desktop\1.GRANT\9.%20Scripts%20&amp;%20Videos\VIDEOS\FINAL_NoSubtitles\OSHA%20FINAL-H.264%20for%20iPod%20video%20and%20iPhone%20640x480.m4v" TargetMode="Externa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jasoncato\Desktop\1.GRANT\9.%20Scripts%20&amp;%20Videos\VIDEOS\FINAL_NoSubtitles\FALLS%20FINAL-H.264%20for%20iPod%20video%20and%20iPhone%20640x480.m4v" TargetMode="Externa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jasoncato\Desktop\1.GRANT\9.%20Scripts%20&amp;%20Videos\VIDEOS\FINAL_NoSubtitles\HEAT%20FINAL-H.264%20for%20iPod%20video%20and%20iPhone%20640x480.m4v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1381"/>
            <a:ext cx="7772400" cy="2495566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Braggadocio"/>
                <a:cs typeface="Braggadocio"/>
              </a:rPr>
              <a:t>CEPA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err="1" smtClean="0">
                <a:latin typeface="Myriad Pro"/>
                <a:cs typeface="Myriad Pro"/>
              </a:rPr>
              <a:t>Una</a:t>
            </a:r>
            <a:r>
              <a:rPr lang="en-US" sz="3200" dirty="0" smtClean="0">
                <a:latin typeface="Myriad Pro"/>
                <a:cs typeface="Myriad Pro"/>
              </a:rPr>
              <a:t> </a:t>
            </a:r>
            <a:r>
              <a:rPr lang="en-US" sz="3200" dirty="0" err="1" smtClean="0">
                <a:latin typeface="Myriad Pro"/>
                <a:cs typeface="Myriad Pro"/>
              </a:rPr>
              <a:t>Capacitación</a:t>
            </a:r>
            <a:r>
              <a:rPr lang="en-US" sz="3200" dirty="0" smtClean="0">
                <a:latin typeface="Myriad Pro"/>
                <a:cs typeface="Myriad Pro"/>
              </a:rPr>
              <a:t> de </a:t>
            </a:r>
            <a:br>
              <a:rPr lang="en-US" sz="3200" dirty="0" smtClean="0">
                <a:latin typeface="Myriad Pro"/>
                <a:cs typeface="Myriad Pro"/>
              </a:rPr>
            </a:br>
            <a:r>
              <a:rPr lang="en-US" sz="3200" dirty="0" err="1" smtClean="0">
                <a:latin typeface="Myriad Pro"/>
                <a:cs typeface="Myriad Pro"/>
              </a:rPr>
              <a:t>Salud</a:t>
            </a:r>
            <a:r>
              <a:rPr lang="en-US" sz="3200" dirty="0" smtClean="0">
                <a:latin typeface="Myriad Pro"/>
                <a:cs typeface="Myriad Pro"/>
              </a:rPr>
              <a:t> </a:t>
            </a:r>
            <a:r>
              <a:rPr lang="en-US" sz="3200" dirty="0" err="1" smtClean="0">
                <a:latin typeface="Myriad Pro"/>
                <a:cs typeface="Myriad Pro"/>
              </a:rPr>
              <a:t>y</a:t>
            </a:r>
            <a:r>
              <a:rPr lang="en-US" sz="3200" dirty="0" smtClean="0">
                <a:latin typeface="Myriad Pro"/>
                <a:cs typeface="Myriad Pro"/>
              </a:rPr>
              <a:t> </a:t>
            </a:r>
            <a:r>
              <a:rPr lang="en-US" sz="3200" dirty="0" err="1" smtClean="0">
                <a:latin typeface="Myriad Pro"/>
                <a:cs typeface="Myriad Pro"/>
              </a:rPr>
              <a:t>Seguridad</a:t>
            </a:r>
            <a:r>
              <a:rPr lang="en-US" sz="3200" dirty="0" smtClean="0">
                <a:latin typeface="Myriad Pro"/>
                <a:cs typeface="Myriad Pro"/>
              </a:rPr>
              <a:t> en </a:t>
            </a:r>
            <a:r>
              <a:rPr lang="en-US" sz="3200" dirty="0" err="1" smtClean="0">
                <a:latin typeface="Myriad Pro"/>
                <a:cs typeface="Myriad Pro"/>
              </a:rPr>
              <a:t>Construcción</a:t>
            </a:r>
            <a:endParaRPr lang="en-US" sz="3200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c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46" y="0"/>
            <a:ext cx="7114339" cy="6858000"/>
          </a:xfrm>
          <a:prstGeom prst="rect">
            <a:avLst/>
          </a:prstGeom>
          <a:ln>
            <a:noFill/>
          </a:ln>
        </p:spPr>
      </p:pic>
      <p:sp>
        <p:nvSpPr>
          <p:cNvPr id="3" name="&quot;No&quot; Symbol 2"/>
          <p:cNvSpPr>
            <a:spLocks noChangeAspect="1"/>
          </p:cNvSpPr>
          <p:nvPr/>
        </p:nvSpPr>
        <p:spPr>
          <a:xfrm>
            <a:off x="5486400" y="783772"/>
            <a:ext cx="1828800" cy="1828800"/>
          </a:xfrm>
          <a:prstGeom prst="noSmok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c 8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93" y="1100"/>
            <a:ext cx="7382798" cy="6856900"/>
          </a:xfrm>
          <a:prstGeom prst="rect">
            <a:avLst/>
          </a:prstGeom>
        </p:spPr>
      </p:pic>
      <p:sp>
        <p:nvSpPr>
          <p:cNvPr id="3" name="&quot;No&quot; Symbol 2"/>
          <p:cNvSpPr>
            <a:spLocks noChangeAspect="1"/>
          </p:cNvSpPr>
          <p:nvPr/>
        </p:nvSpPr>
        <p:spPr>
          <a:xfrm>
            <a:off x="2307772" y="3298372"/>
            <a:ext cx="1828800" cy="1828800"/>
          </a:xfrm>
          <a:prstGeom prst="noSmok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c 14OS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30" y="0"/>
            <a:ext cx="7736358" cy="6858000"/>
          </a:xfrm>
          <a:prstGeom prst="rect">
            <a:avLst/>
          </a:prstGeom>
        </p:spPr>
      </p:pic>
      <p:sp>
        <p:nvSpPr>
          <p:cNvPr id="3" name="&quot;No&quot; Symbol 2"/>
          <p:cNvSpPr>
            <a:spLocks noChangeAspect="1"/>
          </p:cNvSpPr>
          <p:nvPr/>
        </p:nvSpPr>
        <p:spPr>
          <a:xfrm>
            <a:off x="2460174" y="1306286"/>
            <a:ext cx="1828800" cy="1828800"/>
          </a:xfrm>
          <a:prstGeom prst="noSmok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77431"/>
            <a:ext cx="7772400" cy="1458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ggadocio"/>
                <a:ea typeface="+mj-ea"/>
                <a:cs typeface="Braggadocio"/>
              </a:rPr>
              <a:t>ELECTRICIDAD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Protéjase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 de los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peligros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electricos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j-ea"/>
              <a:cs typeface="Myriad Pro"/>
            </a:endParaRPr>
          </a:p>
        </p:txBody>
      </p:sp>
      <p:pic>
        <p:nvPicPr>
          <p:cNvPr id="4" name="ELECTRICITY FINAL-H.264 for iPod video and iPhone 640x480.m4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8000" y="1878904"/>
            <a:ext cx="8128000" cy="4572000"/>
          </a:xfrm>
          <a:prstGeom prst="rect">
            <a:avLst/>
          </a:prstGeom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Picture 4" descr="ELECT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20" y="1985072"/>
            <a:ext cx="5766089" cy="4360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PA Poster Boards_Page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77431"/>
            <a:ext cx="7772400" cy="1458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ggadocio"/>
                <a:ea typeface="+mj-ea"/>
                <a:cs typeface="Braggadocio"/>
              </a:rPr>
              <a:t>PROTÉJASE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Derechos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responsabilidades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bajo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 OSHA</a:t>
            </a:r>
          </a:p>
        </p:txBody>
      </p:sp>
      <p:pic>
        <p:nvPicPr>
          <p:cNvPr id="4" name="OSHA FINAL-H.264 for iPod video and iPhone 640x480.m4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8000" y="1865946"/>
            <a:ext cx="8128000" cy="4572000"/>
          </a:xfrm>
          <a:prstGeom prst="rect">
            <a:avLst/>
          </a:prstGeom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Picture 4" descr="PROTEJAS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30" y="1957898"/>
            <a:ext cx="6108752" cy="4378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PA Poster Boards_Page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77431"/>
            <a:ext cx="7772400" cy="1458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ggadocio"/>
                <a:ea typeface="+mj-ea"/>
                <a:cs typeface="Braggadocio"/>
              </a:rPr>
              <a:t>ALTURAS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Protéjase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 de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las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caídas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 en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construcción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j-ea"/>
              <a:cs typeface="Myriad Pro"/>
            </a:endParaRPr>
          </a:p>
        </p:txBody>
      </p:sp>
      <p:pic>
        <p:nvPicPr>
          <p:cNvPr id="4" name="FALLS FINAL-H.264 for iPod video and iPhone 640x480.m4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8000" y="1829774"/>
            <a:ext cx="8128000" cy="4572000"/>
          </a:xfrm>
          <a:prstGeom prst="rect">
            <a:avLst/>
          </a:prstGeom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Picture 4" descr="ALTURA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19" y="1888564"/>
            <a:ext cx="5829348" cy="4448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9" y="0"/>
            <a:ext cx="7749318" cy="6858000"/>
          </a:xfrm>
          <a:prstGeom prst="rect">
            <a:avLst/>
          </a:prstGeom>
        </p:spPr>
      </p:pic>
      <p:sp>
        <p:nvSpPr>
          <p:cNvPr id="3" name="&quot;No&quot; Symbol 2"/>
          <p:cNvSpPr>
            <a:spLocks noChangeAspect="1"/>
          </p:cNvSpPr>
          <p:nvPr/>
        </p:nvSpPr>
        <p:spPr>
          <a:xfrm>
            <a:off x="5562601" y="3254829"/>
            <a:ext cx="1828800" cy="1828800"/>
          </a:xfrm>
          <a:prstGeom prst="noSmok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71" y="0"/>
            <a:ext cx="7697482" cy="6858000"/>
          </a:xfrm>
          <a:prstGeom prst="rect">
            <a:avLst/>
          </a:prstGeom>
        </p:spPr>
      </p:pic>
      <p:sp>
        <p:nvSpPr>
          <p:cNvPr id="3" name="&quot;No&quot; Symbol 2"/>
          <p:cNvSpPr>
            <a:spLocks noChangeAspect="1"/>
          </p:cNvSpPr>
          <p:nvPr/>
        </p:nvSpPr>
        <p:spPr>
          <a:xfrm>
            <a:off x="6226629" y="2253343"/>
            <a:ext cx="1828800" cy="1828800"/>
          </a:xfrm>
          <a:prstGeom prst="noSmok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PA COV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36" y="270307"/>
            <a:ext cx="4946075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00" y="0"/>
            <a:ext cx="7503101" cy="6858000"/>
          </a:xfrm>
          <a:prstGeom prst="rect">
            <a:avLst/>
          </a:prstGeom>
        </p:spPr>
      </p:pic>
      <p:sp>
        <p:nvSpPr>
          <p:cNvPr id="3" name="&quot;No&quot; Symbol 2"/>
          <p:cNvSpPr>
            <a:spLocks noChangeAspect="1"/>
          </p:cNvSpPr>
          <p:nvPr/>
        </p:nvSpPr>
        <p:spPr>
          <a:xfrm>
            <a:off x="5932715" y="4408714"/>
            <a:ext cx="1828800" cy="1828800"/>
          </a:xfrm>
          <a:prstGeom prst="noSmok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1381"/>
            <a:ext cx="7772400" cy="2495566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Braggadocio"/>
                <a:cs typeface="Braggadocio"/>
              </a:rPr>
              <a:t>CEPA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err="1" smtClean="0">
                <a:latin typeface="Myriad Pro"/>
                <a:cs typeface="Myriad Pro"/>
              </a:rPr>
              <a:t>Resumen</a:t>
            </a:r>
            <a:r>
              <a:rPr lang="en-US" sz="3200" dirty="0" smtClean="0">
                <a:latin typeface="Myriad Pro"/>
                <a:cs typeface="Myriad Pro"/>
              </a:rPr>
              <a:t> de </a:t>
            </a:r>
            <a:r>
              <a:rPr lang="en-US" sz="3200" dirty="0" err="1" smtClean="0">
                <a:latin typeface="Myriad Pro"/>
                <a:cs typeface="Myriad Pro"/>
              </a:rPr>
              <a:t>peligros</a:t>
            </a:r>
            <a:r>
              <a:rPr lang="en-US" sz="3200" dirty="0" smtClean="0">
                <a:latin typeface="Myriad Pro"/>
                <a:cs typeface="Myriad Pro"/>
              </a:rPr>
              <a:t> </a:t>
            </a:r>
            <a:r>
              <a:rPr lang="en-US" sz="3200" dirty="0" err="1" smtClean="0">
                <a:latin typeface="Myriad Pro"/>
                <a:cs typeface="Myriad Pro"/>
              </a:rPr>
              <a:t>comunes</a:t>
            </a:r>
            <a:r>
              <a:rPr lang="en-US" sz="3200" dirty="0" smtClean="0">
                <a:latin typeface="Myriad Pro"/>
                <a:cs typeface="Myriad Pro"/>
              </a:rPr>
              <a:t> </a:t>
            </a:r>
            <a:r>
              <a:rPr lang="en-US" sz="3200" dirty="0" err="1" smtClean="0">
                <a:latin typeface="Myriad Pro"/>
                <a:cs typeface="Myriad Pro"/>
              </a:rPr>
              <a:t>y</a:t>
            </a:r>
            <a:r>
              <a:rPr lang="en-US" sz="3200" dirty="0" smtClean="0">
                <a:latin typeface="Myriad Pro"/>
                <a:cs typeface="Myriad Pro"/>
              </a:rPr>
              <a:t> </a:t>
            </a:r>
            <a:br>
              <a:rPr lang="en-US" sz="3200" dirty="0" smtClean="0">
                <a:latin typeface="Myriad Pro"/>
                <a:cs typeface="Myriad Pro"/>
              </a:rPr>
            </a:br>
            <a:r>
              <a:rPr lang="en-US" sz="3200" dirty="0" err="1" smtClean="0">
                <a:latin typeface="Myriad Pro"/>
                <a:cs typeface="Myriad Pro"/>
              </a:rPr>
              <a:t>cómo</a:t>
            </a:r>
            <a:r>
              <a:rPr lang="en-US" sz="3200" dirty="0" smtClean="0">
                <a:latin typeface="Myriad Pro"/>
                <a:cs typeface="Myriad Pro"/>
              </a:rPr>
              <a:t> </a:t>
            </a:r>
            <a:r>
              <a:rPr lang="en-US" sz="3200" dirty="0" err="1" smtClean="0">
                <a:latin typeface="Myriad Pro"/>
                <a:cs typeface="Myriad Pro"/>
              </a:rPr>
              <a:t>protegerse</a:t>
            </a:r>
            <a:r>
              <a:rPr lang="en-US" sz="3200" dirty="0" smtClean="0">
                <a:latin typeface="Myriad Pro"/>
                <a:cs typeface="Myriad Pro"/>
              </a:rPr>
              <a:t> </a:t>
            </a:r>
            <a:r>
              <a:rPr lang="en-US" sz="3200" dirty="0" err="1" smtClean="0">
                <a:latin typeface="Myriad Pro"/>
                <a:cs typeface="Myriad Pro"/>
              </a:rPr>
              <a:t>mejor</a:t>
            </a:r>
            <a:endParaRPr lang="en-US" sz="3200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MG_88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268" y="0"/>
            <a:ext cx="4819464" cy="6858000"/>
          </a:xfrm>
          <a:prstGeom prst="rect">
            <a:avLst/>
          </a:prstGeom>
        </p:spPr>
      </p:pic>
      <p:sp>
        <p:nvSpPr>
          <p:cNvPr id="3" name="&quot;No&quot; Symbol 2"/>
          <p:cNvSpPr>
            <a:spLocks noChangeAspect="1"/>
          </p:cNvSpPr>
          <p:nvPr/>
        </p:nvSpPr>
        <p:spPr>
          <a:xfrm>
            <a:off x="4713515" y="3015343"/>
            <a:ext cx="1828800" cy="1828800"/>
          </a:xfrm>
          <a:prstGeom prst="noSmok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*Falls 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3" name="&quot;No&quot; Symbol 2"/>
          <p:cNvSpPr>
            <a:spLocks noChangeAspect="1"/>
          </p:cNvSpPr>
          <p:nvPr/>
        </p:nvSpPr>
        <p:spPr>
          <a:xfrm>
            <a:off x="5192486" y="3080658"/>
            <a:ext cx="1828800" cy="1828800"/>
          </a:xfrm>
          <a:prstGeom prst="noSmok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ec 11OS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518" y="0"/>
            <a:ext cx="4884964" cy="6858000"/>
          </a:xfrm>
          <a:prstGeom prst="rect">
            <a:avLst/>
          </a:prstGeom>
        </p:spPr>
      </p:pic>
      <p:sp>
        <p:nvSpPr>
          <p:cNvPr id="4" name="&quot;No&quot; Symbol 3"/>
          <p:cNvSpPr>
            <a:spLocks noChangeAspect="1"/>
          </p:cNvSpPr>
          <p:nvPr/>
        </p:nvSpPr>
        <p:spPr>
          <a:xfrm>
            <a:off x="4103915" y="4397829"/>
            <a:ext cx="1828800" cy="1828800"/>
          </a:xfrm>
          <a:prstGeom prst="noSmok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PA COV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350" y="379164"/>
            <a:ext cx="4946075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1381"/>
            <a:ext cx="7772400" cy="2495566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Braggadocio"/>
                <a:cs typeface="Braggadocio"/>
              </a:rPr>
              <a:t>CEPA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err="1" smtClean="0">
                <a:latin typeface="Myriad Pro"/>
                <a:cs typeface="Myriad Pro"/>
              </a:rPr>
              <a:t>Una</a:t>
            </a:r>
            <a:r>
              <a:rPr lang="en-US" sz="3200" dirty="0" smtClean="0">
                <a:latin typeface="Myriad Pro"/>
                <a:cs typeface="Myriad Pro"/>
              </a:rPr>
              <a:t> </a:t>
            </a:r>
            <a:r>
              <a:rPr lang="en-US" sz="3200" dirty="0" err="1" smtClean="0">
                <a:latin typeface="Myriad Pro"/>
                <a:cs typeface="Myriad Pro"/>
              </a:rPr>
              <a:t>Capacitación</a:t>
            </a:r>
            <a:r>
              <a:rPr lang="en-US" sz="3200" dirty="0" smtClean="0">
                <a:latin typeface="Myriad Pro"/>
                <a:cs typeface="Myriad Pro"/>
              </a:rPr>
              <a:t> de </a:t>
            </a:r>
            <a:br>
              <a:rPr lang="en-US" sz="3200" dirty="0" smtClean="0">
                <a:latin typeface="Myriad Pro"/>
                <a:cs typeface="Myriad Pro"/>
              </a:rPr>
            </a:br>
            <a:r>
              <a:rPr lang="en-US" sz="3200" dirty="0" err="1" smtClean="0">
                <a:latin typeface="Myriad Pro"/>
                <a:cs typeface="Myriad Pro"/>
              </a:rPr>
              <a:t>Salud</a:t>
            </a:r>
            <a:r>
              <a:rPr lang="en-US" sz="3200" dirty="0" smtClean="0">
                <a:latin typeface="Myriad Pro"/>
                <a:cs typeface="Myriad Pro"/>
              </a:rPr>
              <a:t> </a:t>
            </a:r>
            <a:r>
              <a:rPr lang="en-US" sz="3200" dirty="0" err="1" smtClean="0">
                <a:latin typeface="Myriad Pro"/>
                <a:cs typeface="Myriad Pro"/>
              </a:rPr>
              <a:t>y</a:t>
            </a:r>
            <a:r>
              <a:rPr lang="en-US" sz="3200" dirty="0" smtClean="0">
                <a:latin typeface="Myriad Pro"/>
                <a:cs typeface="Myriad Pro"/>
              </a:rPr>
              <a:t> </a:t>
            </a:r>
            <a:r>
              <a:rPr lang="en-US" sz="3200" dirty="0" err="1" smtClean="0">
                <a:latin typeface="Myriad Pro"/>
                <a:cs typeface="Myriad Pro"/>
              </a:rPr>
              <a:t>Seguridad</a:t>
            </a:r>
            <a:r>
              <a:rPr lang="en-US" sz="3200" dirty="0" smtClean="0">
                <a:latin typeface="Myriad Pro"/>
                <a:cs typeface="Myriad Pro"/>
              </a:rPr>
              <a:t> en </a:t>
            </a:r>
            <a:r>
              <a:rPr lang="en-US" sz="3200" dirty="0" err="1" smtClean="0">
                <a:latin typeface="Myriad Pro"/>
                <a:cs typeface="Myriad Pro"/>
              </a:rPr>
              <a:t>Construcción</a:t>
            </a:r>
            <a:endParaRPr lang="en-US" sz="3200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VIS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" t="5315" r="6911" b="59023"/>
          <a:stretch>
            <a:fillRect/>
          </a:stretch>
        </p:blipFill>
        <p:spPr>
          <a:xfrm>
            <a:off x="2257705" y="1775502"/>
            <a:ext cx="4597723" cy="2445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PA Poster Boards_Page_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173" y="108857"/>
            <a:ext cx="5016732" cy="6492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MG_88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525" y="-108858"/>
            <a:ext cx="4819464" cy="6858000"/>
          </a:xfrm>
          <a:prstGeom prst="rect">
            <a:avLst/>
          </a:prstGeom>
        </p:spPr>
      </p:pic>
      <p:sp>
        <p:nvSpPr>
          <p:cNvPr id="2" name="&quot;No&quot; Symbol 1"/>
          <p:cNvSpPr>
            <a:spLocks noChangeAspect="1"/>
          </p:cNvSpPr>
          <p:nvPr/>
        </p:nvSpPr>
        <p:spPr>
          <a:xfrm>
            <a:off x="4713515" y="3015343"/>
            <a:ext cx="1828800" cy="1828800"/>
          </a:xfrm>
          <a:prstGeom prst="noSmok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*Falls 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3" name="&quot;No&quot; Symbol 2"/>
          <p:cNvSpPr>
            <a:spLocks noChangeAspect="1"/>
          </p:cNvSpPr>
          <p:nvPr/>
        </p:nvSpPr>
        <p:spPr>
          <a:xfrm>
            <a:off x="4855029" y="3015343"/>
            <a:ext cx="1828800" cy="1828800"/>
          </a:xfrm>
          <a:prstGeom prst="noSmok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ec 11OS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518" y="0"/>
            <a:ext cx="4884964" cy="6858000"/>
          </a:xfrm>
          <a:prstGeom prst="rect">
            <a:avLst/>
          </a:prstGeom>
        </p:spPr>
      </p:pic>
      <p:sp>
        <p:nvSpPr>
          <p:cNvPr id="4" name="&quot;No&quot; Symbol 3"/>
          <p:cNvSpPr>
            <a:spLocks noChangeAspect="1"/>
          </p:cNvSpPr>
          <p:nvPr/>
        </p:nvSpPr>
        <p:spPr>
          <a:xfrm>
            <a:off x="4158343" y="4539343"/>
            <a:ext cx="1828800" cy="1828800"/>
          </a:xfrm>
          <a:prstGeom prst="noSmok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erarchy of Control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27" y="0"/>
            <a:ext cx="680700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77431"/>
            <a:ext cx="7772400" cy="1458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j-ea"/>
              <a:cs typeface="Myriad Pro"/>
            </a:endParaRPr>
          </a:p>
        </p:txBody>
      </p:sp>
      <p:pic>
        <p:nvPicPr>
          <p:cNvPr id="3" name="HEAT FINAL-H.264 for iPod video and iPhone 640x480.m4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8000" y="1868648"/>
            <a:ext cx="8128000" cy="4572000"/>
          </a:xfrm>
          <a:prstGeom prst="rect">
            <a:avLst/>
          </a:prstGeom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Picture 4" descr="CALO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099" y="1963790"/>
            <a:ext cx="5605201" cy="438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PA Poster Boards_Page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11</Words>
  <Application>Microsoft Office PowerPoint</Application>
  <PresentationFormat>On-screen Show (4:3)</PresentationFormat>
  <Paragraphs>11</Paragraphs>
  <Slides>27</Slides>
  <Notes>5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CEPA Una Capacitación de  Salud y Seguridad en Construcción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CEPA Resumen de peligros comunes y  cómo protegerse mejor</vt:lpstr>
      <vt:lpstr>PowerPoint Presentation</vt:lpstr>
      <vt:lpstr>PowerPoint Presentation</vt:lpstr>
      <vt:lpstr>PowerPoint Presentation</vt:lpstr>
      <vt:lpstr>PowerPoint Presentation</vt:lpstr>
      <vt:lpstr>CEPA Una Capacitación de  Salud y Seguridad en Construcción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CEPA Una Capacitación de  Salud y Seguridad en Construcción</dc:title>
  <dc:creator>Jason Cato</dc:creator>
  <cp:lastModifiedBy>Vosburgh, Linda - OSHA</cp:lastModifiedBy>
  <cp:revision>27</cp:revision>
  <cp:lastPrinted>2011-08-11T21:36:26Z</cp:lastPrinted>
  <dcterms:created xsi:type="dcterms:W3CDTF">2011-12-01T20:14:59Z</dcterms:created>
  <dcterms:modified xsi:type="dcterms:W3CDTF">2013-05-23T15:05:21Z</dcterms:modified>
</cp:coreProperties>
</file>