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5.xml" ContentType="application/vnd.openxmlformats-officedocument.presentationml.tags+xml"/>
  <Override PartName="/ppt/tags/tag56.xml" ContentType="application/vnd.openxmlformats-officedocument.presentationml.tags+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9.xml" ContentType="application/vnd.openxmlformats-officedocument.presentationml.tags+xml"/>
  <Override PartName="/ppt/tags/tag60.xml" ContentType="application/vnd.openxmlformats-officedocument.presentationml.tags+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1.xml" ContentType="application/vnd.openxmlformats-officedocument.presentationml.tags+xml"/>
  <Override PartName="/ppt/tags/tag62.xml" ContentType="application/vnd.openxmlformats-officedocument.presentationml.tags+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3.xml" ContentType="application/vnd.openxmlformats-officedocument.presentationml.notesSlide+xml"/>
  <Override PartName="/ppt/tags/tag70.xml" ContentType="application/vnd.openxmlformats-officedocument.presentationml.tags+xml"/>
  <Override PartName="/ppt/notesSlides/notesSlide34.xml" ContentType="application/vnd.openxmlformats-officedocument.presentationml.notesSlide+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3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4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2.xml" ContentType="application/vnd.openxmlformats-officedocument.presentationml.notesSlide+xml"/>
  <Override PartName="/ppt/tags/tag92.xml" ContentType="application/vnd.openxmlformats-officedocument.presentationml.tags+xml"/>
  <Override PartName="/ppt/notesSlides/notesSlide4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4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4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4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4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5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5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53.xml" ContentType="application/vnd.openxmlformats-officedocument.presentationml.notesSlide+xml"/>
  <Override PartName="/ppt/tags/tag131.xml" ContentType="application/vnd.openxmlformats-officedocument.presentationml.tags+xml"/>
  <Override PartName="/ppt/notesSlides/notesSlide54.xml" ContentType="application/vnd.openxmlformats-officedocument.presentationml.notesSlide+xml"/>
  <Override PartName="/ppt/tags/tag132.xml" ContentType="application/vnd.openxmlformats-officedocument.presentationml.tags+xml"/>
  <Override PartName="/ppt/notesSlides/notesSlide55.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5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35.xml" ContentType="application/vnd.openxmlformats-officedocument.presentationml.tags+xml"/>
  <Override PartName="/ppt/tags/tag136.xml" ContentType="application/vnd.openxmlformats-officedocument.presentationml.tags+xml"/>
  <Override PartName="/ppt/notesSlides/notesSlide5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37.xml" ContentType="application/vnd.openxmlformats-officedocument.presentationml.tags+xml"/>
  <Override PartName="/ppt/notesSlides/notesSlide58.xml" ContentType="application/vnd.openxmlformats-officedocument.presentationml.notesSlide+xml"/>
  <Override PartName="/ppt/tags/tag138.xml" ContentType="application/vnd.openxmlformats-officedocument.presentationml.tags+xml"/>
  <Override PartName="/ppt/notesSlides/notesSlide5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6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6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62.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6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6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65.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66.xml" ContentType="application/vnd.openxmlformats-officedocument.presentationml.notesSlide+xml"/>
  <Override PartName="/ppt/tags/tag156.xml" ContentType="application/vnd.openxmlformats-officedocument.presentationml.tags+xml"/>
  <Override PartName="/ppt/notesSlides/notesSlide67.xml" ContentType="application/vnd.openxmlformats-officedocument.presentationml.notesSlide+xml"/>
  <Override PartName="/ppt/tags/tag157.xml" ContentType="application/vnd.openxmlformats-officedocument.presentationml.tags+xml"/>
  <Override PartName="/ppt/notesSlides/notesSlide68.xml" ContentType="application/vnd.openxmlformats-officedocument.presentationml.notesSlide+xml"/>
  <Override PartName="/ppt/tags/tag158.xml" ContentType="application/vnd.openxmlformats-officedocument.presentationml.tags+xml"/>
  <Override PartName="/ppt/notesSlides/notesSlide69.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70.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7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72.xml" ContentType="application/vnd.openxmlformats-officedocument.presentationml.notesSlide+xml"/>
  <Override PartName="/ppt/tags/tag167.xml" ContentType="application/vnd.openxmlformats-officedocument.presentationml.tags+xml"/>
  <Override PartName="/ppt/notesSlides/notesSlide73.xml" ContentType="application/vnd.openxmlformats-officedocument.presentationml.notesSlide+xml"/>
  <Override PartName="/ppt/tags/tag168.xml" ContentType="application/vnd.openxmlformats-officedocument.presentationml.tags+xml"/>
  <Override PartName="/ppt/notesSlides/notesSlide74.xml" ContentType="application/vnd.openxmlformats-officedocument.presentationml.notesSlide+xml"/>
  <Override PartName="/ppt/tags/tag169.xml" ContentType="application/vnd.openxmlformats-officedocument.presentationml.tags+xml"/>
  <Override PartName="/ppt/notesSlides/notesSlide75.xml" ContentType="application/vnd.openxmlformats-officedocument.presentationml.notesSlide+xml"/>
  <Override PartName="/ppt/tags/tag170.xml" ContentType="application/vnd.openxmlformats-officedocument.presentationml.tags+xml"/>
  <Override PartName="/ppt/notesSlides/notesSlide76.xml" ContentType="application/vnd.openxmlformats-officedocument.presentationml.notesSlide+xml"/>
  <Override PartName="/ppt/tags/tag171.xml" ContentType="application/vnd.openxmlformats-officedocument.presentationml.tags+xml"/>
  <Override PartName="/ppt/notesSlides/notesSlide77.xml" ContentType="application/vnd.openxmlformats-officedocument.presentationml.notesSlide+xml"/>
  <Override PartName="/ppt/tags/tag172.xml" ContentType="application/vnd.openxmlformats-officedocument.presentationml.tags+xml"/>
  <Override PartName="/ppt/notesSlides/notesSlide78.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79.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80.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81.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8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83.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notesSlides/notesSlide84.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85.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91"/>
  </p:notesMasterIdLst>
  <p:handoutMasterIdLst>
    <p:handoutMasterId r:id="rId92"/>
  </p:handoutMasterIdLst>
  <p:sldIdLst>
    <p:sldId id="374" r:id="rId3"/>
    <p:sldId id="375" r:id="rId4"/>
    <p:sldId id="262" r:id="rId5"/>
    <p:sldId id="264" r:id="rId6"/>
    <p:sldId id="267" r:id="rId7"/>
    <p:sldId id="268" r:id="rId8"/>
    <p:sldId id="269" r:id="rId9"/>
    <p:sldId id="270" r:id="rId10"/>
    <p:sldId id="271" r:id="rId11"/>
    <p:sldId id="272" r:id="rId12"/>
    <p:sldId id="273" r:id="rId13"/>
    <p:sldId id="275" r:id="rId14"/>
    <p:sldId id="276" r:id="rId15"/>
    <p:sldId id="274" r:id="rId16"/>
    <p:sldId id="265" r:id="rId17"/>
    <p:sldId id="295" r:id="rId18"/>
    <p:sldId id="277" r:id="rId19"/>
    <p:sldId id="367" r:id="rId20"/>
    <p:sldId id="346" r:id="rId21"/>
    <p:sldId id="294" r:id="rId22"/>
    <p:sldId id="279" r:id="rId23"/>
    <p:sldId id="280" r:id="rId24"/>
    <p:sldId id="282" r:id="rId25"/>
    <p:sldId id="283" r:id="rId26"/>
    <p:sldId id="368" r:id="rId27"/>
    <p:sldId id="284" r:id="rId28"/>
    <p:sldId id="285" r:id="rId29"/>
    <p:sldId id="286" r:id="rId30"/>
    <p:sldId id="287" r:id="rId31"/>
    <p:sldId id="288" r:id="rId32"/>
    <p:sldId id="289" r:id="rId33"/>
    <p:sldId id="290" r:id="rId34"/>
    <p:sldId id="343" r:id="rId35"/>
    <p:sldId id="344" r:id="rId36"/>
    <p:sldId id="345" r:id="rId37"/>
    <p:sldId id="360" r:id="rId38"/>
    <p:sldId id="361" r:id="rId39"/>
    <p:sldId id="291" r:id="rId40"/>
    <p:sldId id="292" r:id="rId41"/>
    <p:sldId id="293" r:id="rId42"/>
    <p:sldId id="296" r:id="rId43"/>
    <p:sldId id="297" r:id="rId44"/>
    <p:sldId id="310" r:id="rId45"/>
    <p:sldId id="311" r:id="rId46"/>
    <p:sldId id="312" r:id="rId47"/>
    <p:sldId id="321" r:id="rId48"/>
    <p:sldId id="313" r:id="rId49"/>
    <p:sldId id="314" r:id="rId50"/>
    <p:sldId id="315" r:id="rId51"/>
    <p:sldId id="316" r:id="rId52"/>
    <p:sldId id="317" r:id="rId53"/>
    <p:sldId id="318" r:id="rId54"/>
    <p:sldId id="319" r:id="rId55"/>
    <p:sldId id="341" r:id="rId56"/>
    <p:sldId id="347" r:id="rId57"/>
    <p:sldId id="348" r:id="rId58"/>
    <p:sldId id="349" r:id="rId59"/>
    <p:sldId id="350" r:id="rId60"/>
    <p:sldId id="352" r:id="rId61"/>
    <p:sldId id="353" r:id="rId62"/>
    <p:sldId id="354" r:id="rId63"/>
    <p:sldId id="358" r:id="rId64"/>
    <p:sldId id="355" r:id="rId65"/>
    <p:sldId id="356" r:id="rId66"/>
    <p:sldId id="326" r:id="rId67"/>
    <p:sldId id="327" r:id="rId68"/>
    <p:sldId id="328" r:id="rId69"/>
    <p:sldId id="329" r:id="rId70"/>
    <p:sldId id="362" r:id="rId71"/>
    <p:sldId id="364" r:id="rId72"/>
    <p:sldId id="365" r:id="rId73"/>
    <p:sldId id="366" r:id="rId74"/>
    <p:sldId id="357" r:id="rId75"/>
    <p:sldId id="331" r:id="rId76"/>
    <p:sldId id="369" r:id="rId77"/>
    <p:sldId id="370" r:id="rId78"/>
    <p:sldId id="371" r:id="rId79"/>
    <p:sldId id="372" r:id="rId80"/>
    <p:sldId id="373" r:id="rId81"/>
    <p:sldId id="332" r:id="rId82"/>
    <p:sldId id="333" r:id="rId83"/>
    <p:sldId id="334" r:id="rId84"/>
    <p:sldId id="335" r:id="rId85"/>
    <p:sldId id="336" r:id="rId86"/>
    <p:sldId id="337" r:id="rId87"/>
    <p:sldId id="338" r:id="rId88"/>
    <p:sldId id="339" r:id="rId89"/>
    <p:sldId id="278" r:id="rId90"/>
  </p:sldIdLst>
  <p:sldSz cx="9144000" cy="6858000" type="screen4x3"/>
  <p:notesSz cx="7010400" cy="9236075"/>
  <p:custDataLst>
    <p:tags r:id="rId93"/>
  </p:custDataLst>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36" autoAdjust="0"/>
  </p:normalViewPr>
  <p:slideViewPr>
    <p:cSldViewPr>
      <p:cViewPr>
        <p:scale>
          <a:sx n="79" d="100"/>
          <a:sy n="79" d="100"/>
        </p:scale>
        <p:origin x="-1704" y="-7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80" y="-1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C0C96-B402-4D21-99B2-E1086B35B15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94318B0-06E5-4006-B855-D8C1652681CA}">
      <dgm:prSet phldrT="[Text]"/>
      <dgm:spPr>
        <a:solidFill>
          <a:schemeClr val="accent2">
            <a:lumMod val="50000"/>
          </a:schemeClr>
        </a:solidFill>
      </dgm:spPr>
      <dgm:t>
        <a:bodyPr/>
        <a:lstStyle/>
        <a:p>
          <a:r>
            <a:rPr lang="en-US" dirty="0" smtClean="0"/>
            <a:t>Infectious Agent</a:t>
          </a:r>
          <a:endParaRPr lang="en-US" dirty="0"/>
        </a:p>
      </dgm:t>
    </dgm:pt>
    <dgm:pt modelId="{804F6508-A016-4AAB-8D94-15BFF9619295}" type="parTrans" cxnId="{ACCFFB4D-58C9-4A20-9818-DE11DCB30C54}">
      <dgm:prSet/>
      <dgm:spPr/>
      <dgm:t>
        <a:bodyPr/>
        <a:lstStyle/>
        <a:p>
          <a:endParaRPr lang="en-US"/>
        </a:p>
      </dgm:t>
    </dgm:pt>
    <dgm:pt modelId="{1D476EDA-E9BB-4C22-BF22-302E883D684C}" type="sibTrans" cxnId="{ACCFFB4D-58C9-4A20-9818-DE11DCB30C54}">
      <dgm:prSet/>
      <dgm:spPr>
        <a:solidFill>
          <a:schemeClr val="accent2">
            <a:lumMod val="75000"/>
          </a:schemeClr>
        </a:solidFill>
      </dgm:spPr>
      <dgm:t>
        <a:bodyPr/>
        <a:lstStyle/>
        <a:p>
          <a:endParaRPr lang="en-US"/>
        </a:p>
      </dgm:t>
    </dgm:pt>
    <dgm:pt modelId="{D6860713-AFF1-4217-8128-6522F678FAFC}">
      <dgm:prSet phldrT="[Text]"/>
      <dgm:spPr>
        <a:solidFill>
          <a:srgbClr val="FF0000"/>
        </a:solidFill>
        <a:ln>
          <a:solidFill>
            <a:schemeClr val="tx1"/>
          </a:solidFill>
        </a:ln>
      </dgm:spPr>
      <dgm:t>
        <a:bodyPr/>
        <a:lstStyle/>
        <a:p>
          <a:r>
            <a:rPr lang="en-US" b="1" cap="all" baseline="0" dirty="0" smtClean="0">
              <a:solidFill>
                <a:schemeClr val="bg1"/>
              </a:solidFill>
            </a:rPr>
            <a:t>Reservoir</a:t>
          </a:r>
          <a:endParaRPr lang="en-US" b="1" cap="all" baseline="0" dirty="0">
            <a:solidFill>
              <a:schemeClr val="bg1"/>
            </a:solidFill>
          </a:endParaRPr>
        </a:p>
      </dgm:t>
    </dgm:pt>
    <dgm:pt modelId="{38450404-0E08-4158-92BF-58D722049433}" type="parTrans" cxnId="{F98537B2-1DE2-45D7-9547-9626DD472689}">
      <dgm:prSet/>
      <dgm:spPr/>
      <dgm:t>
        <a:bodyPr/>
        <a:lstStyle/>
        <a:p>
          <a:endParaRPr lang="en-US"/>
        </a:p>
      </dgm:t>
    </dgm:pt>
    <dgm:pt modelId="{A454A0D7-291F-4972-98AB-AED6FFE91014}" type="sibTrans" cxnId="{F98537B2-1DE2-45D7-9547-9626DD472689}">
      <dgm:prSet/>
      <dgm:spPr>
        <a:solidFill>
          <a:schemeClr val="accent2">
            <a:lumMod val="75000"/>
          </a:schemeClr>
        </a:solidFill>
      </dgm:spPr>
      <dgm:t>
        <a:bodyPr/>
        <a:lstStyle/>
        <a:p>
          <a:endParaRPr lang="en-US"/>
        </a:p>
      </dgm:t>
    </dgm:pt>
    <dgm:pt modelId="{2D283F4E-3375-4636-ADB6-7B40C8E41A2F}">
      <dgm:prSet phldrT="[Text]"/>
      <dgm:spPr>
        <a:solidFill>
          <a:schemeClr val="accent2">
            <a:lumMod val="60000"/>
            <a:lumOff val="40000"/>
          </a:schemeClr>
        </a:solidFill>
      </dgm:spPr>
      <dgm:t>
        <a:bodyPr/>
        <a:lstStyle/>
        <a:p>
          <a:r>
            <a:rPr lang="en-US" dirty="0" smtClean="0"/>
            <a:t>Port of Exit</a:t>
          </a:r>
          <a:endParaRPr lang="en-US" dirty="0"/>
        </a:p>
      </dgm:t>
    </dgm:pt>
    <dgm:pt modelId="{30F37619-25C8-49E2-9DBC-5CEB21243D11}" type="parTrans" cxnId="{D5C1940F-80D7-4106-8C3D-DDFCC66FFC9D}">
      <dgm:prSet/>
      <dgm:spPr/>
      <dgm:t>
        <a:bodyPr/>
        <a:lstStyle/>
        <a:p>
          <a:endParaRPr lang="en-US"/>
        </a:p>
      </dgm:t>
    </dgm:pt>
    <dgm:pt modelId="{742F09AB-C97F-4C1A-8003-E3A01C94A6D8}" type="sibTrans" cxnId="{D5C1940F-80D7-4106-8C3D-DDFCC66FFC9D}">
      <dgm:prSet/>
      <dgm:spPr>
        <a:solidFill>
          <a:schemeClr val="accent2">
            <a:lumMod val="75000"/>
          </a:schemeClr>
        </a:solidFill>
      </dgm:spPr>
      <dgm:t>
        <a:bodyPr/>
        <a:lstStyle/>
        <a:p>
          <a:endParaRPr lang="en-US"/>
        </a:p>
      </dgm:t>
    </dgm:pt>
    <dgm:pt modelId="{DF76CE76-A18D-42CC-B332-1EE614DFBA08}">
      <dgm:prSet phldrT="[Text]"/>
      <dgm:spPr>
        <a:solidFill>
          <a:schemeClr val="tx2">
            <a:lumMod val="10000"/>
          </a:schemeClr>
        </a:solidFill>
      </dgm:spPr>
      <dgm:t>
        <a:bodyPr/>
        <a:lstStyle/>
        <a:p>
          <a:r>
            <a:rPr lang="en-US" dirty="0" smtClean="0"/>
            <a:t>Means of Transmission</a:t>
          </a:r>
          <a:endParaRPr lang="en-US" dirty="0"/>
        </a:p>
      </dgm:t>
    </dgm:pt>
    <dgm:pt modelId="{B3212224-4FD0-4F36-9DF1-71D6C438313D}" type="parTrans" cxnId="{D788DE50-2FBD-4AAF-BA48-EE5275C7A4E2}">
      <dgm:prSet/>
      <dgm:spPr/>
      <dgm:t>
        <a:bodyPr/>
        <a:lstStyle/>
        <a:p>
          <a:endParaRPr lang="en-US"/>
        </a:p>
      </dgm:t>
    </dgm:pt>
    <dgm:pt modelId="{9FEB7FFB-DD4E-47BB-9282-D6E5EB3316DE}" type="sibTrans" cxnId="{D788DE50-2FBD-4AAF-BA48-EE5275C7A4E2}">
      <dgm:prSet/>
      <dgm:spPr>
        <a:solidFill>
          <a:schemeClr val="accent2">
            <a:lumMod val="75000"/>
          </a:schemeClr>
        </a:solidFill>
      </dgm:spPr>
      <dgm:t>
        <a:bodyPr/>
        <a:lstStyle/>
        <a:p>
          <a:endParaRPr lang="en-US"/>
        </a:p>
      </dgm:t>
    </dgm:pt>
    <dgm:pt modelId="{FD73C366-B3D8-4932-8DD8-D89E2953E0F4}">
      <dgm:prSet phldrT="[Text]"/>
      <dgm:spPr>
        <a:solidFill>
          <a:schemeClr val="bg2">
            <a:lumMod val="75000"/>
          </a:schemeClr>
        </a:solidFill>
      </dgm:spPr>
      <dgm:t>
        <a:bodyPr/>
        <a:lstStyle/>
        <a:p>
          <a:r>
            <a:rPr lang="en-US" dirty="0" smtClean="0"/>
            <a:t>Port of Entry</a:t>
          </a:r>
        </a:p>
      </dgm:t>
    </dgm:pt>
    <dgm:pt modelId="{212184EB-1947-45CF-BF00-CFC3FA57E9D7}" type="parTrans" cxnId="{E1AC01CE-D1BF-4D93-80F7-2119E03AF11A}">
      <dgm:prSet/>
      <dgm:spPr/>
      <dgm:t>
        <a:bodyPr/>
        <a:lstStyle/>
        <a:p>
          <a:endParaRPr lang="en-US"/>
        </a:p>
      </dgm:t>
    </dgm:pt>
    <dgm:pt modelId="{B38158BA-FD5D-495E-911C-5A7E41C9AFB5}" type="sibTrans" cxnId="{E1AC01CE-D1BF-4D93-80F7-2119E03AF11A}">
      <dgm:prSet/>
      <dgm:spPr>
        <a:solidFill>
          <a:schemeClr val="accent2">
            <a:lumMod val="75000"/>
          </a:schemeClr>
        </a:solidFill>
      </dgm:spPr>
      <dgm:t>
        <a:bodyPr/>
        <a:lstStyle/>
        <a:p>
          <a:endParaRPr lang="en-US"/>
        </a:p>
      </dgm:t>
    </dgm:pt>
    <dgm:pt modelId="{95FDC729-63DC-4388-85C4-28261CF26115}">
      <dgm:prSet phldrT="[Text]"/>
      <dgm:spPr>
        <a:solidFill>
          <a:schemeClr val="accent2">
            <a:lumMod val="75000"/>
          </a:schemeClr>
        </a:solidFill>
      </dgm:spPr>
      <dgm:t>
        <a:bodyPr/>
        <a:lstStyle/>
        <a:p>
          <a:r>
            <a:rPr lang="en-US" dirty="0" smtClean="0"/>
            <a:t>Vulnerable Host</a:t>
          </a:r>
        </a:p>
      </dgm:t>
    </dgm:pt>
    <dgm:pt modelId="{1E08E854-9B10-4244-BDF9-A10F73B24E3C}" type="parTrans" cxnId="{FD8113DD-84EC-4848-A8F2-88193E526E06}">
      <dgm:prSet/>
      <dgm:spPr/>
      <dgm:t>
        <a:bodyPr/>
        <a:lstStyle/>
        <a:p>
          <a:endParaRPr lang="en-US"/>
        </a:p>
      </dgm:t>
    </dgm:pt>
    <dgm:pt modelId="{B2D6B8C5-6786-494D-BF04-FED4CDCF1F85}" type="sibTrans" cxnId="{FD8113DD-84EC-4848-A8F2-88193E526E06}">
      <dgm:prSet/>
      <dgm:spPr>
        <a:solidFill>
          <a:schemeClr val="accent2">
            <a:lumMod val="75000"/>
          </a:schemeClr>
        </a:solidFill>
      </dgm:spPr>
      <dgm:t>
        <a:bodyPr/>
        <a:lstStyle/>
        <a:p>
          <a:endParaRPr lang="en-US"/>
        </a:p>
      </dgm:t>
    </dgm:pt>
    <dgm:pt modelId="{23CBA05E-0081-4964-AEC1-8983F5FFC6BE}" type="pres">
      <dgm:prSet presAssocID="{DEFC0C96-B402-4D21-99B2-E1086B35B15F}" presName="cycle" presStyleCnt="0">
        <dgm:presLayoutVars>
          <dgm:dir/>
          <dgm:resizeHandles val="exact"/>
        </dgm:presLayoutVars>
      </dgm:prSet>
      <dgm:spPr/>
      <dgm:t>
        <a:bodyPr/>
        <a:lstStyle/>
        <a:p>
          <a:endParaRPr lang="en-US"/>
        </a:p>
      </dgm:t>
    </dgm:pt>
    <dgm:pt modelId="{A6226F1B-0ABD-4780-A811-8595D41112A4}" type="pres">
      <dgm:prSet presAssocID="{994318B0-06E5-4006-B855-D8C1652681CA}" presName="node" presStyleLbl="node1" presStyleIdx="0" presStyleCnt="6">
        <dgm:presLayoutVars>
          <dgm:bulletEnabled val="1"/>
        </dgm:presLayoutVars>
      </dgm:prSet>
      <dgm:spPr/>
      <dgm:t>
        <a:bodyPr/>
        <a:lstStyle/>
        <a:p>
          <a:endParaRPr lang="en-US"/>
        </a:p>
      </dgm:t>
    </dgm:pt>
    <dgm:pt modelId="{8032115E-5785-4E10-AE7F-ECCFBA695313}" type="pres">
      <dgm:prSet presAssocID="{1D476EDA-E9BB-4C22-BF22-302E883D684C}" presName="sibTrans" presStyleLbl="sibTrans2D1" presStyleIdx="0" presStyleCnt="6"/>
      <dgm:spPr/>
      <dgm:t>
        <a:bodyPr/>
        <a:lstStyle/>
        <a:p>
          <a:endParaRPr lang="en-US"/>
        </a:p>
      </dgm:t>
    </dgm:pt>
    <dgm:pt modelId="{10B3F1D4-2615-4949-AC0F-02185B18A4A5}" type="pres">
      <dgm:prSet presAssocID="{1D476EDA-E9BB-4C22-BF22-302E883D684C}" presName="connectorText" presStyleLbl="sibTrans2D1" presStyleIdx="0" presStyleCnt="6"/>
      <dgm:spPr/>
      <dgm:t>
        <a:bodyPr/>
        <a:lstStyle/>
        <a:p>
          <a:endParaRPr lang="en-US"/>
        </a:p>
      </dgm:t>
    </dgm:pt>
    <dgm:pt modelId="{6B4BA71C-BDA4-4617-AF87-B15341AC68B6}" type="pres">
      <dgm:prSet presAssocID="{D6860713-AFF1-4217-8128-6522F678FAFC}" presName="node" presStyleLbl="node1" presStyleIdx="1" presStyleCnt="6" custScaleX="155276" custScaleY="152908">
        <dgm:presLayoutVars>
          <dgm:bulletEnabled val="1"/>
        </dgm:presLayoutVars>
      </dgm:prSet>
      <dgm:spPr/>
      <dgm:t>
        <a:bodyPr/>
        <a:lstStyle/>
        <a:p>
          <a:endParaRPr lang="en-US"/>
        </a:p>
      </dgm:t>
    </dgm:pt>
    <dgm:pt modelId="{2E9D9F17-9E13-4A10-8A4E-97166233F1F6}" type="pres">
      <dgm:prSet presAssocID="{A454A0D7-291F-4972-98AB-AED6FFE91014}" presName="sibTrans" presStyleLbl="sibTrans2D1" presStyleIdx="1" presStyleCnt="6"/>
      <dgm:spPr/>
      <dgm:t>
        <a:bodyPr/>
        <a:lstStyle/>
        <a:p>
          <a:endParaRPr lang="en-US"/>
        </a:p>
      </dgm:t>
    </dgm:pt>
    <dgm:pt modelId="{C36A1930-3D34-42E5-9DCB-10B20D5C08F7}" type="pres">
      <dgm:prSet presAssocID="{A454A0D7-291F-4972-98AB-AED6FFE91014}" presName="connectorText" presStyleLbl="sibTrans2D1" presStyleIdx="1" presStyleCnt="6"/>
      <dgm:spPr/>
      <dgm:t>
        <a:bodyPr/>
        <a:lstStyle/>
        <a:p>
          <a:endParaRPr lang="en-US"/>
        </a:p>
      </dgm:t>
    </dgm:pt>
    <dgm:pt modelId="{C94C85B5-BC28-409B-893A-1B25E5CECE2A}" type="pres">
      <dgm:prSet presAssocID="{2D283F4E-3375-4636-ADB6-7B40C8E41A2F}" presName="node" presStyleLbl="node1" presStyleIdx="2" presStyleCnt="6">
        <dgm:presLayoutVars>
          <dgm:bulletEnabled val="1"/>
        </dgm:presLayoutVars>
      </dgm:prSet>
      <dgm:spPr/>
      <dgm:t>
        <a:bodyPr/>
        <a:lstStyle/>
        <a:p>
          <a:endParaRPr lang="en-US"/>
        </a:p>
      </dgm:t>
    </dgm:pt>
    <dgm:pt modelId="{406406FA-3B70-482D-BC06-DE1F1626A6CB}" type="pres">
      <dgm:prSet presAssocID="{742F09AB-C97F-4C1A-8003-E3A01C94A6D8}" presName="sibTrans" presStyleLbl="sibTrans2D1" presStyleIdx="2" presStyleCnt="6"/>
      <dgm:spPr/>
      <dgm:t>
        <a:bodyPr/>
        <a:lstStyle/>
        <a:p>
          <a:endParaRPr lang="en-US"/>
        </a:p>
      </dgm:t>
    </dgm:pt>
    <dgm:pt modelId="{F8C12FAE-FC72-4BF2-9A51-6D6038F807CB}" type="pres">
      <dgm:prSet presAssocID="{742F09AB-C97F-4C1A-8003-E3A01C94A6D8}" presName="connectorText" presStyleLbl="sibTrans2D1" presStyleIdx="2" presStyleCnt="6"/>
      <dgm:spPr/>
      <dgm:t>
        <a:bodyPr/>
        <a:lstStyle/>
        <a:p>
          <a:endParaRPr lang="en-US"/>
        </a:p>
      </dgm:t>
    </dgm:pt>
    <dgm:pt modelId="{F76608BF-7CD8-4B90-931C-250DC0936F52}" type="pres">
      <dgm:prSet presAssocID="{DF76CE76-A18D-42CC-B332-1EE614DFBA08}" presName="node" presStyleLbl="node1" presStyleIdx="3" presStyleCnt="6">
        <dgm:presLayoutVars>
          <dgm:bulletEnabled val="1"/>
        </dgm:presLayoutVars>
      </dgm:prSet>
      <dgm:spPr/>
      <dgm:t>
        <a:bodyPr/>
        <a:lstStyle/>
        <a:p>
          <a:endParaRPr lang="en-US"/>
        </a:p>
      </dgm:t>
    </dgm:pt>
    <dgm:pt modelId="{53D8B520-AD78-4BDB-808A-3CEBDF971A2F}" type="pres">
      <dgm:prSet presAssocID="{9FEB7FFB-DD4E-47BB-9282-D6E5EB3316DE}" presName="sibTrans" presStyleLbl="sibTrans2D1" presStyleIdx="3" presStyleCnt="6"/>
      <dgm:spPr/>
      <dgm:t>
        <a:bodyPr/>
        <a:lstStyle/>
        <a:p>
          <a:endParaRPr lang="en-US"/>
        </a:p>
      </dgm:t>
    </dgm:pt>
    <dgm:pt modelId="{9DA2DAF0-67AE-4E21-A009-A1F468A31B07}" type="pres">
      <dgm:prSet presAssocID="{9FEB7FFB-DD4E-47BB-9282-D6E5EB3316DE}" presName="connectorText" presStyleLbl="sibTrans2D1" presStyleIdx="3" presStyleCnt="6"/>
      <dgm:spPr/>
      <dgm:t>
        <a:bodyPr/>
        <a:lstStyle/>
        <a:p>
          <a:endParaRPr lang="en-US"/>
        </a:p>
      </dgm:t>
    </dgm:pt>
    <dgm:pt modelId="{EF44673B-91E8-469F-9C98-A5715A6FD967}" type="pres">
      <dgm:prSet presAssocID="{FD73C366-B3D8-4932-8DD8-D89E2953E0F4}" presName="node" presStyleLbl="node1" presStyleIdx="4" presStyleCnt="6">
        <dgm:presLayoutVars>
          <dgm:bulletEnabled val="1"/>
        </dgm:presLayoutVars>
      </dgm:prSet>
      <dgm:spPr/>
      <dgm:t>
        <a:bodyPr/>
        <a:lstStyle/>
        <a:p>
          <a:endParaRPr lang="en-US"/>
        </a:p>
      </dgm:t>
    </dgm:pt>
    <dgm:pt modelId="{BFB56E96-9C93-4A7E-80C6-0A608429D467}" type="pres">
      <dgm:prSet presAssocID="{B38158BA-FD5D-495E-911C-5A7E41C9AFB5}" presName="sibTrans" presStyleLbl="sibTrans2D1" presStyleIdx="4" presStyleCnt="6"/>
      <dgm:spPr/>
      <dgm:t>
        <a:bodyPr/>
        <a:lstStyle/>
        <a:p>
          <a:endParaRPr lang="en-US"/>
        </a:p>
      </dgm:t>
    </dgm:pt>
    <dgm:pt modelId="{710094EC-39E7-4119-9C6A-93512CA6F0EF}" type="pres">
      <dgm:prSet presAssocID="{B38158BA-FD5D-495E-911C-5A7E41C9AFB5}" presName="connectorText" presStyleLbl="sibTrans2D1" presStyleIdx="4" presStyleCnt="6"/>
      <dgm:spPr/>
      <dgm:t>
        <a:bodyPr/>
        <a:lstStyle/>
        <a:p>
          <a:endParaRPr lang="en-US"/>
        </a:p>
      </dgm:t>
    </dgm:pt>
    <dgm:pt modelId="{E9CCA8D6-BA10-458D-BA62-02FBCDC5BB34}" type="pres">
      <dgm:prSet presAssocID="{95FDC729-63DC-4388-85C4-28261CF26115}" presName="node" presStyleLbl="node1" presStyleIdx="5" presStyleCnt="6">
        <dgm:presLayoutVars>
          <dgm:bulletEnabled val="1"/>
        </dgm:presLayoutVars>
      </dgm:prSet>
      <dgm:spPr/>
      <dgm:t>
        <a:bodyPr/>
        <a:lstStyle/>
        <a:p>
          <a:endParaRPr lang="en-US"/>
        </a:p>
      </dgm:t>
    </dgm:pt>
    <dgm:pt modelId="{CC9AF651-DA8D-4F5F-BC5B-93749B5E4C8E}" type="pres">
      <dgm:prSet presAssocID="{B2D6B8C5-6786-494D-BF04-FED4CDCF1F85}" presName="sibTrans" presStyleLbl="sibTrans2D1" presStyleIdx="5" presStyleCnt="6"/>
      <dgm:spPr/>
      <dgm:t>
        <a:bodyPr/>
        <a:lstStyle/>
        <a:p>
          <a:endParaRPr lang="en-US"/>
        </a:p>
      </dgm:t>
    </dgm:pt>
    <dgm:pt modelId="{F4FA1A5F-21FD-4B70-A9EB-FB9A8672B793}" type="pres">
      <dgm:prSet presAssocID="{B2D6B8C5-6786-494D-BF04-FED4CDCF1F85}" presName="connectorText" presStyleLbl="sibTrans2D1" presStyleIdx="5" presStyleCnt="6"/>
      <dgm:spPr/>
      <dgm:t>
        <a:bodyPr/>
        <a:lstStyle/>
        <a:p>
          <a:endParaRPr lang="en-US"/>
        </a:p>
      </dgm:t>
    </dgm:pt>
  </dgm:ptLst>
  <dgm:cxnLst>
    <dgm:cxn modelId="{D5C1940F-80D7-4106-8C3D-DDFCC66FFC9D}" srcId="{DEFC0C96-B402-4D21-99B2-E1086B35B15F}" destId="{2D283F4E-3375-4636-ADB6-7B40C8E41A2F}" srcOrd="2" destOrd="0" parTransId="{30F37619-25C8-49E2-9DBC-5CEB21243D11}" sibTransId="{742F09AB-C97F-4C1A-8003-E3A01C94A6D8}"/>
    <dgm:cxn modelId="{376EA3C1-F7F5-4F76-8F4A-111A5590C61B}" type="presOf" srcId="{1D476EDA-E9BB-4C22-BF22-302E883D684C}" destId="{8032115E-5785-4E10-AE7F-ECCFBA695313}" srcOrd="0" destOrd="0" presId="urn:microsoft.com/office/officeart/2005/8/layout/cycle2"/>
    <dgm:cxn modelId="{E1B38624-B129-4AEB-BE55-9BFC46481040}" type="presOf" srcId="{9FEB7FFB-DD4E-47BB-9282-D6E5EB3316DE}" destId="{53D8B520-AD78-4BDB-808A-3CEBDF971A2F}" srcOrd="0" destOrd="0" presId="urn:microsoft.com/office/officeart/2005/8/layout/cycle2"/>
    <dgm:cxn modelId="{2D3506F6-E3CB-43FC-89E7-2740E8B52666}" type="presOf" srcId="{742F09AB-C97F-4C1A-8003-E3A01C94A6D8}" destId="{406406FA-3B70-482D-BC06-DE1F1626A6CB}" srcOrd="0" destOrd="0" presId="urn:microsoft.com/office/officeart/2005/8/layout/cycle2"/>
    <dgm:cxn modelId="{3F114F96-0639-448D-BB47-B7FC5EB75D28}" type="presOf" srcId="{742F09AB-C97F-4C1A-8003-E3A01C94A6D8}" destId="{F8C12FAE-FC72-4BF2-9A51-6D6038F807CB}" srcOrd="1" destOrd="0" presId="urn:microsoft.com/office/officeart/2005/8/layout/cycle2"/>
    <dgm:cxn modelId="{BCB92825-D5FC-4EB0-8586-4B192CFFAC73}" type="presOf" srcId="{DEFC0C96-B402-4D21-99B2-E1086B35B15F}" destId="{23CBA05E-0081-4964-AEC1-8983F5FFC6BE}" srcOrd="0" destOrd="0" presId="urn:microsoft.com/office/officeart/2005/8/layout/cycle2"/>
    <dgm:cxn modelId="{B05F3AA0-D94E-4AFF-AA3B-D5AD8F402A25}" type="presOf" srcId="{D6860713-AFF1-4217-8128-6522F678FAFC}" destId="{6B4BA71C-BDA4-4617-AF87-B15341AC68B6}" srcOrd="0" destOrd="0" presId="urn:microsoft.com/office/officeart/2005/8/layout/cycle2"/>
    <dgm:cxn modelId="{A43CE928-176D-4566-9DAE-AB27837BAD62}" type="presOf" srcId="{2D283F4E-3375-4636-ADB6-7B40C8E41A2F}" destId="{C94C85B5-BC28-409B-893A-1B25E5CECE2A}" srcOrd="0" destOrd="0" presId="urn:microsoft.com/office/officeart/2005/8/layout/cycle2"/>
    <dgm:cxn modelId="{E6CAAE64-E3E8-4A45-8B6B-9B54E48AE280}" type="presOf" srcId="{B2D6B8C5-6786-494D-BF04-FED4CDCF1F85}" destId="{CC9AF651-DA8D-4F5F-BC5B-93749B5E4C8E}" srcOrd="0" destOrd="0" presId="urn:microsoft.com/office/officeart/2005/8/layout/cycle2"/>
    <dgm:cxn modelId="{047334B9-8D06-4CAC-A707-4EA5AD4BA3A2}" type="presOf" srcId="{9FEB7FFB-DD4E-47BB-9282-D6E5EB3316DE}" destId="{9DA2DAF0-67AE-4E21-A009-A1F468A31B07}" srcOrd="1" destOrd="0" presId="urn:microsoft.com/office/officeart/2005/8/layout/cycle2"/>
    <dgm:cxn modelId="{463B7CFB-460B-47F1-B77C-44E5C03AC303}" type="presOf" srcId="{95FDC729-63DC-4388-85C4-28261CF26115}" destId="{E9CCA8D6-BA10-458D-BA62-02FBCDC5BB34}" srcOrd="0" destOrd="0" presId="urn:microsoft.com/office/officeart/2005/8/layout/cycle2"/>
    <dgm:cxn modelId="{ACCFFB4D-58C9-4A20-9818-DE11DCB30C54}" srcId="{DEFC0C96-B402-4D21-99B2-E1086B35B15F}" destId="{994318B0-06E5-4006-B855-D8C1652681CA}" srcOrd="0" destOrd="0" parTransId="{804F6508-A016-4AAB-8D94-15BFF9619295}" sibTransId="{1D476EDA-E9BB-4C22-BF22-302E883D684C}"/>
    <dgm:cxn modelId="{42D1A723-275C-4D52-9972-D006A02507CE}" type="presOf" srcId="{DF76CE76-A18D-42CC-B332-1EE614DFBA08}" destId="{F76608BF-7CD8-4B90-931C-250DC0936F52}" srcOrd="0" destOrd="0" presId="urn:microsoft.com/office/officeart/2005/8/layout/cycle2"/>
    <dgm:cxn modelId="{B9E3656B-3D73-40F1-9459-06CF59C3C327}" type="presOf" srcId="{A454A0D7-291F-4972-98AB-AED6FFE91014}" destId="{2E9D9F17-9E13-4A10-8A4E-97166233F1F6}" srcOrd="0" destOrd="0" presId="urn:microsoft.com/office/officeart/2005/8/layout/cycle2"/>
    <dgm:cxn modelId="{4DA8DBD0-DDB3-4A22-B115-7AFD0B163B0D}" type="presOf" srcId="{B2D6B8C5-6786-494D-BF04-FED4CDCF1F85}" destId="{F4FA1A5F-21FD-4B70-A9EB-FB9A8672B793}" srcOrd="1" destOrd="0" presId="urn:microsoft.com/office/officeart/2005/8/layout/cycle2"/>
    <dgm:cxn modelId="{E1AC01CE-D1BF-4D93-80F7-2119E03AF11A}" srcId="{DEFC0C96-B402-4D21-99B2-E1086B35B15F}" destId="{FD73C366-B3D8-4932-8DD8-D89E2953E0F4}" srcOrd="4" destOrd="0" parTransId="{212184EB-1947-45CF-BF00-CFC3FA57E9D7}" sibTransId="{B38158BA-FD5D-495E-911C-5A7E41C9AFB5}"/>
    <dgm:cxn modelId="{22C5A148-2862-4891-B58B-A3BC533109A6}" type="presOf" srcId="{FD73C366-B3D8-4932-8DD8-D89E2953E0F4}" destId="{EF44673B-91E8-469F-9C98-A5715A6FD967}" srcOrd="0" destOrd="0" presId="urn:microsoft.com/office/officeart/2005/8/layout/cycle2"/>
    <dgm:cxn modelId="{B2B09761-81FF-4EAB-8987-689EF9A3E4C9}" type="presOf" srcId="{B38158BA-FD5D-495E-911C-5A7E41C9AFB5}" destId="{BFB56E96-9C93-4A7E-80C6-0A608429D467}" srcOrd="0" destOrd="0" presId="urn:microsoft.com/office/officeart/2005/8/layout/cycle2"/>
    <dgm:cxn modelId="{EF66AD60-7369-4C73-85BC-EB5DD4830775}" type="presOf" srcId="{1D476EDA-E9BB-4C22-BF22-302E883D684C}" destId="{10B3F1D4-2615-4949-AC0F-02185B18A4A5}" srcOrd="1" destOrd="0" presId="urn:microsoft.com/office/officeart/2005/8/layout/cycle2"/>
    <dgm:cxn modelId="{FD8113DD-84EC-4848-A8F2-88193E526E06}" srcId="{DEFC0C96-B402-4D21-99B2-E1086B35B15F}" destId="{95FDC729-63DC-4388-85C4-28261CF26115}" srcOrd="5" destOrd="0" parTransId="{1E08E854-9B10-4244-BDF9-A10F73B24E3C}" sibTransId="{B2D6B8C5-6786-494D-BF04-FED4CDCF1F85}"/>
    <dgm:cxn modelId="{4F720D29-3D0C-4CC0-AE94-1CE492C14650}" type="presOf" srcId="{994318B0-06E5-4006-B855-D8C1652681CA}" destId="{A6226F1B-0ABD-4780-A811-8595D41112A4}" srcOrd="0" destOrd="0" presId="urn:microsoft.com/office/officeart/2005/8/layout/cycle2"/>
    <dgm:cxn modelId="{2A3EA163-AF6F-457B-92D0-16C6D4E356A1}" type="presOf" srcId="{B38158BA-FD5D-495E-911C-5A7E41C9AFB5}" destId="{710094EC-39E7-4119-9C6A-93512CA6F0EF}" srcOrd="1" destOrd="0" presId="urn:microsoft.com/office/officeart/2005/8/layout/cycle2"/>
    <dgm:cxn modelId="{F98537B2-1DE2-45D7-9547-9626DD472689}" srcId="{DEFC0C96-B402-4D21-99B2-E1086B35B15F}" destId="{D6860713-AFF1-4217-8128-6522F678FAFC}" srcOrd="1" destOrd="0" parTransId="{38450404-0E08-4158-92BF-58D722049433}" sibTransId="{A454A0D7-291F-4972-98AB-AED6FFE91014}"/>
    <dgm:cxn modelId="{1E69995C-B2ED-42D8-A62C-CB262B3D7690}" type="presOf" srcId="{A454A0D7-291F-4972-98AB-AED6FFE91014}" destId="{C36A1930-3D34-42E5-9DCB-10B20D5C08F7}" srcOrd="1" destOrd="0" presId="urn:microsoft.com/office/officeart/2005/8/layout/cycle2"/>
    <dgm:cxn modelId="{D788DE50-2FBD-4AAF-BA48-EE5275C7A4E2}" srcId="{DEFC0C96-B402-4D21-99B2-E1086B35B15F}" destId="{DF76CE76-A18D-42CC-B332-1EE614DFBA08}" srcOrd="3" destOrd="0" parTransId="{B3212224-4FD0-4F36-9DF1-71D6C438313D}" sibTransId="{9FEB7FFB-DD4E-47BB-9282-D6E5EB3316DE}"/>
    <dgm:cxn modelId="{7C409665-605C-4CBD-9B8A-00655912857B}" type="presParOf" srcId="{23CBA05E-0081-4964-AEC1-8983F5FFC6BE}" destId="{A6226F1B-0ABD-4780-A811-8595D41112A4}" srcOrd="0" destOrd="0" presId="urn:microsoft.com/office/officeart/2005/8/layout/cycle2"/>
    <dgm:cxn modelId="{D81ED3B5-E484-4D3D-8774-9C2234875CB0}" type="presParOf" srcId="{23CBA05E-0081-4964-AEC1-8983F5FFC6BE}" destId="{8032115E-5785-4E10-AE7F-ECCFBA695313}" srcOrd="1" destOrd="0" presId="urn:microsoft.com/office/officeart/2005/8/layout/cycle2"/>
    <dgm:cxn modelId="{84203994-DCBC-418F-8B4E-6A526267A6CE}" type="presParOf" srcId="{8032115E-5785-4E10-AE7F-ECCFBA695313}" destId="{10B3F1D4-2615-4949-AC0F-02185B18A4A5}" srcOrd="0" destOrd="0" presId="urn:microsoft.com/office/officeart/2005/8/layout/cycle2"/>
    <dgm:cxn modelId="{B1AF830D-599F-42BB-B650-37F5ED426C89}" type="presParOf" srcId="{23CBA05E-0081-4964-AEC1-8983F5FFC6BE}" destId="{6B4BA71C-BDA4-4617-AF87-B15341AC68B6}" srcOrd="2" destOrd="0" presId="urn:microsoft.com/office/officeart/2005/8/layout/cycle2"/>
    <dgm:cxn modelId="{E1DA05A6-31A7-41AE-81AE-D291C2220D78}" type="presParOf" srcId="{23CBA05E-0081-4964-AEC1-8983F5FFC6BE}" destId="{2E9D9F17-9E13-4A10-8A4E-97166233F1F6}" srcOrd="3" destOrd="0" presId="urn:microsoft.com/office/officeart/2005/8/layout/cycle2"/>
    <dgm:cxn modelId="{1B7ACF83-75B0-4EB8-A3E9-1A03D491D121}" type="presParOf" srcId="{2E9D9F17-9E13-4A10-8A4E-97166233F1F6}" destId="{C36A1930-3D34-42E5-9DCB-10B20D5C08F7}" srcOrd="0" destOrd="0" presId="urn:microsoft.com/office/officeart/2005/8/layout/cycle2"/>
    <dgm:cxn modelId="{2D76E105-8ABD-4B5F-A415-A66C65F58DCF}" type="presParOf" srcId="{23CBA05E-0081-4964-AEC1-8983F5FFC6BE}" destId="{C94C85B5-BC28-409B-893A-1B25E5CECE2A}" srcOrd="4" destOrd="0" presId="urn:microsoft.com/office/officeart/2005/8/layout/cycle2"/>
    <dgm:cxn modelId="{29EEE29F-17D0-42E9-AF62-31BC5B21E602}" type="presParOf" srcId="{23CBA05E-0081-4964-AEC1-8983F5FFC6BE}" destId="{406406FA-3B70-482D-BC06-DE1F1626A6CB}" srcOrd="5" destOrd="0" presId="urn:microsoft.com/office/officeart/2005/8/layout/cycle2"/>
    <dgm:cxn modelId="{37533DB8-5842-4B3B-9839-5D431CC9305D}" type="presParOf" srcId="{406406FA-3B70-482D-BC06-DE1F1626A6CB}" destId="{F8C12FAE-FC72-4BF2-9A51-6D6038F807CB}" srcOrd="0" destOrd="0" presId="urn:microsoft.com/office/officeart/2005/8/layout/cycle2"/>
    <dgm:cxn modelId="{389BFC02-520F-4A75-8286-6C44CE8F6838}" type="presParOf" srcId="{23CBA05E-0081-4964-AEC1-8983F5FFC6BE}" destId="{F76608BF-7CD8-4B90-931C-250DC0936F52}" srcOrd="6" destOrd="0" presId="urn:microsoft.com/office/officeart/2005/8/layout/cycle2"/>
    <dgm:cxn modelId="{B8805BED-195F-4160-8E37-DDDEA8238BC9}" type="presParOf" srcId="{23CBA05E-0081-4964-AEC1-8983F5FFC6BE}" destId="{53D8B520-AD78-4BDB-808A-3CEBDF971A2F}" srcOrd="7" destOrd="0" presId="urn:microsoft.com/office/officeart/2005/8/layout/cycle2"/>
    <dgm:cxn modelId="{3CE8BC0B-FACD-4699-A2D0-9C646BD9EDDB}" type="presParOf" srcId="{53D8B520-AD78-4BDB-808A-3CEBDF971A2F}" destId="{9DA2DAF0-67AE-4E21-A009-A1F468A31B07}" srcOrd="0" destOrd="0" presId="urn:microsoft.com/office/officeart/2005/8/layout/cycle2"/>
    <dgm:cxn modelId="{96E94AD1-2D88-43CC-90A2-D7F13EB86DC1}" type="presParOf" srcId="{23CBA05E-0081-4964-AEC1-8983F5FFC6BE}" destId="{EF44673B-91E8-469F-9C98-A5715A6FD967}" srcOrd="8" destOrd="0" presId="urn:microsoft.com/office/officeart/2005/8/layout/cycle2"/>
    <dgm:cxn modelId="{B0FEE04C-2055-40C7-941E-B5C2D2928E48}" type="presParOf" srcId="{23CBA05E-0081-4964-AEC1-8983F5FFC6BE}" destId="{BFB56E96-9C93-4A7E-80C6-0A608429D467}" srcOrd="9" destOrd="0" presId="urn:microsoft.com/office/officeart/2005/8/layout/cycle2"/>
    <dgm:cxn modelId="{34BBF967-6C86-45FA-B3CD-182B6F797E4A}" type="presParOf" srcId="{BFB56E96-9C93-4A7E-80C6-0A608429D467}" destId="{710094EC-39E7-4119-9C6A-93512CA6F0EF}" srcOrd="0" destOrd="0" presId="urn:microsoft.com/office/officeart/2005/8/layout/cycle2"/>
    <dgm:cxn modelId="{5EBEF414-D856-49DE-AE9D-74415E27B052}" type="presParOf" srcId="{23CBA05E-0081-4964-AEC1-8983F5FFC6BE}" destId="{E9CCA8D6-BA10-458D-BA62-02FBCDC5BB34}" srcOrd="10" destOrd="0" presId="urn:microsoft.com/office/officeart/2005/8/layout/cycle2"/>
    <dgm:cxn modelId="{F01E61B1-15F6-4E25-A167-7A7B99D7A20C}" type="presParOf" srcId="{23CBA05E-0081-4964-AEC1-8983F5FFC6BE}" destId="{CC9AF651-DA8D-4F5F-BC5B-93749B5E4C8E}" srcOrd="11" destOrd="0" presId="urn:microsoft.com/office/officeart/2005/8/layout/cycle2"/>
    <dgm:cxn modelId="{C3CAA7D1-1134-4C58-9B95-0F949A86B3A0}" type="presParOf" srcId="{CC9AF651-DA8D-4F5F-BC5B-93749B5E4C8E}" destId="{F4FA1A5F-21FD-4B70-A9EB-FB9A8672B793}"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CC2EBB-16A0-482D-8453-E5AA402FF7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64DB08D-4537-415F-AF76-D082AF1D7417}">
      <dgm:prSet phldrT="[Text]"/>
      <dgm:spPr>
        <a:solidFill>
          <a:schemeClr val="tx2">
            <a:lumMod val="75000"/>
          </a:schemeClr>
        </a:solidFill>
      </dgm:spPr>
      <dgm:t>
        <a:bodyPr/>
        <a:lstStyle/>
        <a:p>
          <a:r>
            <a:rPr lang="en-US" dirty="0" smtClean="0"/>
            <a:t>5 TYPES</a:t>
          </a:r>
          <a:endParaRPr lang="en-US" dirty="0"/>
        </a:p>
      </dgm:t>
    </dgm:pt>
    <dgm:pt modelId="{83AA7209-F133-476E-B660-908E705FB28D}" type="parTrans" cxnId="{4DC3BCAD-7640-4803-B53C-9434DE2AD885}">
      <dgm:prSet/>
      <dgm:spPr/>
      <dgm:t>
        <a:bodyPr/>
        <a:lstStyle/>
        <a:p>
          <a:endParaRPr lang="en-US"/>
        </a:p>
      </dgm:t>
    </dgm:pt>
    <dgm:pt modelId="{7C52C111-CE30-466C-9718-F5759DBD3BA3}" type="sibTrans" cxnId="{4DC3BCAD-7640-4803-B53C-9434DE2AD885}">
      <dgm:prSet/>
      <dgm:spPr/>
      <dgm:t>
        <a:bodyPr/>
        <a:lstStyle/>
        <a:p>
          <a:endParaRPr lang="en-US"/>
        </a:p>
      </dgm:t>
    </dgm:pt>
    <dgm:pt modelId="{C34C671F-1534-4BC3-9C18-1B4F128FA94B}">
      <dgm:prSet phldrT="[Text]"/>
      <dgm:spPr>
        <a:solidFill>
          <a:schemeClr val="tx2">
            <a:lumMod val="75000"/>
          </a:schemeClr>
        </a:solidFill>
      </dgm:spPr>
      <dgm:t>
        <a:bodyPr/>
        <a:lstStyle/>
        <a:p>
          <a:r>
            <a:rPr lang="en-US" dirty="0" smtClean="0"/>
            <a:t>A</a:t>
          </a:r>
          <a:endParaRPr lang="en-US" dirty="0"/>
        </a:p>
      </dgm:t>
    </dgm:pt>
    <dgm:pt modelId="{D9E32C1E-80D0-4C7E-B0D1-84CDE5B5DAF9}" type="parTrans" cxnId="{25FB95F5-5116-488C-AE12-9A98715362DB}">
      <dgm:prSet/>
      <dgm:spPr/>
      <dgm:t>
        <a:bodyPr/>
        <a:lstStyle/>
        <a:p>
          <a:endParaRPr lang="en-US"/>
        </a:p>
      </dgm:t>
    </dgm:pt>
    <dgm:pt modelId="{496D63B0-0C8A-4395-94B3-4EA855795DF8}" type="sibTrans" cxnId="{25FB95F5-5116-488C-AE12-9A98715362DB}">
      <dgm:prSet/>
      <dgm:spPr/>
      <dgm:t>
        <a:bodyPr/>
        <a:lstStyle/>
        <a:p>
          <a:endParaRPr lang="en-US"/>
        </a:p>
      </dgm:t>
    </dgm:pt>
    <dgm:pt modelId="{3561EE3B-EF29-4E59-8249-79350A3939B1}">
      <dgm:prSet phldrT="[Text]"/>
      <dgm:spPr>
        <a:solidFill>
          <a:schemeClr val="bg2">
            <a:lumMod val="25000"/>
          </a:schemeClr>
        </a:solidFill>
        <a:ln>
          <a:solidFill>
            <a:srgbClr val="FF0000"/>
          </a:solidFill>
        </a:ln>
      </dgm:spPr>
      <dgm:t>
        <a:bodyPr/>
        <a:lstStyle/>
        <a:p>
          <a:r>
            <a:rPr lang="en-US" dirty="0" smtClean="0"/>
            <a:t>B</a:t>
          </a:r>
          <a:endParaRPr lang="en-US" dirty="0"/>
        </a:p>
      </dgm:t>
    </dgm:pt>
    <dgm:pt modelId="{10A01129-84C4-4932-B39F-331ADDCF53B2}" type="parTrans" cxnId="{65331024-61C1-4239-98EA-26C16824F5DB}">
      <dgm:prSet/>
      <dgm:spPr/>
      <dgm:t>
        <a:bodyPr/>
        <a:lstStyle/>
        <a:p>
          <a:endParaRPr lang="en-US"/>
        </a:p>
      </dgm:t>
    </dgm:pt>
    <dgm:pt modelId="{62A82372-69E0-4440-BC98-865C96F04E9D}" type="sibTrans" cxnId="{65331024-61C1-4239-98EA-26C16824F5DB}">
      <dgm:prSet/>
      <dgm:spPr/>
      <dgm:t>
        <a:bodyPr/>
        <a:lstStyle/>
        <a:p>
          <a:endParaRPr lang="en-US"/>
        </a:p>
      </dgm:t>
    </dgm:pt>
    <dgm:pt modelId="{8C40B537-81D6-4A41-8547-74DD9461CE79}">
      <dgm:prSet phldrT="[Text]"/>
      <dgm:spPr>
        <a:solidFill>
          <a:schemeClr val="tx2">
            <a:lumMod val="75000"/>
          </a:schemeClr>
        </a:solidFill>
      </dgm:spPr>
      <dgm:t>
        <a:bodyPr/>
        <a:lstStyle/>
        <a:p>
          <a:r>
            <a:rPr lang="en-US" dirty="0" smtClean="0"/>
            <a:t>C</a:t>
          </a:r>
          <a:endParaRPr lang="en-US" dirty="0"/>
        </a:p>
      </dgm:t>
    </dgm:pt>
    <dgm:pt modelId="{929177CD-0F36-4E76-96AC-B93A689B4BB4}" type="parTrans" cxnId="{23D2334E-CF6B-485E-A7D5-B0CFFBC82D3C}">
      <dgm:prSet/>
      <dgm:spPr/>
      <dgm:t>
        <a:bodyPr/>
        <a:lstStyle/>
        <a:p>
          <a:endParaRPr lang="en-US"/>
        </a:p>
      </dgm:t>
    </dgm:pt>
    <dgm:pt modelId="{58D1BAB8-4C5A-43DB-9B6B-C2B3C67A5919}" type="sibTrans" cxnId="{23D2334E-CF6B-485E-A7D5-B0CFFBC82D3C}">
      <dgm:prSet/>
      <dgm:spPr/>
      <dgm:t>
        <a:bodyPr/>
        <a:lstStyle/>
        <a:p>
          <a:endParaRPr lang="en-US"/>
        </a:p>
      </dgm:t>
    </dgm:pt>
    <dgm:pt modelId="{9C5811D2-032D-45A2-AA2C-306C0ACFEF43}">
      <dgm:prSet phldrT="[Text]"/>
      <dgm:spPr>
        <a:solidFill>
          <a:schemeClr val="tx2">
            <a:lumMod val="75000"/>
          </a:schemeClr>
        </a:solidFill>
      </dgm:spPr>
      <dgm:t>
        <a:bodyPr/>
        <a:lstStyle/>
        <a:p>
          <a:r>
            <a:rPr lang="en-US" dirty="0" smtClean="0"/>
            <a:t>D</a:t>
          </a:r>
          <a:endParaRPr lang="en-US" dirty="0"/>
        </a:p>
      </dgm:t>
    </dgm:pt>
    <dgm:pt modelId="{A7D6F221-2734-4CC8-84D3-431A5BA28185}" type="parTrans" cxnId="{E914C099-F49E-4C31-AB1D-607F3AE3C2D9}">
      <dgm:prSet/>
      <dgm:spPr/>
      <dgm:t>
        <a:bodyPr/>
        <a:lstStyle/>
        <a:p>
          <a:endParaRPr lang="en-US"/>
        </a:p>
      </dgm:t>
    </dgm:pt>
    <dgm:pt modelId="{7E870896-21F3-4B09-B5B2-EA79C8A0AD4F}" type="sibTrans" cxnId="{E914C099-F49E-4C31-AB1D-607F3AE3C2D9}">
      <dgm:prSet/>
      <dgm:spPr/>
      <dgm:t>
        <a:bodyPr/>
        <a:lstStyle/>
        <a:p>
          <a:endParaRPr lang="en-US"/>
        </a:p>
      </dgm:t>
    </dgm:pt>
    <dgm:pt modelId="{0C44B6EE-6DB3-444D-8D27-45A81001D8B9}">
      <dgm:prSet phldrT="[Text]"/>
      <dgm:spPr>
        <a:solidFill>
          <a:schemeClr val="tx2">
            <a:lumMod val="75000"/>
          </a:schemeClr>
        </a:solidFill>
      </dgm:spPr>
      <dgm:t>
        <a:bodyPr/>
        <a:lstStyle/>
        <a:p>
          <a:r>
            <a:rPr lang="en-US" dirty="0" smtClean="0"/>
            <a:t>E</a:t>
          </a:r>
          <a:endParaRPr lang="en-US" dirty="0"/>
        </a:p>
      </dgm:t>
    </dgm:pt>
    <dgm:pt modelId="{091394BE-C9C4-41C9-B488-BCE8F17D286C}" type="parTrans" cxnId="{D2300F12-76E7-430D-9A69-3AA8AF08B6AE}">
      <dgm:prSet/>
      <dgm:spPr/>
      <dgm:t>
        <a:bodyPr/>
        <a:lstStyle/>
        <a:p>
          <a:endParaRPr lang="en-US"/>
        </a:p>
      </dgm:t>
    </dgm:pt>
    <dgm:pt modelId="{6981A505-74C5-4C3B-BD32-5E7D686B1649}" type="sibTrans" cxnId="{D2300F12-76E7-430D-9A69-3AA8AF08B6AE}">
      <dgm:prSet/>
      <dgm:spPr/>
      <dgm:t>
        <a:bodyPr/>
        <a:lstStyle/>
        <a:p>
          <a:endParaRPr lang="en-US"/>
        </a:p>
      </dgm:t>
    </dgm:pt>
    <dgm:pt modelId="{A30F07AF-C413-40EA-A926-3A390ED80DFB}" type="pres">
      <dgm:prSet presAssocID="{F9CC2EBB-16A0-482D-8453-E5AA402FF7B4}" presName="cycle" presStyleCnt="0">
        <dgm:presLayoutVars>
          <dgm:chMax val="1"/>
          <dgm:dir/>
          <dgm:animLvl val="ctr"/>
          <dgm:resizeHandles val="exact"/>
        </dgm:presLayoutVars>
      </dgm:prSet>
      <dgm:spPr/>
      <dgm:t>
        <a:bodyPr/>
        <a:lstStyle/>
        <a:p>
          <a:endParaRPr lang="en-US"/>
        </a:p>
      </dgm:t>
    </dgm:pt>
    <dgm:pt modelId="{55572054-19E8-49A1-A618-692A4D0F5DBE}" type="pres">
      <dgm:prSet presAssocID="{964DB08D-4537-415F-AF76-D082AF1D7417}" presName="centerShape" presStyleLbl="node0" presStyleIdx="0" presStyleCnt="1"/>
      <dgm:spPr/>
      <dgm:t>
        <a:bodyPr/>
        <a:lstStyle/>
        <a:p>
          <a:endParaRPr lang="en-US"/>
        </a:p>
      </dgm:t>
    </dgm:pt>
    <dgm:pt modelId="{5937D193-7BF7-4474-986C-D3F39D5D0F08}" type="pres">
      <dgm:prSet presAssocID="{D9E32C1E-80D0-4C7E-B0D1-84CDE5B5DAF9}" presName="parTrans" presStyleLbl="bgSibTrans2D1" presStyleIdx="0" presStyleCnt="5"/>
      <dgm:spPr/>
      <dgm:t>
        <a:bodyPr/>
        <a:lstStyle/>
        <a:p>
          <a:endParaRPr lang="en-US"/>
        </a:p>
      </dgm:t>
    </dgm:pt>
    <dgm:pt modelId="{D9FFDF02-7F7F-4A70-A762-E6FD4A1FE37E}" type="pres">
      <dgm:prSet presAssocID="{C34C671F-1534-4BC3-9C18-1B4F128FA94B}" presName="node" presStyleLbl="node1" presStyleIdx="0" presStyleCnt="5">
        <dgm:presLayoutVars>
          <dgm:bulletEnabled val="1"/>
        </dgm:presLayoutVars>
      </dgm:prSet>
      <dgm:spPr/>
      <dgm:t>
        <a:bodyPr/>
        <a:lstStyle/>
        <a:p>
          <a:endParaRPr lang="en-US"/>
        </a:p>
      </dgm:t>
    </dgm:pt>
    <dgm:pt modelId="{0B26ECD3-7740-4947-8D5A-930F0D4FB2D2}" type="pres">
      <dgm:prSet presAssocID="{10A01129-84C4-4932-B39F-331ADDCF53B2}" presName="parTrans" presStyleLbl="bgSibTrans2D1" presStyleIdx="1" presStyleCnt="5"/>
      <dgm:spPr/>
      <dgm:t>
        <a:bodyPr/>
        <a:lstStyle/>
        <a:p>
          <a:endParaRPr lang="en-US"/>
        </a:p>
      </dgm:t>
    </dgm:pt>
    <dgm:pt modelId="{8E932A82-B2F3-4587-8535-F1742447FEB4}" type="pres">
      <dgm:prSet presAssocID="{3561EE3B-EF29-4E59-8249-79350A3939B1}" presName="node" presStyleLbl="node1" presStyleIdx="1" presStyleCnt="5">
        <dgm:presLayoutVars>
          <dgm:bulletEnabled val="1"/>
        </dgm:presLayoutVars>
      </dgm:prSet>
      <dgm:spPr/>
      <dgm:t>
        <a:bodyPr/>
        <a:lstStyle/>
        <a:p>
          <a:endParaRPr lang="en-US"/>
        </a:p>
      </dgm:t>
    </dgm:pt>
    <dgm:pt modelId="{44980F4A-9CAA-41CF-9605-873378AEDDFB}" type="pres">
      <dgm:prSet presAssocID="{929177CD-0F36-4E76-96AC-B93A689B4BB4}" presName="parTrans" presStyleLbl="bgSibTrans2D1" presStyleIdx="2" presStyleCnt="5"/>
      <dgm:spPr/>
      <dgm:t>
        <a:bodyPr/>
        <a:lstStyle/>
        <a:p>
          <a:endParaRPr lang="en-US"/>
        </a:p>
      </dgm:t>
    </dgm:pt>
    <dgm:pt modelId="{F76DC409-55BD-48DE-AA04-6540F70ED88B}" type="pres">
      <dgm:prSet presAssocID="{8C40B537-81D6-4A41-8547-74DD9461CE79}" presName="node" presStyleLbl="node1" presStyleIdx="2" presStyleCnt="5">
        <dgm:presLayoutVars>
          <dgm:bulletEnabled val="1"/>
        </dgm:presLayoutVars>
      </dgm:prSet>
      <dgm:spPr/>
      <dgm:t>
        <a:bodyPr/>
        <a:lstStyle/>
        <a:p>
          <a:endParaRPr lang="en-US"/>
        </a:p>
      </dgm:t>
    </dgm:pt>
    <dgm:pt modelId="{9DBD0998-177A-4116-BACE-E941BF6E5961}" type="pres">
      <dgm:prSet presAssocID="{A7D6F221-2734-4CC8-84D3-431A5BA28185}" presName="parTrans" presStyleLbl="bgSibTrans2D1" presStyleIdx="3" presStyleCnt="5"/>
      <dgm:spPr/>
      <dgm:t>
        <a:bodyPr/>
        <a:lstStyle/>
        <a:p>
          <a:endParaRPr lang="en-US"/>
        </a:p>
      </dgm:t>
    </dgm:pt>
    <dgm:pt modelId="{834EFE2A-F874-403D-B1AA-E2D112E4E38B}" type="pres">
      <dgm:prSet presAssocID="{9C5811D2-032D-45A2-AA2C-306C0ACFEF43}" presName="node" presStyleLbl="node1" presStyleIdx="3" presStyleCnt="5">
        <dgm:presLayoutVars>
          <dgm:bulletEnabled val="1"/>
        </dgm:presLayoutVars>
      </dgm:prSet>
      <dgm:spPr/>
      <dgm:t>
        <a:bodyPr/>
        <a:lstStyle/>
        <a:p>
          <a:endParaRPr lang="en-US"/>
        </a:p>
      </dgm:t>
    </dgm:pt>
    <dgm:pt modelId="{A20D95FA-7189-4701-B5B1-89C77B4AC503}" type="pres">
      <dgm:prSet presAssocID="{091394BE-C9C4-41C9-B488-BCE8F17D286C}" presName="parTrans" presStyleLbl="bgSibTrans2D1" presStyleIdx="4" presStyleCnt="5"/>
      <dgm:spPr/>
      <dgm:t>
        <a:bodyPr/>
        <a:lstStyle/>
        <a:p>
          <a:endParaRPr lang="en-US"/>
        </a:p>
      </dgm:t>
    </dgm:pt>
    <dgm:pt modelId="{8FC30FBB-4735-4F75-93D4-C524A7F5C045}" type="pres">
      <dgm:prSet presAssocID="{0C44B6EE-6DB3-444D-8D27-45A81001D8B9}" presName="node" presStyleLbl="node1" presStyleIdx="4" presStyleCnt="5">
        <dgm:presLayoutVars>
          <dgm:bulletEnabled val="1"/>
        </dgm:presLayoutVars>
      </dgm:prSet>
      <dgm:spPr/>
      <dgm:t>
        <a:bodyPr/>
        <a:lstStyle/>
        <a:p>
          <a:endParaRPr lang="en-US"/>
        </a:p>
      </dgm:t>
    </dgm:pt>
  </dgm:ptLst>
  <dgm:cxnLst>
    <dgm:cxn modelId="{65331024-61C1-4239-98EA-26C16824F5DB}" srcId="{964DB08D-4537-415F-AF76-D082AF1D7417}" destId="{3561EE3B-EF29-4E59-8249-79350A3939B1}" srcOrd="1" destOrd="0" parTransId="{10A01129-84C4-4932-B39F-331ADDCF53B2}" sibTransId="{62A82372-69E0-4440-BC98-865C96F04E9D}"/>
    <dgm:cxn modelId="{4DC3BCAD-7640-4803-B53C-9434DE2AD885}" srcId="{F9CC2EBB-16A0-482D-8453-E5AA402FF7B4}" destId="{964DB08D-4537-415F-AF76-D082AF1D7417}" srcOrd="0" destOrd="0" parTransId="{83AA7209-F133-476E-B660-908E705FB28D}" sibTransId="{7C52C111-CE30-466C-9718-F5759DBD3BA3}"/>
    <dgm:cxn modelId="{D2300F12-76E7-430D-9A69-3AA8AF08B6AE}" srcId="{964DB08D-4537-415F-AF76-D082AF1D7417}" destId="{0C44B6EE-6DB3-444D-8D27-45A81001D8B9}" srcOrd="4" destOrd="0" parTransId="{091394BE-C9C4-41C9-B488-BCE8F17D286C}" sibTransId="{6981A505-74C5-4C3B-BD32-5E7D686B1649}"/>
    <dgm:cxn modelId="{E914C099-F49E-4C31-AB1D-607F3AE3C2D9}" srcId="{964DB08D-4537-415F-AF76-D082AF1D7417}" destId="{9C5811D2-032D-45A2-AA2C-306C0ACFEF43}" srcOrd="3" destOrd="0" parTransId="{A7D6F221-2734-4CC8-84D3-431A5BA28185}" sibTransId="{7E870896-21F3-4B09-B5B2-EA79C8A0AD4F}"/>
    <dgm:cxn modelId="{493F1320-F58A-44FA-82FD-5DE2893385B1}" type="presOf" srcId="{10A01129-84C4-4932-B39F-331ADDCF53B2}" destId="{0B26ECD3-7740-4947-8D5A-930F0D4FB2D2}" srcOrd="0" destOrd="0" presId="urn:microsoft.com/office/officeart/2005/8/layout/radial4"/>
    <dgm:cxn modelId="{10857891-B371-40B1-8601-DE972FDA8D65}" type="presOf" srcId="{964DB08D-4537-415F-AF76-D082AF1D7417}" destId="{55572054-19E8-49A1-A618-692A4D0F5DBE}" srcOrd="0" destOrd="0" presId="urn:microsoft.com/office/officeart/2005/8/layout/radial4"/>
    <dgm:cxn modelId="{C71B9547-A8B4-478A-A744-B7880B18BB37}" type="presOf" srcId="{F9CC2EBB-16A0-482D-8453-E5AA402FF7B4}" destId="{A30F07AF-C413-40EA-A926-3A390ED80DFB}" srcOrd="0" destOrd="0" presId="urn:microsoft.com/office/officeart/2005/8/layout/radial4"/>
    <dgm:cxn modelId="{25FB95F5-5116-488C-AE12-9A98715362DB}" srcId="{964DB08D-4537-415F-AF76-D082AF1D7417}" destId="{C34C671F-1534-4BC3-9C18-1B4F128FA94B}" srcOrd="0" destOrd="0" parTransId="{D9E32C1E-80D0-4C7E-B0D1-84CDE5B5DAF9}" sibTransId="{496D63B0-0C8A-4395-94B3-4EA855795DF8}"/>
    <dgm:cxn modelId="{58041C1F-1861-49F6-BA66-34397663B5BA}" type="presOf" srcId="{C34C671F-1534-4BC3-9C18-1B4F128FA94B}" destId="{D9FFDF02-7F7F-4A70-A762-E6FD4A1FE37E}" srcOrd="0" destOrd="0" presId="urn:microsoft.com/office/officeart/2005/8/layout/radial4"/>
    <dgm:cxn modelId="{23D2334E-CF6B-485E-A7D5-B0CFFBC82D3C}" srcId="{964DB08D-4537-415F-AF76-D082AF1D7417}" destId="{8C40B537-81D6-4A41-8547-74DD9461CE79}" srcOrd="2" destOrd="0" parTransId="{929177CD-0F36-4E76-96AC-B93A689B4BB4}" sibTransId="{58D1BAB8-4C5A-43DB-9B6B-C2B3C67A5919}"/>
    <dgm:cxn modelId="{D54DEBD1-E2D3-4808-87B5-F67AC34E992D}" type="presOf" srcId="{0C44B6EE-6DB3-444D-8D27-45A81001D8B9}" destId="{8FC30FBB-4735-4F75-93D4-C524A7F5C045}" srcOrd="0" destOrd="0" presId="urn:microsoft.com/office/officeart/2005/8/layout/radial4"/>
    <dgm:cxn modelId="{20D68C2C-39B1-47AF-9878-891F3A5ED5AB}" type="presOf" srcId="{9C5811D2-032D-45A2-AA2C-306C0ACFEF43}" destId="{834EFE2A-F874-403D-B1AA-E2D112E4E38B}" srcOrd="0" destOrd="0" presId="urn:microsoft.com/office/officeart/2005/8/layout/radial4"/>
    <dgm:cxn modelId="{721862B0-4566-4088-AEC4-2173880F89B9}" type="presOf" srcId="{A7D6F221-2734-4CC8-84D3-431A5BA28185}" destId="{9DBD0998-177A-4116-BACE-E941BF6E5961}" srcOrd="0" destOrd="0" presId="urn:microsoft.com/office/officeart/2005/8/layout/radial4"/>
    <dgm:cxn modelId="{166238B8-2C7D-40A9-94CE-FF25DCF10252}" type="presOf" srcId="{D9E32C1E-80D0-4C7E-B0D1-84CDE5B5DAF9}" destId="{5937D193-7BF7-4474-986C-D3F39D5D0F08}" srcOrd="0" destOrd="0" presId="urn:microsoft.com/office/officeart/2005/8/layout/radial4"/>
    <dgm:cxn modelId="{FD9C0B22-F829-47AE-9905-5C4F0644FBA2}" type="presOf" srcId="{3561EE3B-EF29-4E59-8249-79350A3939B1}" destId="{8E932A82-B2F3-4587-8535-F1742447FEB4}" srcOrd="0" destOrd="0" presId="urn:microsoft.com/office/officeart/2005/8/layout/radial4"/>
    <dgm:cxn modelId="{FF963FB3-A847-45D6-9C4D-9347B3206508}" type="presOf" srcId="{8C40B537-81D6-4A41-8547-74DD9461CE79}" destId="{F76DC409-55BD-48DE-AA04-6540F70ED88B}" srcOrd="0" destOrd="0" presId="urn:microsoft.com/office/officeart/2005/8/layout/radial4"/>
    <dgm:cxn modelId="{7E6D6C8C-DDAB-419F-8BA2-17CBAB70D280}" type="presOf" srcId="{091394BE-C9C4-41C9-B488-BCE8F17D286C}" destId="{A20D95FA-7189-4701-B5B1-89C77B4AC503}" srcOrd="0" destOrd="0" presId="urn:microsoft.com/office/officeart/2005/8/layout/radial4"/>
    <dgm:cxn modelId="{44F784A3-151D-4088-B84A-B4642766C074}" type="presOf" srcId="{929177CD-0F36-4E76-96AC-B93A689B4BB4}" destId="{44980F4A-9CAA-41CF-9605-873378AEDDFB}" srcOrd="0" destOrd="0" presId="urn:microsoft.com/office/officeart/2005/8/layout/radial4"/>
    <dgm:cxn modelId="{54987D20-A179-445D-ACA2-DB4CBF434216}" type="presParOf" srcId="{A30F07AF-C413-40EA-A926-3A390ED80DFB}" destId="{55572054-19E8-49A1-A618-692A4D0F5DBE}" srcOrd="0" destOrd="0" presId="urn:microsoft.com/office/officeart/2005/8/layout/radial4"/>
    <dgm:cxn modelId="{55A03886-D8F5-41F5-AEC2-03D2EA93590B}" type="presParOf" srcId="{A30F07AF-C413-40EA-A926-3A390ED80DFB}" destId="{5937D193-7BF7-4474-986C-D3F39D5D0F08}" srcOrd="1" destOrd="0" presId="urn:microsoft.com/office/officeart/2005/8/layout/radial4"/>
    <dgm:cxn modelId="{CAB9EFFA-D871-42AF-A9D4-25AB5AD6D62C}" type="presParOf" srcId="{A30F07AF-C413-40EA-A926-3A390ED80DFB}" destId="{D9FFDF02-7F7F-4A70-A762-E6FD4A1FE37E}" srcOrd="2" destOrd="0" presId="urn:microsoft.com/office/officeart/2005/8/layout/radial4"/>
    <dgm:cxn modelId="{6AB07C76-72C4-483C-8CDE-8637D32B8BBB}" type="presParOf" srcId="{A30F07AF-C413-40EA-A926-3A390ED80DFB}" destId="{0B26ECD3-7740-4947-8D5A-930F0D4FB2D2}" srcOrd="3" destOrd="0" presId="urn:microsoft.com/office/officeart/2005/8/layout/radial4"/>
    <dgm:cxn modelId="{2B546D86-67B4-420D-B717-52D4476DBBAD}" type="presParOf" srcId="{A30F07AF-C413-40EA-A926-3A390ED80DFB}" destId="{8E932A82-B2F3-4587-8535-F1742447FEB4}" srcOrd="4" destOrd="0" presId="urn:microsoft.com/office/officeart/2005/8/layout/radial4"/>
    <dgm:cxn modelId="{0F8774C8-42AA-49A9-81DD-E821F779777A}" type="presParOf" srcId="{A30F07AF-C413-40EA-A926-3A390ED80DFB}" destId="{44980F4A-9CAA-41CF-9605-873378AEDDFB}" srcOrd="5" destOrd="0" presId="urn:microsoft.com/office/officeart/2005/8/layout/radial4"/>
    <dgm:cxn modelId="{05039174-70EA-400C-A10E-6E46ADFDACA1}" type="presParOf" srcId="{A30F07AF-C413-40EA-A926-3A390ED80DFB}" destId="{F76DC409-55BD-48DE-AA04-6540F70ED88B}" srcOrd="6" destOrd="0" presId="urn:microsoft.com/office/officeart/2005/8/layout/radial4"/>
    <dgm:cxn modelId="{2FF7B7C6-EEB0-44D0-99B5-7E1AC26E8171}" type="presParOf" srcId="{A30F07AF-C413-40EA-A926-3A390ED80DFB}" destId="{9DBD0998-177A-4116-BACE-E941BF6E5961}" srcOrd="7" destOrd="0" presId="urn:microsoft.com/office/officeart/2005/8/layout/radial4"/>
    <dgm:cxn modelId="{7FCCA64C-9A50-4951-9CDC-D7FB5137C988}" type="presParOf" srcId="{A30F07AF-C413-40EA-A926-3A390ED80DFB}" destId="{834EFE2A-F874-403D-B1AA-E2D112E4E38B}" srcOrd="8" destOrd="0" presId="urn:microsoft.com/office/officeart/2005/8/layout/radial4"/>
    <dgm:cxn modelId="{6A17D737-46B5-4282-9895-F943F6812728}" type="presParOf" srcId="{A30F07AF-C413-40EA-A926-3A390ED80DFB}" destId="{A20D95FA-7189-4701-B5B1-89C77B4AC503}" srcOrd="9" destOrd="0" presId="urn:microsoft.com/office/officeart/2005/8/layout/radial4"/>
    <dgm:cxn modelId="{A25885E5-C269-4A91-B387-B078BBCC7823}" type="presParOf" srcId="{A30F07AF-C413-40EA-A926-3A390ED80DFB}" destId="{8FC30FBB-4735-4F75-93D4-C524A7F5C045}"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2C209-19B8-49BC-A415-29DB754F88D7}"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05C4DB0-5951-4931-AFCC-BDF8E3DE3A21}">
      <dgm:prSet phldrT="[Text]"/>
      <dgm:spPr>
        <a:solidFill>
          <a:schemeClr val="tx2">
            <a:lumMod val="75000"/>
          </a:schemeClr>
        </a:solidFill>
      </dgm:spPr>
      <dgm:t>
        <a:bodyPr/>
        <a:lstStyle/>
        <a:p>
          <a:r>
            <a:rPr lang="en-US" dirty="0" smtClean="0"/>
            <a:t>Inflammation</a:t>
          </a:r>
          <a:endParaRPr lang="en-US" dirty="0"/>
        </a:p>
      </dgm:t>
    </dgm:pt>
    <dgm:pt modelId="{D0D97F27-02E2-4D2C-B9F1-E0E676857E14}" type="parTrans" cxnId="{E53E13B5-F678-46E2-8F18-505ACCE214C7}">
      <dgm:prSet/>
      <dgm:spPr/>
      <dgm:t>
        <a:bodyPr/>
        <a:lstStyle/>
        <a:p>
          <a:endParaRPr lang="en-US"/>
        </a:p>
      </dgm:t>
    </dgm:pt>
    <dgm:pt modelId="{D76BB16C-774F-4350-84D7-1DE8F39A29D8}" type="sibTrans" cxnId="{E53E13B5-F678-46E2-8F18-505ACCE214C7}">
      <dgm:prSet/>
      <dgm:spPr/>
      <dgm:t>
        <a:bodyPr/>
        <a:lstStyle/>
        <a:p>
          <a:endParaRPr lang="en-US"/>
        </a:p>
      </dgm:t>
    </dgm:pt>
    <dgm:pt modelId="{00C8D5E8-48A3-405D-B7F5-BD51EAEDB10C}">
      <dgm:prSet phldrT="[Text]"/>
      <dgm:spPr>
        <a:solidFill>
          <a:schemeClr val="tx2">
            <a:lumMod val="75000"/>
          </a:schemeClr>
        </a:solidFill>
      </dgm:spPr>
      <dgm:t>
        <a:bodyPr/>
        <a:lstStyle/>
        <a:p>
          <a:r>
            <a:rPr lang="en-US" dirty="0" smtClean="0"/>
            <a:t>Liver</a:t>
          </a:r>
          <a:endParaRPr lang="en-US" dirty="0"/>
        </a:p>
      </dgm:t>
    </dgm:pt>
    <dgm:pt modelId="{F5033A07-34CC-49E1-9EDF-41A4E8DFE9CD}" type="parTrans" cxnId="{92DD7C6B-900E-47EE-BA88-87E8EC64AEFD}">
      <dgm:prSet/>
      <dgm:spPr/>
      <dgm:t>
        <a:bodyPr/>
        <a:lstStyle/>
        <a:p>
          <a:endParaRPr lang="en-US"/>
        </a:p>
      </dgm:t>
    </dgm:pt>
    <dgm:pt modelId="{8158AD7E-1D76-462B-B18C-EC4987C01F92}" type="sibTrans" cxnId="{92DD7C6B-900E-47EE-BA88-87E8EC64AEFD}">
      <dgm:prSet/>
      <dgm:spPr/>
      <dgm:t>
        <a:bodyPr/>
        <a:lstStyle/>
        <a:p>
          <a:endParaRPr lang="en-US"/>
        </a:p>
      </dgm:t>
    </dgm:pt>
    <dgm:pt modelId="{6EDE10C1-00C8-4837-9831-40B7896D9E73}">
      <dgm:prSet phldrT="[Text]"/>
      <dgm:spPr>
        <a:solidFill>
          <a:schemeClr val="tx2">
            <a:lumMod val="75000"/>
          </a:schemeClr>
        </a:solidFill>
      </dgm:spPr>
      <dgm:t>
        <a:bodyPr/>
        <a:lstStyle/>
        <a:p>
          <a:r>
            <a:rPr lang="en-US" dirty="0" smtClean="0"/>
            <a:t>Hepatitis</a:t>
          </a:r>
          <a:endParaRPr lang="en-US" dirty="0"/>
        </a:p>
      </dgm:t>
    </dgm:pt>
    <dgm:pt modelId="{23E8869E-2A46-49B4-91A4-AD586ADA73D7}" type="parTrans" cxnId="{402F1221-9D9A-4A19-AD31-EB702E302283}">
      <dgm:prSet/>
      <dgm:spPr/>
      <dgm:t>
        <a:bodyPr/>
        <a:lstStyle/>
        <a:p>
          <a:endParaRPr lang="en-US"/>
        </a:p>
      </dgm:t>
    </dgm:pt>
    <dgm:pt modelId="{E46DF512-DC3C-44D6-8910-CABCF89CC51B}" type="sibTrans" cxnId="{402F1221-9D9A-4A19-AD31-EB702E302283}">
      <dgm:prSet/>
      <dgm:spPr/>
      <dgm:t>
        <a:bodyPr/>
        <a:lstStyle/>
        <a:p>
          <a:endParaRPr lang="en-US"/>
        </a:p>
      </dgm:t>
    </dgm:pt>
    <dgm:pt modelId="{5464A943-10FB-4F41-8EFA-505A2FED63F7}" type="pres">
      <dgm:prSet presAssocID="{25F2C209-19B8-49BC-A415-29DB754F88D7}" presName="linearFlow" presStyleCnt="0">
        <dgm:presLayoutVars>
          <dgm:dir/>
          <dgm:resizeHandles val="exact"/>
        </dgm:presLayoutVars>
      </dgm:prSet>
      <dgm:spPr/>
    </dgm:pt>
    <dgm:pt modelId="{0ECC5EB1-6A87-4C24-9346-B47E06D3520F}" type="pres">
      <dgm:prSet presAssocID="{F05C4DB0-5951-4931-AFCC-BDF8E3DE3A21}" presName="node" presStyleLbl="node1" presStyleIdx="0" presStyleCnt="3">
        <dgm:presLayoutVars>
          <dgm:bulletEnabled val="1"/>
        </dgm:presLayoutVars>
      </dgm:prSet>
      <dgm:spPr/>
      <dgm:t>
        <a:bodyPr/>
        <a:lstStyle/>
        <a:p>
          <a:endParaRPr lang="en-US"/>
        </a:p>
      </dgm:t>
    </dgm:pt>
    <dgm:pt modelId="{F4203E35-B86B-44B6-8175-5A4A7C2E8E06}" type="pres">
      <dgm:prSet presAssocID="{D76BB16C-774F-4350-84D7-1DE8F39A29D8}" presName="spacerL" presStyleCnt="0"/>
      <dgm:spPr/>
    </dgm:pt>
    <dgm:pt modelId="{C44DD865-F714-4ADD-A69E-1A6B44764F61}" type="pres">
      <dgm:prSet presAssocID="{D76BB16C-774F-4350-84D7-1DE8F39A29D8}" presName="sibTrans" presStyleLbl="sibTrans2D1" presStyleIdx="0" presStyleCnt="2"/>
      <dgm:spPr/>
      <dgm:t>
        <a:bodyPr/>
        <a:lstStyle/>
        <a:p>
          <a:endParaRPr lang="en-US"/>
        </a:p>
      </dgm:t>
    </dgm:pt>
    <dgm:pt modelId="{DB278D78-4177-4AA1-8F8C-7587DF47753A}" type="pres">
      <dgm:prSet presAssocID="{D76BB16C-774F-4350-84D7-1DE8F39A29D8}" presName="spacerR" presStyleCnt="0"/>
      <dgm:spPr/>
    </dgm:pt>
    <dgm:pt modelId="{837E98F6-4A1A-4570-8E78-D28B443F1FB0}" type="pres">
      <dgm:prSet presAssocID="{00C8D5E8-48A3-405D-B7F5-BD51EAEDB10C}" presName="node" presStyleLbl="node1" presStyleIdx="1" presStyleCnt="3">
        <dgm:presLayoutVars>
          <dgm:bulletEnabled val="1"/>
        </dgm:presLayoutVars>
      </dgm:prSet>
      <dgm:spPr/>
      <dgm:t>
        <a:bodyPr/>
        <a:lstStyle/>
        <a:p>
          <a:endParaRPr lang="en-US"/>
        </a:p>
      </dgm:t>
    </dgm:pt>
    <dgm:pt modelId="{334F13C8-8AE9-4A65-B6DB-EE73F05E0EEE}" type="pres">
      <dgm:prSet presAssocID="{8158AD7E-1D76-462B-B18C-EC4987C01F92}" presName="spacerL" presStyleCnt="0"/>
      <dgm:spPr/>
    </dgm:pt>
    <dgm:pt modelId="{95784E72-036B-410D-A5E3-4B5821496B46}" type="pres">
      <dgm:prSet presAssocID="{8158AD7E-1D76-462B-B18C-EC4987C01F92}" presName="sibTrans" presStyleLbl="sibTrans2D1" presStyleIdx="1" presStyleCnt="2"/>
      <dgm:spPr/>
      <dgm:t>
        <a:bodyPr/>
        <a:lstStyle/>
        <a:p>
          <a:endParaRPr lang="en-US"/>
        </a:p>
      </dgm:t>
    </dgm:pt>
    <dgm:pt modelId="{2DCC66C6-5519-4BF9-979A-095BF6D8F396}" type="pres">
      <dgm:prSet presAssocID="{8158AD7E-1D76-462B-B18C-EC4987C01F92}" presName="spacerR" presStyleCnt="0"/>
      <dgm:spPr/>
    </dgm:pt>
    <dgm:pt modelId="{64477412-AC09-49AE-8499-39713EDE92CB}" type="pres">
      <dgm:prSet presAssocID="{6EDE10C1-00C8-4837-9831-40B7896D9E73}" presName="node" presStyleLbl="node1" presStyleIdx="2" presStyleCnt="3">
        <dgm:presLayoutVars>
          <dgm:bulletEnabled val="1"/>
        </dgm:presLayoutVars>
      </dgm:prSet>
      <dgm:spPr/>
      <dgm:t>
        <a:bodyPr/>
        <a:lstStyle/>
        <a:p>
          <a:endParaRPr lang="en-US"/>
        </a:p>
      </dgm:t>
    </dgm:pt>
  </dgm:ptLst>
  <dgm:cxnLst>
    <dgm:cxn modelId="{379949C7-9374-4F88-805F-BC0995329214}" type="presOf" srcId="{00C8D5E8-48A3-405D-B7F5-BD51EAEDB10C}" destId="{837E98F6-4A1A-4570-8E78-D28B443F1FB0}" srcOrd="0" destOrd="0" presId="urn:microsoft.com/office/officeart/2005/8/layout/equation1"/>
    <dgm:cxn modelId="{99EC51EE-F0F1-4701-A8EF-FBCF0E4BB7F5}" type="presOf" srcId="{8158AD7E-1D76-462B-B18C-EC4987C01F92}" destId="{95784E72-036B-410D-A5E3-4B5821496B46}" srcOrd="0" destOrd="0" presId="urn:microsoft.com/office/officeart/2005/8/layout/equation1"/>
    <dgm:cxn modelId="{E04671C9-D58B-4117-9815-3FACBA68A973}" type="presOf" srcId="{D76BB16C-774F-4350-84D7-1DE8F39A29D8}" destId="{C44DD865-F714-4ADD-A69E-1A6B44764F61}" srcOrd="0" destOrd="0" presId="urn:microsoft.com/office/officeart/2005/8/layout/equation1"/>
    <dgm:cxn modelId="{E53E13B5-F678-46E2-8F18-505ACCE214C7}" srcId="{25F2C209-19B8-49BC-A415-29DB754F88D7}" destId="{F05C4DB0-5951-4931-AFCC-BDF8E3DE3A21}" srcOrd="0" destOrd="0" parTransId="{D0D97F27-02E2-4D2C-B9F1-E0E676857E14}" sibTransId="{D76BB16C-774F-4350-84D7-1DE8F39A29D8}"/>
    <dgm:cxn modelId="{6D512D5C-FB8D-495A-A7C3-423E71DD5696}" type="presOf" srcId="{25F2C209-19B8-49BC-A415-29DB754F88D7}" destId="{5464A943-10FB-4F41-8EFA-505A2FED63F7}" srcOrd="0" destOrd="0" presId="urn:microsoft.com/office/officeart/2005/8/layout/equation1"/>
    <dgm:cxn modelId="{92DD7C6B-900E-47EE-BA88-87E8EC64AEFD}" srcId="{25F2C209-19B8-49BC-A415-29DB754F88D7}" destId="{00C8D5E8-48A3-405D-B7F5-BD51EAEDB10C}" srcOrd="1" destOrd="0" parTransId="{F5033A07-34CC-49E1-9EDF-41A4E8DFE9CD}" sibTransId="{8158AD7E-1D76-462B-B18C-EC4987C01F92}"/>
    <dgm:cxn modelId="{402F1221-9D9A-4A19-AD31-EB702E302283}" srcId="{25F2C209-19B8-49BC-A415-29DB754F88D7}" destId="{6EDE10C1-00C8-4837-9831-40B7896D9E73}" srcOrd="2" destOrd="0" parTransId="{23E8869E-2A46-49B4-91A4-AD586ADA73D7}" sibTransId="{E46DF512-DC3C-44D6-8910-CABCF89CC51B}"/>
    <dgm:cxn modelId="{BDDB3D21-89D1-433C-9A1B-251086C227AA}" type="presOf" srcId="{F05C4DB0-5951-4931-AFCC-BDF8E3DE3A21}" destId="{0ECC5EB1-6A87-4C24-9346-B47E06D3520F}" srcOrd="0" destOrd="0" presId="urn:microsoft.com/office/officeart/2005/8/layout/equation1"/>
    <dgm:cxn modelId="{5473C73F-D896-4A52-B81B-3D816A1221AD}" type="presOf" srcId="{6EDE10C1-00C8-4837-9831-40B7896D9E73}" destId="{64477412-AC09-49AE-8499-39713EDE92CB}" srcOrd="0" destOrd="0" presId="urn:microsoft.com/office/officeart/2005/8/layout/equation1"/>
    <dgm:cxn modelId="{2DE1635A-C94B-4B27-91FA-FEC3271B3ADA}" type="presParOf" srcId="{5464A943-10FB-4F41-8EFA-505A2FED63F7}" destId="{0ECC5EB1-6A87-4C24-9346-B47E06D3520F}" srcOrd="0" destOrd="0" presId="urn:microsoft.com/office/officeart/2005/8/layout/equation1"/>
    <dgm:cxn modelId="{228382D7-9FFB-4CA2-821D-954F83FC2711}" type="presParOf" srcId="{5464A943-10FB-4F41-8EFA-505A2FED63F7}" destId="{F4203E35-B86B-44B6-8175-5A4A7C2E8E06}" srcOrd="1" destOrd="0" presId="urn:microsoft.com/office/officeart/2005/8/layout/equation1"/>
    <dgm:cxn modelId="{C4071E16-4179-4C53-9DC7-F4DC939C5CBB}" type="presParOf" srcId="{5464A943-10FB-4F41-8EFA-505A2FED63F7}" destId="{C44DD865-F714-4ADD-A69E-1A6B44764F61}" srcOrd="2" destOrd="0" presId="urn:microsoft.com/office/officeart/2005/8/layout/equation1"/>
    <dgm:cxn modelId="{DE6FD189-25D1-405B-BE4D-9D01D4128954}" type="presParOf" srcId="{5464A943-10FB-4F41-8EFA-505A2FED63F7}" destId="{DB278D78-4177-4AA1-8F8C-7587DF47753A}" srcOrd="3" destOrd="0" presId="urn:microsoft.com/office/officeart/2005/8/layout/equation1"/>
    <dgm:cxn modelId="{AFB809A6-C245-4EB5-B7EA-A45D162D526C}" type="presParOf" srcId="{5464A943-10FB-4F41-8EFA-505A2FED63F7}" destId="{837E98F6-4A1A-4570-8E78-D28B443F1FB0}" srcOrd="4" destOrd="0" presId="urn:microsoft.com/office/officeart/2005/8/layout/equation1"/>
    <dgm:cxn modelId="{48588B99-EC3E-45C7-95C4-859D93339BBE}" type="presParOf" srcId="{5464A943-10FB-4F41-8EFA-505A2FED63F7}" destId="{334F13C8-8AE9-4A65-B6DB-EE73F05E0EEE}" srcOrd="5" destOrd="0" presId="urn:microsoft.com/office/officeart/2005/8/layout/equation1"/>
    <dgm:cxn modelId="{2466D9EF-9A83-423A-800E-25E392E9D8A7}" type="presParOf" srcId="{5464A943-10FB-4F41-8EFA-505A2FED63F7}" destId="{95784E72-036B-410D-A5E3-4B5821496B46}" srcOrd="6" destOrd="0" presId="urn:microsoft.com/office/officeart/2005/8/layout/equation1"/>
    <dgm:cxn modelId="{2AF2C2C7-CA74-4D23-B9DC-7070484C1760}" type="presParOf" srcId="{5464A943-10FB-4F41-8EFA-505A2FED63F7}" destId="{2DCC66C6-5519-4BF9-979A-095BF6D8F396}" srcOrd="7" destOrd="0" presId="urn:microsoft.com/office/officeart/2005/8/layout/equation1"/>
    <dgm:cxn modelId="{D6A32115-69BF-4041-9FEA-A69E694A8070}" type="presParOf" srcId="{5464A943-10FB-4F41-8EFA-505A2FED63F7}" destId="{64477412-AC09-49AE-8499-39713EDE92CB}"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CC2EBB-16A0-482D-8453-E5AA402FF7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64DB08D-4537-415F-AF76-D082AF1D7417}">
      <dgm:prSet phldrT="[Text]"/>
      <dgm:spPr>
        <a:solidFill>
          <a:schemeClr val="tx2">
            <a:lumMod val="75000"/>
          </a:schemeClr>
        </a:solidFill>
      </dgm:spPr>
      <dgm:t>
        <a:bodyPr/>
        <a:lstStyle/>
        <a:p>
          <a:r>
            <a:rPr lang="en-US" dirty="0" smtClean="0"/>
            <a:t>5 TYPES</a:t>
          </a:r>
          <a:endParaRPr lang="en-US" dirty="0"/>
        </a:p>
      </dgm:t>
    </dgm:pt>
    <dgm:pt modelId="{83AA7209-F133-476E-B660-908E705FB28D}" type="parTrans" cxnId="{4DC3BCAD-7640-4803-B53C-9434DE2AD885}">
      <dgm:prSet/>
      <dgm:spPr/>
      <dgm:t>
        <a:bodyPr/>
        <a:lstStyle/>
        <a:p>
          <a:endParaRPr lang="en-US"/>
        </a:p>
      </dgm:t>
    </dgm:pt>
    <dgm:pt modelId="{7C52C111-CE30-466C-9718-F5759DBD3BA3}" type="sibTrans" cxnId="{4DC3BCAD-7640-4803-B53C-9434DE2AD885}">
      <dgm:prSet/>
      <dgm:spPr/>
      <dgm:t>
        <a:bodyPr/>
        <a:lstStyle/>
        <a:p>
          <a:endParaRPr lang="en-US"/>
        </a:p>
      </dgm:t>
    </dgm:pt>
    <dgm:pt modelId="{C34C671F-1534-4BC3-9C18-1B4F128FA94B}">
      <dgm:prSet phldrT="[Text]"/>
      <dgm:spPr>
        <a:solidFill>
          <a:schemeClr val="tx2">
            <a:lumMod val="75000"/>
          </a:schemeClr>
        </a:solidFill>
      </dgm:spPr>
      <dgm:t>
        <a:bodyPr/>
        <a:lstStyle/>
        <a:p>
          <a:r>
            <a:rPr lang="en-US" dirty="0" smtClean="0"/>
            <a:t>A</a:t>
          </a:r>
          <a:endParaRPr lang="en-US" dirty="0"/>
        </a:p>
      </dgm:t>
    </dgm:pt>
    <dgm:pt modelId="{D9E32C1E-80D0-4C7E-B0D1-84CDE5B5DAF9}" type="parTrans" cxnId="{25FB95F5-5116-488C-AE12-9A98715362DB}">
      <dgm:prSet/>
      <dgm:spPr/>
      <dgm:t>
        <a:bodyPr/>
        <a:lstStyle/>
        <a:p>
          <a:endParaRPr lang="en-US"/>
        </a:p>
      </dgm:t>
    </dgm:pt>
    <dgm:pt modelId="{496D63B0-0C8A-4395-94B3-4EA855795DF8}" type="sibTrans" cxnId="{25FB95F5-5116-488C-AE12-9A98715362DB}">
      <dgm:prSet/>
      <dgm:spPr/>
      <dgm:t>
        <a:bodyPr/>
        <a:lstStyle/>
        <a:p>
          <a:endParaRPr lang="en-US"/>
        </a:p>
      </dgm:t>
    </dgm:pt>
    <dgm:pt modelId="{3561EE3B-EF29-4E59-8249-79350A3939B1}">
      <dgm:prSet phldrT="[Text]"/>
      <dgm:spPr>
        <a:solidFill>
          <a:schemeClr val="tx2">
            <a:lumMod val="75000"/>
          </a:schemeClr>
        </a:solidFill>
      </dgm:spPr>
      <dgm:t>
        <a:bodyPr/>
        <a:lstStyle/>
        <a:p>
          <a:r>
            <a:rPr lang="en-US" dirty="0" smtClean="0"/>
            <a:t>B</a:t>
          </a:r>
          <a:endParaRPr lang="en-US" dirty="0"/>
        </a:p>
      </dgm:t>
    </dgm:pt>
    <dgm:pt modelId="{10A01129-84C4-4932-B39F-331ADDCF53B2}" type="parTrans" cxnId="{65331024-61C1-4239-98EA-26C16824F5DB}">
      <dgm:prSet/>
      <dgm:spPr/>
      <dgm:t>
        <a:bodyPr/>
        <a:lstStyle/>
        <a:p>
          <a:endParaRPr lang="en-US"/>
        </a:p>
      </dgm:t>
    </dgm:pt>
    <dgm:pt modelId="{62A82372-69E0-4440-BC98-865C96F04E9D}" type="sibTrans" cxnId="{65331024-61C1-4239-98EA-26C16824F5DB}">
      <dgm:prSet/>
      <dgm:spPr/>
      <dgm:t>
        <a:bodyPr/>
        <a:lstStyle/>
        <a:p>
          <a:endParaRPr lang="en-US"/>
        </a:p>
      </dgm:t>
    </dgm:pt>
    <dgm:pt modelId="{8C40B537-81D6-4A41-8547-74DD9461CE79}">
      <dgm:prSet phldrT="[Text]"/>
      <dgm:spPr>
        <a:solidFill>
          <a:schemeClr val="tx2">
            <a:lumMod val="75000"/>
          </a:schemeClr>
        </a:solidFill>
      </dgm:spPr>
      <dgm:t>
        <a:bodyPr/>
        <a:lstStyle/>
        <a:p>
          <a:r>
            <a:rPr lang="en-US" dirty="0" smtClean="0"/>
            <a:t>C</a:t>
          </a:r>
          <a:endParaRPr lang="en-US" dirty="0"/>
        </a:p>
      </dgm:t>
    </dgm:pt>
    <dgm:pt modelId="{929177CD-0F36-4E76-96AC-B93A689B4BB4}" type="parTrans" cxnId="{23D2334E-CF6B-485E-A7D5-B0CFFBC82D3C}">
      <dgm:prSet/>
      <dgm:spPr/>
      <dgm:t>
        <a:bodyPr/>
        <a:lstStyle/>
        <a:p>
          <a:endParaRPr lang="en-US"/>
        </a:p>
      </dgm:t>
    </dgm:pt>
    <dgm:pt modelId="{58D1BAB8-4C5A-43DB-9B6B-C2B3C67A5919}" type="sibTrans" cxnId="{23D2334E-CF6B-485E-A7D5-B0CFFBC82D3C}">
      <dgm:prSet/>
      <dgm:spPr/>
      <dgm:t>
        <a:bodyPr/>
        <a:lstStyle/>
        <a:p>
          <a:endParaRPr lang="en-US"/>
        </a:p>
      </dgm:t>
    </dgm:pt>
    <dgm:pt modelId="{9C5811D2-032D-45A2-AA2C-306C0ACFEF43}">
      <dgm:prSet phldrT="[Text]"/>
      <dgm:spPr>
        <a:solidFill>
          <a:schemeClr val="tx2">
            <a:lumMod val="75000"/>
          </a:schemeClr>
        </a:solidFill>
      </dgm:spPr>
      <dgm:t>
        <a:bodyPr/>
        <a:lstStyle/>
        <a:p>
          <a:r>
            <a:rPr lang="en-US" dirty="0" smtClean="0"/>
            <a:t>D</a:t>
          </a:r>
          <a:endParaRPr lang="en-US" dirty="0"/>
        </a:p>
      </dgm:t>
    </dgm:pt>
    <dgm:pt modelId="{A7D6F221-2734-4CC8-84D3-431A5BA28185}" type="parTrans" cxnId="{E914C099-F49E-4C31-AB1D-607F3AE3C2D9}">
      <dgm:prSet/>
      <dgm:spPr/>
      <dgm:t>
        <a:bodyPr/>
        <a:lstStyle/>
        <a:p>
          <a:endParaRPr lang="en-US"/>
        </a:p>
      </dgm:t>
    </dgm:pt>
    <dgm:pt modelId="{7E870896-21F3-4B09-B5B2-EA79C8A0AD4F}" type="sibTrans" cxnId="{E914C099-F49E-4C31-AB1D-607F3AE3C2D9}">
      <dgm:prSet/>
      <dgm:spPr/>
      <dgm:t>
        <a:bodyPr/>
        <a:lstStyle/>
        <a:p>
          <a:endParaRPr lang="en-US"/>
        </a:p>
      </dgm:t>
    </dgm:pt>
    <dgm:pt modelId="{0C44B6EE-6DB3-444D-8D27-45A81001D8B9}">
      <dgm:prSet phldrT="[Text]"/>
      <dgm:spPr>
        <a:solidFill>
          <a:schemeClr val="tx2">
            <a:lumMod val="75000"/>
          </a:schemeClr>
        </a:solidFill>
      </dgm:spPr>
      <dgm:t>
        <a:bodyPr/>
        <a:lstStyle/>
        <a:p>
          <a:r>
            <a:rPr lang="en-US" dirty="0" smtClean="0"/>
            <a:t>E</a:t>
          </a:r>
          <a:endParaRPr lang="en-US" dirty="0"/>
        </a:p>
      </dgm:t>
    </dgm:pt>
    <dgm:pt modelId="{091394BE-C9C4-41C9-B488-BCE8F17D286C}" type="parTrans" cxnId="{D2300F12-76E7-430D-9A69-3AA8AF08B6AE}">
      <dgm:prSet/>
      <dgm:spPr/>
      <dgm:t>
        <a:bodyPr/>
        <a:lstStyle/>
        <a:p>
          <a:endParaRPr lang="en-US"/>
        </a:p>
      </dgm:t>
    </dgm:pt>
    <dgm:pt modelId="{6981A505-74C5-4C3B-BD32-5E7D686B1649}" type="sibTrans" cxnId="{D2300F12-76E7-430D-9A69-3AA8AF08B6AE}">
      <dgm:prSet/>
      <dgm:spPr/>
      <dgm:t>
        <a:bodyPr/>
        <a:lstStyle/>
        <a:p>
          <a:endParaRPr lang="en-US"/>
        </a:p>
      </dgm:t>
    </dgm:pt>
    <dgm:pt modelId="{A30F07AF-C413-40EA-A926-3A390ED80DFB}" type="pres">
      <dgm:prSet presAssocID="{F9CC2EBB-16A0-482D-8453-E5AA402FF7B4}" presName="cycle" presStyleCnt="0">
        <dgm:presLayoutVars>
          <dgm:chMax val="1"/>
          <dgm:dir/>
          <dgm:animLvl val="ctr"/>
          <dgm:resizeHandles val="exact"/>
        </dgm:presLayoutVars>
      </dgm:prSet>
      <dgm:spPr/>
      <dgm:t>
        <a:bodyPr/>
        <a:lstStyle/>
        <a:p>
          <a:endParaRPr lang="en-US"/>
        </a:p>
      </dgm:t>
    </dgm:pt>
    <dgm:pt modelId="{55572054-19E8-49A1-A618-692A4D0F5DBE}" type="pres">
      <dgm:prSet presAssocID="{964DB08D-4537-415F-AF76-D082AF1D7417}" presName="centerShape" presStyleLbl="node0" presStyleIdx="0" presStyleCnt="1"/>
      <dgm:spPr/>
      <dgm:t>
        <a:bodyPr/>
        <a:lstStyle/>
        <a:p>
          <a:endParaRPr lang="en-US"/>
        </a:p>
      </dgm:t>
    </dgm:pt>
    <dgm:pt modelId="{5937D193-7BF7-4474-986C-D3F39D5D0F08}" type="pres">
      <dgm:prSet presAssocID="{D9E32C1E-80D0-4C7E-B0D1-84CDE5B5DAF9}" presName="parTrans" presStyleLbl="bgSibTrans2D1" presStyleIdx="0" presStyleCnt="5"/>
      <dgm:spPr/>
      <dgm:t>
        <a:bodyPr/>
        <a:lstStyle/>
        <a:p>
          <a:endParaRPr lang="en-US"/>
        </a:p>
      </dgm:t>
    </dgm:pt>
    <dgm:pt modelId="{D9FFDF02-7F7F-4A70-A762-E6FD4A1FE37E}" type="pres">
      <dgm:prSet presAssocID="{C34C671F-1534-4BC3-9C18-1B4F128FA94B}" presName="node" presStyleLbl="node1" presStyleIdx="0" presStyleCnt="5">
        <dgm:presLayoutVars>
          <dgm:bulletEnabled val="1"/>
        </dgm:presLayoutVars>
      </dgm:prSet>
      <dgm:spPr/>
      <dgm:t>
        <a:bodyPr/>
        <a:lstStyle/>
        <a:p>
          <a:endParaRPr lang="en-US"/>
        </a:p>
      </dgm:t>
    </dgm:pt>
    <dgm:pt modelId="{0B26ECD3-7740-4947-8D5A-930F0D4FB2D2}" type="pres">
      <dgm:prSet presAssocID="{10A01129-84C4-4932-B39F-331ADDCF53B2}" presName="parTrans" presStyleLbl="bgSibTrans2D1" presStyleIdx="1" presStyleCnt="5"/>
      <dgm:spPr/>
      <dgm:t>
        <a:bodyPr/>
        <a:lstStyle/>
        <a:p>
          <a:endParaRPr lang="en-US"/>
        </a:p>
      </dgm:t>
    </dgm:pt>
    <dgm:pt modelId="{8E932A82-B2F3-4587-8535-F1742447FEB4}" type="pres">
      <dgm:prSet presAssocID="{3561EE3B-EF29-4E59-8249-79350A3939B1}" presName="node" presStyleLbl="node1" presStyleIdx="1" presStyleCnt="5">
        <dgm:presLayoutVars>
          <dgm:bulletEnabled val="1"/>
        </dgm:presLayoutVars>
      </dgm:prSet>
      <dgm:spPr/>
      <dgm:t>
        <a:bodyPr/>
        <a:lstStyle/>
        <a:p>
          <a:endParaRPr lang="en-US"/>
        </a:p>
      </dgm:t>
    </dgm:pt>
    <dgm:pt modelId="{44980F4A-9CAA-41CF-9605-873378AEDDFB}" type="pres">
      <dgm:prSet presAssocID="{929177CD-0F36-4E76-96AC-B93A689B4BB4}" presName="parTrans" presStyleLbl="bgSibTrans2D1" presStyleIdx="2" presStyleCnt="5"/>
      <dgm:spPr/>
      <dgm:t>
        <a:bodyPr/>
        <a:lstStyle/>
        <a:p>
          <a:endParaRPr lang="en-US"/>
        </a:p>
      </dgm:t>
    </dgm:pt>
    <dgm:pt modelId="{F76DC409-55BD-48DE-AA04-6540F70ED88B}" type="pres">
      <dgm:prSet presAssocID="{8C40B537-81D6-4A41-8547-74DD9461CE79}" presName="node" presStyleLbl="node1" presStyleIdx="2" presStyleCnt="5">
        <dgm:presLayoutVars>
          <dgm:bulletEnabled val="1"/>
        </dgm:presLayoutVars>
      </dgm:prSet>
      <dgm:spPr/>
      <dgm:t>
        <a:bodyPr/>
        <a:lstStyle/>
        <a:p>
          <a:endParaRPr lang="en-US"/>
        </a:p>
      </dgm:t>
    </dgm:pt>
    <dgm:pt modelId="{9DBD0998-177A-4116-BACE-E941BF6E5961}" type="pres">
      <dgm:prSet presAssocID="{A7D6F221-2734-4CC8-84D3-431A5BA28185}" presName="parTrans" presStyleLbl="bgSibTrans2D1" presStyleIdx="3" presStyleCnt="5"/>
      <dgm:spPr/>
      <dgm:t>
        <a:bodyPr/>
        <a:lstStyle/>
        <a:p>
          <a:endParaRPr lang="en-US"/>
        </a:p>
      </dgm:t>
    </dgm:pt>
    <dgm:pt modelId="{834EFE2A-F874-403D-B1AA-E2D112E4E38B}" type="pres">
      <dgm:prSet presAssocID="{9C5811D2-032D-45A2-AA2C-306C0ACFEF43}" presName="node" presStyleLbl="node1" presStyleIdx="3" presStyleCnt="5">
        <dgm:presLayoutVars>
          <dgm:bulletEnabled val="1"/>
        </dgm:presLayoutVars>
      </dgm:prSet>
      <dgm:spPr/>
      <dgm:t>
        <a:bodyPr/>
        <a:lstStyle/>
        <a:p>
          <a:endParaRPr lang="en-US"/>
        </a:p>
      </dgm:t>
    </dgm:pt>
    <dgm:pt modelId="{A20D95FA-7189-4701-B5B1-89C77B4AC503}" type="pres">
      <dgm:prSet presAssocID="{091394BE-C9C4-41C9-B488-BCE8F17D286C}" presName="parTrans" presStyleLbl="bgSibTrans2D1" presStyleIdx="4" presStyleCnt="5"/>
      <dgm:spPr/>
      <dgm:t>
        <a:bodyPr/>
        <a:lstStyle/>
        <a:p>
          <a:endParaRPr lang="en-US"/>
        </a:p>
      </dgm:t>
    </dgm:pt>
    <dgm:pt modelId="{8FC30FBB-4735-4F75-93D4-C524A7F5C045}" type="pres">
      <dgm:prSet presAssocID="{0C44B6EE-6DB3-444D-8D27-45A81001D8B9}" presName="node" presStyleLbl="node1" presStyleIdx="4" presStyleCnt="5">
        <dgm:presLayoutVars>
          <dgm:bulletEnabled val="1"/>
        </dgm:presLayoutVars>
      </dgm:prSet>
      <dgm:spPr/>
      <dgm:t>
        <a:bodyPr/>
        <a:lstStyle/>
        <a:p>
          <a:endParaRPr lang="en-US"/>
        </a:p>
      </dgm:t>
    </dgm:pt>
  </dgm:ptLst>
  <dgm:cxnLst>
    <dgm:cxn modelId="{F5B19B8F-2725-4E66-97A6-686E34D3DEA7}" type="presOf" srcId="{9C5811D2-032D-45A2-AA2C-306C0ACFEF43}" destId="{834EFE2A-F874-403D-B1AA-E2D112E4E38B}" srcOrd="0" destOrd="0" presId="urn:microsoft.com/office/officeart/2005/8/layout/radial4"/>
    <dgm:cxn modelId="{65331024-61C1-4239-98EA-26C16824F5DB}" srcId="{964DB08D-4537-415F-AF76-D082AF1D7417}" destId="{3561EE3B-EF29-4E59-8249-79350A3939B1}" srcOrd="1" destOrd="0" parTransId="{10A01129-84C4-4932-B39F-331ADDCF53B2}" sibTransId="{62A82372-69E0-4440-BC98-865C96F04E9D}"/>
    <dgm:cxn modelId="{4DC3BCAD-7640-4803-B53C-9434DE2AD885}" srcId="{F9CC2EBB-16A0-482D-8453-E5AA402FF7B4}" destId="{964DB08D-4537-415F-AF76-D082AF1D7417}" srcOrd="0" destOrd="0" parTransId="{83AA7209-F133-476E-B660-908E705FB28D}" sibTransId="{7C52C111-CE30-466C-9718-F5759DBD3BA3}"/>
    <dgm:cxn modelId="{D2300F12-76E7-430D-9A69-3AA8AF08B6AE}" srcId="{964DB08D-4537-415F-AF76-D082AF1D7417}" destId="{0C44B6EE-6DB3-444D-8D27-45A81001D8B9}" srcOrd="4" destOrd="0" parTransId="{091394BE-C9C4-41C9-B488-BCE8F17D286C}" sibTransId="{6981A505-74C5-4C3B-BD32-5E7D686B1649}"/>
    <dgm:cxn modelId="{699FCA36-102F-46F5-9641-9CAC0D0B8202}" type="presOf" srcId="{F9CC2EBB-16A0-482D-8453-E5AA402FF7B4}" destId="{A30F07AF-C413-40EA-A926-3A390ED80DFB}" srcOrd="0" destOrd="0" presId="urn:microsoft.com/office/officeart/2005/8/layout/radial4"/>
    <dgm:cxn modelId="{E914C099-F49E-4C31-AB1D-607F3AE3C2D9}" srcId="{964DB08D-4537-415F-AF76-D082AF1D7417}" destId="{9C5811D2-032D-45A2-AA2C-306C0ACFEF43}" srcOrd="3" destOrd="0" parTransId="{A7D6F221-2734-4CC8-84D3-431A5BA28185}" sibTransId="{7E870896-21F3-4B09-B5B2-EA79C8A0AD4F}"/>
    <dgm:cxn modelId="{31884E8D-01F2-43F6-A339-AFED383E5A8C}" type="presOf" srcId="{C34C671F-1534-4BC3-9C18-1B4F128FA94B}" destId="{D9FFDF02-7F7F-4A70-A762-E6FD4A1FE37E}" srcOrd="0" destOrd="0" presId="urn:microsoft.com/office/officeart/2005/8/layout/radial4"/>
    <dgm:cxn modelId="{AF7E55AC-076D-455E-9327-157F099B13FF}" type="presOf" srcId="{929177CD-0F36-4E76-96AC-B93A689B4BB4}" destId="{44980F4A-9CAA-41CF-9605-873378AEDDFB}" srcOrd="0" destOrd="0" presId="urn:microsoft.com/office/officeart/2005/8/layout/radial4"/>
    <dgm:cxn modelId="{25FB95F5-5116-488C-AE12-9A98715362DB}" srcId="{964DB08D-4537-415F-AF76-D082AF1D7417}" destId="{C34C671F-1534-4BC3-9C18-1B4F128FA94B}" srcOrd="0" destOrd="0" parTransId="{D9E32C1E-80D0-4C7E-B0D1-84CDE5B5DAF9}" sibTransId="{496D63B0-0C8A-4395-94B3-4EA855795DF8}"/>
    <dgm:cxn modelId="{38FA5007-114D-4E78-A676-973A64657996}" type="presOf" srcId="{A7D6F221-2734-4CC8-84D3-431A5BA28185}" destId="{9DBD0998-177A-4116-BACE-E941BF6E5961}" srcOrd="0" destOrd="0" presId="urn:microsoft.com/office/officeart/2005/8/layout/radial4"/>
    <dgm:cxn modelId="{0CB7C13F-32E6-4C62-8327-EEEE13E024EB}" type="presOf" srcId="{D9E32C1E-80D0-4C7E-B0D1-84CDE5B5DAF9}" destId="{5937D193-7BF7-4474-986C-D3F39D5D0F08}" srcOrd="0" destOrd="0" presId="urn:microsoft.com/office/officeart/2005/8/layout/radial4"/>
    <dgm:cxn modelId="{23D2334E-CF6B-485E-A7D5-B0CFFBC82D3C}" srcId="{964DB08D-4537-415F-AF76-D082AF1D7417}" destId="{8C40B537-81D6-4A41-8547-74DD9461CE79}" srcOrd="2" destOrd="0" parTransId="{929177CD-0F36-4E76-96AC-B93A689B4BB4}" sibTransId="{58D1BAB8-4C5A-43DB-9B6B-C2B3C67A5919}"/>
    <dgm:cxn modelId="{37065FC4-690B-4D06-BA2F-045FA3310425}" type="presOf" srcId="{091394BE-C9C4-41C9-B488-BCE8F17D286C}" destId="{A20D95FA-7189-4701-B5B1-89C77B4AC503}" srcOrd="0" destOrd="0" presId="urn:microsoft.com/office/officeart/2005/8/layout/radial4"/>
    <dgm:cxn modelId="{F157CB73-4B6A-4044-A5B5-445B7194A256}" type="presOf" srcId="{10A01129-84C4-4932-B39F-331ADDCF53B2}" destId="{0B26ECD3-7740-4947-8D5A-930F0D4FB2D2}" srcOrd="0" destOrd="0" presId="urn:microsoft.com/office/officeart/2005/8/layout/radial4"/>
    <dgm:cxn modelId="{F17E809A-2132-4E59-8396-DDFFC5510231}" type="presOf" srcId="{8C40B537-81D6-4A41-8547-74DD9461CE79}" destId="{F76DC409-55BD-48DE-AA04-6540F70ED88B}" srcOrd="0" destOrd="0" presId="urn:microsoft.com/office/officeart/2005/8/layout/radial4"/>
    <dgm:cxn modelId="{CC4B1A22-E575-4AA3-9EC0-563743CBA8E5}" type="presOf" srcId="{0C44B6EE-6DB3-444D-8D27-45A81001D8B9}" destId="{8FC30FBB-4735-4F75-93D4-C524A7F5C045}" srcOrd="0" destOrd="0" presId="urn:microsoft.com/office/officeart/2005/8/layout/radial4"/>
    <dgm:cxn modelId="{71D20D7E-138A-40BF-8A1E-823F1B62A968}" type="presOf" srcId="{3561EE3B-EF29-4E59-8249-79350A3939B1}" destId="{8E932A82-B2F3-4587-8535-F1742447FEB4}" srcOrd="0" destOrd="0" presId="urn:microsoft.com/office/officeart/2005/8/layout/radial4"/>
    <dgm:cxn modelId="{DCCED08E-E516-4209-BEFF-AE28B24CD4C7}" type="presOf" srcId="{964DB08D-4537-415F-AF76-D082AF1D7417}" destId="{55572054-19E8-49A1-A618-692A4D0F5DBE}" srcOrd="0" destOrd="0" presId="urn:microsoft.com/office/officeart/2005/8/layout/radial4"/>
    <dgm:cxn modelId="{88672756-473F-44BB-9FB9-5E255284F7F7}" type="presParOf" srcId="{A30F07AF-C413-40EA-A926-3A390ED80DFB}" destId="{55572054-19E8-49A1-A618-692A4D0F5DBE}" srcOrd="0" destOrd="0" presId="urn:microsoft.com/office/officeart/2005/8/layout/radial4"/>
    <dgm:cxn modelId="{71A12456-FD42-44C8-9CE5-153424FDB591}" type="presParOf" srcId="{A30F07AF-C413-40EA-A926-3A390ED80DFB}" destId="{5937D193-7BF7-4474-986C-D3F39D5D0F08}" srcOrd="1" destOrd="0" presId="urn:microsoft.com/office/officeart/2005/8/layout/radial4"/>
    <dgm:cxn modelId="{73010D67-C54E-4AEB-9930-39278CA16D79}" type="presParOf" srcId="{A30F07AF-C413-40EA-A926-3A390ED80DFB}" destId="{D9FFDF02-7F7F-4A70-A762-E6FD4A1FE37E}" srcOrd="2" destOrd="0" presId="urn:microsoft.com/office/officeart/2005/8/layout/radial4"/>
    <dgm:cxn modelId="{EF310B08-4B56-41CB-8CED-3C65C2A3ABF1}" type="presParOf" srcId="{A30F07AF-C413-40EA-A926-3A390ED80DFB}" destId="{0B26ECD3-7740-4947-8D5A-930F0D4FB2D2}" srcOrd="3" destOrd="0" presId="urn:microsoft.com/office/officeart/2005/8/layout/radial4"/>
    <dgm:cxn modelId="{7A848B33-045B-4FC3-A362-C2984AA6B4AB}" type="presParOf" srcId="{A30F07AF-C413-40EA-A926-3A390ED80DFB}" destId="{8E932A82-B2F3-4587-8535-F1742447FEB4}" srcOrd="4" destOrd="0" presId="urn:microsoft.com/office/officeart/2005/8/layout/radial4"/>
    <dgm:cxn modelId="{E4326F25-F3AB-4613-91F0-343DB6751806}" type="presParOf" srcId="{A30F07AF-C413-40EA-A926-3A390ED80DFB}" destId="{44980F4A-9CAA-41CF-9605-873378AEDDFB}" srcOrd="5" destOrd="0" presId="urn:microsoft.com/office/officeart/2005/8/layout/radial4"/>
    <dgm:cxn modelId="{A55C1B12-914B-426E-8660-A24A13A858C8}" type="presParOf" srcId="{A30F07AF-C413-40EA-A926-3A390ED80DFB}" destId="{F76DC409-55BD-48DE-AA04-6540F70ED88B}" srcOrd="6" destOrd="0" presId="urn:microsoft.com/office/officeart/2005/8/layout/radial4"/>
    <dgm:cxn modelId="{BC48B5E7-D2A0-4175-AB4B-C6C64A65B128}" type="presParOf" srcId="{A30F07AF-C413-40EA-A926-3A390ED80DFB}" destId="{9DBD0998-177A-4116-BACE-E941BF6E5961}" srcOrd="7" destOrd="0" presId="urn:microsoft.com/office/officeart/2005/8/layout/radial4"/>
    <dgm:cxn modelId="{87AB8D9F-B3BA-43D9-AECB-0E2BEC800F84}" type="presParOf" srcId="{A30F07AF-C413-40EA-A926-3A390ED80DFB}" destId="{834EFE2A-F874-403D-B1AA-E2D112E4E38B}" srcOrd="8" destOrd="0" presId="urn:microsoft.com/office/officeart/2005/8/layout/radial4"/>
    <dgm:cxn modelId="{665AADA9-A637-428A-B8C3-AB4F26D1C19B}" type="presParOf" srcId="{A30F07AF-C413-40EA-A926-3A390ED80DFB}" destId="{A20D95FA-7189-4701-B5B1-89C77B4AC503}" srcOrd="9" destOrd="0" presId="urn:microsoft.com/office/officeart/2005/8/layout/radial4"/>
    <dgm:cxn modelId="{680A3A6A-C3F7-4C09-9A43-E3F59917FC62}" type="presParOf" srcId="{A30F07AF-C413-40EA-A926-3A390ED80DFB}" destId="{8FC30FBB-4735-4F75-93D4-C524A7F5C045}"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CC2EBB-16A0-482D-8453-E5AA402FF7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64DB08D-4537-415F-AF76-D082AF1D7417}">
      <dgm:prSet phldrT="[Text]"/>
      <dgm:spPr>
        <a:solidFill>
          <a:schemeClr val="tx2">
            <a:lumMod val="75000"/>
          </a:schemeClr>
        </a:solidFill>
      </dgm:spPr>
      <dgm:t>
        <a:bodyPr/>
        <a:lstStyle/>
        <a:p>
          <a:r>
            <a:rPr lang="en-US" dirty="0" smtClean="0"/>
            <a:t>5 TYPES</a:t>
          </a:r>
          <a:endParaRPr lang="en-US" dirty="0"/>
        </a:p>
      </dgm:t>
    </dgm:pt>
    <dgm:pt modelId="{83AA7209-F133-476E-B660-908E705FB28D}" type="parTrans" cxnId="{4DC3BCAD-7640-4803-B53C-9434DE2AD885}">
      <dgm:prSet/>
      <dgm:spPr/>
      <dgm:t>
        <a:bodyPr/>
        <a:lstStyle/>
        <a:p>
          <a:endParaRPr lang="en-US"/>
        </a:p>
      </dgm:t>
    </dgm:pt>
    <dgm:pt modelId="{7C52C111-CE30-466C-9718-F5759DBD3BA3}" type="sibTrans" cxnId="{4DC3BCAD-7640-4803-B53C-9434DE2AD885}">
      <dgm:prSet/>
      <dgm:spPr/>
      <dgm:t>
        <a:bodyPr/>
        <a:lstStyle/>
        <a:p>
          <a:endParaRPr lang="en-US"/>
        </a:p>
      </dgm:t>
    </dgm:pt>
    <dgm:pt modelId="{C34C671F-1534-4BC3-9C18-1B4F128FA94B}">
      <dgm:prSet phldrT="[Text]"/>
      <dgm:spPr>
        <a:solidFill>
          <a:schemeClr val="bg2">
            <a:lumMod val="10000"/>
          </a:schemeClr>
        </a:solidFill>
        <a:ln>
          <a:solidFill>
            <a:srgbClr val="FF0000"/>
          </a:solidFill>
        </a:ln>
      </dgm:spPr>
      <dgm:t>
        <a:bodyPr/>
        <a:lstStyle/>
        <a:p>
          <a:r>
            <a:rPr lang="en-US" dirty="0" smtClean="0"/>
            <a:t>A</a:t>
          </a:r>
          <a:endParaRPr lang="en-US" dirty="0"/>
        </a:p>
      </dgm:t>
    </dgm:pt>
    <dgm:pt modelId="{D9E32C1E-80D0-4C7E-B0D1-84CDE5B5DAF9}" type="parTrans" cxnId="{25FB95F5-5116-488C-AE12-9A98715362DB}">
      <dgm:prSet/>
      <dgm:spPr/>
      <dgm:t>
        <a:bodyPr/>
        <a:lstStyle/>
        <a:p>
          <a:endParaRPr lang="en-US"/>
        </a:p>
      </dgm:t>
    </dgm:pt>
    <dgm:pt modelId="{496D63B0-0C8A-4395-94B3-4EA855795DF8}" type="sibTrans" cxnId="{25FB95F5-5116-488C-AE12-9A98715362DB}">
      <dgm:prSet/>
      <dgm:spPr/>
      <dgm:t>
        <a:bodyPr/>
        <a:lstStyle/>
        <a:p>
          <a:endParaRPr lang="en-US"/>
        </a:p>
      </dgm:t>
    </dgm:pt>
    <dgm:pt modelId="{3561EE3B-EF29-4E59-8249-79350A3939B1}">
      <dgm:prSet phldrT="[Text]"/>
      <dgm:spPr>
        <a:solidFill>
          <a:schemeClr val="tx2">
            <a:lumMod val="75000"/>
          </a:schemeClr>
        </a:solidFill>
      </dgm:spPr>
      <dgm:t>
        <a:bodyPr/>
        <a:lstStyle/>
        <a:p>
          <a:r>
            <a:rPr lang="en-US" dirty="0" smtClean="0"/>
            <a:t>B</a:t>
          </a:r>
          <a:endParaRPr lang="en-US" dirty="0"/>
        </a:p>
      </dgm:t>
    </dgm:pt>
    <dgm:pt modelId="{10A01129-84C4-4932-B39F-331ADDCF53B2}" type="parTrans" cxnId="{65331024-61C1-4239-98EA-26C16824F5DB}">
      <dgm:prSet/>
      <dgm:spPr/>
      <dgm:t>
        <a:bodyPr/>
        <a:lstStyle/>
        <a:p>
          <a:endParaRPr lang="en-US"/>
        </a:p>
      </dgm:t>
    </dgm:pt>
    <dgm:pt modelId="{62A82372-69E0-4440-BC98-865C96F04E9D}" type="sibTrans" cxnId="{65331024-61C1-4239-98EA-26C16824F5DB}">
      <dgm:prSet/>
      <dgm:spPr/>
      <dgm:t>
        <a:bodyPr/>
        <a:lstStyle/>
        <a:p>
          <a:endParaRPr lang="en-US"/>
        </a:p>
      </dgm:t>
    </dgm:pt>
    <dgm:pt modelId="{8C40B537-81D6-4A41-8547-74DD9461CE79}">
      <dgm:prSet phldrT="[Text]"/>
      <dgm:spPr>
        <a:solidFill>
          <a:schemeClr val="tx2">
            <a:lumMod val="75000"/>
          </a:schemeClr>
        </a:solidFill>
      </dgm:spPr>
      <dgm:t>
        <a:bodyPr/>
        <a:lstStyle/>
        <a:p>
          <a:r>
            <a:rPr lang="en-US" dirty="0" smtClean="0"/>
            <a:t>C</a:t>
          </a:r>
          <a:endParaRPr lang="en-US" dirty="0"/>
        </a:p>
      </dgm:t>
    </dgm:pt>
    <dgm:pt modelId="{929177CD-0F36-4E76-96AC-B93A689B4BB4}" type="parTrans" cxnId="{23D2334E-CF6B-485E-A7D5-B0CFFBC82D3C}">
      <dgm:prSet/>
      <dgm:spPr/>
      <dgm:t>
        <a:bodyPr/>
        <a:lstStyle/>
        <a:p>
          <a:endParaRPr lang="en-US"/>
        </a:p>
      </dgm:t>
    </dgm:pt>
    <dgm:pt modelId="{58D1BAB8-4C5A-43DB-9B6B-C2B3C67A5919}" type="sibTrans" cxnId="{23D2334E-CF6B-485E-A7D5-B0CFFBC82D3C}">
      <dgm:prSet/>
      <dgm:spPr/>
      <dgm:t>
        <a:bodyPr/>
        <a:lstStyle/>
        <a:p>
          <a:endParaRPr lang="en-US"/>
        </a:p>
      </dgm:t>
    </dgm:pt>
    <dgm:pt modelId="{9C5811D2-032D-45A2-AA2C-306C0ACFEF43}">
      <dgm:prSet phldrT="[Text]"/>
      <dgm:spPr>
        <a:solidFill>
          <a:schemeClr val="tx2">
            <a:lumMod val="75000"/>
          </a:schemeClr>
        </a:solidFill>
      </dgm:spPr>
      <dgm:t>
        <a:bodyPr/>
        <a:lstStyle/>
        <a:p>
          <a:r>
            <a:rPr lang="en-US" dirty="0" smtClean="0"/>
            <a:t>D</a:t>
          </a:r>
          <a:endParaRPr lang="en-US" dirty="0"/>
        </a:p>
      </dgm:t>
    </dgm:pt>
    <dgm:pt modelId="{A7D6F221-2734-4CC8-84D3-431A5BA28185}" type="parTrans" cxnId="{E914C099-F49E-4C31-AB1D-607F3AE3C2D9}">
      <dgm:prSet/>
      <dgm:spPr/>
      <dgm:t>
        <a:bodyPr/>
        <a:lstStyle/>
        <a:p>
          <a:endParaRPr lang="en-US"/>
        </a:p>
      </dgm:t>
    </dgm:pt>
    <dgm:pt modelId="{7E870896-21F3-4B09-B5B2-EA79C8A0AD4F}" type="sibTrans" cxnId="{E914C099-F49E-4C31-AB1D-607F3AE3C2D9}">
      <dgm:prSet/>
      <dgm:spPr/>
      <dgm:t>
        <a:bodyPr/>
        <a:lstStyle/>
        <a:p>
          <a:endParaRPr lang="en-US"/>
        </a:p>
      </dgm:t>
    </dgm:pt>
    <dgm:pt modelId="{0C44B6EE-6DB3-444D-8D27-45A81001D8B9}">
      <dgm:prSet phldrT="[Text]"/>
      <dgm:spPr>
        <a:solidFill>
          <a:schemeClr val="bg2">
            <a:lumMod val="10000"/>
          </a:schemeClr>
        </a:solidFill>
        <a:ln>
          <a:solidFill>
            <a:srgbClr val="FF0000"/>
          </a:solidFill>
        </a:ln>
      </dgm:spPr>
      <dgm:t>
        <a:bodyPr/>
        <a:lstStyle/>
        <a:p>
          <a:r>
            <a:rPr lang="en-US" dirty="0" smtClean="0"/>
            <a:t>E</a:t>
          </a:r>
          <a:endParaRPr lang="en-US" dirty="0"/>
        </a:p>
      </dgm:t>
    </dgm:pt>
    <dgm:pt modelId="{091394BE-C9C4-41C9-B488-BCE8F17D286C}" type="parTrans" cxnId="{D2300F12-76E7-430D-9A69-3AA8AF08B6AE}">
      <dgm:prSet/>
      <dgm:spPr/>
      <dgm:t>
        <a:bodyPr/>
        <a:lstStyle/>
        <a:p>
          <a:endParaRPr lang="en-US"/>
        </a:p>
      </dgm:t>
    </dgm:pt>
    <dgm:pt modelId="{6981A505-74C5-4C3B-BD32-5E7D686B1649}" type="sibTrans" cxnId="{D2300F12-76E7-430D-9A69-3AA8AF08B6AE}">
      <dgm:prSet/>
      <dgm:spPr/>
      <dgm:t>
        <a:bodyPr/>
        <a:lstStyle/>
        <a:p>
          <a:endParaRPr lang="en-US"/>
        </a:p>
      </dgm:t>
    </dgm:pt>
    <dgm:pt modelId="{A30F07AF-C413-40EA-A926-3A390ED80DFB}" type="pres">
      <dgm:prSet presAssocID="{F9CC2EBB-16A0-482D-8453-E5AA402FF7B4}" presName="cycle" presStyleCnt="0">
        <dgm:presLayoutVars>
          <dgm:chMax val="1"/>
          <dgm:dir/>
          <dgm:animLvl val="ctr"/>
          <dgm:resizeHandles val="exact"/>
        </dgm:presLayoutVars>
      </dgm:prSet>
      <dgm:spPr/>
      <dgm:t>
        <a:bodyPr/>
        <a:lstStyle/>
        <a:p>
          <a:endParaRPr lang="en-US"/>
        </a:p>
      </dgm:t>
    </dgm:pt>
    <dgm:pt modelId="{55572054-19E8-49A1-A618-692A4D0F5DBE}" type="pres">
      <dgm:prSet presAssocID="{964DB08D-4537-415F-AF76-D082AF1D7417}" presName="centerShape" presStyleLbl="node0" presStyleIdx="0" presStyleCnt="1"/>
      <dgm:spPr/>
      <dgm:t>
        <a:bodyPr/>
        <a:lstStyle/>
        <a:p>
          <a:endParaRPr lang="en-US"/>
        </a:p>
      </dgm:t>
    </dgm:pt>
    <dgm:pt modelId="{5937D193-7BF7-4474-986C-D3F39D5D0F08}" type="pres">
      <dgm:prSet presAssocID="{D9E32C1E-80D0-4C7E-B0D1-84CDE5B5DAF9}" presName="parTrans" presStyleLbl="bgSibTrans2D1" presStyleIdx="0" presStyleCnt="5"/>
      <dgm:spPr/>
      <dgm:t>
        <a:bodyPr/>
        <a:lstStyle/>
        <a:p>
          <a:endParaRPr lang="en-US"/>
        </a:p>
      </dgm:t>
    </dgm:pt>
    <dgm:pt modelId="{D9FFDF02-7F7F-4A70-A762-E6FD4A1FE37E}" type="pres">
      <dgm:prSet presAssocID="{C34C671F-1534-4BC3-9C18-1B4F128FA94B}" presName="node" presStyleLbl="node1" presStyleIdx="0" presStyleCnt="5">
        <dgm:presLayoutVars>
          <dgm:bulletEnabled val="1"/>
        </dgm:presLayoutVars>
      </dgm:prSet>
      <dgm:spPr/>
      <dgm:t>
        <a:bodyPr/>
        <a:lstStyle/>
        <a:p>
          <a:endParaRPr lang="en-US"/>
        </a:p>
      </dgm:t>
    </dgm:pt>
    <dgm:pt modelId="{0B26ECD3-7740-4947-8D5A-930F0D4FB2D2}" type="pres">
      <dgm:prSet presAssocID="{10A01129-84C4-4932-B39F-331ADDCF53B2}" presName="parTrans" presStyleLbl="bgSibTrans2D1" presStyleIdx="1" presStyleCnt="5"/>
      <dgm:spPr/>
      <dgm:t>
        <a:bodyPr/>
        <a:lstStyle/>
        <a:p>
          <a:endParaRPr lang="en-US"/>
        </a:p>
      </dgm:t>
    </dgm:pt>
    <dgm:pt modelId="{8E932A82-B2F3-4587-8535-F1742447FEB4}" type="pres">
      <dgm:prSet presAssocID="{3561EE3B-EF29-4E59-8249-79350A3939B1}" presName="node" presStyleLbl="node1" presStyleIdx="1" presStyleCnt="5">
        <dgm:presLayoutVars>
          <dgm:bulletEnabled val="1"/>
        </dgm:presLayoutVars>
      </dgm:prSet>
      <dgm:spPr/>
      <dgm:t>
        <a:bodyPr/>
        <a:lstStyle/>
        <a:p>
          <a:endParaRPr lang="en-US"/>
        </a:p>
      </dgm:t>
    </dgm:pt>
    <dgm:pt modelId="{44980F4A-9CAA-41CF-9605-873378AEDDFB}" type="pres">
      <dgm:prSet presAssocID="{929177CD-0F36-4E76-96AC-B93A689B4BB4}" presName="parTrans" presStyleLbl="bgSibTrans2D1" presStyleIdx="2" presStyleCnt="5"/>
      <dgm:spPr/>
      <dgm:t>
        <a:bodyPr/>
        <a:lstStyle/>
        <a:p>
          <a:endParaRPr lang="en-US"/>
        </a:p>
      </dgm:t>
    </dgm:pt>
    <dgm:pt modelId="{F76DC409-55BD-48DE-AA04-6540F70ED88B}" type="pres">
      <dgm:prSet presAssocID="{8C40B537-81D6-4A41-8547-74DD9461CE79}" presName="node" presStyleLbl="node1" presStyleIdx="2" presStyleCnt="5">
        <dgm:presLayoutVars>
          <dgm:bulletEnabled val="1"/>
        </dgm:presLayoutVars>
      </dgm:prSet>
      <dgm:spPr/>
      <dgm:t>
        <a:bodyPr/>
        <a:lstStyle/>
        <a:p>
          <a:endParaRPr lang="en-US"/>
        </a:p>
      </dgm:t>
    </dgm:pt>
    <dgm:pt modelId="{9DBD0998-177A-4116-BACE-E941BF6E5961}" type="pres">
      <dgm:prSet presAssocID="{A7D6F221-2734-4CC8-84D3-431A5BA28185}" presName="parTrans" presStyleLbl="bgSibTrans2D1" presStyleIdx="3" presStyleCnt="5"/>
      <dgm:spPr/>
      <dgm:t>
        <a:bodyPr/>
        <a:lstStyle/>
        <a:p>
          <a:endParaRPr lang="en-US"/>
        </a:p>
      </dgm:t>
    </dgm:pt>
    <dgm:pt modelId="{834EFE2A-F874-403D-B1AA-E2D112E4E38B}" type="pres">
      <dgm:prSet presAssocID="{9C5811D2-032D-45A2-AA2C-306C0ACFEF43}" presName="node" presStyleLbl="node1" presStyleIdx="3" presStyleCnt="5">
        <dgm:presLayoutVars>
          <dgm:bulletEnabled val="1"/>
        </dgm:presLayoutVars>
      </dgm:prSet>
      <dgm:spPr/>
      <dgm:t>
        <a:bodyPr/>
        <a:lstStyle/>
        <a:p>
          <a:endParaRPr lang="en-US"/>
        </a:p>
      </dgm:t>
    </dgm:pt>
    <dgm:pt modelId="{A20D95FA-7189-4701-B5B1-89C77B4AC503}" type="pres">
      <dgm:prSet presAssocID="{091394BE-C9C4-41C9-B488-BCE8F17D286C}" presName="parTrans" presStyleLbl="bgSibTrans2D1" presStyleIdx="4" presStyleCnt="5"/>
      <dgm:spPr/>
      <dgm:t>
        <a:bodyPr/>
        <a:lstStyle/>
        <a:p>
          <a:endParaRPr lang="en-US"/>
        </a:p>
      </dgm:t>
    </dgm:pt>
    <dgm:pt modelId="{8FC30FBB-4735-4F75-93D4-C524A7F5C045}" type="pres">
      <dgm:prSet presAssocID="{0C44B6EE-6DB3-444D-8D27-45A81001D8B9}" presName="node" presStyleLbl="node1" presStyleIdx="4" presStyleCnt="5">
        <dgm:presLayoutVars>
          <dgm:bulletEnabled val="1"/>
        </dgm:presLayoutVars>
      </dgm:prSet>
      <dgm:spPr/>
      <dgm:t>
        <a:bodyPr/>
        <a:lstStyle/>
        <a:p>
          <a:endParaRPr lang="en-US"/>
        </a:p>
      </dgm:t>
    </dgm:pt>
  </dgm:ptLst>
  <dgm:cxnLst>
    <dgm:cxn modelId="{E914C099-F49E-4C31-AB1D-607F3AE3C2D9}" srcId="{964DB08D-4537-415F-AF76-D082AF1D7417}" destId="{9C5811D2-032D-45A2-AA2C-306C0ACFEF43}" srcOrd="3" destOrd="0" parTransId="{A7D6F221-2734-4CC8-84D3-431A5BA28185}" sibTransId="{7E870896-21F3-4B09-B5B2-EA79C8A0AD4F}"/>
    <dgm:cxn modelId="{25FB95F5-5116-488C-AE12-9A98715362DB}" srcId="{964DB08D-4537-415F-AF76-D082AF1D7417}" destId="{C34C671F-1534-4BC3-9C18-1B4F128FA94B}" srcOrd="0" destOrd="0" parTransId="{D9E32C1E-80D0-4C7E-B0D1-84CDE5B5DAF9}" sibTransId="{496D63B0-0C8A-4395-94B3-4EA855795DF8}"/>
    <dgm:cxn modelId="{4594C8D0-1A05-44AB-B4CE-71C82A26393C}" type="presOf" srcId="{929177CD-0F36-4E76-96AC-B93A689B4BB4}" destId="{44980F4A-9CAA-41CF-9605-873378AEDDFB}" srcOrd="0" destOrd="0" presId="urn:microsoft.com/office/officeart/2005/8/layout/radial4"/>
    <dgm:cxn modelId="{4DC3BCAD-7640-4803-B53C-9434DE2AD885}" srcId="{F9CC2EBB-16A0-482D-8453-E5AA402FF7B4}" destId="{964DB08D-4537-415F-AF76-D082AF1D7417}" srcOrd="0" destOrd="0" parTransId="{83AA7209-F133-476E-B660-908E705FB28D}" sibTransId="{7C52C111-CE30-466C-9718-F5759DBD3BA3}"/>
    <dgm:cxn modelId="{C41C509F-807F-4152-B4BA-C0E4BE2F0E93}" type="presOf" srcId="{A7D6F221-2734-4CC8-84D3-431A5BA28185}" destId="{9DBD0998-177A-4116-BACE-E941BF6E5961}" srcOrd="0" destOrd="0" presId="urn:microsoft.com/office/officeart/2005/8/layout/radial4"/>
    <dgm:cxn modelId="{95CE27BB-470E-42BB-86C5-890ED58A279C}" type="presOf" srcId="{0C44B6EE-6DB3-444D-8D27-45A81001D8B9}" destId="{8FC30FBB-4735-4F75-93D4-C524A7F5C045}" srcOrd="0" destOrd="0" presId="urn:microsoft.com/office/officeart/2005/8/layout/radial4"/>
    <dgm:cxn modelId="{B18783CB-8020-422B-AE68-E0A8338D5CA2}" type="presOf" srcId="{091394BE-C9C4-41C9-B488-BCE8F17D286C}" destId="{A20D95FA-7189-4701-B5B1-89C77B4AC503}" srcOrd="0" destOrd="0" presId="urn:microsoft.com/office/officeart/2005/8/layout/radial4"/>
    <dgm:cxn modelId="{23D2334E-CF6B-485E-A7D5-B0CFFBC82D3C}" srcId="{964DB08D-4537-415F-AF76-D082AF1D7417}" destId="{8C40B537-81D6-4A41-8547-74DD9461CE79}" srcOrd="2" destOrd="0" parTransId="{929177CD-0F36-4E76-96AC-B93A689B4BB4}" sibTransId="{58D1BAB8-4C5A-43DB-9B6B-C2B3C67A5919}"/>
    <dgm:cxn modelId="{54FF551C-87B3-468D-A78D-10CBE5DFFB5C}" type="presOf" srcId="{8C40B537-81D6-4A41-8547-74DD9461CE79}" destId="{F76DC409-55BD-48DE-AA04-6540F70ED88B}" srcOrd="0" destOrd="0" presId="urn:microsoft.com/office/officeart/2005/8/layout/radial4"/>
    <dgm:cxn modelId="{F175C45F-40E2-4462-9AF2-36C5E9E252F8}" type="presOf" srcId="{C34C671F-1534-4BC3-9C18-1B4F128FA94B}" destId="{D9FFDF02-7F7F-4A70-A762-E6FD4A1FE37E}" srcOrd="0" destOrd="0" presId="urn:microsoft.com/office/officeart/2005/8/layout/radial4"/>
    <dgm:cxn modelId="{3168AB87-241A-4B76-A6E9-C9FE0DA065B3}" type="presOf" srcId="{F9CC2EBB-16A0-482D-8453-E5AA402FF7B4}" destId="{A30F07AF-C413-40EA-A926-3A390ED80DFB}" srcOrd="0" destOrd="0" presId="urn:microsoft.com/office/officeart/2005/8/layout/radial4"/>
    <dgm:cxn modelId="{82B070C5-1274-47EA-AF5D-C02ABB524156}" type="presOf" srcId="{10A01129-84C4-4932-B39F-331ADDCF53B2}" destId="{0B26ECD3-7740-4947-8D5A-930F0D4FB2D2}" srcOrd="0" destOrd="0" presId="urn:microsoft.com/office/officeart/2005/8/layout/radial4"/>
    <dgm:cxn modelId="{A8337B46-6724-4743-A380-748083D3D260}" type="presOf" srcId="{964DB08D-4537-415F-AF76-D082AF1D7417}" destId="{55572054-19E8-49A1-A618-692A4D0F5DBE}" srcOrd="0" destOrd="0" presId="urn:microsoft.com/office/officeart/2005/8/layout/radial4"/>
    <dgm:cxn modelId="{2E0699DC-26EA-491A-B6CD-20B72E1E5837}" type="presOf" srcId="{D9E32C1E-80D0-4C7E-B0D1-84CDE5B5DAF9}" destId="{5937D193-7BF7-4474-986C-D3F39D5D0F08}" srcOrd="0" destOrd="0" presId="urn:microsoft.com/office/officeart/2005/8/layout/radial4"/>
    <dgm:cxn modelId="{10CE08E0-0716-47FC-AC6C-6CD2710F6BA3}" type="presOf" srcId="{3561EE3B-EF29-4E59-8249-79350A3939B1}" destId="{8E932A82-B2F3-4587-8535-F1742447FEB4}" srcOrd="0" destOrd="0" presId="urn:microsoft.com/office/officeart/2005/8/layout/radial4"/>
    <dgm:cxn modelId="{D2300F12-76E7-430D-9A69-3AA8AF08B6AE}" srcId="{964DB08D-4537-415F-AF76-D082AF1D7417}" destId="{0C44B6EE-6DB3-444D-8D27-45A81001D8B9}" srcOrd="4" destOrd="0" parTransId="{091394BE-C9C4-41C9-B488-BCE8F17D286C}" sibTransId="{6981A505-74C5-4C3B-BD32-5E7D686B1649}"/>
    <dgm:cxn modelId="{65331024-61C1-4239-98EA-26C16824F5DB}" srcId="{964DB08D-4537-415F-AF76-D082AF1D7417}" destId="{3561EE3B-EF29-4E59-8249-79350A3939B1}" srcOrd="1" destOrd="0" parTransId="{10A01129-84C4-4932-B39F-331ADDCF53B2}" sibTransId="{62A82372-69E0-4440-BC98-865C96F04E9D}"/>
    <dgm:cxn modelId="{4F2C65B7-6203-42B2-81E4-8D598CE6EE21}" type="presOf" srcId="{9C5811D2-032D-45A2-AA2C-306C0ACFEF43}" destId="{834EFE2A-F874-403D-B1AA-E2D112E4E38B}" srcOrd="0" destOrd="0" presId="urn:microsoft.com/office/officeart/2005/8/layout/radial4"/>
    <dgm:cxn modelId="{F3CEA626-47C4-460E-BB80-C26F3CF48443}" type="presParOf" srcId="{A30F07AF-C413-40EA-A926-3A390ED80DFB}" destId="{55572054-19E8-49A1-A618-692A4D0F5DBE}" srcOrd="0" destOrd="0" presId="urn:microsoft.com/office/officeart/2005/8/layout/radial4"/>
    <dgm:cxn modelId="{C5540809-17A0-41D2-BE79-361911609740}" type="presParOf" srcId="{A30F07AF-C413-40EA-A926-3A390ED80DFB}" destId="{5937D193-7BF7-4474-986C-D3F39D5D0F08}" srcOrd="1" destOrd="0" presId="urn:microsoft.com/office/officeart/2005/8/layout/radial4"/>
    <dgm:cxn modelId="{1D306015-D5F0-49F4-8494-FBCE583BD737}" type="presParOf" srcId="{A30F07AF-C413-40EA-A926-3A390ED80DFB}" destId="{D9FFDF02-7F7F-4A70-A762-E6FD4A1FE37E}" srcOrd="2" destOrd="0" presId="urn:microsoft.com/office/officeart/2005/8/layout/radial4"/>
    <dgm:cxn modelId="{3ECC3C5D-B7B4-4514-9E4F-9B635C808902}" type="presParOf" srcId="{A30F07AF-C413-40EA-A926-3A390ED80DFB}" destId="{0B26ECD3-7740-4947-8D5A-930F0D4FB2D2}" srcOrd="3" destOrd="0" presId="urn:microsoft.com/office/officeart/2005/8/layout/radial4"/>
    <dgm:cxn modelId="{41D053F8-32E1-4AAF-B8F5-8932EF6CC2BD}" type="presParOf" srcId="{A30F07AF-C413-40EA-A926-3A390ED80DFB}" destId="{8E932A82-B2F3-4587-8535-F1742447FEB4}" srcOrd="4" destOrd="0" presId="urn:microsoft.com/office/officeart/2005/8/layout/radial4"/>
    <dgm:cxn modelId="{09E3F5E3-7BF9-4266-B9C1-7A94AA05F343}" type="presParOf" srcId="{A30F07AF-C413-40EA-A926-3A390ED80DFB}" destId="{44980F4A-9CAA-41CF-9605-873378AEDDFB}" srcOrd="5" destOrd="0" presId="urn:microsoft.com/office/officeart/2005/8/layout/radial4"/>
    <dgm:cxn modelId="{FC38647C-CEA0-4FF8-B491-D891262E7EE0}" type="presParOf" srcId="{A30F07AF-C413-40EA-A926-3A390ED80DFB}" destId="{F76DC409-55BD-48DE-AA04-6540F70ED88B}" srcOrd="6" destOrd="0" presId="urn:microsoft.com/office/officeart/2005/8/layout/radial4"/>
    <dgm:cxn modelId="{0731967E-BA8E-456F-B263-86D96C23DCC5}" type="presParOf" srcId="{A30F07AF-C413-40EA-A926-3A390ED80DFB}" destId="{9DBD0998-177A-4116-BACE-E941BF6E5961}" srcOrd="7" destOrd="0" presId="urn:microsoft.com/office/officeart/2005/8/layout/radial4"/>
    <dgm:cxn modelId="{85F67C38-6F57-43F9-AE87-2CB0B5717DAB}" type="presParOf" srcId="{A30F07AF-C413-40EA-A926-3A390ED80DFB}" destId="{834EFE2A-F874-403D-B1AA-E2D112E4E38B}" srcOrd="8" destOrd="0" presId="urn:microsoft.com/office/officeart/2005/8/layout/radial4"/>
    <dgm:cxn modelId="{697E3890-4CC3-4B7E-9353-C63CD180CBB6}" type="presParOf" srcId="{A30F07AF-C413-40EA-A926-3A390ED80DFB}" destId="{A20D95FA-7189-4701-B5B1-89C77B4AC503}" srcOrd="9" destOrd="0" presId="urn:microsoft.com/office/officeart/2005/8/layout/radial4"/>
    <dgm:cxn modelId="{51A3AA73-7BD7-4DDF-8BAA-D20B0AD2983B}" type="presParOf" srcId="{A30F07AF-C413-40EA-A926-3A390ED80DFB}" destId="{8FC30FBB-4735-4F75-93D4-C524A7F5C045}"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CC2EBB-16A0-482D-8453-E5AA402FF7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64DB08D-4537-415F-AF76-D082AF1D7417}">
      <dgm:prSet phldrT="[Text]"/>
      <dgm:spPr>
        <a:solidFill>
          <a:schemeClr val="tx2">
            <a:lumMod val="75000"/>
          </a:schemeClr>
        </a:solidFill>
      </dgm:spPr>
      <dgm:t>
        <a:bodyPr/>
        <a:lstStyle/>
        <a:p>
          <a:r>
            <a:rPr lang="en-US" dirty="0" smtClean="0"/>
            <a:t>5 TYPES</a:t>
          </a:r>
          <a:endParaRPr lang="en-US" dirty="0"/>
        </a:p>
      </dgm:t>
    </dgm:pt>
    <dgm:pt modelId="{83AA7209-F133-476E-B660-908E705FB28D}" type="parTrans" cxnId="{4DC3BCAD-7640-4803-B53C-9434DE2AD885}">
      <dgm:prSet/>
      <dgm:spPr/>
      <dgm:t>
        <a:bodyPr/>
        <a:lstStyle/>
        <a:p>
          <a:endParaRPr lang="en-US"/>
        </a:p>
      </dgm:t>
    </dgm:pt>
    <dgm:pt modelId="{7C52C111-CE30-466C-9718-F5759DBD3BA3}" type="sibTrans" cxnId="{4DC3BCAD-7640-4803-B53C-9434DE2AD885}">
      <dgm:prSet/>
      <dgm:spPr/>
      <dgm:t>
        <a:bodyPr/>
        <a:lstStyle/>
        <a:p>
          <a:endParaRPr lang="en-US"/>
        </a:p>
      </dgm:t>
    </dgm:pt>
    <dgm:pt modelId="{C34C671F-1534-4BC3-9C18-1B4F128FA94B}">
      <dgm:prSet phldrT="[Text]"/>
      <dgm:spPr>
        <a:solidFill>
          <a:schemeClr val="tx2">
            <a:lumMod val="75000"/>
          </a:schemeClr>
        </a:solidFill>
      </dgm:spPr>
      <dgm:t>
        <a:bodyPr/>
        <a:lstStyle/>
        <a:p>
          <a:r>
            <a:rPr lang="en-US" dirty="0" smtClean="0"/>
            <a:t>A</a:t>
          </a:r>
          <a:endParaRPr lang="en-US" dirty="0"/>
        </a:p>
      </dgm:t>
    </dgm:pt>
    <dgm:pt modelId="{D9E32C1E-80D0-4C7E-B0D1-84CDE5B5DAF9}" type="parTrans" cxnId="{25FB95F5-5116-488C-AE12-9A98715362DB}">
      <dgm:prSet/>
      <dgm:spPr/>
      <dgm:t>
        <a:bodyPr/>
        <a:lstStyle/>
        <a:p>
          <a:endParaRPr lang="en-US"/>
        </a:p>
      </dgm:t>
    </dgm:pt>
    <dgm:pt modelId="{496D63B0-0C8A-4395-94B3-4EA855795DF8}" type="sibTrans" cxnId="{25FB95F5-5116-488C-AE12-9A98715362DB}">
      <dgm:prSet/>
      <dgm:spPr/>
      <dgm:t>
        <a:bodyPr/>
        <a:lstStyle/>
        <a:p>
          <a:endParaRPr lang="en-US"/>
        </a:p>
      </dgm:t>
    </dgm:pt>
    <dgm:pt modelId="{3561EE3B-EF29-4E59-8249-79350A3939B1}">
      <dgm:prSet phldrT="[Text]"/>
      <dgm:spPr>
        <a:solidFill>
          <a:schemeClr val="bg2">
            <a:lumMod val="10000"/>
          </a:schemeClr>
        </a:solidFill>
        <a:ln>
          <a:solidFill>
            <a:srgbClr val="FF0000"/>
          </a:solidFill>
        </a:ln>
      </dgm:spPr>
      <dgm:t>
        <a:bodyPr/>
        <a:lstStyle/>
        <a:p>
          <a:r>
            <a:rPr lang="en-US" dirty="0" smtClean="0"/>
            <a:t>B</a:t>
          </a:r>
          <a:endParaRPr lang="en-US" dirty="0"/>
        </a:p>
      </dgm:t>
    </dgm:pt>
    <dgm:pt modelId="{10A01129-84C4-4932-B39F-331ADDCF53B2}" type="parTrans" cxnId="{65331024-61C1-4239-98EA-26C16824F5DB}">
      <dgm:prSet/>
      <dgm:spPr/>
      <dgm:t>
        <a:bodyPr/>
        <a:lstStyle/>
        <a:p>
          <a:endParaRPr lang="en-US"/>
        </a:p>
      </dgm:t>
    </dgm:pt>
    <dgm:pt modelId="{62A82372-69E0-4440-BC98-865C96F04E9D}" type="sibTrans" cxnId="{65331024-61C1-4239-98EA-26C16824F5DB}">
      <dgm:prSet/>
      <dgm:spPr/>
      <dgm:t>
        <a:bodyPr/>
        <a:lstStyle/>
        <a:p>
          <a:endParaRPr lang="en-US"/>
        </a:p>
      </dgm:t>
    </dgm:pt>
    <dgm:pt modelId="{8C40B537-81D6-4A41-8547-74DD9461CE79}">
      <dgm:prSet phldrT="[Text]"/>
      <dgm:spPr>
        <a:solidFill>
          <a:schemeClr val="bg2">
            <a:lumMod val="10000"/>
          </a:schemeClr>
        </a:solidFill>
        <a:ln>
          <a:solidFill>
            <a:srgbClr val="FF0000"/>
          </a:solidFill>
        </a:ln>
      </dgm:spPr>
      <dgm:t>
        <a:bodyPr/>
        <a:lstStyle/>
        <a:p>
          <a:r>
            <a:rPr lang="en-US" dirty="0" smtClean="0"/>
            <a:t>C</a:t>
          </a:r>
          <a:endParaRPr lang="en-US" dirty="0"/>
        </a:p>
      </dgm:t>
    </dgm:pt>
    <dgm:pt modelId="{929177CD-0F36-4E76-96AC-B93A689B4BB4}" type="parTrans" cxnId="{23D2334E-CF6B-485E-A7D5-B0CFFBC82D3C}">
      <dgm:prSet/>
      <dgm:spPr/>
      <dgm:t>
        <a:bodyPr/>
        <a:lstStyle/>
        <a:p>
          <a:endParaRPr lang="en-US"/>
        </a:p>
      </dgm:t>
    </dgm:pt>
    <dgm:pt modelId="{58D1BAB8-4C5A-43DB-9B6B-C2B3C67A5919}" type="sibTrans" cxnId="{23D2334E-CF6B-485E-A7D5-B0CFFBC82D3C}">
      <dgm:prSet/>
      <dgm:spPr/>
      <dgm:t>
        <a:bodyPr/>
        <a:lstStyle/>
        <a:p>
          <a:endParaRPr lang="en-US"/>
        </a:p>
      </dgm:t>
    </dgm:pt>
    <dgm:pt modelId="{9C5811D2-032D-45A2-AA2C-306C0ACFEF43}">
      <dgm:prSet phldrT="[Text]"/>
      <dgm:spPr>
        <a:solidFill>
          <a:schemeClr val="bg2">
            <a:lumMod val="10000"/>
          </a:schemeClr>
        </a:solidFill>
        <a:ln>
          <a:solidFill>
            <a:srgbClr val="FF0000"/>
          </a:solidFill>
        </a:ln>
      </dgm:spPr>
      <dgm:t>
        <a:bodyPr/>
        <a:lstStyle/>
        <a:p>
          <a:r>
            <a:rPr lang="en-US" dirty="0" smtClean="0"/>
            <a:t>D</a:t>
          </a:r>
          <a:endParaRPr lang="en-US" dirty="0"/>
        </a:p>
      </dgm:t>
    </dgm:pt>
    <dgm:pt modelId="{A7D6F221-2734-4CC8-84D3-431A5BA28185}" type="parTrans" cxnId="{E914C099-F49E-4C31-AB1D-607F3AE3C2D9}">
      <dgm:prSet/>
      <dgm:spPr/>
      <dgm:t>
        <a:bodyPr/>
        <a:lstStyle/>
        <a:p>
          <a:endParaRPr lang="en-US"/>
        </a:p>
      </dgm:t>
    </dgm:pt>
    <dgm:pt modelId="{7E870896-21F3-4B09-B5B2-EA79C8A0AD4F}" type="sibTrans" cxnId="{E914C099-F49E-4C31-AB1D-607F3AE3C2D9}">
      <dgm:prSet/>
      <dgm:spPr/>
      <dgm:t>
        <a:bodyPr/>
        <a:lstStyle/>
        <a:p>
          <a:endParaRPr lang="en-US"/>
        </a:p>
      </dgm:t>
    </dgm:pt>
    <dgm:pt modelId="{0C44B6EE-6DB3-444D-8D27-45A81001D8B9}">
      <dgm:prSet phldrT="[Text]"/>
      <dgm:spPr>
        <a:solidFill>
          <a:schemeClr val="tx2">
            <a:lumMod val="75000"/>
          </a:schemeClr>
        </a:solidFill>
      </dgm:spPr>
      <dgm:t>
        <a:bodyPr/>
        <a:lstStyle/>
        <a:p>
          <a:r>
            <a:rPr lang="en-US" dirty="0" smtClean="0"/>
            <a:t>E</a:t>
          </a:r>
          <a:endParaRPr lang="en-US" dirty="0"/>
        </a:p>
      </dgm:t>
    </dgm:pt>
    <dgm:pt modelId="{091394BE-C9C4-41C9-B488-BCE8F17D286C}" type="parTrans" cxnId="{D2300F12-76E7-430D-9A69-3AA8AF08B6AE}">
      <dgm:prSet/>
      <dgm:spPr/>
      <dgm:t>
        <a:bodyPr/>
        <a:lstStyle/>
        <a:p>
          <a:endParaRPr lang="en-US"/>
        </a:p>
      </dgm:t>
    </dgm:pt>
    <dgm:pt modelId="{6981A505-74C5-4C3B-BD32-5E7D686B1649}" type="sibTrans" cxnId="{D2300F12-76E7-430D-9A69-3AA8AF08B6AE}">
      <dgm:prSet/>
      <dgm:spPr/>
      <dgm:t>
        <a:bodyPr/>
        <a:lstStyle/>
        <a:p>
          <a:endParaRPr lang="en-US"/>
        </a:p>
      </dgm:t>
    </dgm:pt>
    <dgm:pt modelId="{A30F07AF-C413-40EA-A926-3A390ED80DFB}" type="pres">
      <dgm:prSet presAssocID="{F9CC2EBB-16A0-482D-8453-E5AA402FF7B4}" presName="cycle" presStyleCnt="0">
        <dgm:presLayoutVars>
          <dgm:chMax val="1"/>
          <dgm:dir/>
          <dgm:animLvl val="ctr"/>
          <dgm:resizeHandles val="exact"/>
        </dgm:presLayoutVars>
      </dgm:prSet>
      <dgm:spPr/>
      <dgm:t>
        <a:bodyPr/>
        <a:lstStyle/>
        <a:p>
          <a:endParaRPr lang="en-US"/>
        </a:p>
      </dgm:t>
    </dgm:pt>
    <dgm:pt modelId="{55572054-19E8-49A1-A618-692A4D0F5DBE}" type="pres">
      <dgm:prSet presAssocID="{964DB08D-4537-415F-AF76-D082AF1D7417}" presName="centerShape" presStyleLbl="node0" presStyleIdx="0" presStyleCnt="1"/>
      <dgm:spPr/>
      <dgm:t>
        <a:bodyPr/>
        <a:lstStyle/>
        <a:p>
          <a:endParaRPr lang="en-US"/>
        </a:p>
      </dgm:t>
    </dgm:pt>
    <dgm:pt modelId="{5937D193-7BF7-4474-986C-D3F39D5D0F08}" type="pres">
      <dgm:prSet presAssocID="{D9E32C1E-80D0-4C7E-B0D1-84CDE5B5DAF9}" presName="parTrans" presStyleLbl="bgSibTrans2D1" presStyleIdx="0" presStyleCnt="5"/>
      <dgm:spPr/>
      <dgm:t>
        <a:bodyPr/>
        <a:lstStyle/>
        <a:p>
          <a:endParaRPr lang="en-US"/>
        </a:p>
      </dgm:t>
    </dgm:pt>
    <dgm:pt modelId="{D9FFDF02-7F7F-4A70-A762-E6FD4A1FE37E}" type="pres">
      <dgm:prSet presAssocID="{C34C671F-1534-4BC3-9C18-1B4F128FA94B}" presName="node" presStyleLbl="node1" presStyleIdx="0" presStyleCnt="5">
        <dgm:presLayoutVars>
          <dgm:bulletEnabled val="1"/>
        </dgm:presLayoutVars>
      </dgm:prSet>
      <dgm:spPr/>
      <dgm:t>
        <a:bodyPr/>
        <a:lstStyle/>
        <a:p>
          <a:endParaRPr lang="en-US"/>
        </a:p>
      </dgm:t>
    </dgm:pt>
    <dgm:pt modelId="{0B26ECD3-7740-4947-8D5A-930F0D4FB2D2}" type="pres">
      <dgm:prSet presAssocID="{10A01129-84C4-4932-B39F-331ADDCF53B2}" presName="parTrans" presStyleLbl="bgSibTrans2D1" presStyleIdx="1" presStyleCnt="5"/>
      <dgm:spPr/>
      <dgm:t>
        <a:bodyPr/>
        <a:lstStyle/>
        <a:p>
          <a:endParaRPr lang="en-US"/>
        </a:p>
      </dgm:t>
    </dgm:pt>
    <dgm:pt modelId="{8E932A82-B2F3-4587-8535-F1742447FEB4}" type="pres">
      <dgm:prSet presAssocID="{3561EE3B-EF29-4E59-8249-79350A3939B1}" presName="node" presStyleLbl="node1" presStyleIdx="1" presStyleCnt="5">
        <dgm:presLayoutVars>
          <dgm:bulletEnabled val="1"/>
        </dgm:presLayoutVars>
      </dgm:prSet>
      <dgm:spPr/>
      <dgm:t>
        <a:bodyPr/>
        <a:lstStyle/>
        <a:p>
          <a:endParaRPr lang="en-US"/>
        </a:p>
      </dgm:t>
    </dgm:pt>
    <dgm:pt modelId="{44980F4A-9CAA-41CF-9605-873378AEDDFB}" type="pres">
      <dgm:prSet presAssocID="{929177CD-0F36-4E76-96AC-B93A689B4BB4}" presName="parTrans" presStyleLbl="bgSibTrans2D1" presStyleIdx="2" presStyleCnt="5"/>
      <dgm:spPr/>
      <dgm:t>
        <a:bodyPr/>
        <a:lstStyle/>
        <a:p>
          <a:endParaRPr lang="en-US"/>
        </a:p>
      </dgm:t>
    </dgm:pt>
    <dgm:pt modelId="{F76DC409-55BD-48DE-AA04-6540F70ED88B}" type="pres">
      <dgm:prSet presAssocID="{8C40B537-81D6-4A41-8547-74DD9461CE79}" presName="node" presStyleLbl="node1" presStyleIdx="2" presStyleCnt="5">
        <dgm:presLayoutVars>
          <dgm:bulletEnabled val="1"/>
        </dgm:presLayoutVars>
      </dgm:prSet>
      <dgm:spPr/>
      <dgm:t>
        <a:bodyPr/>
        <a:lstStyle/>
        <a:p>
          <a:endParaRPr lang="en-US"/>
        </a:p>
      </dgm:t>
    </dgm:pt>
    <dgm:pt modelId="{9DBD0998-177A-4116-BACE-E941BF6E5961}" type="pres">
      <dgm:prSet presAssocID="{A7D6F221-2734-4CC8-84D3-431A5BA28185}" presName="parTrans" presStyleLbl="bgSibTrans2D1" presStyleIdx="3" presStyleCnt="5"/>
      <dgm:spPr/>
      <dgm:t>
        <a:bodyPr/>
        <a:lstStyle/>
        <a:p>
          <a:endParaRPr lang="en-US"/>
        </a:p>
      </dgm:t>
    </dgm:pt>
    <dgm:pt modelId="{834EFE2A-F874-403D-B1AA-E2D112E4E38B}" type="pres">
      <dgm:prSet presAssocID="{9C5811D2-032D-45A2-AA2C-306C0ACFEF43}" presName="node" presStyleLbl="node1" presStyleIdx="3" presStyleCnt="5">
        <dgm:presLayoutVars>
          <dgm:bulletEnabled val="1"/>
        </dgm:presLayoutVars>
      </dgm:prSet>
      <dgm:spPr/>
      <dgm:t>
        <a:bodyPr/>
        <a:lstStyle/>
        <a:p>
          <a:endParaRPr lang="en-US"/>
        </a:p>
      </dgm:t>
    </dgm:pt>
    <dgm:pt modelId="{A20D95FA-7189-4701-B5B1-89C77B4AC503}" type="pres">
      <dgm:prSet presAssocID="{091394BE-C9C4-41C9-B488-BCE8F17D286C}" presName="parTrans" presStyleLbl="bgSibTrans2D1" presStyleIdx="4" presStyleCnt="5"/>
      <dgm:spPr/>
      <dgm:t>
        <a:bodyPr/>
        <a:lstStyle/>
        <a:p>
          <a:endParaRPr lang="en-US"/>
        </a:p>
      </dgm:t>
    </dgm:pt>
    <dgm:pt modelId="{8FC30FBB-4735-4F75-93D4-C524A7F5C045}" type="pres">
      <dgm:prSet presAssocID="{0C44B6EE-6DB3-444D-8D27-45A81001D8B9}" presName="node" presStyleLbl="node1" presStyleIdx="4" presStyleCnt="5">
        <dgm:presLayoutVars>
          <dgm:bulletEnabled val="1"/>
        </dgm:presLayoutVars>
      </dgm:prSet>
      <dgm:spPr/>
      <dgm:t>
        <a:bodyPr/>
        <a:lstStyle/>
        <a:p>
          <a:endParaRPr lang="en-US"/>
        </a:p>
      </dgm:t>
    </dgm:pt>
  </dgm:ptLst>
  <dgm:cxnLst>
    <dgm:cxn modelId="{65331024-61C1-4239-98EA-26C16824F5DB}" srcId="{964DB08D-4537-415F-AF76-D082AF1D7417}" destId="{3561EE3B-EF29-4E59-8249-79350A3939B1}" srcOrd="1" destOrd="0" parTransId="{10A01129-84C4-4932-B39F-331ADDCF53B2}" sibTransId="{62A82372-69E0-4440-BC98-865C96F04E9D}"/>
    <dgm:cxn modelId="{B7D5EADF-1D25-4BF3-8143-56C85E05BC54}" type="presOf" srcId="{9C5811D2-032D-45A2-AA2C-306C0ACFEF43}" destId="{834EFE2A-F874-403D-B1AA-E2D112E4E38B}" srcOrd="0" destOrd="0" presId="urn:microsoft.com/office/officeart/2005/8/layout/radial4"/>
    <dgm:cxn modelId="{4DC3BCAD-7640-4803-B53C-9434DE2AD885}" srcId="{F9CC2EBB-16A0-482D-8453-E5AA402FF7B4}" destId="{964DB08D-4537-415F-AF76-D082AF1D7417}" srcOrd="0" destOrd="0" parTransId="{83AA7209-F133-476E-B660-908E705FB28D}" sibTransId="{7C52C111-CE30-466C-9718-F5759DBD3BA3}"/>
    <dgm:cxn modelId="{D2300F12-76E7-430D-9A69-3AA8AF08B6AE}" srcId="{964DB08D-4537-415F-AF76-D082AF1D7417}" destId="{0C44B6EE-6DB3-444D-8D27-45A81001D8B9}" srcOrd="4" destOrd="0" parTransId="{091394BE-C9C4-41C9-B488-BCE8F17D286C}" sibTransId="{6981A505-74C5-4C3B-BD32-5E7D686B1649}"/>
    <dgm:cxn modelId="{8115D457-225E-45F2-83B8-6B11537A8050}" type="presOf" srcId="{C34C671F-1534-4BC3-9C18-1B4F128FA94B}" destId="{D9FFDF02-7F7F-4A70-A762-E6FD4A1FE37E}" srcOrd="0" destOrd="0" presId="urn:microsoft.com/office/officeart/2005/8/layout/radial4"/>
    <dgm:cxn modelId="{E914C099-F49E-4C31-AB1D-607F3AE3C2D9}" srcId="{964DB08D-4537-415F-AF76-D082AF1D7417}" destId="{9C5811D2-032D-45A2-AA2C-306C0ACFEF43}" srcOrd="3" destOrd="0" parTransId="{A7D6F221-2734-4CC8-84D3-431A5BA28185}" sibTransId="{7E870896-21F3-4B09-B5B2-EA79C8A0AD4F}"/>
    <dgm:cxn modelId="{B738A825-80AE-404B-AC9C-6FE26ABBBD37}" type="presOf" srcId="{A7D6F221-2734-4CC8-84D3-431A5BA28185}" destId="{9DBD0998-177A-4116-BACE-E941BF6E5961}" srcOrd="0" destOrd="0" presId="urn:microsoft.com/office/officeart/2005/8/layout/radial4"/>
    <dgm:cxn modelId="{3FC80D7E-77BB-41F8-9A76-235AC4244903}" type="presOf" srcId="{8C40B537-81D6-4A41-8547-74DD9461CE79}" destId="{F76DC409-55BD-48DE-AA04-6540F70ED88B}" srcOrd="0" destOrd="0" presId="urn:microsoft.com/office/officeart/2005/8/layout/radial4"/>
    <dgm:cxn modelId="{A2E1CC53-E912-4820-A628-CB497ED1FB11}" type="presOf" srcId="{929177CD-0F36-4E76-96AC-B93A689B4BB4}" destId="{44980F4A-9CAA-41CF-9605-873378AEDDFB}" srcOrd="0" destOrd="0" presId="urn:microsoft.com/office/officeart/2005/8/layout/radial4"/>
    <dgm:cxn modelId="{25FB95F5-5116-488C-AE12-9A98715362DB}" srcId="{964DB08D-4537-415F-AF76-D082AF1D7417}" destId="{C34C671F-1534-4BC3-9C18-1B4F128FA94B}" srcOrd="0" destOrd="0" parTransId="{D9E32C1E-80D0-4C7E-B0D1-84CDE5B5DAF9}" sibTransId="{496D63B0-0C8A-4395-94B3-4EA855795DF8}"/>
    <dgm:cxn modelId="{365D61B5-8946-4C35-AB05-296332487B8E}" type="presOf" srcId="{0C44B6EE-6DB3-444D-8D27-45A81001D8B9}" destId="{8FC30FBB-4735-4F75-93D4-C524A7F5C045}" srcOrd="0" destOrd="0" presId="urn:microsoft.com/office/officeart/2005/8/layout/radial4"/>
    <dgm:cxn modelId="{9CB95735-272A-465A-946B-466647C7DC60}" type="presOf" srcId="{091394BE-C9C4-41C9-B488-BCE8F17D286C}" destId="{A20D95FA-7189-4701-B5B1-89C77B4AC503}" srcOrd="0" destOrd="0" presId="urn:microsoft.com/office/officeart/2005/8/layout/radial4"/>
    <dgm:cxn modelId="{23D2334E-CF6B-485E-A7D5-B0CFFBC82D3C}" srcId="{964DB08D-4537-415F-AF76-D082AF1D7417}" destId="{8C40B537-81D6-4A41-8547-74DD9461CE79}" srcOrd="2" destOrd="0" parTransId="{929177CD-0F36-4E76-96AC-B93A689B4BB4}" sibTransId="{58D1BAB8-4C5A-43DB-9B6B-C2B3C67A5919}"/>
    <dgm:cxn modelId="{25C8F868-1EB8-47BF-A623-83BA9F69E6B4}" type="presOf" srcId="{10A01129-84C4-4932-B39F-331ADDCF53B2}" destId="{0B26ECD3-7740-4947-8D5A-930F0D4FB2D2}" srcOrd="0" destOrd="0" presId="urn:microsoft.com/office/officeart/2005/8/layout/radial4"/>
    <dgm:cxn modelId="{1C663D09-1C8B-41AD-B158-31356CD9B9E9}" type="presOf" srcId="{F9CC2EBB-16A0-482D-8453-E5AA402FF7B4}" destId="{A30F07AF-C413-40EA-A926-3A390ED80DFB}" srcOrd="0" destOrd="0" presId="urn:microsoft.com/office/officeart/2005/8/layout/radial4"/>
    <dgm:cxn modelId="{C5A9342D-F6BC-4FA2-99E4-66E79967943D}" type="presOf" srcId="{3561EE3B-EF29-4E59-8249-79350A3939B1}" destId="{8E932A82-B2F3-4587-8535-F1742447FEB4}" srcOrd="0" destOrd="0" presId="urn:microsoft.com/office/officeart/2005/8/layout/radial4"/>
    <dgm:cxn modelId="{A6C17129-0AA6-471C-AA1B-C967234FCE00}" type="presOf" srcId="{D9E32C1E-80D0-4C7E-B0D1-84CDE5B5DAF9}" destId="{5937D193-7BF7-4474-986C-D3F39D5D0F08}" srcOrd="0" destOrd="0" presId="urn:microsoft.com/office/officeart/2005/8/layout/radial4"/>
    <dgm:cxn modelId="{16FCD4E5-25C0-4CA8-932C-5E3076E0B103}" type="presOf" srcId="{964DB08D-4537-415F-AF76-D082AF1D7417}" destId="{55572054-19E8-49A1-A618-692A4D0F5DBE}" srcOrd="0" destOrd="0" presId="urn:microsoft.com/office/officeart/2005/8/layout/radial4"/>
    <dgm:cxn modelId="{FD42141D-252C-4DB6-A732-A2BE27821F24}" type="presParOf" srcId="{A30F07AF-C413-40EA-A926-3A390ED80DFB}" destId="{55572054-19E8-49A1-A618-692A4D0F5DBE}" srcOrd="0" destOrd="0" presId="urn:microsoft.com/office/officeart/2005/8/layout/radial4"/>
    <dgm:cxn modelId="{C8441B2A-5FAA-446A-9692-3EC3AD9DFB00}" type="presParOf" srcId="{A30F07AF-C413-40EA-A926-3A390ED80DFB}" destId="{5937D193-7BF7-4474-986C-D3F39D5D0F08}" srcOrd="1" destOrd="0" presId="urn:microsoft.com/office/officeart/2005/8/layout/radial4"/>
    <dgm:cxn modelId="{497D1159-ED60-469C-9FB8-834989648509}" type="presParOf" srcId="{A30F07AF-C413-40EA-A926-3A390ED80DFB}" destId="{D9FFDF02-7F7F-4A70-A762-E6FD4A1FE37E}" srcOrd="2" destOrd="0" presId="urn:microsoft.com/office/officeart/2005/8/layout/radial4"/>
    <dgm:cxn modelId="{B0C5284B-D753-4787-BB2D-757C7FBEDF4C}" type="presParOf" srcId="{A30F07AF-C413-40EA-A926-3A390ED80DFB}" destId="{0B26ECD3-7740-4947-8D5A-930F0D4FB2D2}" srcOrd="3" destOrd="0" presId="urn:microsoft.com/office/officeart/2005/8/layout/radial4"/>
    <dgm:cxn modelId="{A99A9859-1CC9-41AF-BABF-6A634590B3AD}" type="presParOf" srcId="{A30F07AF-C413-40EA-A926-3A390ED80DFB}" destId="{8E932A82-B2F3-4587-8535-F1742447FEB4}" srcOrd="4" destOrd="0" presId="urn:microsoft.com/office/officeart/2005/8/layout/radial4"/>
    <dgm:cxn modelId="{E20928C9-85F9-460B-A874-A7AD8D0ABDD3}" type="presParOf" srcId="{A30F07AF-C413-40EA-A926-3A390ED80DFB}" destId="{44980F4A-9CAA-41CF-9605-873378AEDDFB}" srcOrd="5" destOrd="0" presId="urn:microsoft.com/office/officeart/2005/8/layout/radial4"/>
    <dgm:cxn modelId="{5A84824E-865D-4C5C-8AFC-671D0B899344}" type="presParOf" srcId="{A30F07AF-C413-40EA-A926-3A390ED80DFB}" destId="{F76DC409-55BD-48DE-AA04-6540F70ED88B}" srcOrd="6" destOrd="0" presId="urn:microsoft.com/office/officeart/2005/8/layout/radial4"/>
    <dgm:cxn modelId="{14A1D683-83FA-4D0E-BC45-977161BA407E}" type="presParOf" srcId="{A30F07AF-C413-40EA-A926-3A390ED80DFB}" destId="{9DBD0998-177A-4116-BACE-E941BF6E5961}" srcOrd="7" destOrd="0" presId="urn:microsoft.com/office/officeart/2005/8/layout/radial4"/>
    <dgm:cxn modelId="{B22F6699-2891-48CF-9A3B-87535822C5F3}" type="presParOf" srcId="{A30F07AF-C413-40EA-A926-3A390ED80DFB}" destId="{834EFE2A-F874-403D-B1AA-E2D112E4E38B}" srcOrd="8" destOrd="0" presId="urn:microsoft.com/office/officeart/2005/8/layout/radial4"/>
    <dgm:cxn modelId="{BDEBD928-0CA8-4938-B917-1ED78289F385}" type="presParOf" srcId="{A30F07AF-C413-40EA-A926-3A390ED80DFB}" destId="{A20D95FA-7189-4701-B5B1-89C77B4AC503}" srcOrd="9" destOrd="0" presId="urn:microsoft.com/office/officeart/2005/8/layout/radial4"/>
    <dgm:cxn modelId="{A9F925D1-C6D7-4E64-91EB-7D106DF40194}" type="presParOf" srcId="{A30F07AF-C413-40EA-A926-3A390ED80DFB}" destId="{8FC30FBB-4735-4F75-93D4-C524A7F5C045}"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CC2EBB-16A0-482D-8453-E5AA402FF7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64DB08D-4537-415F-AF76-D082AF1D7417}">
      <dgm:prSet phldrT="[Text]"/>
      <dgm:spPr>
        <a:solidFill>
          <a:schemeClr val="tx2">
            <a:lumMod val="75000"/>
          </a:schemeClr>
        </a:solidFill>
      </dgm:spPr>
      <dgm:t>
        <a:bodyPr/>
        <a:lstStyle/>
        <a:p>
          <a:r>
            <a:rPr lang="en-US" dirty="0" smtClean="0"/>
            <a:t>5 TYPES</a:t>
          </a:r>
          <a:endParaRPr lang="en-US" dirty="0"/>
        </a:p>
      </dgm:t>
    </dgm:pt>
    <dgm:pt modelId="{83AA7209-F133-476E-B660-908E705FB28D}" type="parTrans" cxnId="{4DC3BCAD-7640-4803-B53C-9434DE2AD885}">
      <dgm:prSet/>
      <dgm:spPr/>
      <dgm:t>
        <a:bodyPr/>
        <a:lstStyle/>
        <a:p>
          <a:endParaRPr lang="en-US"/>
        </a:p>
      </dgm:t>
    </dgm:pt>
    <dgm:pt modelId="{7C52C111-CE30-466C-9718-F5759DBD3BA3}" type="sibTrans" cxnId="{4DC3BCAD-7640-4803-B53C-9434DE2AD885}">
      <dgm:prSet/>
      <dgm:spPr/>
      <dgm:t>
        <a:bodyPr/>
        <a:lstStyle/>
        <a:p>
          <a:endParaRPr lang="en-US"/>
        </a:p>
      </dgm:t>
    </dgm:pt>
    <dgm:pt modelId="{C34C671F-1534-4BC3-9C18-1B4F128FA94B}">
      <dgm:prSet phldrT="[Text]"/>
      <dgm:spPr>
        <a:solidFill>
          <a:schemeClr val="tx2">
            <a:lumMod val="75000"/>
          </a:schemeClr>
        </a:solidFill>
      </dgm:spPr>
      <dgm:t>
        <a:bodyPr/>
        <a:lstStyle/>
        <a:p>
          <a:r>
            <a:rPr lang="en-US" dirty="0" smtClean="0"/>
            <a:t>A</a:t>
          </a:r>
          <a:endParaRPr lang="en-US" dirty="0"/>
        </a:p>
      </dgm:t>
    </dgm:pt>
    <dgm:pt modelId="{D9E32C1E-80D0-4C7E-B0D1-84CDE5B5DAF9}" type="parTrans" cxnId="{25FB95F5-5116-488C-AE12-9A98715362DB}">
      <dgm:prSet/>
      <dgm:spPr/>
      <dgm:t>
        <a:bodyPr/>
        <a:lstStyle/>
        <a:p>
          <a:endParaRPr lang="en-US"/>
        </a:p>
      </dgm:t>
    </dgm:pt>
    <dgm:pt modelId="{496D63B0-0C8A-4395-94B3-4EA855795DF8}" type="sibTrans" cxnId="{25FB95F5-5116-488C-AE12-9A98715362DB}">
      <dgm:prSet/>
      <dgm:spPr/>
      <dgm:t>
        <a:bodyPr/>
        <a:lstStyle/>
        <a:p>
          <a:endParaRPr lang="en-US"/>
        </a:p>
      </dgm:t>
    </dgm:pt>
    <dgm:pt modelId="{3561EE3B-EF29-4E59-8249-79350A3939B1}">
      <dgm:prSet phldrT="[Text]"/>
      <dgm:spPr>
        <a:solidFill>
          <a:schemeClr val="tx2">
            <a:lumMod val="75000"/>
          </a:schemeClr>
        </a:solidFill>
      </dgm:spPr>
      <dgm:t>
        <a:bodyPr/>
        <a:lstStyle/>
        <a:p>
          <a:r>
            <a:rPr lang="en-US" dirty="0" smtClean="0"/>
            <a:t>B</a:t>
          </a:r>
          <a:endParaRPr lang="en-US" dirty="0"/>
        </a:p>
      </dgm:t>
    </dgm:pt>
    <dgm:pt modelId="{10A01129-84C4-4932-B39F-331ADDCF53B2}" type="parTrans" cxnId="{65331024-61C1-4239-98EA-26C16824F5DB}">
      <dgm:prSet/>
      <dgm:spPr/>
      <dgm:t>
        <a:bodyPr/>
        <a:lstStyle/>
        <a:p>
          <a:endParaRPr lang="en-US"/>
        </a:p>
      </dgm:t>
    </dgm:pt>
    <dgm:pt modelId="{62A82372-69E0-4440-BC98-865C96F04E9D}" type="sibTrans" cxnId="{65331024-61C1-4239-98EA-26C16824F5DB}">
      <dgm:prSet/>
      <dgm:spPr/>
      <dgm:t>
        <a:bodyPr/>
        <a:lstStyle/>
        <a:p>
          <a:endParaRPr lang="en-US"/>
        </a:p>
      </dgm:t>
    </dgm:pt>
    <dgm:pt modelId="{8C40B537-81D6-4A41-8547-74DD9461CE79}">
      <dgm:prSet phldrT="[Text]"/>
      <dgm:spPr>
        <a:solidFill>
          <a:schemeClr val="tx2">
            <a:lumMod val="75000"/>
          </a:schemeClr>
        </a:solidFill>
      </dgm:spPr>
      <dgm:t>
        <a:bodyPr/>
        <a:lstStyle/>
        <a:p>
          <a:r>
            <a:rPr lang="en-US" dirty="0" smtClean="0"/>
            <a:t>C</a:t>
          </a:r>
          <a:endParaRPr lang="en-US" dirty="0"/>
        </a:p>
      </dgm:t>
    </dgm:pt>
    <dgm:pt modelId="{929177CD-0F36-4E76-96AC-B93A689B4BB4}" type="parTrans" cxnId="{23D2334E-CF6B-485E-A7D5-B0CFFBC82D3C}">
      <dgm:prSet/>
      <dgm:spPr/>
      <dgm:t>
        <a:bodyPr/>
        <a:lstStyle/>
        <a:p>
          <a:endParaRPr lang="en-US"/>
        </a:p>
      </dgm:t>
    </dgm:pt>
    <dgm:pt modelId="{58D1BAB8-4C5A-43DB-9B6B-C2B3C67A5919}" type="sibTrans" cxnId="{23D2334E-CF6B-485E-A7D5-B0CFFBC82D3C}">
      <dgm:prSet/>
      <dgm:spPr/>
      <dgm:t>
        <a:bodyPr/>
        <a:lstStyle/>
        <a:p>
          <a:endParaRPr lang="en-US"/>
        </a:p>
      </dgm:t>
    </dgm:pt>
    <dgm:pt modelId="{9C5811D2-032D-45A2-AA2C-306C0ACFEF43}">
      <dgm:prSet phldrT="[Text]"/>
      <dgm:spPr>
        <a:solidFill>
          <a:schemeClr val="bg2">
            <a:lumMod val="10000"/>
          </a:schemeClr>
        </a:solidFill>
        <a:ln>
          <a:solidFill>
            <a:srgbClr val="FF0000"/>
          </a:solidFill>
        </a:ln>
      </dgm:spPr>
      <dgm:t>
        <a:bodyPr/>
        <a:lstStyle/>
        <a:p>
          <a:r>
            <a:rPr lang="en-US" dirty="0" smtClean="0"/>
            <a:t>D</a:t>
          </a:r>
          <a:endParaRPr lang="en-US" dirty="0"/>
        </a:p>
      </dgm:t>
    </dgm:pt>
    <dgm:pt modelId="{A7D6F221-2734-4CC8-84D3-431A5BA28185}" type="parTrans" cxnId="{E914C099-F49E-4C31-AB1D-607F3AE3C2D9}">
      <dgm:prSet/>
      <dgm:spPr/>
      <dgm:t>
        <a:bodyPr/>
        <a:lstStyle/>
        <a:p>
          <a:endParaRPr lang="en-US"/>
        </a:p>
      </dgm:t>
    </dgm:pt>
    <dgm:pt modelId="{7E870896-21F3-4B09-B5B2-EA79C8A0AD4F}" type="sibTrans" cxnId="{E914C099-F49E-4C31-AB1D-607F3AE3C2D9}">
      <dgm:prSet/>
      <dgm:spPr/>
      <dgm:t>
        <a:bodyPr/>
        <a:lstStyle/>
        <a:p>
          <a:endParaRPr lang="en-US"/>
        </a:p>
      </dgm:t>
    </dgm:pt>
    <dgm:pt modelId="{0C44B6EE-6DB3-444D-8D27-45A81001D8B9}">
      <dgm:prSet phldrT="[Text]"/>
      <dgm:spPr>
        <a:solidFill>
          <a:schemeClr val="tx2">
            <a:lumMod val="75000"/>
          </a:schemeClr>
        </a:solidFill>
      </dgm:spPr>
      <dgm:t>
        <a:bodyPr/>
        <a:lstStyle/>
        <a:p>
          <a:r>
            <a:rPr lang="en-US" dirty="0" smtClean="0"/>
            <a:t>E</a:t>
          </a:r>
          <a:endParaRPr lang="en-US" dirty="0"/>
        </a:p>
      </dgm:t>
    </dgm:pt>
    <dgm:pt modelId="{091394BE-C9C4-41C9-B488-BCE8F17D286C}" type="parTrans" cxnId="{D2300F12-76E7-430D-9A69-3AA8AF08B6AE}">
      <dgm:prSet/>
      <dgm:spPr/>
      <dgm:t>
        <a:bodyPr/>
        <a:lstStyle/>
        <a:p>
          <a:endParaRPr lang="en-US"/>
        </a:p>
      </dgm:t>
    </dgm:pt>
    <dgm:pt modelId="{6981A505-74C5-4C3B-BD32-5E7D686B1649}" type="sibTrans" cxnId="{D2300F12-76E7-430D-9A69-3AA8AF08B6AE}">
      <dgm:prSet/>
      <dgm:spPr/>
      <dgm:t>
        <a:bodyPr/>
        <a:lstStyle/>
        <a:p>
          <a:endParaRPr lang="en-US"/>
        </a:p>
      </dgm:t>
    </dgm:pt>
    <dgm:pt modelId="{A30F07AF-C413-40EA-A926-3A390ED80DFB}" type="pres">
      <dgm:prSet presAssocID="{F9CC2EBB-16A0-482D-8453-E5AA402FF7B4}" presName="cycle" presStyleCnt="0">
        <dgm:presLayoutVars>
          <dgm:chMax val="1"/>
          <dgm:dir/>
          <dgm:animLvl val="ctr"/>
          <dgm:resizeHandles val="exact"/>
        </dgm:presLayoutVars>
      </dgm:prSet>
      <dgm:spPr/>
      <dgm:t>
        <a:bodyPr/>
        <a:lstStyle/>
        <a:p>
          <a:endParaRPr lang="en-US"/>
        </a:p>
      </dgm:t>
    </dgm:pt>
    <dgm:pt modelId="{55572054-19E8-49A1-A618-692A4D0F5DBE}" type="pres">
      <dgm:prSet presAssocID="{964DB08D-4537-415F-AF76-D082AF1D7417}" presName="centerShape" presStyleLbl="node0" presStyleIdx="0" presStyleCnt="1"/>
      <dgm:spPr/>
      <dgm:t>
        <a:bodyPr/>
        <a:lstStyle/>
        <a:p>
          <a:endParaRPr lang="en-US"/>
        </a:p>
      </dgm:t>
    </dgm:pt>
    <dgm:pt modelId="{5937D193-7BF7-4474-986C-D3F39D5D0F08}" type="pres">
      <dgm:prSet presAssocID="{D9E32C1E-80D0-4C7E-B0D1-84CDE5B5DAF9}" presName="parTrans" presStyleLbl="bgSibTrans2D1" presStyleIdx="0" presStyleCnt="5"/>
      <dgm:spPr/>
      <dgm:t>
        <a:bodyPr/>
        <a:lstStyle/>
        <a:p>
          <a:endParaRPr lang="en-US"/>
        </a:p>
      </dgm:t>
    </dgm:pt>
    <dgm:pt modelId="{D9FFDF02-7F7F-4A70-A762-E6FD4A1FE37E}" type="pres">
      <dgm:prSet presAssocID="{C34C671F-1534-4BC3-9C18-1B4F128FA94B}" presName="node" presStyleLbl="node1" presStyleIdx="0" presStyleCnt="5">
        <dgm:presLayoutVars>
          <dgm:bulletEnabled val="1"/>
        </dgm:presLayoutVars>
      </dgm:prSet>
      <dgm:spPr/>
      <dgm:t>
        <a:bodyPr/>
        <a:lstStyle/>
        <a:p>
          <a:endParaRPr lang="en-US"/>
        </a:p>
      </dgm:t>
    </dgm:pt>
    <dgm:pt modelId="{0B26ECD3-7740-4947-8D5A-930F0D4FB2D2}" type="pres">
      <dgm:prSet presAssocID="{10A01129-84C4-4932-B39F-331ADDCF53B2}" presName="parTrans" presStyleLbl="bgSibTrans2D1" presStyleIdx="1" presStyleCnt="5"/>
      <dgm:spPr/>
      <dgm:t>
        <a:bodyPr/>
        <a:lstStyle/>
        <a:p>
          <a:endParaRPr lang="en-US"/>
        </a:p>
      </dgm:t>
    </dgm:pt>
    <dgm:pt modelId="{8E932A82-B2F3-4587-8535-F1742447FEB4}" type="pres">
      <dgm:prSet presAssocID="{3561EE3B-EF29-4E59-8249-79350A3939B1}" presName="node" presStyleLbl="node1" presStyleIdx="1" presStyleCnt="5">
        <dgm:presLayoutVars>
          <dgm:bulletEnabled val="1"/>
        </dgm:presLayoutVars>
      </dgm:prSet>
      <dgm:spPr/>
      <dgm:t>
        <a:bodyPr/>
        <a:lstStyle/>
        <a:p>
          <a:endParaRPr lang="en-US"/>
        </a:p>
      </dgm:t>
    </dgm:pt>
    <dgm:pt modelId="{44980F4A-9CAA-41CF-9605-873378AEDDFB}" type="pres">
      <dgm:prSet presAssocID="{929177CD-0F36-4E76-96AC-B93A689B4BB4}" presName="parTrans" presStyleLbl="bgSibTrans2D1" presStyleIdx="2" presStyleCnt="5"/>
      <dgm:spPr/>
      <dgm:t>
        <a:bodyPr/>
        <a:lstStyle/>
        <a:p>
          <a:endParaRPr lang="en-US"/>
        </a:p>
      </dgm:t>
    </dgm:pt>
    <dgm:pt modelId="{F76DC409-55BD-48DE-AA04-6540F70ED88B}" type="pres">
      <dgm:prSet presAssocID="{8C40B537-81D6-4A41-8547-74DD9461CE79}" presName="node" presStyleLbl="node1" presStyleIdx="2" presStyleCnt="5">
        <dgm:presLayoutVars>
          <dgm:bulletEnabled val="1"/>
        </dgm:presLayoutVars>
      </dgm:prSet>
      <dgm:spPr/>
      <dgm:t>
        <a:bodyPr/>
        <a:lstStyle/>
        <a:p>
          <a:endParaRPr lang="en-US"/>
        </a:p>
      </dgm:t>
    </dgm:pt>
    <dgm:pt modelId="{9DBD0998-177A-4116-BACE-E941BF6E5961}" type="pres">
      <dgm:prSet presAssocID="{A7D6F221-2734-4CC8-84D3-431A5BA28185}" presName="parTrans" presStyleLbl="bgSibTrans2D1" presStyleIdx="3" presStyleCnt="5"/>
      <dgm:spPr/>
      <dgm:t>
        <a:bodyPr/>
        <a:lstStyle/>
        <a:p>
          <a:endParaRPr lang="en-US"/>
        </a:p>
      </dgm:t>
    </dgm:pt>
    <dgm:pt modelId="{834EFE2A-F874-403D-B1AA-E2D112E4E38B}" type="pres">
      <dgm:prSet presAssocID="{9C5811D2-032D-45A2-AA2C-306C0ACFEF43}" presName="node" presStyleLbl="node1" presStyleIdx="3" presStyleCnt="5">
        <dgm:presLayoutVars>
          <dgm:bulletEnabled val="1"/>
        </dgm:presLayoutVars>
      </dgm:prSet>
      <dgm:spPr/>
      <dgm:t>
        <a:bodyPr/>
        <a:lstStyle/>
        <a:p>
          <a:endParaRPr lang="en-US"/>
        </a:p>
      </dgm:t>
    </dgm:pt>
    <dgm:pt modelId="{A20D95FA-7189-4701-B5B1-89C77B4AC503}" type="pres">
      <dgm:prSet presAssocID="{091394BE-C9C4-41C9-B488-BCE8F17D286C}" presName="parTrans" presStyleLbl="bgSibTrans2D1" presStyleIdx="4" presStyleCnt="5"/>
      <dgm:spPr/>
      <dgm:t>
        <a:bodyPr/>
        <a:lstStyle/>
        <a:p>
          <a:endParaRPr lang="en-US"/>
        </a:p>
      </dgm:t>
    </dgm:pt>
    <dgm:pt modelId="{8FC30FBB-4735-4F75-93D4-C524A7F5C045}" type="pres">
      <dgm:prSet presAssocID="{0C44B6EE-6DB3-444D-8D27-45A81001D8B9}" presName="node" presStyleLbl="node1" presStyleIdx="4" presStyleCnt="5">
        <dgm:presLayoutVars>
          <dgm:bulletEnabled val="1"/>
        </dgm:presLayoutVars>
      </dgm:prSet>
      <dgm:spPr/>
      <dgm:t>
        <a:bodyPr/>
        <a:lstStyle/>
        <a:p>
          <a:endParaRPr lang="en-US"/>
        </a:p>
      </dgm:t>
    </dgm:pt>
  </dgm:ptLst>
  <dgm:cxnLst>
    <dgm:cxn modelId="{DA545BD6-1075-4D15-A78E-86EC78F5344F}" type="presOf" srcId="{A7D6F221-2734-4CC8-84D3-431A5BA28185}" destId="{9DBD0998-177A-4116-BACE-E941BF6E5961}" srcOrd="0" destOrd="0" presId="urn:microsoft.com/office/officeart/2005/8/layout/radial4"/>
    <dgm:cxn modelId="{65331024-61C1-4239-98EA-26C16824F5DB}" srcId="{964DB08D-4537-415F-AF76-D082AF1D7417}" destId="{3561EE3B-EF29-4E59-8249-79350A3939B1}" srcOrd="1" destOrd="0" parTransId="{10A01129-84C4-4932-B39F-331ADDCF53B2}" sibTransId="{62A82372-69E0-4440-BC98-865C96F04E9D}"/>
    <dgm:cxn modelId="{4DC3BCAD-7640-4803-B53C-9434DE2AD885}" srcId="{F9CC2EBB-16A0-482D-8453-E5AA402FF7B4}" destId="{964DB08D-4537-415F-AF76-D082AF1D7417}" srcOrd="0" destOrd="0" parTransId="{83AA7209-F133-476E-B660-908E705FB28D}" sibTransId="{7C52C111-CE30-466C-9718-F5759DBD3BA3}"/>
    <dgm:cxn modelId="{D2300F12-76E7-430D-9A69-3AA8AF08B6AE}" srcId="{964DB08D-4537-415F-AF76-D082AF1D7417}" destId="{0C44B6EE-6DB3-444D-8D27-45A81001D8B9}" srcOrd="4" destOrd="0" parTransId="{091394BE-C9C4-41C9-B488-BCE8F17D286C}" sibTransId="{6981A505-74C5-4C3B-BD32-5E7D686B1649}"/>
    <dgm:cxn modelId="{E914C099-F49E-4C31-AB1D-607F3AE3C2D9}" srcId="{964DB08D-4537-415F-AF76-D082AF1D7417}" destId="{9C5811D2-032D-45A2-AA2C-306C0ACFEF43}" srcOrd="3" destOrd="0" parTransId="{A7D6F221-2734-4CC8-84D3-431A5BA28185}" sibTransId="{7E870896-21F3-4B09-B5B2-EA79C8A0AD4F}"/>
    <dgm:cxn modelId="{0363B37A-CAF5-4C51-A40F-AAA5CDFC65F4}" type="presOf" srcId="{8C40B537-81D6-4A41-8547-74DD9461CE79}" destId="{F76DC409-55BD-48DE-AA04-6540F70ED88B}" srcOrd="0" destOrd="0" presId="urn:microsoft.com/office/officeart/2005/8/layout/radial4"/>
    <dgm:cxn modelId="{4FCEA4E6-7D10-402D-A099-96D4C68B44C4}" type="presOf" srcId="{D9E32C1E-80D0-4C7E-B0D1-84CDE5B5DAF9}" destId="{5937D193-7BF7-4474-986C-D3F39D5D0F08}" srcOrd="0" destOrd="0" presId="urn:microsoft.com/office/officeart/2005/8/layout/radial4"/>
    <dgm:cxn modelId="{25FB95F5-5116-488C-AE12-9A98715362DB}" srcId="{964DB08D-4537-415F-AF76-D082AF1D7417}" destId="{C34C671F-1534-4BC3-9C18-1B4F128FA94B}" srcOrd="0" destOrd="0" parTransId="{D9E32C1E-80D0-4C7E-B0D1-84CDE5B5DAF9}" sibTransId="{496D63B0-0C8A-4395-94B3-4EA855795DF8}"/>
    <dgm:cxn modelId="{C31E23BE-D760-4FAD-A1E7-662ED88F8FDB}" type="presOf" srcId="{964DB08D-4537-415F-AF76-D082AF1D7417}" destId="{55572054-19E8-49A1-A618-692A4D0F5DBE}" srcOrd="0" destOrd="0" presId="urn:microsoft.com/office/officeart/2005/8/layout/radial4"/>
    <dgm:cxn modelId="{2E56832F-703B-4D62-862C-98B1ED852D0F}" type="presOf" srcId="{10A01129-84C4-4932-B39F-331ADDCF53B2}" destId="{0B26ECD3-7740-4947-8D5A-930F0D4FB2D2}" srcOrd="0" destOrd="0" presId="urn:microsoft.com/office/officeart/2005/8/layout/radial4"/>
    <dgm:cxn modelId="{23D2334E-CF6B-485E-A7D5-B0CFFBC82D3C}" srcId="{964DB08D-4537-415F-AF76-D082AF1D7417}" destId="{8C40B537-81D6-4A41-8547-74DD9461CE79}" srcOrd="2" destOrd="0" parTransId="{929177CD-0F36-4E76-96AC-B93A689B4BB4}" sibTransId="{58D1BAB8-4C5A-43DB-9B6B-C2B3C67A5919}"/>
    <dgm:cxn modelId="{8388105A-A142-48D1-8DB8-3C249E056C11}" type="presOf" srcId="{0C44B6EE-6DB3-444D-8D27-45A81001D8B9}" destId="{8FC30FBB-4735-4F75-93D4-C524A7F5C045}" srcOrd="0" destOrd="0" presId="urn:microsoft.com/office/officeart/2005/8/layout/radial4"/>
    <dgm:cxn modelId="{9101293F-CAAB-4DEE-A431-C5BC62C161FD}" type="presOf" srcId="{9C5811D2-032D-45A2-AA2C-306C0ACFEF43}" destId="{834EFE2A-F874-403D-B1AA-E2D112E4E38B}" srcOrd="0" destOrd="0" presId="urn:microsoft.com/office/officeart/2005/8/layout/radial4"/>
    <dgm:cxn modelId="{26F41051-C0AF-4EE6-94A1-0A7FCB9CEF3B}" type="presOf" srcId="{3561EE3B-EF29-4E59-8249-79350A3939B1}" destId="{8E932A82-B2F3-4587-8535-F1742447FEB4}" srcOrd="0" destOrd="0" presId="urn:microsoft.com/office/officeart/2005/8/layout/radial4"/>
    <dgm:cxn modelId="{4CCF4629-168A-4AFD-ADBC-7548883E40FA}" type="presOf" srcId="{F9CC2EBB-16A0-482D-8453-E5AA402FF7B4}" destId="{A30F07AF-C413-40EA-A926-3A390ED80DFB}" srcOrd="0" destOrd="0" presId="urn:microsoft.com/office/officeart/2005/8/layout/radial4"/>
    <dgm:cxn modelId="{3848EEF2-5264-4340-AAB5-8633C86590DD}" type="presOf" srcId="{091394BE-C9C4-41C9-B488-BCE8F17D286C}" destId="{A20D95FA-7189-4701-B5B1-89C77B4AC503}" srcOrd="0" destOrd="0" presId="urn:microsoft.com/office/officeart/2005/8/layout/radial4"/>
    <dgm:cxn modelId="{30FDEE66-0194-4811-B45D-082948319551}" type="presOf" srcId="{C34C671F-1534-4BC3-9C18-1B4F128FA94B}" destId="{D9FFDF02-7F7F-4A70-A762-E6FD4A1FE37E}" srcOrd="0" destOrd="0" presId="urn:microsoft.com/office/officeart/2005/8/layout/radial4"/>
    <dgm:cxn modelId="{176CC40E-5FDC-4E60-8AC0-092DB607DC1D}" type="presOf" srcId="{929177CD-0F36-4E76-96AC-B93A689B4BB4}" destId="{44980F4A-9CAA-41CF-9605-873378AEDDFB}" srcOrd="0" destOrd="0" presId="urn:microsoft.com/office/officeart/2005/8/layout/radial4"/>
    <dgm:cxn modelId="{3000FB83-6AA7-4256-B34E-64835C3B120D}" type="presParOf" srcId="{A30F07AF-C413-40EA-A926-3A390ED80DFB}" destId="{55572054-19E8-49A1-A618-692A4D0F5DBE}" srcOrd="0" destOrd="0" presId="urn:microsoft.com/office/officeart/2005/8/layout/radial4"/>
    <dgm:cxn modelId="{BEF1FCE6-F10E-473E-9A60-45B39ED3970B}" type="presParOf" srcId="{A30F07AF-C413-40EA-A926-3A390ED80DFB}" destId="{5937D193-7BF7-4474-986C-D3F39D5D0F08}" srcOrd="1" destOrd="0" presId="urn:microsoft.com/office/officeart/2005/8/layout/radial4"/>
    <dgm:cxn modelId="{5ED3B40D-2697-4623-B720-DBC57A7BB46A}" type="presParOf" srcId="{A30F07AF-C413-40EA-A926-3A390ED80DFB}" destId="{D9FFDF02-7F7F-4A70-A762-E6FD4A1FE37E}" srcOrd="2" destOrd="0" presId="urn:microsoft.com/office/officeart/2005/8/layout/radial4"/>
    <dgm:cxn modelId="{8DF1A137-36D7-403D-8598-75550ED29BA3}" type="presParOf" srcId="{A30F07AF-C413-40EA-A926-3A390ED80DFB}" destId="{0B26ECD3-7740-4947-8D5A-930F0D4FB2D2}" srcOrd="3" destOrd="0" presId="urn:microsoft.com/office/officeart/2005/8/layout/radial4"/>
    <dgm:cxn modelId="{CE4C9A22-28DA-4D22-8B7B-0064583E48B2}" type="presParOf" srcId="{A30F07AF-C413-40EA-A926-3A390ED80DFB}" destId="{8E932A82-B2F3-4587-8535-F1742447FEB4}" srcOrd="4" destOrd="0" presId="urn:microsoft.com/office/officeart/2005/8/layout/radial4"/>
    <dgm:cxn modelId="{852ED59B-9C22-4B8E-AACF-D5A660A88D08}" type="presParOf" srcId="{A30F07AF-C413-40EA-A926-3A390ED80DFB}" destId="{44980F4A-9CAA-41CF-9605-873378AEDDFB}" srcOrd="5" destOrd="0" presId="urn:microsoft.com/office/officeart/2005/8/layout/radial4"/>
    <dgm:cxn modelId="{53049EA9-8F92-4494-8C00-CB925FC0D659}" type="presParOf" srcId="{A30F07AF-C413-40EA-A926-3A390ED80DFB}" destId="{F76DC409-55BD-48DE-AA04-6540F70ED88B}" srcOrd="6" destOrd="0" presId="urn:microsoft.com/office/officeart/2005/8/layout/radial4"/>
    <dgm:cxn modelId="{1D2E70AE-B3D1-4171-AC04-05C0CECDB137}" type="presParOf" srcId="{A30F07AF-C413-40EA-A926-3A390ED80DFB}" destId="{9DBD0998-177A-4116-BACE-E941BF6E5961}" srcOrd="7" destOrd="0" presId="urn:microsoft.com/office/officeart/2005/8/layout/radial4"/>
    <dgm:cxn modelId="{9058F080-37B6-412F-A47D-7F3626511FEB}" type="presParOf" srcId="{A30F07AF-C413-40EA-A926-3A390ED80DFB}" destId="{834EFE2A-F874-403D-B1AA-E2D112E4E38B}" srcOrd="8" destOrd="0" presId="urn:microsoft.com/office/officeart/2005/8/layout/radial4"/>
    <dgm:cxn modelId="{4D9F65A9-2A16-47AA-99F6-0012C92B8CCE}" type="presParOf" srcId="{A30F07AF-C413-40EA-A926-3A390ED80DFB}" destId="{A20D95FA-7189-4701-B5B1-89C77B4AC503}" srcOrd="9" destOrd="0" presId="urn:microsoft.com/office/officeart/2005/8/layout/radial4"/>
    <dgm:cxn modelId="{43969E08-2B42-4C76-979A-C2C4013CB9EF}" type="presParOf" srcId="{A30F07AF-C413-40EA-A926-3A390ED80DFB}" destId="{8FC30FBB-4735-4F75-93D4-C524A7F5C045}"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CC2EBB-16A0-482D-8453-E5AA402FF7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64DB08D-4537-415F-AF76-D082AF1D7417}">
      <dgm:prSet phldrT="[Text]"/>
      <dgm:spPr>
        <a:solidFill>
          <a:schemeClr val="tx2">
            <a:lumMod val="75000"/>
          </a:schemeClr>
        </a:solidFill>
      </dgm:spPr>
      <dgm:t>
        <a:bodyPr/>
        <a:lstStyle/>
        <a:p>
          <a:r>
            <a:rPr lang="en-US" dirty="0" smtClean="0"/>
            <a:t>5 TYPES</a:t>
          </a:r>
          <a:endParaRPr lang="en-US" dirty="0"/>
        </a:p>
      </dgm:t>
    </dgm:pt>
    <dgm:pt modelId="{83AA7209-F133-476E-B660-908E705FB28D}" type="parTrans" cxnId="{4DC3BCAD-7640-4803-B53C-9434DE2AD885}">
      <dgm:prSet/>
      <dgm:spPr/>
      <dgm:t>
        <a:bodyPr/>
        <a:lstStyle/>
        <a:p>
          <a:endParaRPr lang="en-US"/>
        </a:p>
      </dgm:t>
    </dgm:pt>
    <dgm:pt modelId="{7C52C111-CE30-466C-9718-F5759DBD3BA3}" type="sibTrans" cxnId="{4DC3BCAD-7640-4803-B53C-9434DE2AD885}">
      <dgm:prSet/>
      <dgm:spPr/>
      <dgm:t>
        <a:bodyPr/>
        <a:lstStyle/>
        <a:p>
          <a:endParaRPr lang="en-US"/>
        </a:p>
      </dgm:t>
    </dgm:pt>
    <dgm:pt modelId="{C34C671F-1534-4BC3-9C18-1B4F128FA94B}">
      <dgm:prSet phldrT="[Text]"/>
      <dgm:spPr>
        <a:solidFill>
          <a:schemeClr val="tx2">
            <a:lumMod val="75000"/>
          </a:schemeClr>
        </a:solidFill>
      </dgm:spPr>
      <dgm:t>
        <a:bodyPr/>
        <a:lstStyle/>
        <a:p>
          <a:r>
            <a:rPr lang="en-US" dirty="0" smtClean="0"/>
            <a:t>A</a:t>
          </a:r>
          <a:endParaRPr lang="en-US" dirty="0"/>
        </a:p>
      </dgm:t>
    </dgm:pt>
    <dgm:pt modelId="{D9E32C1E-80D0-4C7E-B0D1-84CDE5B5DAF9}" type="parTrans" cxnId="{25FB95F5-5116-488C-AE12-9A98715362DB}">
      <dgm:prSet/>
      <dgm:spPr/>
      <dgm:t>
        <a:bodyPr/>
        <a:lstStyle/>
        <a:p>
          <a:endParaRPr lang="en-US"/>
        </a:p>
      </dgm:t>
    </dgm:pt>
    <dgm:pt modelId="{496D63B0-0C8A-4395-94B3-4EA855795DF8}" type="sibTrans" cxnId="{25FB95F5-5116-488C-AE12-9A98715362DB}">
      <dgm:prSet/>
      <dgm:spPr/>
      <dgm:t>
        <a:bodyPr/>
        <a:lstStyle/>
        <a:p>
          <a:endParaRPr lang="en-US"/>
        </a:p>
      </dgm:t>
    </dgm:pt>
    <dgm:pt modelId="{3561EE3B-EF29-4E59-8249-79350A3939B1}">
      <dgm:prSet phldrT="[Text]"/>
      <dgm:spPr>
        <a:solidFill>
          <a:schemeClr val="bg2">
            <a:lumMod val="25000"/>
          </a:schemeClr>
        </a:solidFill>
        <a:ln>
          <a:solidFill>
            <a:srgbClr val="FF0000"/>
          </a:solidFill>
        </a:ln>
      </dgm:spPr>
      <dgm:t>
        <a:bodyPr/>
        <a:lstStyle/>
        <a:p>
          <a:r>
            <a:rPr lang="en-US" dirty="0" smtClean="0"/>
            <a:t>B</a:t>
          </a:r>
          <a:endParaRPr lang="en-US" dirty="0"/>
        </a:p>
      </dgm:t>
    </dgm:pt>
    <dgm:pt modelId="{10A01129-84C4-4932-B39F-331ADDCF53B2}" type="parTrans" cxnId="{65331024-61C1-4239-98EA-26C16824F5DB}">
      <dgm:prSet/>
      <dgm:spPr/>
      <dgm:t>
        <a:bodyPr/>
        <a:lstStyle/>
        <a:p>
          <a:endParaRPr lang="en-US"/>
        </a:p>
      </dgm:t>
    </dgm:pt>
    <dgm:pt modelId="{62A82372-69E0-4440-BC98-865C96F04E9D}" type="sibTrans" cxnId="{65331024-61C1-4239-98EA-26C16824F5DB}">
      <dgm:prSet/>
      <dgm:spPr/>
      <dgm:t>
        <a:bodyPr/>
        <a:lstStyle/>
        <a:p>
          <a:endParaRPr lang="en-US"/>
        </a:p>
      </dgm:t>
    </dgm:pt>
    <dgm:pt modelId="{8C40B537-81D6-4A41-8547-74DD9461CE79}">
      <dgm:prSet phldrT="[Text]"/>
      <dgm:spPr>
        <a:solidFill>
          <a:schemeClr val="bg2">
            <a:lumMod val="25000"/>
          </a:schemeClr>
        </a:solidFill>
        <a:ln>
          <a:solidFill>
            <a:srgbClr val="FF0000"/>
          </a:solidFill>
        </a:ln>
      </dgm:spPr>
      <dgm:t>
        <a:bodyPr/>
        <a:lstStyle/>
        <a:p>
          <a:r>
            <a:rPr lang="en-US" dirty="0" smtClean="0"/>
            <a:t>C</a:t>
          </a:r>
          <a:endParaRPr lang="en-US" dirty="0"/>
        </a:p>
      </dgm:t>
    </dgm:pt>
    <dgm:pt modelId="{929177CD-0F36-4E76-96AC-B93A689B4BB4}" type="parTrans" cxnId="{23D2334E-CF6B-485E-A7D5-B0CFFBC82D3C}">
      <dgm:prSet/>
      <dgm:spPr/>
      <dgm:t>
        <a:bodyPr/>
        <a:lstStyle/>
        <a:p>
          <a:endParaRPr lang="en-US"/>
        </a:p>
      </dgm:t>
    </dgm:pt>
    <dgm:pt modelId="{58D1BAB8-4C5A-43DB-9B6B-C2B3C67A5919}" type="sibTrans" cxnId="{23D2334E-CF6B-485E-A7D5-B0CFFBC82D3C}">
      <dgm:prSet/>
      <dgm:spPr/>
      <dgm:t>
        <a:bodyPr/>
        <a:lstStyle/>
        <a:p>
          <a:endParaRPr lang="en-US"/>
        </a:p>
      </dgm:t>
    </dgm:pt>
    <dgm:pt modelId="{9C5811D2-032D-45A2-AA2C-306C0ACFEF43}">
      <dgm:prSet phldrT="[Text]"/>
      <dgm:spPr>
        <a:solidFill>
          <a:schemeClr val="tx2">
            <a:lumMod val="75000"/>
          </a:schemeClr>
        </a:solidFill>
      </dgm:spPr>
      <dgm:t>
        <a:bodyPr/>
        <a:lstStyle/>
        <a:p>
          <a:r>
            <a:rPr lang="en-US" dirty="0" smtClean="0"/>
            <a:t>D</a:t>
          </a:r>
          <a:endParaRPr lang="en-US" dirty="0"/>
        </a:p>
      </dgm:t>
    </dgm:pt>
    <dgm:pt modelId="{A7D6F221-2734-4CC8-84D3-431A5BA28185}" type="parTrans" cxnId="{E914C099-F49E-4C31-AB1D-607F3AE3C2D9}">
      <dgm:prSet/>
      <dgm:spPr/>
      <dgm:t>
        <a:bodyPr/>
        <a:lstStyle/>
        <a:p>
          <a:endParaRPr lang="en-US"/>
        </a:p>
      </dgm:t>
    </dgm:pt>
    <dgm:pt modelId="{7E870896-21F3-4B09-B5B2-EA79C8A0AD4F}" type="sibTrans" cxnId="{E914C099-F49E-4C31-AB1D-607F3AE3C2D9}">
      <dgm:prSet/>
      <dgm:spPr/>
      <dgm:t>
        <a:bodyPr/>
        <a:lstStyle/>
        <a:p>
          <a:endParaRPr lang="en-US"/>
        </a:p>
      </dgm:t>
    </dgm:pt>
    <dgm:pt modelId="{0C44B6EE-6DB3-444D-8D27-45A81001D8B9}">
      <dgm:prSet phldrT="[Text]"/>
      <dgm:spPr>
        <a:solidFill>
          <a:schemeClr val="tx2">
            <a:lumMod val="75000"/>
          </a:schemeClr>
        </a:solidFill>
      </dgm:spPr>
      <dgm:t>
        <a:bodyPr/>
        <a:lstStyle/>
        <a:p>
          <a:r>
            <a:rPr lang="en-US" dirty="0" smtClean="0"/>
            <a:t>E</a:t>
          </a:r>
          <a:endParaRPr lang="en-US" dirty="0"/>
        </a:p>
      </dgm:t>
    </dgm:pt>
    <dgm:pt modelId="{091394BE-C9C4-41C9-B488-BCE8F17D286C}" type="parTrans" cxnId="{D2300F12-76E7-430D-9A69-3AA8AF08B6AE}">
      <dgm:prSet/>
      <dgm:spPr/>
      <dgm:t>
        <a:bodyPr/>
        <a:lstStyle/>
        <a:p>
          <a:endParaRPr lang="en-US"/>
        </a:p>
      </dgm:t>
    </dgm:pt>
    <dgm:pt modelId="{6981A505-74C5-4C3B-BD32-5E7D686B1649}" type="sibTrans" cxnId="{D2300F12-76E7-430D-9A69-3AA8AF08B6AE}">
      <dgm:prSet/>
      <dgm:spPr/>
      <dgm:t>
        <a:bodyPr/>
        <a:lstStyle/>
        <a:p>
          <a:endParaRPr lang="en-US"/>
        </a:p>
      </dgm:t>
    </dgm:pt>
    <dgm:pt modelId="{A30F07AF-C413-40EA-A926-3A390ED80DFB}" type="pres">
      <dgm:prSet presAssocID="{F9CC2EBB-16A0-482D-8453-E5AA402FF7B4}" presName="cycle" presStyleCnt="0">
        <dgm:presLayoutVars>
          <dgm:chMax val="1"/>
          <dgm:dir/>
          <dgm:animLvl val="ctr"/>
          <dgm:resizeHandles val="exact"/>
        </dgm:presLayoutVars>
      </dgm:prSet>
      <dgm:spPr/>
      <dgm:t>
        <a:bodyPr/>
        <a:lstStyle/>
        <a:p>
          <a:endParaRPr lang="en-US"/>
        </a:p>
      </dgm:t>
    </dgm:pt>
    <dgm:pt modelId="{55572054-19E8-49A1-A618-692A4D0F5DBE}" type="pres">
      <dgm:prSet presAssocID="{964DB08D-4537-415F-AF76-D082AF1D7417}" presName="centerShape" presStyleLbl="node0" presStyleIdx="0" presStyleCnt="1"/>
      <dgm:spPr/>
      <dgm:t>
        <a:bodyPr/>
        <a:lstStyle/>
        <a:p>
          <a:endParaRPr lang="en-US"/>
        </a:p>
      </dgm:t>
    </dgm:pt>
    <dgm:pt modelId="{5937D193-7BF7-4474-986C-D3F39D5D0F08}" type="pres">
      <dgm:prSet presAssocID="{D9E32C1E-80D0-4C7E-B0D1-84CDE5B5DAF9}" presName="parTrans" presStyleLbl="bgSibTrans2D1" presStyleIdx="0" presStyleCnt="5"/>
      <dgm:spPr/>
      <dgm:t>
        <a:bodyPr/>
        <a:lstStyle/>
        <a:p>
          <a:endParaRPr lang="en-US"/>
        </a:p>
      </dgm:t>
    </dgm:pt>
    <dgm:pt modelId="{D9FFDF02-7F7F-4A70-A762-E6FD4A1FE37E}" type="pres">
      <dgm:prSet presAssocID="{C34C671F-1534-4BC3-9C18-1B4F128FA94B}" presName="node" presStyleLbl="node1" presStyleIdx="0" presStyleCnt="5">
        <dgm:presLayoutVars>
          <dgm:bulletEnabled val="1"/>
        </dgm:presLayoutVars>
      </dgm:prSet>
      <dgm:spPr/>
      <dgm:t>
        <a:bodyPr/>
        <a:lstStyle/>
        <a:p>
          <a:endParaRPr lang="en-US"/>
        </a:p>
      </dgm:t>
    </dgm:pt>
    <dgm:pt modelId="{0B26ECD3-7740-4947-8D5A-930F0D4FB2D2}" type="pres">
      <dgm:prSet presAssocID="{10A01129-84C4-4932-B39F-331ADDCF53B2}" presName="parTrans" presStyleLbl="bgSibTrans2D1" presStyleIdx="1" presStyleCnt="5"/>
      <dgm:spPr/>
      <dgm:t>
        <a:bodyPr/>
        <a:lstStyle/>
        <a:p>
          <a:endParaRPr lang="en-US"/>
        </a:p>
      </dgm:t>
    </dgm:pt>
    <dgm:pt modelId="{8E932A82-B2F3-4587-8535-F1742447FEB4}" type="pres">
      <dgm:prSet presAssocID="{3561EE3B-EF29-4E59-8249-79350A3939B1}" presName="node" presStyleLbl="node1" presStyleIdx="1" presStyleCnt="5">
        <dgm:presLayoutVars>
          <dgm:bulletEnabled val="1"/>
        </dgm:presLayoutVars>
      </dgm:prSet>
      <dgm:spPr/>
      <dgm:t>
        <a:bodyPr/>
        <a:lstStyle/>
        <a:p>
          <a:endParaRPr lang="en-US"/>
        </a:p>
      </dgm:t>
    </dgm:pt>
    <dgm:pt modelId="{44980F4A-9CAA-41CF-9605-873378AEDDFB}" type="pres">
      <dgm:prSet presAssocID="{929177CD-0F36-4E76-96AC-B93A689B4BB4}" presName="parTrans" presStyleLbl="bgSibTrans2D1" presStyleIdx="2" presStyleCnt="5"/>
      <dgm:spPr/>
      <dgm:t>
        <a:bodyPr/>
        <a:lstStyle/>
        <a:p>
          <a:endParaRPr lang="en-US"/>
        </a:p>
      </dgm:t>
    </dgm:pt>
    <dgm:pt modelId="{F76DC409-55BD-48DE-AA04-6540F70ED88B}" type="pres">
      <dgm:prSet presAssocID="{8C40B537-81D6-4A41-8547-74DD9461CE79}" presName="node" presStyleLbl="node1" presStyleIdx="2" presStyleCnt="5">
        <dgm:presLayoutVars>
          <dgm:bulletEnabled val="1"/>
        </dgm:presLayoutVars>
      </dgm:prSet>
      <dgm:spPr/>
      <dgm:t>
        <a:bodyPr/>
        <a:lstStyle/>
        <a:p>
          <a:endParaRPr lang="en-US"/>
        </a:p>
      </dgm:t>
    </dgm:pt>
    <dgm:pt modelId="{9DBD0998-177A-4116-BACE-E941BF6E5961}" type="pres">
      <dgm:prSet presAssocID="{A7D6F221-2734-4CC8-84D3-431A5BA28185}" presName="parTrans" presStyleLbl="bgSibTrans2D1" presStyleIdx="3" presStyleCnt="5"/>
      <dgm:spPr/>
      <dgm:t>
        <a:bodyPr/>
        <a:lstStyle/>
        <a:p>
          <a:endParaRPr lang="en-US"/>
        </a:p>
      </dgm:t>
    </dgm:pt>
    <dgm:pt modelId="{834EFE2A-F874-403D-B1AA-E2D112E4E38B}" type="pres">
      <dgm:prSet presAssocID="{9C5811D2-032D-45A2-AA2C-306C0ACFEF43}" presName="node" presStyleLbl="node1" presStyleIdx="3" presStyleCnt="5">
        <dgm:presLayoutVars>
          <dgm:bulletEnabled val="1"/>
        </dgm:presLayoutVars>
      </dgm:prSet>
      <dgm:spPr/>
      <dgm:t>
        <a:bodyPr/>
        <a:lstStyle/>
        <a:p>
          <a:endParaRPr lang="en-US"/>
        </a:p>
      </dgm:t>
    </dgm:pt>
    <dgm:pt modelId="{A20D95FA-7189-4701-B5B1-89C77B4AC503}" type="pres">
      <dgm:prSet presAssocID="{091394BE-C9C4-41C9-B488-BCE8F17D286C}" presName="parTrans" presStyleLbl="bgSibTrans2D1" presStyleIdx="4" presStyleCnt="5"/>
      <dgm:spPr/>
      <dgm:t>
        <a:bodyPr/>
        <a:lstStyle/>
        <a:p>
          <a:endParaRPr lang="en-US"/>
        </a:p>
      </dgm:t>
    </dgm:pt>
    <dgm:pt modelId="{8FC30FBB-4735-4F75-93D4-C524A7F5C045}" type="pres">
      <dgm:prSet presAssocID="{0C44B6EE-6DB3-444D-8D27-45A81001D8B9}" presName="node" presStyleLbl="node1" presStyleIdx="4" presStyleCnt="5">
        <dgm:presLayoutVars>
          <dgm:bulletEnabled val="1"/>
        </dgm:presLayoutVars>
      </dgm:prSet>
      <dgm:spPr/>
      <dgm:t>
        <a:bodyPr/>
        <a:lstStyle/>
        <a:p>
          <a:endParaRPr lang="en-US"/>
        </a:p>
      </dgm:t>
    </dgm:pt>
  </dgm:ptLst>
  <dgm:cxnLst>
    <dgm:cxn modelId="{65331024-61C1-4239-98EA-26C16824F5DB}" srcId="{964DB08D-4537-415F-AF76-D082AF1D7417}" destId="{3561EE3B-EF29-4E59-8249-79350A3939B1}" srcOrd="1" destOrd="0" parTransId="{10A01129-84C4-4932-B39F-331ADDCF53B2}" sibTransId="{62A82372-69E0-4440-BC98-865C96F04E9D}"/>
    <dgm:cxn modelId="{3B828358-6027-4F8E-BAEE-FA3C25A3167B}" type="presOf" srcId="{8C40B537-81D6-4A41-8547-74DD9461CE79}" destId="{F76DC409-55BD-48DE-AA04-6540F70ED88B}" srcOrd="0" destOrd="0" presId="urn:microsoft.com/office/officeart/2005/8/layout/radial4"/>
    <dgm:cxn modelId="{4DC3BCAD-7640-4803-B53C-9434DE2AD885}" srcId="{F9CC2EBB-16A0-482D-8453-E5AA402FF7B4}" destId="{964DB08D-4537-415F-AF76-D082AF1D7417}" srcOrd="0" destOrd="0" parTransId="{83AA7209-F133-476E-B660-908E705FB28D}" sibTransId="{7C52C111-CE30-466C-9718-F5759DBD3BA3}"/>
    <dgm:cxn modelId="{96BDD289-F3BF-4F97-93B9-D92871A7F88D}" type="presOf" srcId="{929177CD-0F36-4E76-96AC-B93A689B4BB4}" destId="{44980F4A-9CAA-41CF-9605-873378AEDDFB}" srcOrd="0" destOrd="0" presId="urn:microsoft.com/office/officeart/2005/8/layout/radial4"/>
    <dgm:cxn modelId="{D2300F12-76E7-430D-9A69-3AA8AF08B6AE}" srcId="{964DB08D-4537-415F-AF76-D082AF1D7417}" destId="{0C44B6EE-6DB3-444D-8D27-45A81001D8B9}" srcOrd="4" destOrd="0" parTransId="{091394BE-C9C4-41C9-B488-BCE8F17D286C}" sibTransId="{6981A505-74C5-4C3B-BD32-5E7D686B1649}"/>
    <dgm:cxn modelId="{E914C099-F49E-4C31-AB1D-607F3AE3C2D9}" srcId="{964DB08D-4537-415F-AF76-D082AF1D7417}" destId="{9C5811D2-032D-45A2-AA2C-306C0ACFEF43}" srcOrd="3" destOrd="0" parTransId="{A7D6F221-2734-4CC8-84D3-431A5BA28185}" sibTransId="{7E870896-21F3-4B09-B5B2-EA79C8A0AD4F}"/>
    <dgm:cxn modelId="{70B585BA-4305-4D25-8363-32BE11B400BA}" type="presOf" srcId="{964DB08D-4537-415F-AF76-D082AF1D7417}" destId="{55572054-19E8-49A1-A618-692A4D0F5DBE}" srcOrd="0" destOrd="0" presId="urn:microsoft.com/office/officeart/2005/8/layout/radial4"/>
    <dgm:cxn modelId="{AAA1A2BA-5652-467C-B1AA-27A92C2757B1}" type="presOf" srcId="{D9E32C1E-80D0-4C7E-B0D1-84CDE5B5DAF9}" destId="{5937D193-7BF7-4474-986C-D3F39D5D0F08}" srcOrd="0" destOrd="0" presId="urn:microsoft.com/office/officeart/2005/8/layout/radial4"/>
    <dgm:cxn modelId="{38635005-446A-44E3-97B7-281C40ECF596}" type="presOf" srcId="{0C44B6EE-6DB3-444D-8D27-45A81001D8B9}" destId="{8FC30FBB-4735-4F75-93D4-C524A7F5C045}" srcOrd="0" destOrd="0" presId="urn:microsoft.com/office/officeart/2005/8/layout/radial4"/>
    <dgm:cxn modelId="{8CB3ECC4-0988-4D08-BF77-6212D1522E5A}" type="presOf" srcId="{091394BE-C9C4-41C9-B488-BCE8F17D286C}" destId="{A20D95FA-7189-4701-B5B1-89C77B4AC503}" srcOrd="0" destOrd="0" presId="urn:microsoft.com/office/officeart/2005/8/layout/radial4"/>
    <dgm:cxn modelId="{25FB95F5-5116-488C-AE12-9A98715362DB}" srcId="{964DB08D-4537-415F-AF76-D082AF1D7417}" destId="{C34C671F-1534-4BC3-9C18-1B4F128FA94B}" srcOrd="0" destOrd="0" parTransId="{D9E32C1E-80D0-4C7E-B0D1-84CDE5B5DAF9}" sibTransId="{496D63B0-0C8A-4395-94B3-4EA855795DF8}"/>
    <dgm:cxn modelId="{1B13A5E4-6B7C-4E96-9882-2F2A8EA9B62D}" type="presOf" srcId="{3561EE3B-EF29-4E59-8249-79350A3939B1}" destId="{8E932A82-B2F3-4587-8535-F1742447FEB4}" srcOrd="0" destOrd="0" presId="urn:microsoft.com/office/officeart/2005/8/layout/radial4"/>
    <dgm:cxn modelId="{23D2334E-CF6B-485E-A7D5-B0CFFBC82D3C}" srcId="{964DB08D-4537-415F-AF76-D082AF1D7417}" destId="{8C40B537-81D6-4A41-8547-74DD9461CE79}" srcOrd="2" destOrd="0" parTransId="{929177CD-0F36-4E76-96AC-B93A689B4BB4}" sibTransId="{58D1BAB8-4C5A-43DB-9B6B-C2B3C67A5919}"/>
    <dgm:cxn modelId="{1EB23907-E212-4239-B9A7-5BA5BAF62FDA}" type="presOf" srcId="{C34C671F-1534-4BC3-9C18-1B4F128FA94B}" destId="{D9FFDF02-7F7F-4A70-A762-E6FD4A1FE37E}" srcOrd="0" destOrd="0" presId="urn:microsoft.com/office/officeart/2005/8/layout/radial4"/>
    <dgm:cxn modelId="{7D6A9B5F-2833-47C8-BF48-BEB832E87AC2}" type="presOf" srcId="{10A01129-84C4-4932-B39F-331ADDCF53B2}" destId="{0B26ECD3-7740-4947-8D5A-930F0D4FB2D2}" srcOrd="0" destOrd="0" presId="urn:microsoft.com/office/officeart/2005/8/layout/radial4"/>
    <dgm:cxn modelId="{31628325-C0C8-4B1C-A81E-1F21EFF0482A}" type="presOf" srcId="{9C5811D2-032D-45A2-AA2C-306C0ACFEF43}" destId="{834EFE2A-F874-403D-B1AA-E2D112E4E38B}" srcOrd="0" destOrd="0" presId="urn:microsoft.com/office/officeart/2005/8/layout/radial4"/>
    <dgm:cxn modelId="{AC8CAEFD-9CD2-47E7-8F3C-488E54852971}" type="presOf" srcId="{A7D6F221-2734-4CC8-84D3-431A5BA28185}" destId="{9DBD0998-177A-4116-BACE-E941BF6E5961}" srcOrd="0" destOrd="0" presId="urn:microsoft.com/office/officeart/2005/8/layout/radial4"/>
    <dgm:cxn modelId="{E5F49926-98F5-413A-9F70-C8CD0468BCE8}" type="presOf" srcId="{F9CC2EBB-16A0-482D-8453-E5AA402FF7B4}" destId="{A30F07AF-C413-40EA-A926-3A390ED80DFB}" srcOrd="0" destOrd="0" presId="urn:microsoft.com/office/officeart/2005/8/layout/radial4"/>
    <dgm:cxn modelId="{EA3D73EE-E1CA-4385-A3F1-7DA642318168}" type="presParOf" srcId="{A30F07AF-C413-40EA-A926-3A390ED80DFB}" destId="{55572054-19E8-49A1-A618-692A4D0F5DBE}" srcOrd="0" destOrd="0" presId="urn:microsoft.com/office/officeart/2005/8/layout/radial4"/>
    <dgm:cxn modelId="{BE1E8740-FF06-4590-80C4-13D07FABF2CF}" type="presParOf" srcId="{A30F07AF-C413-40EA-A926-3A390ED80DFB}" destId="{5937D193-7BF7-4474-986C-D3F39D5D0F08}" srcOrd="1" destOrd="0" presId="urn:microsoft.com/office/officeart/2005/8/layout/radial4"/>
    <dgm:cxn modelId="{D507F993-B3C0-4A2C-8493-811A23AA8B54}" type="presParOf" srcId="{A30F07AF-C413-40EA-A926-3A390ED80DFB}" destId="{D9FFDF02-7F7F-4A70-A762-E6FD4A1FE37E}" srcOrd="2" destOrd="0" presId="urn:microsoft.com/office/officeart/2005/8/layout/radial4"/>
    <dgm:cxn modelId="{4509A412-277C-4339-ADAA-585DB420AEB2}" type="presParOf" srcId="{A30F07AF-C413-40EA-A926-3A390ED80DFB}" destId="{0B26ECD3-7740-4947-8D5A-930F0D4FB2D2}" srcOrd="3" destOrd="0" presId="urn:microsoft.com/office/officeart/2005/8/layout/radial4"/>
    <dgm:cxn modelId="{D77B4197-3A52-406B-BF39-4EE637A2241C}" type="presParOf" srcId="{A30F07AF-C413-40EA-A926-3A390ED80DFB}" destId="{8E932A82-B2F3-4587-8535-F1742447FEB4}" srcOrd="4" destOrd="0" presId="urn:microsoft.com/office/officeart/2005/8/layout/radial4"/>
    <dgm:cxn modelId="{2CC4909E-6776-41F3-8470-398DCB4276CB}" type="presParOf" srcId="{A30F07AF-C413-40EA-A926-3A390ED80DFB}" destId="{44980F4A-9CAA-41CF-9605-873378AEDDFB}" srcOrd="5" destOrd="0" presId="urn:microsoft.com/office/officeart/2005/8/layout/radial4"/>
    <dgm:cxn modelId="{CFC75B81-7AB8-4B3B-93BA-110208B3B996}" type="presParOf" srcId="{A30F07AF-C413-40EA-A926-3A390ED80DFB}" destId="{F76DC409-55BD-48DE-AA04-6540F70ED88B}" srcOrd="6" destOrd="0" presId="urn:microsoft.com/office/officeart/2005/8/layout/radial4"/>
    <dgm:cxn modelId="{80712823-1C48-4327-8E5E-3591BA41F14F}" type="presParOf" srcId="{A30F07AF-C413-40EA-A926-3A390ED80DFB}" destId="{9DBD0998-177A-4116-BACE-E941BF6E5961}" srcOrd="7" destOrd="0" presId="urn:microsoft.com/office/officeart/2005/8/layout/radial4"/>
    <dgm:cxn modelId="{548BEDAD-EA67-40A9-A439-1737553BF5E4}" type="presParOf" srcId="{A30F07AF-C413-40EA-A926-3A390ED80DFB}" destId="{834EFE2A-F874-403D-B1AA-E2D112E4E38B}" srcOrd="8" destOrd="0" presId="urn:microsoft.com/office/officeart/2005/8/layout/radial4"/>
    <dgm:cxn modelId="{A88D33CA-4C1D-423D-B8DA-213A889E692B}" type="presParOf" srcId="{A30F07AF-C413-40EA-A926-3A390ED80DFB}" destId="{A20D95FA-7189-4701-B5B1-89C77B4AC503}" srcOrd="9" destOrd="0" presId="urn:microsoft.com/office/officeart/2005/8/layout/radial4"/>
    <dgm:cxn modelId="{4955AE61-BC6D-444C-A2F2-866D9A00EC1A}" type="presParOf" srcId="{A30F07AF-C413-40EA-A926-3A390ED80DFB}" destId="{8FC30FBB-4735-4F75-93D4-C524A7F5C045}"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D7E7C3-9A33-4E5B-B4BD-8BD0604BB00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889B5DC-523E-45B4-A129-853F89E00A78}">
      <dgm:prSet phldrT="[Text]"/>
      <dgm:spPr>
        <a:solidFill>
          <a:schemeClr val="tx1"/>
        </a:solidFill>
      </dgm:spPr>
      <dgm:t>
        <a:bodyPr/>
        <a:lstStyle/>
        <a:p>
          <a:r>
            <a:rPr lang="en-US" dirty="0" smtClean="0"/>
            <a:t>Key Nutrients</a:t>
          </a:r>
          <a:endParaRPr lang="en-US" dirty="0"/>
        </a:p>
      </dgm:t>
    </dgm:pt>
    <dgm:pt modelId="{B1B7BD90-7B14-4A6A-94F6-2DEC143A7C07}" type="parTrans" cxnId="{EC8351B3-877E-47F3-B137-BE5A025D167B}">
      <dgm:prSet/>
      <dgm:spPr/>
      <dgm:t>
        <a:bodyPr/>
        <a:lstStyle/>
        <a:p>
          <a:endParaRPr lang="en-US"/>
        </a:p>
      </dgm:t>
    </dgm:pt>
    <dgm:pt modelId="{260D63B0-AFF4-4F9C-9B9A-7F5B1242381D}" type="sibTrans" cxnId="{EC8351B3-877E-47F3-B137-BE5A025D167B}">
      <dgm:prSet/>
      <dgm:spPr/>
      <dgm:t>
        <a:bodyPr/>
        <a:lstStyle/>
        <a:p>
          <a:endParaRPr lang="en-US"/>
        </a:p>
      </dgm:t>
    </dgm:pt>
    <dgm:pt modelId="{EC8543E8-1812-4898-B2A7-90AB36FE7BCA}">
      <dgm:prSet phldrT="[Text]"/>
      <dgm:spPr>
        <a:solidFill>
          <a:schemeClr val="accent1">
            <a:lumMod val="75000"/>
          </a:schemeClr>
        </a:solidFill>
      </dgm:spPr>
      <dgm:t>
        <a:bodyPr/>
        <a:lstStyle/>
        <a:p>
          <a:r>
            <a:rPr lang="en-US" dirty="0" err="1" smtClean="0"/>
            <a:t>Carbs</a:t>
          </a:r>
          <a:endParaRPr lang="en-US" dirty="0" smtClean="0"/>
        </a:p>
        <a:p>
          <a:r>
            <a:rPr lang="en-US" dirty="0" smtClean="0"/>
            <a:t>(breakdown)</a:t>
          </a:r>
          <a:endParaRPr lang="en-US" dirty="0"/>
        </a:p>
      </dgm:t>
    </dgm:pt>
    <dgm:pt modelId="{01BCFC6C-7872-4D05-B25F-4B5D27CF5A3F}" type="parTrans" cxnId="{13CE1C41-7D0C-40F1-A327-CA6428DB4F7E}">
      <dgm:prSet/>
      <dgm:spPr/>
      <dgm:t>
        <a:bodyPr/>
        <a:lstStyle/>
        <a:p>
          <a:endParaRPr lang="en-US"/>
        </a:p>
      </dgm:t>
    </dgm:pt>
    <dgm:pt modelId="{C721F295-3B14-4A71-A862-83CB54F1F517}" type="sibTrans" cxnId="{13CE1C41-7D0C-40F1-A327-CA6428DB4F7E}">
      <dgm:prSet/>
      <dgm:spPr/>
      <dgm:t>
        <a:bodyPr/>
        <a:lstStyle/>
        <a:p>
          <a:endParaRPr lang="en-US"/>
        </a:p>
      </dgm:t>
    </dgm:pt>
    <dgm:pt modelId="{9B26CA3E-2D51-4E31-8D1E-E4A286CDD351}">
      <dgm:prSet phldrT="[Text]"/>
      <dgm:spPr>
        <a:solidFill>
          <a:schemeClr val="accent1">
            <a:lumMod val="75000"/>
          </a:schemeClr>
        </a:solidFill>
      </dgm:spPr>
      <dgm:t>
        <a:bodyPr/>
        <a:lstStyle/>
        <a:p>
          <a:r>
            <a:rPr lang="en-US" dirty="0" smtClean="0"/>
            <a:t>Proteins</a:t>
          </a:r>
        </a:p>
        <a:p>
          <a:r>
            <a:rPr lang="en-US" dirty="0" smtClean="0"/>
            <a:t>(breakdown)</a:t>
          </a:r>
          <a:endParaRPr lang="en-US" dirty="0"/>
        </a:p>
      </dgm:t>
    </dgm:pt>
    <dgm:pt modelId="{CBD20613-5544-44AE-B55B-EC7AB4DB2504}" type="parTrans" cxnId="{9470D3DA-DADC-4A8E-985D-4AA0418A910C}">
      <dgm:prSet/>
      <dgm:spPr/>
      <dgm:t>
        <a:bodyPr/>
        <a:lstStyle/>
        <a:p>
          <a:endParaRPr lang="en-US"/>
        </a:p>
      </dgm:t>
    </dgm:pt>
    <dgm:pt modelId="{65DA785E-214C-4907-B883-CD4A70B013DB}" type="sibTrans" cxnId="{9470D3DA-DADC-4A8E-985D-4AA0418A910C}">
      <dgm:prSet/>
      <dgm:spPr/>
      <dgm:t>
        <a:bodyPr/>
        <a:lstStyle/>
        <a:p>
          <a:endParaRPr lang="en-US"/>
        </a:p>
      </dgm:t>
    </dgm:pt>
    <dgm:pt modelId="{AE725D92-AE37-4E00-ACEB-BDE275EFF378}">
      <dgm:prSet phldrT="[Text]"/>
      <dgm:spPr>
        <a:solidFill>
          <a:schemeClr val="accent1">
            <a:lumMod val="75000"/>
          </a:schemeClr>
        </a:solidFill>
      </dgm:spPr>
      <dgm:t>
        <a:bodyPr/>
        <a:lstStyle/>
        <a:p>
          <a:r>
            <a:rPr lang="en-US" dirty="0" smtClean="0"/>
            <a:t>Fats</a:t>
          </a:r>
        </a:p>
        <a:p>
          <a:r>
            <a:rPr lang="en-US" dirty="0" smtClean="0"/>
            <a:t>(Excess </a:t>
          </a:r>
          <a:r>
            <a:rPr lang="en-US" dirty="0" err="1" smtClean="0"/>
            <a:t>carbs</a:t>
          </a:r>
          <a:r>
            <a:rPr lang="en-US" dirty="0" smtClean="0"/>
            <a:t>/protein)</a:t>
          </a:r>
          <a:endParaRPr lang="en-US" dirty="0"/>
        </a:p>
      </dgm:t>
    </dgm:pt>
    <dgm:pt modelId="{6ABD74D8-3F16-42D0-A36B-C45DFF74E755}" type="parTrans" cxnId="{A7CBFC98-457C-40AD-9149-73DE21EB18C9}">
      <dgm:prSet/>
      <dgm:spPr/>
      <dgm:t>
        <a:bodyPr/>
        <a:lstStyle/>
        <a:p>
          <a:endParaRPr lang="en-US"/>
        </a:p>
      </dgm:t>
    </dgm:pt>
    <dgm:pt modelId="{C5A99C20-3216-4551-AD67-F562CD3C607F}" type="sibTrans" cxnId="{A7CBFC98-457C-40AD-9149-73DE21EB18C9}">
      <dgm:prSet/>
      <dgm:spPr/>
      <dgm:t>
        <a:bodyPr/>
        <a:lstStyle/>
        <a:p>
          <a:endParaRPr lang="en-US"/>
        </a:p>
      </dgm:t>
    </dgm:pt>
    <dgm:pt modelId="{8BFCEE30-6046-4BCB-AA6C-06DF706A55EB}" type="pres">
      <dgm:prSet presAssocID="{60D7E7C3-9A33-4E5B-B4BD-8BD0604BB005}" presName="Name0" presStyleCnt="0">
        <dgm:presLayoutVars>
          <dgm:chMax val="1"/>
          <dgm:dir/>
          <dgm:animLvl val="ctr"/>
          <dgm:resizeHandles val="exact"/>
        </dgm:presLayoutVars>
      </dgm:prSet>
      <dgm:spPr/>
      <dgm:t>
        <a:bodyPr/>
        <a:lstStyle/>
        <a:p>
          <a:endParaRPr lang="en-US"/>
        </a:p>
      </dgm:t>
    </dgm:pt>
    <dgm:pt modelId="{2FEAF303-B5DB-40C9-B418-8557A231D919}" type="pres">
      <dgm:prSet presAssocID="{5889B5DC-523E-45B4-A129-853F89E00A78}" presName="centerShape" presStyleLbl="node0" presStyleIdx="0" presStyleCnt="1"/>
      <dgm:spPr/>
      <dgm:t>
        <a:bodyPr/>
        <a:lstStyle/>
        <a:p>
          <a:endParaRPr lang="en-US"/>
        </a:p>
      </dgm:t>
    </dgm:pt>
    <dgm:pt modelId="{EAD8307C-33AA-4FE9-98A8-24CEF5564FD9}" type="pres">
      <dgm:prSet presAssocID="{01BCFC6C-7872-4D05-B25F-4B5D27CF5A3F}" presName="parTrans" presStyleLbl="sibTrans2D1" presStyleIdx="0" presStyleCnt="3"/>
      <dgm:spPr/>
      <dgm:t>
        <a:bodyPr/>
        <a:lstStyle/>
        <a:p>
          <a:endParaRPr lang="en-US"/>
        </a:p>
      </dgm:t>
    </dgm:pt>
    <dgm:pt modelId="{01A5FABD-98A1-425F-AE4F-B131A4D76DF6}" type="pres">
      <dgm:prSet presAssocID="{01BCFC6C-7872-4D05-B25F-4B5D27CF5A3F}" presName="connectorText" presStyleLbl="sibTrans2D1" presStyleIdx="0" presStyleCnt="3"/>
      <dgm:spPr/>
      <dgm:t>
        <a:bodyPr/>
        <a:lstStyle/>
        <a:p>
          <a:endParaRPr lang="en-US"/>
        </a:p>
      </dgm:t>
    </dgm:pt>
    <dgm:pt modelId="{92F2C57B-CC66-49A4-9B26-D8BD71C38231}" type="pres">
      <dgm:prSet presAssocID="{EC8543E8-1812-4898-B2A7-90AB36FE7BCA}" presName="node" presStyleLbl="node1" presStyleIdx="0" presStyleCnt="3">
        <dgm:presLayoutVars>
          <dgm:bulletEnabled val="1"/>
        </dgm:presLayoutVars>
      </dgm:prSet>
      <dgm:spPr/>
      <dgm:t>
        <a:bodyPr/>
        <a:lstStyle/>
        <a:p>
          <a:endParaRPr lang="en-US"/>
        </a:p>
      </dgm:t>
    </dgm:pt>
    <dgm:pt modelId="{1BE1E02E-D3EB-49FF-A30E-D87FE76086BF}" type="pres">
      <dgm:prSet presAssocID="{CBD20613-5544-44AE-B55B-EC7AB4DB2504}" presName="parTrans" presStyleLbl="sibTrans2D1" presStyleIdx="1" presStyleCnt="3"/>
      <dgm:spPr/>
      <dgm:t>
        <a:bodyPr/>
        <a:lstStyle/>
        <a:p>
          <a:endParaRPr lang="en-US"/>
        </a:p>
      </dgm:t>
    </dgm:pt>
    <dgm:pt modelId="{5F8A1BA9-46DB-410F-9E82-A4EB757D1CD9}" type="pres">
      <dgm:prSet presAssocID="{CBD20613-5544-44AE-B55B-EC7AB4DB2504}" presName="connectorText" presStyleLbl="sibTrans2D1" presStyleIdx="1" presStyleCnt="3"/>
      <dgm:spPr/>
      <dgm:t>
        <a:bodyPr/>
        <a:lstStyle/>
        <a:p>
          <a:endParaRPr lang="en-US"/>
        </a:p>
      </dgm:t>
    </dgm:pt>
    <dgm:pt modelId="{9235E0CA-D644-427A-8C97-88E5A774F986}" type="pres">
      <dgm:prSet presAssocID="{9B26CA3E-2D51-4E31-8D1E-E4A286CDD351}" presName="node" presStyleLbl="node1" presStyleIdx="1" presStyleCnt="3">
        <dgm:presLayoutVars>
          <dgm:bulletEnabled val="1"/>
        </dgm:presLayoutVars>
      </dgm:prSet>
      <dgm:spPr/>
      <dgm:t>
        <a:bodyPr/>
        <a:lstStyle/>
        <a:p>
          <a:endParaRPr lang="en-US"/>
        </a:p>
      </dgm:t>
    </dgm:pt>
    <dgm:pt modelId="{C9719BCB-D0BA-4677-832C-CA2508846DAB}" type="pres">
      <dgm:prSet presAssocID="{6ABD74D8-3F16-42D0-A36B-C45DFF74E755}" presName="parTrans" presStyleLbl="sibTrans2D1" presStyleIdx="2" presStyleCnt="3"/>
      <dgm:spPr/>
      <dgm:t>
        <a:bodyPr/>
        <a:lstStyle/>
        <a:p>
          <a:endParaRPr lang="en-US"/>
        </a:p>
      </dgm:t>
    </dgm:pt>
    <dgm:pt modelId="{A315F1F5-2EBD-497A-B00B-6BAD7275BBB8}" type="pres">
      <dgm:prSet presAssocID="{6ABD74D8-3F16-42D0-A36B-C45DFF74E755}" presName="connectorText" presStyleLbl="sibTrans2D1" presStyleIdx="2" presStyleCnt="3"/>
      <dgm:spPr/>
      <dgm:t>
        <a:bodyPr/>
        <a:lstStyle/>
        <a:p>
          <a:endParaRPr lang="en-US"/>
        </a:p>
      </dgm:t>
    </dgm:pt>
    <dgm:pt modelId="{5E9309DF-FD3F-43B9-96E9-997B314A8828}" type="pres">
      <dgm:prSet presAssocID="{AE725D92-AE37-4E00-ACEB-BDE275EFF378}" presName="node" presStyleLbl="node1" presStyleIdx="2" presStyleCnt="3">
        <dgm:presLayoutVars>
          <dgm:bulletEnabled val="1"/>
        </dgm:presLayoutVars>
      </dgm:prSet>
      <dgm:spPr/>
      <dgm:t>
        <a:bodyPr/>
        <a:lstStyle/>
        <a:p>
          <a:endParaRPr lang="en-US"/>
        </a:p>
      </dgm:t>
    </dgm:pt>
  </dgm:ptLst>
  <dgm:cxnLst>
    <dgm:cxn modelId="{A7CBFC98-457C-40AD-9149-73DE21EB18C9}" srcId="{5889B5DC-523E-45B4-A129-853F89E00A78}" destId="{AE725D92-AE37-4E00-ACEB-BDE275EFF378}" srcOrd="2" destOrd="0" parTransId="{6ABD74D8-3F16-42D0-A36B-C45DFF74E755}" sibTransId="{C5A99C20-3216-4551-AD67-F562CD3C607F}"/>
    <dgm:cxn modelId="{DDB7E722-EC33-4F9D-BB90-97978F02FD70}" type="presOf" srcId="{60D7E7C3-9A33-4E5B-B4BD-8BD0604BB005}" destId="{8BFCEE30-6046-4BCB-AA6C-06DF706A55EB}" srcOrd="0" destOrd="0" presId="urn:microsoft.com/office/officeart/2005/8/layout/radial5"/>
    <dgm:cxn modelId="{2879CE88-FA3B-4BF4-BA61-3B7E470AB490}" type="presOf" srcId="{01BCFC6C-7872-4D05-B25F-4B5D27CF5A3F}" destId="{EAD8307C-33AA-4FE9-98A8-24CEF5564FD9}" srcOrd="0" destOrd="0" presId="urn:microsoft.com/office/officeart/2005/8/layout/radial5"/>
    <dgm:cxn modelId="{0DFEFC27-718B-4BEC-A525-1352EFC2589A}" type="presOf" srcId="{6ABD74D8-3F16-42D0-A36B-C45DFF74E755}" destId="{C9719BCB-D0BA-4677-832C-CA2508846DAB}" srcOrd="0" destOrd="0" presId="urn:microsoft.com/office/officeart/2005/8/layout/radial5"/>
    <dgm:cxn modelId="{288E40B2-0A63-4BC5-BA08-601465D915C4}" type="presOf" srcId="{CBD20613-5544-44AE-B55B-EC7AB4DB2504}" destId="{5F8A1BA9-46DB-410F-9E82-A4EB757D1CD9}" srcOrd="1" destOrd="0" presId="urn:microsoft.com/office/officeart/2005/8/layout/radial5"/>
    <dgm:cxn modelId="{AA110F11-4FCB-4576-A57B-E6E69DCFBA82}" type="presOf" srcId="{AE725D92-AE37-4E00-ACEB-BDE275EFF378}" destId="{5E9309DF-FD3F-43B9-96E9-997B314A8828}" srcOrd="0" destOrd="0" presId="urn:microsoft.com/office/officeart/2005/8/layout/radial5"/>
    <dgm:cxn modelId="{B3B5E27E-F2E0-48FC-9D6D-5528C533CD58}" type="presOf" srcId="{01BCFC6C-7872-4D05-B25F-4B5D27CF5A3F}" destId="{01A5FABD-98A1-425F-AE4F-B131A4D76DF6}" srcOrd="1" destOrd="0" presId="urn:microsoft.com/office/officeart/2005/8/layout/radial5"/>
    <dgm:cxn modelId="{C68B61D8-8D19-4589-A4B0-4D19B4690A37}" type="presOf" srcId="{9B26CA3E-2D51-4E31-8D1E-E4A286CDD351}" destId="{9235E0CA-D644-427A-8C97-88E5A774F986}" srcOrd="0" destOrd="0" presId="urn:microsoft.com/office/officeart/2005/8/layout/radial5"/>
    <dgm:cxn modelId="{7A601B55-8034-4CC5-813C-90EFDDB421C8}" type="presOf" srcId="{5889B5DC-523E-45B4-A129-853F89E00A78}" destId="{2FEAF303-B5DB-40C9-B418-8557A231D919}" srcOrd="0" destOrd="0" presId="urn:microsoft.com/office/officeart/2005/8/layout/radial5"/>
    <dgm:cxn modelId="{395F85A3-1637-47A5-A3A5-89BE596789F5}" type="presOf" srcId="{EC8543E8-1812-4898-B2A7-90AB36FE7BCA}" destId="{92F2C57B-CC66-49A4-9B26-D8BD71C38231}" srcOrd="0" destOrd="0" presId="urn:microsoft.com/office/officeart/2005/8/layout/radial5"/>
    <dgm:cxn modelId="{DD88F2FA-0962-4FC3-AF70-D1F624B85878}" type="presOf" srcId="{6ABD74D8-3F16-42D0-A36B-C45DFF74E755}" destId="{A315F1F5-2EBD-497A-B00B-6BAD7275BBB8}" srcOrd="1" destOrd="0" presId="urn:microsoft.com/office/officeart/2005/8/layout/radial5"/>
    <dgm:cxn modelId="{EC8351B3-877E-47F3-B137-BE5A025D167B}" srcId="{60D7E7C3-9A33-4E5B-B4BD-8BD0604BB005}" destId="{5889B5DC-523E-45B4-A129-853F89E00A78}" srcOrd="0" destOrd="0" parTransId="{B1B7BD90-7B14-4A6A-94F6-2DEC143A7C07}" sibTransId="{260D63B0-AFF4-4F9C-9B9A-7F5B1242381D}"/>
    <dgm:cxn modelId="{9470D3DA-DADC-4A8E-985D-4AA0418A910C}" srcId="{5889B5DC-523E-45B4-A129-853F89E00A78}" destId="{9B26CA3E-2D51-4E31-8D1E-E4A286CDD351}" srcOrd="1" destOrd="0" parTransId="{CBD20613-5544-44AE-B55B-EC7AB4DB2504}" sibTransId="{65DA785E-214C-4907-B883-CD4A70B013DB}"/>
    <dgm:cxn modelId="{67CB3AAA-726A-4AD1-AF54-C02F11F47627}" type="presOf" srcId="{CBD20613-5544-44AE-B55B-EC7AB4DB2504}" destId="{1BE1E02E-D3EB-49FF-A30E-D87FE76086BF}" srcOrd="0" destOrd="0" presId="urn:microsoft.com/office/officeart/2005/8/layout/radial5"/>
    <dgm:cxn modelId="{13CE1C41-7D0C-40F1-A327-CA6428DB4F7E}" srcId="{5889B5DC-523E-45B4-A129-853F89E00A78}" destId="{EC8543E8-1812-4898-B2A7-90AB36FE7BCA}" srcOrd="0" destOrd="0" parTransId="{01BCFC6C-7872-4D05-B25F-4B5D27CF5A3F}" sibTransId="{C721F295-3B14-4A71-A862-83CB54F1F517}"/>
    <dgm:cxn modelId="{2EBA1722-E10D-414C-93DF-201E10E89BAF}" type="presParOf" srcId="{8BFCEE30-6046-4BCB-AA6C-06DF706A55EB}" destId="{2FEAF303-B5DB-40C9-B418-8557A231D919}" srcOrd="0" destOrd="0" presId="urn:microsoft.com/office/officeart/2005/8/layout/radial5"/>
    <dgm:cxn modelId="{012A2234-3990-4E87-9227-21DA24B7EC21}" type="presParOf" srcId="{8BFCEE30-6046-4BCB-AA6C-06DF706A55EB}" destId="{EAD8307C-33AA-4FE9-98A8-24CEF5564FD9}" srcOrd="1" destOrd="0" presId="urn:microsoft.com/office/officeart/2005/8/layout/radial5"/>
    <dgm:cxn modelId="{75D2B182-4291-40E8-B4D5-AC8BAC4C78D0}" type="presParOf" srcId="{EAD8307C-33AA-4FE9-98A8-24CEF5564FD9}" destId="{01A5FABD-98A1-425F-AE4F-B131A4D76DF6}" srcOrd="0" destOrd="0" presId="urn:microsoft.com/office/officeart/2005/8/layout/radial5"/>
    <dgm:cxn modelId="{B87473D0-2A24-40A3-A008-FF1DB6D5CCA4}" type="presParOf" srcId="{8BFCEE30-6046-4BCB-AA6C-06DF706A55EB}" destId="{92F2C57B-CC66-49A4-9B26-D8BD71C38231}" srcOrd="2" destOrd="0" presId="urn:microsoft.com/office/officeart/2005/8/layout/radial5"/>
    <dgm:cxn modelId="{9933523C-DD5B-4180-8D9B-7D507C913A42}" type="presParOf" srcId="{8BFCEE30-6046-4BCB-AA6C-06DF706A55EB}" destId="{1BE1E02E-D3EB-49FF-A30E-D87FE76086BF}" srcOrd="3" destOrd="0" presId="urn:microsoft.com/office/officeart/2005/8/layout/radial5"/>
    <dgm:cxn modelId="{B12A7064-1512-46BD-B42B-0DA338C532F5}" type="presParOf" srcId="{1BE1E02E-D3EB-49FF-A30E-D87FE76086BF}" destId="{5F8A1BA9-46DB-410F-9E82-A4EB757D1CD9}" srcOrd="0" destOrd="0" presId="urn:microsoft.com/office/officeart/2005/8/layout/radial5"/>
    <dgm:cxn modelId="{F9EDFAD8-9F85-4357-859A-B72F1FF8ECC9}" type="presParOf" srcId="{8BFCEE30-6046-4BCB-AA6C-06DF706A55EB}" destId="{9235E0CA-D644-427A-8C97-88E5A774F986}" srcOrd="4" destOrd="0" presId="urn:microsoft.com/office/officeart/2005/8/layout/radial5"/>
    <dgm:cxn modelId="{40F3D501-5930-4331-B0DF-B2B84ED958F7}" type="presParOf" srcId="{8BFCEE30-6046-4BCB-AA6C-06DF706A55EB}" destId="{C9719BCB-D0BA-4677-832C-CA2508846DAB}" srcOrd="5" destOrd="0" presId="urn:microsoft.com/office/officeart/2005/8/layout/radial5"/>
    <dgm:cxn modelId="{2B82DD44-A052-44EB-BEAE-0F5D0B6655A2}" type="presParOf" srcId="{C9719BCB-D0BA-4677-832C-CA2508846DAB}" destId="{A315F1F5-2EBD-497A-B00B-6BAD7275BBB8}" srcOrd="0" destOrd="0" presId="urn:microsoft.com/office/officeart/2005/8/layout/radial5"/>
    <dgm:cxn modelId="{9B25B87C-1870-48EC-911C-5FDD76C1EF8F}" type="presParOf" srcId="{8BFCEE30-6046-4BCB-AA6C-06DF706A55EB}" destId="{5E9309DF-FD3F-43B9-96E9-997B314A8828}" srcOrd="6"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CC2EBB-16A0-482D-8453-E5AA402FF7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64DB08D-4537-415F-AF76-D082AF1D7417}">
      <dgm:prSet phldrT="[Text]"/>
      <dgm:spPr>
        <a:solidFill>
          <a:schemeClr val="tx2">
            <a:lumMod val="75000"/>
          </a:schemeClr>
        </a:solidFill>
      </dgm:spPr>
      <dgm:t>
        <a:bodyPr/>
        <a:lstStyle/>
        <a:p>
          <a:r>
            <a:rPr lang="en-US" dirty="0" smtClean="0"/>
            <a:t>5 TYPES</a:t>
          </a:r>
          <a:endParaRPr lang="en-US" dirty="0"/>
        </a:p>
      </dgm:t>
    </dgm:pt>
    <dgm:pt modelId="{83AA7209-F133-476E-B660-908E705FB28D}" type="parTrans" cxnId="{4DC3BCAD-7640-4803-B53C-9434DE2AD885}">
      <dgm:prSet/>
      <dgm:spPr/>
      <dgm:t>
        <a:bodyPr/>
        <a:lstStyle/>
        <a:p>
          <a:endParaRPr lang="en-US"/>
        </a:p>
      </dgm:t>
    </dgm:pt>
    <dgm:pt modelId="{7C52C111-CE30-466C-9718-F5759DBD3BA3}" type="sibTrans" cxnId="{4DC3BCAD-7640-4803-B53C-9434DE2AD885}">
      <dgm:prSet/>
      <dgm:spPr/>
      <dgm:t>
        <a:bodyPr/>
        <a:lstStyle/>
        <a:p>
          <a:endParaRPr lang="en-US"/>
        </a:p>
      </dgm:t>
    </dgm:pt>
    <dgm:pt modelId="{C34C671F-1534-4BC3-9C18-1B4F128FA94B}">
      <dgm:prSet phldrT="[Text]"/>
      <dgm:spPr>
        <a:solidFill>
          <a:schemeClr val="tx2">
            <a:lumMod val="75000"/>
          </a:schemeClr>
        </a:solidFill>
      </dgm:spPr>
      <dgm:t>
        <a:bodyPr/>
        <a:lstStyle/>
        <a:p>
          <a:r>
            <a:rPr lang="en-US" dirty="0" smtClean="0"/>
            <a:t>A</a:t>
          </a:r>
          <a:endParaRPr lang="en-US" dirty="0"/>
        </a:p>
      </dgm:t>
    </dgm:pt>
    <dgm:pt modelId="{D9E32C1E-80D0-4C7E-B0D1-84CDE5B5DAF9}" type="parTrans" cxnId="{25FB95F5-5116-488C-AE12-9A98715362DB}">
      <dgm:prSet/>
      <dgm:spPr/>
      <dgm:t>
        <a:bodyPr/>
        <a:lstStyle/>
        <a:p>
          <a:endParaRPr lang="en-US"/>
        </a:p>
      </dgm:t>
    </dgm:pt>
    <dgm:pt modelId="{496D63B0-0C8A-4395-94B3-4EA855795DF8}" type="sibTrans" cxnId="{25FB95F5-5116-488C-AE12-9A98715362DB}">
      <dgm:prSet/>
      <dgm:spPr/>
      <dgm:t>
        <a:bodyPr/>
        <a:lstStyle/>
        <a:p>
          <a:endParaRPr lang="en-US"/>
        </a:p>
      </dgm:t>
    </dgm:pt>
    <dgm:pt modelId="{3561EE3B-EF29-4E59-8249-79350A3939B1}">
      <dgm:prSet phldrT="[Text]"/>
      <dgm:spPr>
        <a:solidFill>
          <a:schemeClr val="tx2">
            <a:lumMod val="75000"/>
          </a:schemeClr>
        </a:solidFill>
      </dgm:spPr>
      <dgm:t>
        <a:bodyPr/>
        <a:lstStyle/>
        <a:p>
          <a:r>
            <a:rPr lang="en-US" dirty="0" smtClean="0"/>
            <a:t>B</a:t>
          </a:r>
          <a:endParaRPr lang="en-US" dirty="0"/>
        </a:p>
      </dgm:t>
    </dgm:pt>
    <dgm:pt modelId="{10A01129-84C4-4932-B39F-331ADDCF53B2}" type="parTrans" cxnId="{65331024-61C1-4239-98EA-26C16824F5DB}">
      <dgm:prSet/>
      <dgm:spPr/>
      <dgm:t>
        <a:bodyPr/>
        <a:lstStyle/>
        <a:p>
          <a:endParaRPr lang="en-US"/>
        </a:p>
      </dgm:t>
    </dgm:pt>
    <dgm:pt modelId="{62A82372-69E0-4440-BC98-865C96F04E9D}" type="sibTrans" cxnId="{65331024-61C1-4239-98EA-26C16824F5DB}">
      <dgm:prSet/>
      <dgm:spPr/>
      <dgm:t>
        <a:bodyPr/>
        <a:lstStyle/>
        <a:p>
          <a:endParaRPr lang="en-US"/>
        </a:p>
      </dgm:t>
    </dgm:pt>
    <dgm:pt modelId="{8C40B537-81D6-4A41-8547-74DD9461CE79}">
      <dgm:prSet phldrT="[Text]"/>
      <dgm:spPr>
        <a:solidFill>
          <a:schemeClr val="tx2">
            <a:lumMod val="75000"/>
          </a:schemeClr>
        </a:solidFill>
      </dgm:spPr>
      <dgm:t>
        <a:bodyPr/>
        <a:lstStyle/>
        <a:p>
          <a:r>
            <a:rPr lang="en-US" dirty="0" smtClean="0"/>
            <a:t>C</a:t>
          </a:r>
          <a:endParaRPr lang="en-US" dirty="0"/>
        </a:p>
      </dgm:t>
    </dgm:pt>
    <dgm:pt modelId="{929177CD-0F36-4E76-96AC-B93A689B4BB4}" type="parTrans" cxnId="{23D2334E-CF6B-485E-A7D5-B0CFFBC82D3C}">
      <dgm:prSet/>
      <dgm:spPr/>
      <dgm:t>
        <a:bodyPr/>
        <a:lstStyle/>
        <a:p>
          <a:endParaRPr lang="en-US"/>
        </a:p>
      </dgm:t>
    </dgm:pt>
    <dgm:pt modelId="{58D1BAB8-4C5A-43DB-9B6B-C2B3C67A5919}" type="sibTrans" cxnId="{23D2334E-CF6B-485E-A7D5-B0CFFBC82D3C}">
      <dgm:prSet/>
      <dgm:spPr/>
      <dgm:t>
        <a:bodyPr/>
        <a:lstStyle/>
        <a:p>
          <a:endParaRPr lang="en-US"/>
        </a:p>
      </dgm:t>
    </dgm:pt>
    <dgm:pt modelId="{9C5811D2-032D-45A2-AA2C-306C0ACFEF43}">
      <dgm:prSet phldrT="[Text]"/>
      <dgm:spPr>
        <a:solidFill>
          <a:schemeClr val="tx2">
            <a:lumMod val="75000"/>
          </a:schemeClr>
        </a:solidFill>
      </dgm:spPr>
      <dgm:t>
        <a:bodyPr/>
        <a:lstStyle/>
        <a:p>
          <a:r>
            <a:rPr lang="en-US" dirty="0" smtClean="0"/>
            <a:t>D</a:t>
          </a:r>
          <a:endParaRPr lang="en-US" dirty="0"/>
        </a:p>
      </dgm:t>
    </dgm:pt>
    <dgm:pt modelId="{A7D6F221-2734-4CC8-84D3-431A5BA28185}" type="parTrans" cxnId="{E914C099-F49E-4C31-AB1D-607F3AE3C2D9}">
      <dgm:prSet/>
      <dgm:spPr/>
      <dgm:t>
        <a:bodyPr/>
        <a:lstStyle/>
        <a:p>
          <a:endParaRPr lang="en-US"/>
        </a:p>
      </dgm:t>
    </dgm:pt>
    <dgm:pt modelId="{7E870896-21F3-4B09-B5B2-EA79C8A0AD4F}" type="sibTrans" cxnId="{E914C099-F49E-4C31-AB1D-607F3AE3C2D9}">
      <dgm:prSet/>
      <dgm:spPr/>
      <dgm:t>
        <a:bodyPr/>
        <a:lstStyle/>
        <a:p>
          <a:endParaRPr lang="en-US"/>
        </a:p>
      </dgm:t>
    </dgm:pt>
    <dgm:pt modelId="{0C44B6EE-6DB3-444D-8D27-45A81001D8B9}">
      <dgm:prSet phldrT="[Text]"/>
      <dgm:spPr>
        <a:solidFill>
          <a:schemeClr val="tx2">
            <a:lumMod val="75000"/>
          </a:schemeClr>
        </a:solidFill>
      </dgm:spPr>
      <dgm:t>
        <a:bodyPr/>
        <a:lstStyle/>
        <a:p>
          <a:r>
            <a:rPr lang="en-US" dirty="0" smtClean="0"/>
            <a:t>E</a:t>
          </a:r>
          <a:endParaRPr lang="en-US" dirty="0"/>
        </a:p>
      </dgm:t>
    </dgm:pt>
    <dgm:pt modelId="{091394BE-C9C4-41C9-B488-BCE8F17D286C}" type="parTrans" cxnId="{D2300F12-76E7-430D-9A69-3AA8AF08B6AE}">
      <dgm:prSet/>
      <dgm:spPr/>
      <dgm:t>
        <a:bodyPr/>
        <a:lstStyle/>
        <a:p>
          <a:endParaRPr lang="en-US"/>
        </a:p>
      </dgm:t>
    </dgm:pt>
    <dgm:pt modelId="{6981A505-74C5-4C3B-BD32-5E7D686B1649}" type="sibTrans" cxnId="{D2300F12-76E7-430D-9A69-3AA8AF08B6AE}">
      <dgm:prSet/>
      <dgm:spPr/>
      <dgm:t>
        <a:bodyPr/>
        <a:lstStyle/>
        <a:p>
          <a:endParaRPr lang="en-US"/>
        </a:p>
      </dgm:t>
    </dgm:pt>
    <dgm:pt modelId="{A30F07AF-C413-40EA-A926-3A390ED80DFB}" type="pres">
      <dgm:prSet presAssocID="{F9CC2EBB-16A0-482D-8453-E5AA402FF7B4}" presName="cycle" presStyleCnt="0">
        <dgm:presLayoutVars>
          <dgm:chMax val="1"/>
          <dgm:dir/>
          <dgm:animLvl val="ctr"/>
          <dgm:resizeHandles val="exact"/>
        </dgm:presLayoutVars>
      </dgm:prSet>
      <dgm:spPr/>
      <dgm:t>
        <a:bodyPr/>
        <a:lstStyle/>
        <a:p>
          <a:endParaRPr lang="en-US"/>
        </a:p>
      </dgm:t>
    </dgm:pt>
    <dgm:pt modelId="{55572054-19E8-49A1-A618-692A4D0F5DBE}" type="pres">
      <dgm:prSet presAssocID="{964DB08D-4537-415F-AF76-D082AF1D7417}" presName="centerShape" presStyleLbl="node0" presStyleIdx="0" presStyleCnt="1"/>
      <dgm:spPr/>
      <dgm:t>
        <a:bodyPr/>
        <a:lstStyle/>
        <a:p>
          <a:endParaRPr lang="en-US"/>
        </a:p>
      </dgm:t>
    </dgm:pt>
    <dgm:pt modelId="{5937D193-7BF7-4474-986C-D3F39D5D0F08}" type="pres">
      <dgm:prSet presAssocID="{D9E32C1E-80D0-4C7E-B0D1-84CDE5B5DAF9}" presName="parTrans" presStyleLbl="bgSibTrans2D1" presStyleIdx="0" presStyleCnt="5"/>
      <dgm:spPr/>
      <dgm:t>
        <a:bodyPr/>
        <a:lstStyle/>
        <a:p>
          <a:endParaRPr lang="en-US"/>
        </a:p>
      </dgm:t>
    </dgm:pt>
    <dgm:pt modelId="{D9FFDF02-7F7F-4A70-A762-E6FD4A1FE37E}" type="pres">
      <dgm:prSet presAssocID="{C34C671F-1534-4BC3-9C18-1B4F128FA94B}" presName="node" presStyleLbl="node1" presStyleIdx="0" presStyleCnt="5">
        <dgm:presLayoutVars>
          <dgm:bulletEnabled val="1"/>
        </dgm:presLayoutVars>
      </dgm:prSet>
      <dgm:spPr/>
      <dgm:t>
        <a:bodyPr/>
        <a:lstStyle/>
        <a:p>
          <a:endParaRPr lang="en-US"/>
        </a:p>
      </dgm:t>
    </dgm:pt>
    <dgm:pt modelId="{0B26ECD3-7740-4947-8D5A-930F0D4FB2D2}" type="pres">
      <dgm:prSet presAssocID="{10A01129-84C4-4932-B39F-331ADDCF53B2}" presName="parTrans" presStyleLbl="bgSibTrans2D1" presStyleIdx="1" presStyleCnt="5"/>
      <dgm:spPr/>
      <dgm:t>
        <a:bodyPr/>
        <a:lstStyle/>
        <a:p>
          <a:endParaRPr lang="en-US"/>
        </a:p>
      </dgm:t>
    </dgm:pt>
    <dgm:pt modelId="{8E932A82-B2F3-4587-8535-F1742447FEB4}" type="pres">
      <dgm:prSet presAssocID="{3561EE3B-EF29-4E59-8249-79350A3939B1}" presName="node" presStyleLbl="node1" presStyleIdx="1" presStyleCnt="5">
        <dgm:presLayoutVars>
          <dgm:bulletEnabled val="1"/>
        </dgm:presLayoutVars>
      </dgm:prSet>
      <dgm:spPr/>
      <dgm:t>
        <a:bodyPr/>
        <a:lstStyle/>
        <a:p>
          <a:endParaRPr lang="en-US"/>
        </a:p>
      </dgm:t>
    </dgm:pt>
    <dgm:pt modelId="{44980F4A-9CAA-41CF-9605-873378AEDDFB}" type="pres">
      <dgm:prSet presAssocID="{929177CD-0F36-4E76-96AC-B93A689B4BB4}" presName="parTrans" presStyleLbl="bgSibTrans2D1" presStyleIdx="2" presStyleCnt="5"/>
      <dgm:spPr/>
      <dgm:t>
        <a:bodyPr/>
        <a:lstStyle/>
        <a:p>
          <a:endParaRPr lang="en-US"/>
        </a:p>
      </dgm:t>
    </dgm:pt>
    <dgm:pt modelId="{F76DC409-55BD-48DE-AA04-6540F70ED88B}" type="pres">
      <dgm:prSet presAssocID="{8C40B537-81D6-4A41-8547-74DD9461CE79}" presName="node" presStyleLbl="node1" presStyleIdx="2" presStyleCnt="5">
        <dgm:presLayoutVars>
          <dgm:bulletEnabled val="1"/>
        </dgm:presLayoutVars>
      </dgm:prSet>
      <dgm:spPr/>
      <dgm:t>
        <a:bodyPr/>
        <a:lstStyle/>
        <a:p>
          <a:endParaRPr lang="en-US"/>
        </a:p>
      </dgm:t>
    </dgm:pt>
    <dgm:pt modelId="{9DBD0998-177A-4116-BACE-E941BF6E5961}" type="pres">
      <dgm:prSet presAssocID="{A7D6F221-2734-4CC8-84D3-431A5BA28185}" presName="parTrans" presStyleLbl="bgSibTrans2D1" presStyleIdx="3" presStyleCnt="5"/>
      <dgm:spPr/>
      <dgm:t>
        <a:bodyPr/>
        <a:lstStyle/>
        <a:p>
          <a:endParaRPr lang="en-US"/>
        </a:p>
      </dgm:t>
    </dgm:pt>
    <dgm:pt modelId="{834EFE2A-F874-403D-B1AA-E2D112E4E38B}" type="pres">
      <dgm:prSet presAssocID="{9C5811D2-032D-45A2-AA2C-306C0ACFEF43}" presName="node" presStyleLbl="node1" presStyleIdx="3" presStyleCnt="5">
        <dgm:presLayoutVars>
          <dgm:bulletEnabled val="1"/>
        </dgm:presLayoutVars>
      </dgm:prSet>
      <dgm:spPr/>
      <dgm:t>
        <a:bodyPr/>
        <a:lstStyle/>
        <a:p>
          <a:endParaRPr lang="en-US"/>
        </a:p>
      </dgm:t>
    </dgm:pt>
    <dgm:pt modelId="{A20D95FA-7189-4701-B5B1-89C77B4AC503}" type="pres">
      <dgm:prSet presAssocID="{091394BE-C9C4-41C9-B488-BCE8F17D286C}" presName="parTrans" presStyleLbl="bgSibTrans2D1" presStyleIdx="4" presStyleCnt="5"/>
      <dgm:spPr/>
      <dgm:t>
        <a:bodyPr/>
        <a:lstStyle/>
        <a:p>
          <a:endParaRPr lang="en-US"/>
        </a:p>
      </dgm:t>
    </dgm:pt>
    <dgm:pt modelId="{8FC30FBB-4735-4F75-93D4-C524A7F5C045}" type="pres">
      <dgm:prSet presAssocID="{0C44B6EE-6DB3-444D-8D27-45A81001D8B9}" presName="node" presStyleLbl="node1" presStyleIdx="4" presStyleCnt="5">
        <dgm:presLayoutVars>
          <dgm:bulletEnabled val="1"/>
        </dgm:presLayoutVars>
      </dgm:prSet>
      <dgm:spPr/>
      <dgm:t>
        <a:bodyPr/>
        <a:lstStyle/>
        <a:p>
          <a:endParaRPr lang="en-US"/>
        </a:p>
      </dgm:t>
    </dgm:pt>
  </dgm:ptLst>
  <dgm:cxnLst>
    <dgm:cxn modelId="{C770956D-AC0F-44B2-86DB-90869B00955E}" type="presOf" srcId="{8C40B537-81D6-4A41-8547-74DD9461CE79}" destId="{F76DC409-55BD-48DE-AA04-6540F70ED88B}" srcOrd="0" destOrd="0" presId="urn:microsoft.com/office/officeart/2005/8/layout/radial4"/>
    <dgm:cxn modelId="{65331024-61C1-4239-98EA-26C16824F5DB}" srcId="{964DB08D-4537-415F-AF76-D082AF1D7417}" destId="{3561EE3B-EF29-4E59-8249-79350A3939B1}" srcOrd="1" destOrd="0" parTransId="{10A01129-84C4-4932-B39F-331ADDCF53B2}" sibTransId="{62A82372-69E0-4440-BC98-865C96F04E9D}"/>
    <dgm:cxn modelId="{1CC119EC-AB30-411B-9DFC-6266E982DE94}" type="presOf" srcId="{C34C671F-1534-4BC3-9C18-1B4F128FA94B}" destId="{D9FFDF02-7F7F-4A70-A762-E6FD4A1FE37E}" srcOrd="0" destOrd="0" presId="urn:microsoft.com/office/officeart/2005/8/layout/radial4"/>
    <dgm:cxn modelId="{4DC3BCAD-7640-4803-B53C-9434DE2AD885}" srcId="{F9CC2EBB-16A0-482D-8453-E5AA402FF7B4}" destId="{964DB08D-4537-415F-AF76-D082AF1D7417}" srcOrd="0" destOrd="0" parTransId="{83AA7209-F133-476E-B660-908E705FB28D}" sibTransId="{7C52C111-CE30-466C-9718-F5759DBD3BA3}"/>
    <dgm:cxn modelId="{D2300F12-76E7-430D-9A69-3AA8AF08B6AE}" srcId="{964DB08D-4537-415F-AF76-D082AF1D7417}" destId="{0C44B6EE-6DB3-444D-8D27-45A81001D8B9}" srcOrd="4" destOrd="0" parTransId="{091394BE-C9C4-41C9-B488-BCE8F17D286C}" sibTransId="{6981A505-74C5-4C3B-BD32-5E7D686B1649}"/>
    <dgm:cxn modelId="{E914C099-F49E-4C31-AB1D-607F3AE3C2D9}" srcId="{964DB08D-4537-415F-AF76-D082AF1D7417}" destId="{9C5811D2-032D-45A2-AA2C-306C0ACFEF43}" srcOrd="3" destOrd="0" parTransId="{A7D6F221-2734-4CC8-84D3-431A5BA28185}" sibTransId="{7E870896-21F3-4B09-B5B2-EA79C8A0AD4F}"/>
    <dgm:cxn modelId="{E29C6616-484A-46A3-A964-40BF1A16FC01}" type="presOf" srcId="{10A01129-84C4-4932-B39F-331ADDCF53B2}" destId="{0B26ECD3-7740-4947-8D5A-930F0D4FB2D2}" srcOrd="0" destOrd="0" presId="urn:microsoft.com/office/officeart/2005/8/layout/radial4"/>
    <dgm:cxn modelId="{25FB95F5-5116-488C-AE12-9A98715362DB}" srcId="{964DB08D-4537-415F-AF76-D082AF1D7417}" destId="{C34C671F-1534-4BC3-9C18-1B4F128FA94B}" srcOrd="0" destOrd="0" parTransId="{D9E32C1E-80D0-4C7E-B0D1-84CDE5B5DAF9}" sibTransId="{496D63B0-0C8A-4395-94B3-4EA855795DF8}"/>
    <dgm:cxn modelId="{A65075DD-E9DF-41A8-B863-3CAED7DAD87E}" type="presOf" srcId="{0C44B6EE-6DB3-444D-8D27-45A81001D8B9}" destId="{8FC30FBB-4735-4F75-93D4-C524A7F5C045}" srcOrd="0" destOrd="0" presId="urn:microsoft.com/office/officeart/2005/8/layout/radial4"/>
    <dgm:cxn modelId="{23D2334E-CF6B-485E-A7D5-B0CFFBC82D3C}" srcId="{964DB08D-4537-415F-AF76-D082AF1D7417}" destId="{8C40B537-81D6-4A41-8547-74DD9461CE79}" srcOrd="2" destOrd="0" parTransId="{929177CD-0F36-4E76-96AC-B93A689B4BB4}" sibTransId="{58D1BAB8-4C5A-43DB-9B6B-C2B3C67A5919}"/>
    <dgm:cxn modelId="{01519482-A5E1-4BE6-AFE0-BAF9E2D78E18}" type="presOf" srcId="{3561EE3B-EF29-4E59-8249-79350A3939B1}" destId="{8E932A82-B2F3-4587-8535-F1742447FEB4}" srcOrd="0" destOrd="0" presId="urn:microsoft.com/office/officeart/2005/8/layout/radial4"/>
    <dgm:cxn modelId="{70AE479B-3EB9-4E0C-902F-8D1F85F0565B}" type="presOf" srcId="{D9E32C1E-80D0-4C7E-B0D1-84CDE5B5DAF9}" destId="{5937D193-7BF7-4474-986C-D3F39D5D0F08}" srcOrd="0" destOrd="0" presId="urn:microsoft.com/office/officeart/2005/8/layout/radial4"/>
    <dgm:cxn modelId="{B38369C9-F98D-4AFA-B33F-A83DD1E38EB0}" type="presOf" srcId="{F9CC2EBB-16A0-482D-8453-E5AA402FF7B4}" destId="{A30F07AF-C413-40EA-A926-3A390ED80DFB}" srcOrd="0" destOrd="0" presId="urn:microsoft.com/office/officeart/2005/8/layout/radial4"/>
    <dgm:cxn modelId="{37E674FE-FECF-4D2E-84B5-52D3B849294A}" type="presOf" srcId="{929177CD-0F36-4E76-96AC-B93A689B4BB4}" destId="{44980F4A-9CAA-41CF-9605-873378AEDDFB}" srcOrd="0" destOrd="0" presId="urn:microsoft.com/office/officeart/2005/8/layout/radial4"/>
    <dgm:cxn modelId="{8BA5FE02-031E-46DA-B703-7FA48D2F0F1F}" type="presOf" srcId="{9C5811D2-032D-45A2-AA2C-306C0ACFEF43}" destId="{834EFE2A-F874-403D-B1AA-E2D112E4E38B}" srcOrd="0" destOrd="0" presId="urn:microsoft.com/office/officeart/2005/8/layout/radial4"/>
    <dgm:cxn modelId="{9F322133-2A69-464F-8A9E-EC62AD7775CB}" type="presOf" srcId="{964DB08D-4537-415F-AF76-D082AF1D7417}" destId="{55572054-19E8-49A1-A618-692A4D0F5DBE}" srcOrd="0" destOrd="0" presId="urn:microsoft.com/office/officeart/2005/8/layout/radial4"/>
    <dgm:cxn modelId="{598FCBEA-5C22-433D-84C4-E1685DAD98D4}" type="presOf" srcId="{A7D6F221-2734-4CC8-84D3-431A5BA28185}" destId="{9DBD0998-177A-4116-BACE-E941BF6E5961}" srcOrd="0" destOrd="0" presId="urn:microsoft.com/office/officeart/2005/8/layout/radial4"/>
    <dgm:cxn modelId="{4005D2AC-F558-4D53-ADDA-6F76317D9677}" type="presOf" srcId="{091394BE-C9C4-41C9-B488-BCE8F17D286C}" destId="{A20D95FA-7189-4701-B5B1-89C77B4AC503}" srcOrd="0" destOrd="0" presId="urn:microsoft.com/office/officeart/2005/8/layout/radial4"/>
    <dgm:cxn modelId="{6098254C-12F5-4C6B-8DAD-190C2F5B6C18}" type="presParOf" srcId="{A30F07AF-C413-40EA-A926-3A390ED80DFB}" destId="{55572054-19E8-49A1-A618-692A4D0F5DBE}" srcOrd="0" destOrd="0" presId="urn:microsoft.com/office/officeart/2005/8/layout/radial4"/>
    <dgm:cxn modelId="{A3FDFF4D-9F77-4C24-B4E0-64A382B21F74}" type="presParOf" srcId="{A30F07AF-C413-40EA-A926-3A390ED80DFB}" destId="{5937D193-7BF7-4474-986C-D3F39D5D0F08}" srcOrd="1" destOrd="0" presId="urn:microsoft.com/office/officeart/2005/8/layout/radial4"/>
    <dgm:cxn modelId="{314FEA59-D553-41C3-98D8-911C5C639BD7}" type="presParOf" srcId="{A30F07AF-C413-40EA-A926-3A390ED80DFB}" destId="{D9FFDF02-7F7F-4A70-A762-E6FD4A1FE37E}" srcOrd="2" destOrd="0" presId="urn:microsoft.com/office/officeart/2005/8/layout/radial4"/>
    <dgm:cxn modelId="{36B7D661-6A51-40B6-877F-954619BB03B2}" type="presParOf" srcId="{A30F07AF-C413-40EA-A926-3A390ED80DFB}" destId="{0B26ECD3-7740-4947-8D5A-930F0D4FB2D2}" srcOrd="3" destOrd="0" presId="urn:microsoft.com/office/officeart/2005/8/layout/radial4"/>
    <dgm:cxn modelId="{5F3D79E4-C773-4780-B65B-450BF8160D2F}" type="presParOf" srcId="{A30F07AF-C413-40EA-A926-3A390ED80DFB}" destId="{8E932A82-B2F3-4587-8535-F1742447FEB4}" srcOrd="4" destOrd="0" presId="urn:microsoft.com/office/officeart/2005/8/layout/radial4"/>
    <dgm:cxn modelId="{C87FCD03-785C-4F6F-81C9-3DF63534B864}" type="presParOf" srcId="{A30F07AF-C413-40EA-A926-3A390ED80DFB}" destId="{44980F4A-9CAA-41CF-9605-873378AEDDFB}" srcOrd="5" destOrd="0" presId="urn:microsoft.com/office/officeart/2005/8/layout/radial4"/>
    <dgm:cxn modelId="{2EEAE49E-0003-4043-843E-2D5AA82877DC}" type="presParOf" srcId="{A30F07AF-C413-40EA-A926-3A390ED80DFB}" destId="{F76DC409-55BD-48DE-AA04-6540F70ED88B}" srcOrd="6" destOrd="0" presId="urn:microsoft.com/office/officeart/2005/8/layout/radial4"/>
    <dgm:cxn modelId="{31740D51-3E12-4637-A535-5373A69D6737}" type="presParOf" srcId="{A30F07AF-C413-40EA-A926-3A390ED80DFB}" destId="{9DBD0998-177A-4116-BACE-E941BF6E5961}" srcOrd="7" destOrd="0" presId="urn:microsoft.com/office/officeart/2005/8/layout/radial4"/>
    <dgm:cxn modelId="{E0539EB2-BCCB-4764-A36D-7A6E18110D3D}" type="presParOf" srcId="{A30F07AF-C413-40EA-A926-3A390ED80DFB}" destId="{834EFE2A-F874-403D-B1AA-E2D112E4E38B}" srcOrd="8" destOrd="0" presId="urn:microsoft.com/office/officeart/2005/8/layout/radial4"/>
    <dgm:cxn modelId="{9BADC864-96B7-4F53-A21C-34516EC878C8}" type="presParOf" srcId="{A30F07AF-C413-40EA-A926-3A390ED80DFB}" destId="{A20D95FA-7189-4701-B5B1-89C77B4AC503}" srcOrd="9" destOrd="0" presId="urn:microsoft.com/office/officeart/2005/8/layout/radial4"/>
    <dgm:cxn modelId="{E9EAD153-A572-4605-8768-9DD1D16D9A7E}" type="presParOf" srcId="{A30F07AF-C413-40EA-A926-3A390ED80DFB}" destId="{8FC30FBB-4735-4F75-93D4-C524A7F5C045}"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26F1B-0ABD-4780-A811-8595D41112A4}">
      <dsp:nvSpPr>
        <dsp:cNvPr id="0" name=""/>
        <dsp:cNvSpPr/>
      </dsp:nvSpPr>
      <dsp:spPr>
        <a:xfrm>
          <a:off x="1223477" y="1406"/>
          <a:ext cx="1008198" cy="1008198"/>
        </a:xfrm>
        <a:prstGeom prst="ellipse">
          <a:avLst/>
        </a:prstGeom>
        <a:solidFill>
          <a:schemeClr val="accent2">
            <a:lumMod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Infectious Agent</a:t>
          </a:r>
          <a:endParaRPr lang="en-US" sz="900" kern="1200" dirty="0"/>
        </a:p>
      </dsp:txBody>
      <dsp:txXfrm>
        <a:off x="1371124" y="149053"/>
        <a:ext cx="712904" cy="712904"/>
      </dsp:txXfrm>
    </dsp:sp>
    <dsp:sp modelId="{8032115E-5785-4E10-AE7F-ECCFBA695313}">
      <dsp:nvSpPr>
        <dsp:cNvPr id="0" name=""/>
        <dsp:cNvSpPr/>
      </dsp:nvSpPr>
      <dsp:spPr>
        <a:xfrm rot="1800000">
          <a:off x="2199792" y="643193"/>
          <a:ext cx="121891" cy="34026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202242" y="702104"/>
        <a:ext cx="85324" cy="204161"/>
      </dsp:txXfrm>
    </dsp:sp>
    <dsp:sp modelId="{6B4BA71C-BDA4-4617-AF87-B15341AC68B6}">
      <dsp:nvSpPr>
        <dsp:cNvPr id="0" name=""/>
        <dsp:cNvSpPr/>
      </dsp:nvSpPr>
      <dsp:spPr>
        <a:xfrm>
          <a:off x="2255815" y="491594"/>
          <a:ext cx="1565490" cy="1541616"/>
        </a:xfrm>
        <a:prstGeom prst="ellipse">
          <a:avLst/>
        </a:prstGeom>
        <a:solidFill>
          <a:srgbClr val="FF0000"/>
        </a:solidFill>
        <a:ln w="400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cap="all" baseline="0" dirty="0" smtClean="0">
              <a:solidFill>
                <a:schemeClr val="bg1"/>
              </a:solidFill>
            </a:rPr>
            <a:t>Reservoir</a:t>
          </a:r>
          <a:endParaRPr lang="en-US" sz="900" b="1" kern="1200" cap="all" baseline="0" dirty="0">
            <a:solidFill>
              <a:schemeClr val="bg1"/>
            </a:solidFill>
          </a:endParaRPr>
        </a:p>
      </dsp:txBody>
      <dsp:txXfrm>
        <a:off x="2485076" y="717358"/>
        <a:ext cx="1106968" cy="1090088"/>
      </dsp:txXfrm>
    </dsp:sp>
    <dsp:sp modelId="{2E9D9F17-9E13-4A10-8A4E-97166233F1F6}">
      <dsp:nvSpPr>
        <dsp:cNvPr id="0" name=""/>
        <dsp:cNvSpPr/>
      </dsp:nvSpPr>
      <dsp:spPr>
        <a:xfrm rot="5400000">
          <a:off x="2975255" y="1978937"/>
          <a:ext cx="126609" cy="34026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994247" y="2027999"/>
        <a:ext cx="88626" cy="204161"/>
      </dsp:txXfrm>
    </dsp:sp>
    <dsp:sp modelId="{C94C85B5-BC28-409B-893A-1B25E5CECE2A}">
      <dsp:nvSpPr>
        <dsp:cNvPr id="0" name=""/>
        <dsp:cNvSpPr/>
      </dsp:nvSpPr>
      <dsp:spPr>
        <a:xfrm>
          <a:off x="2534461" y="2272097"/>
          <a:ext cx="1008198" cy="1008198"/>
        </a:xfrm>
        <a:prstGeom prst="ellipse">
          <a:avLst/>
        </a:prstGeom>
        <a:solidFill>
          <a:schemeClr val="accent2">
            <a:lumMod val="60000"/>
            <a:lumOff val="4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Port of Exit</a:t>
          </a:r>
          <a:endParaRPr lang="en-US" sz="900" kern="1200" dirty="0"/>
        </a:p>
      </dsp:txBody>
      <dsp:txXfrm>
        <a:off x="2682108" y="2419744"/>
        <a:ext cx="712904" cy="712904"/>
      </dsp:txXfrm>
    </dsp:sp>
    <dsp:sp modelId="{406406FA-3B70-482D-BC06-DE1F1626A6CB}">
      <dsp:nvSpPr>
        <dsp:cNvPr id="0" name=""/>
        <dsp:cNvSpPr/>
      </dsp:nvSpPr>
      <dsp:spPr>
        <a:xfrm rot="9000000">
          <a:off x="2255654" y="2980719"/>
          <a:ext cx="267965" cy="34026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330658" y="3028675"/>
        <a:ext cx="187576" cy="204161"/>
      </dsp:txXfrm>
    </dsp:sp>
    <dsp:sp modelId="{F76608BF-7CD8-4B90-931C-250DC0936F52}">
      <dsp:nvSpPr>
        <dsp:cNvPr id="0" name=""/>
        <dsp:cNvSpPr/>
      </dsp:nvSpPr>
      <dsp:spPr>
        <a:xfrm>
          <a:off x="1223477" y="3028994"/>
          <a:ext cx="1008198" cy="1008198"/>
        </a:xfrm>
        <a:prstGeom prst="ellipse">
          <a:avLst/>
        </a:prstGeom>
        <a:solidFill>
          <a:schemeClr val="tx2">
            <a:lumMod val="1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Means of Transmission</a:t>
          </a:r>
          <a:endParaRPr lang="en-US" sz="900" kern="1200" dirty="0"/>
        </a:p>
      </dsp:txBody>
      <dsp:txXfrm>
        <a:off x="1371124" y="3176641"/>
        <a:ext cx="712904" cy="712904"/>
      </dsp:txXfrm>
    </dsp:sp>
    <dsp:sp modelId="{53D8B520-AD78-4BDB-808A-3CEBDF971A2F}">
      <dsp:nvSpPr>
        <dsp:cNvPr id="0" name=""/>
        <dsp:cNvSpPr/>
      </dsp:nvSpPr>
      <dsp:spPr>
        <a:xfrm rot="12600000">
          <a:off x="944670" y="2988303"/>
          <a:ext cx="267965" cy="34026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1019674" y="3076453"/>
        <a:ext cx="187576" cy="204161"/>
      </dsp:txXfrm>
    </dsp:sp>
    <dsp:sp modelId="{EF44673B-91E8-469F-9C98-A5715A6FD967}">
      <dsp:nvSpPr>
        <dsp:cNvPr id="0" name=""/>
        <dsp:cNvSpPr/>
      </dsp:nvSpPr>
      <dsp:spPr>
        <a:xfrm>
          <a:off x="-87506" y="2272097"/>
          <a:ext cx="1008198" cy="1008198"/>
        </a:xfrm>
        <a:prstGeom prst="ellipse">
          <a:avLst/>
        </a:prstGeom>
        <a:solidFill>
          <a:schemeClr val="bg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Port of Entry</a:t>
          </a:r>
        </a:p>
      </dsp:txBody>
      <dsp:txXfrm>
        <a:off x="60141" y="2419744"/>
        <a:ext cx="712904" cy="712904"/>
      </dsp:txXfrm>
    </dsp:sp>
    <dsp:sp modelId="{BFB56E96-9C93-4A7E-80C6-0A608429D467}">
      <dsp:nvSpPr>
        <dsp:cNvPr id="0" name=""/>
        <dsp:cNvSpPr/>
      </dsp:nvSpPr>
      <dsp:spPr>
        <a:xfrm rot="16200000">
          <a:off x="282610" y="1856750"/>
          <a:ext cx="267965" cy="34026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22805" y="1964998"/>
        <a:ext cx="187576" cy="204161"/>
      </dsp:txXfrm>
    </dsp:sp>
    <dsp:sp modelId="{E9CCA8D6-BA10-458D-BA62-02FBCDC5BB34}">
      <dsp:nvSpPr>
        <dsp:cNvPr id="0" name=""/>
        <dsp:cNvSpPr/>
      </dsp:nvSpPr>
      <dsp:spPr>
        <a:xfrm>
          <a:off x="-87506" y="758303"/>
          <a:ext cx="1008198" cy="1008198"/>
        </a:xfrm>
        <a:prstGeom prst="ellipse">
          <a:avLst/>
        </a:prstGeom>
        <a:solidFill>
          <a:schemeClr val="accent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Vulnerable Host</a:t>
          </a:r>
        </a:p>
      </dsp:txBody>
      <dsp:txXfrm>
        <a:off x="60141" y="905950"/>
        <a:ext cx="712904" cy="712904"/>
      </dsp:txXfrm>
    </dsp:sp>
    <dsp:sp modelId="{CC9AF651-DA8D-4F5F-BC5B-93749B5E4C8E}">
      <dsp:nvSpPr>
        <dsp:cNvPr id="0" name=""/>
        <dsp:cNvSpPr/>
      </dsp:nvSpPr>
      <dsp:spPr>
        <a:xfrm rot="19800000">
          <a:off x="931534" y="717613"/>
          <a:ext cx="267965" cy="34026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936919" y="805763"/>
        <a:ext cx="187576" cy="2041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2054-19E8-49A1-A618-692A4D0F5DBE}">
      <dsp:nvSpPr>
        <dsp:cNvPr id="0" name=""/>
        <dsp:cNvSpPr/>
      </dsp:nvSpPr>
      <dsp:spPr>
        <a:xfrm>
          <a:off x="1527940" y="1936655"/>
          <a:ext cx="1058918" cy="1058918"/>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5 TYPES</a:t>
          </a:r>
          <a:endParaRPr lang="en-US" sz="2000" kern="1200" dirty="0"/>
        </a:p>
      </dsp:txBody>
      <dsp:txXfrm>
        <a:off x="1683015" y="2091730"/>
        <a:ext cx="748768" cy="748768"/>
      </dsp:txXfrm>
    </dsp:sp>
    <dsp:sp modelId="{5937D193-7BF7-4474-986C-D3F39D5D0F08}">
      <dsp:nvSpPr>
        <dsp:cNvPr id="0" name=""/>
        <dsp:cNvSpPr/>
      </dsp:nvSpPr>
      <dsp:spPr>
        <a:xfrm rot="10800000">
          <a:off x="503301" y="2315218"/>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FFDF02-7F7F-4A70-A762-E6FD4A1FE37E}">
      <dsp:nvSpPr>
        <dsp:cNvPr id="0" name=""/>
        <dsp:cNvSpPr/>
      </dsp:nvSpPr>
      <dsp:spPr>
        <a:xfrm>
          <a:off x="315" y="2063725"/>
          <a:ext cx="1005972" cy="804777"/>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A</a:t>
          </a:r>
          <a:endParaRPr lang="en-US" sz="4400" kern="1200" dirty="0"/>
        </a:p>
      </dsp:txBody>
      <dsp:txXfrm>
        <a:off x="23886" y="2087296"/>
        <a:ext cx="958830" cy="757635"/>
      </dsp:txXfrm>
    </dsp:sp>
    <dsp:sp modelId="{0B26ECD3-7740-4947-8D5A-930F0D4FB2D2}">
      <dsp:nvSpPr>
        <dsp:cNvPr id="0" name=""/>
        <dsp:cNvSpPr/>
      </dsp:nvSpPr>
      <dsp:spPr>
        <a:xfrm rot="13500000">
          <a:off x="816684" y="1558645"/>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932A82-B2F3-4587-8535-F1742447FEB4}">
      <dsp:nvSpPr>
        <dsp:cNvPr id="0" name=""/>
        <dsp:cNvSpPr/>
      </dsp:nvSpPr>
      <dsp:spPr>
        <a:xfrm>
          <a:off x="455500" y="964811"/>
          <a:ext cx="1005972" cy="804777"/>
        </a:xfrm>
        <a:prstGeom prst="roundRect">
          <a:avLst>
            <a:gd name="adj" fmla="val 10000"/>
          </a:avLst>
        </a:prstGeom>
        <a:solidFill>
          <a:schemeClr val="bg2">
            <a:lumMod val="2500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B</a:t>
          </a:r>
          <a:endParaRPr lang="en-US" sz="4400" kern="1200" dirty="0"/>
        </a:p>
      </dsp:txBody>
      <dsp:txXfrm>
        <a:off x="479071" y="988382"/>
        <a:ext cx="958830" cy="757635"/>
      </dsp:txXfrm>
    </dsp:sp>
    <dsp:sp modelId="{44980F4A-9CAA-41CF-9605-873378AEDDFB}">
      <dsp:nvSpPr>
        <dsp:cNvPr id="0" name=""/>
        <dsp:cNvSpPr/>
      </dsp:nvSpPr>
      <dsp:spPr>
        <a:xfrm rot="16200000">
          <a:off x="1573257" y="1245261"/>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DC409-55BD-48DE-AA04-6540F70ED88B}">
      <dsp:nvSpPr>
        <dsp:cNvPr id="0" name=""/>
        <dsp:cNvSpPr/>
      </dsp:nvSpPr>
      <dsp:spPr>
        <a:xfrm>
          <a:off x="1554413" y="509626"/>
          <a:ext cx="1005972" cy="804777"/>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C</a:t>
          </a:r>
          <a:endParaRPr lang="en-US" sz="4400" kern="1200" dirty="0"/>
        </a:p>
      </dsp:txBody>
      <dsp:txXfrm>
        <a:off x="1577984" y="533197"/>
        <a:ext cx="958830" cy="757635"/>
      </dsp:txXfrm>
    </dsp:sp>
    <dsp:sp modelId="{9DBD0998-177A-4116-BACE-E941BF6E5961}">
      <dsp:nvSpPr>
        <dsp:cNvPr id="0" name=""/>
        <dsp:cNvSpPr/>
      </dsp:nvSpPr>
      <dsp:spPr>
        <a:xfrm rot="18900000">
          <a:off x="2329831" y="1558645"/>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EFE2A-F874-403D-B1AA-E2D112E4E38B}">
      <dsp:nvSpPr>
        <dsp:cNvPr id="0" name=""/>
        <dsp:cNvSpPr/>
      </dsp:nvSpPr>
      <dsp:spPr>
        <a:xfrm>
          <a:off x="2653327" y="964811"/>
          <a:ext cx="1005972" cy="804777"/>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D</a:t>
          </a:r>
          <a:endParaRPr lang="en-US" sz="4400" kern="1200" dirty="0"/>
        </a:p>
      </dsp:txBody>
      <dsp:txXfrm>
        <a:off x="2676898" y="988382"/>
        <a:ext cx="958830" cy="757635"/>
      </dsp:txXfrm>
    </dsp:sp>
    <dsp:sp modelId="{A20D95FA-7189-4701-B5B1-89C77B4AC503}">
      <dsp:nvSpPr>
        <dsp:cNvPr id="0" name=""/>
        <dsp:cNvSpPr/>
      </dsp:nvSpPr>
      <dsp:spPr>
        <a:xfrm>
          <a:off x="2643214" y="2315218"/>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30FBB-4735-4F75-93D4-C524A7F5C045}">
      <dsp:nvSpPr>
        <dsp:cNvPr id="0" name=""/>
        <dsp:cNvSpPr/>
      </dsp:nvSpPr>
      <dsp:spPr>
        <a:xfrm>
          <a:off x="3108512" y="2063725"/>
          <a:ext cx="1005972" cy="804777"/>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E</a:t>
          </a:r>
          <a:endParaRPr lang="en-US" sz="4400" kern="1200" dirty="0"/>
        </a:p>
      </dsp:txBody>
      <dsp:txXfrm>
        <a:off x="3132083" y="2087296"/>
        <a:ext cx="958830" cy="757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C5EB1-6A87-4C24-9346-B47E06D3520F}">
      <dsp:nvSpPr>
        <dsp:cNvPr id="0" name=""/>
        <dsp:cNvSpPr/>
      </dsp:nvSpPr>
      <dsp:spPr>
        <a:xfrm>
          <a:off x="201264" y="248"/>
          <a:ext cx="1269503" cy="1269503"/>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Inflammation</a:t>
          </a:r>
          <a:endParaRPr lang="en-US" sz="1100" kern="1200" dirty="0"/>
        </a:p>
      </dsp:txBody>
      <dsp:txXfrm>
        <a:off x="387178" y="186162"/>
        <a:ext cx="897675" cy="897675"/>
      </dsp:txXfrm>
    </dsp:sp>
    <dsp:sp modelId="{C44DD865-F714-4ADD-A69E-1A6B44764F61}">
      <dsp:nvSpPr>
        <dsp:cNvPr id="0" name=""/>
        <dsp:cNvSpPr/>
      </dsp:nvSpPr>
      <dsp:spPr>
        <a:xfrm>
          <a:off x="1573852" y="266843"/>
          <a:ext cx="736312" cy="73631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671450" y="548409"/>
        <a:ext cx="541116" cy="173180"/>
      </dsp:txXfrm>
    </dsp:sp>
    <dsp:sp modelId="{837E98F6-4A1A-4570-8E78-D28B443F1FB0}">
      <dsp:nvSpPr>
        <dsp:cNvPr id="0" name=""/>
        <dsp:cNvSpPr/>
      </dsp:nvSpPr>
      <dsp:spPr>
        <a:xfrm>
          <a:off x="2413248" y="248"/>
          <a:ext cx="1269503" cy="1269503"/>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Liver</a:t>
          </a:r>
          <a:endParaRPr lang="en-US" sz="1100" kern="1200" dirty="0"/>
        </a:p>
      </dsp:txBody>
      <dsp:txXfrm>
        <a:off x="2599162" y="186162"/>
        <a:ext cx="897675" cy="897675"/>
      </dsp:txXfrm>
    </dsp:sp>
    <dsp:sp modelId="{95784E72-036B-410D-A5E3-4B5821496B46}">
      <dsp:nvSpPr>
        <dsp:cNvPr id="0" name=""/>
        <dsp:cNvSpPr/>
      </dsp:nvSpPr>
      <dsp:spPr>
        <a:xfrm>
          <a:off x="3785835" y="266843"/>
          <a:ext cx="736312" cy="73631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883433" y="418523"/>
        <a:ext cx="541116" cy="432952"/>
      </dsp:txXfrm>
    </dsp:sp>
    <dsp:sp modelId="{64477412-AC09-49AE-8499-39713EDE92CB}">
      <dsp:nvSpPr>
        <dsp:cNvPr id="0" name=""/>
        <dsp:cNvSpPr/>
      </dsp:nvSpPr>
      <dsp:spPr>
        <a:xfrm>
          <a:off x="4625231" y="248"/>
          <a:ext cx="1269503" cy="1269503"/>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Hepatitis</a:t>
          </a:r>
          <a:endParaRPr lang="en-US" sz="1100" kern="1200" dirty="0"/>
        </a:p>
      </dsp:txBody>
      <dsp:txXfrm>
        <a:off x="4811145" y="186162"/>
        <a:ext cx="897675" cy="897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2054-19E8-49A1-A618-692A4D0F5DBE}">
      <dsp:nvSpPr>
        <dsp:cNvPr id="0" name=""/>
        <dsp:cNvSpPr/>
      </dsp:nvSpPr>
      <dsp:spPr>
        <a:xfrm>
          <a:off x="2688044" y="2747120"/>
          <a:ext cx="1862911" cy="1862911"/>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5 TYPES</a:t>
          </a:r>
          <a:endParaRPr lang="en-US" sz="3600" kern="1200" dirty="0"/>
        </a:p>
      </dsp:txBody>
      <dsp:txXfrm>
        <a:off x="2960861" y="3019937"/>
        <a:ext cx="1317277" cy="1317277"/>
      </dsp:txXfrm>
    </dsp:sp>
    <dsp:sp modelId="{5937D193-7BF7-4474-986C-D3F39D5D0F08}">
      <dsp:nvSpPr>
        <dsp:cNvPr id="0" name=""/>
        <dsp:cNvSpPr/>
      </dsp:nvSpPr>
      <dsp:spPr>
        <a:xfrm rot="10800000">
          <a:off x="885437"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FFDF02-7F7F-4A70-A762-E6FD4A1FE37E}">
      <dsp:nvSpPr>
        <dsp:cNvPr id="0" name=""/>
        <dsp:cNvSpPr/>
      </dsp:nvSpPr>
      <dsp:spPr>
        <a:xfrm>
          <a:off x="554" y="2970669"/>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A</a:t>
          </a:r>
          <a:endParaRPr lang="en-US" sz="6500" kern="1200" dirty="0"/>
        </a:p>
      </dsp:txBody>
      <dsp:txXfrm>
        <a:off x="42022" y="3012137"/>
        <a:ext cx="1686829" cy="1332876"/>
      </dsp:txXfrm>
    </dsp:sp>
    <dsp:sp modelId="{0B26ECD3-7740-4947-8D5A-930F0D4FB2D2}">
      <dsp:nvSpPr>
        <dsp:cNvPr id="0" name=""/>
        <dsp:cNvSpPr/>
      </dsp:nvSpPr>
      <dsp:spPr>
        <a:xfrm rot="13500000">
          <a:off x="1436759"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932A82-B2F3-4587-8535-F1742447FEB4}">
      <dsp:nvSpPr>
        <dsp:cNvPr id="0" name=""/>
        <dsp:cNvSpPr/>
      </dsp:nvSpPr>
      <dsp:spPr>
        <a:xfrm>
          <a:off x="801342" y="1037395"/>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B</a:t>
          </a:r>
          <a:endParaRPr lang="en-US" sz="6500" kern="1200" dirty="0"/>
        </a:p>
      </dsp:txBody>
      <dsp:txXfrm>
        <a:off x="842810" y="1078863"/>
        <a:ext cx="1686829" cy="1332876"/>
      </dsp:txXfrm>
    </dsp:sp>
    <dsp:sp modelId="{44980F4A-9CAA-41CF-9605-873378AEDDFB}">
      <dsp:nvSpPr>
        <dsp:cNvPr id="0" name=""/>
        <dsp:cNvSpPr/>
      </dsp:nvSpPr>
      <dsp:spPr>
        <a:xfrm rot="16200000">
          <a:off x="2767768" y="1530779"/>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DC409-55BD-48DE-AA04-6540F70ED88B}">
      <dsp:nvSpPr>
        <dsp:cNvPr id="0" name=""/>
        <dsp:cNvSpPr/>
      </dsp:nvSpPr>
      <dsp:spPr>
        <a:xfrm>
          <a:off x="2734617" y="236606"/>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C</a:t>
          </a:r>
          <a:endParaRPr lang="en-US" sz="6500" kern="1200" dirty="0"/>
        </a:p>
      </dsp:txBody>
      <dsp:txXfrm>
        <a:off x="2776085" y="278074"/>
        <a:ext cx="1686829" cy="1332876"/>
      </dsp:txXfrm>
    </dsp:sp>
    <dsp:sp modelId="{9DBD0998-177A-4116-BACE-E941BF6E5961}">
      <dsp:nvSpPr>
        <dsp:cNvPr id="0" name=""/>
        <dsp:cNvSpPr/>
      </dsp:nvSpPr>
      <dsp:spPr>
        <a:xfrm rot="18900000">
          <a:off x="4098777"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EFE2A-F874-403D-B1AA-E2D112E4E38B}">
      <dsp:nvSpPr>
        <dsp:cNvPr id="0" name=""/>
        <dsp:cNvSpPr/>
      </dsp:nvSpPr>
      <dsp:spPr>
        <a:xfrm>
          <a:off x="4667891" y="1037395"/>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D</a:t>
          </a:r>
          <a:endParaRPr lang="en-US" sz="6500" kern="1200" dirty="0"/>
        </a:p>
      </dsp:txBody>
      <dsp:txXfrm>
        <a:off x="4709359" y="1078863"/>
        <a:ext cx="1686829" cy="1332876"/>
      </dsp:txXfrm>
    </dsp:sp>
    <dsp:sp modelId="{A20D95FA-7189-4701-B5B1-89C77B4AC503}">
      <dsp:nvSpPr>
        <dsp:cNvPr id="0" name=""/>
        <dsp:cNvSpPr/>
      </dsp:nvSpPr>
      <dsp:spPr>
        <a:xfrm>
          <a:off x="4650099"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30FBB-4735-4F75-93D4-C524A7F5C045}">
      <dsp:nvSpPr>
        <dsp:cNvPr id="0" name=""/>
        <dsp:cNvSpPr/>
      </dsp:nvSpPr>
      <dsp:spPr>
        <a:xfrm>
          <a:off x="5468679" y="2970669"/>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E</a:t>
          </a:r>
          <a:endParaRPr lang="en-US" sz="6500" kern="1200" dirty="0"/>
        </a:p>
      </dsp:txBody>
      <dsp:txXfrm>
        <a:off x="5510147" y="3012137"/>
        <a:ext cx="1686829" cy="1332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2054-19E8-49A1-A618-692A4D0F5DBE}">
      <dsp:nvSpPr>
        <dsp:cNvPr id="0" name=""/>
        <dsp:cNvSpPr/>
      </dsp:nvSpPr>
      <dsp:spPr>
        <a:xfrm>
          <a:off x="2688044" y="2747120"/>
          <a:ext cx="1862911" cy="1862911"/>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5 TYPES</a:t>
          </a:r>
          <a:endParaRPr lang="en-US" sz="3600" kern="1200" dirty="0"/>
        </a:p>
      </dsp:txBody>
      <dsp:txXfrm>
        <a:off x="2960861" y="3019937"/>
        <a:ext cx="1317277" cy="1317277"/>
      </dsp:txXfrm>
    </dsp:sp>
    <dsp:sp modelId="{5937D193-7BF7-4474-986C-D3F39D5D0F08}">
      <dsp:nvSpPr>
        <dsp:cNvPr id="0" name=""/>
        <dsp:cNvSpPr/>
      </dsp:nvSpPr>
      <dsp:spPr>
        <a:xfrm rot="10800000">
          <a:off x="885437"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FFDF02-7F7F-4A70-A762-E6FD4A1FE37E}">
      <dsp:nvSpPr>
        <dsp:cNvPr id="0" name=""/>
        <dsp:cNvSpPr/>
      </dsp:nvSpPr>
      <dsp:spPr>
        <a:xfrm>
          <a:off x="554" y="2970669"/>
          <a:ext cx="1769765" cy="1415812"/>
        </a:xfrm>
        <a:prstGeom prst="roundRect">
          <a:avLst>
            <a:gd name="adj" fmla="val 10000"/>
          </a:avLst>
        </a:prstGeom>
        <a:solidFill>
          <a:schemeClr val="bg2">
            <a:lumMod val="1000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A</a:t>
          </a:r>
          <a:endParaRPr lang="en-US" sz="6500" kern="1200" dirty="0"/>
        </a:p>
      </dsp:txBody>
      <dsp:txXfrm>
        <a:off x="42022" y="3012137"/>
        <a:ext cx="1686829" cy="1332876"/>
      </dsp:txXfrm>
    </dsp:sp>
    <dsp:sp modelId="{0B26ECD3-7740-4947-8D5A-930F0D4FB2D2}">
      <dsp:nvSpPr>
        <dsp:cNvPr id="0" name=""/>
        <dsp:cNvSpPr/>
      </dsp:nvSpPr>
      <dsp:spPr>
        <a:xfrm rot="13500000">
          <a:off x="1436759"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932A82-B2F3-4587-8535-F1742447FEB4}">
      <dsp:nvSpPr>
        <dsp:cNvPr id="0" name=""/>
        <dsp:cNvSpPr/>
      </dsp:nvSpPr>
      <dsp:spPr>
        <a:xfrm>
          <a:off x="801342" y="1037395"/>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B</a:t>
          </a:r>
          <a:endParaRPr lang="en-US" sz="6500" kern="1200" dirty="0"/>
        </a:p>
      </dsp:txBody>
      <dsp:txXfrm>
        <a:off x="842810" y="1078863"/>
        <a:ext cx="1686829" cy="1332876"/>
      </dsp:txXfrm>
    </dsp:sp>
    <dsp:sp modelId="{44980F4A-9CAA-41CF-9605-873378AEDDFB}">
      <dsp:nvSpPr>
        <dsp:cNvPr id="0" name=""/>
        <dsp:cNvSpPr/>
      </dsp:nvSpPr>
      <dsp:spPr>
        <a:xfrm rot="16200000">
          <a:off x="2767768" y="1530779"/>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DC409-55BD-48DE-AA04-6540F70ED88B}">
      <dsp:nvSpPr>
        <dsp:cNvPr id="0" name=""/>
        <dsp:cNvSpPr/>
      </dsp:nvSpPr>
      <dsp:spPr>
        <a:xfrm>
          <a:off x="2734617" y="236606"/>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C</a:t>
          </a:r>
          <a:endParaRPr lang="en-US" sz="6500" kern="1200" dirty="0"/>
        </a:p>
      </dsp:txBody>
      <dsp:txXfrm>
        <a:off x="2776085" y="278074"/>
        <a:ext cx="1686829" cy="1332876"/>
      </dsp:txXfrm>
    </dsp:sp>
    <dsp:sp modelId="{9DBD0998-177A-4116-BACE-E941BF6E5961}">
      <dsp:nvSpPr>
        <dsp:cNvPr id="0" name=""/>
        <dsp:cNvSpPr/>
      </dsp:nvSpPr>
      <dsp:spPr>
        <a:xfrm rot="18900000">
          <a:off x="4098777"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EFE2A-F874-403D-B1AA-E2D112E4E38B}">
      <dsp:nvSpPr>
        <dsp:cNvPr id="0" name=""/>
        <dsp:cNvSpPr/>
      </dsp:nvSpPr>
      <dsp:spPr>
        <a:xfrm>
          <a:off x="4667891" y="1037395"/>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D</a:t>
          </a:r>
          <a:endParaRPr lang="en-US" sz="6500" kern="1200" dirty="0"/>
        </a:p>
      </dsp:txBody>
      <dsp:txXfrm>
        <a:off x="4709359" y="1078863"/>
        <a:ext cx="1686829" cy="1332876"/>
      </dsp:txXfrm>
    </dsp:sp>
    <dsp:sp modelId="{A20D95FA-7189-4701-B5B1-89C77B4AC503}">
      <dsp:nvSpPr>
        <dsp:cNvPr id="0" name=""/>
        <dsp:cNvSpPr/>
      </dsp:nvSpPr>
      <dsp:spPr>
        <a:xfrm>
          <a:off x="4650099"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30FBB-4735-4F75-93D4-C524A7F5C045}">
      <dsp:nvSpPr>
        <dsp:cNvPr id="0" name=""/>
        <dsp:cNvSpPr/>
      </dsp:nvSpPr>
      <dsp:spPr>
        <a:xfrm>
          <a:off x="5468679" y="2970669"/>
          <a:ext cx="1769765" cy="1415812"/>
        </a:xfrm>
        <a:prstGeom prst="roundRect">
          <a:avLst>
            <a:gd name="adj" fmla="val 10000"/>
          </a:avLst>
        </a:prstGeom>
        <a:solidFill>
          <a:schemeClr val="bg2">
            <a:lumMod val="1000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E</a:t>
          </a:r>
          <a:endParaRPr lang="en-US" sz="6500" kern="1200" dirty="0"/>
        </a:p>
      </dsp:txBody>
      <dsp:txXfrm>
        <a:off x="5510147" y="3012137"/>
        <a:ext cx="1686829" cy="1332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2054-19E8-49A1-A618-692A4D0F5DBE}">
      <dsp:nvSpPr>
        <dsp:cNvPr id="0" name=""/>
        <dsp:cNvSpPr/>
      </dsp:nvSpPr>
      <dsp:spPr>
        <a:xfrm>
          <a:off x="2688044" y="2747120"/>
          <a:ext cx="1862911" cy="1862911"/>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5 TYPES</a:t>
          </a:r>
          <a:endParaRPr lang="en-US" sz="3600" kern="1200" dirty="0"/>
        </a:p>
      </dsp:txBody>
      <dsp:txXfrm>
        <a:off x="2960861" y="3019937"/>
        <a:ext cx="1317277" cy="1317277"/>
      </dsp:txXfrm>
    </dsp:sp>
    <dsp:sp modelId="{5937D193-7BF7-4474-986C-D3F39D5D0F08}">
      <dsp:nvSpPr>
        <dsp:cNvPr id="0" name=""/>
        <dsp:cNvSpPr/>
      </dsp:nvSpPr>
      <dsp:spPr>
        <a:xfrm rot="10800000">
          <a:off x="885437"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FFDF02-7F7F-4A70-A762-E6FD4A1FE37E}">
      <dsp:nvSpPr>
        <dsp:cNvPr id="0" name=""/>
        <dsp:cNvSpPr/>
      </dsp:nvSpPr>
      <dsp:spPr>
        <a:xfrm>
          <a:off x="554" y="2970669"/>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A</a:t>
          </a:r>
          <a:endParaRPr lang="en-US" sz="6500" kern="1200" dirty="0"/>
        </a:p>
      </dsp:txBody>
      <dsp:txXfrm>
        <a:off x="42022" y="3012137"/>
        <a:ext cx="1686829" cy="1332876"/>
      </dsp:txXfrm>
    </dsp:sp>
    <dsp:sp modelId="{0B26ECD3-7740-4947-8D5A-930F0D4FB2D2}">
      <dsp:nvSpPr>
        <dsp:cNvPr id="0" name=""/>
        <dsp:cNvSpPr/>
      </dsp:nvSpPr>
      <dsp:spPr>
        <a:xfrm rot="13500000">
          <a:off x="1436759"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932A82-B2F3-4587-8535-F1742447FEB4}">
      <dsp:nvSpPr>
        <dsp:cNvPr id="0" name=""/>
        <dsp:cNvSpPr/>
      </dsp:nvSpPr>
      <dsp:spPr>
        <a:xfrm>
          <a:off x="801342" y="1037395"/>
          <a:ext cx="1769765" cy="1415812"/>
        </a:xfrm>
        <a:prstGeom prst="roundRect">
          <a:avLst>
            <a:gd name="adj" fmla="val 10000"/>
          </a:avLst>
        </a:prstGeom>
        <a:solidFill>
          <a:schemeClr val="bg2">
            <a:lumMod val="1000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B</a:t>
          </a:r>
          <a:endParaRPr lang="en-US" sz="6500" kern="1200" dirty="0"/>
        </a:p>
      </dsp:txBody>
      <dsp:txXfrm>
        <a:off x="842810" y="1078863"/>
        <a:ext cx="1686829" cy="1332876"/>
      </dsp:txXfrm>
    </dsp:sp>
    <dsp:sp modelId="{44980F4A-9CAA-41CF-9605-873378AEDDFB}">
      <dsp:nvSpPr>
        <dsp:cNvPr id="0" name=""/>
        <dsp:cNvSpPr/>
      </dsp:nvSpPr>
      <dsp:spPr>
        <a:xfrm rot="16200000">
          <a:off x="2767768" y="1530779"/>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DC409-55BD-48DE-AA04-6540F70ED88B}">
      <dsp:nvSpPr>
        <dsp:cNvPr id="0" name=""/>
        <dsp:cNvSpPr/>
      </dsp:nvSpPr>
      <dsp:spPr>
        <a:xfrm>
          <a:off x="2734617" y="236606"/>
          <a:ext cx="1769765" cy="1415812"/>
        </a:xfrm>
        <a:prstGeom prst="roundRect">
          <a:avLst>
            <a:gd name="adj" fmla="val 10000"/>
          </a:avLst>
        </a:prstGeom>
        <a:solidFill>
          <a:schemeClr val="bg2">
            <a:lumMod val="1000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C</a:t>
          </a:r>
          <a:endParaRPr lang="en-US" sz="6500" kern="1200" dirty="0"/>
        </a:p>
      </dsp:txBody>
      <dsp:txXfrm>
        <a:off x="2776085" y="278074"/>
        <a:ext cx="1686829" cy="1332876"/>
      </dsp:txXfrm>
    </dsp:sp>
    <dsp:sp modelId="{9DBD0998-177A-4116-BACE-E941BF6E5961}">
      <dsp:nvSpPr>
        <dsp:cNvPr id="0" name=""/>
        <dsp:cNvSpPr/>
      </dsp:nvSpPr>
      <dsp:spPr>
        <a:xfrm rot="18900000">
          <a:off x="4098777"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EFE2A-F874-403D-B1AA-E2D112E4E38B}">
      <dsp:nvSpPr>
        <dsp:cNvPr id="0" name=""/>
        <dsp:cNvSpPr/>
      </dsp:nvSpPr>
      <dsp:spPr>
        <a:xfrm>
          <a:off x="4667891" y="1037395"/>
          <a:ext cx="1769765" cy="1415812"/>
        </a:xfrm>
        <a:prstGeom prst="roundRect">
          <a:avLst>
            <a:gd name="adj" fmla="val 10000"/>
          </a:avLst>
        </a:prstGeom>
        <a:solidFill>
          <a:schemeClr val="bg2">
            <a:lumMod val="1000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D</a:t>
          </a:r>
          <a:endParaRPr lang="en-US" sz="6500" kern="1200" dirty="0"/>
        </a:p>
      </dsp:txBody>
      <dsp:txXfrm>
        <a:off x="4709359" y="1078863"/>
        <a:ext cx="1686829" cy="1332876"/>
      </dsp:txXfrm>
    </dsp:sp>
    <dsp:sp modelId="{A20D95FA-7189-4701-B5B1-89C77B4AC503}">
      <dsp:nvSpPr>
        <dsp:cNvPr id="0" name=""/>
        <dsp:cNvSpPr/>
      </dsp:nvSpPr>
      <dsp:spPr>
        <a:xfrm>
          <a:off x="4650099"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30FBB-4735-4F75-93D4-C524A7F5C045}">
      <dsp:nvSpPr>
        <dsp:cNvPr id="0" name=""/>
        <dsp:cNvSpPr/>
      </dsp:nvSpPr>
      <dsp:spPr>
        <a:xfrm>
          <a:off x="5468679" y="2970669"/>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E</a:t>
          </a:r>
          <a:endParaRPr lang="en-US" sz="6500" kern="1200" dirty="0"/>
        </a:p>
      </dsp:txBody>
      <dsp:txXfrm>
        <a:off x="5510147" y="3012137"/>
        <a:ext cx="1686829" cy="1332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2054-19E8-49A1-A618-692A4D0F5DBE}">
      <dsp:nvSpPr>
        <dsp:cNvPr id="0" name=""/>
        <dsp:cNvSpPr/>
      </dsp:nvSpPr>
      <dsp:spPr>
        <a:xfrm>
          <a:off x="2688044" y="2747120"/>
          <a:ext cx="1862911" cy="1862911"/>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5 TYPES</a:t>
          </a:r>
          <a:endParaRPr lang="en-US" sz="3600" kern="1200" dirty="0"/>
        </a:p>
      </dsp:txBody>
      <dsp:txXfrm>
        <a:off x="2960861" y="3019937"/>
        <a:ext cx="1317277" cy="1317277"/>
      </dsp:txXfrm>
    </dsp:sp>
    <dsp:sp modelId="{5937D193-7BF7-4474-986C-D3F39D5D0F08}">
      <dsp:nvSpPr>
        <dsp:cNvPr id="0" name=""/>
        <dsp:cNvSpPr/>
      </dsp:nvSpPr>
      <dsp:spPr>
        <a:xfrm rot="10800000">
          <a:off x="885437"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FFDF02-7F7F-4A70-A762-E6FD4A1FE37E}">
      <dsp:nvSpPr>
        <dsp:cNvPr id="0" name=""/>
        <dsp:cNvSpPr/>
      </dsp:nvSpPr>
      <dsp:spPr>
        <a:xfrm>
          <a:off x="554" y="2970669"/>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A</a:t>
          </a:r>
          <a:endParaRPr lang="en-US" sz="6500" kern="1200" dirty="0"/>
        </a:p>
      </dsp:txBody>
      <dsp:txXfrm>
        <a:off x="42022" y="3012137"/>
        <a:ext cx="1686829" cy="1332876"/>
      </dsp:txXfrm>
    </dsp:sp>
    <dsp:sp modelId="{0B26ECD3-7740-4947-8D5A-930F0D4FB2D2}">
      <dsp:nvSpPr>
        <dsp:cNvPr id="0" name=""/>
        <dsp:cNvSpPr/>
      </dsp:nvSpPr>
      <dsp:spPr>
        <a:xfrm rot="13500000">
          <a:off x="1436759"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932A82-B2F3-4587-8535-F1742447FEB4}">
      <dsp:nvSpPr>
        <dsp:cNvPr id="0" name=""/>
        <dsp:cNvSpPr/>
      </dsp:nvSpPr>
      <dsp:spPr>
        <a:xfrm>
          <a:off x="801342" y="1037395"/>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B</a:t>
          </a:r>
          <a:endParaRPr lang="en-US" sz="6500" kern="1200" dirty="0"/>
        </a:p>
      </dsp:txBody>
      <dsp:txXfrm>
        <a:off x="842810" y="1078863"/>
        <a:ext cx="1686829" cy="1332876"/>
      </dsp:txXfrm>
    </dsp:sp>
    <dsp:sp modelId="{44980F4A-9CAA-41CF-9605-873378AEDDFB}">
      <dsp:nvSpPr>
        <dsp:cNvPr id="0" name=""/>
        <dsp:cNvSpPr/>
      </dsp:nvSpPr>
      <dsp:spPr>
        <a:xfrm rot="16200000">
          <a:off x="2767768" y="1530779"/>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DC409-55BD-48DE-AA04-6540F70ED88B}">
      <dsp:nvSpPr>
        <dsp:cNvPr id="0" name=""/>
        <dsp:cNvSpPr/>
      </dsp:nvSpPr>
      <dsp:spPr>
        <a:xfrm>
          <a:off x="2734617" y="236606"/>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C</a:t>
          </a:r>
          <a:endParaRPr lang="en-US" sz="6500" kern="1200" dirty="0"/>
        </a:p>
      </dsp:txBody>
      <dsp:txXfrm>
        <a:off x="2776085" y="278074"/>
        <a:ext cx="1686829" cy="1332876"/>
      </dsp:txXfrm>
    </dsp:sp>
    <dsp:sp modelId="{9DBD0998-177A-4116-BACE-E941BF6E5961}">
      <dsp:nvSpPr>
        <dsp:cNvPr id="0" name=""/>
        <dsp:cNvSpPr/>
      </dsp:nvSpPr>
      <dsp:spPr>
        <a:xfrm rot="18900000">
          <a:off x="4098777"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EFE2A-F874-403D-B1AA-E2D112E4E38B}">
      <dsp:nvSpPr>
        <dsp:cNvPr id="0" name=""/>
        <dsp:cNvSpPr/>
      </dsp:nvSpPr>
      <dsp:spPr>
        <a:xfrm>
          <a:off x="4667891" y="1037395"/>
          <a:ext cx="1769765" cy="1415812"/>
        </a:xfrm>
        <a:prstGeom prst="roundRect">
          <a:avLst>
            <a:gd name="adj" fmla="val 10000"/>
          </a:avLst>
        </a:prstGeom>
        <a:solidFill>
          <a:schemeClr val="bg2">
            <a:lumMod val="1000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D</a:t>
          </a:r>
          <a:endParaRPr lang="en-US" sz="6500" kern="1200" dirty="0"/>
        </a:p>
      </dsp:txBody>
      <dsp:txXfrm>
        <a:off x="4709359" y="1078863"/>
        <a:ext cx="1686829" cy="1332876"/>
      </dsp:txXfrm>
    </dsp:sp>
    <dsp:sp modelId="{A20D95FA-7189-4701-B5B1-89C77B4AC503}">
      <dsp:nvSpPr>
        <dsp:cNvPr id="0" name=""/>
        <dsp:cNvSpPr/>
      </dsp:nvSpPr>
      <dsp:spPr>
        <a:xfrm>
          <a:off x="4650099"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30FBB-4735-4F75-93D4-C524A7F5C045}">
      <dsp:nvSpPr>
        <dsp:cNvPr id="0" name=""/>
        <dsp:cNvSpPr/>
      </dsp:nvSpPr>
      <dsp:spPr>
        <a:xfrm>
          <a:off x="5468679" y="2970669"/>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E</a:t>
          </a:r>
          <a:endParaRPr lang="en-US" sz="6500" kern="1200" dirty="0"/>
        </a:p>
      </dsp:txBody>
      <dsp:txXfrm>
        <a:off x="5510147" y="3012137"/>
        <a:ext cx="1686829" cy="1332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2054-19E8-49A1-A618-692A4D0F5DBE}">
      <dsp:nvSpPr>
        <dsp:cNvPr id="0" name=""/>
        <dsp:cNvSpPr/>
      </dsp:nvSpPr>
      <dsp:spPr>
        <a:xfrm>
          <a:off x="2688044" y="2747120"/>
          <a:ext cx="1862911" cy="1862911"/>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5 TYPES</a:t>
          </a:r>
          <a:endParaRPr lang="en-US" sz="3600" kern="1200" dirty="0"/>
        </a:p>
      </dsp:txBody>
      <dsp:txXfrm>
        <a:off x="2960861" y="3019937"/>
        <a:ext cx="1317277" cy="1317277"/>
      </dsp:txXfrm>
    </dsp:sp>
    <dsp:sp modelId="{5937D193-7BF7-4474-986C-D3F39D5D0F08}">
      <dsp:nvSpPr>
        <dsp:cNvPr id="0" name=""/>
        <dsp:cNvSpPr/>
      </dsp:nvSpPr>
      <dsp:spPr>
        <a:xfrm rot="10800000">
          <a:off x="885437"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FFDF02-7F7F-4A70-A762-E6FD4A1FE37E}">
      <dsp:nvSpPr>
        <dsp:cNvPr id="0" name=""/>
        <dsp:cNvSpPr/>
      </dsp:nvSpPr>
      <dsp:spPr>
        <a:xfrm>
          <a:off x="554" y="2970669"/>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A</a:t>
          </a:r>
          <a:endParaRPr lang="en-US" sz="6500" kern="1200" dirty="0"/>
        </a:p>
      </dsp:txBody>
      <dsp:txXfrm>
        <a:off x="42022" y="3012137"/>
        <a:ext cx="1686829" cy="1332876"/>
      </dsp:txXfrm>
    </dsp:sp>
    <dsp:sp modelId="{0B26ECD3-7740-4947-8D5A-930F0D4FB2D2}">
      <dsp:nvSpPr>
        <dsp:cNvPr id="0" name=""/>
        <dsp:cNvSpPr/>
      </dsp:nvSpPr>
      <dsp:spPr>
        <a:xfrm rot="13500000">
          <a:off x="1436759"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932A82-B2F3-4587-8535-F1742447FEB4}">
      <dsp:nvSpPr>
        <dsp:cNvPr id="0" name=""/>
        <dsp:cNvSpPr/>
      </dsp:nvSpPr>
      <dsp:spPr>
        <a:xfrm>
          <a:off x="801342" y="1037395"/>
          <a:ext cx="1769765" cy="1415812"/>
        </a:xfrm>
        <a:prstGeom prst="roundRect">
          <a:avLst>
            <a:gd name="adj" fmla="val 10000"/>
          </a:avLst>
        </a:prstGeom>
        <a:solidFill>
          <a:schemeClr val="bg2">
            <a:lumMod val="2500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B</a:t>
          </a:r>
          <a:endParaRPr lang="en-US" sz="6500" kern="1200" dirty="0"/>
        </a:p>
      </dsp:txBody>
      <dsp:txXfrm>
        <a:off x="842810" y="1078863"/>
        <a:ext cx="1686829" cy="1332876"/>
      </dsp:txXfrm>
    </dsp:sp>
    <dsp:sp modelId="{44980F4A-9CAA-41CF-9605-873378AEDDFB}">
      <dsp:nvSpPr>
        <dsp:cNvPr id="0" name=""/>
        <dsp:cNvSpPr/>
      </dsp:nvSpPr>
      <dsp:spPr>
        <a:xfrm rot="16200000">
          <a:off x="2767768" y="1530779"/>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DC409-55BD-48DE-AA04-6540F70ED88B}">
      <dsp:nvSpPr>
        <dsp:cNvPr id="0" name=""/>
        <dsp:cNvSpPr/>
      </dsp:nvSpPr>
      <dsp:spPr>
        <a:xfrm>
          <a:off x="2734617" y="236606"/>
          <a:ext cx="1769765" cy="1415812"/>
        </a:xfrm>
        <a:prstGeom prst="roundRect">
          <a:avLst>
            <a:gd name="adj" fmla="val 10000"/>
          </a:avLst>
        </a:prstGeom>
        <a:solidFill>
          <a:schemeClr val="bg2">
            <a:lumMod val="25000"/>
          </a:schemeClr>
        </a:solidFill>
        <a:ln w="400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C</a:t>
          </a:r>
          <a:endParaRPr lang="en-US" sz="6500" kern="1200" dirty="0"/>
        </a:p>
      </dsp:txBody>
      <dsp:txXfrm>
        <a:off x="2776085" y="278074"/>
        <a:ext cx="1686829" cy="1332876"/>
      </dsp:txXfrm>
    </dsp:sp>
    <dsp:sp modelId="{9DBD0998-177A-4116-BACE-E941BF6E5961}">
      <dsp:nvSpPr>
        <dsp:cNvPr id="0" name=""/>
        <dsp:cNvSpPr/>
      </dsp:nvSpPr>
      <dsp:spPr>
        <a:xfrm rot="18900000">
          <a:off x="4098777" y="2082101"/>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EFE2A-F874-403D-B1AA-E2D112E4E38B}">
      <dsp:nvSpPr>
        <dsp:cNvPr id="0" name=""/>
        <dsp:cNvSpPr/>
      </dsp:nvSpPr>
      <dsp:spPr>
        <a:xfrm>
          <a:off x="4667891" y="1037395"/>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D</a:t>
          </a:r>
          <a:endParaRPr lang="en-US" sz="6500" kern="1200" dirty="0"/>
        </a:p>
      </dsp:txBody>
      <dsp:txXfrm>
        <a:off x="4709359" y="1078863"/>
        <a:ext cx="1686829" cy="1332876"/>
      </dsp:txXfrm>
    </dsp:sp>
    <dsp:sp modelId="{A20D95FA-7189-4701-B5B1-89C77B4AC503}">
      <dsp:nvSpPr>
        <dsp:cNvPr id="0" name=""/>
        <dsp:cNvSpPr/>
      </dsp:nvSpPr>
      <dsp:spPr>
        <a:xfrm>
          <a:off x="4650099" y="3413110"/>
          <a:ext cx="1703463" cy="53092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30FBB-4735-4F75-93D4-C524A7F5C045}">
      <dsp:nvSpPr>
        <dsp:cNvPr id="0" name=""/>
        <dsp:cNvSpPr/>
      </dsp:nvSpPr>
      <dsp:spPr>
        <a:xfrm>
          <a:off x="5468679" y="2970669"/>
          <a:ext cx="1769765" cy="1415812"/>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E</a:t>
          </a:r>
          <a:endParaRPr lang="en-US" sz="6500" kern="1200" dirty="0"/>
        </a:p>
      </dsp:txBody>
      <dsp:txXfrm>
        <a:off x="5510147" y="3012137"/>
        <a:ext cx="1686829" cy="1332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AF303-B5DB-40C9-B418-8557A231D919}">
      <dsp:nvSpPr>
        <dsp:cNvPr id="0" name=""/>
        <dsp:cNvSpPr/>
      </dsp:nvSpPr>
      <dsp:spPr>
        <a:xfrm>
          <a:off x="2474190" y="1895635"/>
          <a:ext cx="1147618" cy="1147618"/>
        </a:xfrm>
        <a:prstGeom prst="ellipse">
          <a:avLst/>
        </a:prstGeom>
        <a:solidFill>
          <a:schemeClr val="tx1"/>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Key Nutrients</a:t>
          </a:r>
          <a:endParaRPr lang="en-US" sz="1400" kern="1200" dirty="0"/>
        </a:p>
      </dsp:txBody>
      <dsp:txXfrm>
        <a:off x="2642255" y="2063700"/>
        <a:ext cx="811488" cy="811488"/>
      </dsp:txXfrm>
    </dsp:sp>
    <dsp:sp modelId="{EAD8307C-33AA-4FE9-98A8-24CEF5564FD9}">
      <dsp:nvSpPr>
        <dsp:cNvPr id="0" name=""/>
        <dsp:cNvSpPr/>
      </dsp:nvSpPr>
      <dsp:spPr>
        <a:xfrm rot="16200000">
          <a:off x="2925254" y="1483509"/>
          <a:ext cx="245490" cy="3749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962078" y="1595324"/>
        <a:ext cx="171843" cy="224975"/>
      </dsp:txXfrm>
    </dsp:sp>
    <dsp:sp modelId="{92F2C57B-CC66-49A4-9B26-D8BD71C38231}">
      <dsp:nvSpPr>
        <dsp:cNvPr id="0" name=""/>
        <dsp:cNvSpPr/>
      </dsp:nvSpPr>
      <dsp:spPr>
        <a:xfrm>
          <a:off x="2335221" y="6887"/>
          <a:ext cx="1425557" cy="1425557"/>
        </a:xfrm>
        <a:prstGeom prst="ellipse">
          <a:avLst/>
        </a:prstGeom>
        <a:solidFill>
          <a:schemeClr val="accent1">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Carbs</a:t>
          </a:r>
          <a:endParaRPr lang="en-US" sz="1100" kern="1200" dirty="0" smtClean="0"/>
        </a:p>
        <a:p>
          <a:pPr lvl="0" algn="ctr" defTabSz="488950">
            <a:lnSpc>
              <a:spcPct val="90000"/>
            </a:lnSpc>
            <a:spcBef>
              <a:spcPct val="0"/>
            </a:spcBef>
            <a:spcAft>
              <a:spcPct val="35000"/>
            </a:spcAft>
          </a:pPr>
          <a:r>
            <a:rPr lang="en-US" sz="1100" kern="1200" dirty="0" smtClean="0"/>
            <a:t>(breakdown)</a:t>
          </a:r>
          <a:endParaRPr lang="en-US" sz="1100" kern="1200" dirty="0"/>
        </a:p>
      </dsp:txBody>
      <dsp:txXfrm>
        <a:off x="2543989" y="215655"/>
        <a:ext cx="1008021" cy="1008021"/>
      </dsp:txXfrm>
    </dsp:sp>
    <dsp:sp modelId="{1BE1E02E-D3EB-49FF-A30E-D87FE76086BF}">
      <dsp:nvSpPr>
        <dsp:cNvPr id="0" name=""/>
        <dsp:cNvSpPr/>
      </dsp:nvSpPr>
      <dsp:spPr>
        <a:xfrm rot="1800000">
          <a:off x="3616738" y="2681193"/>
          <a:ext cx="245490" cy="3749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621671" y="2737772"/>
        <a:ext cx="171843" cy="224975"/>
      </dsp:txXfrm>
    </dsp:sp>
    <dsp:sp modelId="{9235E0CA-D644-427A-8C97-88E5A774F986}">
      <dsp:nvSpPr>
        <dsp:cNvPr id="0" name=""/>
        <dsp:cNvSpPr/>
      </dsp:nvSpPr>
      <dsp:spPr>
        <a:xfrm>
          <a:off x="3850573" y="2631554"/>
          <a:ext cx="1425557" cy="1425557"/>
        </a:xfrm>
        <a:prstGeom prst="ellipse">
          <a:avLst/>
        </a:prstGeom>
        <a:solidFill>
          <a:schemeClr val="accent1">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Proteins</a:t>
          </a:r>
        </a:p>
        <a:p>
          <a:pPr lvl="0" algn="ctr" defTabSz="488950">
            <a:lnSpc>
              <a:spcPct val="90000"/>
            </a:lnSpc>
            <a:spcBef>
              <a:spcPct val="0"/>
            </a:spcBef>
            <a:spcAft>
              <a:spcPct val="35000"/>
            </a:spcAft>
          </a:pPr>
          <a:r>
            <a:rPr lang="en-US" sz="1100" kern="1200" dirty="0" smtClean="0"/>
            <a:t>(breakdown)</a:t>
          </a:r>
          <a:endParaRPr lang="en-US" sz="1100" kern="1200" dirty="0"/>
        </a:p>
      </dsp:txBody>
      <dsp:txXfrm>
        <a:off x="4059341" y="2840322"/>
        <a:ext cx="1008021" cy="1008021"/>
      </dsp:txXfrm>
    </dsp:sp>
    <dsp:sp modelId="{C9719BCB-D0BA-4677-832C-CA2508846DAB}">
      <dsp:nvSpPr>
        <dsp:cNvPr id="0" name=""/>
        <dsp:cNvSpPr/>
      </dsp:nvSpPr>
      <dsp:spPr>
        <a:xfrm rot="9000000">
          <a:off x="2233771" y="2681193"/>
          <a:ext cx="245490" cy="3749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302485" y="2737772"/>
        <a:ext cx="171843" cy="224975"/>
      </dsp:txXfrm>
    </dsp:sp>
    <dsp:sp modelId="{5E9309DF-FD3F-43B9-96E9-997B314A8828}">
      <dsp:nvSpPr>
        <dsp:cNvPr id="0" name=""/>
        <dsp:cNvSpPr/>
      </dsp:nvSpPr>
      <dsp:spPr>
        <a:xfrm>
          <a:off x="819869" y="2631554"/>
          <a:ext cx="1425557" cy="1425557"/>
        </a:xfrm>
        <a:prstGeom prst="ellipse">
          <a:avLst/>
        </a:prstGeom>
        <a:solidFill>
          <a:schemeClr val="accent1">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Fats</a:t>
          </a:r>
        </a:p>
        <a:p>
          <a:pPr lvl="0" algn="ctr" defTabSz="488950">
            <a:lnSpc>
              <a:spcPct val="90000"/>
            </a:lnSpc>
            <a:spcBef>
              <a:spcPct val="0"/>
            </a:spcBef>
            <a:spcAft>
              <a:spcPct val="35000"/>
            </a:spcAft>
          </a:pPr>
          <a:r>
            <a:rPr lang="en-US" sz="1100" kern="1200" dirty="0" smtClean="0"/>
            <a:t>(Excess </a:t>
          </a:r>
          <a:r>
            <a:rPr lang="en-US" sz="1100" kern="1200" dirty="0" err="1" smtClean="0"/>
            <a:t>carbs</a:t>
          </a:r>
          <a:r>
            <a:rPr lang="en-US" sz="1100" kern="1200" dirty="0" smtClean="0"/>
            <a:t>/protein)</a:t>
          </a:r>
          <a:endParaRPr lang="en-US" sz="1100" kern="1200" dirty="0"/>
        </a:p>
      </dsp:txBody>
      <dsp:txXfrm>
        <a:off x="1028637" y="2840322"/>
        <a:ext cx="1008021" cy="10080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2054-19E8-49A1-A618-692A4D0F5DBE}">
      <dsp:nvSpPr>
        <dsp:cNvPr id="0" name=""/>
        <dsp:cNvSpPr/>
      </dsp:nvSpPr>
      <dsp:spPr>
        <a:xfrm>
          <a:off x="1527940" y="1936655"/>
          <a:ext cx="1058918" cy="1058918"/>
        </a:xfrm>
        <a:prstGeom prst="ellipse">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5 TYPES</a:t>
          </a:r>
          <a:endParaRPr lang="en-US" sz="2000" kern="1200" dirty="0"/>
        </a:p>
      </dsp:txBody>
      <dsp:txXfrm>
        <a:off x="1683015" y="2091730"/>
        <a:ext cx="748768" cy="748768"/>
      </dsp:txXfrm>
    </dsp:sp>
    <dsp:sp modelId="{5937D193-7BF7-4474-986C-D3F39D5D0F08}">
      <dsp:nvSpPr>
        <dsp:cNvPr id="0" name=""/>
        <dsp:cNvSpPr/>
      </dsp:nvSpPr>
      <dsp:spPr>
        <a:xfrm rot="10800000">
          <a:off x="503301" y="2315218"/>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FFDF02-7F7F-4A70-A762-E6FD4A1FE37E}">
      <dsp:nvSpPr>
        <dsp:cNvPr id="0" name=""/>
        <dsp:cNvSpPr/>
      </dsp:nvSpPr>
      <dsp:spPr>
        <a:xfrm>
          <a:off x="315" y="2063725"/>
          <a:ext cx="1005972" cy="804777"/>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A</a:t>
          </a:r>
          <a:endParaRPr lang="en-US" sz="4400" kern="1200" dirty="0"/>
        </a:p>
      </dsp:txBody>
      <dsp:txXfrm>
        <a:off x="23886" y="2087296"/>
        <a:ext cx="958830" cy="757635"/>
      </dsp:txXfrm>
    </dsp:sp>
    <dsp:sp modelId="{0B26ECD3-7740-4947-8D5A-930F0D4FB2D2}">
      <dsp:nvSpPr>
        <dsp:cNvPr id="0" name=""/>
        <dsp:cNvSpPr/>
      </dsp:nvSpPr>
      <dsp:spPr>
        <a:xfrm rot="13500000">
          <a:off x="816684" y="1558645"/>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932A82-B2F3-4587-8535-F1742447FEB4}">
      <dsp:nvSpPr>
        <dsp:cNvPr id="0" name=""/>
        <dsp:cNvSpPr/>
      </dsp:nvSpPr>
      <dsp:spPr>
        <a:xfrm>
          <a:off x="455500" y="964811"/>
          <a:ext cx="1005972" cy="804777"/>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B</a:t>
          </a:r>
          <a:endParaRPr lang="en-US" sz="4400" kern="1200" dirty="0"/>
        </a:p>
      </dsp:txBody>
      <dsp:txXfrm>
        <a:off x="479071" y="988382"/>
        <a:ext cx="958830" cy="757635"/>
      </dsp:txXfrm>
    </dsp:sp>
    <dsp:sp modelId="{44980F4A-9CAA-41CF-9605-873378AEDDFB}">
      <dsp:nvSpPr>
        <dsp:cNvPr id="0" name=""/>
        <dsp:cNvSpPr/>
      </dsp:nvSpPr>
      <dsp:spPr>
        <a:xfrm rot="16200000">
          <a:off x="1573257" y="1245261"/>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6DC409-55BD-48DE-AA04-6540F70ED88B}">
      <dsp:nvSpPr>
        <dsp:cNvPr id="0" name=""/>
        <dsp:cNvSpPr/>
      </dsp:nvSpPr>
      <dsp:spPr>
        <a:xfrm>
          <a:off x="1554413" y="509626"/>
          <a:ext cx="1005972" cy="804777"/>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C</a:t>
          </a:r>
          <a:endParaRPr lang="en-US" sz="4400" kern="1200" dirty="0"/>
        </a:p>
      </dsp:txBody>
      <dsp:txXfrm>
        <a:off x="1577984" y="533197"/>
        <a:ext cx="958830" cy="757635"/>
      </dsp:txXfrm>
    </dsp:sp>
    <dsp:sp modelId="{9DBD0998-177A-4116-BACE-E941BF6E5961}">
      <dsp:nvSpPr>
        <dsp:cNvPr id="0" name=""/>
        <dsp:cNvSpPr/>
      </dsp:nvSpPr>
      <dsp:spPr>
        <a:xfrm rot="18900000">
          <a:off x="2329831" y="1558645"/>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4EFE2A-F874-403D-B1AA-E2D112E4E38B}">
      <dsp:nvSpPr>
        <dsp:cNvPr id="0" name=""/>
        <dsp:cNvSpPr/>
      </dsp:nvSpPr>
      <dsp:spPr>
        <a:xfrm>
          <a:off x="2653327" y="964811"/>
          <a:ext cx="1005972" cy="804777"/>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D</a:t>
          </a:r>
          <a:endParaRPr lang="en-US" sz="4400" kern="1200" dirty="0"/>
        </a:p>
      </dsp:txBody>
      <dsp:txXfrm>
        <a:off x="2676898" y="988382"/>
        <a:ext cx="958830" cy="757635"/>
      </dsp:txXfrm>
    </dsp:sp>
    <dsp:sp modelId="{A20D95FA-7189-4701-B5B1-89C77B4AC503}">
      <dsp:nvSpPr>
        <dsp:cNvPr id="0" name=""/>
        <dsp:cNvSpPr/>
      </dsp:nvSpPr>
      <dsp:spPr>
        <a:xfrm>
          <a:off x="2643214" y="2315218"/>
          <a:ext cx="968284" cy="30179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30FBB-4735-4F75-93D4-C524A7F5C045}">
      <dsp:nvSpPr>
        <dsp:cNvPr id="0" name=""/>
        <dsp:cNvSpPr/>
      </dsp:nvSpPr>
      <dsp:spPr>
        <a:xfrm>
          <a:off x="3108512" y="2063725"/>
          <a:ext cx="1005972" cy="804777"/>
        </a:xfrm>
        <a:prstGeom prst="roundRect">
          <a:avLst>
            <a:gd name="adj" fmla="val 10000"/>
          </a:avLst>
        </a:prstGeom>
        <a:solidFill>
          <a:schemeClr val="tx2">
            <a:lumMod val="75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kern="1200" dirty="0" smtClean="0"/>
            <a:t>E</a:t>
          </a:r>
          <a:endParaRPr lang="en-US" sz="4400" kern="1200" dirty="0"/>
        </a:p>
      </dsp:txBody>
      <dsp:txXfrm>
        <a:off x="3132083" y="2087296"/>
        <a:ext cx="958830" cy="7576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image" Target="../media/image7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77" tIns="46589" rIns="93177" bIns="46589" rtlCol="0"/>
          <a:lstStyle>
            <a:lvl1pPr algn="l">
              <a:defRPr sz="1200" smtClean="0">
                <a:cs typeface="Arial" pitchFamily="34" charset="0"/>
              </a:defRPr>
            </a:lvl1pPr>
          </a:lstStyle>
          <a:p>
            <a:pPr>
              <a:defRPr/>
            </a:pPr>
            <a:endParaRPr lang="en-US"/>
          </a:p>
        </p:txBody>
      </p:sp>
      <p:sp>
        <p:nvSpPr>
          <p:cNvPr id="4" name="Footer Placeholder 3"/>
          <p:cNvSpPr>
            <a:spLocks noGrp="1"/>
          </p:cNvSpPr>
          <p:nvPr>
            <p:ph type="ftr" sz="quarter" idx="2"/>
          </p:nvPr>
        </p:nvSpPr>
        <p:spPr>
          <a:xfrm>
            <a:off x="1" y="8772378"/>
            <a:ext cx="3038475" cy="462120"/>
          </a:xfrm>
          <a:prstGeom prst="rect">
            <a:avLst/>
          </a:prstGeom>
        </p:spPr>
        <p:txBody>
          <a:bodyPr vert="horz" lIns="93177" tIns="46589" rIns="93177" bIns="46589" rtlCol="0" anchor="b"/>
          <a:lstStyle>
            <a:lvl1pPr algn="l">
              <a:defRPr sz="1200" smtClean="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lIns="93177" tIns="46589" rIns="93177" bIns="46589" rtlCol="0" anchor="b"/>
          <a:lstStyle>
            <a:lvl1pPr algn="r">
              <a:defRPr sz="1200" smtClean="0">
                <a:cs typeface="Arial" pitchFamily="34" charset="0"/>
              </a:defRPr>
            </a:lvl1pPr>
          </a:lstStyle>
          <a:p>
            <a:pPr>
              <a:defRPr/>
            </a:pPr>
            <a:fld id="{48D826D8-2B01-4BAD-93BF-3E0D96233879}" type="slidenum">
              <a:rPr lang="en-US"/>
              <a:pPr>
                <a:defRPr/>
              </a:pPr>
              <a:t>‹#›</a:t>
            </a:fld>
            <a:endParaRPr lang="en-US"/>
          </a:p>
        </p:txBody>
      </p:sp>
    </p:spTree>
    <p:extLst>
      <p:ext uri="{BB962C8B-B14F-4D97-AF65-F5344CB8AC3E}">
        <p14:creationId xmlns:p14="http://schemas.microsoft.com/office/powerpoint/2010/main" val="1897189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AF7A136-063A-4391-B804-DDEA31134B58}" type="datetimeFigureOut">
              <a:rPr lang="en-US"/>
              <a:pPr>
                <a:defRPr/>
              </a:pPr>
              <a:t>5/24/2013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378"/>
            <a:ext cx="3038475" cy="4621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E303816-A69B-451B-832E-7C00E6499E0A}" type="slidenum">
              <a:rPr lang="en-US"/>
              <a:pPr>
                <a:defRPr/>
              </a:pPr>
              <a:t>‹#›</a:t>
            </a:fld>
            <a:endParaRPr lang="en-US"/>
          </a:p>
        </p:txBody>
      </p:sp>
    </p:spTree>
    <p:extLst>
      <p:ext uri="{BB962C8B-B14F-4D97-AF65-F5344CB8AC3E}">
        <p14:creationId xmlns:p14="http://schemas.microsoft.com/office/powerpoint/2010/main" val="2368949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t>Bloodborne refers to the second link of the chain of infection, the reservoir. Pathogen is defined as a disease or infection causing microbe. So, a bloodborne pathogen is an infection causing microbes that lives and thrives in blood. </a:t>
            </a:r>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D7262D42-800E-4D35-98F6-C8F8F5D30845}" type="slidenum">
              <a:rPr lang="en-US" smtClean="0">
                <a:latin typeface="Calibri" pitchFamily="34" charset="0"/>
              </a:rPr>
              <a:pPr fontAlgn="base">
                <a:spcBef>
                  <a:spcPct val="0"/>
                </a:spcBef>
                <a:spcAft>
                  <a:spcPct val="0"/>
                </a:spcAft>
                <a:defRPr/>
              </a:pPr>
              <a:t>3</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chemeClr val="accent1">
                    <a:lumMod val="75000"/>
                  </a:schemeClr>
                </a:solidFill>
                <a:latin typeface="Arial Narrow" pitchFamily="34" charset="0"/>
              </a:rPr>
              <a:t>Let’s say you are at work and one of the following situations occurred. Which would put you at GREATEST risk of contracting a </a:t>
            </a:r>
            <a:r>
              <a:rPr lang="en-US" dirty="0" err="1" smtClean="0">
                <a:solidFill>
                  <a:schemeClr val="accent1">
                    <a:lumMod val="75000"/>
                  </a:schemeClr>
                </a:solidFill>
                <a:latin typeface="Arial Narrow" pitchFamily="34" charset="0"/>
              </a:rPr>
              <a:t>bloodborne</a:t>
            </a:r>
            <a:r>
              <a:rPr lang="en-US" dirty="0" smtClean="0">
                <a:solidFill>
                  <a:schemeClr val="accent1">
                    <a:lumMod val="75000"/>
                  </a:schemeClr>
                </a:solidFill>
                <a:latin typeface="Arial Narrow" pitchFamily="34" charset="0"/>
              </a:rPr>
              <a:t> pathogen? Will had a little too much to drink last night and vomits on the break room table right in front of you. Rebecca forgets to cover her cough…and you’re standing across from her. John has a heart attack and requires mouth to mouth resuscitation until the ambulance arrives. Sally’s water broke and you are assigned to stay with her until the ambulance arrives. You are holding something in place for Mike when your arm comes in contact with Mike’s forehead, covered in sweat. Let’s see if your right. </a:t>
            </a:r>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9EA13074-3779-448B-8806-2BE14B49A698}" type="slidenum">
              <a:rPr lang="en-US" smtClean="0">
                <a:latin typeface="Calibri" pitchFamily="34" charset="0"/>
              </a:rPr>
              <a:pPr fontAlgn="base">
                <a:spcBef>
                  <a:spcPct val="0"/>
                </a:spcBef>
                <a:spcAft>
                  <a:spcPct val="0"/>
                </a:spcAft>
                <a:defRPr/>
              </a:pPr>
              <a:t>12</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chemeClr val="accent1">
                    <a:lumMod val="75000"/>
                  </a:schemeClr>
                </a:solidFill>
                <a:latin typeface="Arial Narrow" pitchFamily="34" charset="0"/>
              </a:rPr>
              <a:t>While Will might annoy everyone, especially housekeeping, he is not a great risk unless he is an alcoholic and the vomit is tarry in character. That would indicate a bleeding ulcer, so there would then be risk. Rebecca is equally annoying and you are at risk of contracting infections other than a </a:t>
            </a:r>
            <a:r>
              <a:rPr lang="en-US" dirty="0" err="1" smtClean="0">
                <a:solidFill>
                  <a:schemeClr val="accent1">
                    <a:lumMod val="75000"/>
                  </a:schemeClr>
                </a:solidFill>
                <a:latin typeface="Arial Narrow" pitchFamily="34" charset="0"/>
              </a:rPr>
              <a:t>bloodborne</a:t>
            </a:r>
            <a:r>
              <a:rPr lang="en-US" dirty="0" smtClean="0">
                <a:solidFill>
                  <a:schemeClr val="accent1">
                    <a:lumMod val="75000"/>
                  </a:schemeClr>
                </a:solidFill>
                <a:latin typeface="Arial Narrow" pitchFamily="34" charset="0"/>
              </a:rPr>
              <a:t> one – especially because you are being exposed to both saliva and sputum, but the risk of a </a:t>
            </a:r>
            <a:r>
              <a:rPr lang="en-US" dirty="0" err="1" smtClean="0">
                <a:solidFill>
                  <a:schemeClr val="accent1">
                    <a:lumMod val="75000"/>
                  </a:schemeClr>
                </a:solidFill>
                <a:latin typeface="Arial Narrow" pitchFamily="34" charset="0"/>
              </a:rPr>
              <a:t>bloodborne</a:t>
            </a:r>
            <a:r>
              <a:rPr lang="en-US" dirty="0" smtClean="0">
                <a:solidFill>
                  <a:schemeClr val="accent1">
                    <a:lumMod val="75000"/>
                  </a:schemeClr>
                </a:solidFill>
                <a:latin typeface="Arial Narrow" pitchFamily="34" charset="0"/>
              </a:rPr>
              <a:t> infection is minimal. John would only be a risk if…say he had his wisdom teeth extracted and you had gum disease. Sweat is no risk, so Mike is safe, although a bit gross. So only Sally puts you at great risk. Learning these body fluids can be a matter of life and death for you, so look back a couple times to make the information stick. </a:t>
            </a:r>
            <a:endParaRPr lang="en-US" dirty="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90F99E8-F99B-4DBC-A510-649238026592}" type="slidenum">
              <a:rPr lang="en-US" smtClean="0">
                <a:latin typeface="Calibri" pitchFamily="34" charset="0"/>
              </a:rPr>
              <a:pPr fontAlgn="base">
                <a:spcBef>
                  <a:spcPct val="0"/>
                </a:spcBef>
                <a:spcAft>
                  <a:spcPct val="0"/>
                </a:spcAft>
                <a:defRPr/>
              </a:pPr>
              <a:t>13</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t>Now is a good time to make a clarification. For some reason, people think that when a person dies, any microbes in their body fluids die too. That is simply not true. A person’s blood is still infectious after death and that can be a significant time. I read a story once about the infection epidemics of the 17 and 1800s. Black plague, anthrax, tuberculosis and the like. People who dies of anthrax were buried in this spot. Decades later, a crop was planted on the same spot and people contracted anthrax from it. At the time the crops were planted we had pretty much erradicated anthrax in the US. So the investigators had a very hard time figuring out the source. Remember many microbes can survive outside a living host; waiting for the opportunity to enter a living host. Embalming and caskets for burial have reduced this type of thing. </a:t>
            </a:r>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6976C548-7D63-4AC2-929F-06927EAADCE3}" type="slidenum">
              <a:rPr lang="en-US" smtClean="0">
                <a:latin typeface="Calibri" pitchFamily="34" charset="0"/>
              </a:rPr>
              <a:pPr fontAlgn="base">
                <a:spcBef>
                  <a:spcPct val="0"/>
                </a:spcBef>
                <a:spcAft>
                  <a:spcPct val="0"/>
                </a:spcAft>
                <a:defRPr/>
              </a:pPr>
              <a:t>14</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 you’re aware, bloodborne pathogens include many microbes. There is the microbe that cause Syphilis – a sexually transmitted disease. Epstein-Barr syndrome is a virus that attacks the nervous system, paralyzing the person either temporarily or permanently. Rabies – a virus passed on from the saliva of a rabid animal that leads to psychosis and extreme muscle contractions that never stop. There are many others besides these, but because we don’t have an unlimited amount of time, for our purposes we will discuss only two more common and devastating BBPs, HIV and Hepatitis. We’ll cover information about those microbes we won’t cover for those on the slide, but the strategies used to prevent HIV and hepatitis infections apply to any bloodborne pathogen. </a:t>
            </a:r>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E7A56BDD-DDAC-43D3-94C0-8D877DC53739}" type="slidenum">
              <a:rPr lang="en-US" smtClean="0">
                <a:latin typeface="Calibri" pitchFamily="34" charset="0"/>
              </a:rPr>
              <a:pPr fontAlgn="base">
                <a:spcBef>
                  <a:spcPct val="0"/>
                </a:spcBef>
                <a:spcAft>
                  <a:spcPct val="0"/>
                </a:spcAft>
                <a:defRPr/>
              </a:pPr>
              <a:t>15</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this section of the presentation, we will move into pathophysiology and statistics surrounding the two bloodborne pathogens. The goal is for you to understand why we need to be on our toes and do all we can to prevent spread of these microbes, so listen closely. </a:t>
            </a:r>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7DEFD52-DC85-4A87-BC2F-FC7F7BD1CA85}" type="slidenum">
              <a:rPr lang="en-US" smtClean="0">
                <a:latin typeface="Calibri" pitchFamily="34" charset="0"/>
              </a:rPr>
              <a:pPr fontAlgn="base">
                <a:spcBef>
                  <a:spcPct val="0"/>
                </a:spcBef>
                <a:spcAft>
                  <a:spcPct val="0"/>
                </a:spcAft>
                <a:defRPr/>
              </a:pPr>
              <a:t>16</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 what does pathophysiology mean? Pathophysiology includes 7 categories of information about the disease. By learning these categories of information, we understand a lot more about the risk to us and those around us. </a:t>
            </a:r>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85928E8-746A-43E6-8A98-B3D133FE798B}" type="slidenum">
              <a:rPr lang="en-US" smtClean="0">
                <a:latin typeface="Calibri" pitchFamily="34" charset="0"/>
              </a:rPr>
              <a:pPr fontAlgn="base">
                <a:spcBef>
                  <a:spcPct val="0"/>
                </a:spcBef>
                <a:spcAft>
                  <a:spcPct val="0"/>
                </a:spcAft>
                <a:defRPr/>
              </a:pPr>
              <a:t>17</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is important general information about the disease that does not fit into one of the other categories.</a:t>
            </a:r>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3F1173EA-89EB-4E28-9A89-251310FA6F72}" type="slidenum">
              <a:rPr lang="en-US" smtClean="0">
                <a:latin typeface="Calibri" pitchFamily="34" charset="0"/>
              </a:rPr>
              <a:pPr fontAlgn="base">
                <a:spcBef>
                  <a:spcPct val="0"/>
                </a:spcBef>
                <a:spcAft>
                  <a:spcPct val="0"/>
                </a:spcAft>
                <a:defRPr/>
              </a:pPr>
              <a:t>18</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Risk factor and/or causes of the disease</a:t>
            </a:r>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60DEA4ED-6CC5-490C-9121-C53510680A5B}" type="slidenum">
              <a:rPr lang="en-US" smtClean="0">
                <a:latin typeface="Calibri" pitchFamily="34" charset="0"/>
              </a:rPr>
              <a:pPr fontAlgn="base">
                <a:spcBef>
                  <a:spcPct val="0"/>
                </a:spcBef>
                <a:spcAft>
                  <a:spcPct val="0"/>
                </a:spcAft>
                <a:defRPr/>
              </a:pPr>
              <a:t>19</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a:t>
            </a:r>
            <a:r>
              <a:rPr lang="en-US" u="sng" smtClean="0"/>
              <a:t>normal</a:t>
            </a:r>
            <a:r>
              <a:rPr lang="en-US" smtClean="0"/>
              <a:t> structure of the diseased organ or body system. </a:t>
            </a:r>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188C065B-3F09-48EC-A53B-E42B773F2FEE}" type="slidenum">
              <a:rPr lang="en-US" smtClean="0">
                <a:latin typeface="Calibri" pitchFamily="34" charset="0"/>
              </a:rPr>
              <a:pPr fontAlgn="base">
                <a:spcBef>
                  <a:spcPct val="0"/>
                </a:spcBef>
                <a:spcAft>
                  <a:spcPct val="0"/>
                </a:spcAft>
                <a:defRPr/>
              </a:pPr>
              <a:t>20</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normal function of the diseased organ or body system.</a:t>
            </a:r>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18998A65-1905-47E1-8C13-0DDC76FFC536}" type="slidenum">
              <a:rPr lang="en-US" smtClean="0">
                <a:latin typeface="Calibri" pitchFamily="34" charset="0"/>
              </a:rPr>
              <a:pPr fontAlgn="base">
                <a:spcBef>
                  <a:spcPct val="0"/>
                </a:spcBef>
                <a:spcAft>
                  <a:spcPct val="0"/>
                </a:spcAft>
                <a:defRPr/>
              </a:pPr>
              <a:t>21</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addition to blood, there are other body fluids that might contain microbes that can transmit and thrive in the blood stream. If these fluids in the host come in contact with the blood of another, the infection will pass on. These are referred to as </a:t>
            </a:r>
            <a:r>
              <a:rPr lang="en-US" b="1" smtClean="0"/>
              <a:t>OPIM or other potentially infectious materials. </a:t>
            </a:r>
            <a:r>
              <a:rPr lang="en-US" smtClean="0"/>
              <a:t>I want to spend a second or two on each, in hopes these will stick more than those fluids that are not a risk. We’ll look at those briefly in a minute. </a:t>
            </a:r>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565227DE-2544-440C-B349-9C7B44DB15B4}" type="slidenum">
              <a:rPr lang="en-US" smtClean="0">
                <a:latin typeface="Calibri" pitchFamily="34" charset="0"/>
              </a:rPr>
              <a:pPr fontAlgn="base">
                <a:spcBef>
                  <a:spcPct val="0"/>
                </a:spcBef>
                <a:spcAft>
                  <a:spcPct val="0"/>
                </a:spcAft>
                <a:defRPr/>
              </a:pPr>
              <a:t>4</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How the disease affects the normal structure and function of the organ or body system</a:t>
            </a:r>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31B2592F-E6DC-45E5-82A5-5930C06B348F}" type="slidenum">
              <a:rPr lang="en-US" smtClean="0">
                <a:latin typeface="Calibri" pitchFamily="34" charset="0"/>
              </a:rPr>
              <a:pPr fontAlgn="base">
                <a:spcBef>
                  <a:spcPct val="0"/>
                </a:spcBef>
                <a:spcAft>
                  <a:spcPct val="0"/>
                </a:spcAft>
                <a:defRPr/>
              </a:pPr>
              <a:t>22</a:t>
            </a:fld>
            <a:endParaRPr 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Signs and symptoms of the disease </a:t>
            </a:r>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D35DDEA3-44D1-45FF-9F80-B032811CB975}" type="slidenum">
              <a:rPr lang="en-US" smtClean="0">
                <a:latin typeface="Calibri" pitchFamily="34" charset="0"/>
              </a:rPr>
              <a:pPr fontAlgn="base">
                <a:spcBef>
                  <a:spcPct val="0"/>
                </a:spcBef>
                <a:spcAft>
                  <a:spcPct val="0"/>
                </a:spcAft>
                <a:defRPr/>
              </a:pPr>
              <a:t>23</a:t>
            </a:fld>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And finally, diagnosis &amp; treatment of the disease. </a:t>
            </a:r>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2438AA7D-1F0D-4669-8052-7D8B7A95774E}" type="slidenum">
              <a:rPr lang="en-US" smtClean="0">
                <a:latin typeface="Calibri" pitchFamily="34" charset="0"/>
              </a:rPr>
              <a:pPr fontAlgn="base">
                <a:spcBef>
                  <a:spcPct val="0"/>
                </a:spcBef>
                <a:spcAft>
                  <a:spcPct val="0"/>
                </a:spcAft>
                <a:defRPr/>
              </a:pPr>
              <a:t>24</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normal function, how the disease effects normal function and the signs and symptoms are closely related. I will present those three together. </a:t>
            </a:r>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7376722-3F2C-4A8D-8527-6EE4EC24D556}" type="slidenum">
              <a:rPr lang="en-US" smtClean="0">
                <a:latin typeface="Calibri" pitchFamily="34" charset="0"/>
              </a:rPr>
              <a:pPr fontAlgn="base">
                <a:spcBef>
                  <a:spcPct val="0"/>
                </a:spcBef>
                <a:spcAft>
                  <a:spcPct val="0"/>
                </a:spcAft>
                <a:defRPr/>
              </a:pPr>
              <a:t>25</a:t>
            </a:fld>
            <a:endParaRPr 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hepatitis. Again, remember that I am trying to give you motivation to really focus when we are talking about prevention and the OSHA bloodborne pathogen standard. Science can be complex, but if you start out small and build on that knowledge, it’s not so difficult. So, let’s get started with general information on hepatitis. </a:t>
            </a:r>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C8839CA8-2144-400C-91F6-196303911D5F}" type="slidenum">
              <a:rPr lang="en-US" smtClean="0">
                <a:latin typeface="Calibri" pitchFamily="34" charset="0"/>
              </a:rPr>
              <a:pPr fontAlgn="base">
                <a:spcBef>
                  <a:spcPct val="0"/>
                </a:spcBef>
                <a:spcAft>
                  <a:spcPct val="0"/>
                </a:spcAft>
                <a:defRPr/>
              </a:pPr>
              <a:t>26</a:t>
            </a:fld>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Hepatitis is defined as inflammation of the liver. While it can be caused by other things, like extreme alcoholism, the hepatitis viruses are the main sources. Notice I said viruses, not virus. </a:t>
            </a:r>
          </a:p>
          <a:p>
            <a:pPr eaLnBrk="1" hangingPunct="1">
              <a:spcBef>
                <a:spcPct val="0"/>
              </a:spcBef>
            </a:pPr>
            <a:endParaRPr lang="en-US" smtClean="0"/>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E67A270F-D40B-4C56-AF72-667680D35306}" type="slidenum">
              <a:rPr lang="en-US" smtClean="0">
                <a:latin typeface="Calibri" pitchFamily="34" charset="0"/>
              </a:rPr>
              <a:pPr fontAlgn="base">
                <a:spcBef>
                  <a:spcPct val="0"/>
                </a:spcBef>
                <a:spcAft>
                  <a:spcPct val="0"/>
                </a:spcAft>
                <a:defRPr/>
              </a:pPr>
              <a:t>27</a:t>
            </a:fld>
            <a:endParaRPr 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That’s because there are 5 different types of hepatitis virus. Many are aware of hepatitis A, B and C, but are surprised to hear there are also hepatitis D and E </a:t>
            </a:r>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8995F9FE-3B9E-4761-BA76-CB2FA11CF44B}" type="slidenum">
              <a:rPr lang="en-US" smtClean="0">
                <a:latin typeface="Calibri" pitchFamily="34" charset="0"/>
              </a:rPr>
              <a:pPr fontAlgn="base">
                <a:spcBef>
                  <a:spcPct val="0"/>
                </a:spcBef>
                <a:spcAft>
                  <a:spcPct val="0"/>
                </a:spcAft>
                <a:defRPr/>
              </a:pPr>
              <a:t>28</a:t>
            </a:fld>
            <a:endParaRPr 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Hepatitis A &amp; E are passed by the fecal-oral route rather than body fluid to body fluid. Say, a person working at your local restaurant or school lunch room. They cook a meal, but forget to wash their hands after toileting. The hepatitis A virus is passed from the contaminated hand to the food. When the customer eats the food, the virus enters the new host…sound familiar? E-coli is passed the same way. Hepatitis E is rare in the US. </a:t>
            </a:r>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B74B584-9844-487E-81C7-A77A510C7BBA}" type="slidenum">
              <a:rPr lang="en-US" smtClean="0">
                <a:latin typeface="Calibri" pitchFamily="34" charset="0"/>
              </a:rPr>
              <a:pPr fontAlgn="base">
                <a:spcBef>
                  <a:spcPct val="0"/>
                </a:spcBef>
                <a:spcAft>
                  <a:spcPct val="0"/>
                </a:spcAft>
                <a:defRPr/>
              </a:pPr>
              <a:t>29</a:t>
            </a:fld>
            <a:endParaRPr 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On the other hand, hepatitis B, C and D are passed by blood and body fluids. </a:t>
            </a:r>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F034EDB5-EFF5-4BA3-BA4B-9DF2F8649424}" type="slidenum">
              <a:rPr lang="en-US" smtClean="0">
                <a:latin typeface="Calibri" pitchFamily="34" charset="0"/>
              </a:rPr>
              <a:pPr fontAlgn="base">
                <a:spcBef>
                  <a:spcPct val="0"/>
                </a:spcBef>
                <a:spcAft>
                  <a:spcPct val="0"/>
                </a:spcAft>
                <a:defRPr/>
              </a:pPr>
              <a:t>30</a:t>
            </a:fld>
            <a:endParaRPr 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Hepatitis D needs the presence of hepatitis B to cause disease and is also rare in the US.  </a:t>
            </a:r>
          </a:p>
          <a:p>
            <a:pPr lvl="1" eaLnBrk="1" hangingPunct="1">
              <a:spcBef>
                <a:spcPct val="0"/>
              </a:spcBef>
            </a:pPr>
            <a:endParaRPr lang="en-US"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796C33D3-FF41-4C32-8226-CE11E31641C5}" type="slidenum">
              <a:rPr lang="en-US" smtClean="0">
                <a:latin typeface="Calibri" pitchFamily="34" charset="0"/>
              </a:rPr>
              <a:pPr fontAlgn="base">
                <a:spcBef>
                  <a:spcPct val="0"/>
                </a:spcBef>
                <a:spcAft>
                  <a:spcPct val="0"/>
                </a:spcAft>
                <a:defRPr/>
              </a:pPr>
              <a:t>31</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is cerebrospinal fluid, a clear fluid found in the area surrounding the brain and spinal cord. A traumatic injury to the brain might lead to exposure through a crushed skull or draining out the ears. </a:t>
            </a:r>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2005710D-6946-4146-9B91-3201995EA408}" type="slidenum">
              <a:rPr lang="en-US" smtClean="0">
                <a:latin typeface="Calibri" pitchFamily="34" charset="0"/>
              </a:rPr>
              <a:pPr fontAlgn="base">
                <a:spcBef>
                  <a:spcPct val="0"/>
                </a:spcBef>
                <a:spcAft>
                  <a:spcPct val="0"/>
                </a:spcAft>
                <a:defRPr/>
              </a:pPr>
              <a:t>5</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Therefore, our focus will be on the types of hepatitis that are passed via blood or body fluids AND common in the US: Hepatitis B and C.</a:t>
            </a:r>
          </a:p>
          <a:p>
            <a:pPr eaLnBrk="1" hangingPunct="1">
              <a:spcBef>
                <a:spcPct val="0"/>
              </a:spcBef>
            </a:pPr>
            <a:r>
              <a:rPr lang="en-US" smtClean="0"/>
              <a:t>While not true with all forms of hepatitis, hepatitis B and C have a lot in common. First we’ll look at similarities; then differences of these types of hepatitis. </a:t>
            </a:r>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7A0735F2-CCB7-4E0D-B0D5-9278AE7E6890}" type="slidenum">
              <a:rPr lang="en-US" smtClean="0">
                <a:latin typeface="Calibri" pitchFamily="34" charset="0"/>
              </a:rPr>
              <a:pPr fontAlgn="base">
                <a:spcBef>
                  <a:spcPct val="0"/>
                </a:spcBef>
                <a:spcAft>
                  <a:spcPct val="0"/>
                </a:spcAft>
                <a:defRPr/>
              </a:pPr>
              <a:t>32</a:t>
            </a:fld>
            <a:endParaRPr 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Hepatitis B and C are the same in the ways one can be exposed – blood and body fluids, such as a needle stick, a cut, sexual contact or exposure during birth – which is called perinatal. </a:t>
            </a:r>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EAEE1F5A-3875-4B80-A65E-4599ED82E05A}" type="slidenum">
              <a:rPr lang="en-US" smtClean="0">
                <a:latin typeface="Calibri" pitchFamily="34" charset="0"/>
              </a:rPr>
              <a:pPr fontAlgn="base">
                <a:spcBef>
                  <a:spcPct val="0"/>
                </a:spcBef>
                <a:spcAft>
                  <a:spcPct val="0"/>
                </a:spcAft>
                <a:defRPr/>
              </a:pPr>
              <a:t>33</a:t>
            </a:fld>
            <a:endParaRPr 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differences. First, incubations period. The time from exposure to first symptoms...when most seek healthcare. Hepatitis B has an incubation period of 6 to 24 weeks, where hepatitis C has an incubation period of 5-12 weeks.  Remember, the person is infectious in the incubation period, but showing no signs or symptoms. Hepatitis B is more likely to involve men who have sex with men or high risk sexual behavior such as multiple sex partners, where hepatitis C is more commonly associated with the high risk behavior of IV drug use. I did find some data on the Centers for Disease Control website saying there is no higher incidence of hepatitis among people in a monogamous homosexual relationship than those in a monogomous heterosexual relationship. I was glad to see this. It contradicts the bigotted belief that AIDS is Gods way of getting rid of people who are homosexual. More likely it is lack of protection amongst this population at a time the disease was not understood that has led to more people who are homosexual contracting the disease. Now, hepatitis B is infectious longer than other types of hepatitis. I think it’s due to that incubation period being twice as long as with hepatitis C. This is bad, but with hepatitis C, the person is almost guaranteed to develop chronic hepatitis. There is an 85% chance, which can lead to cirrhosis. Cirrhosis is not curable. The person will eventually progress to full liver failure. The only cure for liver failure is a liver transplant and the IV drugs that likely caused the disease takes them off the organ donation list until clean for a year. As you can see from this, hepatitis is NOT something you want to get. If you are one of those who refuses immunizations, you might want to change your mind for this one. The risks are just too great if you get it, especially if you work in an area where blood exposure is more than a slight risk, increasing the chances of contracting the infection. I am not talking about healthcare settings, but any work setting with sharp or heavy instruments or equipment. </a:t>
            </a:r>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3FE84DB-2A9F-40F8-823B-D5C0C4B6FBD3}" type="slidenum">
              <a:rPr lang="en-US" smtClean="0">
                <a:latin typeface="Calibri" pitchFamily="34" charset="0"/>
              </a:rPr>
              <a:pPr fontAlgn="base">
                <a:spcBef>
                  <a:spcPct val="0"/>
                </a:spcBef>
                <a:spcAft>
                  <a:spcPct val="0"/>
                </a:spcAft>
                <a:defRPr/>
              </a:pPr>
              <a:t>34</a:t>
            </a:fld>
            <a:endParaRPr lang="en-US"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t>I want to go over a few state and national statistics for hepatitis. Statistics will be a few years back due to delay caused by collecting and analyzing data. These CDC statistics were in one report dated July 2010. At least for now, it is standard to recollect data every five to ten years, like census. So, according to the CDC national data, one hundred times more people die each year from hepatitis than die from AIDS. In 2007 there were 43,000 new cases and 1.2 million chronic cases of hep B and 17,000 new cases and 3.2 million chronic cases of hep C.  The age with the highest risk is 25-44 years of age. Men contract it more than women and Americans of African or Asian descent have traditionally had the highest incidence. Americans of Asian descent are reducing over time. This is because it is recognized and teaching amongst those populations have reduced risk factors. Now, per the Idaho Department of Health and Welfare, Idaho follows the national trends. </a:t>
            </a:r>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40496573-B962-4EB8-9A05-E14E128C38A9}" type="slidenum">
              <a:rPr lang="en-US" smtClean="0">
                <a:latin typeface="Calibri" pitchFamily="34" charset="0"/>
              </a:rPr>
              <a:pPr fontAlgn="base">
                <a:spcBef>
                  <a:spcPct val="0"/>
                </a:spcBef>
                <a:spcAft>
                  <a:spcPct val="0"/>
                </a:spcAft>
                <a:defRPr/>
              </a:pPr>
              <a:t>35</a:t>
            </a:fld>
            <a:endParaRPr 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would be the natural time to look at occupational or job related hepatitis B exposure. There is a high rate of infection with needle stick injuries. 30% of people exposed this way become infected. That means the virus is very potent. In fact, hepatitis B has a higher rate of infection by any exposure than the other BBPs. I put a note there...the virus needs a host cell to survive, but blood is a type of host cell and even dry can keep the virus alive for over a week! Do not assume that dry blood holds no risk. All of these things are likely the reason the hepatitis B vaccine and another common hepatitis, hepatitis A, are now routine childhood immunizations. </a:t>
            </a:r>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AEF6EA0B-9E9F-43B6-8421-2488C1F301F7}" type="slidenum">
              <a:rPr lang="en-US" smtClean="0">
                <a:latin typeface="Calibri" pitchFamily="34" charset="0"/>
              </a:rPr>
              <a:pPr fontAlgn="base">
                <a:spcBef>
                  <a:spcPct val="0"/>
                </a:spcBef>
                <a:spcAft>
                  <a:spcPct val="0"/>
                </a:spcAft>
                <a:defRPr/>
              </a:pPr>
              <a:t>36</a:t>
            </a:fld>
            <a:endParaRPr lang="en-US"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If the worker gets stuck with a needle and the person at the receiving end of the needle has hepatitis C, the person only has a 2 percent chance of becoming infected. And there is less confidence that hepatitis C can live on a surface outside a live host. However, both this slide and the last give us an opportunity to look at two concepts. First, you can see that some viruses are more quote/unquote ‘virulent’ than others..that is more capable of causing infection. Second...why doesn’t EVERYONE exposed become infected? Going back to that chain of infection...the vulnerable host. People with strong immune systems will be able to fight the infection. They may be a carrier and not get the disease or they may resist it all together. Remember the immune system can be affected by a multitude of things...nutrition, sleep, stress, age, or diseases or treatments that affect the immune system. I made a list of things to ask yourself about your immune system. Are you eating nutritiously or are you eating a donut with coffee every day for breakfast? Are you getting at least 7 hours of sleep a night or are you an insomniac failing to seek treatment? These first two, particularly, can create a feeling of being run down or fatigued. These alone are some of the greatest risks to a lower immune system. Are you allowing life stressors to greatly affect you? Bills, children rebelling, job stressors and other life events have an effect. The greater the number of stressors or stressors of greater significance like divorce or death, the more the immune system is affected. The body needs to combat the effects of stress, so does a poorer job of maintaining immunity. Do you have a disease or take medications that lower your immune system?  Cancer treatments, leukemia and a number of other conditions increase your risk. Medications can also lower the immune system. Breathing treatments or oral medication that contain corticosteroids or steroids themselves will lower the immune system, increasing the risk the person would become infected. Now, there’s not too much one can do about these last two or another risk factor – age under two or over sixty – except to realize that you are at higher risk so need to take better care to avoid exposure. If you answered no to the first two bullets there and yes to the third, seeking treatment is recommended. </a:t>
            </a:r>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B786BF6-EB42-4F13-86B0-EA209790D576}" type="slidenum">
              <a:rPr lang="en-US" smtClean="0">
                <a:latin typeface="Calibri" pitchFamily="34" charset="0"/>
              </a:rPr>
              <a:pPr fontAlgn="base">
                <a:spcBef>
                  <a:spcPct val="0"/>
                </a:spcBef>
                <a:spcAft>
                  <a:spcPct val="0"/>
                </a:spcAft>
                <a:defRPr/>
              </a:pPr>
              <a:t>37</a:t>
            </a:fld>
            <a:endParaRPr lang="en-US"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 understand hepatitis’ effects on the body, we need to talk about the normal structure and function of the organ infected...the liver. Remember these are steps two and three of pathophysiology. </a:t>
            </a:r>
          </a:p>
          <a:p>
            <a:pPr eaLnBrk="1" hangingPunct="1">
              <a:spcBef>
                <a:spcPct val="0"/>
              </a:spcBef>
            </a:pPr>
            <a:endParaRPr lang="en-US" smtClean="0"/>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2B32EDD-F2B8-4627-BAA7-9FB71492DABA}" type="slidenum">
              <a:rPr lang="en-US" smtClean="0">
                <a:latin typeface="Calibri" pitchFamily="34" charset="0"/>
              </a:rPr>
              <a:pPr fontAlgn="base">
                <a:spcBef>
                  <a:spcPct val="0"/>
                </a:spcBef>
                <a:spcAft>
                  <a:spcPct val="0"/>
                </a:spcAft>
                <a:defRPr/>
              </a:pPr>
              <a:t>38</a:t>
            </a:fld>
            <a:endParaRPr lang="en-US"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an adult, the liver is a 3 lb triangular organ about the size of a football. It’s located in the upper right abdomen, taking up most of that portion of the abdomen. The tip extends into the upper left abdomen. There are 2 major lobes, made up of over 100,000 cells. You can see the two lobes in the bottom left image there and the microscopic cells in the top right.</a:t>
            </a:r>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6E056BC3-D277-4BFC-B70A-DB15B84F31AC}" type="slidenum">
              <a:rPr lang="en-US" smtClean="0">
                <a:latin typeface="Calibri" pitchFamily="34" charset="0"/>
              </a:rPr>
              <a:pPr fontAlgn="base">
                <a:spcBef>
                  <a:spcPct val="0"/>
                </a:spcBef>
                <a:spcAft>
                  <a:spcPct val="0"/>
                </a:spcAft>
                <a:defRPr/>
              </a:pPr>
              <a:t>39</a:t>
            </a:fld>
            <a:endParaRPr lang="en-US"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are two veins, rather than the one most organs have. You can see that in the top image. We’ll talk about why that is significant in a minute. The liver is connected to the gall bladder. You can see this circled in the bottom image. It’s a hollow organ that stores bile produced by the liver. Bile is a substance about the consistency of maple syrup and is fluorescent green. You can see it there in the bottom right image. The gallbladder is in turn connected to the small bowel – called the duodenum in the image. The duodenum is where the fat and bile meet up.</a:t>
            </a:r>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8BC33D30-FABA-4161-8F91-2C1186DAF232}" type="slidenum">
              <a:rPr lang="en-US" smtClean="0">
                <a:latin typeface="Calibri" pitchFamily="34" charset="0"/>
              </a:rPr>
              <a:pPr fontAlgn="base">
                <a:spcBef>
                  <a:spcPct val="0"/>
                </a:spcBef>
                <a:spcAft>
                  <a:spcPct val="0"/>
                </a:spcAft>
                <a:defRPr/>
              </a:pPr>
              <a:t>40</a:t>
            </a:fld>
            <a:endParaRPr 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let’s move into normal function. Considered a gland, the liver is one of the body’s most complex organs. It’s also highly vascular because all blood is filtered through the liver. The equivalent of 4 cans of pop flowing through the organ per minute – a liter and a half every minute!</a:t>
            </a:r>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C894A711-4583-4B44-9D54-8489141CCF42}" type="slidenum">
              <a:rPr lang="en-US" smtClean="0">
                <a:latin typeface="Calibri" pitchFamily="34" charset="0"/>
              </a:rPr>
              <a:pPr fontAlgn="base">
                <a:spcBef>
                  <a:spcPct val="0"/>
                </a:spcBef>
                <a:spcAft>
                  <a:spcPct val="0"/>
                </a:spcAft>
                <a:defRPr/>
              </a:pPr>
              <a:t>41</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Or synovial fluid. The fluid that surrounds the knee joint. A broken leg that breaks the skin might lead to exposure. </a:t>
            </a: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E514235C-3608-45A7-8832-0F9615B456D5}" type="slidenum">
              <a:rPr lang="en-US" smtClean="0">
                <a:latin typeface="Calibri" pitchFamily="34" charset="0"/>
              </a:rPr>
              <a:pPr fontAlgn="base">
                <a:spcBef>
                  <a:spcPct val="0"/>
                </a:spcBef>
                <a:spcAft>
                  <a:spcPct val="0"/>
                </a:spcAft>
                <a:defRPr/>
              </a:pPr>
              <a:t>6</a:t>
            </a:fld>
            <a:endParaRPr lang="en-US"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24123" indent="-524123" eaLnBrk="1" fontAlgn="auto" hangingPunct="1">
              <a:spcBef>
                <a:spcPts val="0"/>
              </a:spcBef>
              <a:spcAft>
                <a:spcPts val="0"/>
              </a:spcAft>
              <a:defRPr/>
            </a:pPr>
            <a:r>
              <a:rPr lang="en-US" dirty="0" smtClean="0"/>
              <a:t>There are OVER 500 functions of the liver!! They can be grouped into four broader functions. </a:t>
            </a:r>
            <a:r>
              <a:rPr lang="en-US" dirty="0" smtClean="0">
                <a:solidFill>
                  <a:schemeClr val="tx2">
                    <a:lumMod val="75000"/>
                  </a:schemeClr>
                </a:solidFill>
              </a:rPr>
              <a:t>Metabolism of toxins, drugs and alcohol. Fluid</a:t>
            </a:r>
          </a:p>
          <a:p>
            <a:pPr marL="524123" indent="-524123" eaLnBrk="1" fontAlgn="auto" hangingPunct="1">
              <a:spcBef>
                <a:spcPts val="0"/>
              </a:spcBef>
              <a:spcAft>
                <a:spcPts val="0"/>
              </a:spcAft>
              <a:defRPr/>
            </a:pPr>
            <a:r>
              <a:rPr lang="en-US" dirty="0" smtClean="0">
                <a:solidFill>
                  <a:schemeClr val="tx2">
                    <a:lumMod val="75000"/>
                  </a:schemeClr>
                </a:solidFill>
              </a:rPr>
              <a:t>balance. Conversion of reproductive hormones to usable form and Metabolism of nutrients. If your like me, a list like this makes the mind wander </a:t>
            </a:r>
          </a:p>
          <a:p>
            <a:pPr marL="524123" indent="-524123" eaLnBrk="1" fontAlgn="auto" hangingPunct="1">
              <a:spcBef>
                <a:spcPts val="0"/>
              </a:spcBef>
              <a:spcAft>
                <a:spcPts val="0"/>
              </a:spcAft>
              <a:defRPr/>
            </a:pPr>
            <a:r>
              <a:rPr lang="en-US" dirty="0" smtClean="0">
                <a:solidFill>
                  <a:schemeClr val="tx2">
                    <a:lumMod val="75000"/>
                  </a:schemeClr>
                </a:solidFill>
              </a:rPr>
              <a:t>without clarification, so let’s look at each of these for a minute. But let’s also add in disease effects and symptoms you’ll see in the person so it </a:t>
            </a:r>
          </a:p>
          <a:p>
            <a:pPr marL="524123" indent="-524123" eaLnBrk="1" fontAlgn="auto" hangingPunct="1">
              <a:spcBef>
                <a:spcPts val="0"/>
              </a:spcBef>
              <a:spcAft>
                <a:spcPts val="0"/>
              </a:spcAft>
              <a:defRPr/>
            </a:pPr>
            <a:r>
              <a:rPr lang="en-US" dirty="0" smtClean="0">
                <a:solidFill>
                  <a:schemeClr val="tx2">
                    <a:lumMod val="75000"/>
                  </a:schemeClr>
                </a:solidFill>
              </a:rPr>
              <a:t>makes more sense. </a:t>
            </a:r>
            <a:endParaRPr lang="en-US" dirty="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A26A5D60-D73A-4A6E-A8FA-1BEF1BD721DF}" type="slidenum">
              <a:rPr lang="en-US" smtClean="0">
                <a:latin typeface="Calibri" pitchFamily="34" charset="0"/>
              </a:rPr>
              <a:pPr fontAlgn="base">
                <a:spcBef>
                  <a:spcPct val="0"/>
                </a:spcBef>
                <a:spcAft>
                  <a:spcPct val="0"/>
                </a:spcAft>
                <a:defRPr/>
              </a:pPr>
              <a:t>42</a:t>
            </a:fld>
            <a:endParaRPr lang="en-US"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First...toxins, drugs and alcohol. With a malfunctioning liver, the person would be overdosed if given or taking normal amounts of medications, drugs or alcohol. That’s because the liver cannot do it’s role of detoxifying the blood. The liver contains specialized cells just for the function of converting a toxin to a less toxic substance. Detoxifying means it takes the chemical that enters and alters it so it is harmless to the body.  When toxins, drugs or alcohol are not converted, the person has a magnified effect from these chemicals or they could even die from overdose with an amount that would not kill a person with a normal liver. </a:t>
            </a:r>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0F3A6A5-D978-42B5-BEE8-6225C48BE7C4}" type="slidenum">
              <a:rPr lang="en-US" smtClean="0">
                <a:latin typeface="Calibri" pitchFamily="34" charset="0"/>
              </a:rPr>
              <a:pPr fontAlgn="base">
                <a:spcBef>
                  <a:spcPct val="0"/>
                </a:spcBef>
                <a:spcAft>
                  <a:spcPct val="0"/>
                </a:spcAft>
                <a:defRPr/>
              </a:pPr>
              <a:t>43</a:t>
            </a:fld>
            <a:endParaRPr lang="en-US"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Next, fluid balance. Fluid balance means we are neither dehydrated nor do we have too much fluid on board. There are a lot of things going on, but basically our bodies break down protein we eat, like meat, into a substance called albumin.  It’s so big it can’t leave the blood vessels and go into tissues of our body like other substances in our body can. Water is attracted to this protein, so stays with the protein rather than leave the blood vessel. If too much fluid leaves the blood vessel, the person would have too much fluid in the tissues. In a person with impaired liver function, the protein is not broken down into albumin by the liver, thus the blood has no or little protein. Fluid leaks out into the tissues. Swelling can be significant, especially in areas with little bone and stretchy tissue, like the abdomen you see in the bottom right image there. That’s called ascites. None of what you see there is fat and believe it or not, the abdomen can get so swollen, it hangs nearly to the floor. That’s rare, but gives you an idea of how bad it can get...</a:t>
            </a:r>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72105A91-34A1-4A35-8972-E6BB4643E7B2}" type="slidenum">
              <a:rPr lang="en-US" smtClean="0">
                <a:latin typeface="Calibri" pitchFamily="34" charset="0"/>
              </a:rPr>
              <a:pPr fontAlgn="base">
                <a:spcBef>
                  <a:spcPct val="0"/>
                </a:spcBef>
                <a:spcAft>
                  <a:spcPct val="0"/>
                </a:spcAft>
                <a:defRPr/>
              </a:pPr>
              <a:t>44</a:t>
            </a:fld>
            <a:endParaRPr lang="en-US"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Converts reproductive hormones, such as estrogen and testosterone, to a usable form.  The person will have problems with fertility, may take on characteristics of the other sex and likely won’t be interested in sexual intercourse. </a:t>
            </a:r>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21D0E394-CCA5-4385-8667-C2D6C8EE1984}" type="slidenum">
              <a:rPr lang="en-US" smtClean="0">
                <a:latin typeface="Calibri" pitchFamily="34" charset="0"/>
              </a:rPr>
              <a:pPr fontAlgn="base">
                <a:spcBef>
                  <a:spcPct val="0"/>
                </a:spcBef>
                <a:spcAft>
                  <a:spcPct val="0"/>
                </a:spcAft>
                <a:defRPr/>
              </a:pPr>
              <a:t>45</a:t>
            </a:fld>
            <a:endParaRPr lang="en-US"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And finally metabolism of nutrients. I saved this for last, because it’s related to more functions than the other categories. That’s carbohydrate metabolism there in the image. I’m not going to go into complex chemical reactions like shown, but I do want to expand a bit on nutrient metabolism. </a:t>
            </a:r>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35BEC1F-BBAA-472A-8563-64335AEFCE11}" type="slidenum">
              <a:rPr lang="en-US" smtClean="0">
                <a:latin typeface="Calibri" pitchFamily="34" charset="0"/>
              </a:rPr>
              <a:pPr fontAlgn="base">
                <a:spcBef>
                  <a:spcPct val="0"/>
                </a:spcBef>
                <a:spcAft>
                  <a:spcPct val="0"/>
                </a:spcAft>
                <a:defRPr/>
              </a:pPr>
              <a:t>46</a:t>
            </a:fld>
            <a:endParaRPr lang="en-US"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First, it makes the bile we need to break down fat for use. A few slides back I clarified the liver makes bile. Bile breaks down fat in the small bowel to a usable form. A diseased liver makes less bile, so fat breakdown is impaired. Between this and the problem breaking down protein, the person will lose weight. The swelling from too much fluid might mask it though. </a:t>
            </a:r>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858147DF-F93B-468D-BD00-89B1774969F1}" type="slidenum">
              <a:rPr lang="en-US" smtClean="0">
                <a:latin typeface="Calibri" pitchFamily="34" charset="0"/>
              </a:rPr>
              <a:pPr fontAlgn="base">
                <a:spcBef>
                  <a:spcPct val="0"/>
                </a:spcBef>
                <a:spcAft>
                  <a:spcPct val="0"/>
                </a:spcAft>
                <a:defRPr/>
              </a:pPr>
              <a:t>47</a:t>
            </a:fld>
            <a:endParaRPr lang="en-US"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It also stores vitamins A,D,E, and K and some minerals like iron, calcium, phosphorus and iodine. A diseased liver will be unable to store the vitamins, so the person will show signs of not having enough. Let’s look at each of the four vitamins first. Vitamin A is associated with things like building bone, reproduction and vision, so the person would have issues with brittle bones, added infertility problems and may show vision problems. </a:t>
            </a:r>
            <a:endParaRPr lang="en-US" dirty="0"/>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1EE5AB6E-6500-4502-99A1-AC2915B193CC}" type="slidenum">
              <a:rPr lang="en-US" smtClean="0">
                <a:latin typeface="Calibri" pitchFamily="34" charset="0"/>
              </a:rPr>
              <a:pPr fontAlgn="base">
                <a:spcBef>
                  <a:spcPct val="0"/>
                </a:spcBef>
                <a:spcAft>
                  <a:spcPct val="0"/>
                </a:spcAft>
                <a:defRPr/>
              </a:pPr>
              <a:t>48</a:t>
            </a:fld>
            <a:endParaRPr lang="en-US"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Vitamin D is associated with bone and teeth formation. Also Calcium and phosphorus cannot be absorbed without it.  So the person will show signs of deficiency of vitamin D, calcium and phosphorus. The body can’t maintain bone and teeth strength; muscle weakness can also occur. </a:t>
            </a:r>
            <a:endParaRPr lang="en-US" dirty="0"/>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109EB426-C03C-4BC2-97DE-47FACC6FF164}" type="slidenum">
              <a:rPr lang="en-US" smtClean="0">
                <a:latin typeface="Calibri" pitchFamily="34" charset="0"/>
              </a:rPr>
              <a:pPr fontAlgn="base">
                <a:spcBef>
                  <a:spcPct val="0"/>
                </a:spcBef>
                <a:spcAft>
                  <a:spcPct val="0"/>
                </a:spcAft>
                <a:defRPr/>
              </a:pPr>
              <a:t>49</a:t>
            </a:fld>
            <a:endParaRPr lang="en-US" smtClean="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Vitamin E is associated with reproduction, muscle formation and is an </a:t>
            </a:r>
            <a:r>
              <a:rPr lang="en-US" dirty="0" err="1" smtClean="0"/>
              <a:t>antioxident</a:t>
            </a:r>
            <a:r>
              <a:rPr lang="en-US" dirty="0" smtClean="0"/>
              <a:t>.  Anti-oxidants reduce damage to cells. A diseased liver would again affect fertility, muscle weakness is even worse and cells are damaged throughout the body due to the lack of antioxidants.</a:t>
            </a:r>
            <a:endParaRPr lang="en-US" dirty="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57E4BD14-60A9-4507-89F1-9A0E626C6455}" type="slidenum">
              <a:rPr lang="en-US" smtClean="0">
                <a:latin typeface="Calibri" pitchFamily="34" charset="0"/>
              </a:rPr>
              <a:pPr fontAlgn="base">
                <a:spcBef>
                  <a:spcPct val="0"/>
                </a:spcBef>
                <a:spcAft>
                  <a:spcPct val="0"/>
                </a:spcAft>
                <a:defRPr/>
              </a:pPr>
              <a:t>50</a:t>
            </a:fld>
            <a:endParaRPr lang="en-US"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Vitamin K is associated with blood clotting.  The person with a diseased liver will have problems with excess bleeding with the smallest bumps or every day things like brushing teeth or shaving. Now, we’re not talking about a little tiny bleed here. There is a real risk of bleeding to death from what most of us consider minor nicks. </a:t>
            </a:r>
            <a:endParaRPr lang="en-US" dirty="0"/>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F48E33D1-9BEF-4C8B-B16A-958E31816BA4}" type="slidenum">
              <a:rPr lang="en-US" smtClean="0">
                <a:latin typeface="Calibri" pitchFamily="34" charset="0"/>
              </a:rPr>
              <a:pPr fontAlgn="base">
                <a:spcBef>
                  <a:spcPct val="0"/>
                </a:spcBef>
                <a:spcAft>
                  <a:spcPct val="0"/>
                </a:spcAft>
                <a:defRPr/>
              </a:pPr>
              <a:t>51</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Pericardial fluid, which is fluid surrounding the heart or pleural fluid, which is fluid surrounding the lungs. Not a huge risk out in the community, but a crushed chest might expose someone to these.</a:t>
            </a: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A7168BD-BA50-4B72-B320-1B633CF0820C}" type="slidenum">
              <a:rPr lang="en-US" smtClean="0">
                <a:latin typeface="Calibri" pitchFamily="34" charset="0"/>
              </a:rPr>
              <a:pPr fontAlgn="base">
                <a:spcBef>
                  <a:spcPct val="0"/>
                </a:spcBef>
                <a:spcAft>
                  <a:spcPct val="0"/>
                </a:spcAft>
                <a:defRPr/>
              </a:pPr>
              <a:t>7</a:t>
            </a:fld>
            <a:endParaRPr lang="en-US"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liver also stores iron – A nutrient vital for production of blood cells. Blood cells take oxygen to cells. With a diseased liver, the person will be anemic, so weak and short of breath. </a:t>
            </a:r>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2D3A85A-44FF-43DF-A8A6-5A81249D283D}" type="slidenum">
              <a:rPr lang="en-US" smtClean="0">
                <a:latin typeface="Calibri" pitchFamily="34" charset="0"/>
              </a:rPr>
              <a:pPr fontAlgn="base">
                <a:spcBef>
                  <a:spcPct val="0"/>
                </a:spcBef>
                <a:spcAft>
                  <a:spcPct val="0"/>
                </a:spcAft>
                <a:defRPr/>
              </a:pPr>
              <a:t>52</a:t>
            </a:fld>
            <a:endParaRPr lang="en-US" smtClean="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It also receives the three key nutrients absorbed through the small intestine and metabolizes them to a usable form or stores them as fat.  This means carbohydrates and protein are broken down for energy. And any excess is stored as fat. </a:t>
            </a:r>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6DBAA8D4-FBAD-4A63-9B3B-D4CDB5173DAB}" type="slidenum">
              <a:rPr lang="en-US" smtClean="0">
                <a:latin typeface="Calibri" pitchFamily="34" charset="0"/>
              </a:rPr>
              <a:pPr fontAlgn="base">
                <a:spcBef>
                  <a:spcPct val="0"/>
                </a:spcBef>
                <a:spcAft>
                  <a:spcPct val="0"/>
                </a:spcAft>
                <a:defRPr/>
              </a:pPr>
              <a:t>53</a:t>
            </a:fld>
            <a:endParaRPr lang="en-US" smtClean="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Finally, when the organ is so diseased it swells, it prevents the bile that is produced from entering the gallbladder. The bile is redirected to the blood stream. Anywhere blood flows is tinted yellow. That called jaundice and is often one of the first signs of hepatitis. The skin and eyes will be most obvious, but the bile will darken the urine – another sign. Now, because it can’t get to the bowel, the person’s stool will NOT be tinted by the bile. It’s the main source of color, so the stool might resemble clay rather than the normal brown or green. </a:t>
            </a:r>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BB4E069-63A5-4607-8B58-126FD2CEF9CA}" type="slidenum">
              <a:rPr lang="en-US" smtClean="0">
                <a:latin typeface="Calibri" pitchFamily="34" charset="0"/>
              </a:rPr>
              <a:pPr fontAlgn="base">
                <a:spcBef>
                  <a:spcPct val="0"/>
                </a:spcBef>
                <a:spcAft>
                  <a:spcPct val="0"/>
                </a:spcAft>
                <a:defRPr/>
              </a:pPr>
              <a:t>54</a:t>
            </a:fld>
            <a:endParaRPr lang="en-US" smtClean="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Ok, that final category for pathophysiology is diagnosis &amp; treatment of the disease. A physical exam will show an enlarged liver. The person will likely complain of pain in the right upper abdomen because the enlarged liver will be pressing on nerves in the area. Any of the signs and symptoms we discussed a few minutes ago might be present as well. All are clues. Ultimately, the person diagnosing will support complaints and physical exam will a blood test that detect the presence of the virus and a liver biopsy may be performed to show the effects on the liver. </a:t>
            </a:r>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E96F0BFB-5AE2-49DB-B00F-E7A9811D0459}" type="slidenum">
              <a:rPr lang="en-US" smtClean="0">
                <a:latin typeface="Calibri" pitchFamily="34" charset="0"/>
              </a:rPr>
              <a:pPr fontAlgn="base">
                <a:spcBef>
                  <a:spcPct val="0"/>
                </a:spcBef>
                <a:spcAft>
                  <a:spcPct val="0"/>
                </a:spcAft>
                <a:defRPr/>
              </a:pPr>
              <a:t>55</a:t>
            </a:fld>
            <a:endParaRPr lang="en-US" smtClean="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Treatment can be intensive and weeks in duration. This being a virus, they would not be given an antibiotic, but would instead give medications to stimulate the immune system and those that support the other signs. In addition, it is important that the person do all they can to support healing, like get adequate rest, good nutrition &amp; adequate fluids. </a:t>
            </a:r>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A08FC5B5-E458-4C07-B502-CB8402C1B110}" type="slidenum">
              <a:rPr lang="en-US" smtClean="0">
                <a:latin typeface="Calibri" pitchFamily="34" charset="0"/>
              </a:rPr>
              <a:pPr fontAlgn="base">
                <a:spcBef>
                  <a:spcPct val="0"/>
                </a:spcBef>
                <a:spcAft>
                  <a:spcPct val="0"/>
                </a:spcAft>
                <a:defRPr/>
              </a:pPr>
              <a:t>56</a:t>
            </a:fld>
            <a:endParaRPr lang="en-US" smtClean="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diagnosed, the person may be hospitalized or may simply be seen more frequently for monitoring. Obviously, the worse the symptoms, the more likely hospitalization will be required. The person’s hope of cure and not contracting chronic hepatitis is hampered by substance abuse. If they continue to use, cure will be delayed and there is a much higher risk of contracting chronic hepatitis.  This is one of the reasons hepatitis C is more likely chronic, because those that contract it are more likely IV drug users than other categories. The person will be monitored for contracting the  chronic form of the disease and treated it they get it. </a:t>
            </a:r>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6E7FFC02-A3DD-438F-AB47-8F08508232D0}" type="slidenum">
              <a:rPr lang="en-US" smtClean="0">
                <a:latin typeface="Calibri" pitchFamily="34" charset="0"/>
              </a:rPr>
              <a:pPr fontAlgn="base">
                <a:spcBef>
                  <a:spcPct val="0"/>
                </a:spcBef>
                <a:spcAft>
                  <a:spcPct val="0"/>
                </a:spcAft>
                <a:defRPr/>
              </a:pPr>
              <a:t>57</a:t>
            </a:fld>
            <a:endParaRPr lang="en-US" smtClean="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Ok, quiz time again. Which types of hepatitis is bloodborne and common in the U.S.? The at risk population are men who have sex with men, they are infectious longer, but less likely to develop chronic hepatitis. </a:t>
            </a:r>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4A9D72DA-6A60-4A59-B6FD-6D69805221A4}" type="slidenum">
              <a:rPr lang="en-US" smtClean="0">
                <a:latin typeface="Calibri" pitchFamily="34" charset="0"/>
              </a:rPr>
              <a:pPr fontAlgn="base">
                <a:spcBef>
                  <a:spcPct val="0"/>
                </a:spcBef>
                <a:spcAft>
                  <a:spcPct val="0"/>
                </a:spcAft>
                <a:defRPr/>
              </a:pPr>
              <a:t>58</a:t>
            </a:fld>
            <a:endParaRPr lang="en-US" smtClean="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Hopefully you selected hepatitis B. </a:t>
            </a:r>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2AE2F6E7-ABA1-4144-B563-BA65DCA5F6D6}" type="slidenum">
              <a:rPr lang="en-US" smtClean="0">
                <a:latin typeface="Calibri" pitchFamily="34" charset="0"/>
              </a:rPr>
              <a:pPr fontAlgn="base">
                <a:spcBef>
                  <a:spcPct val="0"/>
                </a:spcBef>
                <a:spcAft>
                  <a:spcPct val="0"/>
                </a:spcAft>
                <a:defRPr/>
              </a:pPr>
              <a:t>59</a:t>
            </a:fld>
            <a:endParaRPr lang="en-US" smtClean="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Next, which of the following is NOT associated with hepatitis effects on the liver? SAY SLOWLY CHERYL: Dehydration, bleeding, jaundice, and overdose on normal amounts of medication. </a:t>
            </a:r>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683C672-F7FB-4450-88D4-ECE4775F4998}" type="slidenum">
              <a:rPr lang="en-US" smtClean="0">
                <a:latin typeface="Calibri" pitchFamily="34" charset="0"/>
              </a:rPr>
              <a:pPr fontAlgn="base">
                <a:spcBef>
                  <a:spcPct val="0"/>
                </a:spcBef>
                <a:spcAft>
                  <a:spcPct val="0"/>
                </a:spcAft>
                <a:defRPr/>
              </a:pPr>
              <a:t>60</a:t>
            </a:fld>
            <a:endParaRPr lang="en-US" smtClean="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Hopefully you selected dehydration. The person is the opposite of dehydrated, accumulating a lot of fluid in the tissues due to the lack of protein in the blood stream. Bleeding and bruising CAN occur from not storing vitamin K in the liver. Jaundice IS a side effect of the swollen and inflammed liver. The bile can’t get through to the gall bladder, so all tissues are tinted fluorescent yellow. The sluggish liver can’t detoxify the blood, so medications can cause a magnified response. The person is at high risk of overdose. </a:t>
            </a:r>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33AF173C-A28C-428B-9342-F5D565D036D7}" type="slidenum">
              <a:rPr lang="en-US" smtClean="0">
                <a:latin typeface="Calibri" pitchFamily="34" charset="0"/>
              </a:rPr>
              <a:pPr fontAlgn="base">
                <a:spcBef>
                  <a:spcPct val="0"/>
                </a:spcBef>
                <a:spcAft>
                  <a:spcPct val="0"/>
                </a:spcAft>
                <a:defRPr/>
              </a:pPr>
              <a:t>61</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Sperm or vaginal secretions is the source of many BBP infections. Obviously sex is the culprit here. And remember this does not just involve sexual intercourse. Oral sex or foreplay can lead to exposure. Healthcare workers might be exposed through cleaning these areas. </a:t>
            </a: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8FD74C93-EB01-49BD-9CB7-E590CC4F0792}" type="slidenum">
              <a:rPr lang="en-US" smtClean="0">
                <a:latin typeface="Calibri" pitchFamily="34" charset="0"/>
              </a:rPr>
              <a:pPr fontAlgn="base">
                <a:spcBef>
                  <a:spcPct val="0"/>
                </a:spcBef>
                <a:spcAft>
                  <a:spcPct val="0"/>
                </a:spcAft>
                <a:defRPr/>
              </a:pPr>
              <a:t>8</a:t>
            </a:fld>
            <a:endParaRPr lang="en-US" smtClean="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 that’s hepatitis pathophysiology. I’ve placed three URL from the hepatitis B foundation: The first is a video called One in Twenty. It causes the statistics to sink in a bit. I’ve also included two podcasts by physician’s on how serious hepatitis B is and the impact in the US. These are for those curious to learn more. Remember that URL can change – almost daily it seems – and are at high risk of being typed in wrong. Today's search engines are advanced enough that typing in the title may be more effective.</a:t>
            </a:r>
          </a:p>
        </p:txBody>
      </p:sp>
      <p:sp>
        <p:nvSpPr>
          <p:cNvPr id="158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5B671161-870C-40E3-9C84-6D45BB5815BE}" type="slidenum">
              <a:rPr lang="en-US" smtClean="0">
                <a:latin typeface="Calibri" pitchFamily="34" charset="0"/>
              </a:rPr>
              <a:pPr fontAlgn="base">
                <a:spcBef>
                  <a:spcPct val="0"/>
                </a:spcBef>
                <a:spcAft>
                  <a:spcPct val="0"/>
                </a:spcAft>
                <a:defRPr/>
              </a:pPr>
              <a:t>62</a:t>
            </a:fld>
            <a:endParaRPr lang="en-US" smtClean="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Ok, so we’ve covered hepatitis. Let’s move into the pathophysiology of HIV and AIDS. </a:t>
            </a:r>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6DB2BB92-4D2D-4116-99C6-2AEE4891491B}" type="slidenum">
              <a:rPr lang="en-US" smtClean="0">
                <a:latin typeface="Calibri" pitchFamily="34" charset="0"/>
              </a:rPr>
              <a:pPr fontAlgn="base">
                <a:spcBef>
                  <a:spcPct val="0"/>
                </a:spcBef>
                <a:spcAft>
                  <a:spcPct val="0"/>
                </a:spcAft>
                <a:defRPr/>
              </a:pPr>
              <a:t>63</a:t>
            </a:fld>
            <a:endParaRPr lang="en-US" smtClean="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1984 the human immunodeficiency virus was isolated. In a little over 25 years it has gone from a few isolated cases to a world-wide epidemic. Here’s an interesting bit of trivia: Prior to December 2009, there was a ban on people entering the country who were known to have HIV. Due to concepts that will be clear later, a person can have the disease for years and not know it. The ban was ineffective, so was removed. </a:t>
            </a:r>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DB5F4996-4E85-4765-A610-BEBC212C9D18}" type="slidenum">
              <a:rPr lang="en-US" smtClean="0">
                <a:latin typeface="Calibri" pitchFamily="34" charset="0"/>
              </a:rPr>
              <a:pPr fontAlgn="base">
                <a:spcBef>
                  <a:spcPct val="0"/>
                </a:spcBef>
                <a:spcAft>
                  <a:spcPct val="0"/>
                </a:spcAft>
                <a:defRPr/>
              </a:pPr>
              <a:t>64</a:t>
            </a:fld>
            <a:endParaRPr lang="en-US" smtClean="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eaLnBrk="1" fontAlgn="auto" hangingPunct="1">
              <a:spcBef>
                <a:spcPts val="0"/>
              </a:spcBef>
              <a:spcAft>
                <a:spcPts val="0"/>
              </a:spcAft>
              <a:defRPr/>
            </a:pPr>
            <a:r>
              <a:rPr lang="en-US" dirty="0" smtClean="0"/>
              <a:t>So, what are risk factors to HIV infection? Statistics help clarify this, but basically all of the body fluids I talked about before that are </a:t>
            </a:r>
            <a:r>
              <a:rPr lang="en-US" dirty="0" err="1" smtClean="0"/>
              <a:t>bloodborne</a:t>
            </a:r>
            <a:r>
              <a:rPr lang="en-US" dirty="0" smtClean="0"/>
              <a:t> or other potentially infectious materials are a risk. The highest risk are two of those listed there on the slide - still men who have sex with men – non monogamous - and IV drug users. The heterosexual category includes those who have had multiple sex partners, exposure during birth or breast feeding and those past menopause who think they’re safe to have unprotected sex. When looking at race, for some reason, African Americans have a higher incidence… Now, I’m not talking about Africa – where AIDS is an extreme epidemic – but American citizens. I’ve heard some discussion of more unprotected sex amongst this population. Latinos are the next highest category at 17%. All other races are encompassed in the 38% there.  I did find some data stating that all are at higher risk if they are exposed and also have another STD, trauma to the genitalia like with rape or are on their menstrual period. </a:t>
            </a:r>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4CDFEA9-EA35-46D0-B0D3-AC80D1D0C78D}" type="slidenum">
              <a:rPr lang="en-US" smtClean="0">
                <a:latin typeface="Calibri" pitchFamily="34" charset="0"/>
              </a:rPr>
              <a:pPr fontAlgn="base">
                <a:spcBef>
                  <a:spcPct val="0"/>
                </a:spcBef>
                <a:spcAft>
                  <a:spcPct val="0"/>
                </a:spcAft>
                <a:defRPr/>
              </a:pPr>
              <a:t>65</a:t>
            </a:fld>
            <a:endParaRPr lang="en-US" smtClean="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defRPr/>
            </a:pPr>
            <a:r>
              <a:rPr lang="en-US" sz="3200" dirty="0"/>
              <a:t>Looking at some more statistics: National data shows we have one million cases of HIV in the US. Most scary is that one out of five don’t know they are infected. There are approximately 56,000 </a:t>
            </a:r>
            <a:r>
              <a:rPr lang="en-US" sz="3200" u="sng" dirty="0"/>
              <a:t>new</a:t>
            </a:r>
            <a:r>
              <a:rPr lang="en-US" sz="3200" dirty="0"/>
              <a:t> HIV cases in the US each year – think about that - that’s an average of 1000 people per state. Approximately 18,000 people in the US die from AIDS each year, over half a million have died since onset in the US. 75% of new HIV cases are men. I’ve included a link to a very interesting PBS website. It shows you the most recent data on those living with HIV, new diagnoses of HIV and death from AIDS. </a:t>
            </a:r>
          </a:p>
        </p:txBody>
      </p:sp>
      <p:sp>
        <p:nvSpPr>
          <p:cNvPr id="162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E5F82E3-AEA3-4013-AE39-60127083B58A}" type="slidenum">
              <a:rPr lang="en-US" smtClean="0">
                <a:latin typeface="Calibri" pitchFamily="34" charset="0"/>
              </a:rPr>
              <a:pPr fontAlgn="base">
                <a:spcBef>
                  <a:spcPct val="0"/>
                </a:spcBef>
                <a:spcAft>
                  <a:spcPct val="0"/>
                </a:spcAft>
                <a:defRPr/>
              </a:pPr>
              <a:t>66</a:t>
            </a:fld>
            <a:endParaRPr lang="en-US" smtClean="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While Idaho followed national trends for hepatitis, it does not do the same for HIV and AIDS. This is likely due less racial and sexual diversity and a more conservative population than states with big cities, so less likely to exercise risky behaviors. Also, states that have a lot of international travel to and from have a higher incidence than anywhere in the nation – especially those closest to Asia and Africa. At last count, we make up about 4% of national HIV cases – around 1000 people are HIV positive in the state at any given time. Of those, </a:t>
            </a:r>
            <a:r>
              <a:rPr lang="en-US" sz="1100" smtClean="0"/>
              <a:t>79% are male and 79% are Caucasian. Almost half or 40% are in the 20-29 year age group. Unprotected and multiple partner sex is a likely cause. This population is also still young enough to be in a bit of denial about one’s own mortality. Men who have sex with men ARE</a:t>
            </a:r>
            <a:r>
              <a:rPr lang="en-US" smtClean="0"/>
              <a:t> still the most common population, although they are less than 50%. National MSM were over 50% of cases. IV drug use and multiple sex partners are the predominant remaining cases. I was glad to see there have only been five pediatric cases in Idaho since the discovery of the disease. AIDS follows the same pattern except age of onset, which is later. While we have less incidence in Idaho, we can’t get comfortable. The world is getting more and more mobile and denial is still rampant. Pocatello health department has an HIV clinic for a reason. Most cases are in Pocatello, Idaho Falls and Boise. Now, remember this data is a few years back. Each year the incidence of crystal meth use rises in rural areas. People who use crystal meth use the same poor judgment as those using IV drugs, so are more likely to exercise high risk behaviors. </a:t>
            </a:r>
          </a:p>
        </p:txBody>
      </p:sp>
      <p:sp>
        <p:nvSpPr>
          <p:cNvPr id="163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E7D94D29-9627-42CC-BD96-43720F4C7A3E}" type="slidenum">
              <a:rPr lang="en-US" smtClean="0">
                <a:latin typeface="Calibri" pitchFamily="34" charset="0"/>
              </a:rPr>
              <a:pPr fontAlgn="base">
                <a:spcBef>
                  <a:spcPct val="0"/>
                </a:spcBef>
                <a:spcAft>
                  <a:spcPct val="0"/>
                </a:spcAft>
                <a:defRPr/>
              </a:pPr>
              <a:t>67</a:t>
            </a:fld>
            <a:endParaRPr lang="en-US" smtClean="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Finally, let’s look at the international data, which is the most shocking: Over 80% of people infected with HIV live in parts of Africa or Asia, although the US is considered one of top six nations for HIV infection. 25 </a:t>
            </a:r>
            <a:r>
              <a:rPr lang="en-US" u="sng" smtClean="0"/>
              <a:t>million</a:t>
            </a:r>
            <a:r>
              <a:rPr lang="en-US" smtClean="0"/>
              <a:t> people in the world have died from AIDS, 33 million are HIV positive…remember not all are tested. This only includes those who were tested. I put a note there that December 1</a:t>
            </a:r>
            <a:r>
              <a:rPr lang="en-US" baseline="30000" smtClean="0"/>
              <a:t>st</a:t>
            </a:r>
            <a:r>
              <a:rPr lang="en-US" smtClean="0"/>
              <a:t> is World AIDS Day. I do want to go into why the stats are so high in Africa and Asia. These continents have many third world countries who do not have the luxury of planned parenthood and all that it entails. Education, testing and protection are key to stopping this disease and only in recent years have the rest of us realized the impact of that many world citizens having the infection. Things are slowly improving, but belief systems are a problem.  If we do not believe that lifestyle is a risk, we don’t use the tools available to protect us. Many don’t trust the agenda of outsiders, so don’t believe our teaching about HIV causes. The URL there will take you to an interactive world map, showing those living with HIV, those receiving drugs and death from AIDS. The nice thing about both this map and the US map is you can continue to check the site for changes over time. </a:t>
            </a:r>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2BEFA32-DB15-4E50-A6FE-288FF48F0827}" type="slidenum">
              <a:rPr lang="en-US" smtClean="0">
                <a:latin typeface="Calibri" pitchFamily="34" charset="0"/>
              </a:rPr>
              <a:pPr fontAlgn="base">
                <a:spcBef>
                  <a:spcPct val="0"/>
                </a:spcBef>
                <a:spcAft>
                  <a:spcPct val="0"/>
                </a:spcAft>
                <a:defRPr/>
              </a:pPr>
              <a:t>68</a:t>
            </a:fld>
            <a:endParaRPr lang="en-US" smtClean="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These general statistics are informative, but what are the workers risks of contracting the disease? I am finding discrepancies on the Center for Disease control website about the age of these statistics...but it appears in all the history of HIV and AIDS between 1981, when first isolated, and 2006 there are only 57 documented occupational infections in the US. Another 140 cannot be confirmed, but are suspected to be related to occupational exposure. Not terribly high...unless you’re the one exposed. Of the 57 confirmed, 48 occurred from skin puncture or cut, like a needle stick or getting cut with a scalpel. Five were caused by exposure of mucous membranes or broken skin, such as with a splashing or touching blood or OPIM with the worker having an open wound like a hangnail; 2 are a combination of puncture/cut injuries and mucous membrane or broken skin exposure and two are from unknown sources...although I don’t know how they are confirmed occupational exposures when the source is unknown...From review of the article I pulled this data from, I suspect it is not the exposure in question, but the type of fluid in question. </a:t>
            </a: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633E17A1-CAA9-4477-92F0-B00C4D7B29C3}" type="slidenum">
              <a:rPr lang="en-US" smtClean="0">
                <a:latin typeface="Calibri" pitchFamily="34" charset="0"/>
              </a:rPr>
              <a:pPr fontAlgn="base">
                <a:spcBef>
                  <a:spcPct val="0"/>
                </a:spcBef>
                <a:spcAft>
                  <a:spcPct val="0"/>
                </a:spcAft>
                <a:defRPr/>
              </a:pPr>
              <a:t>69</a:t>
            </a:fld>
            <a:endParaRPr lang="en-US" smtClean="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slide shows a breakdown of confirmed  cases and possible cases based on occupation. Those working with blood and body fluids more regularly, like nurses or laboratory personnel are of course the highest, but there are twelve suspected cases among emergency medical personnel. Low down on this list...until you consider that these listed are only 15 occupations out of over 100 healthcare fields. </a:t>
            </a:r>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56F42EF1-5A8F-4F22-9FBA-065BD69325D1}" type="slidenum">
              <a:rPr lang="en-US" smtClean="0">
                <a:latin typeface="Calibri" pitchFamily="34" charset="0"/>
              </a:rPr>
              <a:pPr fontAlgn="base">
                <a:spcBef>
                  <a:spcPct val="0"/>
                </a:spcBef>
                <a:spcAft>
                  <a:spcPct val="0"/>
                </a:spcAft>
                <a:defRPr/>
              </a:pPr>
              <a:t>70</a:t>
            </a:fld>
            <a:endParaRPr lang="en-US" smtClean="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between 2000 and 2006, there were no new confirmed conversions from HIV negative to hiv positive from occupational exposure, although many cases are under investigation. I did put a note that HIV does not appear able to live in blood outside the host, so dried blood is not suspected to be a risk for HIV infection. </a:t>
            </a:r>
          </a:p>
        </p:txBody>
      </p:sp>
      <p:sp>
        <p:nvSpPr>
          <p:cNvPr id="167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96313C98-6DDD-4963-AD48-A22820EE2ED8}" type="slidenum">
              <a:rPr lang="en-US" smtClean="0">
                <a:latin typeface="Calibri" pitchFamily="34" charset="0"/>
              </a:rPr>
              <a:pPr fontAlgn="base">
                <a:spcBef>
                  <a:spcPct val="0"/>
                </a:spcBef>
                <a:spcAft>
                  <a:spcPct val="0"/>
                </a:spcAft>
                <a:defRPr/>
              </a:pPr>
              <a:t>71</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Breast milk is another. A lot of people are surprised at this one. That baby can get an infection from it’s mother simply by breastfeeding.</a:t>
            </a:r>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7CEB951D-BABD-4180-A2E2-4842AB1954B8}" type="slidenum">
              <a:rPr lang="en-US" smtClean="0">
                <a:latin typeface="Calibri" pitchFamily="34" charset="0"/>
              </a:rPr>
              <a:pPr fontAlgn="base">
                <a:spcBef>
                  <a:spcPct val="0"/>
                </a:spcBef>
                <a:spcAft>
                  <a:spcPct val="0"/>
                </a:spcAft>
                <a:defRPr/>
              </a:pPr>
              <a:t>9</a:t>
            </a:fld>
            <a:endParaRPr lang="en-US" smtClean="0">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So...why worry with such a low risk? Well, unlike hepatitis B, there is no vaccine and no cure. Death is a likely result. If you are exposed, the treatment is expensive, has bad side effects...and some strains of the virus are resistant to therapy. We don’t want this! </a:t>
            </a:r>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43E50944-2378-4A30-B035-6EEAFEF0AF63}" type="slidenum">
              <a:rPr lang="en-US" smtClean="0">
                <a:latin typeface="Calibri" pitchFamily="34" charset="0"/>
              </a:rPr>
              <a:pPr fontAlgn="base">
                <a:spcBef>
                  <a:spcPct val="0"/>
                </a:spcBef>
                <a:spcAft>
                  <a:spcPct val="0"/>
                </a:spcAft>
                <a:defRPr/>
              </a:pPr>
              <a:t>72</a:t>
            </a:fld>
            <a:endParaRPr lang="en-US" smtClean="0">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thing that makes HIV tricky is what it does to the body. It does not directly cause illness, like hepatitis. Instead, it attacks the immune system. People with AIDS die from infections or other illness caused by an inadequate immune system (such as when certain types of cancer develop). So…let’s talk about what our immune system does for us so we understand what the disease affects.</a:t>
            </a:r>
          </a:p>
        </p:txBody>
      </p:sp>
      <p:sp>
        <p:nvSpPr>
          <p:cNvPr id="169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11F34CA3-4854-481C-BCFB-F71649B92F21}" type="slidenum">
              <a:rPr lang="en-US" smtClean="0">
                <a:latin typeface="Calibri" pitchFamily="34" charset="0"/>
              </a:rPr>
              <a:pPr fontAlgn="base">
                <a:spcBef>
                  <a:spcPct val="0"/>
                </a:spcBef>
                <a:spcAft>
                  <a:spcPct val="0"/>
                </a:spcAft>
                <a:defRPr/>
              </a:pPr>
              <a:t>73</a:t>
            </a:fld>
            <a:endParaRPr lang="en-US" smtClean="0">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The immune system can be VERY complex as you can see from the images here – many body organs are involved and lots of processes occur. We don’t have weeks to study this, so I will only go so far as to aid understanding. The immune system prevents or responds to local or body-wide infections. When a pathogen enters our body, there is a body-wide response. A fever develops which causes a lot of things like weakness, loss of appetite and/or generally not feeling well. White blood cell production also increases. Different types have different functions. One type, called a T-cell as shown in the left image there, stimulates the immune response. Another type, a macrophage, seen in the bottom image, acts like </a:t>
            </a:r>
            <a:r>
              <a:rPr lang="en-US" dirty="0" err="1" smtClean="0"/>
              <a:t>pac</a:t>
            </a:r>
            <a:r>
              <a:rPr lang="en-US" dirty="0" smtClean="0"/>
              <a:t> man, enveloping the pathogen and keeping it inside until it can take it out of the body. Yet another type learns the make up of the pathogen, then stimulates the creation of a thing called an antibody.  The next time the person is exposed to the pathogen, these antibodies attach to the pathogens at the area it would have attached to the body, disabling it. Another type can enter cells – not all can – and secretes a substance that kills the pathogen. Fluid shifts from the entire body to the area of infection. This moves immune system stuff, like white blood cells to the wound. Dependent on the area the pathogen is in, we may have any number of responses.  </a:t>
            </a:r>
          </a:p>
        </p:txBody>
      </p:sp>
      <p:sp>
        <p:nvSpPr>
          <p:cNvPr id="171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7FB5A4BA-3E82-44B3-B574-7E637AA40731}" type="slidenum">
              <a:rPr lang="en-US" smtClean="0">
                <a:latin typeface="Calibri" pitchFamily="34" charset="0"/>
              </a:rPr>
              <a:pPr fontAlgn="base">
                <a:spcBef>
                  <a:spcPct val="0"/>
                </a:spcBef>
                <a:spcAft>
                  <a:spcPct val="0"/>
                </a:spcAft>
                <a:defRPr/>
              </a:pPr>
              <a:t>74</a:t>
            </a:fld>
            <a:endParaRPr lang="en-US" smtClean="0">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In any area pain is a common sign. Its caused by irritation and swelling. Swelling – due to fluid shift we’ll talk about in a minute. </a:t>
            </a:r>
          </a:p>
        </p:txBody>
      </p:sp>
      <p:sp>
        <p:nvSpPr>
          <p:cNvPr id="172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95FB0A3-847F-4595-991F-1CB545EEC303}" type="slidenum">
              <a:rPr lang="en-US" smtClean="0">
                <a:latin typeface="Calibri" pitchFamily="34" charset="0"/>
              </a:rPr>
              <a:pPr fontAlgn="base">
                <a:spcBef>
                  <a:spcPct val="0"/>
                </a:spcBef>
                <a:spcAft>
                  <a:spcPct val="0"/>
                </a:spcAft>
                <a:defRPr/>
              </a:pPr>
              <a:t>75</a:t>
            </a:fld>
            <a:endParaRPr lang="en-US" smtClean="0">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The skin will become red near the infected site and may be hot to touch. Pus may also come out of the wound. This is from the immune system attempting to isolate the pathogen so it can’t infect the entire body. It may be a mild, pimple-like sac all the way to huge abscess or boil.  If you like gross stuff, go check out popping a MRSA boil into YouTube. Some pretty gross stuff there – or as I say, some pretty cool stuff there. Many healthcare workers are odd that way. </a:t>
            </a:r>
          </a:p>
        </p:txBody>
      </p:sp>
      <p:sp>
        <p:nvSpPr>
          <p:cNvPr id="173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73C8532-B744-47F1-B2BE-6CFDCD493E96}" type="slidenum">
              <a:rPr lang="en-US" smtClean="0">
                <a:latin typeface="Calibri" pitchFamily="34" charset="0"/>
              </a:rPr>
              <a:pPr fontAlgn="base">
                <a:spcBef>
                  <a:spcPct val="0"/>
                </a:spcBef>
                <a:spcAft>
                  <a:spcPct val="0"/>
                </a:spcAft>
                <a:defRPr/>
              </a:pPr>
              <a:t>76</a:t>
            </a:fld>
            <a:endParaRPr lang="en-US" smtClean="0">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The lungs will show an increased production of sputum which envelops the pathogen, so it can be coughed out. Cough medicine is often not recommended unless the person is becoming sicker from the cough – like not sleeping – because cough medicine prevents the immune system from doing it’s job. The same with fever reducers with a fever less than 102 degrees. </a:t>
            </a:r>
          </a:p>
        </p:txBody>
      </p:sp>
      <p:sp>
        <p:nvSpPr>
          <p:cNvPr id="174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438844C4-EEED-4E3C-83E8-2EDE5A9394D1}" type="slidenum">
              <a:rPr lang="en-US" smtClean="0">
                <a:latin typeface="Calibri" pitchFamily="34" charset="0"/>
              </a:rPr>
              <a:pPr fontAlgn="base">
                <a:spcBef>
                  <a:spcPct val="0"/>
                </a:spcBef>
                <a:spcAft>
                  <a:spcPct val="0"/>
                </a:spcAft>
                <a:defRPr/>
              </a:pPr>
              <a:t>77</a:t>
            </a:fld>
            <a:endParaRPr lang="en-US" smtClean="0">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Infection of the stomach and/or bowel results in vomiting and diarrhea. Again, medications to override these immune functions can worsen the infection...</a:t>
            </a:r>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CA1194D3-4D6E-4856-9879-443A46300C02}" type="slidenum">
              <a:rPr lang="en-US" smtClean="0">
                <a:latin typeface="Calibri" pitchFamily="34" charset="0"/>
              </a:rPr>
              <a:pPr fontAlgn="base">
                <a:spcBef>
                  <a:spcPct val="0"/>
                </a:spcBef>
                <a:spcAft>
                  <a:spcPct val="0"/>
                </a:spcAft>
                <a:defRPr/>
              </a:pPr>
              <a:t>78</a:t>
            </a:fld>
            <a:endParaRPr lang="en-US" smtClean="0">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Next, the kidneys and bladder – The immune system increases the production of urine to wash the microbe out when urinating. This is why someone who has a urinary tract infection feels the urge to urinate. To get the infected urine out before it can worsen the infection. Again, these are not symptoms of disease, but symptoms of immune response to the disease. When the immune system doesn’t function, these do not occur. Thus the infection worsens and worsens. </a:t>
            </a:r>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07D8CFF2-1109-4AEE-98D2-60E08F4FC4A2}" type="slidenum">
              <a:rPr lang="en-US" smtClean="0">
                <a:latin typeface="Calibri" pitchFamily="34" charset="0"/>
              </a:rPr>
              <a:pPr fontAlgn="base">
                <a:spcBef>
                  <a:spcPct val="0"/>
                </a:spcBef>
                <a:spcAft>
                  <a:spcPct val="0"/>
                </a:spcAft>
                <a:defRPr/>
              </a:pPr>
              <a:t>79</a:t>
            </a:fld>
            <a:endParaRPr lang="en-US" smtClean="0">
              <a:latin typeface="Calibri"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eaLnBrk="1" fontAlgn="auto" hangingPunct="1">
              <a:spcBef>
                <a:spcPts val="0"/>
              </a:spcBef>
              <a:spcAft>
                <a:spcPts val="0"/>
              </a:spcAft>
              <a:defRPr/>
            </a:pPr>
            <a:r>
              <a:rPr lang="en-US" dirty="0" smtClean="0"/>
              <a:t>I could go on and on through every body system. The point is that there are thousands of body responses intended to keep pathogens out or kill them once they enter. The first time we’re exposed, the immune response may be mild. But due to immune system ‘memory’ exposures after the first will have a much stronger immune response. This is the understanding behind immunizations. Even dead particles cause an immune response, so the next time we have a stronger response. We don’t want our first exposure to, say, measles mumps or rubella to be weak, so we expose the body via the MMR. But remember, our immune system is not able to do it’s job with HIV infection. We do not get the immune response because it has deactivated our immune system. This allows microbes to take over infecting multiple body systems. </a:t>
            </a:r>
            <a:endParaRPr lang="en-US" dirty="0"/>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997BE114-D83A-4682-BDE7-5A13837CC831}" type="slidenum">
              <a:rPr lang="en-US" smtClean="0">
                <a:latin typeface="Calibri" pitchFamily="34" charset="0"/>
              </a:rPr>
              <a:pPr fontAlgn="base">
                <a:spcBef>
                  <a:spcPct val="0"/>
                </a:spcBef>
                <a:spcAft>
                  <a:spcPct val="0"/>
                </a:spcAft>
                <a:defRPr/>
              </a:pPr>
              <a:t>80</a:t>
            </a:fld>
            <a:endParaRPr lang="en-US" smtClean="0">
              <a:latin typeface="Calibri"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defRPr/>
            </a:pPr>
            <a:r>
              <a:rPr lang="en-US" dirty="0" smtClean="0"/>
              <a:t>So, how do HIV and AIDS affects the body? At first, not at all. A person can be a carrier, but show up HIV negative. It can be years before they convert or they might never convert. The average is six months or less. That’s why exposure requires testing at time of exposure and six months later.  Remember a carrier can pass on the disease. We are studying people who have been exposed – sometimes multiple times, who never contract HIV.  Many researchers think the cure to AIDS is in studying their blood…So, once HIV positive, can be years before AIDS develops. Modern medications have increased this time to an average of 8-10 years. The person is asymptomatic, so without testing may be passing the disease. Now, the picture of full blown AIDS has gotten much better! In the 80’s, if a person was diagnosed with AIDS, they rarely lived over a year after diagnosis. Today, we are seeing people who have lived with the disease since its onset – 20 or more years. Treatment is a big determinant – it has to be available and followed – this is hard because AZT, the primary treatment is very expensive!  They can even prevent contraction of HIV if treatment is started before it can infect. A lot of babies born to mothers with AIDS have not contracted the disease. </a:t>
            </a:r>
          </a:p>
        </p:txBody>
      </p:sp>
      <p:sp>
        <p:nvSpPr>
          <p:cNvPr id="178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5F846199-0BF5-4576-8927-4C941B308FA5}" type="slidenum">
              <a:rPr lang="en-US" smtClean="0">
                <a:latin typeface="Calibri" pitchFamily="34" charset="0"/>
              </a:rPr>
              <a:pPr fontAlgn="base">
                <a:spcBef>
                  <a:spcPct val="0"/>
                </a:spcBef>
                <a:spcAft>
                  <a:spcPct val="0"/>
                </a:spcAft>
                <a:defRPr/>
              </a:pPr>
              <a:t>81</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And, finally, amniotic fluid – that fluid that surrounds the fetus in the womb. Now, there is a barrier that prevents a lot of things from going into the amniotic sac, but some microbes are able to get through. For example, meningitis is usually an airborne pathogen. A person coughs, another inhales and it’s passed along. However, once the mother is infected, she can pass it to her fetus through her blood stream. Now, there is some controversy on whether HIV can pass through to the amniotic fluid of an infected mother or if it’s passed on through blood exposure during delivery. </a:t>
            </a:r>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DF55DA8F-779F-4298-A952-AA408E95C040}" type="slidenum">
              <a:rPr lang="en-US" smtClean="0">
                <a:latin typeface="Calibri" pitchFamily="34" charset="0"/>
              </a:rPr>
              <a:pPr fontAlgn="base">
                <a:spcBef>
                  <a:spcPct val="0"/>
                </a:spcBef>
                <a:spcAft>
                  <a:spcPct val="0"/>
                </a:spcAft>
                <a:defRPr/>
              </a:pPr>
              <a:t>10</a:t>
            </a:fld>
            <a:endParaRPr lang="en-US" smtClean="0">
              <a:latin typeface="Calibri"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defRPr/>
            </a:pPr>
            <a:r>
              <a:rPr lang="en-US" dirty="0" smtClean="0"/>
              <a:t>Once HIV gets to a certain number they attack T-cells. A reminder those T-cells stimulate the immune system. Without adequate number, there will be little or no immune response.  Doctors, PA’s and nurse practitioners are monitoring movement from HIV positive to full blown AIDS by the number of T-cells. The fewer there are, the closer to AIDS, the closer to a severe infection. </a:t>
            </a:r>
          </a:p>
        </p:txBody>
      </p:sp>
      <p:sp>
        <p:nvSpPr>
          <p:cNvPr id="179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CAE923C3-61B3-475E-B9B8-F572B50A1B2A}" type="slidenum">
              <a:rPr lang="en-US" smtClean="0">
                <a:latin typeface="Calibri" pitchFamily="34" charset="0"/>
              </a:rPr>
              <a:pPr fontAlgn="base">
                <a:spcBef>
                  <a:spcPct val="0"/>
                </a:spcBef>
                <a:spcAft>
                  <a:spcPct val="0"/>
                </a:spcAft>
                <a:defRPr/>
              </a:pPr>
              <a:t>82</a:t>
            </a:fld>
            <a:endParaRPr lang="en-US" smtClean="0">
              <a:latin typeface="Calibri"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So, what signs and symptoms occur? First, it’s important to clarify that there is no exact moment when a person converts from late HIV to early AIDS. They will gradually move from no symptoms with early HIV to multiple opportunistic infections – remember these normal flora are just waiting for that opportunity to move from helpful to harmful. Pneumonia, yeast infection, herpes, skin infections and the like. As they move into AIDS, the medications are no longer slowing the growth, so the virus count climbs and the T cells drop. In late AIDS, serious infection occur cancers associated with the immune system can occur – like Kaposi’s sarcoma or non-hodgkin’s lymphoma. The virus NOW begins affecting the body. I give a few body systems there for example.For the nervous system we’ll see Dementia, meningitis, reduced movement progressing to paralysis. Lungs: Pneumonia, TB. GI: N/V/D, extreme weight loss. Urinary: Kidney failure. </a:t>
            </a:r>
          </a:p>
        </p:txBody>
      </p:sp>
      <p:sp>
        <p:nvSpPr>
          <p:cNvPr id="180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73BDA702-0C2E-47DF-B6CD-5EEC1DF7BC2E}" type="slidenum">
              <a:rPr lang="en-US" smtClean="0">
                <a:latin typeface="Calibri" pitchFamily="34" charset="0"/>
              </a:rPr>
              <a:pPr fontAlgn="base">
                <a:spcBef>
                  <a:spcPct val="0"/>
                </a:spcBef>
                <a:spcAft>
                  <a:spcPct val="0"/>
                </a:spcAft>
                <a:defRPr/>
              </a:pPr>
              <a:t>83</a:t>
            </a:fld>
            <a:endParaRPr lang="en-US" smtClean="0">
              <a:latin typeface="Calibri"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t>So why has this one stumped so many researchers? HIV uses our own cells to reproduce, so is very hard to kill. If we kill it, we kill the cells it resides in. That’s why a cure or vaccine has been slow coming. HIV is also adaptive to it’s environment. It can change it’s structure. In laboratories, vaccines have worked for a short period, then the virus changes itself and the vaccine no longer works. </a:t>
            </a:r>
            <a:endParaRPr lang="en-US" dirty="0"/>
          </a:p>
        </p:txBody>
      </p:sp>
      <p:sp>
        <p:nvSpPr>
          <p:cNvPr id="181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AF61248D-24E4-45E2-B372-45DD43B1E47B}" type="slidenum">
              <a:rPr lang="en-US" smtClean="0">
                <a:latin typeface="Calibri" pitchFamily="34" charset="0"/>
              </a:rPr>
              <a:pPr fontAlgn="base">
                <a:spcBef>
                  <a:spcPct val="0"/>
                </a:spcBef>
                <a:spcAft>
                  <a:spcPct val="0"/>
                </a:spcAft>
                <a:defRPr/>
              </a:pPr>
              <a:t>84</a:t>
            </a:fld>
            <a:endParaRPr lang="en-US" smtClean="0">
              <a:latin typeface="Calibri"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t>Treatment for HIV is to both reduce the viral growth and treat symptoms and is extremely expensive. Until recently, insurance companies could deny coverage. </a:t>
            </a:r>
            <a:endParaRPr lang="en-US" dirty="0"/>
          </a:p>
        </p:txBody>
      </p:sp>
      <p:sp>
        <p:nvSpPr>
          <p:cNvPr id="182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C5D4D2F-ABC2-44FE-8F63-3C8E8EB4EFAC}" type="slidenum">
              <a:rPr lang="en-US" smtClean="0">
                <a:latin typeface="Calibri" pitchFamily="34" charset="0"/>
              </a:rPr>
              <a:pPr fontAlgn="base">
                <a:spcBef>
                  <a:spcPct val="0"/>
                </a:spcBef>
                <a:spcAft>
                  <a:spcPct val="0"/>
                </a:spcAft>
                <a:defRPr/>
              </a:pPr>
              <a:t>85</a:t>
            </a:fld>
            <a:endParaRPr lang="en-US" smtClean="0">
              <a:latin typeface="Calibri"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addition, the high risk behavior leading to HIV and AIDS and the likelihood of death can make family and friends turn from the person. The loss of this support, the expense of the treatment and not feeling well can lead to severe depression. However, I was watching Oprah once where she discussed a show from back in the 80s. There was a gentleman from down south who was HIV positive and gay, everyone in town knew he was. He had recently moved back to town from the big city to have family support. When he entered the city pool, everyone got out and the Mayor declared the pool toxic, needing drained and cleaned. After a lot of press, they had a town hall meeting on the Oprah show. These folks worsened things even more by telling him he was essentially the spawn of Satan, didn’t deserve to live, and had no right to be in their town. He needed to go back to people of his kind. The whole town ganged up on him, with only his family supporting him. Now, in there defense, at that time even those in healthcare, who were suppose to understand certain things about the disease, were wanting to wear radiation gear to care for those who were HIV positive with AIDS. Up to that point, infections didn’t kill people. The show concluded by bringing the worse offenders back to see if they still felt the same way. Many did, but many educated themselves on both homosexuality and AIDS, saw there was little if any risk swimming in the pool with him if it was adequately clorinated and apologized profusely to his family.  We are no where near where we need to be with social stigmatism, but we’re making progress. Please treat people with HIV and AIDS like you do everyone else. You may be the only one doing so. </a:t>
            </a:r>
          </a:p>
        </p:txBody>
      </p:sp>
      <p:sp>
        <p:nvSpPr>
          <p:cNvPr id="183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1BEFFD55-EED5-4A1A-88E6-7751A5431598}" type="slidenum">
              <a:rPr lang="en-US" smtClean="0">
                <a:latin typeface="Calibri" pitchFamily="34" charset="0"/>
              </a:rPr>
              <a:pPr fontAlgn="base">
                <a:spcBef>
                  <a:spcPct val="0"/>
                </a:spcBef>
                <a:spcAft>
                  <a:spcPct val="0"/>
                </a:spcAft>
                <a:defRPr/>
              </a:pPr>
              <a:t>86</a:t>
            </a:fld>
            <a:endParaRPr lang="en-US" smtClean="0">
              <a:latin typeface="Calibri"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I’ve included some URLs to some youtube short films here for your continued learning. The first does a nice job of showing AIDS signs and symptoms. The second is preliminary success at developing a vaccine. The third shows how close to home this disease can be – an HIV scare in a high school. Again, let your curiosity drive you. </a:t>
            </a:r>
          </a:p>
        </p:txBody>
      </p:sp>
      <p:sp>
        <p:nvSpPr>
          <p:cNvPr id="184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79833D2B-3475-40FB-86F6-61DD25D8FF81}" type="slidenum">
              <a:rPr lang="en-US" smtClean="0">
                <a:latin typeface="Calibri" pitchFamily="34" charset="0"/>
              </a:rPr>
              <a:pPr fontAlgn="base">
                <a:spcBef>
                  <a:spcPct val="0"/>
                </a:spcBef>
                <a:spcAft>
                  <a:spcPct val="0"/>
                </a:spcAft>
                <a:defRPr/>
              </a:pPr>
              <a:t>87</a:t>
            </a:fld>
            <a:endParaRPr lang="en-US" smtClean="0">
              <a:latin typeface="Calibri"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I’m hopeful you’ve learned a lot about hepatitis B and HIV, the two primary bloodborne pathogens. Obviously not something you want to contract. Prevention of the disease is preferred over treatment after contracting the disease. That’s what the final two presentations are about. Ways to keep yourself and others safe from these bloodborne pathogens.</a:t>
            </a:r>
          </a:p>
          <a:p>
            <a:pPr eaLnBrk="1" hangingPunct="1">
              <a:spcBef>
                <a:spcPct val="0"/>
              </a:spcBef>
            </a:pPr>
            <a:endParaRPr lang="en-US" smtClean="0"/>
          </a:p>
        </p:txBody>
      </p:sp>
      <p:sp>
        <p:nvSpPr>
          <p:cNvPr id="185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3CA9242-915E-425C-83C7-8B0BB6795614}" type="slidenum">
              <a:rPr lang="en-US" smtClean="0">
                <a:latin typeface="Calibri" pitchFamily="34" charset="0"/>
              </a:rPr>
              <a:pPr fontAlgn="base">
                <a:spcBef>
                  <a:spcPct val="0"/>
                </a:spcBef>
                <a:spcAft>
                  <a:spcPct val="0"/>
                </a:spcAft>
                <a:defRPr/>
              </a:pPr>
              <a:t>88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t>A few minutes ago I mentioned there are body fluids that are not considered other potentially infectious materials, unless visibly contaminated with blood. These include tears, feces or urine, saliva, nasal secretions, sputum, sweat and, finally, vomit. Now, when I was researching the most current information on HIV, I saw a case where an HIV infected person chewed food, then gave it to an infant. The infant contracted the HIV. But it’s likely that both the infected person and the infant had open access to the blood stream within the mouth or throat…like bleeding gums or a canker sore. It is extremely rare that both would have access to the blood stream at the same time, but there is a risk. So remember, even these are a risk if they contain blood.</a:t>
            </a:r>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57066" indent="-291179">
              <a:defRPr>
                <a:solidFill>
                  <a:schemeClr val="tx1"/>
                </a:solidFill>
                <a:latin typeface="Trebuchet MS" pitchFamily="34" charset="0"/>
              </a:defRPr>
            </a:lvl2pPr>
            <a:lvl3pPr marL="1164717" indent="-232943">
              <a:defRPr>
                <a:solidFill>
                  <a:schemeClr val="tx1"/>
                </a:solidFill>
                <a:latin typeface="Trebuchet MS" pitchFamily="34" charset="0"/>
              </a:defRPr>
            </a:lvl3pPr>
            <a:lvl4pPr marL="1630604" indent="-232943">
              <a:defRPr>
                <a:solidFill>
                  <a:schemeClr val="tx1"/>
                </a:solidFill>
                <a:latin typeface="Trebuchet MS" pitchFamily="34" charset="0"/>
              </a:defRPr>
            </a:lvl4pPr>
            <a:lvl5pPr marL="2096491" indent="-232943">
              <a:defRPr>
                <a:solidFill>
                  <a:schemeClr val="tx1"/>
                </a:solidFill>
                <a:latin typeface="Trebuchet MS" pitchFamily="34" charset="0"/>
              </a:defRPr>
            </a:lvl5pPr>
            <a:lvl6pPr marL="2562377" indent="-232943" fontAlgn="base">
              <a:spcBef>
                <a:spcPct val="0"/>
              </a:spcBef>
              <a:spcAft>
                <a:spcPct val="0"/>
              </a:spcAft>
              <a:defRPr>
                <a:solidFill>
                  <a:schemeClr val="tx1"/>
                </a:solidFill>
                <a:latin typeface="Trebuchet MS" pitchFamily="34" charset="0"/>
              </a:defRPr>
            </a:lvl6pPr>
            <a:lvl7pPr marL="3028264" indent="-232943" fontAlgn="base">
              <a:spcBef>
                <a:spcPct val="0"/>
              </a:spcBef>
              <a:spcAft>
                <a:spcPct val="0"/>
              </a:spcAft>
              <a:defRPr>
                <a:solidFill>
                  <a:schemeClr val="tx1"/>
                </a:solidFill>
                <a:latin typeface="Trebuchet MS" pitchFamily="34" charset="0"/>
              </a:defRPr>
            </a:lvl7pPr>
            <a:lvl8pPr marL="3494151" indent="-232943" fontAlgn="base">
              <a:spcBef>
                <a:spcPct val="0"/>
              </a:spcBef>
              <a:spcAft>
                <a:spcPct val="0"/>
              </a:spcAft>
              <a:defRPr>
                <a:solidFill>
                  <a:schemeClr val="tx1"/>
                </a:solidFill>
                <a:latin typeface="Trebuchet MS" pitchFamily="34" charset="0"/>
              </a:defRPr>
            </a:lvl8pPr>
            <a:lvl9pPr marL="3960038" indent="-232943"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15F49931-DB8D-41AD-9502-E65D4F093D08}" type="slidenum">
              <a:rPr lang="en-US" smtClean="0">
                <a:latin typeface="Calibri" pitchFamily="34" charset="0"/>
              </a:rPr>
              <a:pPr fontAlgn="base">
                <a:spcBef>
                  <a:spcPct val="0"/>
                </a:spcBef>
                <a:spcAft>
                  <a:spcPct val="0"/>
                </a:spcAft>
                <a:defRPr/>
              </a:pPr>
              <a:t>11</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custDataLst>
              <p:tags r:id="rId1"/>
            </p:custDataLst>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val="0"/>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A947FDA6-4274-4AB2-96F5-620D5F3BCED4}" type="datetimeFigureOut">
              <a:rPr/>
              <a:pPr>
                <a:defRPr/>
              </a:pPr>
              <a:t>5/24/2013</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C490B9AC-F137-44F7-BAC1-3266D4DC9337}" type="slidenum">
              <a:rPr/>
              <a:pPr>
                <a:defRPr/>
              </a:pPr>
              <a:t>‹#›</a:t>
            </a:fld>
            <a:endParaRPr/>
          </a:p>
        </p:txBody>
      </p:sp>
    </p:spTree>
    <p:extLst>
      <p:ext uri="{BB962C8B-B14F-4D97-AF65-F5344CB8AC3E}">
        <p14:creationId xmlns:p14="http://schemas.microsoft.com/office/powerpoint/2010/main" val="12734690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15F679CB-43EB-4852-B2DA-BF33D3A36107}" type="datetimeFigureOut">
              <a:rPr lang="en-US"/>
              <a:pPr>
                <a:defRPr/>
              </a:pPr>
              <a:t>5/24/2013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5F194362-4D95-406B-B139-106342D374DC}" type="slidenum">
              <a:rPr lang="en-US"/>
              <a:pPr>
                <a:defRPr/>
              </a:pPr>
              <a:t>‹#›</a:t>
            </a:fld>
            <a:endParaRPr lang="en-US"/>
          </a:p>
        </p:txBody>
      </p:sp>
    </p:spTree>
    <p:extLst>
      <p:ext uri="{BB962C8B-B14F-4D97-AF65-F5344CB8AC3E}">
        <p14:creationId xmlns:p14="http://schemas.microsoft.com/office/powerpoint/2010/main" val="75972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D04FC431-69FA-4BA2-B71D-67F3C58546A9}" type="datetimeFigureOut">
              <a:rPr lang="en-US"/>
              <a:pPr>
                <a:defRPr/>
              </a:pPr>
              <a:t>5/24/2013</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70CAB8C1-A896-4200-9626-848125B354E0}" type="slidenum">
              <a:rPr lang="en-US"/>
              <a:pPr>
                <a:defRPr/>
              </a:pPr>
              <a:t>‹#›</a:t>
            </a:fld>
            <a:endParaRPr lang="en-US"/>
          </a:p>
        </p:txBody>
      </p:sp>
    </p:spTree>
    <p:extLst>
      <p:ext uri="{BB962C8B-B14F-4D97-AF65-F5344CB8AC3E}">
        <p14:creationId xmlns:p14="http://schemas.microsoft.com/office/powerpoint/2010/main" val="200989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83B89D-95B5-4269-92D9-CBBBEE99E353}"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B915D2-6EBA-4A93-A5E9-82FBB7C830E1}" type="slidenum">
              <a:rPr lang="en-US"/>
              <a:pPr>
                <a:defRPr/>
              </a:pPr>
              <a:t>‹#›</a:t>
            </a:fld>
            <a:endParaRPr lang="en-US"/>
          </a:p>
        </p:txBody>
      </p:sp>
    </p:spTree>
    <p:extLst>
      <p:ext uri="{BB962C8B-B14F-4D97-AF65-F5344CB8AC3E}">
        <p14:creationId xmlns:p14="http://schemas.microsoft.com/office/powerpoint/2010/main" val="29377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66AFE-F951-4F45-9150-06C09C6723E0}"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1B7001-FF98-4741-BF82-412FC73C7CBC}" type="slidenum">
              <a:rPr lang="en-US"/>
              <a:pPr>
                <a:defRPr/>
              </a:pPr>
              <a:t>‹#›</a:t>
            </a:fld>
            <a:endParaRPr lang="en-US"/>
          </a:p>
        </p:txBody>
      </p:sp>
    </p:spTree>
    <p:extLst>
      <p:ext uri="{BB962C8B-B14F-4D97-AF65-F5344CB8AC3E}">
        <p14:creationId xmlns:p14="http://schemas.microsoft.com/office/powerpoint/2010/main" val="184244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CBB30B-80A6-46BB-B5CD-BA488286D84A}"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7DB1A9-4262-4D35-98D7-457D9AA99FDA}" type="slidenum">
              <a:rPr lang="en-US"/>
              <a:pPr>
                <a:defRPr/>
              </a:pPr>
              <a:t>‹#›</a:t>
            </a:fld>
            <a:endParaRPr lang="en-US"/>
          </a:p>
        </p:txBody>
      </p:sp>
    </p:spTree>
    <p:extLst>
      <p:ext uri="{BB962C8B-B14F-4D97-AF65-F5344CB8AC3E}">
        <p14:creationId xmlns:p14="http://schemas.microsoft.com/office/powerpoint/2010/main" val="1274149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7A998C-8579-46B2-ABB7-85712768C932}"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B1E5A9-E123-40C7-A049-B8A178F3DCCF}" type="slidenum">
              <a:rPr lang="en-US"/>
              <a:pPr>
                <a:defRPr/>
              </a:pPr>
              <a:t>‹#›</a:t>
            </a:fld>
            <a:endParaRPr lang="en-US"/>
          </a:p>
        </p:txBody>
      </p:sp>
    </p:spTree>
    <p:extLst>
      <p:ext uri="{BB962C8B-B14F-4D97-AF65-F5344CB8AC3E}">
        <p14:creationId xmlns:p14="http://schemas.microsoft.com/office/powerpoint/2010/main" val="3459001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34ABC6-27DC-4CA1-86AE-26B204EF05DA}" type="datetimeFigureOut">
              <a:rPr lang="en-US"/>
              <a:pPr>
                <a:defRPr/>
              </a:pPr>
              <a:t>5/24/2013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24C674-49EB-47BB-8EDD-5A1B2F97085B}" type="slidenum">
              <a:rPr lang="en-US"/>
              <a:pPr>
                <a:defRPr/>
              </a:pPr>
              <a:t>‹#›</a:t>
            </a:fld>
            <a:endParaRPr lang="en-US"/>
          </a:p>
        </p:txBody>
      </p:sp>
    </p:spTree>
    <p:extLst>
      <p:ext uri="{BB962C8B-B14F-4D97-AF65-F5344CB8AC3E}">
        <p14:creationId xmlns:p14="http://schemas.microsoft.com/office/powerpoint/2010/main" val="187689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920F19-E6E4-4DC3-ABD5-D4A87D08FFE7}" type="datetimeFigureOut">
              <a:rPr lang="en-US"/>
              <a:pPr>
                <a:defRPr/>
              </a:pPr>
              <a:t>5/24/2013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48D1C4-051C-43B4-894D-F6406FA9A713}" type="slidenum">
              <a:rPr lang="en-US"/>
              <a:pPr>
                <a:defRPr/>
              </a:pPr>
              <a:t>‹#›</a:t>
            </a:fld>
            <a:endParaRPr lang="en-US"/>
          </a:p>
        </p:txBody>
      </p:sp>
    </p:spTree>
    <p:extLst>
      <p:ext uri="{BB962C8B-B14F-4D97-AF65-F5344CB8AC3E}">
        <p14:creationId xmlns:p14="http://schemas.microsoft.com/office/powerpoint/2010/main" val="11676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00AD3C-B9DB-4FB2-9C91-ACEB764F6B7A}" type="datetimeFigureOut">
              <a:rPr lang="en-US"/>
              <a:pPr>
                <a:defRPr/>
              </a:pPr>
              <a:t>5/24/2013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9052A4-864B-44C4-B6B7-C4C037BD31AD}" type="slidenum">
              <a:rPr lang="en-US"/>
              <a:pPr>
                <a:defRPr/>
              </a:pPr>
              <a:t>‹#›</a:t>
            </a:fld>
            <a:endParaRPr lang="en-US"/>
          </a:p>
        </p:txBody>
      </p:sp>
    </p:spTree>
    <p:extLst>
      <p:ext uri="{BB962C8B-B14F-4D97-AF65-F5344CB8AC3E}">
        <p14:creationId xmlns:p14="http://schemas.microsoft.com/office/powerpoint/2010/main" val="3278074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38BC7-F945-45B5-AAEA-0018E34C6FBE}"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EA2DD8-4288-4E38-98B0-83D2F05767B5}" type="slidenum">
              <a:rPr lang="en-US"/>
              <a:pPr>
                <a:defRPr/>
              </a:pPr>
              <a:t>‹#›</a:t>
            </a:fld>
            <a:endParaRPr lang="en-US"/>
          </a:p>
        </p:txBody>
      </p:sp>
    </p:spTree>
    <p:extLst>
      <p:ext uri="{BB962C8B-B14F-4D97-AF65-F5344CB8AC3E}">
        <p14:creationId xmlns:p14="http://schemas.microsoft.com/office/powerpoint/2010/main" val="418736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F6BBB2D0-37DA-4AFD-95A3-5C03343BFD9C}" type="datetimeFigureOut">
              <a:rPr lang="en-US"/>
              <a:pPr>
                <a:defRPr/>
              </a:pPr>
              <a:t>5/24/2013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A4ED2EF3-8DBE-474B-A9B5-CA13DAC1CB92}" type="slidenum">
              <a:rPr lang="en-US"/>
              <a:pPr>
                <a:defRPr/>
              </a:pPr>
              <a:t>‹#›</a:t>
            </a:fld>
            <a:endParaRPr lang="en-US"/>
          </a:p>
        </p:txBody>
      </p:sp>
    </p:spTree>
    <p:extLst>
      <p:ext uri="{BB962C8B-B14F-4D97-AF65-F5344CB8AC3E}">
        <p14:creationId xmlns:p14="http://schemas.microsoft.com/office/powerpoint/2010/main" val="3771293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544116-B507-4AAB-BA9D-8C25A52C73A4}" type="datetimeFigureOut">
              <a:rPr lang="en-US"/>
              <a:pPr>
                <a:defRPr/>
              </a:pPr>
              <a:t>5/24/2013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5231E2-C87C-4648-978E-A8DD7D02154C}" type="slidenum">
              <a:rPr lang="en-US"/>
              <a:pPr>
                <a:defRPr/>
              </a:pPr>
              <a:t>‹#›</a:t>
            </a:fld>
            <a:endParaRPr lang="en-US"/>
          </a:p>
        </p:txBody>
      </p:sp>
    </p:spTree>
    <p:extLst>
      <p:ext uri="{BB962C8B-B14F-4D97-AF65-F5344CB8AC3E}">
        <p14:creationId xmlns:p14="http://schemas.microsoft.com/office/powerpoint/2010/main" val="1279925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D9C8C0-0A30-4819-A9F8-8B8CB6F61C68}"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BC6D8-5893-408B-BB6A-189A17B847C1}" type="slidenum">
              <a:rPr lang="en-US"/>
              <a:pPr>
                <a:defRPr/>
              </a:pPr>
              <a:t>‹#›</a:t>
            </a:fld>
            <a:endParaRPr lang="en-US"/>
          </a:p>
        </p:txBody>
      </p:sp>
    </p:spTree>
    <p:extLst>
      <p:ext uri="{BB962C8B-B14F-4D97-AF65-F5344CB8AC3E}">
        <p14:creationId xmlns:p14="http://schemas.microsoft.com/office/powerpoint/2010/main" val="176225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FBDC60-A402-459A-B318-92332187E7DF}" type="datetimeFigureOut">
              <a:rPr lang="en-US"/>
              <a:pPr>
                <a:defRPr/>
              </a:pPr>
              <a:t>5/24/2013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3CC03-ACA1-485D-9A46-7F6BE86AF129}" type="slidenum">
              <a:rPr lang="en-US"/>
              <a:pPr>
                <a:defRPr/>
              </a:pPr>
              <a:t>‹#›</a:t>
            </a:fld>
            <a:endParaRPr lang="en-US"/>
          </a:p>
        </p:txBody>
      </p:sp>
    </p:spTree>
    <p:extLst>
      <p:ext uri="{BB962C8B-B14F-4D97-AF65-F5344CB8AC3E}">
        <p14:creationId xmlns:p14="http://schemas.microsoft.com/office/powerpoint/2010/main" val="167349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965AB04-CA5C-4EA1-B8C6-DFC4CD6FD2BC}" type="datetimeFigureOut">
              <a:rPr lang="en-US"/>
              <a:pPr>
                <a:defRPr/>
              </a:pPr>
              <a:t>5/24/2013</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B9F5B253-302E-4654-9378-BB53C1473DBB}" type="slidenum">
              <a:rPr lang="en-US"/>
              <a:pPr>
                <a:defRPr/>
              </a:pPr>
              <a:t>‹#›</a:t>
            </a:fld>
            <a:endParaRPr lang="en-US"/>
          </a:p>
        </p:txBody>
      </p:sp>
    </p:spTree>
    <p:extLst>
      <p:ext uri="{BB962C8B-B14F-4D97-AF65-F5344CB8AC3E}">
        <p14:creationId xmlns:p14="http://schemas.microsoft.com/office/powerpoint/2010/main" val="40271819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1DF4553D-60CA-43A8-8849-7479EB6BDFCA}" type="datetimeFigureOut">
              <a:rPr lang="en-US"/>
              <a:pPr>
                <a:defRPr/>
              </a:pPr>
              <a:t>5/24/2013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40A9E911-A7C0-4B16-9DAC-AB0033366503}" type="slidenum">
              <a:rPr lang="en-US"/>
              <a:pPr>
                <a:defRPr/>
              </a:pPr>
              <a:t>‹#›</a:t>
            </a:fld>
            <a:endParaRPr lang="en-US"/>
          </a:p>
        </p:txBody>
      </p:sp>
    </p:spTree>
    <p:extLst>
      <p:ext uri="{BB962C8B-B14F-4D97-AF65-F5344CB8AC3E}">
        <p14:creationId xmlns:p14="http://schemas.microsoft.com/office/powerpoint/2010/main" val="233703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A51D6887-29A4-48E1-AEC2-436CE0C879D2}" type="datetimeFigureOut">
              <a:rPr lang="en-US"/>
              <a:pPr>
                <a:defRPr/>
              </a:pPr>
              <a:t>5/24/2013</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8716CA76-4804-400A-BB19-54688ED0200A}" type="slidenum">
              <a:rPr lang="en-US"/>
              <a:pPr>
                <a:defRPr/>
              </a:pPr>
              <a:t>‹#›</a:t>
            </a:fld>
            <a:endParaRPr lang="en-US"/>
          </a:p>
        </p:txBody>
      </p:sp>
    </p:spTree>
    <p:extLst>
      <p:ext uri="{BB962C8B-B14F-4D97-AF65-F5344CB8AC3E}">
        <p14:creationId xmlns:p14="http://schemas.microsoft.com/office/powerpoint/2010/main" val="313980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566C1CB6-616B-44C5-8009-152583DBAFFE}" type="datetimeFigureOut">
              <a:rPr lang="en-US"/>
              <a:pPr>
                <a:defRPr/>
              </a:pPr>
              <a:t>5/24/2013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85563BD4-7EE7-4E2A-87C8-E33E8FCA84AA}" type="slidenum">
              <a:rPr lang="en-US"/>
              <a:pPr>
                <a:defRPr/>
              </a:pPr>
              <a:t>‹#›</a:t>
            </a:fld>
            <a:endParaRPr lang="en-US"/>
          </a:p>
        </p:txBody>
      </p:sp>
    </p:spTree>
    <p:extLst>
      <p:ext uri="{BB962C8B-B14F-4D97-AF65-F5344CB8AC3E}">
        <p14:creationId xmlns:p14="http://schemas.microsoft.com/office/powerpoint/2010/main" val="324027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42B7407D-1130-4E7C-AC60-60CF239354B8}" type="datetimeFigureOut">
              <a:rPr lang="en-US"/>
              <a:pPr>
                <a:defRPr/>
              </a:pPr>
              <a:t>5/24/2013</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CA80B881-9671-41C4-B1FD-3590DBFBF8EA}" type="slidenum">
              <a:rPr lang="en-US"/>
              <a:pPr>
                <a:defRPr/>
              </a:pPr>
              <a:t>‹#›</a:t>
            </a:fld>
            <a:endParaRPr lang="en-US"/>
          </a:p>
        </p:txBody>
      </p:sp>
    </p:spTree>
    <p:extLst>
      <p:ext uri="{BB962C8B-B14F-4D97-AF65-F5344CB8AC3E}">
        <p14:creationId xmlns:p14="http://schemas.microsoft.com/office/powerpoint/2010/main" val="320777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055FFDE-9DED-44A9-B639-C3D4216C0308}" type="datetimeFigureOut">
              <a:rPr lang="en-US"/>
              <a:pPr>
                <a:defRPr/>
              </a:pPr>
              <a:t>5/24/2013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EF2F2ADB-E722-404E-A8E9-BAEC2395C53D}" type="slidenum">
              <a:rPr lang="en-US"/>
              <a:pPr>
                <a:defRPr/>
              </a:pPr>
              <a:t>‹#›</a:t>
            </a:fld>
            <a:endParaRPr lang="en-US"/>
          </a:p>
        </p:txBody>
      </p:sp>
    </p:spTree>
    <p:extLst>
      <p:ext uri="{BB962C8B-B14F-4D97-AF65-F5344CB8AC3E}">
        <p14:creationId xmlns:p14="http://schemas.microsoft.com/office/powerpoint/2010/main" val="307538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42125E79-8F92-495D-86BD-B9365A820C7C}" type="datetimeFigureOut">
              <a:rPr lang="en-US"/>
              <a:pPr>
                <a:defRPr/>
              </a:pPr>
              <a:t>5/24/2013</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8D69A716-418A-4372-A59A-48A67B784765}" type="slidenum">
              <a:rPr lang="en-US"/>
              <a:pPr>
                <a:defRPr/>
              </a:pPr>
              <a:t>‹#›</a:t>
            </a:fld>
            <a:endParaRPr lang="en-US"/>
          </a:p>
        </p:txBody>
      </p:sp>
    </p:spTree>
    <p:extLst>
      <p:ext uri="{BB962C8B-B14F-4D97-AF65-F5344CB8AC3E}">
        <p14:creationId xmlns:p14="http://schemas.microsoft.com/office/powerpoint/2010/main" val="36862077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custDataLst>
              <p:tags r:id="rId13"/>
            </p:custDataLst>
          </p:nvPr>
        </p:nvSpPr>
        <p:spPr>
          <a:xfrm flipH="1">
            <a:off x="8153400" y="0"/>
            <a:ext cx="990600" cy="6858000"/>
          </a:xfrm>
          <a:prstGeom prst="rect">
            <a:avLst/>
          </a:prstGeom>
          <a:blipFill>
            <a:blip r:embed="rId14" cstate="email">
              <a:alphaModFix amt="43000"/>
              <a:extLst>
                <a:ext uri="{28A0092B-C50C-407E-A947-70E740481C1C}">
                  <a14:useLocalDpi xmlns:a14="http://schemas.microsoft.com/office/drawing/2010/main" val="0"/>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FD031B45-20D2-4B38-863A-4C60A5BABDD8}" type="datetimeFigureOut">
              <a:rPr lang="en-US"/>
              <a:pPr>
                <a:defRPr/>
              </a:pPr>
              <a:t>5/24/2013</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25080121-9CC0-48B9-8E6F-8A08CD85FA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66" r:id="rId2"/>
    <p:sldLayoutId id="2147483885" r:id="rId3"/>
    <p:sldLayoutId id="2147483867" r:id="rId4"/>
    <p:sldLayoutId id="2147483868" r:id="rId5"/>
    <p:sldLayoutId id="2147483869" r:id="rId6"/>
    <p:sldLayoutId id="2147483870" r:id="rId7"/>
    <p:sldLayoutId id="2147483871" r:id="rId8"/>
    <p:sldLayoutId id="2147483886" r:id="rId9"/>
    <p:sldLayoutId id="2147483872" r:id="rId10"/>
    <p:sldLayoutId id="2147483887"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8064A2"/>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8064A2"/>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8064A2"/>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8064A2"/>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1ADD844-6BA2-4101-B7D4-E536EADBF5EE}" type="datetimeFigureOut">
              <a:rPr lang="en-US"/>
              <a:pPr>
                <a:defRPr/>
              </a:pPr>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A5D71EE-C908-4867-A9FD-AF4EF92271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notesSlide" Target="../notesSlides/notesSlide8.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9.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29.xml"/><Relationship Id="rId7" Type="http://schemas.openxmlformats.org/officeDocument/2006/relationships/image" Target="../media/image33.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3.jpe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diagramData" Target="../diagrams/data2.xml"/><Relationship Id="rId5" Type="http://schemas.openxmlformats.org/officeDocument/2006/relationships/image" Target="../media/image35.jpeg"/><Relationship Id="rId10" Type="http://schemas.microsoft.com/office/2007/relationships/diagramDrawing" Target="../diagrams/drawing2.xml"/><Relationship Id="rId4" Type="http://schemas.openxmlformats.org/officeDocument/2006/relationships/notesSlide" Target="../notesSlides/notesSlide25.xml"/><Relationship Id="rId9" Type="http://schemas.openxmlformats.org/officeDocument/2006/relationships/diagramColors" Target="../diagrams/colors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26.xml"/><Relationship Id="rId9" Type="http://schemas.microsoft.com/office/2007/relationships/diagramDrawing" Target="../diagrams/drawing3.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6.jpeg"/><Relationship Id="rId4" Type="http://schemas.openxmlformats.org/officeDocument/2006/relationships/notesSlide" Target="../notesSlides/notesSlide27.xml"/><Relationship Id="rId9" Type="http://schemas.microsoft.com/office/2007/relationships/diagramDrawing" Target="../diagrams/drawing4.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6.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11" Type="http://schemas.openxmlformats.org/officeDocument/2006/relationships/image" Target="../media/image6.png"/><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37.jpeg"/><Relationship Id="rId4" Type="http://schemas.openxmlformats.org/officeDocument/2006/relationships/notesSlide" Target="../notesSlides/notesSlide28.xml"/><Relationship Id="rId9" Type="http://schemas.microsoft.com/office/2007/relationships/diagramDrawing" Target="../diagrams/drawing5.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6.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29.xml"/><Relationship Id="rId9" Type="http://schemas.microsoft.com/office/2007/relationships/diagramDrawing" Target="../diagrams/drawing6.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30.xml"/><Relationship Id="rId9" Type="http://schemas.microsoft.com/office/2007/relationships/diagramDrawing" Target="../diagrams/drawing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3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66.xml"/><Relationship Id="rId7" Type="http://schemas.openxmlformats.org/officeDocument/2006/relationships/image" Target="../media/image38.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67.xml"/><Relationship Id="rId9"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41.jpe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35.jpeg"/><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5.jpeg"/><Relationship Id="rId5" Type="http://schemas.openxmlformats.org/officeDocument/2006/relationships/image" Target="../media/image42.jpeg"/><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notesSlide" Target="../notesSlides/notesSlide2.xml"/><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78.xml"/><Relationship Id="rId7" Type="http://schemas.openxmlformats.org/officeDocument/2006/relationships/image" Target="../media/image43.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79.xml"/><Relationship Id="rId9"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46.jpeg"/><Relationship Id="rId4"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47.jpeg"/><Relationship Id="rId4"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tags" Target="../tags/tag86.xml"/><Relationship Id="rId7" Type="http://schemas.openxmlformats.org/officeDocument/2006/relationships/image" Target="../media/image48.jpe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87.xml"/><Relationship Id="rId9" Type="http://schemas.openxmlformats.org/officeDocument/2006/relationships/image" Target="../media/image50.jpeg"/></Relationships>
</file>

<file path=ppt/slides/_rels/slide4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tags" Target="../tags/tag90.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91.xml"/><Relationship Id="rId9"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55.png"/><Relationship Id="rId4"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97.xml"/><Relationship Id="rId7" Type="http://schemas.openxmlformats.org/officeDocument/2006/relationships/image" Target="../media/image56.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image" Target="../media/image45.jpeg"/></Relationships>
</file>

<file path=ppt/slides/_rels/slide4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tags" Target="../tags/tag101.xml"/><Relationship Id="rId7" Type="http://schemas.openxmlformats.org/officeDocument/2006/relationships/notesSlide" Target="../notesSlides/notesSlide46.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2.xml"/><Relationship Id="rId5" Type="http://schemas.openxmlformats.org/officeDocument/2006/relationships/tags" Target="../tags/tag103.xml"/><Relationship Id="rId10" Type="http://schemas.openxmlformats.org/officeDocument/2006/relationships/image" Target="../media/image60.jpeg"/><Relationship Id="rId4" Type="http://schemas.openxmlformats.org/officeDocument/2006/relationships/tags" Target="../tags/tag102.xml"/><Relationship Id="rId9" Type="http://schemas.openxmlformats.org/officeDocument/2006/relationships/image" Target="../media/image59.jpeg"/></Relationships>
</file>

<file path=ppt/slides/_rels/slide4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tags" Target="../tags/tag106.xml"/><Relationship Id="rId7" Type="http://schemas.openxmlformats.org/officeDocument/2006/relationships/image" Target="../media/image61.jpe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notesSlide" Target="../notesSlides/notesSlide3.xml"/><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tags" Target="../tags/tag110.xml"/><Relationship Id="rId7" Type="http://schemas.openxmlformats.org/officeDocument/2006/relationships/image" Target="../media/image63.jpe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5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tags" Target="../tags/tag114.xml"/><Relationship Id="rId7" Type="http://schemas.openxmlformats.org/officeDocument/2006/relationships/image" Target="../media/image65.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49.xml"/><Relationship Id="rId5" Type="http://schemas.openxmlformats.org/officeDocument/2006/relationships/slideLayout" Target="../slideLayouts/slideLayout2.xml"/><Relationship Id="rId10" Type="http://schemas.openxmlformats.org/officeDocument/2006/relationships/image" Target="../media/image68.jpeg"/><Relationship Id="rId4" Type="http://schemas.openxmlformats.org/officeDocument/2006/relationships/tags" Target="../tags/tag115.xml"/><Relationship Id="rId9" Type="http://schemas.openxmlformats.org/officeDocument/2006/relationships/image" Target="../media/image67.jpeg"/></Relationships>
</file>

<file path=ppt/slides/_rels/slide52.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70.jpe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69.jpeg"/><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notesSlide" Target="../notesSlides/notesSlide51.xml"/><Relationship Id="rId9" Type="http://schemas.microsoft.com/office/2007/relationships/diagramDrawing" Target="../diagrams/drawing8.xml"/></Relationships>
</file>

<file path=ppt/slides/_rels/slide5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tags" Target="../tags/tag123.xml"/><Relationship Id="rId7" Type="http://schemas.openxmlformats.org/officeDocument/2006/relationships/notesSlide" Target="../notesSlides/notesSlide5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2.xml"/><Relationship Id="rId5" Type="http://schemas.openxmlformats.org/officeDocument/2006/relationships/tags" Target="../tags/tag125.xml"/><Relationship Id="rId10" Type="http://schemas.openxmlformats.org/officeDocument/2006/relationships/image" Target="../media/image73.jpeg"/><Relationship Id="rId4" Type="http://schemas.openxmlformats.org/officeDocument/2006/relationships/tags" Target="../tags/tag124.xml"/><Relationship Id="rId9" Type="http://schemas.openxmlformats.org/officeDocument/2006/relationships/image" Target="../media/image72.jpeg"/></Relationships>
</file>

<file path=ppt/slides/_rels/slide5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tags" Target="../tags/tag128.xml"/><Relationship Id="rId7" Type="http://schemas.openxmlformats.org/officeDocument/2006/relationships/notesSlide" Target="../notesSlides/notesSlide53.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2.xml"/><Relationship Id="rId11" Type="http://schemas.openxmlformats.org/officeDocument/2006/relationships/image" Target="../media/image77.jpeg"/><Relationship Id="rId5" Type="http://schemas.openxmlformats.org/officeDocument/2006/relationships/tags" Target="../tags/tag130.xml"/><Relationship Id="rId10" Type="http://schemas.openxmlformats.org/officeDocument/2006/relationships/image" Target="../media/image76.jpeg"/><Relationship Id="rId4" Type="http://schemas.openxmlformats.org/officeDocument/2006/relationships/tags" Target="../tags/tag129.xml"/><Relationship Id="rId9" Type="http://schemas.openxmlformats.org/officeDocument/2006/relationships/image" Target="../media/image75.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2.xml"/><Relationship Id="rId7" Type="http://schemas.openxmlformats.org/officeDocument/2006/relationships/diagramQuickStyle" Target="../diagrams/quickStyle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notesSlide" Target="../notesSlides/notesSlide56.xml"/><Relationship Id="rId9" Type="http://schemas.microsoft.com/office/2007/relationships/diagramDrawing" Target="../diagrams/drawing9.xml"/></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2.xml"/><Relationship Id="rId7" Type="http://schemas.openxmlformats.org/officeDocument/2006/relationships/diagramQuickStyle" Target="../diagrams/quickStyle10.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notesSlide" Target="../notesSlides/notesSlide57.xml"/><Relationship Id="rId9" Type="http://schemas.microsoft.com/office/2007/relationships/diagramDrawing" Target="../diagrams/drawing10.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notesSlide" Target="../notesSlides/notesSlide4.xml"/><Relationship Id="rId9"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hepb.org/expforum/speaker.aspx?speakerID=drTobias&amp;language=English" TargetMode="Externa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hyperlink" Target="http://www.hepb.org/expforum/speaker.aspx?speakerID=drSo_07&amp;language=English" TargetMode="External"/><Relationship Id="rId5" Type="http://schemas.openxmlformats.org/officeDocument/2006/relationships/hyperlink" Target="http://www.hepb.org/about/1in20/index.htm" TargetMode="External"/><Relationship Id="rId4"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34.jpeg"/><Relationship Id="rId5" Type="http://schemas.openxmlformats.org/officeDocument/2006/relationships/notesSlide" Target="../notesSlides/notesSlide61.xml"/><Relationship Id="rId4"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78.jpeg"/><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Microsoft_Excel_Chart1.xls"/><Relationship Id="rId3" Type="http://schemas.openxmlformats.org/officeDocument/2006/relationships/tags" Target="../tags/tag148.xml"/><Relationship Id="rId7" Type="http://schemas.openxmlformats.org/officeDocument/2006/relationships/oleObject" Target="../embeddings/oleObject1.bin"/><Relationship Id="rId12" Type="http://schemas.openxmlformats.org/officeDocument/2006/relationships/image" Target="../media/image80.png"/><Relationship Id="rId2" Type="http://schemas.openxmlformats.org/officeDocument/2006/relationships/tags" Target="../tags/tag147.xml"/><Relationship Id="rId1" Type="http://schemas.openxmlformats.org/officeDocument/2006/relationships/vmlDrawing" Target="../drawings/vmlDrawing1.vml"/><Relationship Id="rId6" Type="http://schemas.openxmlformats.org/officeDocument/2006/relationships/notesSlide" Target="../notesSlides/notesSlide63.xml"/><Relationship Id="rId11" Type="http://schemas.openxmlformats.org/officeDocument/2006/relationships/oleObject" Target="../embeddings/Microsoft_Excel_Chart2.xls"/><Relationship Id="rId5" Type="http://schemas.openxmlformats.org/officeDocument/2006/relationships/slideLayout" Target="../slideLayouts/slideLayout2.xml"/><Relationship Id="rId10" Type="http://schemas.openxmlformats.org/officeDocument/2006/relationships/oleObject" Target="../embeddings/oleObject2.bin"/><Relationship Id="rId4" Type="http://schemas.openxmlformats.org/officeDocument/2006/relationships/tags" Target="../tags/tag149.xml"/><Relationship Id="rId9" Type="http://schemas.openxmlformats.org/officeDocument/2006/relationships/image" Target="../media/image79.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hyperlink" Target="http://www.pbs.org/wgbh/pages/frontline/aids/atlas/us.html" TargetMode="External"/><Relationship Id="rId4"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hyperlink" Target="http://www.pbs.org/wgbh/pages/frontline/aids/atlas/world.html" TargetMode="External"/><Relationship Id="rId4"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notesSlide" Target="../notesSlides/notesSlide5.xml"/><Relationship Id="rId9" Type="http://schemas.openxmlformats.org/officeDocument/2006/relationships/image" Target="../media/image18.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15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78.jpeg"/><Relationship Id="rId4"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tags" Target="../tags/tag165.xml"/><Relationship Id="rId7" Type="http://schemas.openxmlformats.org/officeDocument/2006/relationships/image" Target="../media/image81.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72.xml"/><Relationship Id="rId5" Type="http://schemas.openxmlformats.org/officeDocument/2006/relationships/slideLayout" Target="../slideLayouts/slideLayout2.xml"/><Relationship Id="rId4" Type="http://schemas.openxmlformats.org/officeDocument/2006/relationships/tags" Target="../tags/tag166.xml"/><Relationship Id="rId9" Type="http://schemas.openxmlformats.org/officeDocument/2006/relationships/image" Target="../media/image83.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notesSlide" Target="../notesSlides/notesSlide6.xml"/><Relationship Id="rId9" Type="http://schemas.openxmlformats.org/officeDocument/2006/relationships/image" Target="../media/image18.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notesSlide" Target="../notesSlides/notesSlide79.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image" Target="../media/image84.jpeg"/><Relationship Id="rId4"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image" Target="../media/image85.jpeg"/><Relationship Id="rId5" Type="http://schemas.openxmlformats.org/officeDocument/2006/relationships/notesSlide" Target="../notesSlides/notesSlide81.xml"/><Relationship Id="rId4"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86.jpeg"/><Relationship Id="rId5" Type="http://schemas.openxmlformats.org/officeDocument/2006/relationships/notesSlide" Target="../notesSlides/notesSlide82.xml"/><Relationship Id="rId4"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88.jpe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87.jpeg"/><Relationship Id="rId5" Type="http://schemas.openxmlformats.org/officeDocument/2006/relationships/notesSlide" Target="../notesSlides/notesSlide83.xml"/><Relationship Id="rId4"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notesSlide" Target="../notesSlides/notesSlide84.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youtube.com/watch?v=N80A6rqfVHM&amp;feature=channel" TargetMode="Externa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hyperlink" Target="http://www.youtube.com/watch?v=dwHIw8QGUnY&amp;feature=fvw" TargetMode="External"/><Relationship Id="rId5" Type="http://schemas.openxmlformats.org/officeDocument/2006/relationships/hyperlink" Target="http://www.youtube.com/watch?v=68I7JlVhuhY" TargetMode="External"/><Relationship Id="rId4" Type="http://schemas.openxmlformats.org/officeDocument/2006/relationships/notesSlide" Target="../notesSlides/notesSlide85.xml"/></Relationships>
</file>

<file path=ppt/slides/_rels/slide88.xml.rels><?xml version="1.0" encoding="UTF-8" standalone="yes"?>
<Relationships xmlns="http://schemas.openxmlformats.org/package/2006/relationships"><Relationship Id="rId8" Type="http://schemas.openxmlformats.org/officeDocument/2006/relationships/hyperlink" Target="http://www.cdc.gov/HAI/organisms/hiv/Surveillance-Occupationally-Acquired-HIV-AIDS" TargetMode="External"/><Relationship Id="rId3" Type="http://schemas.openxmlformats.org/officeDocument/2006/relationships/slideLayout" Target="../slideLayouts/slideLayout2.xml"/><Relationship Id="rId7" Type="http://schemas.openxmlformats.org/officeDocument/2006/relationships/hyperlink" Target="http://www.healthandwelfare.idaho.gov/" TargetMode="Externa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hyperlink" Target="http://www.cdc.gov/hiv" TargetMode="External"/><Relationship Id="rId5" Type="http://schemas.openxmlformats.org/officeDocument/2006/relationships/hyperlink" Target="http://www.cdc.gov/hepatitis" TargetMode="External"/><Relationship Id="rId4" Type="http://schemas.openxmlformats.org/officeDocument/2006/relationships/notesSlide" Target="../notesSlides/notesSlide86.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notesSlide" Target="../notesSlides/notesSlide7.xm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743200"/>
            <a:ext cx="7772400" cy="1774825"/>
          </a:xfrm>
        </p:spPr>
        <p:txBody>
          <a:bodyPr rtlCol="0">
            <a:normAutofit fontScale="90000"/>
          </a:bodyPr>
          <a:lstStyle/>
          <a:p>
            <a:pPr eaLnBrk="1" fontAlgn="auto" hangingPunct="1">
              <a:spcAft>
                <a:spcPts val="0"/>
              </a:spcAft>
              <a:defRPr/>
            </a:pPr>
            <a:r>
              <a:rPr lang="en-US" b="1" dirty="0" smtClean="0">
                <a:solidFill>
                  <a:schemeClr val="tx2">
                    <a:lumMod val="75000"/>
                  </a:schemeClr>
                </a:solidFill>
              </a:rPr>
              <a:t>BLOODBORNE PATHOGENS</a:t>
            </a:r>
            <a:br>
              <a:rPr lang="en-US" b="1" dirty="0" smtClean="0">
                <a:solidFill>
                  <a:schemeClr val="tx2">
                    <a:lumMod val="75000"/>
                  </a:schemeClr>
                </a:solidFill>
              </a:rPr>
            </a:br>
            <a:r>
              <a:rPr lang="en-US" b="1" dirty="0" smtClean="0">
                <a:solidFill>
                  <a:schemeClr val="tx2">
                    <a:lumMod val="75000"/>
                  </a:schemeClr>
                </a:solidFill>
              </a:rPr>
              <a:t>“</a:t>
            </a:r>
            <a:r>
              <a:rPr lang="en-US" sz="3100" b="1" dirty="0" smtClean="0">
                <a:solidFill>
                  <a:schemeClr val="tx2">
                    <a:lumMod val="75000"/>
                  </a:schemeClr>
                </a:solidFill>
              </a:rPr>
              <a:t>Statistics </a:t>
            </a:r>
            <a:r>
              <a:rPr lang="en-US" sz="3100" b="1" dirty="0">
                <a:solidFill>
                  <a:schemeClr val="tx2">
                    <a:lumMod val="75000"/>
                  </a:schemeClr>
                </a:solidFill>
              </a:rPr>
              <a:t>and </a:t>
            </a:r>
            <a:r>
              <a:rPr lang="en-US" sz="3100" b="1" dirty="0" smtClean="0">
                <a:solidFill>
                  <a:schemeClr val="tx2">
                    <a:lumMod val="75000"/>
                  </a:schemeClr>
                </a:solidFill>
              </a:rPr>
              <a:t>Pathophysiology”</a:t>
            </a:r>
            <a:br>
              <a:rPr lang="en-US" sz="3100" b="1" dirty="0" smtClean="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smtClean="0">
                <a:solidFill>
                  <a:schemeClr val="tx2">
                    <a:lumMod val="75000"/>
                  </a:schemeClr>
                </a:solidFill>
              </a:rPr>
              <a:t>Part 2 of 4</a:t>
            </a:r>
            <a:r>
              <a:rPr lang="en-US" b="1" dirty="0">
                <a:solidFill>
                  <a:schemeClr val="tx2">
                    <a:lumMod val="75000"/>
                  </a:schemeClr>
                </a:solidFill>
              </a:rPr>
              <a:t/>
            </a:r>
            <a:br>
              <a:rPr lang="en-US" b="1" dirty="0">
                <a:solidFill>
                  <a:schemeClr val="tx2">
                    <a:lumMod val="75000"/>
                  </a:schemeClr>
                </a:solidFill>
              </a:rPr>
            </a:br>
            <a:r>
              <a:rPr lang="en-US" sz="3100" dirty="0" smtClean="0">
                <a:solidFill>
                  <a:schemeClr val="tx2">
                    <a:lumMod val="75000"/>
                  </a:schemeClr>
                </a:solidFill>
              </a:rPr>
              <a:t>Standard 29 CFR 1910.1030</a:t>
            </a:r>
            <a:r>
              <a:rPr lang="en-US" dirty="0" smtClean="0"/>
              <a:t/>
            </a:r>
            <a:br>
              <a:rPr lang="en-US" dirty="0" smtClean="0"/>
            </a:br>
            <a:endParaRPr lang="en-US" sz="2700" dirty="0" smtClean="0">
              <a:solidFill>
                <a:schemeClr val="tx2">
                  <a:lumMod val="75000"/>
                </a:schemeClr>
              </a:solidFill>
            </a:endParaRPr>
          </a:p>
        </p:txBody>
      </p:sp>
      <p:sp>
        <p:nvSpPr>
          <p:cNvPr id="3" name="Subtitle 2"/>
          <p:cNvSpPr>
            <a:spLocks noGrp="1"/>
          </p:cNvSpPr>
          <p:nvPr>
            <p:ph type="subTitle" idx="1"/>
          </p:nvPr>
        </p:nvSpPr>
        <p:spPr>
          <a:xfrm>
            <a:off x="1371600" y="5181600"/>
            <a:ext cx="6400800" cy="1752600"/>
          </a:xfrm>
        </p:spPr>
        <p:txBody>
          <a:bodyPr rtlCol="0">
            <a:normAutofit/>
          </a:bodyPr>
          <a:lstStyle/>
          <a:p>
            <a:pPr algn="l" eaLnBrk="1" fontAlgn="auto" hangingPunct="1">
              <a:spcAft>
                <a:spcPts val="0"/>
              </a:spcAft>
              <a:buFont typeface="Arial" pitchFamily="34" charset="0"/>
              <a:buNone/>
              <a:defRPr/>
            </a:pPr>
            <a:r>
              <a:rPr lang="en-US" sz="2000" dirty="0" smtClean="0">
                <a:solidFill>
                  <a:schemeClr val="tx2">
                    <a:lumMod val="75000"/>
                  </a:schemeClr>
                </a:solidFill>
              </a:rPr>
              <a:t>Produced by</a:t>
            </a:r>
          </a:p>
          <a:p>
            <a:pPr algn="l" eaLnBrk="1" fontAlgn="auto" hangingPunct="1">
              <a:spcAft>
                <a:spcPts val="0"/>
              </a:spcAft>
              <a:buFont typeface="Arial" pitchFamily="34" charset="0"/>
              <a:buNone/>
              <a:defRPr/>
            </a:pPr>
            <a:r>
              <a:rPr lang="en-US" sz="2000" dirty="0" smtClean="0">
                <a:solidFill>
                  <a:schemeClr val="tx2">
                    <a:lumMod val="75000"/>
                  </a:schemeClr>
                </a:solidFill>
              </a:rPr>
              <a:t>Idaho State University</a:t>
            </a:r>
          </a:p>
          <a:p>
            <a:pPr algn="l" eaLnBrk="1" fontAlgn="auto" hangingPunct="1">
              <a:spcAft>
                <a:spcPts val="0"/>
              </a:spcAft>
              <a:buFont typeface="Arial" pitchFamily="34" charset="0"/>
              <a:buNone/>
              <a:defRPr/>
            </a:pPr>
            <a:r>
              <a:rPr lang="en-US" sz="2000" dirty="0" smtClean="0">
                <a:solidFill>
                  <a:schemeClr val="tx2">
                    <a:lumMod val="75000"/>
                  </a:schemeClr>
                </a:solidFill>
              </a:rPr>
              <a:t>Office of Workforce Training</a:t>
            </a:r>
          </a:p>
          <a:p>
            <a:pPr algn="l" eaLnBrk="1" fontAlgn="auto" hangingPunct="1">
              <a:spcAft>
                <a:spcPts val="0"/>
              </a:spcAft>
              <a:buFont typeface="Arial" pitchFamily="34" charset="0"/>
              <a:buNone/>
              <a:defRPr/>
            </a:pPr>
            <a:r>
              <a:rPr lang="en-US" sz="2000" dirty="0">
                <a:solidFill>
                  <a:schemeClr val="tx2">
                    <a:lumMod val="75000"/>
                  </a:schemeClr>
                </a:solidFill>
              </a:rPr>
              <a:t>workforcetraining.isu.edu</a:t>
            </a:r>
          </a:p>
          <a:p>
            <a:pPr algn="l" eaLnBrk="1" fontAlgn="auto" hangingPunct="1">
              <a:spcAft>
                <a:spcPts val="0"/>
              </a:spcAft>
              <a:buFont typeface="Arial" pitchFamily="34" charset="0"/>
              <a:buNone/>
              <a:defRPr/>
            </a:pPr>
            <a:endParaRPr lang="en-US" sz="2000"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2667000" y="2743200"/>
            <a:ext cx="2552815"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O.P.I.M</a:t>
            </a:r>
          </a:p>
        </p:txBody>
      </p:sp>
      <p:pic>
        <p:nvPicPr>
          <p:cNvPr id="16387" name="Picture 4" descr="cerebrospinal_flui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1524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ynovial.jpg"/>
          <p:cNvPicPr>
            <a:picLocks noChangeAspect="1"/>
          </p:cNvPicPr>
          <p:nvPr/>
        </p:nvPicPr>
        <p:blipFill>
          <a:blip r:embed="rId6">
            <a:extLst>
              <a:ext uri="{28A0092B-C50C-407E-A947-70E740481C1C}">
                <a14:useLocalDpi xmlns:a14="http://schemas.microsoft.com/office/drawing/2010/main" val="0"/>
              </a:ext>
            </a:extLst>
          </a:blip>
          <a:srcRect l="42308"/>
          <a:stretch>
            <a:fillRect/>
          </a:stretch>
        </p:blipFill>
        <p:spPr bwMode="auto">
          <a:xfrm>
            <a:off x="2438400" y="152400"/>
            <a:ext cx="1143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pericardial-fluid.jpg"/>
          <p:cNvPicPr>
            <a:picLocks noChangeAspect="1"/>
          </p:cNvPicPr>
          <p:nvPr/>
        </p:nvPicPr>
        <p:blipFill>
          <a:blip r:embed="rId7">
            <a:extLst>
              <a:ext uri="{28A0092B-C50C-407E-A947-70E740481C1C}">
                <a14:useLocalDpi xmlns:a14="http://schemas.microsoft.com/office/drawing/2010/main" val="0"/>
              </a:ext>
            </a:extLst>
          </a:blip>
          <a:srcRect l="64999" t="17786" r="12500" b="45973"/>
          <a:stretch>
            <a:fillRect/>
          </a:stretch>
        </p:blipFill>
        <p:spPr bwMode="auto">
          <a:xfrm>
            <a:off x="4191000" y="228600"/>
            <a:ext cx="114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pleural fluid.jpg"/>
          <p:cNvPicPr>
            <a:picLocks noChangeAspect="1"/>
          </p:cNvPicPr>
          <p:nvPr/>
        </p:nvPicPr>
        <p:blipFill>
          <a:blip r:embed="rId8">
            <a:extLst>
              <a:ext uri="{28A0092B-C50C-407E-A947-70E740481C1C}">
                <a14:useLocalDpi xmlns:a14="http://schemas.microsoft.com/office/drawing/2010/main" val="0"/>
              </a:ext>
            </a:extLst>
          </a:blip>
          <a:srcRect l="5652" t="42000" r="40869"/>
          <a:stretch>
            <a:fillRect/>
          </a:stretch>
        </p:blipFill>
        <p:spPr bwMode="auto">
          <a:xfrm>
            <a:off x="5715000" y="1371600"/>
            <a:ext cx="198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sperm.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4038600"/>
            <a:ext cx="22907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Breast-Milk-300x24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724400"/>
            <a:ext cx="1962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amniotic.jpg"/>
          <p:cNvPicPr>
            <a:picLocks noChangeAspect="1"/>
          </p:cNvPicPr>
          <p:nvPr/>
        </p:nvPicPr>
        <p:blipFill>
          <a:blip r:embed="rId11">
            <a:extLst>
              <a:ext uri="{28A0092B-C50C-407E-A947-70E740481C1C}">
                <a14:useLocalDpi xmlns:a14="http://schemas.microsoft.com/office/drawing/2010/main" val="0"/>
              </a:ext>
            </a:extLst>
          </a:blip>
          <a:srcRect l="34000" t="7500" r="12000" b="14999"/>
          <a:stretch>
            <a:fillRect/>
          </a:stretch>
        </p:blipFill>
        <p:spPr bwMode="auto">
          <a:xfrm>
            <a:off x="533400" y="3886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rot="10800000" flipV="1">
            <a:off x="2438400" y="3505200"/>
            <a:ext cx="1373188"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tears.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33400" y="228600"/>
            <a:ext cx="2362200" cy="1981200"/>
          </a:xfrm>
        </p:spPr>
      </p:pic>
      <p:pic>
        <p:nvPicPr>
          <p:cNvPr id="6" name="Picture 5" descr="toilet2-717761.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43600" y="304800"/>
            <a:ext cx="1828800" cy="1905000"/>
          </a:xfrm>
          <a:prstGeom prst="rect">
            <a:avLst/>
          </a:prstGeom>
          <a:ln>
            <a:solidFill>
              <a:schemeClr val="accent1">
                <a:lumMod val="50000"/>
              </a:schemeClr>
            </a:solidFill>
          </a:ln>
        </p:spPr>
      </p:pic>
      <p:pic>
        <p:nvPicPr>
          <p:cNvPr id="17412" name="Picture 6" descr="sweating woman bi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84838" y="2438400"/>
            <a:ext cx="23161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NOS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800600"/>
            <a:ext cx="20843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saliva-drug-testing.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5146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vomit-150x15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4800600"/>
            <a:ext cx="19812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276600" y="2667000"/>
            <a:ext cx="1828800" cy="1323975"/>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4000" u="sng" dirty="0">
                <a:solidFill>
                  <a:schemeClr val="bg1"/>
                </a:solidFill>
                <a:latin typeface="Freestyle Script" pitchFamily="66" charset="0"/>
                <a:cs typeface="+mn-cs"/>
              </a:rPr>
              <a:t>NOT</a:t>
            </a:r>
            <a:r>
              <a:rPr lang="en-US" sz="4000" dirty="0">
                <a:solidFill>
                  <a:schemeClr val="bg1"/>
                </a:solidFill>
                <a:latin typeface="Freestyle Script" pitchFamily="66" charset="0"/>
                <a:cs typeface="+mn-cs"/>
              </a:rPr>
              <a:t>     O.P.I.M</a:t>
            </a:r>
          </a:p>
        </p:txBody>
      </p:sp>
      <p:sp>
        <p:nvSpPr>
          <p:cNvPr id="17417" name="TextBox 17"/>
          <p:cNvSpPr txBox="1">
            <a:spLocks noChangeArrowheads="1"/>
          </p:cNvSpPr>
          <p:nvPr/>
        </p:nvSpPr>
        <p:spPr bwMode="auto">
          <a:xfrm>
            <a:off x="152400" y="228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a:t>1</a:t>
            </a:r>
          </a:p>
        </p:txBody>
      </p:sp>
      <p:sp>
        <p:nvSpPr>
          <p:cNvPr id="17418" name="TextBox 18"/>
          <p:cNvSpPr txBox="1">
            <a:spLocks noChangeArrowheads="1"/>
          </p:cNvSpPr>
          <p:nvPr/>
        </p:nvSpPr>
        <p:spPr bwMode="auto">
          <a:xfrm>
            <a:off x="5638800" y="304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a:t>2</a:t>
            </a:r>
          </a:p>
        </p:txBody>
      </p:sp>
      <p:sp>
        <p:nvSpPr>
          <p:cNvPr id="17419" name="TextBox 19"/>
          <p:cNvSpPr txBox="1">
            <a:spLocks noChangeArrowheads="1"/>
          </p:cNvSpPr>
          <p:nvPr/>
        </p:nvSpPr>
        <p:spPr bwMode="auto">
          <a:xfrm>
            <a:off x="152400" y="2590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a:t>3</a:t>
            </a:r>
          </a:p>
        </p:txBody>
      </p:sp>
      <p:sp>
        <p:nvSpPr>
          <p:cNvPr id="17420" name="TextBox 20"/>
          <p:cNvSpPr txBox="1">
            <a:spLocks noChangeArrowheads="1"/>
          </p:cNvSpPr>
          <p:nvPr/>
        </p:nvSpPr>
        <p:spPr bwMode="auto">
          <a:xfrm>
            <a:off x="5257800" y="25146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a:t>4</a:t>
            </a:r>
          </a:p>
        </p:txBody>
      </p:sp>
      <p:sp>
        <p:nvSpPr>
          <p:cNvPr id="17421" name="TextBox 21"/>
          <p:cNvSpPr txBox="1">
            <a:spLocks noChangeArrowheads="1"/>
          </p:cNvSpPr>
          <p:nvPr/>
        </p:nvSpPr>
        <p:spPr bwMode="auto">
          <a:xfrm>
            <a:off x="152400" y="4800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a:t>5</a:t>
            </a:r>
          </a:p>
        </p:txBody>
      </p:sp>
      <p:sp>
        <p:nvSpPr>
          <p:cNvPr id="17422" name="TextBox 22"/>
          <p:cNvSpPr txBox="1">
            <a:spLocks noChangeArrowheads="1"/>
          </p:cNvSpPr>
          <p:nvPr/>
        </p:nvSpPr>
        <p:spPr bwMode="auto">
          <a:xfrm>
            <a:off x="3048000" y="4876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a:t>6</a:t>
            </a:r>
          </a:p>
        </p:txBody>
      </p:sp>
      <p:sp>
        <p:nvSpPr>
          <p:cNvPr id="17423" name="TextBox 23"/>
          <p:cNvSpPr txBox="1">
            <a:spLocks noChangeArrowheads="1"/>
          </p:cNvSpPr>
          <p:nvPr/>
        </p:nvSpPr>
        <p:spPr bwMode="auto">
          <a:xfrm>
            <a:off x="5334000" y="4800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a:t>7</a:t>
            </a:r>
          </a:p>
        </p:txBody>
      </p:sp>
      <p:pic>
        <p:nvPicPr>
          <p:cNvPr id="17424" name="Picture 24" descr="COUGH-copy.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648200"/>
            <a:ext cx="23812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0040"/>
            <a:ext cx="7239000" cy="594360"/>
          </a:xfrm>
        </p:spPr>
        <p:txBody>
          <a:bodyPr/>
          <a:lstStyle/>
          <a:p>
            <a:pPr algn="ctr" eaLnBrk="1" fontAlgn="auto" hangingPunct="1">
              <a:spcAft>
                <a:spcPts val="0"/>
              </a:spcAft>
              <a:defRPr/>
            </a:pPr>
            <a:r>
              <a:rPr lang="en-US" dirty="0" smtClean="0"/>
              <a:t>Quiz Time!</a:t>
            </a:r>
            <a:endParaRPr lang="en-US" dirty="0"/>
          </a:p>
        </p:txBody>
      </p:sp>
      <p:sp>
        <p:nvSpPr>
          <p:cNvPr id="3" name="Content Placeholder 2"/>
          <p:cNvSpPr>
            <a:spLocks noGrp="1"/>
          </p:cNvSpPr>
          <p:nvPr>
            <p:ph idx="1"/>
          </p:nvPr>
        </p:nvSpPr>
        <p:spPr>
          <a:xfrm>
            <a:off x="457200" y="1066800"/>
            <a:ext cx="7239000" cy="5389563"/>
          </a:xfrm>
        </p:spPr>
        <p:txBody>
          <a:bodyPr>
            <a:normAutofit/>
          </a:bodyPr>
          <a:lstStyle/>
          <a:p>
            <a:pPr marL="274320" indent="-274320" eaLnBrk="1" fontAlgn="auto" hangingPunct="1">
              <a:spcAft>
                <a:spcPts val="0"/>
              </a:spcAft>
              <a:buFont typeface="Wingdings 2"/>
              <a:buNone/>
              <a:defRPr/>
            </a:pPr>
            <a:r>
              <a:rPr lang="en-US" dirty="0" smtClean="0">
                <a:latin typeface="Arial Narrow" pitchFamily="34" charset="0"/>
              </a:rPr>
              <a:t>	</a:t>
            </a:r>
            <a:r>
              <a:rPr lang="en-US" dirty="0" smtClean="0">
                <a:solidFill>
                  <a:schemeClr val="accent1">
                    <a:lumMod val="75000"/>
                  </a:schemeClr>
                </a:solidFill>
                <a:latin typeface="Arial Narrow" pitchFamily="34" charset="0"/>
              </a:rPr>
              <a:t>Which would put you at GREATEST risk of contracting a </a:t>
            </a:r>
            <a:r>
              <a:rPr lang="en-US" dirty="0" err="1" smtClean="0">
                <a:solidFill>
                  <a:schemeClr val="accent1">
                    <a:lumMod val="75000"/>
                  </a:schemeClr>
                </a:solidFill>
                <a:latin typeface="Arial Narrow" pitchFamily="34" charset="0"/>
              </a:rPr>
              <a:t>bloodborne</a:t>
            </a:r>
            <a:r>
              <a:rPr lang="en-US" dirty="0" smtClean="0">
                <a:solidFill>
                  <a:schemeClr val="accent1">
                    <a:lumMod val="75000"/>
                  </a:schemeClr>
                </a:solidFill>
                <a:latin typeface="Arial Narrow" pitchFamily="34" charset="0"/>
              </a:rPr>
              <a:t> pathogen in the work setting? </a:t>
            </a:r>
          </a:p>
          <a:p>
            <a:pPr marL="761238" lvl="1" indent="-514350" eaLnBrk="1" fontAlgn="auto" hangingPunct="1">
              <a:spcAft>
                <a:spcPts val="0"/>
              </a:spcAft>
              <a:buClr>
                <a:schemeClr val="accent4"/>
              </a:buClr>
              <a:buFont typeface="+mj-lt"/>
              <a:buAutoNum type="alphaLcParenR"/>
              <a:defRPr/>
            </a:pPr>
            <a:r>
              <a:rPr lang="en-US" dirty="0" smtClean="0">
                <a:solidFill>
                  <a:schemeClr val="accent1">
                    <a:lumMod val="75000"/>
                  </a:schemeClr>
                </a:solidFill>
                <a:latin typeface="Arial Narrow" pitchFamily="34" charset="0"/>
              </a:rPr>
              <a:t>Will had a little too much to drink last night and vomits on the break room table right in front of you</a:t>
            </a:r>
          </a:p>
          <a:p>
            <a:pPr marL="761238" lvl="1" indent="-514350" eaLnBrk="1" fontAlgn="auto" hangingPunct="1">
              <a:spcAft>
                <a:spcPts val="0"/>
              </a:spcAft>
              <a:buClr>
                <a:schemeClr val="accent4"/>
              </a:buClr>
              <a:buFont typeface="+mj-lt"/>
              <a:buAutoNum type="alphaLcParenR"/>
              <a:defRPr/>
            </a:pPr>
            <a:r>
              <a:rPr lang="en-US" dirty="0" smtClean="0">
                <a:solidFill>
                  <a:schemeClr val="accent1">
                    <a:lumMod val="75000"/>
                  </a:schemeClr>
                </a:solidFill>
                <a:latin typeface="Arial Narrow" pitchFamily="34" charset="0"/>
              </a:rPr>
              <a:t>Rebecca forgets to cover her cough…and you’re standing across from her</a:t>
            </a:r>
          </a:p>
          <a:p>
            <a:pPr marL="761238" lvl="1" indent="-514350" eaLnBrk="1" fontAlgn="auto" hangingPunct="1">
              <a:spcAft>
                <a:spcPts val="0"/>
              </a:spcAft>
              <a:buClr>
                <a:schemeClr val="accent4"/>
              </a:buClr>
              <a:buFont typeface="+mj-lt"/>
              <a:buAutoNum type="alphaLcParenR"/>
              <a:defRPr/>
            </a:pPr>
            <a:r>
              <a:rPr lang="en-US" dirty="0" smtClean="0">
                <a:solidFill>
                  <a:schemeClr val="accent1">
                    <a:lumMod val="75000"/>
                  </a:schemeClr>
                </a:solidFill>
                <a:latin typeface="Arial Narrow" pitchFamily="34" charset="0"/>
              </a:rPr>
              <a:t>John has a heart attack and requires mouth to mouth resuscitation until the ambulance arrives</a:t>
            </a:r>
          </a:p>
          <a:p>
            <a:pPr marL="761238" lvl="1" indent="-514350" eaLnBrk="1" fontAlgn="auto" hangingPunct="1">
              <a:spcAft>
                <a:spcPts val="0"/>
              </a:spcAft>
              <a:buClr>
                <a:schemeClr val="accent4"/>
              </a:buClr>
              <a:buFont typeface="+mj-lt"/>
              <a:buAutoNum type="alphaLcParenR"/>
              <a:defRPr/>
            </a:pPr>
            <a:r>
              <a:rPr lang="en-US" dirty="0" smtClean="0">
                <a:solidFill>
                  <a:schemeClr val="accent1">
                    <a:lumMod val="75000"/>
                  </a:schemeClr>
                </a:solidFill>
                <a:latin typeface="Arial Narrow" pitchFamily="34" charset="0"/>
              </a:rPr>
              <a:t>Sally’s water broke and you are assigned to stay with her until the ambulance arrives</a:t>
            </a:r>
          </a:p>
          <a:p>
            <a:pPr marL="761238" lvl="1" indent="-514350" eaLnBrk="1" fontAlgn="auto" hangingPunct="1">
              <a:spcAft>
                <a:spcPts val="0"/>
              </a:spcAft>
              <a:buClr>
                <a:schemeClr val="accent4"/>
              </a:buClr>
              <a:buFont typeface="+mj-lt"/>
              <a:buAutoNum type="alphaLcParenR"/>
              <a:defRPr/>
            </a:pPr>
            <a:r>
              <a:rPr lang="en-US" dirty="0" smtClean="0">
                <a:solidFill>
                  <a:schemeClr val="accent1">
                    <a:lumMod val="75000"/>
                  </a:schemeClr>
                </a:solidFill>
                <a:latin typeface="Arial Narrow" pitchFamily="34" charset="0"/>
              </a:rPr>
              <a:t>You are holding something in place for Mike when your arm comes in contact with his forehead, which is covered in sweat</a:t>
            </a:r>
          </a:p>
          <a:p>
            <a:pPr marL="514350" indent="-514350" eaLnBrk="1" fontAlgn="auto" hangingPunct="1">
              <a:spcAft>
                <a:spcPts val="0"/>
              </a:spcAft>
              <a:buFont typeface="+mj-lt"/>
              <a:buAutoNum type="alphaLcParenR"/>
              <a:defRPr/>
            </a:pPr>
            <a:endParaRPr lang="en-US" dirty="0" smtClean="0">
              <a:solidFill>
                <a:schemeClr val="accent1">
                  <a:lumMod val="75000"/>
                </a:schemeClr>
              </a:solidFill>
              <a:latin typeface="Arial Narrow" pitchFamily="34" charset="0"/>
            </a:endParaRPr>
          </a:p>
          <a:p>
            <a:pPr marL="274320" indent="-274320" eaLnBrk="1" fontAlgn="auto" hangingPunct="1">
              <a:spcAft>
                <a:spcPts val="0"/>
              </a:spcAft>
              <a:buFont typeface="Wingdings 2"/>
              <a:buNone/>
              <a:defRPr/>
            </a:pPr>
            <a:endParaRPr lang="en-US" dirty="0">
              <a:latin typeface="Arial Narrow" pitchFamily="34"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0040"/>
            <a:ext cx="7239000" cy="594360"/>
          </a:xfrm>
        </p:spPr>
        <p:txBody>
          <a:bodyPr/>
          <a:lstStyle/>
          <a:p>
            <a:pPr algn="ctr" eaLnBrk="1" fontAlgn="auto" hangingPunct="1">
              <a:spcAft>
                <a:spcPts val="0"/>
              </a:spcAft>
              <a:defRPr/>
            </a:pPr>
            <a:r>
              <a:rPr lang="en-US" dirty="0" smtClean="0"/>
              <a:t>Quiz Time!</a:t>
            </a:r>
            <a:endParaRPr lang="en-US" dirty="0"/>
          </a:p>
        </p:txBody>
      </p:sp>
      <p:sp>
        <p:nvSpPr>
          <p:cNvPr id="3" name="Content Placeholder 2"/>
          <p:cNvSpPr>
            <a:spLocks noGrp="1"/>
          </p:cNvSpPr>
          <p:nvPr>
            <p:ph idx="1"/>
          </p:nvPr>
        </p:nvSpPr>
        <p:spPr>
          <a:xfrm>
            <a:off x="457200" y="1066800"/>
            <a:ext cx="7239000" cy="5389563"/>
          </a:xfrm>
        </p:spPr>
        <p:txBody>
          <a:bodyPr>
            <a:normAutofit/>
          </a:bodyPr>
          <a:lstStyle/>
          <a:p>
            <a:pPr marL="274320" indent="-274320" eaLnBrk="1" fontAlgn="auto" hangingPunct="1">
              <a:spcAft>
                <a:spcPts val="0"/>
              </a:spcAft>
              <a:buFont typeface="Wingdings 2"/>
              <a:buNone/>
              <a:defRPr/>
            </a:pPr>
            <a:r>
              <a:rPr lang="en-US" dirty="0" smtClean="0">
                <a:latin typeface="Arial Narrow" pitchFamily="34" charset="0"/>
              </a:rPr>
              <a:t>	</a:t>
            </a:r>
            <a:r>
              <a:rPr lang="en-US" dirty="0" smtClean="0">
                <a:solidFill>
                  <a:schemeClr val="accent1">
                    <a:lumMod val="75000"/>
                  </a:schemeClr>
                </a:solidFill>
                <a:latin typeface="Arial Narrow" pitchFamily="34" charset="0"/>
              </a:rPr>
              <a:t>Which would put you at GREATEST risk of contracting a </a:t>
            </a:r>
            <a:r>
              <a:rPr lang="en-US" dirty="0" err="1" smtClean="0">
                <a:solidFill>
                  <a:schemeClr val="accent1">
                    <a:lumMod val="75000"/>
                  </a:schemeClr>
                </a:solidFill>
                <a:latin typeface="Arial Narrow" pitchFamily="34" charset="0"/>
              </a:rPr>
              <a:t>bloodborne</a:t>
            </a:r>
            <a:r>
              <a:rPr lang="en-US" dirty="0" smtClean="0">
                <a:solidFill>
                  <a:schemeClr val="accent1">
                    <a:lumMod val="75000"/>
                  </a:schemeClr>
                </a:solidFill>
                <a:latin typeface="Arial Narrow" pitchFamily="34" charset="0"/>
              </a:rPr>
              <a:t> pathogen in the work setting? </a:t>
            </a:r>
          </a:p>
          <a:p>
            <a:pPr marL="761238" lvl="1" indent="-514350" eaLnBrk="1" fontAlgn="auto" hangingPunct="1">
              <a:spcAft>
                <a:spcPts val="0"/>
              </a:spcAft>
              <a:buClr>
                <a:schemeClr val="accent4"/>
              </a:buClr>
              <a:buFont typeface="+mj-lt"/>
              <a:buAutoNum type="alphaLcParenR"/>
              <a:defRPr/>
            </a:pPr>
            <a:r>
              <a:rPr lang="en-US" dirty="0" smtClean="0">
                <a:solidFill>
                  <a:schemeClr val="accent1">
                    <a:lumMod val="75000"/>
                  </a:schemeClr>
                </a:solidFill>
                <a:latin typeface="Arial Narrow" pitchFamily="34" charset="0"/>
              </a:rPr>
              <a:t>Will had a little too much to drink last night and vomits on the break room table right in front of you</a:t>
            </a:r>
          </a:p>
          <a:p>
            <a:pPr marL="761238" lvl="1" indent="-514350" eaLnBrk="1" fontAlgn="auto" hangingPunct="1">
              <a:spcAft>
                <a:spcPts val="0"/>
              </a:spcAft>
              <a:buClr>
                <a:schemeClr val="accent4"/>
              </a:buClr>
              <a:buFont typeface="+mj-lt"/>
              <a:buAutoNum type="alphaLcParenR"/>
              <a:defRPr/>
            </a:pPr>
            <a:r>
              <a:rPr lang="en-US" dirty="0" smtClean="0">
                <a:solidFill>
                  <a:schemeClr val="accent1">
                    <a:lumMod val="75000"/>
                  </a:schemeClr>
                </a:solidFill>
                <a:latin typeface="Arial Narrow" pitchFamily="34" charset="0"/>
              </a:rPr>
              <a:t>Rebecca forgets to cover her cough…and you’re across from her</a:t>
            </a:r>
          </a:p>
          <a:p>
            <a:pPr marL="761238" lvl="1" indent="-514350" eaLnBrk="1" fontAlgn="auto" hangingPunct="1">
              <a:spcAft>
                <a:spcPts val="0"/>
              </a:spcAft>
              <a:buClr>
                <a:schemeClr val="accent4"/>
              </a:buClr>
              <a:buFont typeface="+mj-lt"/>
              <a:buAutoNum type="alphaLcParenR"/>
              <a:defRPr/>
            </a:pPr>
            <a:r>
              <a:rPr lang="en-US" dirty="0" smtClean="0">
                <a:solidFill>
                  <a:schemeClr val="accent1">
                    <a:lumMod val="75000"/>
                  </a:schemeClr>
                </a:solidFill>
                <a:latin typeface="Arial Narrow" pitchFamily="34" charset="0"/>
              </a:rPr>
              <a:t>John has a heart attack and requires mouth to mouth resuscitation until the ambulance arrives</a:t>
            </a:r>
          </a:p>
          <a:p>
            <a:pPr marL="761238" lvl="1" indent="-514350" eaLnBrk="1" fontAlgn="auto" hangingPunct="1">
              <a:spcAft>
                <a:spcPts val="0"/>
              </a:spcAft>
              <a:buClr>
                <a:schemeClr val="accent4"/>
              </a:buClr>
              <a:buFont typeface="+mj-lt"/>
              <a:buAutoNum type="alphaLcParenR"/>
              <a:defRPr/>
            </a:pPr>
            <a:r>
              <a:rPr lang="en-US" b="1" dirty="0" smtClean="0">
                <a:solidFill>
                  <a:schemeClr val="accent6">
                    <a:lumMod val="75000"/>
                  </a:schemeClr>
                </a:solidFill>
                <a:latin typeface="Arial Narrow" pitchFamily="34" charset="0"/>
              </a:rPr>
              <a:t>Sally’s water broke and you are assigned to stay with her until the ambulance arrives</a:t>
            </a:r>
          </a:p>
          <a:p>
            <a:pPr marL="761238" lvl="1" indent="-514350" eaLnBrk="1" fontAlgn="auto" hangingPunct="1">
              <a:spcAft>
                <a:spcPts val="0"/>
              </a:spcAft>
              <a:buClr>
                <a:schemeClr val="accent4"/>
              </a:buClr>
              <a:buFont typeface="+mj-lt"/>
              <a:buAutoNum type="alphaLcParenR"/>
              <a:defRPr/>
            </a:pPr>
            <a:r>
              <a:rPr lang="en-US" dirty="0" smtClean="0">
                <a:solidFill>
                  <a:schemeClr val="accent1">
                    <a:lumMod val="75000"/>
                  </a:schemeClr>
                </a:solidFill>
                <a:latin typeface="Arial Narrow" pitchFamily="34" charset="0"/>
              </a:rPr>
              <a:t>You are holding something in place for Mike when your arm comes in contact with his forehead, which is covered in sweat</a:t>
            </a:r>
          </a:p>
          <a:p>
            <a:pPr marL="274320" indent="-274320" eaLnBrk="1" fontAlgn="auto" hangingPunct="1">
              <a:spcAft>
                <a:spcPts val="0"/>
              </a:spcAft>
              <a:buFont typeface="Wingdings 2"/>
              <a:buNone/>
              <a:defRPr/>
            </a:pPr>
            <a:endParaRPr lang="en-US" dirty="0">
              <a:latin typeface="Arial Narrow" pitchFamily="34"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Water lili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Nightingale_mast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81000"/>
            <a:ext cx="17526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9"/>
          <p:cNvSpPr txBox="1">
            <a:spLocks noChangeArrowheads="1"/>
          </p:cNvSpPr>
          <p:nvPr/>
        </p:nvSpPr>
        <p:spPr bwMode="auto">
          <a:xfrm>
            <a:off x="609600" y="609600"/>
            <a:ext cx="4572000"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sz="2400">
                <a:solidFill>
                  <a:schemeClr val="bg1"/>
                </a:solidFill>
              </a:rPr>
              <a:t>Don’t always need a live host…</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5" descr="what-is-epstein-barr-syndromezo.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133600" y="3581400"/>
            <a:ext cx="3810000" cy="2895600"/>
          </a:xfrm>
        </p:spPr>
      </p:pic>
      <p:pic>
        <p:nvPicPr>
          <p:cNvPr id="21507" name="Picture 6" descr="rabi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3475038"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descr="HIV-AID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1000"/>
            <a:ext cx="32099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pPr eaLnBrk="1" fontAlgn="auto" hangingPunct="1">
              <a:spcAft>
                <a:spcPts val="0"/>
              </a:spcAft>
              <a:defRPr/>
            </a:pPr>
            <a:r>
              <a:rPr lang="en-US" dirty="0" err="1" smtClean="0"/>
              <a:t>Pathophysiology</a:t>
            </a:r>
            <a:endParaRPr lang="en-US" dirty="0"/>
          </a:p>
        </p:txBody>
      </p:sp>
      <p:pic>
        <p:nvPicPr>
          <p:cNvPr id="4" name="Picture 3" descr="hepatitisb-thumb.jpg"/>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0" y="0"/>
            <a:ext cx="2667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ight-virus-1.jpg"/>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0" y="4389438"/>
            <a:ext cx="2693988" cy="2468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20040"/>
            <a:ext cx="7543800" cy="1143000"/>
          </a:xfrm>
        </p:spPr>
        <p:txBody>
          <a:bodyPr/>
          <a:lstStyle/>
          <a:p>
            <a:pPr eaLnBrk="1" fontAlgn="auto" hangingPunct="1">
              <a:spcAft>
                <a:spcPts val="0"/>
              </a:spcAft>
              <a:defRPr/>
            </a:pPr>
            <a:r>
              <a:rPr lang="en-US" sz="2800" dirty="0" smtClean="0"/>
              <a:t>What the heck is ‘</a:t>
            </a:r>
            <a:r>
              <a:rPr lang="en-US" sz="2800" dirty="0" err="1" smtClean="0"/>
              <a:t>pathophysiology</a:t>
            </a:r>
            <a:r>
              <a:rPr lang="en-US" sz="2800" dirty="0" smtClean="0"/>
              <a:t>’? </a:t>
            </a:r>
            <a:endParaRPr lang="en-US" sz="2800"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solidFill>
                  <a:schemeClr val="tx2">
                    <a:lumMod val="75000"/>
                  </a:schemeClr>
                </a:solidFill>
              </a:rPr>
              <a:t>General information</a:t>
            </a:r>
          </a:p>
          <a:p>
            <a:pPr marL="274320" indent="-274320" eaLnBrk="1" fontAlgn="auto" hangingPunct="1">
              <a:spcAft>
                <a:spcPts val="0"/>
              </a:spcAft>
              <a:buFont typeface="Wingdings 2"/>
              <a:buChar char=""/>
              <a:defRPr/>
            </a:pPr>
            <a:r>
              <a:rPr lang="en-US" dirty="0" smtClean="0">
                <a:solidFill>
                  <a:schemeClr val="tx2">
                    <a:lumMod val="75000"/>
                  </a:schemeClr>
                </a:solidFill>
              </a:rPr>
              <a:t>Causes and risk factors</a:t>
            </a:r>
          </a:p>
          <a:p>
            <a:pPr marL="274320" indent="-274320" eaLnBrk="1" fontAlgn="auto" hangingPunct="1">
              <a:spcAft>
                <a:spcPts val="0"/>
              </a:spcAft>
              <a:buFont typeface="Wingdings 2"/>
              <a:buChar char=""/>
              <a:defRPr/>
            </a:pPr>
            <a:r>
              <a:rPr lang="en-US" dirty="0" smtClean="0">
                <a:solidFill>
                  <a:schemeClr val="tx2">
                    <a:lumMod val="75000"/>
                  </a:schemeClr>
                </a:solidFill>
              </a:rPr>
              <a:t>Normal structure</a:t>
            </a:r>
          </a:p>
          <a:p>
            <a:pPr marL="274320" indent="-274320" eaLnBrk="1" fontAlgn="auto" hangingPunct="1">
              <a:spcAft>
                <a:spcPts val="0"/>
              </a:spcAft>
              <a:buFont typeface="Wingdings 2"/>
              <a:buChar char=""/>
              <a:defRPr/>
            </a:pPr>
            <a:r>
              <a:rPr lang="en-US" dirty="0" smtClean="0">
                <a:solidFill>
                  <a:schemeClr val="tx2">
                    <a:lumMod val="75000"/>
                  </a:schemeClr>
                </a:solidFill>
              </a:rPr>
              <a:t>Normal function</a:t>
            </a:r>
          </a:p>
          <a:p>
            <a:pPr marL="274320" indent="-274320" eaLnBrk="1" fontAlgn="auto" hangingPunct="1">
              <a:spcAft>
                <a:spcPts val="0"/>
              </a:spcAft>
              <a:buFont typeface="Wingdings 2"/>
              <a:buChar char=""/>
              <a:defRPr/>
            </a:pPr>
            <a:r>
              <a:rPr lang="en-US" dirty="0" smtClean="0">
                <a:solidFill>
                  <a:schemeClr val="tx2">
                    <a:lumMod val="75000"/>
                  </a:schemeClr>
                </a:solidFill>
              </a:rPr>
              <a:t>Disease effects on normal structure/function</a:t>
            </a:r>
          </a:p>
          <a:p>
            <a:pPr marL="274320" indent="-274320" eaLnBrk="1" fontAlgn="auto" hangingPunct="1">
              <a:spcAft>
                <a:spcPts val="0"/>
              </a:spcAft>
              <a:buFont typeface="Wingdings 2"/>
              <a:buChar char=""/>
              <a:defRPr/>
            </a:pPr>
            <a:r>
              <a:rPr lang="en-US" dirty="0" smtClean="0">
                <a:solidFill>
                  <a:schemeClr val="tx2">
                    <a:lumMod val="75000"/>
                  </a:schemeClr>
                </a:solidFill>
              </a:rPr>
              <a:t>Signs/symptoms</a:t>
            </a:r>
          </a:p>
          <a:p>
            <a:pPr marL="274320" indent="-274320" eaLnBrk="1" fontAlgn="auto" hangingPunct="1">
              <a:spcAft>
                <a:spcPts val="0"/>
              </a:spcAft>
              <a:buFont typeface="Wingdings 2"/>
              <a:buChar char=""/>
              <a:defRPr/>
            </a:pPr>
            <a:r>
              <a:rPr lang="en-US" dirty="0" smtClean="0">
                <a:solidFill>
                  <a:schemeClr val="tx2">
                    <a:lumMod val="75000"/>
                  </a:schemeClr>
                </a:solidFill>
              </a:rPr>
              <a:t>Diagnosis &amp; treatment</a:t>
            </a:r>
          </a:p>
          <a:p>
            <a:pPr marL="274320" indent="-274320" eaLnBrk="1" fontAlgn="auto" hangingPunct="1">
              <a:spcAft>
                <a:spcPts val="0"/>
              </a:spcAft>
              <a:buFont typeface="Wingdings 2"/>
              <a:buChar char=""/>
              <a:defRPr/>
            </a:pPr>
            <a:endParaRPr lang="en-US" dirty="0">
              <a:solidFill>
                <a:schemeClr val="tx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20040"/>
            <a:ext cx="7543800" cy="1143000"/>
          </a:xfrm>
        </p:spPr>
        <p:txBody>
          <a:bodyPr/>
          <a:lstStyle/>
          <a:p>
            <a:pPr eaLnBrk="1" fontAlgn="auto" hangingPunct="1">
              <a:spcAft>
                <a:spcPts val="0"/>
              </a:spcAft>
              <a:defRPr/>
            </a:pPr>
            <a:r>
              <a:rPr lang="en-US" sz="2800" dirty="0" smtClean="0"/>
              <a:t>What the heck is ‘</a:t>
            </a:r>
            <a:r>
              <a:rPr lang="en-US" sz="2800" dirty="0" err="1" smtClean="0"/>
              <a:t>pathophysiology</a:t>
            </a:r>
            <a:r>
              <a:rPr lang="en-US" sz="2800" dirty="0" smtClean="0"/>
              <a:t>’? </a:t>
            </a:r>
            <a:endParaRPr lang="en-US" sz="2800"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b="1" dirty="0" smtClean="0">
                <a:solidFill>
                  <a:schemeClr val="tx2">
                    <a:lumMod val="75000"/>
                  </a:schemeClr>
                </a:solidFill>
              </a:rPr>
              <a:t>General information</a:t>
            </a:r>
          </a:p>
          <a:p>
            <a:pPr marL="274320" indent="-274320" eaLnBrk="1" fontAlgn="auto" hangingPunct="1">
              <a:spcAft>
                <a:spcPts val="0"/>
              </a:spcAft>
              <a:buFont typeface="Wingdings 2"/>
              <a:buChar char=""/>
              <a:defRPr/>
            </a:pPr>
            <a:r>
              <a:rPr lang="en-US" dirty="0" smtClean="0">
                <a:solidFill>
                  <a:schemeClr val="tx2">
                    <a:lumMod val="75000"/>
                  </a:schemeClr>
                </a:solidFill>
              </a:rPr>
              <a:t>Causes and risk factors</a:t>
            </a:r>
          </a:p>
          <a:p>
            <a:pPr marL="274320" indent="-274320" eaLnBrk="1" fontAlgn="auto" hangingPunct="1">
              <a:spcAft>
                <a:spcPts val="0"/>
              </a:spcAft>
              <a:buFont typeface="Wingdings 2"/>
              <a:buChar char=""/>
              <a:defRPr/>
            </a:pPr>
            <a:r>
              <a:rPr lang="en-US" dirty="0" smtClean="0">
                <a:solidFill>
                  <a:schemeClr val="tx2">
                    <a:lumMod val="75000"/>
                  </a:schemeClr>
                </a:solidFill>
              </a:rPr>
              <a:t>Normal structure</a:t>
            </a:r>
          </a:p>
          <a:p>
            <a:pPr marL="274320" indent="-274320" eaLnBrk="1" fontAlgn="auto" hangingPunct="1">
              <a:spcAft>
                <a:spcPts val="0"/>
              </a:spcAft>
              <a:buFont typeface="Wingdings 2"/>
              <a:buChar char=""/>
              <a:defRPr/>
            </a:pPr>
            <a:r>
              <a:rPr lang="en-US" dirty="0" smtClean="0">
                <a:solidFill>
                  <a:schemeClr val="tx2">
                    <a:lumMod val="75000"/>
                  </a:schemeClr>
                </a:solidFill>
              </a:rPr>
              <a:t>Normal function</a:t>
            </a:r>
          </a:p>
          <a:p>
            <a:pPr marL="274320" indent="-274320" eaLnBrk="1" fontAlgn="auto" hangingPunct="1">
              <a:spcAft>
                <a:spcPts val="0"/>
              </a:spcAft>
              <a:buFont typeface="Wingdings 2"/>
              <a:buChar char=""/>
              <a:defRPr/>
            </a:pPr>
            <a:r>
              <a:rPr lang="en-US" dirty="0" smtClean="0">
                <a:solidFill>
                  <a:schemeClr val="tx2">
                    <a:lumMod val="75000"/>
                  </a:schemeClr>
                </a:solidFill>
              </a:rPr>
              <a:t>Disease effects on normal structure/function</a:t>
            </a:r>
          </a:p>
          <a:p>
            <a:pPr marL="274320" indent="-274320" eaLnBrk="1" fontAlgn="auto" hangingPunct="1">
              <a:spcAft>
                <a:spcPts val="0"/>
              </a:spcAft>
              <a:buFont typeface="Wingdings 2"/>
              <a:buChar char=""/>
              <a:defRPr/>
            </a:pPr>
            <a:r>
              <a:rPr lang="en-US" dirty="0" smtClean="0">
                <a:solidFill>
                  <a:schemeClr val="tx2">
                    <a:lumMod val="75000"/>
                  </a:schemeClr>
                </a:solidFill>
              </a:rPr>
              <a:t>Signs/symptoms</a:t>
            </a:r>
          </a:p>
          <a:p>
            <a:pPr marL="274320" indent="-274320" eaLnBrk="1" fontAlgn="auto" hangingPunct="1">
              <a:spcAft>
                <a:spcPts val="0"/>
              </a:spcAft>
              <a:buFont typeface="Wingdings 2"/>
              <a:buChar char=""/>
              <a:defRPr/>
            </a:pPr>
            <a:r>
              <a:rPr lang="en-US" dirty="0" smtClean="0">
                <a:solidFill>
                  <a:schemeClr val="tx2">
                    <a:lumMod val="75000"/>
                  </a:schemeClr>
                </a:solidFill>
              </a:rPr>
              <a:t>Diagnosis &amp; treatment</a:t>
            </a:r>
          </a:p>
          <a:p>
            <a:pPr marL="274320" indent="-274320" eaLnBrk="1" fontAlgn="auto" hangingPunct="1">
              <a:spcAft>
                <a:spcPts val="0"/>
              </a:spcAft>
              <a:buFont typeface="Wingdings 2"/>
              <a:buChar char=""/>
              <a:defRPr/>
            </a:pPr>
            <a:endParaRPr lang="en-US" dirty="0">
              <a:solidFill>
                <a:schemeClr val="tx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20040"/>
            <a:ext cx="7543800" cy="1143000"/>
          </a:xfrm>
        </p:spPr>
        <p:txBody>
          <a:bodyPr/>
          <a:lstStyle/>
          <a:p>
            <a:pPr eaLnBrk="1" fontAlgn="auto" hangingPunct="1">
              <a:spcAft>
                <a:spcPts val="0"/>
              </a:spcAft>
              <a:defRPr/>
            </a:pPr>
            <a:r>
              <a:rPr lang="en-US" sz="2800" dirty="0" smtClean="0"/>
              <a:t>What the heck is ‘</a:t>
            </a:r>
            <a:r>
              <a:rPr lang="en-US" sz="2800" dirty="0" err="1" smtClean="0"/>
              <a:t>pathophysiology</a:t>
            </a:r>
            <a:r>
              <a:rPr lang="en-US" sz="2800" dirty="0" smtClean="0"/>
              <a:t>’? </a:t>
            </a:r>
            <a:endParaRPr lang="en-US" sz="2800" dirty="0"/>
          </a:p>
        </p:txBody>
      </p:sp>
      <p:sp>
        <p:nvSpPr>
          <p:cNvPr id="3" name="Content Placeholder 2"/>
          <p:cNvSpPr>
            <a:spLocks noGrp="1"/>
          </p:cNvSpPr>
          <p:nvPr>
            <p:ph idx="1"/>
          </p:nvPr>
        </p:nvSpPr>
        <p:spPr>
          <a:xfrm>
            <a:off x="457200" y="1609725"/>
            <a:ext cx="7543800" cy="4846638"/>
          </a:xfrm>
        </p:spPr>
        <p:txBody>
          <a:bodyPr>
            <a:normAutofit/>
          </a:bodyPr>
          <a:lstStyle/>
          <a:p>
            <a:pPr marL="274320" indent="-274320" eaLnBrk="1" fontAlgn="auto" hangingPunct="1">
              <a:spcAft>
                <a:spcPts val="0"/>
              </a:spcAft>
              <a:buFont typeface="Wingdings 2"/>
              <a:buChar char=""/>
              <a:defRPr/>
            </a:pPr>
            <a:r>
              <a:rPr lang="en-US" dirty="0" smtClean="0">
                <a:solidFill>
                  <a:schemeClr val="tx2">
                    <a:lumMod val="75000"/>
                  </a:schemeClr>
                </a:solidFill>
              </a:rPr>
              <a:t>General information</a:t>
            </a:r>
          </a:p>
          <a:p>
            <a:pPr marL="274320" indent="-274320" eaLnBrk="1" fontAlgn="auto" hangingPunct="1">
              <a:spcAft>
                <a:spcPts val="0"/>
              </a:spcAft>
              <a:buFont typeface="Wingdings 2"/>
              <a:buChar char=""/>
              <a:defRPr/>
            </a:pPr>
            <a:r>
              <a:rPr lang="en-US" b="1" dirty="0" smtClean="0">
                <a:solidFill>
                  <a:schemeClr val="tx2">
                    <a:lumMod val="75000"/>
                  </a:schemeClr>
                </a:solidFill>
              </a:rPr>
              <a:t>Causes and risk factors</a:t>
            </a:r>
          </a:p>
          <a:p>
            <a:pPr marL="274320" indent="-274320" eaLnBrk="1" fontAlgn="auto" hangingPunct="1">
              <a:spcAft>
                <a:spcPts val="0"/>
              </a:spcAft>
              <a:buFont typeface="Wingdings 2"/>
              <a:buChar char=""/>
              <a:defRPr/>
            </a:pPr>
            <a:r>
              <a:rPr lang="en-US" dirty="0" smtClean="0">
                <a:solidFill>
                  <a:schemeClr val="tx2">
                    <a:lumMod val="75000"/>
                  </a:schemeClr>
                </a:solidFill>
              </a:rPr>
              <a:t>Normal structure</a:t>
            </a:r>
          </a:p>
          <a:p>
            <a:pPr marL="274320" indent="-274320" eaLnBrk="1" fontAlgn="auto" hangingPunct="1">
              <a:spcAft>
                <a:spcPts val="0"/>
              </a:spcAft>
              <a:buFont typeface="Wingdings 2"/>
              <a:buChar char=""/>
              <a:defRPr/>
            </a:pPr>
            <a:r>
              <a:rPr lang="en-US" dirty="0" smtClean="0">
                <a:solidFill>
                  <a:schemeClr val="tx2">
                    <a:lumMod val="75000"/>
                  </a:schemeClr>
                </a:solidFill>
              </a:rPr>
              <a:t>Normal function</a:t>
            </a:r>
          </a:p>
          <a:p>
            <a:pPr marL="274320" indent="-274320" eaLnBrk="1" fontAlgn="auto" hangingPunct="1">
              <a:spcAft>
                <a:spcPts val="0"/>
              </a:spcAft>
              <a:buFont typeface="Wingdings 2"/>
              <a:buChar char=""/>
              <a:defRPr/>
            </a:pPr>
            <a:r>
              <a:rPr lang="en-US" dirty="0" smtClean="0">
                <a:solidFill>
                  <a:schemeClr val="tx2">
                    <a:lumMod val="75000"/>
                  </a:schemeClr>
                </a:solidFill>
              </a:rPr>
              <a:t>Disease effects on normal structure/function</a:t>
            </a:r>
          </a:p>
          <a:p>
            <a:pPr marL="274320" indent="-274320" eaLnBrk="1" fontAlgn="auto" hangingPunct="1">
              <a:spcAft>
                <a:spcPts val="0"/>
              </a:spcAft>
              <a:buFont typeface="Wingdings 2"/>
              <a:buChar char=""/>
              <a:defRPr/>
            </a:pPr>
            <a:r>
              <a:rPr lang="en-US" dirty="0" smtClean="0">
                <a:solidFill>
                  <a:schemeClr val="tx2">
                    <a:lumMod val="75000"/>
                  </a:schemeClr>
                </a:solidFill>
              </a:rPr>
              <a:t>Signs/symptoms</a:t>
            </a:r>
          </a:p>
          <a:p>
            <a:pPr marL="274320" indent="-274320" eaLnBrk="1" fontAlgn="auto" hangingPunct="1">
              <a:spcAft>
                <a:spcPts val="0"/>
              </a:spcAft>
              <a:buFont typeface="Wingdings 2"/>
              <a:buChar char=""/>
              <a:defRPr/>
            </a:pPr>
            <a:r>
              <a:rPr lang="en-US" dirty="0" smtClean="0">
                <a:solidFill>
                  <a:schemeClr val="tx2">
                    <a:lumMod val="75000"/>
                  </a:schemeClr>
                </a:solidFill>
              </a:rPr>
              <a:t>Diagnosis &amp; treatment</a:t>
            </a:r>
          </a:p>
          <a:p>
            <a:pPr marL="274320" indent="-274320" eaLnBrk="1" fontAlgn="auto" hangingPunct="1">
              <a:spcAft>
                <a:spcPts val="0"/>
              </a:spcAft>
              <a:buFont typeface="Wingdings 2"/>
              <a:buNone/>
              <a:defRPr/>
            </a:pPr>
            <a:endParaRPr lang="en-US" dirty="0">
              <a:solidFill>
                <a:schemeClr val="tx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2514600"/>
            <a:ext cx="8229600" cy="2308225"/>
          </a:xfrm>
          <a:solidFill>
            <a:schemeClr val="tx1">
              <a:lumMod val="50000"/>
              <a:alpha val="74000"/>
            </a:schemeClr>
          </a:solidFill>
        </p:spPr>
        <p:txBody>
          <a:bodyPr rtlCol="0">
            <a:spAutoFit/>
          </a:bodyPr>
          <a:lstStyle/>
          <a:p>
            <a:pPr marL="0" indent="0" eaLnBrk="1" fontAlgn="auto" hangingPunct="1">
              <a:spcAft>
                <a:spcPts val="0"/>
              </a:spcAft>
              <a:buFont typeface="Arial" pitchFamily="34" charset="0"/>
              <a:buNone/>
              <a:defRPr/>
            </a:pPr>
            <a:r>
              <a:rPr lang="en-US" sz="2400" dirty="0" smtClean="0">
                <a:solidFill>
                  <a:schemeClr val="bg1"/>
                </a:solidFill>
              </a:rPr>
              <a:t>“This material was produced under grant SH20849SHO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20040"/>
            <a:ext cx="7543800" cy="1143000"/>
          </a:xfrm>
        </p:spPr>
        <p:txBody>
          <a:bodyPr/>
          <a:lstStyle/>
          <a:p>
            <a:pPr eaLnBrk="1" fontAlgn="auto" hangingPunct="1">
              <a:spcAft>
                <a:spcPts val="0"/>
              </a:spcAft>
              <a:defRPr/>
            </a:pPr>
            <a:r>
              <a:rPr lang="en-US" sz="2800" dirty="0" smtClean="0"/>
              <a:t>What the heck is ‘</a:t>
            </a:r>
            <a:r>
              <a:rPr lang="en-US" sz="2800" dirty="0" err="1" smtClean="0"/>
              <a:t>pathophysiology</a:t>
            </a:r>
            <a:r>
              <a:rPr lang="en-US" sz="2800" dirty="0" smtClean="0"/>
              <a:t>’? </a:t>
            </a:r>
            <a:endParaRPr lang="en-US" sz="2800"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solidFill>
                  <a:schemeClr val="tx2">
                    <a:lumMod val="75000"/>
                  </a:schemeClr>
                </a:solidFill>
              </a:rPr>
              <a:t>General information</a:t>
            </a:r>
          </a:p>
          <a:p>
            <a:pPr marL="274320" indent="-274320" eaLnBrk="1" fontAlgn="auto" hangingPunct="1">
              <a:spcAft>
                <a:spcPts val="0"/>
              </a:spcAft>
              <a:buFont typeface="Wingdings 2"/>
              <a:buChar char=""/>
              <a:defRPr/>
            </a:pPr>
            <a:r>
              <a:rPr lang="en-US" dirty="0" smtClean="0">
                <a:solidFill>
                  <a:schemeClr val="tx2">
                    <a:lumMod val="75000"/>
                  </a:schemeClr>
                </a:solidFill>
              </a:rPr>
              <a:t>Causes and risk factors</a:t>
            </a:r>
          </a:p>
          <a:p>
            <a:pPr marL="274320" indent="-274320" eaLnBrk="1" fontAlgn="auto" hangingPunct="1">
              <a:spcAft>
                <a:spcPts val="0"/>
              </a:spcAft>
              <a:buFont typeface="Wingdings 2"/>
              <a:buChar char=""/>
              <a:defRPr/>
            </a:pPr>
            <a:r>
              <a:rPr lang="en-US" b="1" dirty="0" smtClean="0">
                <a:solidFill>
                  <a:schemeClr val="tx2">
                    <a:lumMod val="75000"/>
                  </a:schemeClr>
                </a:solidFill>
              </a:rPr>
              <a:t>Normal structure</a:t>
            </a:r>
          </a:p>
          <a:p>
            <a:pPr marL="274320" indent="-274320" eaLnBrk="1" fontAlgn="auto" hangingPunct="1">
              <a:spcAft>
                <a:spcPts val="0"/>
              </a:spcAft>
              <a:buFont typeface="Wingdings 2"/>
              <a:buChar char=""/>
              <a:defRPr/>
            </a:pPr>
            <a:r>
              <a:rPr lang="en-US" dirty="0" smtClean="0">
                <a:solidFill>
                  <a:schemeClr val="tx2">
                    <a:lumMod val="75000"/>
                  </a:schemeClr>
                </a:solidFill>
              </a:rPr>
              <a:t>Normal function</a:t>
            </a:r>
          </a:p>
          <a:p>
            <a:pPr marL="274320" indent="-274320" eaLnBrk="1" fontAlgn="auto" hangingPunct="1">
              <a:spcAft>
                <a:spcPts val="0"/>
              </a:spcAft>
              <a:buFont typeface="Wingdings 2"/>
              <a:buChar char=""/>
              <a:defRPr/>
            </a:pPr>
            <a:r>
              <a:rPr lang="en-US" dirty="0" smtClean="0">
                <a:solidFill>
                  <a:schemeClr val="tx2">
                    <a:lumMod val="75000"/>
                  </a:schemeClr>
                </a:solidFill>
              </a:rPr>
              <a:t>Disease effects on normal structure/function</a:t>
            </a:r>
          </a:p>
          <a:p>
            <a:pPr marL="274320" indent="-274320" eaLnBrk="1" fontAlgn="auto" hangingPunct="1">
              <a:spcAft>
                <a:spcPts val="0"/>
              </a:spcAft>
              <a:buFont typeface="Wingdings 2"/>
              <a:buChar char=""/>
              <a:defRPr/>
            </a:pPr>
            <a:r>
              <a:rPr lang="en-US" dirty="0" smtClean="0">
                <a:solidFill>
                  <a:schemeClr val="tx2">
                    <a:lumMod val="75000"/>
                  </a:schemeClr>
                </a:solidFill>
              </a:rPr>
              <a:t>Signs/symptoms</a:t>
            </a:r>
          </a:p>
          <a:p>
            <a:pPr marL="274320" indent="-274320" eaLnBrk="1" fontAlgn="auto" hangingPunct="1">
              <a:spcAft>
                <a:spcPts val="0"/>
              </a:spcAft>
              <a:buFont typeface="Wingdings 2"/>
              <a:buChar char=""/>
              <a:defRPr/>
            </a:pPr>
            <a:r>
              <a:rPr lang="en-US" dirty="0" smtClean="0">
                <a:solidFill>
                  <a:schemeClr val="tx2">
                    <a:lumMod val="75000"/>
                  </a:schemeClr>
                </a:solidFill>
              </a:rPr>
              <a:t>Diagnosis &amp; treatment</a:t>
            </a:r>
          </a:p>
          <a:p>
            <a:pPr marL="274320" indent="-274320" eaLnBrk="1" fontAlgn="auto" hangingPunct="1">
              <a:spcAft>
                <a:spcPts val="0"/>
              </a:spcAft>
              <a:buFont typeface="Wingdings 2"/>
              <a:buChar char=""/>
              <a:defRPr/>
            </a:pPr>
            <a:endParaRPr lang="en-US" dirty="0">
              <a:solidFill>
                <a:schemeClr val="tx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20040"/>
            <a:ext cx="7543800" cy="1143000"/>
          </a:xfrm>
        </p:spPr>
        <p:txBody>
          <a:bodyPr/>
          <a:lstStyle/>
          <a:p>
            <a:pPr eaLnBrk="1" fontAlgn="auto" hangingPunct="1">
              <a:spcAft>
                <a:spcPts val="0"/>
              </a:spcAft>
              <a:defRPr/>
            </a:pPr>
            <a:r>
              <a:rPr lang="en-US" sz="2800" dirty="0" smtClean="0"/>
              <a:t>What the heck is ‘</a:t>
            </a:r>
            <a:r>
              <a:rPr lang="en-US" sz="2800" dirty="0" err="1" smtClean="0"/>
              <a:t>pathophysiology</a:t>
            </a:r>
            <a:r>
              <a:rPr lang="en-US" sz="2800" dirty="0" smtClean="0"/>
              <a:t>’? </a:t>
            </a:r>
            <a:endParaRPr lang="en-US" sz="2800"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solidFill>
                  <a:schemeClr val="tx2">
                    <a:lumMod val="75000"/>
                  </a:schemeClr>
                </a:solidFill>
              </a:rPr>
              <a:t>General information</a:t>
            </a:r>
          </a:p>
          <a:p>
            <a:pPr marL="274320" indent="-274320" eaLnBrk="1" fontAlgn="auto" hangingPunct="1">
              <a:spcAft>
                <a:spcPts val="0"/>
              </a:spcAft>
              <a:buFont typeface="Wingdings 2"/>
              <a:buChar char=""/>
              <a:defRPr/>
            </a:pPr>
            <a:r>
              <a:rPr lang="en-US" dirty="0" smtClean="0">
                <a:solidFill>
                  <a:schemeClr val="tx2">
                    <a:lumMod val="75000"/>
                  </a:schemeClr>
                </a:solidFill>
              </a:rPr>
              <a:t>Causes and risk factors</a:t>
            </a:r>
          </a:p>
          <a:p>
            <a:pPr marL="274320" indent="-274320" eaLnBrk="1" fontAlgn="auto" hangingPunct="1">
              <a:spcAft>
                <a:spcPts val="0"/>
              </a:spcAft>
              <a:buFont typeface="Wingdings 2"/>
              <a:buChar char=""/>
              <a:defRPr/>
            </a:pPr>
            <a:r>
              <a:rPr lang="en-US" dirty="0" smtClean="0">
                <a:solidFill>
                  <a:schemeClr val="tx2">
                    <a:lumMod val="75000"/>
                  </a:schemeClr>
                </a:solidFill>
              </a:rPr>
              <a:t>Normal structure</a:t>
            </a:r>
          </a:p>
          <a:p>
            <a:pPr marL="274320" indent="-274320" eaLnBrk="1" fontAlgn="auto" hangingPunct="1">
              <a:spcAft>
                <a:spcPts val="0"/>
              </a:spcAft>
              <a:buFont typeface="Wingdings 2"/>
              <a:buChar char=""/>
              <a:defRPr/>
            </a:pPr>
            <a:r>
              <a:rPr lang="en-US" b="1" dirty="0" smtClean="0">
                <a:solidFill>
                  <a:schemeClr val="tx2">
                    <a:lumMod val="75000"/>
                  </a:schemeClr>
                </a:solidFill>
              </a:rPr>
              <a:t>Normal function</a:t>
            </a:r>
          </a:p>
          <a:p>
            <a:pPr marL="274320" indent="-274320" eaLnBrk="1" fontAlgn="auto" hangingPunct="1">
              <a:spcAft>
                <a:spcPts val="0"/>
              </a:spcAft>
              <a:buFont typeface="Wingdings 2"/>
              <a:buChar char=""/>
              <a:defRPr/>
            </a:pPr>
            <a:r>
              <a:rPr lang="en-US" dirty="0" smtClean="0">
                <a:solidFill>
                  <a:schemeClr val="tx2">
                    <a:lumMod val="75000"/>
                  </a:schemeClr>
                </a:solidFill>
              </a:rPr>
              <a:t>Disease effects on normal structure/function</a:t>
            </a:r>
          </a:p>
          <a:p>
            <a:pPr marL="274320" indent="-274320" eaLnBrk="1" fontAlgn="auto" hangingPunct="1">
              <a:spcAft>
                <a:spcPts val="0"/>
              </a:spcAft>
              <a:buFont typeface="Wingdings 2"/>
              <a:buChar char=""/>
              <a:defRPr/>
            </a:pPr>
            <a:r>
              <a:rPr lang="en-US" dirty="0" smtClean="0">
                <a:solidFill>
                  <a:schemeClr val="tx2">
                    <a:lumMod val="75000"/>
                  </a:schemeClr>
                </a:solidFill>
              </a:rPr>
              <a:t>Signs/symptoms</a:t>
            </a:r>
          </a:p>
          <a:p>
            <a:pPr marL="274320" indent="-274320" eaLnBrk="1" fontAlgn="auto" hangingPunct="1">
              <a:spcAft>
                <a:spcPts val="0"/>
              </a:spcAft>
              <a:buFont typeface="Wingdings 2"/>
              <a:buChar char=""/>
              <a:defRPr/>
            </a:pPr>
            <a:r>
              <a:rPr lang="en-US" dirty="0" smtClean="0">
                <a:solidFill>
                  <a:schemeClr val="tx2">
                    <a:lumMod val="75000"/>
                  </a:schemeClr>
                </a:solidFill>
              </a:rPr>
              <a:t>Diagnosis &amp; treatment</a:t>
            </a:r>
            <a:endParaRPr lang="en-US" dirty="0">
              <a:solidFill>
                <a:schemeClr val="tx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20040"/>
            <a:ext cx="7543800" cy="1143000"/>
          </a:xfrm>
        </p:spPr>
        <p:txBody>
          <a:bodyPr/>
          <a:lstStyle/>
          <a:p>
            <a:pPr eaLnBrk="1" fontAlgn="auto" hangingPunct="1">
              <a:spcAft>
                <a:spcPts val="0"/>
              </a:spcAft>
              <a:defRPr/>
            </a:pPr>
            <a:r>
              <a:rPr lang="en-US" sz="2800" dirty="0" smtClean="0"/>
              <a:t>What the heck is ‘</a:t>
            </a:r>
            <a:r>
              <a:rPr lang="en-US" sz="2800" dirty="0" err="1" smtClean="0"/>
              <a:t>pathophysiology</a:t>
            </a:r>
            <a:r>
              <a:rPr lang="en-US" sz="2800" dirty="0" smtClean="0"/>
              <a:t>’? </a:t>
            </a:r>
            <a:endParaRPr lang="en-US" sz="2800" dirty="0"/>
          </a:p>
        </p:txBody>
      </p:sp>
      <p:sp>
        <p:nvSpPr>
          <p:cNvPr id="3" name="Content Placeholder 2"/>
          <p:cNvSpPr>
            <a:spLocks noGrp="1"/>
          </p:cNvSpPr>
          <p:nvPr>
            <p:ph idx="1"/>
          </p:nvPr>
        </p:nvSpPr>
        <p:spPr>
          <a:xfrm>
            <a:off x="457200" y="1609725"/>
            <a:ext cx="7543800" cy="4846638"/>
          </a:xfrm>
        </p:spPr>
        <p:txBody>
          <a:bodyPr>
            <a:normAutofit/>
          </a:bodyPr>
          <a:lstStyle/>
          <a:p>
            <a:pPr marL="274320" indent="-274320" eaLnBrk="1" fontAlgn="auto" hangingPunct="1">
              <a:spcAft>
                <a:spcPts val="0"/>
              </a:spcAft>
              <a:buFont typeface="Wingdings 2"/>
              <a:buChar char=""/>
              <a:defRPr/>
            </a:pPr>
            <a:r>
              <a:rPr lang="en-US" dirty="0" smtClean="0">
                <a:solidFill>
                  <a:schemeClr val="tx2">
                    <a:lumMod val="75000"/>
                  </a:schemeClr>
                </a:solidFill>
              </a:rPr>
              <a:t>General information</a:t>
            </a:r>
          </a:p>
          <a:p>
            <a:pPr marL="274320" indent="-274320" eaLnBrk="1" fontAlgn="auto" hangingPunct="1">
              <a:spcAft>
                <a:spcPts val="0"/>
              </a:spcAft>
              <a:buFont typeface="Wingdings 2"/>
              <a:buChar char=""/>
              <a:defRPr/>
            </a:pPr>
            <a:r>
              <a:rPr lang="en-US" dirty="0" smtClean="0">
                <a:solidFill>
                  <a:schemeClr val="tx2">
                    <a:lumMod val="75000"/>
                  </a:schemeClr>
                </a:solidFill>
              </a:rPr>
              <a:t>Causes and risk factors</a:t>
            </a:r>
          </a:p>
          <a:p>
            <a:pPr marL="274320" indent="-274320" eaLnBrk="1" fontAlgn="auto" hangingPunct="1">
              <a:spcAft>
                <a:spcPts val="0"/>
              </a:spcAft>
              <a:buFont typeface="Wingdings 2"/>
              <a:buChar char=""/>
              <a:defRPr/>
            </a:pPr>
            <a:r>
              <a:rPr lang="en-US" dirty="0" smtClean="0">
                <a:solidFill>
                  <a:schemeClr val="tx2">
                    <a:lumMod val="75000"/>
                  </a:schemeClr>
                </a:solidFill>
              </a:rPr>
              <a:t>Normal structure</a:t>
            </a:r>
          </a:p>
          <a:p>
            <a:pPr marL="274320" indent="-274320" eaLnBrk="1" fontAlgn="auto" hangingPunct="1">
              <a:spcAft>
                <a:spcPts val="0"/>
              </a:spcAft>
              <a:buFont typeface="Wingdings 2"/>
              <a:buChar char=""/>
              <a:defRPr/>
            </a:pPr>
            <a:r>
              <a:rPr lang="en-US" dirty="0" smtClean="0">
                <a:solidFill>
                  <a:schemeClr val="tx2">
                    <a:lumMod val="75000"/>
                  </a:schemeClr>
                </a:solidFill>
              </a:rPr>
              <a:t>Normal function</a:t>
            </a:r>
          </a:p>
          <a:p>
            <a:pPr marL="274320" indent="-274320" eaLnBrk="1" fontAlgn="auto" hangingPunct="1">
              <a:spcAft>
                <a:spcPts val="0"/>
              </a:spcAft>
              <a:buFont typeface="Wingdings 2"/>
              <a:buChar char=""/>
              <a:defRPr/>
            </a:pPr>
            <a:r>
              <a:rPr lang="en-US" b="1" dirty="0" smtClean="0">
                <a:solidFill>
                  <a:schemeClr val="tx2">
                    <a:lumMod val="75000"/>
                  </a:schemeClr>
                </a:solidFill>
              </a:rPr>
              <a:t>Disease effects on normal structure/function</a:t>
            </a:r>
          </a:p>
          <a:p>
            <a:pPr marL="274320" indent="-274320" eaLnBrk="1" fontAlgn="auto" hangingPunct="1">
              <a:spcAft>
                <a:spcPts val="0"/>
              </a:spcAft>
              <a:buFont typeface="Wingdings 2"/>
              <a:buChar char=""/>
              <a:defRPr/>
            </a:pPr>
            <a:r>
              <a:rPr lang="en-US" dirty="0" smtClean="0">
                <a:solidFill>
                  <a:schemeClr val="tx2">
                    <a:lumMod val="75000"/>
                  </a:schemeClr>
                </a:solidFill>
              </a:rPr>
              <a:t>Signs/symptoms</a:t>
            </a:r>
          </a:p>
          <a:p>
            <a:pPr marL="274320" indent="-274320" eaLnBrk="1" fontAlgn="auto" hangingPunct="1">
              <a:spcAft>
                <a:spcPts val="0"/>
              </a:spcAft>
              <a:buFont typeface="Wingdings 2"/>
              <a:buChar char=""/>
              <a:defRPr/>
            </a:pPr>
            <a:r>
              <a:rPr lang="en-US" dirty="0" smtClean="0">
                <a:solidFill>
                  <a:schemeClr val="tx2">
                    <a:lumMod val="75000"/>
                  </a:schemeClr>
                </a:solidFill>
              </a:rPr>
              <a:t>Diagnosis &amp; treatment</a:t>
            </a:r>
            <a:endParaRPr lang="en-US" dirty="0">
              <a:solidFill>
                <a:schemeClr val="tx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20040"/>
            <a:ext cx="7543800" cy="1143000"/>
          </a:xfrm>
        </p:spPr>
        <p:txBody>
          <a:bodyPr/>
          <a:lstStyle/>
          <a:p>
            <a:pPr eaLnBrk="1" fontAlgn="auto" hangingPunct="1">
              <a:spcAft>
                <a:spcPts val="0"/>
              </a:spcAft>
              <a:defRPr/>
            </a:pPr>
            <a:r>
              <a:rPr lang="en-US" sz="2800" dirty="0" smtClean="0"/>
              <a:t>What the heck is ‘</a:t>
            </a:r>
            <a:r>
              <a:rPr lang="en-US" sz="2800" dirty="0" err="1" smtClean="0"/>
              <a:t>pathophysiology</a:t>
            </a:r>
            <a:r>
              <a:rPr lang="en-US" sz="2800" dirty="0" smtClean="0"/>
              <a:t>’? </a:t>
            </a:r>
            <a:endParaRPr lang="en-US" sz="2800" dirty="0"/>
          </a:p>
        </p:txBody>
      </p:sp>
      <p:sp>
        <p:nvSpPr>
          <p:cNvPr id="3" name="Content Placeholder 2"/>
          <p:cNvSpPr>
            <a:spLocks noGrp="1"/>
          </p:cNvSpPr>
          <p:nvPr>
            <p:ph idx="1"/>
          </p:nvPr>
        </p:nvSpPr>
        <p:spPr>
          <a:xfrm>
            <a:off x="457200" y="1609725"/>
            <a:ext cx="7543800" cy="4846638"/>
          </a:xfrm>
        </p:spPr>
        <p:txBody>
          <a:bodyPr>
            <a:normAutofit/>
          </a:bodyPr>
          <a:lstStyle/>
          <a:p>
            <a:pPr marL="274320" indent="-274320" eaLnBrk="1" fontAlgn="auto" hangingPunct="1">
              <a:spcAft>
                <a:spcPts val="0"/>
              </a:spcAft>
              <a:buFont typeface="Wingdings 2"/>
              <a:buChar char=""/>
              <a:defRPr/>
            </a:pPr>
            <a:r>
              <a:rPr lang="en-US" dirty="0" smtClean="0">
                <a:solidFill>
                  <a:schemeClr val="tx2">
                    <a:lumMod val="75000"/>
                  </a:schemeClr>
                </a:solidFill>
              </a:rPr>
              <a:t>General information</a:t>
            </a:r>
          </a:p>
          <a:p>
            <a:pPr marL="274320" indent="-274320" eaLnBrk="1" fontAlgn="auto" hangingPunct="1">
              <a:spcAft>
                <a:spcPts val="0"/>
              </a:spcAft>
              <a:buFont typeface="Wingdings 2"/>
              <a:buChar char=""/>
              <a:defRPr/>
            </a:pPr>
            <a:r>
              <a:rPr lang="en-US" dirty="0" smtClean="0">
                <a:solidFill>
                  <a:schemeClr val="tx2">
                    <a:lumMod val="75000"/>
                  </a:schemeClr>
                </a:solidFill>
              </a:rPr>
              <a:t>Causes and risk factors</a:t>
            </a:r>
          </a:p>
          <a:p>
            <a:pPr marL="274320" indent="-274320" eaLnBrk="1" fontAlgn="auto" hangingPunct="1">
              <a:spcAft>
                <a:spcPts val="0"/>
              </a:spcAft>
              <a:buFont typeface="Wingdings 2"/>
              <a:buChar char=""/>
              <a:defRPr/>
            </a:pPr>
            <a:r>
              <a:rPr lang="en-US" dirty="0" smtClean="0">
                <a:solidFill>
                  <a:schemeClr val="tx2">
                    <a:lumMod val="75000"/>
                  </a:schemeClr>
                </a:solidFill>
              </a:rPr>
              <a:t>Normal structure</a:t>
            </a:r>
          </a:p>
          <a:p>
            <a:pPr marL="274320" indent="-274320" eaLnBrk="1" fontAlgn="auto" hangingPunct="1">
              <a:spcAft>
                <a:spcPts val="0"/>
              </a:spcAft>
              <a:buFont typeface="Wingdings 2"/>
              <a:buChar char=""/>
              <a:defRPr/>
            </a:pPr>
            <a:r>
              <a:rPr lang="en-US" dirty="0" smtClean="0">
                <a:solidFill>
                  <a:schemeClr val="tx2">
                    <a:lumMod val="75000"/>
                  </a:schemeClr>
                </a:solidFill>
              </a:rPr>
              <a:t>Normal function</a:t>
            </a:r>
          </a:p>
          <a:p>
            <a:pPr marL="274320" indent="-274320" eaLnBrk="1" fontAlgn="auto" hangingPunct="1">
              <a:spcAft>
                <a:spcPts val="0"/>
              </a:spcAft>
              <a:buFont typeface="Wingdings 2"/>
              <a:buChar char=""/>
              <a:defRPr/>
            </a:pPr>
            <a:r>
              <a:rPr lang="en-US" dirty="0" smtClean="0">
                <a:solidFill>
                  <a:schemeClr val="tx2">
                    <a:lumMod val="75000"/>
                  </a:schemeClr>
                </a:solidFill>
              </a:rPr>
              <a:t>Disease effects on normal structure/function</a:t>
            </a:r>
          </a:p>
          <a:p>
            <a:pPr marL="274320" indent="-274320" eaLnBrk="1" fontAlgn="auto" hangingPunct="1">
              <a:spcAft>
                <a:spcPts val="0"/>
              </a:spcAft>
              <a:buFont typeface="Wingdings 2"/>
              <a:buChar char=""/>
              <a:defRPr/>
            </a:pPr>
            <a:r>
              <a:rPr lang="en-US" b="1" dirty="0" smtClean="0">
                <a:solidFill>
                  <a:schemeClr val="tx2">
                    <a:lumMod val="75000"/>
                  </a:schemeClr>
                </a:solidFill>
              </a:rPr>
              <a:t>Signs/symptoms</a:t>
            </a:r>
          </a:p>
          <a:p>
            <a:pPr marL="274320" indent="-274320" eaLnBrk="1" fontAlgn="auto" hangingPunct="1">
              <a:spcAft>
                <a:spcPts val="0"/>
              </a:spcAft>
              <a:buFont typeface="Wingdings 2"/>
              <a:buChar char=""/>
              <a:defRPr/>
            </a:pPr>
            <a:r>
              <a:rPr lang="en-US" dirty="0" smtClean="0">
                <a:solidFill>
                  <a:schemeClr val="tx2">
                    <a:lumMod val="75000"/>
                  </a:schemeClr>
                </a:solidFill>
              </a:rPr>
              <a:t>Diagnosis &amp; treatment</a:t>
            </a:r>
            <a:endParaRPr lang="en-US" dirty="0">
              <a:solidFill>
                <a:schemeClr val="tx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20040"/>
            <a:ext cx="7543800" cy="1143000"/>
          </a:xfrm>
        </p:spPr>
        <p:txBody>
          <a:bodyPr/>
          <a:lstStyle/>
          <a:p>
            <a:pPr eaLnBrk="1" fontAlgn="auto" hangingPunct="1">
              <a:spcAft>
                <a:spcPts val="0"/>
              </a:spcAft>
              <a:defRPr/>
            </a:pPr>
            <a:r>
              <a:rPr lang="en-US" sz="2800" dirty="0" smtClean="0"/>
              <a:t>What the heck is ‘</a:t>
            </a:r>
            <a:r>
              <a:rPr lang="en-US" sz="2800" dirty="0" err="1" smtClean="0"/>
              <a:t>pathophysiology</a:t>
            </a:r>
            <a:r>
              <a:rPr lang="en-US" sz="2800" dirty="0" smtClean="0"/>
              <a:t>’? </a:t>
            </a:r>
            <a:endParaRPr lang="en-US" sz="2800" dirty="0"/>
          </a:p>
        </p:txBody>
      </p:sp>
      <p:sp>
        <p:nvSpPr>
          <p:cNvPr id="3" name="Content Placeholder 2"/>
          <p:cNvSpPr>
            <a:spLocks noGrp="1"/>
          </p:cNvSpPr>
          <p:nvPr>
            <p:ph idx="1"/>
          </p:nvPr>
        </p:nvSpPr>
        <p:spPr>
          <a:xfrm>
            <a:off x="457200" y="1609725"/>
            <a:ext cx="7543800" cy="4846638"/>
          </a:xfrm>
        </p:spPr>
        <p:txBody>
          <a:bodyPr>
            <a:normAutofit/>
          </a:bodyPr>
          <a:lstStyle/>
          <a:p>
            <a:pPr marL="274320" indent="-274320" eaLnBrk="1" fontAlgn="auto" hangingPunct="1">
              <a:spcAft>
                <a:spcPts val="0"/>
              </a:spcAft>
              <a:buFont typeface="Wingdings 2"/>
              <a:buChar char=""/>
              <a:defRPr/>
            </a:pPr>
            <a:r>
              <a:rPr lang="en-US" dirty="0" smtClean="0">
                <a:solidFill>
                  <a:schemeClr val="tx2">
                    <a:lumMod val="75000"/>
                  </a:schemeClr>
                </a:solidFill>
              </a:rPr>
              <a:t>General information</a:t>
            </a:r>
          </a:p>
          <a:p>
            <a:pPr marL="274320" indent="-274320" eaLnBrk="1" fontAlgn="auto" hangingPunct="1">
              <a:spcAft>
                <a:spcPts val="0"/>
              </a:spcAft>
              <a:buFont typeface="Wingdings 2"/>
              <a:buChar char=""/>
              <a:defRPr/>
            </a:pPr>
            <a:r>
              <a:rPr lang="en-US" dirty="0" smtClean="0">
                <a:solidFill>
                  <a:schemeClr val="tx2">
                    <a:lumMod val="75000"/>
                  </a:schemeClr>
                </a:solidFill>
              </a:rPr>
              <a:t>Causes and risk factors</a:t>
            </a:r>
          </a:p>
          <a:p>
            <a:pPr marL="274320" indent="-274320" eaLnBrk="1" fontAlgn="auto" hangingPunct="1">
              <a:spcAft>
                <a:spcPts val="0"/>
              </a:spcAft>
              <a:buFont typeface="Wingdings 2"/>
              <a:buChar char=""/>
              <a:defRPr/>
            </a:pPr>
            <a:r>
              <a:rPr lang="en-US" dirty="0" smtClean="0">
                <a:solidFill>
                  <a:schemeClr val="tx2">
                    <a:lumMod val="75000"/>
                  </a:schemeClr>
                </a:solidFill>
              </a:rPr>
              <a:t>Normal structure</a:t>
            </a:r>
          </a:p>
          <a:p>
            <a:pPr marL="274320" indent="-274320" eaLnBrk="1" fontAlgn="auto" hangingPunct="1">
              <a:spcAft>
                <a:spcPts val="0"/>
              </a:spcAft>
              <a:buFont typeface="Wingdings 2"/>
              <a:buChar char=""/>
              <a:defRPr/>
            </a:pPr>
            <a:r>
              <a:rPr lang="en-US" dirty="0" smtClean="0">
                <a:solidFill>
                  <a:schemeClr val="accent1">
                    <a:lumMod val="50000"/>
                  </a:schemeClr>
                </a:solidFill>
              </a:rPr>
              <a:t>Normal function</a:t>
            </a:r>
          </a:p>
          <a:p>
            <a:pPr marL="274320" indent="-274320" eaLnBrk="1" fontAlgn="auto" hangingPunct="1">
              <a:spcAft>
                <a:spcPts val="0"/>
              </a:spcAft>
              <a:buFont typeface="Wingdings 2"/>
              <a:buChar char=""/>
              <a:defRPr/>
            </a:pPr>
            <a:r>
              <a:rPr lang="en-US" dirty="0" smtClean="0">
                <a:solidFill>
                  <a:schemeClr val="accent1">
                    <a:lumMod val="50000"/>
                  </a:schemeClr>
                </a:solidFill>
              </a:rPr>
              <a:t>Disease effects on normal structure/function</a:t>
            </a:r>
          </a:p>
          <a:p>
            <a:pPr marL="274320" indent="-274320" eaLnBrk="1" fontAlgn="auto" hangingPunct="1">
              <a:spcAft>
                <a:spcPts val="0"/>
              </a:spcAft>
              <a:buFont typeface="Wingdings 2"/>
              <a:buChar char=""/>
              <a:defRPr/>
            </a:pPr>
            <a:r>
              <a:rPr lang="en-US" dirty="0" smtClean="0">
                <a:solidFill>
                  <a:schemeClr val="accent1">
                    <a:lumMod val="50000"/>
                  </a:schemeClr>
                </a:solidFill>
              </a:rPr>
              <a:t>Signs/symptoms</a:t>
            </a:r>
          </a:p>
          <a:p>
            <a:pPr marL="274320" indent="-274320" eaLnBrk="1" fontAlgn="auto" hangingPunct="1">
              <a:spcAft>
                <a:spcPts val="0"/>
              </a:spcAft>
              <a:buFont typeface="Wingdings 2"/>
              <a:buChar char=""/>
              <a:defRPr/>
            </a:pPr>
            <a:r>
              <a:rPr lang="en-US" b="1" dirty="0" smtClean="0">
                <a:solidFill>
                  <a:schemeClr val="tx2">
                    <a:lumMod val="75000"/>
                  </a:schemeClr>
                </a:solidFill>
              </a:rPr>
              <a:t>Diagnosis &amp; treatment</a:t>
            </a:r>
            <a:endParaRPr lang="en-US" b="1" dirty="0">
              <a:solidFill>
                <a:schemeClr val="tx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320040"/>
            <a:ext cx="7543800" cy="1143000"/>
          </a:xfrm>
        </p:spPr>
        <p:txBody>
          <a:bodyPr/>
          <a:lstStyle/>
          <a:p>
            <a:pPr eaLnBrk="1" fontAlgn="auto" hangingPunct="1">
              <a:spcAft>
                <a:spcPts val="0"/>
              </a:spcAft>
              <a:defRPr/>
            </a:pPr>
            <a:r>
              <a:rPr lang="en-US" sz="2800" dirty="0" smtClean="0"/>
              <a:t>What the heck is ‘</a:t>
            </a:r>
            <a:r>
              <a:rPr lang="en-US" sz="2800" dirty="0" err="1" smtClean="0"/>
              <a:t>pathophysiology</a:t>
            </a:r>
            <a:r>
              <a:rPr lang="en-US" sz="2800" dirty="0" smtClean="0"/>
              <a:t>’? </a:t>
            </a:r>
            <a:endParaRPr lang="en-US" sz="2800" dirty="0"/>
          </a:p>
        </p:txBody>
      </p:sp>
      <p:sp>
        <p:nvSpPr>
          <p:cNvPr id="3" name="Content Placeholder 2"/>
          <p:cNvSpPr>
            <a:spLocks noGrp="1"/>
          </p:cNvSpPr>
          <p:nvPr>
            <p:ph idx="1"/>
          </p:nvPr>
        </p:nvSpPr>
        <p:spPr>
          <a:xfrm>
            <a:off x="457200" y="1609725"/>
            <a:ext cx="7543800" cy="4846638"/>
          </a:xfrm>
        </p:spPr>
        <p:txBody>
          <a:bodyPr>
            <a:normAutofit/>
          </a:bodyPr>
          <a:lstStyle/>
          <a:p>
            <a:pPr marL="274320" indent="-274320" eaLnBrk="1" fontAlgn="auto" hangingPunct="1">
              <a:spcAft>
                <a:spcPts val="0"/>
              </a:spcAft>
              <a:buFont typeface="Wingdings 2"/>
              <a:buChar char=""/>
              <a:defRPr/>
            </a:pPr>
            <a:r>
              <a:rPr lang="en-US" dirty="0" smtClean="0">
                <a:solidFill>
                  <a:schemeClr val="tx2">
                    <a:lumMod val="75000"/>
                  </a:schemeClr>
                </a:solidFill>
              </a:rPr>
              <a:t>General information</a:t>
            </a:r>
          </a:p>
          <a:p>
            <a:pPr marL="274320" indent="-274320" eaLnBrk="1" fontAlgn="auto" hangingPunct="1">
              <a:spcAft>
                <a:spcPts val="0"/>
              </a:spcAft>
              <a:buFont typeface="Wingdings 2"/>
              <a:buChar char=""/>
              <a:defRPr/>
            </a:pPr>
            <a:r>
              <a:rPr lang="en-US" dirty="0" smtClean="0">
                <a:solidFill>
                  <a:schemeClr val="tx2">
                    <a:lumMod val="75000"/>
                  </a:schemeClr>
                </a:solidFill>
              </a:rPr>
              <a:t>Causes and risk factors</a:t>
            </a:r>
          </a:p>
          <a:p>
            <a:pPr marL="274320" indent="-274320" eaLnBrk="1" fontAlgn="auto" hangingPunct="1">
              <a:spcAft>
                <a:spcPts val="0"/>
              </a:spcAft>
              <a:buFont typeface="Wingdings 2"/>
              <a:buChar char=""/>
              <a:defRPr/>
            </a:pPr>
            <a:r>
              <a:rPr lang="en-US" dirty="0" smtClean="0">
                <a:solidFill>
                  <a:schemeClr val="tx2">
                    <a:lumMod val="75000"/>
                  </a:schemeClr>
                </a:solidFill>
              </a:rPr>
              <a:t>Normal structure</a:t>
            </a:r>
          </a:p>
          <a:p>
            <a:pPr marL="274320" indent="-274320" eaLnBrk="1" fontAlgn="auto" hangingPunct="1">
              <a:spcAft>
                <a:spcPts val="0"/>
              </a:spcAft>
              <a:buFont typeface="Wingdings 2"/>
              <a:buChar char=""/>
              <a:defRPr/>
            </a:pPr>
            <a:r>
              <a:rPr lang="en-US" dirty="0" smtClean="0">
                <a:solidFill>
                  <a:srgbClr val="FF0000"/>
                </a:solidFill>
              </a:rPr>
              <a:t>Normal function</a:t>
            </a:r>
          </a:p>
          <a:p>
            <a:pPr marL="274320" indent="-274320" eaLnBrk="1" fontAlgn="auto" hangingPunct="1">
              <a:spcAft>
                <a:spcPts val="0"/>
              </a:spcAft>
              <a:buFont typeface="Wingdings 2"/>
              <a:buChar char=""/>
              <a:defRPr/>
            </a:pPr>
            <a:r>
              <a:rPr lang="en-US" dirty="0" smtClean="0">
                <a:solidFill>
                  <a:srgbClr val="FF0000"/>
                </a:solidFill>
              </a:rPr>
              <a:t>Disease effects on normal </a:t>
            </a:r>
            <a:r>
              <a:rPr lang="en-US" dirty="0" smtClean="0">
                <a:solidFill>
                  <a:schemeClr val="tx2">
                    <a:lumMod val="75000"/>
                  </a:schemeClr>
                </a:solidFill>
              </a:rPr>
              <a:t>structure/</a:t>
            </a:r>
            <a:r>
              <a:rPr lang="en-US" dirty="0" smtClean="0">
                <a:solidFill>
                  <a:srgbClr val="FF0000"/>
                </a:solidFill>
              </a:rPr>
              <a:t>function</a:t>
            </a:r>
          </a:p>
          <a:p>
            <a:pPr marL="274320" indent="-274320" eaLnBrk="1" fontAlgn="auto" hangingPunct="1">
              <a:spcAft>
                <a:spcPts val="0"/>
              </a:spcAft>
              <a:buFont typeface="Wingdings 2"/>
              <a:buChar char=""/>
              <a:defRPr/>
            </a:pPr>
            <a:r>
              <a:rPr lang="en-US" dirty="0" smtClean="0">
                <a:solidFill>
                  <a:srgbClr val="FF0000"/>
                </a:solidFill>
              </a:rPr>
              <a:t>Signs/symptoms</a:t>
            </a:r>
          </a:p>
          <a:p>
            <a:pPr marL="274320" indent="-274320" eaLnBrk="1" fontAlgn="auto" hangingPunct="1">
              <a:spcAft>
                <a:spcPts val="0"/>
              </a:spcAft>
              <a:buFont typeface="Wingdings 2"/>
              <a:buChar char=""/>
              <a:defRPr/>
            </a:pPr>
            <a:r>
              <a:rPr lang="en-US" b="1" dirty="0" smtClean="0">
                <a:solidFill>
                  <a:schemeClr val="tx2">
                    <a:lumMod val="75000"/>
                  </a:schemeClr>
                </a:solidFill>
              </a:rPr>
              <a:t>Diagnosis &amp; treatment</a:t>
            </a:r>
            <a:endParaRPr lang="en-US" b="1" dirty="0">
              <a:solidFill>
                <a:schemeClr val="tx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pPr eaLnBrk="1" fontAlgn="auto" hangingPunct="1">
              <a:spcAft>
                <a:spcPts val="0"/>
              </a:spcAft>
              <a:defRPr/>
            </a:pPr>
            <a:r>
              <a:rPr lang="en-US" dirty="0" err="1" smtClean="0"/>
              <a:t>Pathophysiology</a:t>
            </a:r>
            <a:r>
              <a:rPr lang="en-US" dirty="0" smtClean="0"/>
              <a:t> of hepatitis</a:t>
            </a:r>
            <a:endParaRPr lang="en-US" dirty="0"/>
          </a:p>
        </p:txBody>
      </p:sp>
      <p:pic>
        <p:nvPicPr>
          <p:cNvPr id="32771" name="Picture 3" descr="hepatitisb-thum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5" descr="liver-abdomen.jpg"/>
          <p:cNvPicPr>
            <a:picLocks noGrp="1" noChangeAspect="1"/>
          </p:cNvPicPr>
          <p:nvPr>
            <p:ph idx="1"/>
          </p:nvPr>
        </p:nvPicPr>
        <p:blipFill>
          <a:blip r:embed="rId5">
            <a:extLst>
              <a:ext uri="{28A0092B-C50C-407E-A947-70E740481C1C}">
                <a14:useLocalDpi xmlns:a14="http://schemas.microsoft.com/office/drawing/2010/main" val="0"/>
              </a:ext>
            </a:extLst>
          </a:blip>
          <a:srcRect l="-400" t="-488" r="1199" b="8614"/>
          <a:stretch>
            <a:fillRect/>
          </a:stretch>
        </p:blipFill>
        <p:spPr>
          <a:xfrm>
            <a:off x="1981200" y="2209800"/>
            <a:ext cx="4724400" cy="3733800"/>
          </a:xfrm>
        </p:spPr>
      </p:pic>
      <p:sp>
        <p:nvSpPr>
          <p:cNvPr id="7" name="Rectangle 6"/>
          <p:cNvSpPr/>
          <p:nvPr/>
        </p:nvSpPr>
        <p:spPr>
          <a:xfrm>
            <a:off x="1905000" y="2971800"/>
            <a:ext cx="762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9" name="Diagram 8"/>
          <p:cNvGraphicFramePr/>
          <p:nvPr>
            <p:custDataLst>
              <p:tags r:id="rId2"/>
            </p:custDataLst>
          </p:nvPr>
        </p:nvGraphicFramePr>
        <p:xfrm>
          <a:off x="1371600" y="381000"/>
          <a:ext cx="6096000" cy="1270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2"/>
            </p:custDataLst>
          </p:nvPr>
        </p:nvGraphicFramePr>
        <p:xfrm>
          <a:off x="762000" y="762000"/>
          <a:ext cx="7239000" cy="4846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2"/>
            </p:custDataLst>
          </p:nvPr>
        </p:nvGraphicFramePr>
        <p:xfrm>
          <a:off x="762000" y="762000"/>
          <a:ext cx="7239000" cy="4846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5843" name="Picture 2" descr="hamburger-and-frie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0"/>
            <a:ext cx="2476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custDataLst>
              <p:tags r:id="rId2"/>
            </p:custDataLst>
          </p:nvPr>
        </p:nvGraphicFramePr>
        <p:xfrm>
          <a:off x="228600" y="1295400"/>
          <a:ext cx="3733800" cy="4038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219" name="Picture 4" descr="cow_right_face.gif"/>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962400" y="34290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4038600" y="2362200"/>
            <a:ext cx="1143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534694" y="3009106"/>
            <a:ext cx="1295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9222" name="Picture 7" descr="germ circle crossed through.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2819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62000" y="228600"/>
            <a:ext cx="6477000" cy="430213"/>
          </a:xfrm>
          <a:prstGeom prst="rect">
            <a:avLst/>
          </a:prstGeom>
          <a:solidFill>
            <a:schemeClr val="accent1">
              <a:lumMod val="75000"/>
            </a:schemeClr>
          </a:solidFill>
        </p:spPr>
        <p:txBody>
          <a:bodyPr>
            <a:spAutoFit/>
          </a:bodyPr>
          <a:lstStyle/>
          <a:p>
            <a:pPr algn="ctr" fontAlgn="auto">
              <a:spcBef>
                <a:spcPts val="0"/>
              </a:spcBef>
              <a:spcAft>
                <a:spcPts val="0"/>
              </a:spcAft>
              <a:defRPr/>
            </a:pPr>
            <a:r>
              <a:rPr lang="en-US" sz="2200" b="1" dirty="0" err="1">
                <a:solidFill>
                  <a:schemeClr val="bg1"/>
                </a:solidFill>
                <a:latin typeface="+mn-lt"/>
                <a:cs typeface="+mn-cs"/>
              </a:rPr>
              <a:t>Bloodborne</a:t>
            </a:r>
            <a:r>
              <a:rPr lang="en-US" sz="2200" b="1" dirty="0">
                <a:solidFill>
                  <a:schemeClr val="bg1"/>
                </a:solidFill>
                <a:latin typeface="+mn-lt"/>
                <a:cs typeface="+mn-cs"/>
              </a:rPr>
              <a:t> + Pathogen = Live/thrive in blood</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custDataLst>
              <p:tags r:id="rId2"/>
            </p:custDataLst>
          </p:nvPr>
        </p:nvGraphicFramePr>
        <p:xfrm>
          <a:off x="838200" y="838200"/>
          <a:ext cx="7239000" cy="4846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descr="Blood Born Path.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562600" y="76200"/>
            <a:ext cx="2514600" cy="1600200"/>
          </a:xfrm>
          <a:prstGeom prst="rect">
            <a:avLst/>
          </a:prstGeom>
          <a:ln w="38100">
            <a:solidFill>
              <a:schemeClr val="tx2">
                <a:lumMod val="75000"/>
              </a:schemeClr>
            </a:solidFill>
          </a:ln>
        </p:spPr>
      </p:pic>
      <p:sp>
        <p:nvSpPr>
          <p:cNvPr id="6" name="TextBox 5"/>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custDataLst>
              <p:tags r:id="rId2"/>
            </p:custDataLst>
          </p:nvPr>
        </p:nvGraphicFramePr>
        <p:xfrm>
          <a:off x="762000" y="838200"/>
          <a:ext cx="7239000" cy="4846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5" name="Straight Connector 4"/>
          <p:cNvCxnSpPr/>
          <p:nvPr/>
        </p:nvCxnSpPr>
        <p:spPr>
          <a:xfrm rot="5400000" flipH="1" flipV="1">
            <a:off x="5828507" y="1256506"/>
            <a:ext cx="1143000"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2362200" y="684213"/>
            <a:ext cx="4038600"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751807" y="1294606"/>
            <a:ext cx="12192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2"/>
            </p:custDataLst>
          </p:nvPr>
        </p:nvGraphicFramePr>
        <p:xfrm>
          <a:off x="762000" y="762000"/>
          <a:ext cx="7239000" cy="4846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39941" name="Text Placeholder 2"/>
          <p:cNvSpPr txBox="1">
            <a:spLocks/>
          </p:cNvSpPr>
          <p:nvPr/>
        </p:nvSpPr>
        <p:spPr bwMode="auto">
          <a:xfrm>
            <a:off x="457200" y="457200"/>
            <a:ext cx="40401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spcBef>
                <a:spcPct val="20000"/>
              </a:spcBef>
            </a:pPr>
            <a:r>
              <a:rPr lang="en-US" sz="3200"/>
              <a:t>Hep B		</a:t>
            </a:r>
          </a:p>
        </p:txBody>
      </p:sp>
      <p:sp>
        <p:nvSpPr>
          <p:cNvPr id="5" name="Content Placeholder 4"/>
          <p:cNvSpPr>
            <a:spLocks noGrp="1"/>
          </p:cNvSpPr>
          <p:nvPr>
            <p:ph sz="quarter" idx="4294967295"/>
          </p:nvPr>
        </p:nvSpPr>
        <p:spPr>
          <a:xfrm>
            <a:off x="457200" y="1066800"/>
            <a:ext cx="4040188" cy="3951288"/>
          </a:xfrm>
        </p:spPr>
        <p:txBody>
          <a:bodyPr>
            <a:normAutofit/>
          </a:bodyPr>
          <a:lstStyle/>
          <a:p>
            <a:pPr marL="274320" indent="-274320" eaLnBrk="1" fontAlgn="auto" hangingPunct="1">
              <a:spcAft>
                <a:spcPts val="0"/>
              </a:spcAft>
              <a:buFont typeface="Wingdings 2"/>
              <a:buChar char=""/>
              <a:defRPr/>
            </a:pPr>
            <a:r>
              <a:rPr lang="en-US" sz="2100" dirty="0" smtClean="0">
                <a:solidFill>
                  <a:srgbClr val="FF0000"/>
                </a:solidFill>
              </a:rPr>
              <a:t>Same: Exposure to blood and body fluids – needle stick, cut, sexual contact, PERINATAL</a:t>
            </a:r>
          </a:p>
          <a:p>
            <a:pPr marL="274320" indent="-274320" eaLnBrk="1" fontAlgn="auto" hangingPunct="1">
              <a:spcAft>
                <a:spcPts val="0"/>
              </a:spcAft>
              <a:buFont typeface="Wingdings 2"/>
              <a:buChar char=""/>
              <a:defRPr/>
            </a:pPr>
            <a:r>
              <a:rPr lang="en-US" sz="2100" dirty="0" smtClean="0">
                <a:solidFill>
                  <a:schemeClr val="tx1">
                    <a:lumMod val="95000"/>
                    <a:lumOff val="5000"/>
                  </a:schemeClr>
                </a:solidFill>
              </a:rPr>
              <a:t>Differences: </a:t>
            </a:r>
          </a:p>
          <a:p>
            <a:pPr marL="521208" lvl="1" eaLnBrk="1" fontAlgn="auto" hangingPunct="1">
              <a:spcAft>
                <a:spcPts val="0"/>
              </a:spcAft>
              <a:buClr>
                <a:schemeClr val="accent4"/>
              </a:buClr>
              <a:buFont typeface="Wingdings 2"/>
              <a:buChar char=""/>
              <a:defRPr/>
            </a:pPr>
            <a:r>
              <a:rPr lang="en-US" sz="2100" dirty="0" smtClean="0">
                <a:solidFill>
                  <a:schemeClr val="tx1">
                    <a:lumMod val="95000"/>
                    <a:lumOff val="5000"/>
                  </a:schemeClr>
                </a:solidFill>
              </a:rPr>
              <a:t>Incubation 6-24 wks</a:t>
            </a:r>
          </a:p>
          <a:p>
            <a:pPr marL="521208" lvl="1" eaLnBrk="1" fontAlgn="auto" hangingPunct="1">
              <a:spcAft>
                <a:spcPts val="0"/>
              </a:spcAft>
              <a:buClr>
                <a:schemeClr val="accent4"/>
              </a:buClr>
              <a:buFont typeface="Wingdings 2"/>
              <a:buChar char=""/>
              <a:defRPr/>
            </a:pPr>
            <a:r>
              <a:rPr lang="en-US" sz="2100" dirty="0" smtClean="0">
                <a:solidFill>
                  <a:schemeClr val="tx1">
                    <a:lumMod val="95000"/>
                    <a:lumOff val="5000"/>
                  </a:schemeClr>
                </a:solidFill>
              </a:rPr>
              <a:t>Multiple sex partners/ MSM</a:t>
            </a:r>
          </a:p>
          <a:p>
            <a:pPr marL="521208" lvl="1" eaLnBrk="1" fontAlgn="auto" hangingPunct="1">
              <a:spcAft>
                <a:spcPts val="0"/>
              </a:spcAft>
              <a:buClr>
                <a:schemeClr val="accent4"/>
              </a:buClr>
              <a:buFont typeface="Wingdings 2"/>
              <a:buChar char=""/>
              <a:defRPr/>
            </a:pPr>
            <a:r>
              <a:rPr lang="en-US" sz="2100" dirty="0" smtClean="0">
                <a:solidFill>
                  <a:schemeClr val="tx1">
                    <a:lumMod val="95000"/>
                    <a:lumOff val="5000"/>
                  </a:schemeClr>
                </a:solidFill>
              </a:rPr>
              <a:t>Infectious longer than other types </a:t>
            </a:r>
            <a:endParaRPr lang="en-US" sz="2100" dirty="0" smtClean="0">
              <a:solidFill>
                <a:schemeClr val="tx1">
                  <a:tint val="85000"/>
                </a:schemeClr>
              </a:solidFill>
            </a:endParaRPr>
          </a:p>
        </p:txBody>
      </p:sp>
      <p:sp>
        <p:nvSpPr>
          <p:cNvPr id="6" name="Content Placeholder 5"/>
          <p:cNvSpPr>
            <a:spLocks noGrp="1"/>
          </p:cNvSpPr>
          <p:nvPr>
            <p:ph sz="quarter" idx="4294967295"/>
          </p:nvPr>
        </p:nvSpPr>
        <p:spPr>
          <a:xfrm>
            <a:off x="4645025" y="1066800"/>
            <a:ext cx="4041775" cy="3951288"/>
          </a:xfrm>
        </p:spPr>
        <p:txBody>
          <a:bodyPr>
            <a:noAutofit/>
          </a:bodyPr>
          <a:lstStyle/>
          <a:p>
            <a:pPr marL="274320" indent="-274320" eaLnBrk="1" fontAlgn="auto" hangingPunct="1">
              <a:spcAft>
                <a:spcPts val="0"/>
              </a:spcAft>
              <a:buFont typeface="Wingdings 2"/>
              <a:buChar char=""/>
              <a:defRPr/>
            </a:pPr>
            <a:r>
              <a:rPr lang="en-US" sz="2100" dirty="0" smtClean="0">
                <a:solidFill>
                  <a:srgbClr val="FF0000"/>
                </a:solidFill>
              </a:rPr>
              <a:t>Same: Exposure to blood and body fluids – needle stick, cut, sexual contact, PERINATAL</a:t>
            </a:r>
          </a:p>
          <a:p>
            <a:pPr marL="274320" indent="-274320" eaLnBrk="1" fontAlgn="auto" hangingPunct="1">
              <a:spcAft>
                <a:spcPts val="0"/>
              </a:spcAft>
              <a:buFont typeface="Wingdings 2"/>
              <a:buChar char=""/>
              <a:defRPr/>
            </a:pPr>
            <a:r>
              <a:rPr lang="en-US" sz="2100" dirty="0" smtClean="0">
                <a:solidFill>
                  <a:schemeClr val="tx1">
                    <a:lumMod val="95000"/>
                    <a:lumOff val="5000"/>
                  </a:schemeClr>
                </a:solidFill>
              </a:rPr>
              <a:t>Differences: </a:t>
            </a:r>
          </a:p>
          <a:p>
            <a:pPr marL="521208" lvl="1" eaLnBrk="1" fontAlgn="auto" hangingPunct="1">
              <a:spcAft>
                <a:spcPts val="0"/>
              </a:spcAft>
              <a:buClr>
                <a:schemeClr val="accent4"/>
              </a:buClr>
              <a:buFont typeface="Wingdings 2"/>
              <a:buChar char=""/>
              <a:defRPr/>
            </a:pPr>
            <a:r>
              <a:rPr lang="en-US" sz="2100" dirty="0" smtClean="0">
                <a:solidFill>
                  <a:schemeClr val="tx1">
                    <a:lumMod val="95000"/>
                    <a:lumOff val="5000"/>
                  </a:schemeClr>
                </a:solidFill>
              </a:rPr>
              <a:t>Incubation 5-12 wks</a:t>
            </a:r>
          </a:p>
          <a:p>
            <a:pPr marL="521208" lvl="1" eaLnBrk="1" fontAlgn="auto" hangingPunct="1">
              <a:spcAft>
                <a:spcPts val="0"/>
              </a:spcAft>
              <a:buClr>
                <a:schemeClr val="accent4"/>
              </a:buClr>
              <a:buFont typeface="Wingdings 2"/>
              <a:buChar char=""/>
              <a:defRPr/>
            </a:pPr>
            <a:r>
              <a:rPr lang="en-US" sz="2100" dirty="0" smtClean="0">
                <a:solidFill>
                  <a:schemeClr val="tx1">
                    <a:lumMod val="95000"/>
                    <a:lumOff val="5000"/>
                  </a:schemeClr>
                </a:solidFill>
              </a:rPr>
              <a:t>IV drug use</a:t>
            </a:r>
          </a:p>
          <a:p>
            <a:pPr marL="521208" lvl="1" eaLnBrk="1" fontAlgn="auto" hangingPunct="1">
              <a:spcAft>
                <a:spcPts val="0"/>
              </a:spcAft>
              <a:buClr>
                <a:schemeClr val="accent4"/>
              </a:buClr>
              <a:buFont typeface="Wingdings 2"/>
              <a:buChar char=""/>
              <a:defRPr/>
            </a:pPr>
            <a:r>
              <a:rPr lang="en-US" sz="2100" dirty="0" smtClean="0">
                <a:solidFill>
                  <a:schemeClr val="tx1">
                    <a:lumMod val="95000"/>
                    <a:lumOff val="5000"/>
                  </a:schemeClr>
                </a:solidFill>
              </a:rPr>
              <a:t>Up to 85% </a:t>
            </a:r>
            <a:r>
              <a:rPr lang="en-US" sz="2100" dirty="0" err="1" smtClean="0">
                <a:solidFill>
                  <a:schemeClr val="tx1">
                    <a:lumMod val="95000"/>
                    <a:lumOff val="5000"/>
                  </a:schemeClr>
                </a:solidFill>
              </a:rPr>
              <a:t>getchronic</a:t>
            </a:r>
            <a:r>
              <a:rPr lang="en-US" sz="2100" dirty="0" smtClean="0">
                <a:solidFill>
                  <a:schemeClr val="tx1">
                    <a:lumMod val="95000"/>
                    <a:lumOff val="5000"/>
                  </a:schemeClr>
                </a:solidFill>
              </a:rPr>
              <a:t> hepatitis</a:t>
            </a:r>
            <a:endParaRPr lang="en-US" sz="2100" dirty="0">
              <a:solidFill>
                <a:schemeClr val="tx1">
                  <a:lumMod val="95000"/>
                  <a:lumOff val="5000"/>
                </a:schemeClr>
              </a:solidFill>
            </a:endParaRPr>
          </a:p>
        </p:txBody>
      </p:sp>
      <p:sp>
        <p:nvSpPr>
          <p:cNvPr id="39944" name="Text Placeholder 3"/>
          <p:cNvSpPr txBox="1">
            <a:spLocks/>
          </p:cNvSpPr>
          <p:nvPr/>
        </p:nvSpPr>
        <p:spPr bwMode="auto">
          <a:xfrm>
            <a:off x="4645025" y="381000"/>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spcBef>
                <a:spcPct val="20000"/>
              </a:spcBef>
            </a:pPr>
            <a:r>
              <a:rPr lang="en-US" sz="3200"/>
              <a:t>Hep C</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40965" name="Text Placeholder 2"/>
          <p:cNvSpPr txBox="1">
            <a:spLocks/>
          </p:cNvSpPr>
          <p:nvPr/>
        </p:nvSpPr>
        <p:spPr bwMode="auto">
          <a:xfrm>
            <a:off x="457200" y="457200"/>
            <a:ext cx="40401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spcBef>
                <a:spcPct val="20000"/>
              </a:spcBef>
            </a:pPr>
            <a:r>
              <a:rPr lang="en-US" sz="3200"/>
              <a:t>Hep B		</a:t>
            </a:r>
          </a:p>
        </p:txBody>
      </p:sp>
      <p:sp>
        <p:nvSpPr>
          <p:cNvPr id="40966" name="Content Placeholder 4"/>
          <p:cNvSpPr>
            <a:spLocks noGrp="1"/>
          </p:cNvSpPr>
          <p:nvPr>
            <p:ph sz="quarter" idx="4294967295"/>
          </p:nvPr>
        </p:nvSpPr>
        <p:spPr>
          <a:xfrm>
            <a:off x="457200" y="1066800"/>
            <a:ext cx="4040188" cy="3951288"/>
          </a:xfrm>
        </p:spPr>
        <p:txBody>
          <a:bodyPr/>
          <a:lstStyle/>
          <a:p>
            <a:pPr eaLnBrk="1" hangingPunct="1"/>
            <a:r>
              <a:rPr lang="en-US" sz="2100" smtClean="0"/>
              <a:t>Same: Exposure to blood and body fluids – needle stick, cut, sexual contact, PERINATAL</a:t>
            </a:r>
          </a:p>
          <a:p>
            <a:pPr eaLnBrk="1" hangingPunct="1"/>
            <a:r>
              <a:rPr lang="en-US" sz="2100" smtClean="0">
                <a:solidFill>
                  <a:srgbClr val="FF0000"/>
                </a:solidFill>
              </a:rPr>
              <a:t>Differences: </a:t>
            </a:r>
          </a:p>
          <a:p>
            <a:pPr lvl="1" eaLnBrk="1" hangingPunct="1"/>
            <a:r>
              <a:rPr lang="en-US" sz="2100" smtClean="0">
                <a:solidFill>
                  <a:srgbClr val="FF0000"/>
                </a:solidFill>
              </a:rPr>
              <a:t>Incubation 6-24 wks</a:t>
            </a:r>
          </a:p>
          <a:p>
            <a:pPr lvl="1" eaLnBrk="1" hangingPunct="1"/>
            <a:r>
              <a:rPr lang="en-US" sz="2100" smtClean="0">
                <a:solidFill>
                  <a:srgbClr val="FF0000"/>
                </a:solidFill>
              </a:rPr>
              <a:t>Multiple sex partners/ MSM</a:t>
            </a:r>
          </a:p>
          <a:p>
            <a:pPr lvl="1" eaLnBrk="1" hangingPunct="1"/>
            <a:r>
              <a:rPr lang="en-US" sz="2100" smtClean="0">
                <a:solidFill>
                  <a:srgbClr val="FF0000"/>
                </a:solidFill>
              </a:rPr>
              <a:t>Infectious longer than other types</a:t>
            </a:r>
          </a:p>
          <a:p>
            <a:pPr eaLnBrk="1" hangingPunct="1"/>
            <a:endParaRPr lang="en-US" sz="2100" smtClean="0">
              <a:solidFill>
                <a:srgbClr val="FF0000"/>
              </a:solidFill>
            </a:endParaRPr>
          </a:p>
          <a:p>
            <a:pPr eaLnBrk="1" hangingPunct="1"/>
            <a:endParaRPr lang="en-US" sz="2100" smtClean="0"/>
          </a:p>
          <a:p>
            <a:pPr eaLnBrk="1" hangingPunct="1"/>
            <a:endParaRPr lang="en-US" sz="2100" smtClean="0"/>
          </a:p>
        </p:txBody>
      </p:sp>
      <p:sp>
        <p:nvSpPr>
          <p:cNvPr id="40967" name="Content Placeholder 5"/>
          <p:cNvSpPr>
            <a:spLocks noGrp="1"/>
          </p:cNvSpPr>
          <p:nvPr>
            <p:ph sz="quarter" idx="4294967295"/>
          </p:nvPr>
        </p:nvSpPr>
        <p:spPr>
          <a:xfrm>
            <a:off x="4645025" y="1066800"/>
            <a:ext cx="4041775" cy="3951288"/>
          </a:xfrm>
        </p:spPr>
        <p:txBody>
          <a:bodyPr/>
          <a:lstStyle/>
          <a:p>
            <a:pPr eaLnBrk="1" hangingPunct="1"/>
            <a:r>
              <a:rPr lang="en-US" sz="2100" smtClean="0"/>
              <a:t>Same: Exposure to blood and body fluids – needle stick, cut, sexual contact, PERINATAL</a:t>
            </a:r>
          </a:p>
          <a:p>
            <a:pPr eaLnBrk="1" hangingPunct="1"/>
            <a:r>
              <a:rPr lang="en-US" sz="2100" smtClean="0">
                <a:solidFill>
                  <a:srgbClr val="FF0000"/>
                </a:solidFill>
              </a:rPr>
              <a:t>Differences: </a:t>
            </a:r>
          </a:p>
          <a:p>
            <a:pPr lvl="1" eaLnBrk="1" hangingPunct="1"/>
            <a:r>
              <a:rPr lang="en-US" sz="2100" smtClean="0">
                <a:solidFill>
                  <a:srgbClr val="FF0000"/>
                </a:solidFill>
              </a:rPr>
              <a:t>Incubation 5-12 wks</a:t>
            </a:r>
          </a:p>
          <a:p>
            <a:pPr lvl="1" eaLnBrk="1" hangingPunct="1"/>
            <a:r>
              <a:rPr lang="en-US" sz="2100" smtClean="0">
                <a:solidFill>
                  <a:srgbClr val="FF0000"/>
                </a:solidFill>
              </a:rPr>
              <a:t>IV drug use</a:t>
            </a:r>
          </a:p>
          <a:p>
            <a:pPr lvl="1" eaLnBrk="1" hangingPunct="1"/>
            <a:r>
              <a:rPr lang="en-US" sz="2100" smtClean="0">
                <a:solidFill>
                  <a:srgbClr val="FF0000"/>
                </a:solidFill>
              </a:rPr>
              <a:t>Up to 85% get chronic hepatitis</a:t>
            </a:r>
          </a:p>
        </p:txBody>
      </p:sp>
      <p:sp>
        <p:nvSpPr>
          <p:cNvPr id="40968" name="Text Placeholder 3"/>
          <p:cNvSpPr txBox="1">
            <a:spLocks/>
          </p:cNvSpPr>
          <p:nvPr/>
        </p:nvSpPr>
        <p:spPr bwMode="auto">
          <a:xfrm>
            <a:off x="4645025" y="457200"/>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spcBef>
                <a:spcPct val="20000"/>
              </a:spcBef>
            </a:pPr>
            <a:r>
              <a:rPr lang="en-US" sz="3200"/>
              <a:t>Hep C</a:t>
            </a:r>
          </a:p>
        </p:txBody>
      </p:sp>
      <p:pic>
        <p:nvPicPr>
          <p:cNvPr id="13" name="Picture 12" descr="cirrhosis.jpg"/>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6324600" y="4495800"/>
            <a:ext cx="219392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homosexual men.jpg"/>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tretch>
            <a:fillRect/>
          </a:stretch>
        </p:blipFill>
        <p:spPr>
          <a:xfrm>
            <a:off x="3962400" y="4511675"/>
            <a:ext cx="1825625" cy="219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DU.jpg"/>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804863" y="4800600"/>
            <a:ext cx="2624137" cy="173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title"/>
            <p:custDataLst>
              <p:tags r:id="rId2"/>
            </p:custDataLst>
          </p:nvPr>
        </p:nvSpPr>
        <p:spPr>
          <a:xfrm>
            <a:off x="457200" y="0"/>
            <a:ext cx="8229600" cy="1143000"/>
          </a:xfrm>
        </p:spPr>
        <p:txBody>
          <a:bodyPr/>
          <a:lstStyle/>
          <a:p>
            <a:pPr eaLnBrk="1" fontAlgn="auto" hangingPunct="1">
              <a:spcAft>
                <a:spcPts val="0"/>
              </a:spcAft>
              <a:defRPr/>
            </a:pPr>
            <a:r>
              <a:rPr lang="en-US" dirty="0" err="1" smtClean="0">
                <a:solidFill>
                  <a:schemeClr val="tx2">
                    <a:lumMod val="50000"/>
                  </a:schemeClr>
                </a:solidFill>
              </a:rPr>
              <a:t>Hep</a:t>
            </a:r>
            <a:r>
              <a:rPr lang="en-US" dirty="0" smtClean="0">
                <a:solidFill>
                  <a:schemeClr val="tx2">
                    <a:lumMod val="50000"/>
                  </a:schemeClr>
                </a:solidFill>
              </a:rPr>
              <a:t> stats!</a:t>
            </a:r>
            <a:endParaRPr lang="en-US" dirty="0">
              <a:solidFill>
                <a:schemeClr val="tx2">
                  <a:lumMod val="50000"/>
                </a:schemeClr>
              </a:solidFill>
            </a:endParaRPr>
          </a:p>
        </p:txBody>
      </p:sp>
      <p:sp>
        <p:nvSpPr>
          <p:cNvPr id="3" name="Content Placeholder 2"/>
          <p:cNvSpPr>
            <a:spLocks noGrp="1"/>
          </p:cNvSpPr>
          <p:nvPr>
            <p:ph idx="1"/>
          </p:nvPr>
        </p:nvSpPr>
        <p:spPr>
          <a:xfrm>
            <a:off x="533400" y="1143000"/>
            <a:ext cx="8229600" cy="5410200"/>
          </a:xfrm>
        </p:spPr>
        <p:txBody>
          <a:bodyPr>
            <a:noAutofit/>
          </a:bodyPr>
          <a:lstStyle/>
          <a:p>
            <a:pPr marL="521208" lvl="1"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100:1 (</a:t>
            </a:r>
            <a:r>
              <a:rPr lang="en-US" sz="2400" dirty="0" err="1" smtClean="0">
                <a:solidFill>
                  <a:schemeClr val="tx2">
                    <a:lumMod val="50000"/>
                  </a:schemeClr>
                </a:solidFill>
              </a:rPr>
              <a:t>hep</a:t>
            </a:r>
            <a:r>
              <a:rPr lang="en-US" sz="2400" dirty="0" smtClean="0">
                <a:solidFill>
                  <a:schemeClr val="tx2">
                    <a:lumMod val="50000"/>
                  </a:schemeClr>
                </a:solidFill>
              </a:rPr>
              <a:t>/HIV)</a:t>
            </a:r>
          </a:p>
          <a:p>
            <a:pPr marL="521208" lvl="1"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National</a:t>
            </a:r>
          </a:p>
          <a:p>
            <a:pPr marL="758952" lvl="2"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New cases 2007</a:t>
            </a:r>
          </a:p>
          <a:p>
            <a:pPr marL="1005840" lvl="3" eaLnBrk="1" fontAlgn="auto" hangingPunct="1">
              <a:spcAft>
                <a:spcPts val="0"/>
              </a:spcAft>
              <a:buClr>
                <a:schemeClr val="accent4"/>
              </a:buClr>
              <a:buFont typeface="Wingdings" pitchFamily="2" charset="2"/>
              <a:buChar char="q"/>
              <a:defRPr/>
            </a:pPr>
            <a:r>
              <a:rPr lang="en-US" sz="2400" dirty="0" err="1" smtClean="0">
                <a:solidFill>
                  <a:schemeClr val="tx2">
                    <a:lumMod val="50000"/>
                  </a:schemeClr>
                </a:solidFill>
              </a:rPr>
              <a:t>Hep</a:t>
            </a:r>
            <a:r>
              <a:rPr lang="en-US" sz="2400" dirty="0" smtClean="0">
                <a:solidFill>
                  <a:schemeClr val="tx2">
                    <a:lumMod val="50000"/>
                  </a:schemeClr>
                </a:solidFill>
              </a:rPr>
              <a:t> B – 43,000</a:t>
            </a:r>
          </a:p>
          <a:p>
            <a:pPr marL="1005840" lvl="3" eaLnBrk="1" fontAlgn="auto" hangingPunct="1">
              <a:spcAft>
                <a:spcPts val="0"/>
              </a:spcAft>
              <a:buClr>
                <a:schemeClr val="accent4"/>
              </a:buClr>
              <a:buFont typeface="Wingdings" pitchFamily="2" charset="2"/>
              <a:buChar char="q"/>
              <a:defRPr/>
            </a:pPr>
            <a:r>
              <a:rPr lang="en-US" sz="2400" dirty="0" err="1" smtClean="0">
                <a:solidFill>
                  <a:schemeClr val="tx2">
                    <a:lumMod val="50000"/>
                  </a:schemeClr>
                </a:solidFill>
              </a:rPr>
              <a:t>Hep</a:t>
            </a:r>
            <a:r>
              <a:rPr lang="en-US" sz="2400" dirty="0" smtClean="0">
                <a:solidFill>
                  <a:schemeClr val="tx2">
                    <a:lumMod val="50000"/>
                  </a:schemeClr>
                </a:solidFill>
              </a:rPr>
              <a:t> C – 17,000</a:t>
            </a:r>
          </a:p>
          <a:p>
            <a:pPr marL="758952" lvl="2"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Chronic hepatitis 2007</a:t>
            </a:r>
          </a:p>
          <a:p>
            <a:pPr marL="1005840" lvl="3" eaLnBrk="1" fontAlgn="auto" hangingPunct="1">
              <a:spcAft>
                <a:spcPts val="0"/>
              </a:spcAft>
              <a:buClr>
                <a:schemeClr val="accent4"/>
              </a:buClr>
              <a:buFont typeface="Wingdings" pitchFamily="2" charset="2"/>
              <a:buChar char="q"/>
              <a:defRPr/>
            </a:pPr>
            <a:r>
              <a:rPr lang="en-US" sz="2400" dirty="0" err="1" smtClean="0">
                <a:solidFill>
                  <a:schemeClr val="tx2">
                    <a:lumMod val="50000"/>
                  </a:schemeClr>
                </a:solidFill>
              </a:rPr>
              <a:t>Hep</a:t>
            </a:r>
            <a:r>
              <a:rPr lang="en-US" sz="2400" dirty="0" smtClean="0">
                <a:solidFill>
                  <a:schemeClr val="tx2">
                    <a:lumMod val="50000"/>
                  </a:schemeClr>
                </a:solidFill>
              </a:rPr>
              <a:t> B – 1.2 million</a:t>
            </a:r>
          </a:p>
          <a:p>
            <a:pPr marL="1005840" lvl="3" eaLnBrk="1" fontAlgn="auto" hangingPunct="1">
              <a:spcAft>
                <a:spcPts val="0"/>
              </a:spcAft>
              <a:buClr>
                <a:schemeClr val="accent4"/>
              </a:buClr>
              <a:buFont typeface="Wingdings" pitchFamily="2" charset="2"/>
              <a:buChar char="q"/>
              <a:defRPr/>
            </a:pPr>
            <a:r>
              <a:rPr lang="en-US" sz="2400" dirty="0" err="1" smtClean="0">
                <a:solidFill>
                  <a:schemeClr val="tx2">
                    <a:lumMod val="50000"/>
                  </a:schemeClr>
                </a:solidFill>
              </a:rPr>
              <a:t>Hep</a:t>
            </a:r>
            <a:r>
              <a:rPr lang="en-US" sz="2400" dirty="0" smtClean="0">
                <a:solidFill>
                  <a:schemeClr val="tx2">
                    <a:lumMod val="50000"/>
                  </a:schemeClr>
                </a:solidFill>
              </a:rPr>
              <a:t> C – 3.2 million</a:t>
            </a:r>
          </a:p>
          <a:p>
            <a:pPr marL="758952" lvl="2"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Ages 25-44 </a:t>
            </a:r>
          </a:p>
          <a:p>
            <a:pPr marL="758952" lvl="2"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Men &gt; women</a:t>
            </a:r>
          </a:p>
          <a:p>
            <a:pPr marL="758952" lvl="2"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Americans of African descent or Asian descent (reducing) </a:t>
            </a:r>
            <a:r>
              <a:rPr lang="en-US" sz="2400" dirty="0" smtClean="0"/>
              <a:t> </a:t>
            </a:r>
            <a:endParaRPr lang="en-US" sz="2400" dirty="0" smtClean="0">
              <a:solidFill>
                <a:schemeClr val="tx2">
                  <a:lumMod val="50000"/>
                </a:schemeClr>
              </a:solidFill>
            </a:endParaRPr>
          </a:p>
          <a:p>
            <a:pPr marL="521208" lvl="1"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Idaho follows the national trend</a:t>
            </a:r>
          </a:p>
          <a:p>
            <a:pPr marL="274320" indent="-274320" eaLnBrk="1" fontAlgn="auto" hangingPunct="1">
              <a:spcAft>
                <a:spcPts val="0"/>
              </a:spcAft>
              <a:buFont typeface="Wingdings 2"/>
              <a:buChar char=""/>
              <a:defRPr/>
            </a:pPr>
            <a:endParaRPr lang="en-US" sz="2400" dirty="0"/>
          </a:p>
        </p:txBody>
      </p:sp>
      <p:pic>
        <p:nvPicPr>
          <p:cNvPr id="41991" name="Picture 4" descr="hepatitis-virus-liv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52400"/>
            <a:ext cx="3471863"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43013" name="Rectangle 2"/>
          <p:cNvSpPr txBox="1">
            <a:spLocks noChangeArrowheads="1"/>
          </p:cNvSpPr>
          <p:nvPr/>
        </p:nvSpPr>
        <p:spPr bwMode="auto">
          <a:xfrm>
            <a:off x="228600" y="533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sz="3600" b="1"/>
              <a:t>Occupational Hepatitis B Exposure</a:t>
            </a: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fontAlgn="auto">
              <a:spcAft>
                <a:spcPts val="0"/>
              </a:spcAft>
              <a:defRPr/>
            </a:pPr>
            <a:endParaRPr lang="en-US" sz="4400" dirty="0">
              <a:latin typeface="+mj-lt"/>
              <a:ea typeface="+mj-ea"/>
              <a:cs typeface="+mj-cs"/>
            </a:endParaRPr>
          </a:p>
        </p:txBody>
      </p:sp>
      <p:sp>
        <p:nvSpPr>
          <p:cNvPr id="43015" name="Rectangle 3"/>
          <p:cNvSpPr txBox="1">
            <a:spLocks noChangeArrowheads="1"/>
          </p:cNvSpPr>
          <p:nvPr/>
        </p:nvSpPr>
        <p:spPr bwMode="auto">
          <a:xfrm>
            <a:off x="381000" y="1828800"/>
            <a:ext cx="8001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cs typeface="Arial" charset="0"/>
              </a:defRPr>
            </a:lvl1pPr>
            <a:lvl2pPr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spcBef>
                <a:spcPct val="20000"/>
              </a:spcBef>
              <a:buFont typeface="Wingdings" pitchFamily="2" charset="2"/>
              <a:buChar char="q"/>
            </a:pPr>
            <a:r>
              <a:rPr lang="en-US" sz="2400"/>
              <a:t>Needle sticks – 30% rate of infection if exposed to blood infected with a bloodborne pathogen</a:t>
            </a:r>
          </a:p>
          <a:p>
            <a:pPr eaLnBrk="1" hangingPunct="1">
              <a:spcBef>
                <a:spcPct val="20000"/>
              </a:spcBef>
              <a:buFont typeface="Wingdings" pitchFamily="2" charset="2"/>
              <a:buChar char="q"/>
            </a:pPr>
            <a:endParaRPr lang="en-US" sz="2400"/>
          </a:p>
          <a:p>
            <a:pPr eaLnBrk="1" hangingPunct="1">
              <a:spcBef>
                <a:spcPct val="20000"/>
              </a:spcBef>
              <a:buFont typeface="Wingdings" pitchFamily="2" charset="2"/>
              <a:buChar char="q"/>
            </a:pPr>
            <a:r>
              <a:rPr lang="en-US" sz="2400"/>
              <a:t>Greater risk of infection than other bloodborne pathogens</a:t>
            </a:r>
          </a:p>
          <a:p>
            <a:pPr eaLnBrk="1" hangingPunct="1">
              <a:spcBef>
                <a:spcPct val="20000"/>
              </a:spcBef>
              <a:buFont typeface="Wingdings" pitchFamily="2" charset="2"/>
              <a:buChar char="q"/>
            </a:pPr>
            <a:endParaRPr lang="en-US" sz="2400"/>
          </a:p>
          <a:p>
            <a:pPr eaLnBrk="1" hangingPunct="1">
              <a:spcBef>
                <a:spcPct val="20000"/>
              </a:spcBef>
              <a:buFont typeface="Wingdings" pitchFamily="2" charset="2"/>
              <a:buChar char="q"/>
            </a:pPr>
            <a:r>
              <a:rPr lang="en-US" sz="2400"/>
              <a:t>NOTE:</a:t>
            </a:r>
          </a:p>
          <a:p>
            <a:pPr lvl="1" eaLnBrk="1" hangingPunct="1">
              <a:spcBef>
                <a:spcPct val="20000"/>
              </a:spcBef>
              <a:buFont typeface="Wingdings" pitchFamily="2" charset="2"/>
              <a:buChar char="q"/>
            </a:pPr>
            <a:r>
              <a:rPr lang="en-US" sz="2400"/>
              <a:t>SURFACE CONTACT, </a:t>
            </a:r>
            <a:r>
              <a:rPr lang="en-US" sz="2400" u="sng"/>
              <a:t>even if dry</a:t>
            </a:r>
            <a:r>
              <a:rPr lang="en-US" sz="2400"/>
              <a:t> </a:t>
            </a:r>
          </a:p>
          <a:p>
            <a:pPr lvl="1" eaLnBrk="1" hangingPunct="1">
              <a:spcBef>
                <a:spcPct val="20000"/>
              </a:spcBef>
              <a:buFont typeface="Wingdings" pitchFamily="2" charset="2"/>
              <a:buChar char="q"/>
            </a:pPr>
            <a:r>
              <a:rPr lang="en-US" sz="2400"/>
              <a:t>Lives over a week in dry state!!</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fontAlgn="auto">
              <a:spcAft>
                <a:spcPts val="0"/>
              </a:spcAft>
              <a:defRPr/>
            </a:pPr>
            <a:endParaRPr lang="en-US" sz="4400" dirty="0">
              <a:latin typeface="+mj-lt"/>
              <a:ea typeface="+mj-ea"/>
              <a:cs typeface="+mj-cs"/>
            </a:endParaRPr>
          </a:p>
        </p:txBody>
      </p:sp>
      <p:sp>
        <p:nvSpPr>
          <p:cNvPr id="9" name="Rectangle 2"/>
          <p:cNvSpPr txBox="1">
            <a:spLocks noChangeArrowheads="1"/>
          </p:cNvSpPr>
          <p:nvPr/>
        </p:nvSpPr>
        <p:spPr>
          <a:xfrm>
            <a:off x="152400" y="533400"/>
            <a:ext cx="8839200" cy="1216025"/>
          </a:xfrm>
          <a:prstGeom prst="rect">
            <a:avLst/>
          </a:prstGeom>
        </p:spPr>
        <p:txBody>
          <a:bodyPr anchor="ctr">
            <a:normAutofit/>
          </a:bodyPr>
          <a:lstStyle/>
          <a:p>
            <a:pPr algn="ctr" fontAlgn="auto">
              <a:spcAft>
                <a:spcPts val="0"/>
              </a:spcAft>
              <a:defRPr/>
            </a:pPr>
            <a:r>
              <a:rPr lang="en-US" sz="3600" b="1" dirty="0">
                <a:latin typeface="+mj-lt"/>
                <a:ea typeface="+mj-ea"/>
                <a:cs typeface="+mj-cs"/>
              </a:rPr>
              <a:t>Occupational Hepatitis C Exposure</a:t>
            </a:r>
          </a:p>
        </p:txBody>
      </p:sp>
      <p:sp>
        <p:nvSpPr>
          <p:cNvPr id="44039" name="Rectangle 3"/>
          <p:cNvSpPr txBox="1">
            <a:spLocks noChangeArrowheads="1"/>
          </p:cNvSpPr>
          <p:nvPr/>
        </p:nvSpPr>
        <p:spPr bwMode="auto">
          <a:xfrm>
            <a:off x="457200" y="2057400"/>
            <a:ext cx="8001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spcBef>
                <a:spcPct val="20000"/>
              </a:spcBef>
              <a:buFont typeface="Wingdings" pitchFamily="2" charset="2"/>
              <a:buChar char="q"/>
            </a:pPr>
            <a:r>
              <a:rPr lang="en-US" sz="2400"/>
              <a:t>Needle sticks – 2% rate of infection if exposed to blood infected with a bloodborne pathogen</a:t>
            </a:r>
          </a:p>
          <a:p>
            <a:pPr eaLnBrk="1" hangingPunct="1">
              <a:spcBef>
                <a:spcPct val="20000"/>
              </a:spcBef>
              <a:buFont typeface="Wingdings" pitchFamily="2" charset="2"/>
              <a:buChar char="q"/>
            </a:pPr>
            <a:endParaRPr lang="en-US" sz="2400"/>
          </a:p>
          <a:p>
            <a:pPr eaLnBrk="1" hangingPunct="1">
              <a:spcBef>
                <a:spcPct val="20000"/>
              </a:spcBef>
              <a:buFont typeface="Wingdings" pitchFamily="2" charset="2"/>
              <a:buChar char="q"/>
            </a:pPr>
            <a:r>
              <a:rPr lang="en-US" sz="2400"/>
              <a:t>Lives on surfaces? </a:t>
            </a:r>
          </a:p>
        </p:txBody>
      </p:sp>
      <p:sp>
        <p:nvSpPr>
          <p:cNvPr id="12" name="TextBox 11"/>
          <p:cNvSpPr txBox="1"/>
          <p:nvPr/>
        </p:nvSpPr>
        <p:spPr>
          <a:xfrm>
            <a:off x="5181600" y="4191000"/>
            <a:ext cx="3429000" cy="2308225"/>
          </a:xfrm>
          <a:prstGeom prst="rect">
            <a:avLst/>
          </a:prstGeom>
          <a:noFill/>
          <a:ln w="38100">
            <a:solidFill>
              <a:schemeClr val="tx2">
                <a:lumMod val="50000"/>
              </a:schemeClr>
            </a:solidFill>
          </a:ln>
        </p:spPr>
        <p:txBody>
          <a:bodyPr>
            <a:spAutoFit/>
          </a:bodyPr>
          <a:lstStyle/>
          <a:p>
            <a:pPr fontAlgn="auto">
              <a:spcBef>
                <a:spcPts val="0"/>
              </a:spcBef>
              <a:spcAft>
                <a:spcPts val="0"/>
              </a:spcAft>
              <a:defRPr/>
            </a:pPr>
            <a:r>
              <a:rPr lang="en-US" b="1" dirty="0">
                <a:solidFill>
                  <a:schemeClr val="accent4">
                    <a:lumMod val="50000"/>
                  </a:schemeClr>
                </a:solidFill>
                <a:latin typeface="Dotum" pitchFamily="34" charset="-127"/>
                <a:ea typeface="Dotum" pitchFamily="34" charset="-127"/>
                <a:cs typeface="+mn-cs"/>
              </a:rPr>
              <a:t>Do you:</a:t>
            </a:r>
          </a:p>
          <a:p>
            <a:pPr fontAlgn="auto">
              <a:spcBef>
                <a:spcPts val="0"/>
              </a:spcBef>
              <a:spcAft>
                <a:spcPts val="0"/>
              </a:spcAft>
              <a:buFont typeface="Wingdings" pitchFamily="2" charset="2"/>
              <a:buChar char="q"/>
              <a:defRPr/>
            </a:pPr>
            <a:r>
              <a:rPr lang="en-US" b="1" dirty="0">
                <a:solidFill>
                  <a:schemeClr val="accent4">
                    <a:lumMod val="50000"/>
                  </a:schemeClr>
                </a:solidFill>
                <a:latin typeface="Dotum" pitchFamily="34" charset="-127"/>
                <a:ea typeface="Dotum" pitchFamily="34" charset="-127"/>
                <a:cs typeface="+mn-cs"/>
              </a:rPr>
              <a:t>Eat nutritiously?</a:t>
            </a:r>
          </a:p>
          <a:p>
            <a:pPr fontAlgn="auto">
              <a:spcBef>
                <a:spcPts val="0"/>
              </a:spcBef>
              <a:spcAft>
                <a:spcPts val="0"/>
              </a:spcAft>
              <a:buFont typeface="Wingdings" pitchFamily="2" charset="2"/>
              <a:buChar char="q"/>
              <a:defRPr/>
            </a:pPr>
            <a:r>
              <a:rPr lang="en-US" b="1" dirty="0">
                <a:solidFill>
                  <a:schemeClr val="accent4">
                    <a:lumMod val="50000"/>
                  </a:schemeClr>
                </a:solidFill>
                <a:latin typeface="Dotum" pitchFamily="34" charset="-127"/>
                <a:ea typeface="Dotum" pitchFamily="34" charset="-127"/>
                <a:cs typeface="+mn-cs"/>
              </a:rPr>
              <a:t>Get adequate sleep?</a:t>
            </a:r>
          </a:p>
          <a:p>
            <a:pPr fontAlgn="auto">
              <a:spcBef>
                <a:spcPts val="0"/>
              </a:spcBef>
              <a:spcAft>
                <a:spcPts val="0"/>
              </a:spcAft>
              <a:buFont typeface="Wingdings" pitchFamily="2" charset="2"/>
              <a:buChar char="q"/>
              <a:defRPr/>
            </a:pPr>
            <a:r>
              <a:rPr lang="en-US" b="1" dirty="0">
                <a:solidFill>
                  <a:schemeClr val="accent4">
                    <a:lumMod val="50000"/>
                  </a:schemeClr>
                </a:solidFill>
                <a:latin typeface="Dotum" pitchFamily="34" charset="-127"/>
                <a:ea typeface="Dotum" pitchFamily="34" charset="-127"/>
                <a:cs typeface="+mn-cs"/>
              </a:rPr>
              <a:t>Suffer too much stress?</a:t>
            </a:r>
          </a:p>
          <a:p>
            <a:pPr fontAlgn="auto">
              <a:spcBef>
                <a:spcPts val="0"/>
              </a:spcBef>
              <a:spcAft>
                <a:spcPts val="0"/>
              </a:spcAft>
              <a:buFont typeface="Wingdings" pitchFamily="2" charset="2"/>
              <a:buChar char="q"/>
              <a:defRPr/>
            </a:pPr>
            <a:r>
              <a:rPr lang="en-US" b="1" dirty="0">
                <a:solidFill>
                  <a:schemeClr val="accent4">
                    <a:lumMod val="50000"/>
                  </a:schemeClr>
                </a:solidFill>
                <a:latin typeface="Dotum" pitchFamily="34" charset="-127"/>
                <a:ea typeface="Dotum" pitchFamily="34" charset="-127"/>
                <a:cs typeface="+mn-cs"/>
              </a:rPr>
              <a:t>Have a disease that impairs your immune system?</a:t>
            </a:r>
          </a:p>
          <a:p>
            <a:pPr fontAlgn="auto">
              <a:spcBef>
                <a:spcPts val="0"/>
              </a:spcBef>
              <a:spcAft>
                <a:spcPts val="0"/>
              </a:spcAft>
              <a:buFont typeface="Wingdings" pitchFamily="2" charset="2"/>
              <a:buChar char="q"/>
              <a:defRPr/>
            </a:pPr>
            <a:r>
              <a:rPr lang="en-US" b="1" dirty="0">
                <a:solidFill>
                  <a:schemeClr val="accent4">
                    <a:lumMod val="50000"/>
                  </a:schemeClr>
                </a:solidFill>
                <a:latin typeface="Dotum" pitchFamily="34" charset="-127"/>
                <a:ea typeface="Dotum" pitchFamily="34" charset="-127"/>
                <a:cs typeface="+mn-cs"/>
              </a:rPr>
              <a:t>Take medications that impair your immune system?</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0040"/>
            <a:ext cx="7239000" cy="1143000"/>
          </a:xfrm>
        </p:spPr>
        <p:txBody>
          <a:bodyPr>
            <a:normAutofit fontScale="90000"/>
          </a:bodyPr>
          <a:lstStyle/>
          <a:p>
            <a:pPr algn="ctr" eaLnBrk="1" fontAlgn="auto" hangingPunct="1">
              <a:spcAft>
                <a:spcPts val="0"/>
              </a:spcAft>
              <a:defRPr/>
            </a:pPr>
            <a:r>
              <a:rPr lang="en-US" u="sng" dirty="0" smtClean="0"/>
              <a:t>Normal</a:t>
            </a:r>
            <a:r>
              <a:rPr lang="en-US" dirty="0" smtClean="0"/>
              <a:t> liver </a:t>
            </a:r>
            <a:br>
              <a:rPr lang="en-US" dirty="0" smtClean="0"/>
            </a:br>
            <a:r>
              <a:rPr lang="en-US" dirty="0" smtClean="0"/>
              <a:t>structure &amp; function</a:t>
            </a:r>
            <a:endParaRPr lang="en-US" dirty="0"/>
          </a:p>
        </p:txBody>
      </p:sp>
      <p:pic>
        <p:nvPicPr>
          <p:cNvPr id="45059" name="Content Placeholder 5" descr="liver-abdomen.jpg"/>
          <p:cNvPicPr>
            <a:picLocks noChangeAspect="1"/>
          </p:cNvPicPr>
          <p:nvPr/>
        </p:nvPicPr>
        <p:blipFill>
          <a:blip r:embed="rId5">
            <a:extLst>
              <a:ext uri="{28A0092B-C50C-407E-A947-70E740481C1C}">
                <a14:useLocalDpi xmlns:a14="http://schemas.microsoft.com/office/drawing/2010/main" val="0"/>
              </a:ext>
            </a:extLst>
          </a:blip>
          <a:srcRect l="-400" t="-488" r="1199" b="8614"/>
          <a:stretch>
            <a:fillRect/>
          </a:stretch>
        </p:blipFill>
        <p:spPr bwMode="auto">
          <a:xfrm>
            <a:off x="1676400" y="2209800"/>
            <a:ext cx="4724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0" y="2971800"/>
            <a:ext cx="762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Normal Structure</a:t>
            </a:r>
          </a:p>
        </p:txBody>
      </p:sp>
      <p:pic>
        <p:nvPicPr>
          <p:cNvPr id="6" name="Picture 5" descr="liver-cells.JPG"/>
          <p:cNvPicPr>
            <a:picLocks noChangeAspect="1"/>
          </p:cNvPicPr>
          <p:nvPr>
            <p:custDataLst>
              <p:tags r:id="rId2"/>
            </p:custDataLst>
          </p:nvPr>
        </p:nvPicPr>
        <p:blipFill>
          <a:blip r:embed="rId5" cstate="email">
            <a:extLst>
              <a:ext uri="{28A0092B-C50C-407E-A947-70E740481C1C}">
                <a14:useLocalDpi xmlns:a14="http://schemas.microsoft.com/office/drawing/2010/main" val="0"/>
              </a:ext>
            </a:extLst>
          </a:blip>
          <a:stretch>
            <a:fillRect/>
          </a:stretch>
        </p:blipFill>
        <p:spPr>
          <a:xfrm>
            <a:off x="5410200" y="579438"/>
            <a:ext cx="2073275" cy="155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084" name="Picture 6" descr="liver-abdomen.jpg"/>
          <p:cNvPicPr>
            <a:picLocks noChangeAspect="1"/>
          </p:cNvPicPr>
          <p:nvPr/>
        </p:nvPicPr>
        <p:blipFill>
          <a:blip r:embed="rId6">
            <a:extLst>
              <a:ext uri="{28A0092B-C50C-407E-A947-70E740481C1C}">
                <a14:useLocalDpi xmlns:a14="http://schemas.microsoft.com/office/drawing/2010/main" val="0"/>
              </a:ext>
            </a:extLst>
          </a:blip>
          <a:srcRect r="1698" b="6863"/>
          <a:stretch>
            <a:fillRect/>
          </a:stretch>
        </p:blipFill>
        <p:spPr bwMode="auto">
          <a:xfrm>
            <a:off x="1447800" y="2514600"/>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2667000" y="2743200"/>
            <a:ext cx="2552815"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O.P.I.M</a:t>
            </a:r>
          </a:p>
        </p:txBody>
      </p:sp>
      <p:pic>
        <p:nvPicPr>
          <p:cNvPr id="5" name="Picture 4" descr="cerebrospinal_fluid.g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1524000"/>
            <a:ext cx="1524000" cy="1409700"/>
          </a:xfrm>
          <a:prstGeom prst="rect">
            <a:avLst/>
          </a:prstGeom>
          <a:ln>
            <a:solidFill>
              <a:schemeClr val="accent1">
                <a:lumMod val="50000"/>
              </a:schemeClr>
            </a:solidFill>
          </a:ln>
        </p:spPr>
      </p:pic>
      <p:pic>
        <p:nvPicPr>
          <p:cNvPr id="10244" name="Picture 5" descr="synovial.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38400" y="152400"/>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pericardial-fluid.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91000" y="228600"/>
            <a:ext cx="114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pleural fluid.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15000" y="1371600"/>
            <a:ext cx="198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sperm.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486400" y="4038600"/>
            <a:ext cx="22907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Breast-Milk-300x241.jp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24200" y="4724400"/>
            <a:ext cx="1962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amniotic.jp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3400" y="3886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ver-GB.jpg"/>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838200" y="3276600"/>
            <a:ext cx="3297238" cy="3292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685800" y="4648200"/>
            <a:ext cx="1600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Normal Structure</a:t>
            </a:r>
          </a:p>
        </p:txBody>
      </p:sp>
      <p:pic>
        <p:nvPicPr>
          <p:cNvPr id="12" name="Picture 11" descr="livercirc.gif"/>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438400" y="533400"/>
            <a:ext cx="3582988"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he extracted bear bile.jpg"/>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4724400" y="3733800"/>
            <a:ext cx="3306763"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ver_circ 2.jpg"/>
          <p:cNvPicPr>
            <a:picLocks noChangeAspect="1"/>
          </p:cNvPicPr>
          <p:nvPr>
            <p:custDataLst>
              <p:tags r:id="rId2"/>
            </p:custDataLst>
          </p:nvPr>
        </p:nvPicPr>
        <p:blipFill>
          <a:blip r:embed="rId5" cstate="email">
            <a:extLst>
              <a:ext uri="{28A0092B-C50C-407E-A947-70E740481C1C}">
                <a14:useLocalDpi xmlns:a14="http://schemas.microsoft.com/office/drawing/2010/main" val="0"/>
              </a:ext>
            </a:extLst>
          </a:blip>
          <a:srcRect/>
          <a:stretch>
            <a:fillRect/>
          </a:stretch>
        </p:blipFill>
        <p:spPr>
          <a:xfrm>
            <a:off x="1981200" y="1905000"/>
            <a:ext cx="47371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Normal Function</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ver_circ 2.jpg"/>
          <p:cNvPicPr>
            <a:picLocks noChangeAspect="1"/>
          </p:cNvPicPr>
          <p:nvPr>
            <p:custDataLst>
              <p:tags r:id="rId2"/>
            </p:custDataLst>
          </p:nvPr>
        </p:nvPicPr>
        <p:blipFill>
          <a:blip r:embed="rId5" cstate="email">
            <a:extLst>
              <a:ext uri="{28A0092B-C50C-407E-A947-70E740481C1C}">
                <a14:useLocalDpi xmlns:a14="http://schemas.microsoft.com/office/drawing/2010/main" val="0"/>
              </a:ext>
            </a:extLst>
          </a:blip>
          <a:srcRect/>
          <a:stretch>
            <a:fillRect/>
          </a:stretch>
        </p:blipFill>
        <p:spPr>
          <a:xfrm>
            <a:off x="2743200" y="3581400"/>
            <a:ext cx="3030538" cy="219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p:cNvSpPr>
            <a:spLocks noGrp="1"/>
          </p:cNvSpPr>
          <p:nvPr>
            <p:ph idx="1"/>
          </p:nvPr>
        </p:nvSpPr>
        <p:spPr>
          <a:xfrm>
            <a:off x="762000" y="533400"/>
            <a:ext cx="7162800" cy="4846638"/>
          </a:xfrm>
        </p:spPr>
        <p:txBody>
          <a:bodyPr>
            <a:normAutofit/>
          </a:bodyPr>
          <a:lstStyle/>
          <a:p>
            <a:pPr marL="514350" indent="-514350" eaLnBrk="1" fontAlgn="auto" hangingPunct="1">
              <a:spcAft>
                <a:spcPts val="0"/>
              </a:spcAft>
              <a:buFont typeface="+mj-lt"/>
              <a:buAutoNum type="arabicPeriod"/>
              <a:defRPr/>
            </a:pPr>
            <a:r>
              <a:rPr lang="en-US" dirty="0" smtClean="0">
                <a:solidFill>
                  <a:schemeClr val="tx2">
                    <a:lumMod val="75000"/>
                  </a:schemeClr>
                </a:solidFill>
              </a:rPr>
              <a:t>Metabolism of toxins, drugs and alcohol</a:t>
            </a:r>
          </a:p>
          <a:p>
            <a:pPr marL="514350" indent="-514350" eaLnBrk="1" fontAlgn="auto" hangingPunct="1">
              <a:spcAft>
                <a:spcPts val="0"/>
              </a:spcAft>
              <a:buFont typeface="+mj-lt"/>
              <a:buAutoNum type="arabicPeriod"/>
              <a:defRPr/>
            </a:pPr>
            <a:r>
              <a:rPr lang="en-US" dirty="0" smtClean="0">
                <a:solidFill>
                  <a:schemeClr val="tx2">
                    <a:lumMod val="75000"/>
                  </a:schemeClr>
                </a:solidFill>
              </a:rPr>
              <a:t>Fluid balance</a:t>
            </a:r>
          </a:p>
          <a:p>
            <a:pPr marL="514350" indent="-514350" eaLnBrk="1" fontAlgn="auto" hangingPunct="1">
              <a:spcAft>
                <a:spcPts val="0"/>
              </a:spcAft>
              <a:buFont typeface="+mj-lt"/>
              <a:buAutoNum type="arabicPeriod"/>
              <a:defRPr/>
            </a:pPr>
            <a:r>
              <a:rPr lang="en-US" dirty="0" smtClean="0">
                <a:solidFill>
                  <a:schemeClr val="tx2">
                    <a:lumMod val="75000"/>
                  </a:schemeClr>
                </a:solidFill>
              </a:rPr>
              <a:t>Conversion of reproductive hormones to usable form</a:t>
            </a:r>
          </a:p>
          <a:p>
            <a:pPr marL="514350" indent="-514350" eaLnBrk="1" fontAlgn="auto" hangingPunct="1">
              <a:spcAft>
                <a:spcPts val="0"/>
              </a:spcAft>
              <a:buFont typeface="+mj-lt"/>
              <a:buAutoNum type="arabicPeriod"/>
              <a:defRPr/>
            </a:pPr>
            <a:r>
              <a:rPr lang="en-US" dirty="0" smtClean="0">
                <a:solidFill>
                  <a:schemeClr val="tx2">
                    <a:lumMod val="75000"/>
                  </a:schemeClr>
                </a:solidFill>
              </a:rPr>
              <a:t>Metabolism of nutrients</a:t>
            </a:r>
          </a:p>
        </p:txBody>
      </p:sp>
      <p:sp>
        <p:nvSpPr>
          <p:cNvPr id="6" name="TextBox 5"/>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Normal Function</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533400"/>
            <a:ext cx="7162800" cy="4846638"/>
          </a:xfrm>
        </p:spPr>
        <p:txBody>
          <a:bodyPr>
            <a:normAutofit/>
          </a:bodyPr>
          <a:lstStyle/>
          <a:p>
            <a:pPr marL="514350" indent="-514350" eaLnBrk="1" fontAlgn="auto" hangingPunct="1">
              <a:spcAft>
                <a:spcPts val="0"/>
              </a:spcAft>
              <a:buFont typeface="+mj-lt"/>
              <a:buAutoNum type="arabicPeriod"/>
              <a:defRPr/>
            </a:pPr>
            <a:r>
              <a:rPr lang="en-US" b="1" dirty="0" smtClean="0">
                <a:solidFill>
                  <a:schemeClr val="tx2">
                    <a:lumMod val="75000"/>
                  </a:schemeClr>
                </a:solidFill>
              </a:rPr>
              <a:t>Metabolism of toxins, drugs and alcohol</a:t>
            </a:r>
          </a:p>
          <a:p>
            <a:pPr marL="514350" indent="-514350" eaLnBrk="1" fontAlgn="auto" hangingPunct="1">
              <a:spcAft>
                <a:spcPts val="0"/>
              </a:spcAft>
              <a:buFont typeface="+mj-lt"/>
              <a:buAutoNum type="arabicPeriod"/>
              <a:defRPr/>
            </a:pPr>
            <a:r>
              <a:rPr lang="en-US" dirty="0" smtClean="0">
                <a:solidFill>
                  <a:schemeClr val="tx2">
                    <a:lumMod val="75000"/>
                  </a:schemeClr>
                </a:solidFill>
              </a:rPr>
              <a:t>Fluid balance</a:t>
            </a:r>
          </a:p>
          <a:p>
            <a:pPr marL="514350" indent="-514350" eaLnBrk="1" fontAlgn="auto" hangingPunct="1">
              <a:spcAft>
                <a:spcPts val="0"/>
              </a:spcAft>
              <a:buFont typeface="+mj-lt"/>
              <a:buAutoNum type="arabicPeriod"/>
              <a:defRPr/>
            </a:pPr>
            <a:r>
              <a:rPr lang="en-US" dirty="0" smtClean="0">
                <a:solidFill>
                  <a:schemeClr val="tx2">
                    <a:lumMod val="75000"/>
                  </a:schemeClr>
                </a:solidFill>
              </a:rPr>
              <a:t>Conversion of reproductive hormones to usable form</a:t>
            </a:r>
          </a:p>
          <a:p>
            <a:pPr marL="514350" indent="-514350" eaLnBrk="1" fontAlgn="auto" hangingPunct="1">
              <a:spcAft>
                <a:spcPts val="0"/>
              </a:spcAft>
              <a:buFont typeface="+mj-lt"/>
              <a:buAutoNum type="arabicPeriod"/>
              <a:defRPr/>
            </a:pPr>
            <a:r>
              <a:rPr lang="en-US" dirty="0" smtClean="0">
                <a:solidFill>
                  <a:schemeClr val="tx2">
                    <a:lumMod val="75000"/>
                  </a:schemeClr>
                </a:solidFill>
              </a:rPr>
              <a:t>Metabolism of nutrients</a:t>
            </a:r>
          </a:p>
          <a:p>
            <a:pPr marL="514350" indent="-514350" eaLnBrk="1" fontAlgn="auto" hangingPunct="1">
              <a:spcAft>
                <a:spcPts val="0"/>
              </a:spcAft>
              <a:buFont typeface="Wingdings 2"/>
              <a:buNone/>
              <a:defRPr/>
            </a:pPr>
            <a:endParaRPr lang="en-US" dirty="0">
              <a:solidFill>
                <a:schemeClr val="tx2">
                  <a:lumMod val="75000"/>
                </a:schemeClr>
              </a:solidFill>
            </a:endParaRPr>
          </a:p>
        </p:txBody>
      </p:sp>
      <p:sp>
        <p:nvSpPr>
          <p:cNvPr id="6" name="TextBox 5"/>
          <p:cNvSpPr txBox="1"/>
          <p:nvPr/>
        </p:nvSpPr>
        <p:spPr>
          <a:xfrm rot="16200000">
            <a:off x="-3213893" y="3213893"/>
            <a:ext cx="6858000" cy="430213"/>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2200" dirty="0">
                <a:latin typeface="+mn-lt"/>
                <a:cs typeface="+mn-cs"/>
              </a:rPr>
              <a:t>Normal Function/Disease Effect/Signs &amp; Symptoms</a:t>
            </a:r>
          </a:p>
        </p:txBody>
      </p:sp>
      <p:pic>
        <p:nvPicPr>
          <p:cNvPr id="5" name="Picture 4" descr="alcohol2.jpg"/>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5715000" y="4618038"/>
            <a:ext cx="2073275" cy="155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rugs1 - oral.jpg"/>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tretch>
            <a:fillRect/>
          </a:stretch>
        </p:blipFill>
        <p:spPr>
          <a:xfrm>
            <a:off x="5638800" y="2787650"/>
            <a:ext cx="2133600" cy="1281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liver-detox1.jpg"/>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1295400" y="3429000"/>
            <a:ext cx="360997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533400"/>
            <a:ext cx="7162800" cy="4846638"/>
          </a:xfrm>
        </p:spPr>
        <p:txBody>
          <a:bodyPr>
            <a:normAutofit/>
          </a:bodyPr>
          <a:lstStyle/>
          <a:p>
            <a:pPr marL="514350" indent="-514350" eaLnBrk="1" fontAlgn="auto" hangingPunct="1">
              <a:spcAft>
                <a:spcPts val="0"/>
              </a:spcAft>
              <a:buFont typeface="+mj-lt"/>
              <a:buAutoNum type="arabicPeriod"/>
              <a:defRPr/>
            </a:pPr>
            <a:r>
              <a:rPr lang="en-US" dirty="0" smtClean="0">
                <a:solidFill>
                  <a:schemeClr val="tx2">
                    <a:lumMod val="75000"/>
                  </a:schemeClr>
                </a:solidFill>
              </a:rPr>
              <a:t>Metabolism of toxins, drugs and alcohol</a:t>
            </a:r>
          </a:p>
          <a:p>
            <a:pPr marL="514350" indent="-514350" eaLnBrk="1" fontAlgn="auto" hangingPunct="1">
              <a:spcAft>
                <a:spcPts val="0"/>
              </a:spcAft>
              <a:buFont typeface="+mj-lt"/>
              <a:buAutoNum type="arabicPeriod"/>
              <a:defRPr/>
            </a:pPr>
            <a:r>
              <a:rPr lang="en-US" b="1" dirty="0" smtClean="0">
                <a:solidFill>
                  <a:schemeClr val="tx2">
                    <a:lumMod val="75000"/>
                  </a:schemeClr>
                </a:solidFill>
              </a:rPr>
              <a:t>Fluid balance</a:t>
            </a:r>
          </a:p>
          <a:p>
            <a:pPr marL="514350" indent="-514350" eaLnBrk="1" fontAlgn="auto" hangingPunct="1">
              <a:spcAft>
                <a:spcPts val="0"/>
              </a:spcAft>
              <a:buFont typeface="+mj-lt"/>
              <a:buAutoNum type="arabicPeriod"/>
              <a:defRPr/>
            </a:pPr>
            <a:r>
              <a:rPr lang="en-US" dirty="0" smtClean="0">
                <a:solidFill>
                  <a:schemeClr val="tx2">
                    <a:lumMod val="75000"/>
                  </a:schemeClr>
                </a:solidFill>
              </a:rPr>
              <a:t>Conversion of reproductive hormones to usable form</a:t>
            </a:r>
          </a:p>
          <a:p>
            <a:pPr marL="514350" indent="-514350" eaLnBrk="1" fontAlgn="auto" hangingPunct="1">
              <a:spcAft>
                <a:spcPts val="0"/>
              </a:spcAft>
              <a:buFont typeface="+mj-lt"/>
              <a:buAutoNum type="arabicPeriod"/>
              <a:defRPr/>
            </a:pPr>
            <a:r>
              <a:rPr lang="en-US" dirty="0" smtClean="0">
                <a:solidFill>
                  <a:schemeClr val="tx2">
                    <a:lumMod val="75000"/>
                  </a:schemeClr>
                </a:solidFill>
              </a:rPr>
              <a:t>Metabolism of nutrients</a:t>
            </a:r>
          </a:p>
        </p:txBody>
      </p:sp>
      <p:pic>
        <p:nvPicPr>
          <p:cNvPr id="5" name="Picture 4" descr="albumin2.png"/>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838200" y="3825875"/>
            <a:ext cx="3359150" cy="2651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jaundice ascites.jpg"/>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rcRect/>
          <a:stretch>
            <a:fillRect/>
          </a:stretch>
        </p:blipFill>
        <p:spPr>
          <a:xfrm>
            <a:off x="5486400" y="3962400"/>
            <a:ext cx="2209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protein_beef.jpg"/>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5410200" y="2179638"/>
            <a:ext cx="2333625" cy="155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rot="16200000">
            <a:off x="-3213893" y="3213893"/>
            <a:ext cx="6858000" cy="430213"/>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2200" dirty="0">
                <a:latin typeface="+mn-lt"/>
                <a:cs typeface="+mn-cs"/>
              </a:rPr>
              <a:t>Normal Function/Disease Effect/Signs &amp; Symptoms</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533400"/>
            <a:ext cx="7162800" cy="4846638"/>
          </a:xfrm>
        </p:spPr>
        <p:txBody>
          <a:bodyPr>
            <a:normAutofit/>
          </a:bodyPr>
          <a:lstStyle/>
          <a:p>
            <a:pPr marL="514350" indent="-514350" eaLnBrk="1" fontAlgn="auto" hangingPunct="1">
              <a:spcAft>
                <a:spcPts val="0"/>
              </a:spcAft>
              <a:buFont typeface="+mj-lt"/>
              <a:buAutoNum type="arabicPeriod"/>
              <a:defRPr/>
            </a:pPr>
            <a:r>
              <a:rPr lang="en-US" dirty="0" smtClean="0">
                <a:solidFill>
                  <a:schemeClr val="tx2">
                    <a:lumMod val="75000"/>
                  </a:schemeClr>
                </a:solidFill>
              </a:rPr>
              <a:t>Metabolism of toxins, drugs and alcohol</a:t>
            </a:r>
          </a:p>
          <a:p>
            <a:pPr marL="514350" indent="-514350" eaLnBrk="1" fontAlgn="auto" hangingPunct="1">
              <a:spcAft>
                <a:spcPts val="0"/>
              </a:spcAft>
              <a:buFont typeface="+mj-lt"/>
              <a:buAutoNum type="arabicPeriod"/>
              <a:defRPr/>
            </a:pPr>
            <a:r>
              <a:rPr lang="en-US" dirty="0" smtClean="0">
                <a:solidFill>
                  <a:schemeClr val="tx2">
                    <a:lumMod val="75000"/>
                  </a:schemeClr>
                </a:solidFill>
              </a:rPr>
              <a:t>Fluid balance</a:t>
            </a:r>
          </a:p>
          <a:p>
            <a:pPr marL="514350" indent="-514350" eaLnBrk="1" fontAlgn="auto" hangingPunct="1">
              <a:spcAft>
                <a:spcPts val="0"/>
              </a:spcAft>
              <a:buFont typeface="+mj-lt"/>
              <a:buAutoNum type="arabicPeriod"/>
              <a:defRPr/>
            </a:pPr>
            <a:r>
              <a:rPr lang="en-US" b="1" dirty="0" smtClean="0">
                <a:solidFill>
                  <a:schemeClr val="tx2">
                    <a:lumMod val="75000"/>
                  </a:schemeClr>
                </a:solidFill>
              </a:rPr>
              <a:t>Conversion of reproductive hormones to usable form</a:t>
            </a:r>
          </a:p>
          <a:p>
            <a:pPr marL="514350" indent="-514350" eaLnBrk="1" fontAlgn="auto" hangingPunct="1">
              <a:spcAft>
                <a:spcPts val="0"/>
              </a:spcAft>
              <a:buFont typeface="+mj-lt"/>
              <a:buAutoNum type="arabicPeriod"/>
              <a:defRPr/>
            </a:pPr>
            <a:r>
              <a:rPr lang="en-US" dirty="0" smtClean="0">
                <a:solidFill>
                  <a:schemeClr val="tx2">
                    <a:lumMod val="75000"/>
                  </a:schemeClr>
                </a:solidFill>
              </a:rPr>
              <a:t>Metabolism of nutrients</a:t>
            </a:r>
          </a:p>
        </p:txBody>
      </p:sp>
      <p:pic>
        <p:nvPicPr>
          <p:cNvPr id="52227" name="Picture 4" descr="NormalUterus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00400"/>
            <a:ext cx="4432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rot="16200000">
            <a:off x="-3213893" y="3213893"/>
            <a:ext cx="6858000" cy="430213"/>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2200" dirty="0">
                <a:latin typeface="+mn-lt"/>
                <a:cs typeface="+mn-cs"/>
              </a:rPr>
              <a:t>Normal Function/Disease Effect/Signs &amp; Symptoms</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533400"/>
            <a:ext cx="7162800" cy="4846638"/>
          </a:xfrm>
        </p:spPr>
        <p:txBody>
          <a:bodyPr>
            <a:normAutofit/>
          </a:bodyPr>
          <a:lstStyle/>
          <a:p>
            <a:pPr marL="514350" indent="-514350" eaLnBrk="1" fontAlgn="auto" hangingPunct="1">
              <a:spcAft>
                <a:spcPts val="0"/>
              </a:spcAft>
              <a:buFont typeface="+mj-lt"/>
              <a:buAutoNum type="arabicPeriod"/>
              <a:defRPr/>
            </a:pPr>
            <a:r>
              <a:rPr lang="en-US" dirty="0" smtClean="0">
                <a:solidFill>
                  <a:schemeClr val="tx2">
                    <a:lumMod val="75000"/>
                  </a:schemeClr>
                </a:solidFill>
              </a:rPr>
              <a:t>Metabolism of toxins, drugs and alcohol</a:t>
            </a:r>
          </a:p>
          <a:p>
            <a:pPr marL="514350" indent="-514350" eaLnBrk="1" fontAlgn="auto" hangingPunct="1">
              <a:spcAft>
                <a:spcPts val="0"/>
              </a:spcAft>
              <a:buFont typeface="+mj-lt"/>
              <a:buAutoNum type="arabicPeriod"/>
              <a:defRPr/>
            </a:pPr>
            <a:r>
              <a:rPr lang="en-US" dirty="0" smtClean="0">
                <a:solidFill>
                  <a:schemeClr val="tx2">
                    <a:lumMod val="75000"/>
                  </a:schemeClr>
                </a:solidFill>
              </a:rPr>
              <a:t>Fluid balance</a:t>
            </a:r>
          </a:p>
          <a:p>
            <a:pPr marL="514350" indent="-514350" eaLnBrk="1" fontAlgn="auto" hangingPunct="1">
              <a:spcAft>
                <a:spcPts val="0"/>
              </a:spcAft>
              <a:buFont typeface="+mj-lt"/>
              <a:buAutoNum type="arabicPeriod"/>
              <a:defRPr/>
            </a:pPr>
            <a:r>
              <a:rPr lang="en-US" dirty="0" smtClean="0">
                <a:solidFill>
                  <a:schemeClr val="tx2">
                    <a:lumMod val="75000"/>
                  </a:schemeClr>
                </a:solidFill>
              </a:rPr>
              <a:t>Conversion of reproductive hormones to usable form</a:t>
            </a:r>
          </a:p>
          <a:p>
            <a:pPr marL="514350" indent="-514350" eaLnBrk="1" fontAlgn="auto" hangingPunct="1">
              <a:spcAft>
                <a:spcPts val="0"/>
              </a:spcAft>
              <a:buFont typeface="+mj-lt"/>
              <a:buAutoNum type="arabicPeriod"/>
              <a:defRPr/>
            </a:pPr>
            <a:r>
              <a:rPr lang="en-US" b="1" dirty="0" smtClean="0">
                <a:solidFill>
                  <a:schemeClr val="tx2">
                    <a:lumMod val="75000"/>
                  </a:schemeClr>
                </a:solidFill>
              </a:rPr>
              <a:t>Metabolism of nutrients</a:t>
            </a:r>
          </a:p>
        </p:txBody>
      </p:sp>
      <p:pic>
        <p:nvPicPr>
          <p:cNvPr id="5" name="Picture 4" descr="metabolism.gif"/>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886075" y="3200400"/>
            <a:ext cx="2905125"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rot="16200000">
            <a:off x="-3213893" y="3213893"/>
            <a:ext cx="6858000" cy="430213"/>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2200" dirty="0">
                <a:latin typeface="+mn-lt"/>
                <a:cs typeface="+mn-cs"/>
              </a:rPr>
              <a:t>Normal Function/Disease Effect/Signs &amp; Symptoms</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114800" cy="523875"/>
          </a:xfrm>
          <a:prstGeom prst="rect">
            <a:avLst/>
          </a:prstGeom>
          <a:solidFill>
            <a:schemeClr val="accent1">
              <a:lumMod val="75000"/>
            </a:schemeClr>
          </a:solidFill>
        </p:spPr>
        <p:txBody>
          <a:bodyPr>
            <a:spAutoFit/>
          </a:bodyPr>
          <a:lstStyle/>
          <a:p>
            <a:pPr fontAlgn="auto">
              <a:spcBef>
                <a:spcPts val="0"/>
              </a:spcBef>
              <a:spcAft>
                <a:spcPts val="0"/>
              </a:spcAft>
              <a:defRPr/>
            </a:pPr>
            <a:r>
              <a:rPr lang="en-US" sz="2800" dirty="0">
                <a:solidFill>
                  <a:schemeClr val="bg1"/>
                </a:solidFill>
                <a:latin typeface="+mn-lt"/>
                <a:cs typeface="+mn-cs"/>
              </a:rPr>
              <a:t>Metabolism of nutrients</a:t>
            </a:r>
          </a:p>
        </p:txBody>
      </p:sp>
      <p:sp>
        <p:nvSpPr>
          <p:cNvPr id="6" name="TextBox 5"/>
          <p:cNvSpPr txBox="1"/>
          <p:nvPr/>
        </p:nvSpPr>
        <p:spPr>
          <a:xfrm>
            <a:off x="990600" y="838200"/>
            <a:ext cx="5791200" cy="523875"/>
          </a:xfrm>
          <a:prstGeom prst="rect">
            <a:avLst/>
          </a:prstGeom>
          <a:noFill/>
        </p:spPr>
        <p:txBody>
          <a:bodyPr>
            <a:spAutoFit/>
          </a:bodyPr>
          <a:lstStyle/>
          <a:p>
            <a:pPr fontAlgn="auto">
              <a:spcBef>
                <a:spcPts val="0"/>
              </a:spcBef>
              <a:spcAft>
                <a:spcPts val="0"/>
              </a:spcAft>
              <a:defRPr/>
            </a:pPr>
            <a:r>
              <a:rPr lang="en-US" sz="2800" dirty="0">
                <a:solidFill>
                  <a:schemeClr val="accent1">
                    <a:lumMod val="75000"/>
                  </a:schemeClr>
                </a:solidFill>
                <a:latin typeface="+mn-lt"/>
                <a:cs typeface="+mn-cs"/>
              </a:rPr>
              <a:t>Fat digestion/absorption</a:t>
            </a:r>
          </a:p>
        </p:txBody>
      </p:sp>
      <p:pic>
        <p:nvPicPr>
          <p:cNvPr id="2" name="Picture 1"/>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5699125" y="274638"/>
            <a:ext cx="2073275" cy="155416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9" name="Picture 8" descr="liver_biliary system.jpg"/>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990600" y="2438400"/>
            <a:ext cx="310515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The extracted bear bile.jpg"/>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4572000" y="3429000"/>
            <a:ext cx="3306763"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Connector 9"/>
          <p:cNvCxnSpPr/>
          <p:nvPr/>
        </p:nvCxnSpPr>
        <p:spPr>
          <a:xfrm>
            <a:off x="5562600" y="152400"/>
            <a:ext cx="2362200" cy="18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5638800" y="152400"/>
            <a:ext cx="2286000" cy="1905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0040"/>
            <a:ext cx="7239000" cy="1143000"/>
          </a:xfrm>
        </p:spPr>
        <p:txBody>
          <a:bodyPr/>
          <a:lstStyle/>
          <a:p>
            <a:pPr algn="ctr" eaLnBrk="1" fontAlgn="auto" hangingPunct="1">
              <a:spcAft>
                <a:spcPts val="0"/>
              </a:spcAft>
              <a:defRPr/>
            </a:pPr>
            <a:r>
              <a:rPr lang="en-US" dirty="0" smtClean="0">
                <a:solidFill>
                  <a:schemeClr val="tx2">
                    <a:lumMod val="50000"/>
                  </a:schemeClr>
                </a:solidFill>
              </a:rPr>
              <a:t>Vitamins A – D – E - K</a:t>
            </a:r>
            <a:endParaRPr lang="en-US" dirty="0">
              <a:solidFill>
                <a:schemeClr val="tx2">
                  <a:lumMod val="50000"/>
                </a:schemeClr>
              </a:solidFill>
            </a:endParaRPr>
          </a:p>
        </p:txBody>
      </p:sp>
      <p:sp>
        <p:nvSpPr>
          <p:cNvPr id="3" name="Content Placeholder 2"/>
          <p:cNvSpPr>
            <a:spLocks noGrp="1"/>
          </p:cNvSpPr>
          <p:nvPr>
            <p:ph idx="1"/>
          </p:nvPr>
        </p:nvSpPr>
        <p:spPr>
          <a:xfrm>
            <a:off x="457200" y="1609725"/>
            <a:ext cx="6019800" cy="4846638"/>
          </a:xfrm>
        </p:spPr>
        <p:txBody>
          <a:bodyPr>
            <a:normAutofit/>
          </a:bodyPr>
          <a:lstStyle/>
          <a:p>
            <a:pPr marL="274320" indent="-274320" eaLnBrk="1" fontAlgn="auto" hangingPunct="1">
              <a:spcAft>
                <a:spcPts val="0"/>
              </a:spcAft>
              <a:buFont typeface="Wingdings" pitchFamily="2" charset="2"/>
              <a:buChar char="q"/>
              <a:defRPr/>
            </a:pPr>
            <a:r>
              <a:rPr lang="en-US" b="1" dirty="0" smtClean="0">
                <a:solidFill>
                  <a:schemeClr val="accent1">
                    <a:lumMod val="75000"/>
                  </a:schemeClr>
                </a:solidFill>
              </a:rPr>
              <a:t>A – Bone, reproduction, vision</a:t>
            </a:r>
          </a:p>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D – Bone, teeth</a:t>
            </a:r>
          </a:p>
          <a:p>
            <a:pPr marL="758952" lvl="2" eaLnBrk="1" fontAlgn="auto" hangingPunct="1">
              <a:spcAft>
                <a:spcPts val="0"/>
              </a:spcAft>
              <a:buClr>
                <a:schemeClr val="accent4"/>
              </a:buClr>
              <a:buFont typeface="Wingdings" pitchFamily="2" charset="2"/>
              <a:buChar char="q"/>
              <a:defRPr/>
            </a:pPr>
            <a:r>
              <a:rPr lang="en-US" dirty="0" smtClean="0">
                <a:solidFill>
                  <a:schemeClr val="accent1">
                    <a:lumMod val="75000"/>
                  </a:schemeClr>
                </a:solidFill>
              </a:rPr>
              <a:t>Calcium – bones, muscle contraction</a:t>
            </a:r>
          </a:p>
          <a:p>
            <a:pPr marL="758952" lvl="2" eaLnBrk="1" fontAlgn="auto" hangingPunct="1">
              <a:spcAft>
                <a:spcPts val="0"/>
              </a:spcAft>
              <a:buClr>
                <a:schemeClr val="accent4"/>
              </a:buClr>
              <a:buFont typeface="Wingdings" pitchFamily="2" charset="2"/>
              <a:buChar char="q"/>
              <a:defRPr/>
            </a:pPr>
            <a:r>
              <a:rPr lang="en-US" dirty="0" smtClean="0">
                <a:solidFill>
                  <a:schemeClr val="accent1">
                    <a:lumMod val="75000"/>
                  </a:schemeClr>
                </a:solidFill>
              </a:rPr>
              <a:t>Phosphorus – bones</a:t>
            </a:r>
          </a:p>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E – Reproduction, muscle, anti-</a:t>
            </a:r>
          </a:p>
          <a:p>
            <a:pPr marL="0" indent="0" eaLnBrk="1" fontAlgn="auto" hangingPunct="1">
              <a:spcAft>
                <a:spcPts val="0"/>
              </a:spcAft>
              <a:buFont typeface="Wingdings 2"/>
              <a:buNone/>
              <a:defRPr/>
            </a:pPr>
            <a:r>
              <a:rPr lang="en-US" dirty="0">
                <a:solidFill>
                  <a:schemeClr val="accent1">
                    <a:lumMod val="75000"/>
                  </a:schemeClr>
                </a:solidFill>
              </a:rPr>
              <a:t>	</a:t>
            </a:r>
            <a:r>
              <a:rPr lang="en-US" dirty="0" smtClean="0">
                <a:solidFill>
                  <a:schemeClr val="accent1">
                    <a:lumMod val="75000"/>
                  </a:schemeClr>
                </a:solidFill>
              </a:rPr>
              <a:t>oxidant </a:t>
            </a:r>
          </a:p>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 K – Blood clotting</a:t>
            </a:r>
            <a:endParaRPr lang="en-US" dirty="0">
              <a:solidFill>
                <a:schemeClr val="accent1">
                  <a:lumMod val="75000"/>
                </a:schemeClr>
              </a:solidFill>
            </a:endParaRPr>
          </a:p>
        </p:txBody>
      </p:sp>
      <p:sp>
        <p:nvSpPr>
          <p:cNvPr id="4" name="TextBox 3"/>
          <p:cNvSpPr txBox="1"/>
          <p:nvPr/>
        </p:nvSpPr>
        <p:spPr>
          <a:xfrm>
            <a:off x="0" y="0"/>
            <a:ext cx="4114800" cy="523875"/>
          </a:xfrm>
          <a:prstGeom prst="rect">
            <a:avLst/>
          </a:prstGeom>
          <a:solidFill>
            <a:schemeClr val="accent1">
              <a:lumMod val="75000"/>
            </a:schemeClr>
          </a:solidFill>
        </p:spPr>
        <p:txBody>
          <a:bodyPr>
            <a:spAutoFit/>
          </a:bodyPr>
          <a:lstStyle/>
          <a:p>
            <a:pPr fontAlgn="auto">
              <a:spcBef>
                <a:spcPts val="0"/>
              </a:spcBef>
              <a:spcAft>
                <a:spcPts val="0"/>
              </a:spcAft>
              <a:defRPr/>
            </a:pPr>
            <a:r>
              <a:rPr lang="en-US" sz="2800" dirty="0">
                <a:solidFill>
                  <a:schemeClr val="bg1"/>
                </a:solidFill>
                <a:latin typeface="+mn-lt"/>
                <a:cs typeface="+mn-cs"/>
              </a:rPr>
              <a:t>Metabolism of nutrients</a:t>
            </a:r>
          </a:p>
        </p:txBody>
      </p:sp>
      <p:pic>
        <p:nvPicPr>
          <p:cNvPr id="5" name="Picture 4"/>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tretch>
            <a:fillRect/>
          </a:stretch>
        </p:blipFill>
        <p:spPr>
          <a:xfrm>
            <a:off x="6316663" y="3048000"/>
            <a:ext cx="1582737" cy="11890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6434138" y="1812925"/>
            <a:ext cx="1414462" cy="1006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custDataLst>
              <p:tags r:id="rId5"/>
            </p:custDataLst>
          </p:nvPr>
        </p:nvPicPr>
        <p:blipFill>
          <a:blip r:embed="rId10" cstate="email">
            <a:extLst>
              <a:ext uri="{28A0092B-C50C-407E-A947-70E740481C1C}">
                <a14:useLocalDpi xmlns:a14="http://schemas.microsoft.com/office/drawing/2010/main" val="0"/>
              </a:ext>
            </a:extLst>
          </a:blip>
          <a:stretch>
            <a:fillRect/>
          </a:stretch>
        </p:blipFill>
        <p:spPr>
          <a:xfrm>
            <a:off x="5715000" y="4495800"/>
            <a:ext cx="2171700" cy="173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0040"/>
            <a:ext cx="7239000" cy="1143000"/>
          </a:xfrm>
        </p:spPr>
        <p:txBody>
          <a:bodyPr/>
          <a:lstStyle/>
          <a:p>
            <a:pPr algn="ctr" eaLnBrk="1" fontAlgn="auto" hangingPunct="1">
              <a:spcAft>
                <a:spcPts val="0"/>
              </a:spcAft>
              <a:defRPr/>
            </a:pPr>
            <a:r>
              <a:rPr lang="en-US" dirty="0" smtClean="0">
                <a:solidFill>
                  <a:schemeClr val="tx2">
                    <a:lumMod val="50000"/>
                  </a:schemeClr>
                </a:solidFill>
              </a:rPr>
              <a:t>Vitamins A – D – E - K</a:t>
            </a:r>
            <a:endParaRPr lang="en-US" dirty="0">
              <a:solidFill>
                <a:schemeClr val="tx2">
                  <a:lumMod val="50000"/>
                </a:schemeClr>
              </a:solidFill>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A – Bone, reproduction, vision</a:t>
            </a:r>
          </a:p>
          <a:p>
            <a:pPr marL="274320" indent="-274320" eaLnBrk="1" fontAlgn="auto" hangingPunct="1">
              <a:spcAft>
                <a:spcPts val="0"/>
              </a:spcAft>
              <a:buFont typeface="Wingdings" pitchFamily="2" charset="2"/>
              <a:buChar char="q"/>
              <a:defRPr/>
            </a:pPr>
            <a:r>
              <a:rPr lang="en-US" b="1" dirty="0" smtClean="0">
                <a:solidFill>
                  <a:schemeClr val="accent1">
                    <a:lumMod val="75000"/>
                  </a:schemeClr>
                </a:solidFill>
              </a:rPr>
              <a:t>D – Bone, teeth</a:t>
            </a:r>
          </a:p>
          <a:p>
            <a:pPr marL="758952" lvl="2" eaLnBrk="1" fontAlgn="auto" hangingPunct="1">
              <a:spcAft>
                <a:spcPts val="0"/>
              </a:spcAft>
              <a:buClr>
                <a:schemeClr val="accent4"/>
              </a:buClr>
              <a:buFont typeface="Wingdings" pitchFamily="2" charset="2"/>
              <a:buChar char="q"/>
              <a:defRPr/>
            </a:pPr>
            <a:r>
              <a:rPr lang="en-US" b="1" dirty="0" smtClean="0">
                <a:solidFill>
                  <a:schemeClr val="accent1">
                    <a:lumMod val="75000"/>
                  </a:schemeClr>
                </a:solidFill>
              </a:rPr>
              <a:t>Calcium – bones, muscle contraction</a:t>
            </a:r>
          </a:p>
          <a:p>
            <a:pPr marL="758952" lvl="2" eaLnBrk="1" fontAlgn="auto" hangingPunct="1">
              <a:spcAft>
                <a:spcPts val="0"/>
              </a:spcAft>
              <a:buClr>
                <a:schemeClr val="accent4"/>
              </a:buClr>
              <a:buFont typeface="Wingdings" pitchFamily="2" charset="2"/>
              <a:buChar char="q"/>
              <a:defRPr/>
            </a:pPr>
            <a:r>
              <a:rPr lang="en-US" b="1" dirty="0" smtClean="0">
                <a:solidFill>
                  <a:schemeClr val="accent1">
                    <a:lumMod val="75000"/>
                  </a:schemeClr>
                </a:solidFill>
              </a:rPr>
              <a:t>Phosphorus – bones</a:t>
            </a:r>
          </a:p>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E – Reproduction, muscle, anti-oxidant </a:t>
            </a:r>
          </a:p>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 K – Blood clotting</a:t>
            </a:r>
            <a:endParaRPr lang="en-US" dirty="0">
              <a:solidFill>
                <a:schemeClr val="accent1">
                  <a:lumMod val="75000"/>
                </a:schemeClr>
              </a:solidFill>
            </a:endParaRPr>
          </a:p>
        </p:txBody>
      </p:sp>
      <p:sp>
        <p:nvSpPr>
          <p:cNvPr id="4" name="TextBox 3"/>
          <p:cNvSpPr txBox="1"/>
          <p:nvPr/>
        </p:nvSpPr>
        <p:spPr>
          <a:xfrm>
            <a:off x="0" y="0"/>
            <a:ext cx="4114800" cy="523875"/>
          </a:xfrm>
          <a:prstGeom prst="rect">
            <a:avLst/>
          </a:prstGeom>
          <a:solidFill>
            <a:schemeClr val="accent1">
              <a:lumMod val="75000"/>
            </a:schemeClr>
          </a:solidFill>
        </p:spPr>
        <p:txBody>
          <a:bodyPr>
            <a:spAutoFit/>
          </a:bodyPr>
          <a:lstStyle/>
          <a:p>
            <a:pPr fontAlgn="auto">
              <a:spcBef>
                <a:spcPts val="0"/>
              </a:spcBef>
              <a:spcAft>
                <a:spcPts val="0"/>
              </a:spcAft>
              <a:defRPr/>
            </a:pPr>
            <a:r>
              <a:rPr lang="en-US" sz="2800" dirty="0">
                <a:solidFill>
                  <a:schemeClr val="bg1"/>
                </a:solidFill>
                <a:latin typeface="+mn-lt"/>
                <a:cs typeface="+mn-cs"/>
              </a:rPr>
              <a:t>Metabolism of nutrients</a:t>
            </a:r>
          </a:p>
        </p:txBody>
      </p:sp>
      <p:pic>
        <p:nvPicPr>
          <p:cNvPr id="5" name="Picture 4" descr="vitamin D sun.jpg"/>
          <p:cNvPicPr>
            <a:picLocks noChangeAspect="1"/>
          </p:cNvPicPr>
          <p:nvPr>
            <p:custDataLst>
              <p:tags r:id="rId3"/>
            </p:custDataLst>
          </p:nvPr>
        </p:nvPicPr>
        <p:blipFill>
          <a:blip r:embed="rId7" cstate="email">
            <a:extLst>
              <a:ext uri="{28A0092B-C50C-407E-A947-70E740481C1C}">
                <a14:useLocalDpi xmlns:a14="http://schemas.microsoft.com/office/drawing/2010/main" val="0"/>
              </a:ext>
            </a:extLst>
          </a:blip>
          <a:stretch>
            <a:fillRect/>
          </a:stretch>
        </p:blipFill>
        <p:spPr>
          <a:xfrm>
            <a:off x="762000" y="4419600"/>
            <a:ext cx="28575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vitamin D effects.jpg"/>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4495800" y="4419600"/>
            <a:ext cx="28575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2667000" y="2743200"/>
            <a:ext cx="2552815"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O.P.I.M</a:t>
            </a:r>
          </a:p>
        </p:txBody>
      </p:sp>
      <p:pic>
        <p:nvPicPr>
          <p:cNvPr id="11267" name="Picture 4" descr="cerebrospinal_fluid.gif"/>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1524000"/>
            <a:ext cx="1524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synovial.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38400" y="152400"/>
            <a:ext cx="1143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pericardial-fluid.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91000" y="228600"/>
            <a:ext cx="114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pleural fluid.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15000" y="1371600"/>
            <a:ext cx="198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sperm.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486400" y="4038600"/>
            <a:ext cx="22907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descr="Breast-Milk-300x241.jp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24200" y="4724400"/>
            <a:ext cx="1962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0" descr="amniotic.jp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3400" y="3886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rot="10800000">
            <a:off x="2057400" y="2667000"/>
            <a:ext cx="685800" cy="38100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0040"/>
            <a:ext cx="7239000" cy="1143000"/>
          </a:xfrm>
        </p:spPr>
        <p:txBody>
          <a:bodyPr/>
          <a:lstStyle/>
          <a:p>
            <a:pPr algn="ctr" eaLnBrk="1" fontAlgn="auto" hangingPunct="1">
              <a:spcAft>
                <a:spcPts val="0"/>
              </a:spcAft>
              <a:defRPr/>
            </a:pPr>
            <a:r>
              <a:rPr lang="en-US" dirty="0" smtClean="0">
                <a:solidFill>
                  <a:schemeClr val="tx2">
                    <a:lumMod val="50000"/>
                  </a:schemeClr>
                </a:solidFill>
              </a:rPr>
              <a:t>Vitamins A – D – E - K</a:t>
            </a:r>
            <a:endParaRPr lang="en-US" dirty="0">
              <a:solidFill>
                <a:schemeClr val="tx2">
                  <a:lumMod val="50000"/>
                </a:schemeClr>
              </a:solidFill>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A – Bone, reproduction, vision</a:t>
            </a:r>
          </a:p>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D – Bone, teeth</a:t>
            </a:r>
          </a:p>
          <a:p>
            <a:pPr marL="758952" lvl="2" eaLnBrk="1" fontAlgn="auto" hangingPunct="1">
              <a:spcAft>
                <a:spcPts val="0"/>
              </a:spcAft>
              <a:buClr>
                <a:schemeClr val="accent4"/>
              </a:buClr>
              <a:buFont typeface="Wingdings" pitchFamily="2" charset="2"/>
              <a:buChar char="q"/>
              <a:defRPr/>
            </a:pPr>
            <a:r>
              <a:rPr lang="en-US" dirty="0" smtClean="0">
                <a:solidFill>
                  <a:schemeClr val="accent1">
                    <a:lumMod val="75000"/>
                  </a:schemeClr>
                </a:solidFill>
              </a:rPr>
              <a:t>Calcium – bones, muscle contraction</a:t>
            </a:r>
          </a:p>
          <a:p>
            <a:pPr marL="758952" lvl="2" eaLnBrk="1" fontAlgn="auto" hangingPunct="1">
              <a:spcAft>
                <a:spcPts val="0"/>
              </a:spcAft>
              <a:buClr>
                <a:schemeClr val="accent4"/>
              </a:buClr>
              <a:buFont typeface="Wingdings" pitchFamily="2" charset="2"/>
              <a:buChar char="q"/>
              <a:defRPr/>
            </a:pPr>
            <a:r>
              <a:rPr lang="en-US" dirty="0" smtClean="0">
                <a:solidFill>
                  <a:schemeClr val="accent1">
                    <a:lumMod val="75000"/>
                  </a:schemeClr>
                </a:solidFill>
              </a:rPr>
              <a:t>Phosphorus – bones</a:t>
            </a:r>
          </a:p>
          <a:p>
            <a:pPr marL="274320" indent="-274320" eaLnBrk="1" fontAlgn="auto" hangingPunct="1">
              <a:spcAft>
                <a:spcPts val="0"/>
              </a:spcAft>
              <a:buFont typeface="Wingdings" pitchFamily="2" charset="2"/>
              <a:buChar char="q"/>
              <a:defRPr/>
            </a:pPr>
            <a:r>
              <a:rPr lang="en-US" b="1" dirty="0" smtClean="0">
                <a:solidFill>
                  <a:schemeClr val="accent1">
                    <a:lumMod val="75000"/>
                  </a:schemeClr>
                </a:solidFill>
              </a:rPr>
              <a:t>E – Reproduction, muscle, antioxidant </a:t>
            </a:r>
          </a:p>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 K – Blood clotting</a:t>
            </a:r>
            <a:endParaRPr lang="en-US" dirty="0">
              <a:solidFill>
                <a:schemeClr val="accent1">
                  <a:lumMod val="75000"/>
                </a:schemeClr>
              </a:solidFill>
            </a:endParaRPr>
          </a:p>
        </p:txBody>
      </p:sp>
      <p:sp>
        <p:nvSpPr>
          <p:cNvPr id="4" name="TextBox 3"/>
          <p:cNvSpPr txBox="1"/>
          <p:nvPr/>
        </p:nvSpPr>
        <p:spPr>
          <a:xfrm>
            <a:off x="0" y="0"/>
            <a:ext cx="4114800" cy="523875"/>
          </a:xfrm>
          <a:prstGeom prst="rect">
            <a:avLst/>
          </a:prstGeom>
          <a:solidFill>
            <a:schemeClr val="accent1">
              <a:lumMod val="75000"/>
            </a:schemeClr>
          </a:solidFill>
        </p:spPr>
        <p:txBody>
          <a:bodyPr>
            <a:spAutoFit/>
          </a:bodyPr>
          <a:lstStyle/>
          <a:p>
            <a:pPr fontAlgn="auto">
              <a:spcBef>
                <a:spcPts val="0"/>
              </a:spcBef>
              <a:spcAft>
                <a:spcPts val="0"/>
              </a:spcAft>
              <a:defRPr/>
            </a:pPr>
            <a:r>
              <a:rPr lang="en-US" sz="2800" dirty="0">
                <a:solidFill>
                  <a:schemeClr val="bg1"/>
                </a:solidFill>
                <a:latin typeface="+mn-lt"/>
                <a:cs typeface="+mn-cs"/>
              </a:rPr>
              <a:t>Metabolism of nutrients</a:t>
            </a:r>
          </a:p>
        </p:txBody>
      </p:sp>
      <p:pic>
        <p:nvPicPr>
          <p:cNvPr id="5" name="Picture 4" descr="vitamin-e-benefit-picture.jpg"/>
          <p:cNvPicPr>
            <a:picLocks noChangeAspect="1"/>
          </p:cNvPicPr>
          <p:nvPr>
            <p:custDataLst>
              <p:tags r:id="rId3"/>
            </p:custDataLst>
          </p:nvPr>
        </p:nvPicPr>
        <p:blipFill>
          <a:blip r:embed="rId7" cstate="email">
            <a:extLst>
              <a:ext uri="{28A0092B-C50C-407E-A947-70E740481C1C}">
                <a14:useLocalDpi xmlns:a14="http://schemas.microsoft.com/office/drawing/2010/main" val="0"/>
              </a:ext>
            </a:extLst>
          </a:blip>
          <a:stretch>
            <a:fillRect/>
          </a:stretch>
        </p:blipFill>
        <p:spPr>
          <a:xfrm>
            <a:off x="1295400" y="4267200"/>
            <a:ext cx="2971800" cy="237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184rb_almonds_vitamin_e_l.jpg"/>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105400" y="4648200"/>
            <a:ext cx="15240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0040"/>
            <a:ext cx="7239000" cy="1143000"/>
          </a:xfrm>
        </p:spPr>
        <p:txBody>
          <a:bodyPr/>
          <a:lstStyle/>
          <a:p>
            <a:pPr algn="ctr" eaLnBrk="1" fontAlgn="auto" hangingPunct="1">
              <a:spcAft>
                <a:spcPts val="0"/>
              </a:spcAft>
              <a:defRPr/>
            </a:pPr>
            <a:r>
              <a:rPr lang="en-US" dirty="0" smtClean="0">
                <a:solidFill>
                  <a:schemeClr val="tx2">
                    <a:lumMod val="50000"/>
                  </a:schemeClr>
                </a:solidFill>
              </a:rPr>
              <a:t>Vitamins A – D – E - K</a:t>
            </a:r>
            <a:endParaRPr lang="en-US" dirty="0">
              <a:solidFill>
                <a:schemeClr val="tx2">
                  <a:lumMod val="50000"/>
                </a:schemeClr>
              </a:solidFill>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A – Bone, reproduction, vision</a:t>
            </a:r>
          </a:p>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D – Bone, teeth</a:t>
            </a:r>
          </a:p>
          <a:p>
            <a:pPr marL="758952" lvl="2" eaLnBrk="1" fontAlgn="auto" hangingPunct="1">
              <a:spcAft>
                <a:spcPts val="0"/>
              </a:spcAft>
              <a:buClr>
                <a:schemeClr val="accent4"/>
              </a:buClr>
              <a:buFont typeface="Wingdings" pitchFamily="2" charset="2"/>
              <a:buChar char="q"/>
              <a:defRPr/>
            </a:pPr>
            <a:r>
              <a:rPr lang="en-US" dirty="0" smtClean="0">
                <a:solidFill>
                  <a:schemeClr val="accent1">
                    <a:lumMod val="75000"/>
                  </a:schemeClr>
                </a:solidFill>
              </a:rPr>
              <a:t>Calcium – bones, muscle contraction</a:t>
            </a:r>
          </a:p>
          <a:p>
            <a:pPr marL="758952" lvl="2" eaLnBrk="1" fontAlgn="auto" hangingPunct="1">
              <a:spcAft>
                <a:spcPts val="0"/>
              </a:spcAft>
              <a:buClr>
                <a:schemeClr val="accent4"/>
              </a:buClr>
              <a:buFont typeface="Wingdings" pitchFamily="2" charset="2"/>
              <a:buChar char="q"/>
              <a:defRPr/>
            </a:pPr>
            <a:r>
              <a:rPr lang="en-US" dirty="0" smtClean="0">
                <a:solidFill>
                  <a:schemeClr val="accent1">
                    <a:lumMod val="75000"/>
                  </a:schemeClr>
                </a:solidFill>
              </a:rPr>
              <a:t>Phosphorus – bones</a:t>
            </a:r>
          </a:p>
          <a:p>
            <a:pPr marL="274320" indent="-274320" eaLnBrk="1" fontAlgn="auto" hangingPunct="1">
              <a:spcAft>
                <a:spcPts val="0"/>
              </a:spcAft>
              <a:buFont typeface="Wingdings" pitchFamily="2" charset="2"/>
              <a:buChar char="q"/>
              <a:defRPr/>
            </a:pPr>
            <a:r>
              <a:rPr lang="en-US" dirty="0" smtClean="0">
                <a:solidFill>
                  <a:schemeClr val="accent1">
                    <a:lumMod val="75000"/>
                  </a:schemeClr>
                </a:solidFill>
              </a:rPr>
              <a:t>E – Reproduction, muscle, anti-oxidant </a:t>
            </a:r>
          </a:p>
          <a:p>
            <a:pPr marL="274320" indent="-274320" eaLnBrk="1" fontAlgn="auto" hangingPunct="1">
              <a:spcAft>
                <a:spcPts val="0"/>
              </a:spcAft>
              <a:buFont typeface="Wingdings" pitchFamily="2" charset="2"/>
              <a:buChar char="q"/>
              <a:defRPr/>
            </a:pPr>
            <a:r>
              <a:rPr lang="en-US" b="1" dirty="0" smtClean="0">
                <a:solidFill>
                  <a:schemeClr val="accent1">
                    <a:lumMod val="75000"/>
                  </a:schemeClr>
                </a:solidFill>
              </a:rPr>
              <a:t> K – Blood clotting</a:t>
            </a:r>
            <a:endParaRPr lang="en-US" b="1" dirty="0">
              <a:solidFill>
                <a:schemeClr val="accent1">
                  <a:lumMod val="75000"/>
                </a:schemeClr>
              </a:solidFill>
            </a:endParaRPr>
          </a:p>
        </p:txBody>
      </p:sp>
      <p:sp>
        <p:nvSpPr>
          <p:cNvPr id="4" name="TextBox 3"/>
          <p:cNvSpPr txBox="1"/>
          <p:nvPr/>
        </p:nvSpPr>
        <p:spPr>
          <a:xfrm>
            <a:off x="0" y="0"/>
            <a:ext cx="4114800" cy="523875"/>
          </a:xfrm>
          <a:prstGeom prst="rect">
            <a:avLst/>
          </a:prstGeom>
          <a:solidFill>
            <a:schemeClr val="accent1">
              <a:lumMod val="75000"/>
            </a:schemeClr>
          </a:solidFill>
        </p:spPr>
        <p:txBody>
          <a:bodyPr>
            <a:spAutoFit/>
          </a:bodyPr>
          <a:lstStyle/>
          <a:p>
            <a:pPr fontAlgn="auto">
              <a:spcBef>
                <a:spcPts val="0"/>
              </a:spcBef>
              <a:spcAft>
                <a:spcPts val="0"/>
              </a:spcAft>
              <a:defRPr/>
            </a:pPr>
            <a:r>
              <a:rPr lang="en-US" sz="2800" dirty="0">
                <a:solidFill>
                  <a:schemeClr val="bg1"/>
                </a:solidFill>
                <a:latin typeface="+mn-lt"/>
                <a:cs typeface="+mn-cs"/>
              </a:rPr>
              <a:t>Metabolism of nutrients</a:t>
            </a:r>
          </a:p>
        </p:txBody>
      </p:sp>
      <p:pic>
        <p:nvPicPr>
          <p:cNvPr id="5" name="Picture 4" descr="vitamin-k-source.jpg"/>
          <p:cNvPicPr>
            <a:picLocks noChangeAspect="1"/>
          </p:cNvPicPr>
          <p:nvPr>
            <p:custDataLst>
              <p:tags r:id="rId3"/>
            </p:custDataLst>
          </p:nvPr>
        </p:nvPicPr>
        <p:blipFill>
          <a:blip r:embed="rId7" cstate="email">
            <a:extLst>
              <a:ext uri="{28A0092B-C50C-407E-A947-70E740481C1C}">
                <a14:useLocalDpi xmlns:a14="http://schemas.microsoft.com/office/drawing/2010/main" val="0"/>
              </a:ext>
            </a:extLst>
          </a:blip>
          <a:stretch>
            <a:fillRect/>
          </a:stretch>
        </p:blipFill>
        <p:spPr>
          <a:xfrm>
            <a:off x="609600" y="4359275"/>
            <a:ext cx="2743200" cy="219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bruise.jpg"/>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4470400" y="3962400"/>
            <a:ext cx="2311400" cy="2560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375" name="Picture 6" descr="razor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838200"/>
            <a:ext cx="14795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7" descr="Toothbrush-300x158.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1905000"/>
            <a:ext cx="19097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114800" cy="523875"/>
          </a:xfrm>
          <a:prstGeom prst="rect">
            <a:avLst/>
          </a:prstGeom>
          <a:solidFill>
            <a:schemeClr val="accent1">
              <a:lumMod val="75000"/>
            </a:schemeClr>
          </a:solidFill>
        </p:spPr>
        <p:txBody>
          <a:bodyPr>
            <a:spAutoFit/>
          </a:bodyPr>
          <a:lstStyle/>
          <a:p>
            <a:pPr fontAlgn="auto">
              <a:spcBef>
                <a:spcPts val="0"/>
              </a:spcBef>
              <a:spcAft>
                <a:spcPts val="0"/>
              </a:spcAft>
              <a:defRPr/>
            </a:pPr>
            <a:r>
              <a:rPr lang="en-US" sz="2800" dirty="0">
                <a:solidFill>
                  <a:schemeClr val="bg1"/>
                </a:solidFill>
                <a:latin typeface="+mn-lt"/>
                <a:cs typeface="+mn-cs"/>
              </a:rPr>
              <a:t>Metabolism of nutrients</a:t>
            </a:r>
          </a:p>
        </p:txBody>
      </p:sp>
      <p:sp>
        <p:nvSpPr>
          <p:cNvPr id="6" name="TextBox 5"/>
          <p:cNvSpPr txBox="1"/>
          <p:nvPr/>
        </p:nvSpPr>
        <p:spPr>
          <a:xfrm>
            <a:off x="3352800" y="1838325"/>
            <a:ext cx="5486400" cy="523875"/>
          </a:xfrm>
          <a:prstGeom prst="rect">
            <a:avLst/>
          </a:prstGeom>
          <a:noFill/>
        </p:spPr>
        <p:txBody>
          <a:bodyPr>
            <a:spAutoFit/>
          </a:bodyPr>
          <a:lstStyle/>
          <a:p>
            <a:pPr algn="ctr" fontAlgn="auto">
              <a:spcBef>
                <a:spcPts val="0"/>
              </a:spcBef>
              <a:spcAft>
                <a:spcPts val="0"/>
              </a:spcAft>
              <a:defRPr/>
            </a:pPr>
            <a:r>
              <a:rPr lang="en-US" sz="2800" dirty="0">
                <a:solidFill>
                  <a:schemeClr val="accent1">
                    <a:lumMod val="75000"/>
                  </a:schemeClr>
                </a:solidFill>
                <a:latin typeface="+mn-lt"/>
                <a:cs typeface="+mn-cs"/>
              </a:rPr>
              <a:t>Iron storage</a:t>
            </a:r>
          </a:p>
        </p:txBody>
      </p:sp>
      <p:pic>
        <p:nvPicPr>
          <p:cNvPr id="4" name="Picture 3" descr="iron-rich-foods.jpg"/>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95275" y="990600"/>
            <a:ext cx="3743325" cy="2790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red-blood-cells.jpg"/>
          <p:cNvPicPr>
            <a:picLocks noChangeAspect="1"/>
          </p:cNvPicPr>
          <p:nvPr>
            <p:custDataLst>
              <p:tags r:id="rId3"/>
            </p:custDataLst>
          </p:nvPr>
        </p:nvPicPr>
        <p:blipFill>
          <a:blip r:embed="rId7" cstate="email">
            <a:extLst>
              <a:ext uri="{28A0092B-C50C-407E-A947-70E740481C1C}">
                <a14:useLocalDpi xmlns:a14="http://schemas.microsoft.com/office/drawing/2010/main" val="0"/>
              </a:ext>
            </a:extLst>
          </a:blip>
          <a:srcRect/>
          <a:stretch>
            <a:fillRect/>
          </a:stretch>
        </p:blipFill>
        <p:spPr>
          <a:xfrm>
            <a:off x="4127500" y="4038600"/>
            <a:ext cx="38735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114800" cy="523875"/>
          </a:xfrm>
          <a:prstGeom prst="rect">
            <a:avLst/>
          </a:prstGeom>
          <a:solidFill>
            <a:schemeClr val="accent1">
              <a:lumMod val="75000"/>
            </a:schemeClr>
          </a:solidFill>
        </p:spPr>
        <p:txBody>
          <a:bodyPr>
            <a:spAutoFit/>
          </a:bodyPr>
          <a:lstStyle/>
          <a:p>
            <a:pPr fontAlgn="auto">
              <a:spcBef>
                <a:spcPts val="0"/>
              </a:spcBef>
              <a:spcAft>
                <a:spcPts val="0"/>
              </a:spcAft>
              <a:defRPr/>
            </a:pPr>
            <a:r>
              <a:rPr lang="en-US" sz="2800" dirty="0">
                <a:solidFill>
                  <a:schemeClr val="bg1"/>
                </a:solidFill>
                <a:latin typeface="+mn-lt"/>
                <a:cs typeface="+mn-cs"/>
              </a:rPr>
              <a:t>Metabolism of nutrients</a:t>
            </a:r>
          </a:p>
        </p:txBody>
      </p:sp>
      <p:sp>
        <p:nvSpPr>
          <p:cNvPr id="6" name="TextBox 5"/>
          <p:cNvSpPr txBox="1"/>
          <p:nvPr/>
        </p:nvSpPr>
        <p:spPr>
          <a:xfrm>
            <a:off x="1371600" y="1066800"/>
            <a:ext cx="5486400" cy="461963"/>
          </a:xfrm>
          <a:prstGeom prst="rect">
            <a:avLst/>
          </a:prstGeom>
          <a:noFill/>
        </p:spPr>
        <p:txBody>
          <a:bodyPr>
            <a:spAutoFit/>
          </a:bodyPr>
          <a:lstStyle/>
          <a:p>
            <a:pPr algn="ctr" fontAlgn="auto">
              <a:spcBef>
                <a:spcPts val="0"/>
              </a:spcBef>
              <a:spcAft>
                <a:spcPts val="0"/>
              </a:spcAft>
              <a:defRPr/>
            </a:pPr>
            <a:r>
              <a:rPr lang="en-US" sz="2400" dirty="0">
                <a:solidFill>
                  <a:schemeClr val="accent1">
                    <a:lumMod val="75000"/>
                  </a:schemeClr>
                </a:solidFill>
                <a:latin typeface="+mn-lt"/>
                <a:cs typeface="+mn-cs"/>
              </a:rPr>
              <a:t>Receives &amp; breaks down </a:t>
            </a:r>
            <a:r>
              <a:rPr lang="en-US" sz="2400" dirty="0" err="1">
                <a:solidFill>
                  <a:schemeClr val="accent1">
                    <a:lumMod val="75000"/>
                  </a:schemeClr>
                </a:solidFill>
                <a:latin typeface="+mn-lt"/>
                <a:cs typeface="+mn-cs"/>
              </a:rPr>
              <a:t>carbs</a:t>
            </a:r>
            <a:endParaRPr lang="en-US" sz="2400" dirty="0">
              <a:solidFill>
                <a:schemeClr val="accent1">
                  <a:lumMod val="75000"/>
                </a:schemeClr>
              </a:solidFill>
              <a:latin typeface="+mn-lt"/>
              <a:cs typeface="+mn-cs"/>
            </a:endParaRPr>
          </a:p>
        </p:txBody>
      </p:sp>
      <p:graphicFrame>
        <p:nvGraphicFramePr>
          <p:cNvPr id="7" name="Diagram 6"/>
          <p:cNvGraphicFramePr/>
          <p:nvPr>
            <p:custDataLst>
              <p:tags r:id="rId2"/>
            </p:custDataLst>
          </p:nvPr>
        </p:nvGraphicFramePr>
        <p:xfrm>
          <a:off x="1066800" y="19812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1" name="Straight Connector 10"/>
          <p:cNvCxnSpPr/>
          <p:nvPr/>
        </p:nvCxnSpPr>
        <p:spPr>
          <a:xfrm rot="10800000">
            <a:off x="2514600" y="2667000"/>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639094" y="3542506"/>
            <a:ext cx="1752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3657600" y="5408613"/>
            <a:ext cx="12954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853440"/>
            <a:ext cx="7239000" cy="594360"/>
          </a:xfrm>
        </p:spPr>
        <p:txBody>
          <a:bodyPr/>
          <a:lstStyle/>
          <a:p>
            <a:pPr algn="ctr" eaLnBrk="1" fontAlgn="auto" hangingPunct="1">
              <a:spcAft>
                <a:spcPts val="0"/>
              </a:spcAft>
              <a:defRPr/>
            </a:pPr>
            <a:r>
              <a:rPr lang="en-US" dirty="0" smtClean="0"/>
              <a:t>Bile blockage = Jaundice</a:t>
            </a:r>
            <a:endParaRPr lang="en-US" dirty="0"/>
          </a:p>
        </p:txBody>
      </p:sp>
      <p:pic>
        <p:nvPicPr>
          <p:cNvPr id="4" name="Picture 3" descr="jaundice.jpg"/>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920875" y="1660525"/>
            <a:ext cx="4251325" cy="283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brown urine.jpg"/>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28600" y="4892675"/>
            <a:ext cx="1736725" cy="173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0" y="0"/>
            <a:ext cx="4114800" cy="523875"/>
          </a:xfrm>
          <a:prstGeom prst="rect">
            <a:avLst/>
          </a:prstGeom>
          <a:solidFill>
            <a:schemeClr val="accent1">
              <a:lumMod val="75000"/>
            </a:schemeClr>
          </a:solidFill>
        </p:spPr>
        <p:txBody>
          <a:bodyPr>
            <a:spAutoFit/>
          </a:bodyPr>
          <a:lstStyle/>
          <a:p>
            <a:pPr fontAlgn="auto">
              <a:spcBef>
                <a:spcPts val="0"/>
              </a:spcBef>
              <a:spcAft>
                <a:spcPts val="0"/>
              </a:spcAft>
              <a:defRPr/>
            </a:pPr>
            <a:r>
              <a:rPr lang="en-US" sz="2800" dirty="0">
                <a:solidFill>
                  <a:schemeClr val="bg1"/>
                </a:solidFill>
                <a:latin typeface="+mn-lt"/>
                <a:cs typeface="+mn-cs"/>
              </a:rPr>
              <a:t>Metabolism of nutrients</a:t>
            </a:r>
          </a:p>
        </p:txBody>
      </p:sp>
      <p:pic>
        <p:nvPicPr>
          <p:cNvPr id="7" name="Picture 6" descr="clay.jpg"/>
          <p:cNvPicPr>
            <a:picLocks noChangeAspect="1"/>
          </p:cNvPicPr>
          <p:nvPr>
            <p:custDataLst>
              <p:tags r:id="rId5"/>
            </p:custDataLst>
          </p:nvPr>
        </p:nvPicPr>
        <p:blipFill>
          <a:blip r:embed="rId10" cstate="email">
            <a:extLst>
              <a:ext uri="{28A0092B-C50C-407E-A947-70E740481C1C}">
                <a14:useLocalDpi xmlns:a14="http://schemas.microsoft.com/office/drawing/2010/main" val="0"/>
              </a:ext>
            </a:extLst>
          </a:blip>
          <a:stretch>
            <a:fillRect/>
          </a:stretch>
        </p:blipFill>
        <p:spPr>
          <a:xfrm>
            <a:off x="6019800" y="4876800"/>
            <a:ext cx="1878013" cy="173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Diagnosis &amp; Treatment</a:t>
            </a:r>
          </a:p>
        </p:txBody>
      </p:sp>
      <p:sp>
        <p:nvSpPr>
          <p:cNvPr id="8" name="Content Placeholder 2"/>
          <p:cNvSpPr>
            <a:spLocks noGrp="1"/>
          </p:cNvSpPr>
          <p:nvPr>
            <p:ph idx="1"/>
          </p:nvPr>
        </p:nvSpPr>
        <p:spPr>
          <a:xfrm>
            <a:off x="685800" y="228600"/>
            <a:ext cx="5334000" cy="4846638"/>
          </a:xfrm>
        </p:spPr>
        <p:txBody>
          <a:bodyPr>
            <a:noAutofit/>
          </a:bodyPr>
          <a:lstStyle/>
          <a:p>
            <a:pPr marL="496062" indent="-285750" eaLnBrk="1" fontAlgn="auto" hangingPunct="1">
              <a:lnSpc>
                <a:spcPct val="105000"/>
              </a:lnSpc>
              <a:spcBef>
                <a:spcPct val="5000"/>
              </a:spcBef>
              <a:spcAft>
                <a:spcPts val="0"/>
              </a:spcAft>
              <a:buClr>
                <a:schemeClr val="accent1">
                  <a:lumMod val="50000"/>
                </a:schemeClr>
              </a:buClr>
              <a:buSzPct val="150000"/>
              <a:buFont typeface="Wingdings 2"/>
              <a:buNone/>
              <a:defRPr/>
            </a:pPr>
            <a:r>
              <a:rPr lang="en-US" sz="2000" b="1" u="sng" dirty="0" smtClean="0">
                <a:solidFill>
                  <a:schemeClr val="tx2">
                    <a:lumMod val="50000"/>
                  </a:schemeClr>
                </a:solidFill>
              </a:rPr>
              <a:t>Diagnosis</a:t>
            </a:r>
            <a:r>
              <a:rPr lang="en-US" sz="2000" b="1" dirty="0" smtClean="0">
                <a:solidFill>
                  <a:schemeClr val="tx2">
                    <a:lumMod val="50000"/>
                  </a:schemeClr>
                </a:solidFill>
              </a:rPr>
              <a:t>: </a:t>
            </a:r>
          </a:p>
          <a:p>
            <a:pPr marL="496062" indent="-285750" eaLnBrk="1" fontAlgn="auto" hangingPunct="1">
              <a:lnSpc>
                <a:spcPct val="105000"/>
              </a:lnSpc>
              <a:spcBef>
                <a:spcPct val="5000"/>
              </a:spcBef>
              <a:spcAft>
                <a:spcPts val="0"/>
              </a:spcAft>
              <a:buClr>
                <a:schemeClr val="accent1">
                  <a:lumMod val="50000"/>
                </a:schemeClr>
              </a:buClr>
              <a:buSzPct val="150000"/>
              <a:buFont typeface="Wingdings 2"/>
              <a:buNone/>
              <a:defRPr/>
            </a:pPr>
            <a:endParaRPr lang="en-US" sz="900" b="1" dirty="0" smtClean="0">
              <a:solidFill>
                <a:schemeClr val="tx2">
                  <a:lumMod val="50000"/>
                </a:schemeClr>
              </a:solidFill>
            </a:endParaRP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tx2">
                    <a:lumMod val="50000"/>
                  </a:schemeClr>
                </a:solidFill>
              </a:rPr>
              <a:t>Blood test</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tx2">
                    <a:lumMod val="50000"/>
                  </a:schemeClr>
                </a:solidFill>
              </a:rPr>
              <a:t>Physical exam</a:t>
            </a:r>
          </a:p>
          <a:p>
            <a:pPr marL="496062" indent="-285750" eaLnBrk="1" fontAlgn="auto" hangingPunct="1">
              <a:lnSpc>
                <a:spcPct val="105000"/>
              </a:lnSpc>
              <a:spcBef>
                <a:spcPct val="5000"/>
              </a:spcBef>
              <a:spcAft>
                <a:spcPts val="0"/>
              </a:spcAft>
              <a:buClr>
                <a:schemeClr val="accent1">
                  <a:lumMod val="50000"/>
                </a:schemeClr>
              </a:buClr>
              <a:buSzPct val="150000"/>
              <a:buFont typeface="Wingdings 2"/>
              <a:buNone/>
              <a:defRPr/>
            </a:pPr>
            <a:endParaRPr lang="en-US" sz="2000" dirty="0" smtClean="0">
              <a:solidFill>
                <a:schemeClr val="accent1">
                  <a:lumMod val="50000"/>
                </a:schemeClr>
              </a:solidFill>
            </a:endParaRPr>
          </a:p>
        </p:txBody>
      </p:sp>
      <p:pic>
        <p:nvPicPr>
          <p:cNvPr id="4" name="Picture 3" descr="hepatomegally.jpg"/>
          <p:cNvPicPr>
            <a:picLocks noChangeAspect="1"/>
          </p:cNvPicPr>
          <p:nvPr>
            <p:custDataLst>
              <p:tags r:id="rId2"/>
            </p:custDataLst>
          </p:nvPr>
        </p:nvPicPr>
        <p:blipFill>
          <a:blip r:embed="rId8" cstate="email">
            <a:extLst>
              <a:ext uri="{28A0092B-C50C-407E-A947-70E740481C1C}">
                <a14:useLocalDpi xmlns:a14="http://schemas.microsoft.com/office/drawing/2010/main" val="0"/>
              </a:ext>
            </a:extLst>
          </a:blip>
          <a:srcRect/>
          <a:stretch>
            <a:fillRect/>
          </a:stretch>
        </p:blipFill>
        <p:spPr>
          <a:xfrm>
            <a:off x="4876800" y="1905000"/>
            <a:ext cx="2432050" cy="173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iver biopsy thumb.jpg"/>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953000" y="4511675"/>
            <a:ext cx="2316163" cy="173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RUQ pain.JPG"/>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a:off x="1676400" y="4495800"/>
            <a:ext cx="2292350" cy="173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blood draw.jpg"/>
          <p:cNvPicPr>
            <a:picLocks noChangeAspect="1"/>
          </p:cNvPicPr>
          <p:nvPr>
            <p:custDataLst>
              <p:tags r:id="rId5"/>
            </p:custDataLst>
          </p:nvPr>
        </p:nvPicPr>
        <p:blipFill>
          <a:blip r:embed="rId11" cstate="email">
            <a:extLst>
              <a:ext uri="{28A0092B-C50C-407E-A947-70E740481C1C}">
                <a14:useLocalDpi xmlns:a14="http://schemas.microsoft.com/office/drawing/2010/main" val="0"/>
              </a:ext>
            </a:extLst>
          </a:blip>
          <a:stretch>
            <a:fillRect/>
          </a:stretch>
        </p:blipFill>
        <p:spPr>
          <a:xfrm>
            <a:off x="1676400" y="1905000"/>
            <a:ext cx="2409825" cy="173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Diagnosis &amp; Treatment</a:t>
            </a:r>
          </a:p>
        </p:txBody>
      </p:sp>
      <p:sp>
        <p:nvSpPr>
          <p:cNvPr id="8" name="Content Placeholder 2"/>
          <p:cNvSpPr>
            <a:spLocks noGrp="1"/>
          </p:cNvSpPr>
          <p:nvPr>
            <p:ph idx="1"/>
          </p:nvPr>
        </p:nvSpPr>
        <p:spPr>
          <a:xfrm>
            <a:off x="609600" y="762000"/>
            <a:ext cx="7239000" cy="4846638"/>
          </a:xfrm>
        </p:spPr>
        <p:txBody>
          <a:bodyPr>
            <a:noAutofit/>
          </a:bodyPr>
          <a:lstStyle/>
          <a:p>
            <a:pPr marL="496062" indent="-285750" eaLnBrk="1" fontAlgn="auto" hangingPunct="1">
              <a:lnSpc>
                <a:spcPct val="105000"/>
              </a:lnSpc>
              <a:spcBef>
                <a:spcPct val="5000"/>
              </a:spcBef>
              <a:spcAft>
                <a:spcPts val="0"/>
              </a:spcAft>
              <a:buClr>
                <a:schemeClr val="accent1">
                  <a:lumMod val="50000"/>
                </a:schemeClr>
              </a:buClr>
              <a:buSzPct val="150000"/>
              <a:buFont typeface="Wingdings 2"/>
              <a:buNone/>
              <a:defRPr/>
            </a:pPr>
            <a:r>
              <a:rPr lang="en-US" sz="2000" b="1" u="sng" dirty="0" smtClean="0">
                <a:solidFill>
                  <a:schemeClr val="accent2">
                    <a:lumMod val="75000"/>
                  </a:schemeClr>
                </a:solidFill>
              </a:rPr>
              <a:t>Treatment</a:t>
            </a:r>
            <a:r>
              <a:rPr lang="en-US" sz="2000" b="1" dirty="0" smtClean="0">
                <a:solidFill>
                  <a:schemeClr val="accent2">
                    <a:lumMod val="75000"/>
                  </a:schemeClr>
                </a:solidFill>
              </a:rPr>
              <a:t>:</a:t>
            </a:r>
          </a:p>
          <a:p>
            <a:pPr marL="496062" indent="-285750" eaLnBrk="1" fontAlgn="auto" hangingPunct="1">
              <a:lnSpc>
                <a:spcPct val="105000"/>
              </a:lnSpc>
              <a:spcBef>
                <a:spcPct val="5000"/>
              </a:spcBef>
              <a:spcAft>
                <a:spcPts val="0"/>
              </a:spcAft>
              <a:buClr>
                <a:schemeClr val="accent1">
                  <a:lumMod val="50000"/>
                </a:schemeClr>
              </a:buClr>
              <a:buSzPct val="150000"/>
              <a:buFont typeface="Wingdings 2"/>
              <a:buNone/>
              <a:defRPr/>
            </a:pPr>
            <a:endParaRPr lang="en-US" sz="900" b="1" dirty="0" smtClean="0">
              <a:solidFill>
                <a:schemeClr val="accent1">
                  <a:lumMod val="50000"/>
                </a:schemeClr>
              </a:solidFill>
            </a:endParaRP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Long duration</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Medication </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Rest</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Good nutrition</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Adequate fluids</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accent1">
                    <a:lumMod val="50000"/>
                  </a:schemeClr>
                </a:solidFill>
              </a:rPr>
              <a:t>Frequent doctor visits for monitoring progress</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accent1">
                    <a:lumMod val="50000"/>
                  </a:schemeClr>
                </a:solidFill>
              </a:rPr>
              <a:t>Hospitalized?</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accent1">
                    <a:lumMod val="50000"/>
                  </a:schemeClr>
                </a:solidFill>
              </a:rPr>
              <a:t>Substance abuse treatment if appropriate</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accent1">
                    <a:lumMod val="50000"/>
                  </a:schemeClr>
                </a:solidFill>
              </a:rPr>
              <a:t>Evaluate for chronic hepatitis &amp; complications</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accent1">
                    <a:lumMod val="50000"/>
                  </a:schemeClr>
                </a:solidFill>
              </a:rPr>
              <a:t>Treat chronic hepatitis &amp; complications</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3213100" y="3136900"/>
            <a:ext cx="6858000" cy="5842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sz="3200" dirty="0">
                <a:latin typeface="+mn-lt"/>
                <a:cs typeface="+mn-cs"/>
              </a:rPr>
              <a:t>Diagnosis &amp; Treatment</a:t>
            </a:r>
          </a:p>
        </p:txBody>
      </p:sp>
      <p:sp>
        <p:nvSpPr>
          <p:cNvPr id="5" name="Content Placeholder 2"/>
          <p:cNvSpPr>
            <a:spLocks noGrp="1"/>
          </p:cNvSpPr>
          <p:nvPr>
            <p:ph idx="1"/>
          </p:nvPr>
        </p:nvSpPr>
        <p:spPr>
          <a:xfrm>
            <a:off x="609600" y="762000"/>
            <a:ext cx="7239000" cy="4846638"/>
          </a:xfrm>
        </p:spPr>
        <p:txBody>
          <a:bodyPr>
            <a:noAutofit/>
          </a:bodyPr>
          <a:lstStyle/>
          <a:p>
            <a:pPr marL="496062" indent="-285750" eaLnBrk="1" fontAlgn="auto" hangingPunct="1">
              <a:lnSpc>
                <a:spcPct val="105000"/>
              </a:lnSpc>
              <a:spcBef>
                <a:spcPct val="5000"/>
              </a:spcBef>
              <a:spcAft>
                <a:spcPts val="0"/>
              </a:spcAft>
              <a:buClr>
                <a:schemeClr val="accent1">
                  <a:lumMod val="50000"/>
                </a:schemeClr>
              </a:buClr>
              <a:buSzPct val="150000"/>
              <a:buFont typeface="Wingdings 2"/>
              <a:buNone/>
              <a:defRPr/>
            </a:pPr>
            <a:r>
              <a:rPr lang="en-US" sz="2000" b="1" u="sng" dirty="0" smtClean="0">
                <a:solidFill>
                  <a:schemeClr val="accent2">
                    <a:lumMod val="75000"/>
                  </a:schemeClr>
                </a:solidFill>
              </a:rPr>
              <a:t>Treatment</a:t>
            </a:r>
            <a:r>
              <a:rPr lang="en-US" sz="2000" b="1" dirty="0" smtClean="0">
                <a:solidFill>
                  <a:schemeClr val="accent2">
                    <a:lumMod val="75000"/>
                  </a:schemeClr>
                </a:solidFill>
              </a:rPr>
              <a:t>:</a:t>
            </a:r>
          </a:p>
          <a:p>
            <a:pPr marL="496062" indent="-285750" eaLnBrk="1" fontAlgn="auto" hangingPunct="1">
              <a:lnSpc>
                <a:spcPct val="105000"/>
              </a:lnSpc>
              <a:spcBef>
                <a:spcPct val="5000"/>
              </a:spcBef>
              <a:spcAft>
                <a:spcPts val="0"/>
              </a:spcAft>
              <a:buClr>
                <a:schemeClr val="accent1">
                  <a:lumMod val="50000"/>
                </a:schemeClr>
              </a:buClr>
              <a:buSzPct val="150000"/>
              <a:buFont typeface="Wingdings 2"/>
              <a:buNone/>
              <a:defRPr/>
            </a:pPr>
            <a:endParaRPr lang="en-US" sz="900" b="1" dirty="0" smtClean="0">
              <a:solidFill>
                <a:schemeClr val="accent1">
                  <a:lumMod val="50000"/>
                </a:schemeClr>
              </a:solidFill>
            </a:endParaRP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tx2">
                    <a:lumMod val="50000"/>
                  </a:schemeClr>
                </a:solidFill>
              </a:rPr>
              <a:t>Long duration</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tx2">
                    <a:lumMod val="50000"/>
                  </a:schemeClr>
                </a:solidFill>
              </a:rPr>
              <a:t>Medication </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tx2">
                    <a:lumMod val="50000"/>
                  </a:schemeClr>
                </a:solidFill>
              </a:rPr>
              <a:t>Rest</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tx2">
                    <a:lumMod val="50000"/>
                  </a:schemeClr>
                </a:solidFill>
              </a:rPr>
              <a:t>Good nutrition</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dirty="0" smtClean="0">
                <a:solidFill>
                  <a:schemeClr val="tx2">
                    <a:lumMod val="50000"/>
                  </a:schemeClr>
                </a:solidFill>
              </a:rPr>
              <a:t>Adequate fluids</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Frequent doctor visits for monitoring progress</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Hospitalized?</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Substance abuse treatment if appropriate</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Evaluate for chronic hepatitis &amp; complications</a:t>
            </a:r>
          </a:p>
          <a:p>
            <a:pPr marL="496062" indent="-285750" eaLnBrk="1" fontAlgn="auto" hangingPunct="1">
              <a:lnSpc>
                <a:spcPct val="105000"/>
              </a:lnSpc>
              <a:spcBef>
                <a:spcPct val="5000"/>
              </a:spcBef>
              <a:spcAft>
                <a:spcPts val="0"/>
              </a:spcAft>
              <a:buClr>
                <a:schemeClr val="accent1">
                  <a:lumMod val="50000"/>
                </a:schemeClr>
              </a:buClr>
              <a:buSzPct val="150000"/>
              <a:buFont typeface="Arial" pitchFamily="34" charset="0"/>
              <a:buChar char="•"/>
              <a:defRPr/>
            </a:pPr>
            <a:r>
              <a:rPr lang="en-US" sz="2000" b="1" dirty="0" smtClean="0">
                <a:solidFill>
                  <a:schemeClr val="accent2">
                    <a:lumMod val="75000"/>
                  </a:schemeClr>
                </a:solidFill>
              </a:rPr>
              <a:t>Treat chronic hepatitis &amp; complications</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2"/>
            </p:custDataLst>
          </p:nvPr>
        </p:nvGraphicFramePr>
        <p:xfrm>
          <a:off x="3810000" y="228600"/>
          <a:ext cx="4114800" cy="350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152400" y="228600"/>
            <a:ext cx="5410200" cy="523875"/>
          </a:xfrm>
          <a:prstGeom prst="rect">
            <a:avLst/>
          </a:prstGeom>
          <a:noFill/>
        </p:spPr>
        <p:txBody>
          <a:bodyPr>
            <a:spAutoFit/>
          </a:bodyPr>
          <a:lstStyle/>
          <a:p>
            <a:pPr fontAlgn="auto">
              <a:spcBef>
                <a:spcPts val="0"/>
              </a:spcBef>
              <a:spcAft>
                <a:spcPts val="0"/>
              </a:spcAft>
              <a:defRPr/>
            </a:pPr>
            <a:r>
              <a:rPr lang="en-US" sz="2800" dirty="0">
                <a:solidFill>
                  <a:schemeClr val="accent1">
                    <a:lumMod val="50000"/>
                  </a:schemeClr>
                </a:solidFill>
                <a:latin typeface="+mn-lt"/>
                <a:cs typeface="+mn-cs"/>
              </a:rPr>
              <a:t>Quiz Time!</a:t>
            </a:r>
          </a:p>
        </p:txBody>
      </p:sp>
      <p:sp>
        <p:nvSpPr>
          <p:cNvPr id="5" name="TextBox 4"/>
          <p:cNvSpPr txBox="1"/>
          <p:nvPr/>
        </p:nvSpPr>
        <p:spPr>
          <a:xfrm>
            <a:off x="685800" y="3581400"/>
            <a:ext cx="4953000" cy="2308225"/>
          </a:xfrm>
          <a:prstGeom prst="rect">
            <a:avLst/>
          </a:prstGeom>
          <a:noFill/>
        </p:spPr>
        <p:txBody>
          <a:bodyPr>
            <a:spAutoFit/>
          </a:bodyPr>
          <a:lstStyle/>
          <a:p>
            <a:pPr fontAlgn="auto">
              <a:spcBef>
                <a:spcPts val="0"/>
              </a:spcBef>
              <a:spcAft>
                <a:spcPts val="0"/>
              </a:spcAft>
              <a:defRPr/>
            </a:pPr>
            <a:r>
              <a:rPr lang="en-US" sz="2400" b="1" dirty="0">
                <a:solidFill>
                  <a:schemeClr val="tx2">
                    <a:lumMod val="50000"/>
                  </a:schemeClr>
                </a:solidFill>
                <a:latin typeface="+mn-lt"/>
                <a:cs typeface="+mn-cs"/>
              </a:rPr>
              <a:t>Which?</a:t>
            </a:r>
          </a:p>
          <a:p>
            <a:pPr fontAlgn="auto">
              <a:spcBef>
                <a:spcPts val="0"/>
              </a:spcBef>
              <a:spcAft>
                <a:spcPts val="0"/>
              </a:spcAft>
              <a:buFont typeface="Wingdings" pitchFamily="2" charset="2"/>
              <a:buChar char="Ø"/>
              <a:defRPr/>
            </a:pPr>
            <a:r>
              <a:rPr lang="en-US" sz="2400" dirty="0" err="1">
                <a:solidFill>
                  <a:schemeClr val="tx2">
                    <a:lumMod val="50000"/>
                  </a:schemeClr>
                </a:solidFill>
                <a:latin typeface="+mn-lt"/>
                <a:cs typeface="+mn-cs"/>
              </a:rPr>
              <a:t>Bloodborne</a:t>
            </a:r>
            <a:endParaRPr lang="en-US" sz="2400" dirty="0">
              <a:solidFill>
                <a:schemeClr val="tx2">
                  <a:lumMod val="50000"/>
                </a:schemeClr>
              </a:solidFill>
              <a:latin typeface="+mn-lt"/>
              <a:cs typeface="+mn-cs"/>
            </a:endParaRPr>
          </a:p>
          <a:p>
            <a:pPr fontAlgn="auto">
              <a:spcBef>
                <a:spcPts val="0"/>
              </a:spcBef>
              <a:spcAft>
                <a:spcPts val="0"/>
              </a:spcAft>
              <a:buFont typeface="Wingdings" pitchFamily="2" charset="2"/>
              <a:buChar char="Ø"/>
              <a:defRPr/>
            </a:pPr>
            <a:r>
              <a:rPr lang="en-US" sz="2400" dirty="0">
                <a:solidFill>
                  <a:schemeClr val="tx2">
                    <a:lumMod val="50000"/>
                  </a:schemeClr>
                </a:solidFill>
                <a:latin typeface="+mn-lt"/>
                <a:cs typeface="+mn-cs"/>
              </a:rPr>
              <a:t>Common in the U.S.</a:t>
            </a:r>
          </a:p>
          <a:p>
            <a:pPr fontAlgn="auto">
              <a:spcBef>
                <a:spcPts val="0"/>
              </a:spcBef>
              <a:spcAft>
                <a:spcPts val="0"/>
              </a:spcAft>
              <a:buFont typeface="Wingdings" pitchFamily="2" charset="2"/>
              <a:buChar char="Ø"/>
              <a:defRPr/>
            </a:pPr>
            <a:r>
              <a:rPr lang="en-US" sz="2400" dirty="0">
                <a:solidFill>
                  <a:schemeClr val="tx2">
                    <a:lumMod val="50000"/>
                  </a:schemeClr>
                </a:solidFill>
                <a:latin typeface="+mn-lt"/>
                <a:cs typeface="+mn-cs"/>
              </a:rPr>
              <a:t>Most at risk population: MSM</a:t>
            </a:r>
          </a:p>
          <a:p>
            <a:pPr fontAlgn="auto">
              <a:spcBef>
                <a:spcPts val="0"/>
              </a:spcBef>
              <a:spcAft>
                <a:spcPts val="0"/>
              </a:spcAft>
              <a:buFont typeface="Wingdings" pitchFamily="2" charset="2"/>
              <a:buChar char="Ø"/>
              <a:defRPr/>
            </a:pPr>
            <a:r>
              <a:rPr lang="en-US" sz="2400" dirty="0">
                <a:solidFill>
                  <a:schemeClr val="tx2">
                    <a:lumMod val="50000"/>
                  </a:schemeClr>
                </a:solidFill>
                <a:latin typeface="+mn-lt"/>
                <a:cs typeface="+mn-cs"/>
              </a:rPr>
              <a:t>Infectious longer</a:t>
            </a:r>
          </a:p>
          <a:p>
            <a:pPr fontAlgn="auto">
              <a:spcBef>
                <a:spcPts val="0"/>
              </a:spcBef>
              <a:spcAft>
                <a:spcPts val="0"/>
              </a:spcAft>
              <a:buFont typeface="Wingdings" pitchFamily="2" charset="2"/>
              <a:buChar char="Ø"/>
              <a:defRPr/>
            </a:pPr>
            <a:r>
              <a:rPr lang="en-US" sz="2400" dirty="0">
                <a:solidFill>
                  <a:schemeClr val="tx2">
                    <a:lumMod val="50000"/>
                  </a:schemeClr>
                </a:solidFill>
                <a:latin typeface="+mn-lt"/>
                <a:cs typeface="+mn-cs"/>
              </a:rPr>
              <a:t>Less likely to become chronic</a:t>
            </a: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2"/>
            </p:custDataLst>
          </p:nvPr>
        </p:nvGraphicFramePr>
        <p:xfrm>
          <a:off x="3810000" y="228600"/>
          <a:ext cx="4114800" cy="350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152400" y="228600"/>
            <a:ext cx="5410200" cy="523875"/>
          </a:xfrm>
          <a:prstGeom prst="rect">
            <a:avLst/>
          </a:prstGeom>
          <a:noFill/>
        </p:spPr>
        <p:txBody>
          <a:bodyPr>
            <a:spAutoFit/>
          </a:bodyPr>
          <a:lstStyle/>
          <a:p>
            <a:pPr fontAlgn="auto">
              <a:spcBef>
                <a:spcPts val="0"/>
              </a:spcBef>
              <a:spcAft>
                <a:spcPts val="0"/>
              </a:spcAft>
              <a:defRPr/>
            </a:pPr>
            <a:r>
              <a:rPr lang="en-US" sz="2800" dirty="0">
                <a:solidFill>
                  <a:schemeClr val="accent1">
                    <a:lumMod val="50000"/>
                  </a:schemeClr>
                </a:solidFill>
                <a:latin typeface="+mn-lt"/>
                <a:cs typeface="+mn-cs"/>
              </a:rPr>
              <a:t>Quiz Time!</a:t>
            </a:r>
          </a:p>
        </p:txBody>
      </p:sp>
      <p:sp>
        <p:nvSpPr>
          <p:cNvPr id="6" name="TextBox 5"/>
          <p:cNvSpPr txBox="1"/>
          <p:nvPr/>
        </p:nvSpPr>
        <p:spPr>
          <a:xfrm>
            <a:off x="685800" y="3581400"/>
            <a:ext cx="4953000" cy="2308225"/>
          </a:xfrm>
          <a:prstGeom prst="rect">
            <a:avLst/>
          </a:prstGeom>
          <a:noFill/>
        </p:spPr>
        <p:txBody>
          <a:bodyPr>
            <a:spAutoFit/>
          </a:bodyPr>
          <a:lstStyle/>
          <a:p>
            <a:pPr fontAlgn="auto">
              <a:spcBef>
                <a:spcPts val="0"/>
              </a:spcBef>
              <a:spcAft>
                <a:spcPts val="0"/>
              </a:spcAft>
              <a:defRPr/>
            </a:pPr>
            <a:r>
              <a:rPr lang="en-US" sz="2400" b="1" dirty="0">
                <a:solidFill>
                  <a:schemeClr val="tx2">
                    <a:lumMod val="50000"/>
                  </a:schemeClr>
                </a:solidFill>
                <a:latin typeface="+mn-lt"/>
                <a:cs typeface="+mn-cs"/>
              </a:rPr>
              <a:t>Which?</a:t>
            </a:r>
          </a:p>
          <a:p>
            <a:pPr fontAlgn="auto">
              <a:spcBef>
                <a:spcPts val="0"/>
              </a:spcBef>
              <a:spcAft>
                <a:spcPts val="0"/>
              </a:spcAft>
              <a:buFont typeface="Wingdings" pitchFamily="2" charset="2"/>
              <a:buChar char="Ø"/>
              <a:defRPr/>
            </a:pPr>
            <a:r>
              <a:rPr lang="en-US" sz="2400" dirty="0" err="1">
                <a:solidFill>
                  <a:schemeClr val="tx2">
                    <a:lumMod val="50000"/>
                  </a:schemeClr>
                </a:solidFill>
                <a:latin typeface="+mn-lt"/>
                <a:cs typeface="+mn-cs"/>
              </a:rPr>
              <a:t>Bloodborne</a:t>
            </a:r>
            <a:endParaRPr lang="en-US" sz="2400" dirty="0">
              <a:solidFill>
                <a:schemeClr val="tx2">
                  <a:lumMod val="50000"/>
                </a:schemeClr>
              </a:solidFill>
              <a:latin typeface="+mn-lt"/>
              <a:cs typeface="+mn-cs"/>
            </a:endParaRPr>
          </a:p>
          <a:p>
            <a:pPr fontAlgn="auto">
              <a:spcBef>
                <a:spcPts val="0"/>
              </a:spcBef>
              <a:spcAft>
                <a:spcPts val="0"/>
              </a:spcAft>
              <a:buFont typeface="Wingdings" pitchFamily="2" charset="2"/>
              <a:buChar char="Ø"/>
              <a:defRPr/>
            </a:pPr>
            <a:r>
              <a:rPr lang="en-US" sz="2400" dirty="0">
                <a:solidFill>
                  <a:schemeClr val="tx2">
                    <a:lumMod val="50000"/>
                  </a:schemeClr>
                </a:solidFill>
                <a:latin typeface="+mn-lt"/>
                <a:cs typeface="+mn-cs"/>
              </a:rPr>
              <a:t>Common in the U.S.</a:t>
            </a:r>
          </a:p>
          <a:p>
            <a:pPr fontAlgn="auto">
              <a:spcBef>
                <a:spcPts val="0"/>
              </a:spcBef>
              <a:spcAft>
                <a:spcPts val="0"/>
              </a:spcAft>
              <a:buFont typeface="Wingdings" pitchFamily="2" charset="2"/>
              <a:buChar char="Ø"/>
              <a:defRPr/>
            </a:pPr>
            <a:r>
              <a:rPr lang="en-US" sz="2400" dirty="0">
                <a:solidFill>
                  <a:schemeClr val="tx2">
                    <a:lumMod val="50000"/>
                  </a:schemeClr>
                </a:solidFill>
                <a:latin typeface="+mn-lt"/>
                <a:cs typeface="+mn-cs"/>
              </a:rPr>
              <a:t>Most at risk population: MSM</a:t>
            </a:r>
          </a:p>
          <a:p>
            <a:pPr fontAlgn="auto">
              <a:spcBef>
                <a:spcPts val="0"/>
              </a:spcBef>
              <a:spcAft>
                <a:spcPts val="0"/>
              </a:spcAft>
              <a:buFont typeface="Wingdings" pitchFamily="2" charset="2"/>
              <a:buChar char="Ø"/>
              <a:defRPr/>
            </a:pPr>
            <a:r>
              <a:rPr lang="en-US" sz="2400" dirty="0">
                <a:solidFill>
                  <a:schemeClr val="tx2">
                    <a:lumMod val="50000"/>
                  </a:schemeClr>
                </a:solidFill>
                <a:latin typeface="+mn-lt"/>
                <a:cs typeface="+mn-cs"/>
              </a:rPr>
              <a:t>Infectious longer</a:t>
            </a:r>
          </a:p>
          <a:p>
            <a:pPr fontAlgn="auto">
              <a:spcBef>
                <a:spcPts val="0"/>
              </a:spcBef>
              <a:spcAft>
                <a:spcPts val="0"/>
              </a:spcAft>
              <a:buFont typeface="Wingdings" pitchFamily="2" charset="2"/>
              <a:buChar char="Ø"/>
              <a:defRPr/>
            </a:pPr>
            <a:r>
              <a:rPr lang="en-US" sz="2400" dirty="0">
                <a:solidFill>
                  <a:schemeClr val="tx2">
                    <a:lumMod val="50000"/>
                  </a:schemeClr>
                </a:solidFill>
                <a:latin typeface="+mn-lt"/>
                <a:cs typeface="+mn-cs"/>
              </a:rPr>
              <a:t>Less likely to become chronic</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2667000" y="2743200"/>
            <a:ext cx="2552815"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O.P.I.M</a:t>
            </a:r>
          </a:p>
        </p:txBody>
      </p:sp>
      <p:pic>
        <p:nvPicPr>
          <p:cNvPr id="12291" name="Picture 4" descr="cerebrospinal_fluid.gif"/>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1524000"/>
            <a:ext cx="1524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synovial.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38400" y="152400"/>
            <a:ext cx="1143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pericardial-fluid.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91000" y="228600"/>
            <a:ext cx="114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pleural fluid.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15000" y="1371600"/>
            <a:ext cx="198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sperm.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486400" y="4038600"/>
            <a:ext cx="22907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Breast-Milk-300x241.jp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24200" y="4724400"/>
            <a:ext cx="1962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descr="amniotic.jp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3400" y="3886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rot="16200000" flipV="1">
            <a:off x="2743200" y="1981200"/>
            <a:ext cx="8382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None/>
              <a:defRPr/>
            </a:pPr>
            <a:r>
              <a:rPr lang="en-US" dirty="0" smtClean="0">
                <a:solidFill>
                  <a:schemeClr val="tx2">
                    <a:lumMod val="50000"/>
                  </a:schemeClr>
                </a:solidFill>
              </a:rPr>
              <a:t>	Which of the following is NOT associated with hepatitis effects on the liver? </a:t>
            </a:r>
          </a:p>
          <a:p>
            <a:pPr marL="274320" indent="-274320" eaLnBrk="1" fontAlgn="auto" hangingPunct="1">
              <a:spcAft>
                <a:spcPts val="0"/>
              </a:spcAft>
              <a:buFont typeface="Wingdings 2"/>
              <a:buNone/>
              <a:defRPr/>
            </a:pPr>
            <a:endParaRPr lang="en-US" dirty="0" smtClean="0">
              <a:solidFill>
                <a:schemeClr val="tx2">
                  <a:lumMod val="50000"/>
                </a:schemeClr>
              </a:solidFill>
            </a:endParaRPr>
          </a:p>
          <a:p>
            <a:pPr marL="761238" lvl="1" indent="-514350" eaLnBrk="1" fontAlgn="auto" hangingPunct="1">
              <a:spcAft>
                <a:spcPts val="0"/>
              </a:spcAft>
              <a:buClr>
                <a:schemeClr val="accent4"/>
              </a:buClr>
              <a:buFont typeface="+mj-lt"/>
              <a:buAutoNum type="alphaUcPeriod"/>
              <a:defRPr/>
            </a:pPr>
            <a:r>
              <a:rPr lang="en-US" sz="2400" dirty="0" smtClean="0">
                <a:solidFill>
                  <a:schemeClr val="tx2">
                    <a:lumMod val="50000"/>
                  </a:schemeClr>
                </a:solidFill>
              </a:rPr>
              <a:t>Dehydration</a:t>
            </a:r>
          </a:p>
          <a:p>
            <a:pPr marL="761238" lvl="1" indent="-514350" eaLnBrk="1" fontAlgn="auto" hangingPunct="1">
              <a:spcAft>
                <a:spcPts val="0"/>
              </a:spcAft>
              <a:buClr>
                <a:schemeClr val="accent4"/>
              </a:buClr>
              <a:buFont typeface="+mj-lt"/>
              <a:buAutoNum type="alphaUcPeriod"/>
              <a:defRPr/>
            </a:pPr>
            <a:r>
              <a:rPr lang="en-US" sz="2400" dirty="0" smtClean="0">
                <a:solidFill>
                  <a:schemeClr val="tx2">
                    <a:lumMod val="50000"/>
                  </a:schemeClr>
                </a:solidFill>
              </a:rPr>
              <a:t>Bleeding </a:t>
            </a:r>
          </a:p>
          <a:p>
            <a:pPr marL="761238" lvl="1" indent="-514350" eaLnBrk="1" fontAlgn="auto" hangingPunct="1">
              <a:spcAft>
                <a:spcPts val="0"/>
              </a:spcAft>
              <a:buClr>
                <a:schemeClr val="accent4"/>
              </a:buClr>
              <a:buFont typeface="+mj-lt"/>
              <a:buAutoNum type="alphaUcPeriod"/>
              <a:defRPr/>
            </a:pPr>
            <a:r>
              <a:rPr lang="en-US" sz="2400" dirty="0" smtClean="0">
                <a:solidFill>
                  <a:schemeClr val="tx2">
                    <a:lumMod val="50000"/>
                  </a:schemeClr>
                </a:solidFill>
              </a:rPr>
              <a:t>Jaundice</a:t>
            </a:r>
          </a:p>
          <a:p>
            <a:pPr marL="761238" lvl="1" indent="-514350" eaLnBrk="1" fontAlgn="auto" hangingPunct="1">
              <a:spcAft>
                <a:spcPts val="0"/>
              </a:spcAft>
              <a:buClr>
                <a:schemeClr val="accent4"/>
              </a:buClr>
              <a:buFont typeface="+mj-lt"/>
              <a:buAutoNum type="alphaUcPeriod"/>
              <a:defRPr/>
            </a:pPr>
            <a:r>
              <a:rPr lang="en-US" sz="2400" dirty="0" smtClean="0">
                <a:solidFill>
                  <a:schemeClr val="tx2">
                    <a:lumMod val="50000"/>
                  </a:schemeClr>
                </a:solidFill>
              </a:rPr>
              <a:t>Overdose on normal amounts of medication</a:t>
            </a:r>
            <a:endParaRPr lang="en-US" sz="2400" dirty="0">
              <a:solidFill>
                <a:schemeClr val="tx2">
                  <a:lumMod val="50000"/>
                </a:schemeClr>
              </a:solidFill>
            </a:endParaRPr>
          </a:p>
        </p:txBody>
      </p:sp>
      <p:sp>
        <p:nvSpPr>
          <p:cNvPr id="4" name="TextBox 3"/>
          <p:cNvSpPr txBox="1"/>
          <p:nvPr/>
        </p:nvSpPr>
        <p:spPr>
          <a:xfrm>
            <a:off x="152400" y="228600"/>
            <a:ext cx="5410200" cy="523875"/>
          </a:xfrm>
          <a:prstGeom prst="rect">
            <a:avLst/>
          </a:prstGeom>
          <a:noFill/>
        </p:spPr>
        <p:txBody>
          <a:bodyPr>
            <a:spAutoFit/>
          </a:bodyPr>
          <a:lstStyle/>
          <a:p>
            <a:pPr fontAlgn="auto">
              <a:spcBef>
                <a:spcPts val="0"/>
              </a:spcBef>
              <a:spcAft>
                <a:spcPts val="0"/>
              </a:spcAft>
              <a:defRPr/>
            </a:pPr>
            <a:r>
              <a:rPr lang="en-US" sz="2800" dirty="0">
                <a:solidFill>
                  <a:schemeClr val="accent1">
                    <a:lumMod val="50000"/>
                  </a:schemeClr>
                </a:solidFill>
                <a:latin typeface="+mn-lt"/>
                <a:cs typeface="+mn-cs"/>
              </a:rPr>
              <a:t>Quiz Time!</a:t>
            </a: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None/>
              <a:defRPr/>
            </a:pPr>
            <a:r>
              <a:rPr lang="en-US" dirty="0" smtClean="0">
                <a:solidFill>
                  <a:schemeClr val="tx2">
                    <a:lumMod val="50000"/>
                  </a:schemeClr>
                </a:solidFill>
              </a:rPr>
              <a:t>Which of the following is NOT associated with hepatitis effects on the liver? </a:t>
            </a:r>
          </a:p>
          <a:p>
            <a:pPr marL="274320" indent="-274320" eaLnBrk="1" fontAlgn="auto" hangingPunct="1">
              <a:spcAft>
                <a:spcPts val="0"/>
              </a:spcAft>
              <a:buFont typeface="Wingdings 2"/>
              <a:buNone/>
              <a:defRPr/>
            </a:pPr>
            <a:endParaRPr lang="en-US" dirty="0" smtClean="0">
              <a:solidFill>
                <a:schemeClr val="tx2">
                  <a:lumMod val="50000"/>
                </a:schemeClr>
              </a:solidFill>
            </a:endParaRPr>
          </a:p>
          <a:p>
            <a:pPr marL="761238" lvl="1" indent="-514350" eaLnBrk="1" fontAlgn="auto" hangingPunct="1">
              <a:spcAft>
                <a:spcPts val="0"/>
              </a:spcAft>
              <a:buClr>
                <a:schemeClr val="accent4"/>
              </a:buClr>
              <a:buFont typeface="+mj-lt"/>
              <a:buAutoNum type="alphaUcPeriod"/>
              <a:defRPr/>
            </a:pPr>
            <a:r>
              <a:rPr lang="en-US" sz="2400" dirty="0" smtClean="0">
                <a:solidFill>
                  <a:srgbClr val="FF0000"/>
                </a:solidFill>
              </a:rPr>
              <a:t>Dehydration</a:t>
            </a:r>
          </a:p>
          <a:p>
            <a:pPr marL="761238" lvl="1" indent="-514350" eaLnBrk="1" fontAlgn="auto" hangingPunct="1">
              <a:spcAft>
                <a:spcPts val="0"/>
              </a:spcAft>
              <a:buClr>
                <a:schemeClr val="accent4"/>
              </a:buClr>
              <a:buFont typeface="+mj-lt"/>
              <a:buAutoNum type="alphaUcPeriod"/>
              <a:defRPr/>
            </a:pPr>
            <a:r>
              <a:rPr lang="en-US" sz="2400" dirty="0" smtClean="0">
                <a:solidFill>
                  <a:schemeClr val="tx2">
                    <a:lumMod val="50000"/>
                  </a:schemeClr>
                </a:solidFill>
              </a:rPr>
              <a:t>Bleeding </a:t>
            </a:r>
          </a:p>
          <a:p>
            <a:pPr marL="761238" lvl="1" indent="-514350" eaLnBrk="1" fontAlgn="auto" hangingPunct="1">
              <a:spcAft>
                <a:spcPts val="0"/>
              </a:spcAft>
              <a:buClr>
                <a:schemeClr val="accent4"/>
              </a:buClr>
              <a:buFont typeface="+mj-lt"/>
              <a:buAutoNum type="alphaUcPeriod"/>
              <a:defRPr/>
            </a:pPr>
            <a:r>
              <a:rPr lang="en-US" sz="2400" dirty="0" smtClean="0">
                <a:solidFill>
                  <a:schemeClr val="tx2">
                    <a:lumMod val="50000"/>
                  </a:schemeClr>
                </a:solidFill>
              </a:rPr>
              <a:t>Jaundice</a:t>
            </a:r>
          </a:p>
          <a:p>
            <a:pPr marL="761238" lvl="1" indent="-514350" eaLnBrk="1" fontAlgn="auto" hangingPunct="1">
              <a:spcAft>
                <a:spcPts val="0"/>
              </a:spcAft>
              <a:buClr>
                <a:schemeClr val="accent4"/>
              </a:buClr>
              <a:buFont typeface="+mj-lt"/>
              <a:buAutoNum type="alphaUcPeriod"/>
              <a:defRPr/>
            </a:pPr>
            <a:r>
              <a:rPr lang="en-US" sz="2400" dirty="0" smtClean="0">
                <a:solidFill>
                  <a:schemeClr val="tx2">
                    <a:lumMod val="50000"/>
                  </a:schemeClr>
                </a:solidFill>
              </a:rPr>
              <a:t>Overdose on normal amounts of medication</a:t>
            </a:r>
            <a:endParaRPr lang="en-US" sz="2400" dirty="0">
              <a:solidFill>
                <a:schemeClr val="tx2">
                  <a:lumMod val="50000"/>
                </a:schemeClr>
              </a:solidFill>
            </a:endParaRPr>
          </a:p>
        </p:txBody>
      </p:sp>
      <p:sp>
        <p:nvSpPr>
          <p:cNvPr id="4" name="TextBox 3"/>
          <p:cNvSpPr txBox="1"/>
          <p:nvPr/>
        </p:nvSpPr>
        <p:spPr>
          <a:xfrm>
            <a:off x="152400" y="228600"/>
            <a:ext cx="5410200" cy="523875"/>
          </a:xfrm>
          <a:prstGeom prst="rect">
            <a:avLst/>
          </a:prstGeom>
          <a:noFill/>
        </p:spPr>
        <p:txBody>
          <a:bodyPr>
            <a:spAutoFit/>
          </a:bodyPr>
          <a:lstStyle/>
          <a:p>
            <a:pPr fontAlgn="auto">
              <a:spcBef>
                <a:spcPts val="0"/>
              </a:spcBef>
              <a:spcAft>
                <a:spcPts val="0"/>
              </a:spcAft>
              <a:defRPr/>
            </a:pPr>
            <a:r>
              <a:rPr lang="en-US" sz="2800" dirty="0">
                <a:solidFill>
                  <a:schemeClr val="accent1">
                    <a:lumMod val="50000"/>
                  </a:schemeClr>
                </a:solidFill>
                <a:latin typeface="+mn-lt"/>
                <a:cs typeface="+mn-cs"/>
              </a:rPr>
              <a:t>Quiz Time!</a:t>
            </a: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title"/>
            <p:custDataLst>
              <p:tags r:id="rId2"/>
            </p:custDataLst>
          </p:nvPr>
        </p:nvSpPr>
        <p:spPr>
          <a:xfrm>
            <a:off x="457200" y="320040"/>
            <a:ext cx="7239000" cy="594360"/>
          </a:xfrm>
        </p:spPr>
        <p:txBody>
          <a:bodyPr>
            <a:normAutofit fontScale="90000"/>
          </a:bodyPr>
          <a:lstStyle/>
          <a:p>
            <a:pPr eaLnBrk="1" fontAlgn="auto" hangingPunct="1">
              <a:spcAft>
                <a:spcPts val="0"/>
              </a:spcAft>
              <a:defRPr/>
            </a:pPr>
            <a:r>
              <a:rPr lang="en-US" dirty="0" smtClean="0">
                <a:solidFill>
                  <a:schemeClr val="tx2">
                    <a:lumMod val="50000"/>
                  </a:schemeClr>
                </a:solidFill>
              </a:rPr>
              <a:t>For your continued learning…</a:t>
            </a:r>
            <a:endParaRPr lang="en-US" dirty="0">
              <a:solidFill>
                <a:schemeClr val="tx2">
                  <a:lumMod val="50000"/>
                </a:schemeClr>
              </a:solidFill>
            </a:endParaRPr>
          </a:p>
        </p:txBody>
      </p:sp>
      <p:sp>
        <p:nvSpPr>
          <p:cNvPr id="3" name="Content Placeholder 2"/>
          <p:cNvSpPr>
            <a:spLocks noGrp="1"/>
          </p:cNvSpPr>
          <p:nvPr>
            <p:ph idx="1"/>
          </p:nvPr>
        </p:nvSpPr>
        <p:spPr>
          <a:xfrm>
            <a:off x="457200" y="1066800"/>
            <a:ext cx="7239000" cy="5389563"/>
          </a:xfrm>
        </p:spPr>
        <p:txBody>
          <a:bodyPr>
            <a:noAutofit/>
          </a:bodyPr>
          <a:lstStyle/>
          <a:p>
            <a:pPr marL="274320" indent="-274320" eaLnBrk="1" fontAlgn="auto" hangingPunct="1">
              <a:spcAft>
                <a:spcPts val="0"/>
              </a:spcAft>
              <a:buFont typeface="Wingdings 2"/>
              <a:buNone/>
              <a:defRPr/>
            </a:pPr>
            <a:r>
              <a:rPr lang="en-US" sz="2400" dirty="0" smtClean="0">
                <a:solidFill>
                  <a:schemeClr val="tx2">
                    <a:lumMod val="50000"/>
                  </a:schemeClr>
                </a:solidFill>
              </a:rPr>
              <a:t>One in twenty URL:</a:t>
            </a:r>
          </a:p>
          <a:p>
            <a:pPr marL="521208" lvl="1" eaLnBrk="1" fontAlgn="auto" hangingPunct="1">
              <a:spcAft>
                <a:spcPts val="0"/>
              </a:spcAft>
              <a:buClr>
                <a:schemeClr val="accent4"/>
              </a:buClr>
              <a:buFont typeface="Wingdings 2"/>
              <a:buNone/>
              <a:defRPr/>
            </a:pPr>
            <a:r>
              <a:rPr lang="en-US" sz="2400" u="sng" dirty="0" smtClean="0">
                <a:solidFill>
                  <a:schemeClr val="tx1">
                    <a:tint val="85000"/>
                  </a:schemeClr>
                </a:solidFill>
                <a:hlinkClick r:id="rId5"/>
              </a:rPr>
              <a:t>http://www.hepb.org/about/1in20/index.htm</a:t>
            </a:r>
            <a:endParaRPr lang="en-US" sz="2400" u="sng" dirty="0" smtClean="0">
              <a:solidFill>
                <a:schemeClr val="tx1">
                  <a:tint val="85000"/>
                </a:schemeClr>
              </a:solidFill>
            </a:endParaRPr>
          </a:p>
          <a:p>
            <a:pPr marL="274320" indent="-274320" eaLnBrk="1" fontAlgn="auto" hangingPunct="1">
              <a:spcAft>
                <a:spcPts val="0"/>
              </a:spcAft>
              <a:buFont typeface="Wingdings 2"/>
              <a:buNone/>
              <a:defRPr/>
            </a:pPr>
            <a:endParaRPr lang="en-US" sz="2400" dirty="0" smtClean="0"/>
          </a:p>
          <a:p>
            <a:pPr marL="274320" indent="-274320" eaLnBrk="1" fontAlgn="auto" hangingPunct="1">
              <a:spcAft>
                <a:spcPts val="0"/>
              </a:spcAft>
              <a:buFont typeface="Wingdings 2"/>
              <a:buNone/>
              <a:defRPr/>
            </a:pPr>
            <a:r>
              <a:rPr lang="en-US" sz="2400" dirty="0" smtClean="0"/>
              <a:t>Samuel So, MD, FACS: "How Serious is Hepatitis B?"</a:t>
            </a:r>
          </a:p>
          <a:p>
            <a:pPr marL="274320" indent="-274320" eaLnBrk="1" fontAlgn="auto" hangingPunct="1">
              <a:spcAft>
                <a:spcPts val="0"/>
              </a:spcAft>
              <a:buFont typeface="Wingdings 2"/>
              <a:buNone/>
              <a:defRPr/>
            </a:pPr>
            <a:r>
              <a:rPr lang="en-US" sz="2400" u="sng" dirty="0" smtClean="0">
                <a:hlinkClick r:id="rId6"/>
              </a:rPr>
              <a:t>http://www.hepb.org/expforum/speaker.aspx?speakerID=drSo_07&amp;language=English</a:t>
            </a:r>
            <a:r>
              <a:rPr lang="en-US" sz="2400" dirty="0" smtClean="0"/>
              <a:t> </a:t>
            </a:r>
          </a:p>
          <a:p>
            <a:pPr marL="274320" indent="-274320" eaLnBrk="1" fontAlgn="auto" hangingPunct="1">
              <a:spcAft>
                <a:spcPts val="0"/>
              </a:spcAft>
              <a:buFont typeface="Wingdings 2"/>
              <a:buNone/>
              <a:defRPr/>
            </a:pPr>
            <a:r>
              <a:rPr lang="en-US" sz="2400" dirty="0" smtClean="0"/>
              <a:t> </a:t>
            </a:r>
          </a:p>
          <a:p>
            <a:pPr marL="274320" indent="-274320" eaLnBrk="1" fontAlgn="auto" hangingPunct="1">
              <a:spcAft>
                <a:spcPts val="0"/>
              </a:spcAft>
              <a:buFont typeface="Wingdings 2"/>
              <a:buNone/>
              <a:defRPr/>
            </a:pPr>
            <a:r>
              <a:rPr lang="en-US" sz="2400" dirty="0" smtClean="0"/>
              <a:t>Hillel Tobias, MD, FACS: "What is the impact of hepatitis B in the US?"</a:t>
            </a:r>
            <a:endParaRPr lang="en-US" sz="2400" b="1" dirty="0" smtClean="0"/>
          </a:p>
          <a:p>
            <a:pPr marL="274320" indent="-274320" eaLnBrk="1" fontAlgn="auto" hangingPunct="1">
              <a:spcAft>
                <a:spcPts val="0"/>
              </a:spcAft>
              <a:buFont typeface="Wingdings 2"/>
              <a:buNone/>
              <a:defRPr/>
            </a:pPr>
            <a:r>
              <a:rPr lang="en-US" sz="2400" u="sng" dirty="0" smtClean="0">
                <a:hlinkClick r:id="rId7"/>
              </a:rPr>
              <a:t>http://www.hepb.org/expforum/speaker.aspx?speakerID=drTobias&amp;language=English</a:t>
            </a:r>
            <a:r>
              <a:rPr lang="en-US" sz="2400" dirty="0" smtClean="0"/>
              <a:t> </a:t>
            </a:r>
          </a:p>
          <a:p>
            <a:pPr marL="274320" indent="-274320" eaLnBrk="1" fontAlgn="auto" hangingPunct="1">
              <a:spcAft>
                <a:spcPts val="0"/>
              </a:spcAft>
              <a:buFont typeface="Wingdings 2"/>
              <a:buNone/>
              <a:defRPr/>
            </a:pPr>
            <a:endParaRPr lang="en-US" sz="2400"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pPr eaLnBrk="1" fontAlgn="auto" hangingPunct="1">
              <a:spcAft>
                <a:spcPts val="0"/>
              </a:spcAft>
              <a:defRPr/>
            </a:pPr>
            <a:r>
              <a:rPr lang="en-US" dirty="0" err="1" smtClean="0"/>
              <a:t>Pathophysiology</a:t>
            </a:r>
            <a:r>
              <a:rPr lang="en-US" dirty="0" smtClean="0"/>
              <a:t> of HIV/AIDS</a:t>
            </a:r>
            <a:endParaRPr lang="en-US" dirty="0"/>
          </a:p>
        </p:txBody>
      </p:sp>
      <p:pic>
        <p:nvPicPr>
          <p:cNvPr id="7" name="Picture 6" descr="light-virus-1.jpg"/>
          <p:cNvPicPr>
            <a:picLocks noChangeAspect="1"/>
          </p:cNvPicPr>
          <p:nvPr>
            <p:custDataLst>
              <p:tags r:id="rId3"/>
            </p:custDataLst>
          </p:nvPr>
        </p:nvPicPr>
        <p:blipFill>
          <a:blip r:embed="rId6" cstate="email">
            <a:extLst>
              <a:ext uri="{28A0092B-C50C-407E-A947-70E740481C1C}">
                <a14:useLocalDpi xmlns:a14="http://schemas.microsoft.com/office/drawing/2010/main" val="0"/>
              </a:ext>
            </a:extLst>
          </a:blip>
          <a:stretch>
            <a:fillRect/>
          </a:stretch>
        </p:blipFill>
        <p:spPr>
          <a:xfrm>
            <a:off x="0" y="1752600"/>
            <a:ext cx="2693988"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213100" y="3136900"/>
            <a:ext cx="6858000" cy="584200"/>
          </a:xfrm>
          <a:prstGeom prst="rect">
            <a:avLst/>
          </a:prstGeom>
          <a:solidFill>
            <a:schemeClr val="bg1">
              <a:lumMod val="75000"/>
            </a:schemeClr>
          </a:solidFill>
          <a:ln>
            <a:solidFill>
              <a:schemeClr val="tx2">
                <a:lumMod val="50000"/>
              </a:schemeClr>
            </a:solidFill>
          </a:ln>
        </p:spPr>
        <p:txBody>
          <a:bodyPr>
            <a:spAutoFit/>
          </a:bodyPr>
          <a:lstStyle/>
          <a:p>
            <a:pPr algn="ctr" fontAlgn="auto">
              <a:spcBef>
                <a:spcPts val="0"/>
              </a:spcBef>
              <a:spcAft>
                <a:spcPts val="0"/>
              </a:spcAft>
              <a:defRPr/>
            </a:pPr>
            <a:r>
              <a:rPr lang="en-US" sz="3200" dirty="0">
                <a:latin typeface="+mn-lt"/>
                <a:cs typeface="+mn-cs"/>
              </a:rPr>
              <a:t>General Information</a:t>
            </a:r>
          </a:p>
        </p:txBody>
      </p:sp>
      <p:sp>
        <p:nvSpPr>
          <p:cNvPr id="6" name="Title 1"/>
          <p:cNvSpPr>
            <a:spLocks noGrp="1"/>
          </p:cNvSpPr>
          <p:nvPr>
            <p:ph type="title"/>
            <p:custDataLst>
              <p:tags r:id="rId2"/>
            </p:custDataLst>
          </p:nvPr>
        </p:nvSpPr>
        <p:spPr>
          <a:xfrm>
            <a:off x="609600" y="320040"/>
            <a:ext cx="7467600" cy="746760"/>
          </a:xfrm>
        </p:spPr>
        <p:txBody>
          <a:bodyPr/>
          <a:lstStyle/>
          <a:p>
            <a:pPr eaLnBrk="1" fontAlgn="auto" hangingPunct="1">
              <a:spcAft>
                <a:spcPts val="0"/>
              </a:spcAft>
              <a:defRPr/>
            </a:pPr>
            <a:r>
              <a:rPr lang="en-US" sz="3100" dirty="0" smtClean="0">
                <a:solidFill>
                  <a:schemeClr val="tx2">
                    <a:lumMod val="50000"/>
                  </a:schemeClr>
                </a:solidFill>
              </a:rPr>
              <a:t>Human Immunodeficiency Virus (HIV)</a:t>
            </a:r>
            <a:endParaRPr lang="en-US" sz="3100" dirty="0">
              <a:solidFill>
                <a:schemeClr val="tx2">
                  <a:lumMod val="50000"/>
                </a:schemeClr>
              </a:solidFill>
            </a:endParaRPr>
          </a:p>
        </p:txBody>
      </p:sp>
      <p:sp>
        <p:nvSpPr>
          <p:cNvPr id="8" name="Content Placeholder 2"/>
          <p:cNvSpPr>
            <a:spLocks noGrp="1"/>
          </p:cNvSpPr>
          <p:nvPr>
            <p:ph idx="1"/>
          </p:nvPr>
        </p:nvSpPr>
        <p:spPr>
          <a:xfrm>
            <a:off x="838200" y="1676400"/>
            <a:ext cx="7239000" cy="4551363"/>
          </a:xfrm>
        </p:spPr>
        <p:txBody>
          <a:bodyPr>
            <a:normAutofit/>
          </a:bodyPr>
          <a:lstStyle/>
          <a:p>
            <a:pPr marL="274320" indent="-274320" eaLnBrk="1" fontAlgn="auto" hangingPunct="1">
              <a:spcAft>
                <a:spcPts val="0"/>
              </a:spcAft>
              <a:buFont typeface="Wingdings" pitchFamily="2" charset="2"/>
              <a:buChar char="q"/>
              <a:defRPr/>
            </a:pPr>
            <a:r>
              <a:rPr lang="en-US" dirty="0" smtClean="0">
                <a:solidFill>
                  <a:schemeClr val="tx2">
                    <a:lumMod val="50000"/>
                  </a:schemeClr>
                </a:solidFill>
              </a:rPr>
              <a:t>Microbe isolated (discovered) - 1984 </a:t>
            </a:r>
          </a:p>
          <a:p>
            <a:pPr marL="274320" indent="-274320" eaLnBrk="1" fontAlgn="auto" hangingPunct="1">
              <a:spcAft>
                <a:spcPts val="0"/>
              </a:spcAft>
              <a:buFont typeface="Wingdings" pitchFamily="2" charset="2"/>
              <a:buChar char="q"/>
              <a:defRPr/>
            </a:pPr>
            <a:r>
              <a:rPr lang="en-US" dirty="0" smtClean="0">
                <a:solidFill>
                  <a:schemeClr val="tx2">
                    <a:lumMod val="50000"/>
                  </a:schemeClr>
                </a:solidFill>
              </a:rPr>
              <a:t>1984 - 2011 – epidemic </a:t>
            </a:r>
          </a:p>
          <a:p>
            <a:pPr marL="274320" indent="-274320" eaLnBrk="1" fontAlgn="auto" hangingPunct="1">
              <a:spcAft>
                <a:spcPts val="0"/>
              </a:spcAft>
              <a:buFont typeface="Wingdings" pitchFamily="2" charset="2"/>
              <a:buChar char="q"/>
              <a:defRPr/>
            </a:pPr>
            <a:r>
              <a:rPr lang="en-US" dirty="0" smtClean="0">
                <a:solidFill>
                  <a:schemeClr val="tx2">
                    <a:lumMod val="50000"/>
                  </a:schemeClr>
                </a:solidFill>
              </a:rPr>
              <a:t>&lt;2009 – No entry into US if HIV positive</a:t>
            </a:r>
          </a:p>
          <a:p>
            <a:pPr marL="274320" indent="-274320" eaLnBrk="1" fontAlgn="auto" hangingPunct="1">
              <a:spcAft>
                <a:spcPts val="0"/>
              </a:spcAft>
              <a:buFont typeface="Wingdings 2"/>
              <a:buNone/>
              <a:defRPr/>
            </a:pPr>
            <a:endParaRPr lang="en-US" dirty="0"/>
          </a:p>
        </p:txBody>
      </p:sp>
      <p:pic>
        <p:nvPicPr>
          <p:cNvPr id="9" name="Picture 8" descr="light-virus-1.jpg"/>
          <p:cNvPicPr>
            <a:picLocks noChangeAspect="1"/>
          </p:cNvPicPr>
          <p:nvPr>
            <p:custDataLst>
              <p:tags r:id="rId3"/>
            </p:custDataLst>
          </p:nvPr>
        </p:nvPicPr>
        <p:blipFill>
          <a:blip r:embed="rId6" cstate="email">
            <a:extLst>
              <a:ext uri="{28A0092B-C50C-407E-A947-70E740481C1C}">
                <a14:useLocalDpi xmlns:a14="http://schemas.microsoft.com/office/drawing/2010/main" val="0"/>
              </a:ext>
            </a:extLst>
          </a:blip>
          <a:stretch>
            <a:fillRect/>
          </a:stretch>
        </p:blipFill>
        <p:spPr>
          <a:xfrm>
            <a:off x="4689475" y="4479925"/>
            <a:ext cx="3463925" cy="237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graphicFrame>
        <p:nvGraphicFramePr>
          <p:cNvPr id="72709" name="Content Placeholder 3"/>
          <p:cNvGraphicFramePr>
            <a:graphicFrameLocks/>
          </p:cNvGraphicFramePr>
          <p:nvPr>
            <p:custDataLst>
              <p:tags r:id="rId3"/>
            </p:custDataLst>
          </p:nvPr>
        </p:nvGraphicFramePr>
        <p:xfrm>
          <a:off x="863600" y="254000"/>
          <a:ext cx="4826000" cy="3149600"/>
        </p:xfrm>
        <a:graphic>
          <a:graphicData uri="http://schemas.openxmlformats.org/presentationml/2006/ole">
            <mc:AlternateContent xmlns:mc="http://schemas.openxmlformats.org/markup-compatibility/2006">
              <mc:Choice xmlns:v="urn:schemas-microsoft-com:vml" Requires="v">
                <p:oleObj spid="_x0000_s72713" r:id="rId8" imgW="4822354" imgH="3145809" progId="Excel.Chart.8">
                  <p:embed/>
                </p:oleObj>
              </mc:Choice>
              <mc:Fallback>
                <p:oleObj r:id="rId8" imgW="4822354" imgH="3145809" progId="Excel.Chart.8">
                  <p:embed/>
                  <p:pic>
                    <p:nvPicPr>
                      <p:cNvPr id="0" name="Content Placeholder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600" y="254000"/>
                        <a:ext cx="48260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0" name="Content Placeholder 8"/>
          <p:cNvGraphicFramePr>
            <a:graphicFrameLocks noGrp="1"/>
          </p:cNvGraphicFramePr>
          <p:nvPr>
            <p:ph idx="1"/>
            <p:custDataLst>
              <p:tags r:id="rId4"/>
            </p:custDataLst>
          </p:nvPr>
        </p:nvGraphicFramePr>
        <p:xfrm>
          <a:off x="3911600" y="3454400"/>
          <a:ext cx="5054600" cy="3454400"/>
        </p:xfrm>
        <a:graphic>
          <a:graphicData uri="http://schemas.openxmlformats.org/presentationml/2006/ole">
            <mc:AlternateContent xmlns:mc="http://schemas.openxmlformats.org/markup-compatibility/2006">
              <mc:Choice xmlns:v="urn:schemas-microsoft-com:vml" Requires="v">
                <p:oleObj spid="_x0000_s72714" r:id="rId11" imgW="5054022" imgH="3450635" progId="Excel.Chart.8">
                  <p:embed/>
                </p:oleObj>
              </mc:Choice>
              <mc:Fallback>
                <p:oleObj r:id="rId11" imgW="5054022" imgH="3450635" progId="Excel.Chart.8">
                  <p:embed/>
                  <p:pic>
                    <p:nvPicPr>
                      <p:cNvPr id="0" name="Content Placeholder 8"/>
                      <p:cNvPicPr>
                        <a:picLocks noGrp="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1600" y="3454400"/>
                        <a:ext cx="5054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6096000" y="1295400"/>
            <a:ext cx="2895600" cy="1077913"/>
          </a:xfrm>
          <a:prstGeom prst="rect">
            <a:avLst/>
          </a:prstGeom>
          <a:noFill/>
        </p:spPr>
        <p:txBody>
          <a:bodyPr>
            <a:spAutoFit/>
          </a:bodyPr>
          <a:lstStyle/>
          <a:p>
            <a:pPr fontAlgn="auto">
              <a:spcBef>
                <a:spcPts val="0"/>
              </a:spcBef>
              <a:spcAft>
                <a:spcPts val="0"/>
              </a:spcAft>
              <a:defRPr/>
            </a:pPr>
            <a:r>
              <a:rPr lang="en-US" sz="3200" b="1" dirty="0">
                <a:solidFill>
                  <a:schemeClr val="tx2">
                    <a:lumMod val="50000"/>
                  </a:schemeClr>
                </a:solidFill>
                <a:latin typeface="+mn-lt"/>
                <a:cs typeface="+mn-cs"/>
              </a:rPr>
              <a:t>HIV/AIDS stats!</a:t>
            </a:r>
          </a:p>
        </p:txBody>
      </p:sp>
      <p:sp>
        <p:nvSpPr>
          <p:cNvPr id="8" name="TextBox 7"/>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2"/>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title"/>
            <p:custDataLst>
              <p:tags r:id="rId2"/>
            </p:custDataLst>
          </p:nvPr>
        </p:nvSpPr>
        <p:spPr>
          <a:xfrm>
            <a:off x="838200" y="0"/>
            <a:ext cx="8229600" cy="1143000"/>
          </a:xfrm>
        </p:spPr>
        <p:txBody>
          <a:bodyPr/>
          <a:lstStyle/>
          <a:p>
            <a:pPr eaLnBrk="1" fontAlgn="auto" hangingPunct="1">
              <a:spcAft>
                <a:spcPts val="0"/>
              </a:spcAft>
              <a:defRPr/>
            </a:pPr>
            <a:r>
              <a:rPr lang="en-US" sz="2800" dirty="0" smtClean="0">
                <a:solidFill>
                  <a:schemeClr val="tx2">
                    <a:lumMod val="50000"/>
                  </a:schemeClr>
                </a:solidFill>
              </a:rPr>
              <a:t>More HIV/AIDS stats!</a:t>
            </a:r>
            <a:endParaRPr lang="en-US" sz="2800" dirty="0">
              <a:solidFill>
                <a:schemeClr val="tx2">
                  <a:lumMod val="50000"/>
                </a:schemeClr>
              </a:solidFill>
            </a:endParaRPr>
          </a:p>
        </p:txBody>
      </p:sp>
      <p:sp>
        <p:nvSpPr>
          <p:cNvPr id="3" name="Content Placeholder 2"/>
          <p:cNvSpPr>
            <a:spLocks noGrp="1"/>
          </p:cNvSpPr>
          <p:nvPr>
            <p:ph idx="1"/>
          </p:nvPr>
        </p:nvSpPr>
        <p:spPr>
          <a:xfrm>
            <a:off x="838200" y="1295400"/>
            <a:ext cx="8229600" cy="5211763"/>
          </a:xfrm>
        </p:spPr>
        <p:txBody>
          <a:bodyPr>
            <a:normAutofit fontScale="92500" lnSpcReduction="10000"/>
          </a:bodyPr>
          <a:lstStyle/>
          <a:p>
            <a:pPr marL="274320" indent="-274320" eaLnBrk="1" fontAlgn="auto" hangingPunct="1">
              <a:spcAft>
                <a:spcPts val="0"/>
              </a:spcAft>
              <a:buFont typeface="Wingdings 2"/>
              <a:buNone/>
              <a:defRPr/>
            </a:pPr>
            <a:r>
              <a:rPr lang="en-US" sz="2400" b="1" u="sng" dirty="0" smtClean="0">
                <a:solidFill>
                  <a:schemeClr val="tx2">
                    <a:lumMod val="50000"/>
                  </a:schemeClr>
                </a:solidFill>
              </a:rPr>
              <a:t>National</a:t>
            </a:r>
            <a:r>
              <a:rPr lang="en-US" sz="2400" b="1" dirty="0" smtClean="0">
                <a:solidFill>
                  <a:schemeClr val="tx2">
                    <a:lumMod val="50000"/>
                  </a:schemeClr>
                </a:solidFill>
              </a:rPr>
              <a:t>: </a:t>
            </a:r>
          </a:p>
          <a:p>
            <a:pPr marL="274320" indent="-274320" eaLnBrk="1" fontAlgn="auto" hangingPunct="1">
              <a:spcAft>
                <a:spcPts val="0"/>
              </a:spcAft>
              <a:buFont typeface="Wingdings 2"/>
              <a:buChar char=""/>
              <a:defRPr/>
            </a:pPr>
            <a:r>
              <a:rPr lang="en-US" sz="2400" dirty="0" smtClean="0">
                <a:solidFill>
                  <a:schemeClr val="tx2">
                    <a:lumMod val="50000"/>
                  </a:schemeClr>
                </a:solidFill>
              </a:rPr>
              <a:t>1 million HIV cases in the US (1/5 unaware) </a:t>
            </a:r>
          </a:p>
          <a:p>
            <a:pPr marL="274320" indent="-274320" eaLnBrk="1" fontAlgn="auto" hangingPunct="1">
              <a:spcAft>
                <a:spcPts val="0"/>
              </a:spcAft>
              <a:buFont typeface="Wingdings 2"/>
              <a:buChar char=""/>
              <a:defRPr/>
            </a:pPr>
            <a:r>
              <a:rPr lang="en-US" sz="2400" dirty="0" smtClean="0">
                <a:solidFill>
                  <a:schemeClr val="tx2">
                    <a:lumMod val="50000"/>
                  </a:schemeClr>
                </a:solidFill>
              </a:rPr>
              <a:t>Approximately 56,000 </a:t>
            </a:r>
            <a:r>
              <a:rPr lang="en-US" sz="2400" u="sng" dirty="0" smtClean="0">
                <a:solidFill>
                  <a:schemeClr val="tx2">
                    <a:lumMod val="50000"/>
                  </a:schemeClr>
                </a:solidFill>
              </a:rPr>
              <a:t>new</a:t>
            </a:r>
            <a:r>
              <a:rPr lang="en-US" sz="2400" dirty="0" smtClean="0">
                <a:solidFill>
                  <a:schemeClr val="tx2">
                    <a:lumMod val="50000"/>
                  </a:schemeClr>
                </a:solidFill>
              </a:rPr>
              <a:t> HIV cases in the US each year </a:t>
            </a:r>
          </a:p>
          <a:p>
            <a:pPr marL="274320" indent="-274320" eaLnBrk="1" fontAlgn="auto" hangingPunct="1">
              <a:spcAft>
                <a:spcPts val="0"/>
              </a:spcAft>
              <a:buFont typeface="Wingdings 2"/>
              <a:buChar char=""/>
              <a:defRPr/>
            </a:pPr>
            <a:r>
              <a:rPr lang="en-US" sz="2400" dirty="0" smtClean="0">
                <a:solidFill>
                  <a:schemeClr val="tx2">
                    <a:lumMod val="50000"/>
                  </a:schemeClr>
                </a:solidFill>
              </a:rPr>
              <a:t>Approximately 18,000 people in the US die from AIDS each year</a:t>
            </a:r>
          </a:p>
          <a:p>
            <a:pPr marL="274320" indent="-274320" eaLnBrk="1" fontAlgn="auto" hangingPunct="1">
              <a:spcAft>
                <a:spcPts val="0"/>
              </a:spcAft>
              <a:buFont typeface="Wingdings 2"/>
              <a:buChar char=""/>
              <a:defRPr/>
            </a:pPr>
            <a:r>
              <a:rPr lang="en-US" sz="2400" dirty="0" smtClean="0">
                <a:solidFill>
                  <a:schemeClr val="tx2">
                    <a:lumMod val="50000"/>
                  </a:schemeClr>
                </a:solidFill>
              </a:rPr>
              <a:t>Nearly 600,000 people have died since onset in the US</a:t>
            </a:r>
          </a:p>
          <a:p>
            <a:pPr marL="274320" indent="-274320" eaLnBrk="1" fontAlgn="auto" hangingPunct="1">
              <a:spcAft>
                <a:spcPts val="0"/>
              </a:spcAft>
              <a:buFont typeface="Wingdings 2"/>
              <a:buChar char=""/>
              <a:defRPr/>
            </a:pPr>
            <a:r>
              <a:rPr lang="en-US" sz="2400" dirty="0" smtClean="0">
                <a:solidFill>
                  <a:schemeClr val="tx2">
                    <a:lumMod val="50000"/>
                  </a:schemeClr>
                </a:solidFill>
              </a:rPr>
              <a:t>75% of new HIV cases are men</a:t>
            </a:r>
          </a:p>
          <a:p>
            <a:pPr marL="274320" indent="-274320" eaLnBrk="1" fontAlgn="auto" hangingPunct="1">
              <a:spcAft>
                <a:spcPts val="0"/>
              </a:spcAft>
              <a:buFont typeface="Wingdings 2"/>
              <a:buChar char=""/>
              <a:defRPr/>
            </a:pPr>
            <a:endParaRPr lang="en-US" sz="2400" dirty="0" smtClean="0">
              <a:solidFill>
                <a:schemeClr val="tx2">
                  <a:lumMod val="50000"/>
                </a:schemeClr>
              </a:solidFill>
            </a:endParaRPr>
          </a:p>
          <a:p>
            <a:pPr marL="521208" lvl="1" eaLnBrk="1" fontAlgn="auto" hangingPunct="1">
              <a:spcAft>
                <a:spcPts val="0"/>
              </a:spcAft>
              <a:buClr>
                <a:schemeClr val="accent4"/>
              </a:buClr>
              <a:buFont typeface="Wingdings 2"/>
              <a:buNone/>
              <a:defRPr/>
            </a:pPr>
            <a:r>
              <a:rPr lang="en-US" sz="2400" dirty="0" smtClean="0">
                <a:solidFill>
                  <a:schemeClr val="tx2">
                    <a:lumMod val="50000"/>
                  </a:schemeClr>
                </a:solidFill>
              </a:rPr>
              <a:t>Link: </a:t>
            </a:r>
          </a:p>
          <a:p>
            <a:pPr marL="521208" lvl="1" eaLnBrk="1" fontAlgn="auto" hangingPunct="1">
              <a:spcAft>
                <a:spcPts val="0"/>
              </a:spcAft>
              <a:buClr>
                <a:schemeClr val="accent4"/>
              </a:buClr>
              <a:buFont typeface="Wingdings 2"/>
              <a:buChar char=""/>
              <a:defRPr/>
            </a:pPr>
            <a:r>
              <a:rPr lang="en-US" sz="2400" dirty="0" smtClean="0">
                <a:solidFill>
                  <a:schemeClr val="tx2">
                    <a:lumMod val="50000"/>
                  </a:schemeClr>
                </a:solidFill>
              </a:rPr>
              <a:t>Interactive U.S. map</a:t>
            </a:r>
          </a:p>
          <a:p>
            <a:pPr marL="758952" lvl="2" eaLnBrk="1" fontAlgn="auto" hangingPunct="1">
              <a:spcAft>
                <a:spcPts val="0"/>
              </a:spcAft>
              <a:buClr>
                <a:schemeClr val="accent4"/>
              </a:buClr>
              <a:buFont typeface="Wingdings"/>
              <a:buChar char=""/>
              <a:defRPr/>
            </a:pPr>
            <a:r>
              <a:rPr lang="en-US" sz="1900" dirty="0" smtClean="0">
                <a:solidFill>
                  <a:schemeClr val="tx2">
                    <a:lumMod val="50000"/>
                  </a:schemeClr>
                </a:solidFill>
                <a:hlinkClick r:id="rId5"/>
              </a:rPr>
              <a:t>http://www.pbs.org/wgbh/pages/frontline/aids/atlas/us.html</a:t>
            </a:r>
            <a:r>
              <a:rPr lang="en-US" sz="1900" dirty="0" smtClean="0">
                <a:solidFill>
                  <a:schemeClr val="tx2">
                    <a:lumMod val="50000"/>
                  </a:schemeClr>
                </a:solidFill>
              </a:rPr>
              <a:t> </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Living with HIV</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New diagnoses of HIV</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Death from AIDS</a:t>
            </a:r>
          </a:p>
        </p:txBody>
      </p:sp>
      <p:sp>
        <p:nvSpPr>
          <p:cNvPr id="5" name="TextBox 4"/>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3" name="Content Placeholder 2"/>
          <p:cNvSpPr>
            <a:spLocks noGrp="1"/>
          </p:cNvSpPr>
          <p:nvPr>
            <p:ph idx="1"/>
          </p:nvPr>
        </p:nvSpPr>
        <p:spPr>
          <a:xfrm>
            <a:off x="1066800" y="1143000"/>
            <a:ext cx="8229600" cy="5410200"/>
          </a:xfrm>
        </p:spPr>
        <p:txBody>
          <a:bodyPr>
            <a:normAutofit fontScale="92500" lnSpcReduction="10000"/>
          </a:bodyPr>
          <a:lstStyle/>
          <a:p>
            <a:pPr marL="274320" indent="-274320" eaLnBrk="1" fontAlgn="auto" hangingPunct="1">
              <a:spcAft>
                <a:spcPts val="0"/>
              </a:spcAft>
              <a:buFont typeface="Wingdings 2"/>
              <a:buNone/>
              <a:defRPr/>
            </a:pPr>
            <a:r>
              <a:rPr lang="en-US" b="1" u="sng" dirty="0" smtClean="0"/>
              <a:t>Idaho</a:t>
            </a:r>
          </a:p>
          <a:p>
            <a:pPr marL="274320" indent="-274320" eaLnBrk="1" fontAlgn="auto" hangingPunct="1">
              <a:spcAft>
                <a:spcPts val="0"/>
              </a:spcAft>
              <a:buFont typeface="Wingdings 2"/>
              <a:buChar char=""/>
              <a:defRPr/>
            </a:pPr>
            <a:r>
              <a:rPr lang="en-US" dirty="0" smtClean="0">
                <a:solidFill>
                  <a:schemeClr val="tx2">
                    <a:lumMod val="50000"/>
                  </a:schemeClr>
                </a:solidFill>
              </a:rPr>
              <a:t>Does NOT follow national trends</a:t>
            </a:r>
          </a:p>
          <a:p>
            <a:pPr marL="521208" lvl="1" eaLnBrk="1" fontAlgn="auto" hangingPunct="1">
              <a:spcAft>
                <a:spcPts val="0"/>
              </a:spcAft>
              <a:buClr>
                <a:schemeClr val="accent4"/>
              </a:buClr>
              <a:buFont typeface="Wingdings 2"/>
              <a:buChar char=""/>
              <a:defRPr/>
            </a:pPr>
            <a:r>
              <a:rPr lang="en-US" sz="2600" dirty="0" smtClean="0">
                <a:solidFill>
                  <a:schemeClr val="tx2">
                    <a:lumMod val="50000"/>
                  </a:schemeClr>
                </a:solidFill>
              </a:rPr>
              <a:t>less cultural/sexual diversity</a:t>
            </a:r>
          </a:p>
          <a:p>
            <a:pPr marL="521208" lvl="1" eaLnBrk="1" fontAlgn="auto" hangingPunct="1">
              <a:spcAft>
                <a:spcPts val="0"/>
              </a:spcAft>
              <a:buClr>
                <a:schemeClr val="accent4"/>
              </a:buClr>
              <a:buFont typeface="Wingdings 2"/>
              <a:buChar char=""/>
              <a:defRPr/>
            </a:pPr>
            <a:r>
              <a:rPr lang="en-US" sz="2600" dirty="0" smtClean="0">
                <a:solidFill>
                  <a:schemeClr val="tx2">
                    <a:lumMod val="50000"/>
                  </a:schemeClr>
                </a:solidFill>
              </a:rPr>
              <a:t>More conservative populations</a:t>
            </a:r>
          </a:p>
          <a:p>
            <a:pPr marL="521208" lvl="1" eaLnBrk="1" fontAlgn="auto" hangingPunct="1">
              <a:spcAft>
                <a:spcPts val="0"/>
              </a:spcAft>
              <a:buClr>
                <a:schemeClr val="accent4"/>
              </a:buClr>
              <a:buFont typeface="Wingdings 2"/>
              <a:buChar char=""/>
              <a:defRPr/>
            </a:pPr>
            <a:endParaRPr lang="en-US" sz="2600" dirty="0" smtClean="0">
              <a:solidFill>
                <a:schemeClr val="tx2">
                  <a:lumMod val="50000"/>
                </a:schemeClr>
              </a:solidFill>
            </a:endParaRPr>
          </a:p>
          <a:p>
            <a:pPr marL="274320" indent="-274320" eaLnBrk="1" fontAlgn="auto" hangingPunct="1">
              <a:spcAft>
                <a:spcPts val="0"/>
              </a:spcAft>
              <a:buFont typeface="Wingdings 2"/>
              <a:buChar char=""/>
              <a:defRPr/>
            </a:pPr>
            <a:r>
              <a:rPr lang="en-US" dirty="0" smtClean="0">
                <a:solidFill>
                  <a:schemeClr val="tx2">
                    <a:lumMod val="50000"/>
                  </a:schemeClr>
                </a:solidFill>
              </a:rPr>
              <a:t>4% of national HIV cases </a:t>
            </a:r>
          </a:p>
          <a:p>
            <a:pPr marL="521208" lvl="1" eaLnBrk="1" fontAlgn="auto" hangingPunct="1">
              <a:spcAft>
                <a:spcPts val="0"/>
              </a:spcAft>
              <a:buClr>
                <a:schemeClr val="accent4"/>
              </a:buClr>
              <a:buFont typeface="Wingdings 2"/>
              <a:buChar char=""/>
              <a:defRPr/>
            </a:pPr>
            <a:r>
              <a:rPr lang="en-US" sz="2600" dirty="0" smtClean="0">
                <a:solidFill>
                  <a:schemeClr val="tx2">
                    <a:lumMod val="50000"/>
                  </a:schemeClr>
                </a:solidFill>
              </a:rPr>
              <a:t>About 1000 people HIV positive </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79% male</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79% Caucasian</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40% 20-29 years of age</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MSM most common (&lt;50%) – also IDU and multiple sex partners</a:t>
            </a:r>
          </a:p>
          <a:p>
            <a:pPr marL="521208" lvl="1" eaLnBrk="1" fontAlgn="auto" hangingPunct="1">
              <a:spcAft>
                <a:spcPts val="0"/>
              </a:spcAft>
              <a:buClr>
                <a:schemeClr val="accent4"/>
              </a:buClr>
              <a:buFont typeface="Wingdings 2"/>
              <a:buChar char=""/>
              <a:defRPr/>
            </a:pPr>
            <a:r>
              <a:rPr lang="en-US" sz="2600" dirty="0" smtClean="0">
                <a:solidFill>
                  <a:schemeClr val="tx2">
                    <a:lumMod val="50000"/>
                  </a:schemeClr>
                </a:solidFill>
              </a:rPr>
              <a:t>5 pediatric HIV cases between 1984-2007</a:t>
            </a:r>
          </a:p>
          <a:p>
            <a:pPr marL="521208" lvl="1" eaLnBrk="1" fontAlgn="auto" hangingPunct="1">
              <a:spcAft>
                <a:spcPts val="0"/>
              </a:spcAft>
              <a:buClr>
                <a:schemeClr val="accent4"/>
              </a:buClr>
              <a:buFont typeface="Wingdings 2"/>
              <a:buChar char=""/>
              <a:defRPr/>
            </a:pPr>
            <a:r>
              <a:rPr lang="en-US" sz="2600" dirty="0" smtClean="0">
                <a:solidFill>
                  <a:schemeClr val="tx2">
                    <a:lumMod val="50000"/>
                  </a:schemeClr>
                </a:solidFill>
              </a:rPr>
              <a:t>AIDS – Same except age – older </a:t>
            </a:r>
          </a:p>
          <a:p>
            <a:pPr marL="521208" lvl="1" eaLnBrk="1" fontAlgn="auto" hangingPunct="1">
              <a:spcAft>
                <a:spcPts val="0"/>
              </a:spcAft>
              <a:buClr>
                <a:schemeClr val="accent4"/>
              </a:buClr>
              <a:buFont typeface="Wingdings 2"/>
              <a:buChar char=""/>
              <a:defRPr/>
            </a:pPr>
            <a:r>
              <a:rPr lang="en-US" sz="2600" dirty="0" smtClean="0">
                <a:solidFill>
                  <a:schemeClr val="tx2">
                    <a:lumMod val="50000"/>
                  </a:schemeClr>
                </a:solidFill>
              </a:rPr>
              <a:t>Pocatello DHW has HIV clinic</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endParaRPr lang="en-US" sz="2400" dirty="0" smtClean="0"/>
          </a:p>
          <a:p>
            <a:pPr marL="274320" indent="-274320" eaLnBrk="1" fontAlgn="auto" hangingPunct="1">
              <a:spcAft>
                <a:spcPts val="0"/>
              </a:spcAft>
              <a:buFont typeface="Wingdings 2"/>
              <a:buChar char=""/>
              <a:defRPr/>
            </a:pPr>
            <a:endParaRPr lang="en-US" dirty="0"/>
          </a:p>
        </p:txBody>
      </p:sp>
      <p:sp>
        <p:nvSpPr>
          <p:cNvPr id="7" name="Title 1"/>
          <p:cNvSpPr>
            <a:spLocks noGrp="1"/>
          </p:cNvSpPr>
          <p:nvPr>
            <p:ph type="title"/>
            <p:custDataLst>
              <p:tags r:id="rId2"/>
            </p:custDataLst>
          </p:nvPr>
        </p:nvSpPr>
        <p:spPr>
          <a:xfrm>
            <a:off x="838200" y="-152400"/>
            <a:ext cx="8229600" cy="1143000"/>
          </a:xfrm>
        </p:spPr>
        <p:txBody>
          <a:bodyPr/>
          <a:lstStyle/>
          <a:p>
            <a:pPr eaLnBrk="1" fontAlgn="auto" hangingPunct="1">
              <a:spcAft>
                <a:spcPts val="0"/>
              </a:spcAft>
              <a:defRPr/>
            </a:pPr>
            <a:r>
              <a:rPr lang="en-US" sz="2800" dirty="0" smtClean="0">
                <a:solidFill>
                  <a:schemeClr val="tx2">
                    <a:lumMod val="50000"/>
                  </a:schemeClr>
                </a:solidFill>
              </a:rPr>
              <a:t>More HIV/AIDS stats!</a:t>
            </a:r>
            <a:endParaRPr lang="en-US" sz="2800" dirty="0">
              <a:solidFill>
                <a:schemeClr val="tx2">
                  <a:lumMod val="50000"/>
                </a:schemeClr>
              </a:solidFill>
            </a:endParaRPr>
          </a:p>
        </p:txBody>
      </p:sp>
      <p:sp>
        <p:nvSpPr>
          <p:cNvPr id="8" name="TextBox 7"/>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3" name="Content Placeholder 2"/>
          <p:cNvSpPr>
            <a:spLocks noGrp="1"/>
          </p:cNvSpPr>
          <p:nvPr>
            <p:ph idx="1"/>
          </p:nvPr>
        </p:nvSpPr>
        <p:spPr>
          <a:xfrm>
            <a:off x="838200" y="1143000"/>
            <a:ext cx="8458200" cy="4983163"/>
          </a:xfrm>
        </p:spPr>
        <p:txBody>
          <a:bodyPr>
            <a:normAutofit fontScale="92500" lnSpcReduction="10000"/>
          </a:bodyPr>
          <a:lstStyle/>
          <a:p>
            <a:pPr marL="274320" indent="-274320" eaLnBrk="1" fontAlgn="auto" hangingPunct="1">
              <a:spcAft>
                <a:spcPts val="0"/>
              </a:spcAft>
              <a:buFont typeface="Wingdings 2"/>
              <a:buNone/>
              <a:defRPr/>
            </a:pPr>
            <a:r>
              <a:rPr lang="en-US" sz="2400" b="1" u="sng" dirty="0" smtClean="0">
                <a:solidFill>
                  <a:schemeClr val="tx2">
                    <a:lumMod val="50000"/>
                  </a:schemeClr>
                </a:solidFill>
              </a:rPr>
              <a:t>International</a:t>
            </a:r>
            <a:r>
              <a:rPr lang="en-US" sz="2400" dirty="0" smtClean="0">
                <a:solidFill>
                  <a:schemeClr val="tx2">
                    <a:lumMod val="50000"/>
                  </a:schemeClr>
                </a:solidFill>
              </a:rPr>
              <a:t>: </a:t>
            </a:r>
          </a:p>
          <a:p>
            <a:pPr marL="274320" indent="-274320" eaLnBrk="1" fontAlgn="auto" hangingPunct="1">
              <a:spcAft>
                <a:spcPts val="0"/>
              </a:spcAft>
              <a:buFont typeface="Wingdings"/>
              <a:buChar char="Ø"/>
              <a:defRPr/>
            </a:pPr>
            <a:r>
              <a:rPr lang="en-US" sz="2400" dirty="0" smtClean="0">
                <a:solidFill>
                  <a:schemeClr val="tx2">
                    <a:lumMod val="50000"/>
                  </a:schemeClr>
                </a:solidFill>
              </a:rPr>
              <a:t>Africa/Asia – 80% of people infected with HIV </a:t>
            </a:r>
          </a:p>
          <a:p>
            <a:pPr marL="274320" indent="-274320" eaLnBrk="1" fontAlgn="auto" hangingPunct="1">
              <a:spcAft>
                <a:spcPts val="0"/>
              </a:spcAft>
              <a:buFont typeface="Wingdings"/>
              <a:buChar char="Ø"/>
              <a:defRPr/>
            </a:pPr>
            <a:r>
              <a:rPr lang="en-US" sz="2400" dirty="0" smtClean="0">
                <a:solidFill>
                  <a:schemeClr val="tx2">
                    <a:lumMod val="50000"/>
                  </a:schemeClr>
                </a:solidFill>
              </a:rPr>
              <a:t>U.S. one of top six nations for HIV infections</a:t>
            </a:r>
          </a:p>
          <a:p>
            <a:pPr marL="274320" indent="-274320" eaLnBrk="1" fontAlgn="auto" hangingPunct="1">
              <a:spcAft>
                <a:spcPts val="0"/>
              </a:spcAft>
              <a:buFont typeface="Wingdings"/>
              <a:buChar char="Ø"/>
              <a:defRPr/>
            </a:pPr>
            <a:r>
              <a:rPr lang="en-US" sz="2400" dirty="0" smtClean="0">
                <a:solidFill>
                  <a:schemeClr val="tx2">
                    <a:lumMod val="50000"/>
                  </a:schemeClr>
                </a:solidFill>
              </a:rPr>
              <a:t>~25 million in the world have died from AIDS</a:t>
            </a:r>
          </a:p>
          <a:p>
            <a:pPr marL="274320" indent="-274320" eaLnBrk="1" fontAlgn="auto" hangingPunct="1">
              <a:spcAft>
                <a:spcPts val="0"/>
              </a:spcAft>
              <a:buFont typeface="Wingdings"/>
              <a:buChar char="Ø"/>
              <a:defRPr/>
            </a:pPr>
            <a:r>
              <a:rPr lang="en-US" sz="2400" dirty="0" smtClean="0">
                <a:solidFill>
                  <a:schemeClr val="tx2">
                    <a:lumMod val="50000"/>
                  </a:schemeClr>
                </a:solidFill>
              </a:rPr>
              <a:t>~33 million in the world are HIV positive</a:t>
            </a:r>
          </a:p>
          <a:p>
            <a:pPr marL="274320" indent="-274320" eaLnBrk="1" fontAlgn="auto" hangingPunct="1">
              <a:spcAft>
                <a:spcPts val="0"/>
              </a:spcAft>
              <a:buFont typeface="Wingdings"/>
              <a:buChar char="Ø"/>
              <a:defRPr/>
            </a:pPr>
            <a:r>
              <a:rPr lang="en-US" sz="2400" dirty="0" smtClean="0">
                <a:solidFill>
                  <a:schemeClr val="tx2">
                    <a:lumMod val="50000"/>
                  </a:schemeClr>
                </a:solidFill>
              </a:rPr>
              <a:t>December 1</a:t>
            </a:r>
            <a:r>
              <a:rPr lang="en-US" sz="2400" baseline="30000" dirty="0" smtClean="0">
                <a:solidFill>
                  <a:schemeClr val="tx2">
                    <a:lumMod val="50000"/>
                  </a:schemeClr>
                </a:solidFill>
              </a:rPr>
              <a:t>st</a:t>
            </a:r>
            <a:r>
              <a:rPr lang="en-US" sz="2400" dirty="0" smtClean="0">
                <a:solidFill>
                  <a:schemeClr val="tx2">
                    <a:lumMod val="50000"/>
                  </a:schemeClr>
                </a:solidFill>
              </a:rPr>
              <a:t> is World AIDS Day</a:t>
            </a:r>
          </a:p>
          <a:p>
            <a:pPr marL="274320" indent="-274320" eaLnBrk="1" fontAlgn="auto" hangingPunct="1">
              <a:spcAft>
                <a:spcPts val="0"/>
              </a:spcAft>
              <a:buFont typeface="Wingdings 2"/>
              <a:buNone/>
              <a:defRPr/>
            </a:pPr>
            <a:endParaRPr lang="en-US" dirty="0" smtClean="0">
              <a:solidFill>
                <a:schemeClr val="tx2">
                  <a:lumMod val="50000"/>
                </a:schemeClr>
              </a:solidFill>
            </a:endParaRPr>
          </a:p>
          <a:p>
            <a:pPr marL="521208" lvl="1" eaLnBrk="1" fontAlgn="auto" hangingPunct="1">
              <a:spcAft>
                <a:spcPts val="0"/>
              </a:spcAft>
              <a:buClr>
                <a:schemeClr val="accent4"/>
              </a:buClr>
              <a:buFont typeface="Wingdings 2"/>
              <a:buNone/>
              <a:defRPr/>
            </a:pPr>
            <a:r>
              <a:rPr lang="en-US" sz="2400" dirty="0" smtClean="0">
                <a:solidFill>
                  <a:schemeClr val="tx2">
                    <a:lumMod val="50000"/>
                  </a:schemeClr>
                </a:solidFill>
              </a:rPr>
              <a:t>Link: </a:t>
            </a:r>
          </a:p>
          <a:p>
            <a:pPr marL="521208" lvl="1" eaLnBrk="1" fontAlgn="auto" hangingPunct="1">
              <a:spcAft>
                <a:spcPts val="0"/>
              </a:spcAft>
              <a:buClr>
                <a:schemeClr val="accent4"/>
              </a:buClr>
              <a:buFont typeface="Wingdings 2"/>
              <a:buChar char=""/>
              <a:defRPr/>
            </a:pPr>
            <a:r>
              <a:rPr lang="en-US" sz="2400" dirty="0" smtClean="0">
                <a:solidFill>
                  <a:schemeClr val="tx2">
                    <a:lumMod val="50000"/>
                  </a:schemeClr>
                </a:solidFill>
              </a:rPr>
              <a:t>Interactive WORLD map</a:t>
            </a:r>
          </a:p>
          <a:p>
            <a:pPr marL="758952" lvl="2" eaLnBrk="1" fontAlgn="auto" hangingPunct="1">
              <a:spcAft>
                <a:spcPts val="0"/>
              </a:spcAft>
              <a:buClr>
                <a:schemeClr val="accent4"/>
              </a:buClr>
              <a:buFont typeface="Wingdings"/>
              <a:buChar char=""/>
              <a:defRPr/>
            </a:pPr>
            <a:r>
              <a:rPr lang="en-US" sz="2100" dirty="0" smtClean="0">
                <a:solidFill>
                  <a:schemeClr val="tx2">
                    <a:lumMod val="50000"/>
                  </a:schemeClr>
                </a:solidFill>
                <a:hlinkClick r:id="rId5"/>
              </a:rPr>
              <a:t>http://www.pbs.org/wgbh/pages/frontline/aids/atlas/world.html</a:t>
            </a:r>
            <a:r>
              <a:rPr lang="en-US" sz="2100" dirty="0" smtClean="0">
                <a:solidFill>
                  <a:schemeClr val="tx2">
                    <a:lumMod val="50000"/>
                  </a:schemeClr>
                </a:solidFill>
              </a:rPr>
              <a:t> </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Living with HIV</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Receiving drugs</a:t>
            </a:r>
          </a:p>
          <a:p>
            <a:pPr marL="758952" lvl="2" eaLnBrk="1" fontAlgn="auto" hangingPunct="1">
              <a:spcAft>
                <a:spcPts val="0"/>
              </a:spcAft>
              <a:buClr>
                <a:schemeClr val="accent4"/>
              </a:buClr>
              <a:buFont typeface="Wingdings"/>
              <a:buChar char=""/>
              <a:defRPr/>
            </a:pPr>
            <a:r>
              <a:rPr lang="en-US" dirty="0" smtClean="0">
                <a:solidFill>
                  <a:schemeClr val="tx2">
                    <a:lumMod val="50000"/>
                  </a:schemeClr>
                </a:solidFill>
              </a:rPr>
              <a:t>Death from AIDS</a:t>
            </a:r>
            <a:endParaRPr lang="en-US" dirty="0">
              <a:solidFill>
                <a:schemeClr val="tx2">
                  <a:lumMod val="50000"/>
                </a:schemeClr>
              </a:solidFill>
            </a:endParaRPr>
          </a:p>
        </p:txBody>
      </p:sp>
      <p:sp>
        <p:nvSpPr>
          <p:cNvPr id="6" name="Title 1"/>
          <p:cNvSpPr>
            <a:spLocks noGrp="1"/>
          </p:cNvSpPr>
          <p:nvPr>
            <p:ph type="title"/>
            <p:custDataLst>
              <p:tags r:id="rId2"/>
            </p:custDataLst>
          </p:nvPr>
        </p:nvSpPr>
        <p:spPr>
          <a:xfrm>
            <a:off x="685800" y="0"/>
            <a:ext cx="8229600" cy="990600"/>
          </a:xfrm>
        </p:spPr>
        <p:txBody>
          <a:bodyPr/>
          <a:lstStyle/>
          <a:p>
            <a:pPr eaLnBrk="1" fontAlgn="auto" hangingPunct="1">
              <a:spcAft>
                <a:spcPts val="0"/>
              </a:spcAft>
              <a:defRPr/>
            </a:pPr>
            <a:r>
              <a:rPr lang="en-US" sz="2800" dirty="0" smtClean="0">
                <a:solidFill>
                  <a:schemeClr val="tx2">
                    <a:lumMod val="50000"/>
                  </a:schemeClr>
                </a:solidFill>
              </a:rPr>
              <a:t>More HIV/AIDS stats!</a:t>
            </a:r>
            <a:endParaRPr lang="en-US" sz="2800" dirty="0">
              <a:solidFill>
                <a:schemeClr val="tx2">
                  <a:lumMod val="50000"/>
                </a:schemeClr>
              </a:solidFill>
            </a:endParaRPr>
          </a:p>
        </p:txBody>
      </p:sp>
      <p:sp>
        <p:nvSpPr>
          <p:cNvPr id="7" name="TextBox 6"/>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fontAlgn="auto">
              <a:spcAft>
                <a:spcPts val="0"/>
              </a:spcAft>
              <a:defRPr/>
            </a:pPr>
            <a:endParaRPr lang="en-US" sz="4400" dirty="0">
              <a:latin typeface="+mj-lt"/>
              <a:ea typeface="+mj-ea"/>
              <a:cs typeface="+mj-cs"/>
            </a:endParaRPr>
          </a:p>
        </p:txBody>
      </p:sp>
      <p:sp>
        <p:nvSpPr>
          <p:cNvPr id="11" name="Rectangle 2"/>
          <p:cNvSpPr txBox="1">
            <a:spLocks noChangeArrowheads="1"/>
          </p:cNvSpPr>
          <p:nvPr/>
        </p:nvSpPr>
        <p:spPr>
          <a:xfrm>
            <a:off x="533400" y="152400"/>
            <a:ext cx="8001000" cy="1216025"/>
          </a:xfrm>
          <a:prstGeom prst="rect">
            <a:avLst/>
          </a:prstGeom>
        </p:spPr>
        <p:txBody>
          <a:bodyPr anchor="ctr">
            <a:normAutofit/>
          </a:bodyPr>
          <a:lstStyle/>
          <a:p>
            <a:pPr algn="ctr" fontAlgn="auto">
              <a:spcAft>
                <a:spcPts val="0"/>
              </a:spcAft>
              <a:defRPr/>
            </a:pPr>
            <a:r>
              <a:rPr lang="en-US" sz="4000">
                <a:latin typeface="+mj-lt"/>
                <a:ea typeface="+mj-ea"/>
                <a:cs typeface="+mj-cs"/>
              </a:rPr>
              <a:t>Occupational HIV infections</a:t>
            </a:r>
            <a:endParaRPr lang="en-US" sz="4000" dirty="0">
              <a:latin typeface="+mj-lt"/>
              <a:ea typeface="+mj-ea"/>
              <a:cs typeface="+mj-cs"/>
            </a:endParaRPr>
          </a:p>
        </p:txBody>
      </p:sp>
      <p:sp>
        <p:nvSpPr>
          <p:cNvPr id="12" name="Rectangle 3"/>
          <p:cNvSpPr txBox="1">
            <a:spLocks noChangeArrowheads="1"/>
          </p:cNvSpPr>
          <p:nvPr/>
        </p:nvSpPr>
        <p:spPr>
          <a:xfrm>
            <a:off x="609600" y="1524000"/>
            <a:ext cx="8001000" cy="4835525"/>
          </a:xfrm>
          <a:prstGeom prst="rect">
            <a:avLst/>
          </a:prstGeom>
        </p:spPr>
        <p:txBody>
          <a:bodyPr>
            <a:normAutofit lnSpcReduction="10000"/>
          </a:bodyPr>
          <a:lstStyle/>
          <a:p>
            <a:pPr fontAlgn="auto">
              <a:spcBef>
                <a:spcPts val="1200"/>
              </a:spcBef>
              <a:spcAft>
                <a:spcPts val="0"/>
              </a:spcAft>
              <a:buFont typeface="Wingdings" pitchFamily="2" charset="2"/>
              <a:buChar char="q"/>
              <a:defRPr/>
            </a:pPr>
            <a:r>
              <a:rPr lang="en-US" sz="2400" b="1" dirty="0">
                <a:latin typeface="+mn-lt"/>
                <a:cs typeface="+mn-cs"/>
              </a:rPr>
              <a:t>Only 57 documented (140 possible) </a:t>
            </a:r>
            <a:r>
              <a:rPr lang="en-US" sz="2400" b="1" u="sng" dirty="0">
                <a:latin typeface="+mn-lt"/>
                <a:cs typeface="+mn-cs"/>
              </a:rPr>
              <a:t>occupational</a:t>
            </a:r>
            <a:r>
              <a:rPr lang="en-US" sz="2400" b="1" dirty="0">
                <a:latin typeface="+mn-lt"/>
                <a:cs typeface="+mn-cs"/>
              </a:rPr>
              <a:t> infections in US 1981-2006:</a:t>
            </a:r>
          </a:p>
          <a:p>
            <a:pPr lvl="1" fontAlgn="auto">
              <a:spcBef>
                <a:spcPts val="1200"/>
              </a:spcBef>
              <a:spcAft>
                <a:spcPts val="0"/>
              </a:spcAft>
              <a:buFont typeface="Wingdings" pitchFamily="2" charset="2"/>
              <a:buChar char="q"/>
              <a:defRPr/>
            </a:pPr>
            <a:endParaRPr lang="en-US" sz="2400" dirty="0">
              <a:latin typeface="+mn-lt"/>
              <a:cs typeface="+mn-cs"/>
            </a:endParaRPr>
          </a:p>
          <a:p>
            <a:pPr lvl="1" fontAlgn="auto">
              <a:spcBef>
                <a:spcPts val="1200"/>
              </a:spcBef>
              <a:spcAft>
                <a:spcPts val="0"/>
              </a:spcAft>
              <a:buFont typeface="Wingdings" pitchFamily="2" charset="2"/>
              <a:buChar char="q"/>
              <a:defRPr/>
            </a:pPr>
            <a:r>
              <a:rPr lang="en-US" sz="2400" dirty="0">
                <a:latin typeface="+mn-lt"/>
                <a:cs typeface="+mn-cs"/>
              </a:rPr>
              <a:t>48 puncture or cut injuries</a:t>
            </a:r>
          </a:p>
          <a:p>
            <a:pPr lvl="1" fontAlgn="auto">
              <a:spcBef>
                <a:spcPts val="1200"/>
              </a:spcBef>
              <a:spcAft>
                <a:spcPts val="0"/>
              </a:spcAft>
              <a:buFont typeface="Wingdings" pitchFamily="2" charset="2"/>
              <a:buChar char="q"/>
              <a:defRPr/>
            </a:pPr>
            <a:endParaRPr lang="en-US" sz="2400" dirty="0">
              <a:latin typeface="+mn-lt"/>
              <a:cs typeface="+mn-cs"/>
            </a:endParaRPr>
          </a:p>
          <a:p>
            <a:pPr lvl="1" fontAlgn="auto">
              <a:spcBef>
                <a:spcPts val="1200"/>
              </a:spcBef>
              <a:spcAft>
                <a:spcPts val="0"/>
              </a:spcAft>
              <a:buFont typeface="Wingdings" pitchFamily="2" charset="2"/>
              <a:buChar char="q"/>
              <a:defRPr/>
            </a:pPr>
            <a:r>
              <a:rPr lang="en-US" sz="2400" dirty="0">
                <a:latin typeface="+mn-lt"/>
                <a:cs typeface="+mn-cs"/>
              </a:rPr>
              <a:t>5 mucous membrane or broken skin exposure</a:t>
            </a:r>
          </a:p>
          <a:p>
            <a:pPr lvl="1" fontAlgn="auto">
              <a:spcBef>
                <a:spcPts val="1200"/>
              </a:spcBef>
              <a:spcAft>
                <a:spcPts val="0"/>
              </a:spcAft>
              <a:buFont typeface="Wingdings" pitchFamily="2" charset="2"/>
              <a:buChar char="q"/>
              <a:defRPr/>
            </a:pPr>
            <a:endParaRPr lang="en-US" sz="2400" dirty="0">
              <a:latin typeface="+mn-lt"/>
              <a:cs typeface="+mn-cs"/>
            </a:endParaRPr>
          </a:p>
          <a:p>
            <a:pPr lvl="1" fontAlgn="auto">
              <a:spcBef>
                <a:spcPts val="1200"/>
              </a:spcBef>
              <a:spcAft>
                <a:spcPts val="0"/>
              </a:spcAft>
              <a:buFont typeface="Wingdings" pitchFamily="2" charset="2"/>
              <a:buChar char="q"/>
              <a:defRPr/>
            </a:pPr>
            <a:r>
              <a:rPr lang="en-US" sz="2400" dirty="0">
                <a:latin typeface="+mn-lt"/>
                <a:cs typeface="+mn-cs"/>
              </a:rPr>
              <a:t>2 a combination of the above</a:t>
            </a:r>
          </a:p>
          <a:p>
            <a:pPr lvl="1" fontAlgn="auto">
              <a:spcBef>
                <a:spcPts val="1200"/>
              </a:spcBef>
              <a:spcAft>
                <a:spcPts val="0"/>
              </a:spcAft>
              <a:buFont typeface="Wingdings" pitchFamily="2" charset="2"/>
              <a:buChar char="q"/>
              <a:defRPr/>
            </a:pPr>
            <a:endParaRPr lang="en-US" sz="2400" dirty="0">
              <a:latin typeface="+mn-lt"/>
              <a:cs typeface="+mn-cs"/>
            </a:endParaRPr>
          </a:p>
          <a:p>
            <a:pPr lvl="1" fontAlgn="auto">
              <a:spcBef>
                <a:spcPts val="1200"/>
              </a:spcBef>
              <a:spcAft>
                <a:spcPts val="0"/>
              </a:spcAft>
              <a:buFont typeface="Wingdings" pitchFamily="2" charset="2"/>
              <a:buChar char="q"/>
              <a:defRPr/>
            </a:pPr>
            <a:r>
              <a:rPr lang="en-US" sz="2400" dirty="0">
                <a:latin typeface="+mn-lt"/>
                <a:cs typeface="+mn-cs"/>
              </a:rPr>
              <a:t>2 unknown</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2667000" y="2743200"/>
            <a:ext cx="2552815"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O.P.I.M</a:t>
            </a:r>
          </a:p>
        </p:txBody>
      </p:sp>
      <p:pic>
        <p:nvPicPr>
          <p:cNvPr id="13315" name="Picture 4" descr="cerebrospinal_flui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1524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synovial.jpg"/>
          <p:cNvPicPr>
            <a:picLocks noChangeAspect="1"/>
          </p:cNvPicPr>
          <p:nvPr/>
        </p:nvPicPr>
        <p:blipFill>
          <a:blip r:embed="rId6">
            <a:extLst>
              <a:ext uri="{28A0092B-C50C-407E-A947-70E740481C1C}">
                <a14:useLocalDpi xmlns:a14="http://schemas.microsoft.com/office/drawing/2010/main" val="0"/>
              </a:ext>
            </a:extLst>
          </a:blip>
          <a:srcRect l="42308"/>
          <a:stretch>
            <a:fillRect/>
          </a:stretch>
        </p:blipFill>
        <p:spPr bwMode="auto">
          <a:xfrm>
            <a:off x="2438400" y="152400"/>
            <a:ext cx="1143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pericardial-fluid.jpg"/>
          <p:cNvPicPr>
            <a:picLocks noChangeAspect="1"/>
          </p:cNvPicPr>
          <p:nvPr/>
        </p:nvPicPr>
        <p:blipFill>
          <a:blip r:embed="rId7">
            <a:extLst>
              <a:ext uri="{28A0092B-C50C-407E-A947-70E740481C1C}">
                <a14:useLocalDpi xmlns:a14="http://schemas.microsoft.com/office/drawing/2010/main" val="0"/>
              </a:ext>
            </a:extLst>
          </a:blip>
          <a:srcRect l="64999" t="17786" r="12500" b="45973"/>
          <a:stretch>
            <a:fillRect/>
          </a:stretch>
        </p:blipFill>
        <p:spPr bwMode="auto">
          <a:xfrm>
            <a:off x="4191000" y="228600"/>
            <a:ext cx="114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pleural fluid.jpg"/>
          <p:cNvPicPr>
            <a:picLocks noChangeAspect="1"/>
          </p:cNvPicPr>
          <p:nvPr/>
        </p:nvPicPr>
        <p:blipFill>
          <a:blip r:embed="rId8">
            <a:extLst>
              <a:ext uri="{28A0092B-C50C-407E-A947-70E740481C1C}">
                <a14:useLocalDpi xmlns:a14="http://schemas.microsoft.com/office/drawing/2010/main" val="0"/>
              </a:ext>
            </a:extLst>
          </a:blip>
          <a:srcRect l="5652" t="42000" r="40869"/>
          <a:stretch>
            <a:fillRect/>
          </a:stretch>
        </p:blipFill>
        <p:spPr bwMode="auto">
          <a:xfrm>
            <a:off x="5715000" y="1371600"/>
            <a:ext cx="198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sperm.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4038600"/>
            <a:ext cx="22907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Breast-Milk-300x24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724400"/>
            <a:ext cx="1962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amniotic.jpg"/>
          <p:cNvPicPr>
            <a:picLocks noChangeAspect="1"/>
          </p:cNvPicPr>
          <p:nvPr/>
        </p:nvPicPr>
        <p:blipFill>
          <a:blip r:embed="rId11">
            <a:extLst>
              <a:ext uri="{28A0092B-C50C-407E-A947-70E740481C1C}">
                <a14:useLocalDpi xmlns:a14="http://schemas.microsoft.com/office/drawing/2010/main" val="0"/>
              </a:ext>
            </a:extLst>
          </a:blip>
          <a:srcRect l="34000" t="7500" r="12000" b="14999"/>
          <a:stretch>
            <a:fillRect/>
          </a:stretch>
        </p:blipFill>
        <p:spPr bwMode="auto">
          <a:xfrm>
            <a:off x="533400" y="3886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rot="5400000" flipH="1" flipV="1">
            <a:off x="3848100" y="2095500"/>
            <a:ext cx="914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81600" y="2743200"/>
            <a:ext cx="3810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263650"/>
          <a:ext cx="6705600" cy="5307013"/>
        </p:xfrm>
        <a:graphic>
          <a:graphicData uri="http://schemas.openxmlformats.org/drawingml/2006/table">
            <a:tbl>
              <a:tblPr/>
              <a:tblGrid>
                <a:gridCol w="4685841"/>
                <a:gridCol w="1050275"/>
                <a:gridCol w="969484"/>
              </a:tblGrid>
              <a:tr h="305830">
                <a:tc>
                  <a:txBody>
                    <a:bodyPr/>
                    <a:lstStyle/>
                    <a:p>
                      <a:r>
                        <a:rPr lang="en-US" sz="1400" dirty="0" smtClean="0">
                          <a:solidFill>
                            <a:schemeClr val="tx1"/>
                          </a:solidFill>
                        </a:rPr>
                        <a:t>Nurse</a:t>
                      </a:r>
                      <a:endParaRPr lang="en-US" sz="1400" dirty="0">
                        <a:solidFill>
                          <a:schemeClr val="tx1"/>
                        </a:solidFill>
                      </a:endParaRPr>
                    </a:p>
                  </a:txBody>
                  <a:tcPr marL="35339" marR="35339" marT="17671" marB="17671" anchor="ctr">
                    <a:lnL>
                      <a:noFill/>
                    </a:lnL>
                    <a:lnR>
                      <a:noFill/>
                    </a:lnR>
                    <a:lnT>
                      <a:noFill/>
                    </a:lnT>
                    <a:lnB>
                      <a:noFill/>
                    </a:lnB>
                  </a:tcPr>
                </a:tc>
                <a:tc>
                  <a:txBody>
                    <a:bodyPr/>
                    <a:lstStyle/>
                    <a:p>
                      <a:r>
                        <a:rPr lang="en-US" sz="1400">
                          <a:solidFill>
                            <a:schemeClr val="tx1"/>
                          </a:solidFill>
                        </a:rPr>
                        <a:t>24</a:t>
                      </a:r>
                    </a:p>
                  </a:txBody>
                  <a:tcPr marL="35339" marR="35339" marT="17671" marB="17671" anchor="ctr">
                    <a:lnL>
                      <a:noFill/>
                    </a:lnL>
                    <a:lnR>
                      <a:noFill/>
                    </a:lnR>
                    <a:lnT>
                      <a:noFill/>
                    </a:lnT>
                    <a:lnB>
                      <a:noFill/>
                    </a:lnB>
                  </a:tcPr>
                </a:tc>
                <a:tc>
                  <a:txBody>
                    <a:bodyPr/>
                    <a:lstStyle/>
                    <a:p>
                      <a:r>
                        <a:rPr lang="en-US" sz="1400" dirty="0">
                          <a:solidFill>
                            <a:schemeClr val="tx1"/>
                          </a:solidFill>
                        </a:rPr>
                        <a:t>35</a:t>
                      </a:r>
                    </a:p>
                  </a:txBody>
                  <a:tcPr marL="35339" marR="35339" marT="17671" marB="17671" anchor="ctr">
                    <a:lnL>
                      <a:noFill/>
                    </a:lnL>
                    <a:lnR>
                      <a:noFill/>
                    </a:lnR>
                    <a:lnT>
                      <a:noFill/>
                    </a:lnT>
                    <a:lnB>
                      <a:noFill/>
                    </a:lnB>
                  </a:tcPr>
                </a:tc>
              </a:tr>
              <a:tr h="305830">
                <a:tc>
                  <a:txBody>
                    <a:bodyPr/>
                    <a:lstStyle/>
                    <a:p>
                      <a:r>
                        <a:rPr lang="en-US" sz="1400" dirty="0" smtClean="0">
                          <a:solidFill>
                            <a:schemeClr val="tx1"/>
                          </a:solidFill>
                        </a:rPr>
                        <a:t>Laboratory </a:t>
                      </a:r>
                      <a:r>
                        <a:rPr lang="en-US" sz="1400" dirty="0">
                          <a:solidFill>
                            <a:schemeClr val="tx1"/>
                          </a:solidFill>
                        </a:rPr>
                        <a:t>worker, clinical</a:t>
                      </a:r>
                    </a:p>
                  </a:txBody>
                  <a:tcPr marL="35339" marR="35339" marT="17671" marB="17671" anchor="ctr">
                    <a:lnL>
                      <a:noFill/>
                    </a:lnL>
                    <a:lnR>
                      <a:noFill/>
                    </a:lnR>
                    <a:lnT>
                      <a:noFill/>
                    </a:lnT>
                    <a:lnB>
                      <a:noFill/>
                    </a:lnB>
                  </a:tcPr>
                </a:tc>
                <a:tc>
                  <a:txBody>
                    <a:bodyPr/>
                    <a:lstStyle/>
                    <a:p>
                      <a:r>
                        <a:rPr lang="en-US" sz="1400">
                          <a:solidFill>
                            <a:schemeClr val="tx1"/>
                          </a:solidFill>
                        </a:rPr>
                        <a:t>16</a:t>
                      </a:r>
                    </a:p>
                  </a:txBody>
                  <a:tcPr marL="35339" marR="35339" marT="17671" marB="17671" anchor="ctr">
                    <a:lnL>
                      <a:noFill/>
                    </a:lnL>
                    <a:lnR>
                      <a:noFill/>
                    </a:lnR>
                    <a:lnT>
                      <a:noFill/>
                    </a:lnT>
                    <a:lnB>
                      <a:noFill/>
                    </a:lnB>
                  </a:tcPr>
                </a:tc>
                <a:tc>
                  <a:txBody>
                    <a:bodyPr/>
                    <a:lstStyle/>
                    <a:p>
                      <a:r>
                        <a:rPr lang="en-US" sz="1400" dirty="0">
                          <a:solidFill>
                            <a:schemeClr val="tx1"/>
                          </a:solidFill>
                        </a:rPr>
                        <a:t>17</a:t>
                      </a:r>
                    </a:p>
                  </a:txBody>
                  <a:tcPr marL="35339" marR="35339" marT="17671" marB="17671" anchor="ctr">
                    <a:lnL>
                      <a:noFill/>
                    </a:lnL>
                    <a:lnR>
                      <a:noFill/>
                    </a:lnR>
                    <a:lnT>
                      <a:noFill/>
                    </a:lnT>
                    <a:lnB>
                      <a:noFill/>
                    </a:lnB>
                  </a:tcPr>
                </a:tc>
              </a:tr>
              <a:tr h="551576">
                <a:tc>
                  <a:txBody>
                    <a:bodyPr/>
                    <a:lstStyle/>
                    <a:p>
                      <a:r>
                        <a:rPr lang="en-US" sz="1400" dirty="0" smtClean="0">
                          <a:solidFill>
                            <a:schemeClr val="tx1"/>
                          </a:solidFill>
                        </a:rPr>
                        <a:t>Physician</a:t>
                      </a:r>
                      <a:r>
                        <a:rPr lang="en-US" sz="1400" dirty="0">
                          <a:solidFill>
                            <a:schemeClr val="tx1"/>
                          </a:solidFill>
                        </a:rPr>
                        <a:t>, nonsurgical</a:t>
                      </a:r>
                    </a:p>
                  </a:txBody>
                  <a:tcPr marL="35339" marR="35339" marT="17671" marB="17671" anchor="ctr">
                    <a:lnL>
                      <a:noFill/>
                    </a:lnL>
                    <a:lnR>
                      <a:noFill/>
                    </a:lnR>
                    <a:lnT>
                      <a:noFill/>
                    </a:lnT>
                    <a:lnB>
                      <a:noFill/>
                    </a:lnB>
                  </a:tcPr>
                </a:tc>
                <a:tc>
                  <a:txBody>
                    <a:bodyPr/>
                    <a:lstStyle/>
                    <a:p>
                      <a:r>
                        <a:rPr lang="en-US" sz="1400" dirty="0">
                          <a:solidFill>
                            <a:schemeClr val="tx1"/>
                          </a:solidFill>
                        </a:rPr>
                        <a:t>6</a:t>
                      </a:r>
                    </a:p>
                  </a:txBody>
                  <a:tcPr marL="35339" marR="35339" marT="17671" marB="17671" anchor="ctr">
                    <a:lnL>
                      <a:noFill/>
                    </a:lnL>
                    <a:lnR>
                      <a:noFill/>
                    </a:lnR>
                    <a:lnT>
                      <a:noFill/>
                    </a:lnT>
                    <a:lnB>
                      <a:noFill/>
                    </a:lnB>
                  </a:tcPr>
                </a:tc>
                <a:tc>
                  <a:txBody>
                    <a:bodyPr/>
                    <a:lstStyle/>
                    <a:p>
                      <a:r>
                        <a:rPr lang="en-US" sz="1400" dirty="0">
                          <a:solidFill>
                            <a:schemeClr val="tx1"/>
                          </a:solidFill>
                        </a:rPr>
                        <a:t>12</a:t>
                      </a:r>
                    </a:p>
                  </a:txBody>
                  <a:tcPr marL="35339" marR="35339" marT="17671" marB="17671" anchor="ctr">
                    <a:lnL>
                      <a:noFill/>
                    </a:lnL>
                    <a:lnR>
                      <a:noFill/>
                    </a:lnR>
                    <a:lnT>
                      <a:noFill/>
                    </a:lnT>
                    <a:lnB>
                      <a:noFill/>
                    </a:lnB>
                  </a:tcPr>
                </a:tc>
              </a:tr>
              <a:tr h="296881">
                <a:tc>
                  <a:txBody>
                    <a:bodyPr/>
                    <a:lstStyle/>
                    <a:p>
                      <a:r>
                        <a:rPr lang="en-US" sz="1400" dirty="0" smtClean="0">
                          <a:solidFill>
                            <a:schemeClr val="tx1"/>
                          </a:solidFill>
                        </a:rPr>
                        <a:t>Laboratory </a:t>
                      </a:r>
                      <a:r>
                        <a:rPr lang="en-US" sz="1400" dirty="0">
                          <a:solidFill>
                            <a:schemeClr val="tx1"/>
                          </a:solidFill>
                        </a:rPr>
                        <a:t>technician, nonclinical</a:t>
                      </a:r>
                    </a:p>
                  </a:txBody>
                  <a:tcPr marL="35339" marR="35339" marT="17671" marB="17671" anchor="ctr">
                    <a:lnL>
                      <a:noFill/>
                    </a:lnL>
                    <a:lnR>
                      <a:noFill/>
                    </a:lnR>
                    <a:lnT>
                      <a:noFill/>
                    </a:lnT>
                    <a:lnB>
                      <a:noFill/>
                    </a:lnB>
                  </a:tcPr>
                </a:tc>
                <a:tc>
                  <a:txBody>
                    <a:bodyPr/>
                    <a:lstStyle/>
                    <a:p>
                      <a:r>
                        <a:rPr lang="en-US" sz="1400">
                          <a:solidFill>
                            <a:schemeClr val="tx1"/>
                          </a:solidFill>
                        </a:rPr>
                        <a:t>3</a:t>
                      </a:r>
                    </a:p>
                  </a:txBody>
                  <a:tcPr marL="35339" marR="35339" marT="17671" marB="17671" anchor="ctr">
                    <a:lnL>
                      <a:noFill/>
                    </a:lnL>
                    <a:lnR>
                      <a:noFill/>
                    </a:lnR>
                    <a:lnT>
                      <a:noFill/>
                    </a:lnT>
                    <a:lnB>
                      <a:noFill/>
                    </a:lnB>
                  </a:tcPr>
                </a:tc>
                <a:tc>
                  <a:txBody>
                    <a:bodyPr/>
                    <a:lstStyle/>
                    <a:p>
                      <a:endParaRPr lang="en-US" sz="1400" dirty="0">
                        <a:solidFill>
                          <a:schemeClr val="tx1"/>
                        </a:solidFill>
                      </a:endParaRPr>
                    </a:p>
                  </a:txBody>
                  <a:tcPr marL="35339" marR="35339" marT="17671" marB="17671" anchor="ctr">
                    <a:lnL>
                      <a:noFill/>
                    </a:lnL>
                    <a:lnR>
                      <a:noFill/>
                    </a:lnR>
                    <a:lnT>
                      <a:noFill/>
                    </a:lnT>
                    <a:lnB>
                      <a:noFill/>
                    </a:lnB>
                  </a:tcPr>
                </a:tc>
              </a:tr>
              <a:tr h="305830">
                <a:tc>
                  <a:txBody>
                    <a:bodyPr/>
                    <a:lstStyle/>
                    <a:p>
                      <a:r>
                        <a:rPr lang="en-US" sz="1400" b="0" dirty="0" smtClean="0">
                          <a:solidFill>
                            <a:schemeClr val="tx1"/>
                          </a:solidFill>
                        </a:rPr>
                        <a:t>Housekeeper/maintenance </a:t>
                      </a:r>
                      <a:r>
                        <a:rPr lang="en-US" sz="1400" b="0" dirty="0">
                          <a:solidFill>
                            <a:schemeClr val="tx1"/>
                          </a:solidFill>
                        </a:rPr>
                        <a:t>worker</a:t>
                      </a:r>
                    </a:p>
                  </a:txBody>
                  <a:tcPr marL="35339" marR="35339" marT="17671" marB="17671" anchor="ctr">
                    <a:lnL>
                      <a:noFill/>
                    </a:lnL>
                    <a:lnR>
                      <a:noFill/>
                    </a:lnR>
                    <a:lnT>
                      <a:noFill/>
                    </a:lnT>
                    <a:lnB>
                      <a:noFill/>
                    </a:lnB>
                  </a:tcPr>
                </a:tc>
                <a:tc>
                  <a:txBody>
                    <a:bodyPr/>
                    <a:lstStyle/>
                    <a:p>
                      <a:r>
                        <a:rPr lang="en-US" sz="1400" b="0" dirty="0">
                          <a:solidFill>
                            <a:schemeClr val="tx1"/>
                          </a:solidFill>
                        </a:rPr>
                        <a:t>2</a:t>
                      </a:r>
                    </a:p>
                  </a:txBody>
                  <a:tcPr marL="35339" marR="35339" marT="17671" marB="17671" anchor="ctr">
                    <a:lnL>
                      <a:noFill/>
                    </a:lnL>
                    <a:lnR>
                      <a:noFill/>
                    </a:lnR>
                    <a:lnT>
                      <a:noFill/>
                    </a:lnT>
                    <a:lnB>
                      <a:noFill/>
                    </a:lnB>
                  </a:tcPr>
                </a:tc>
                <a:tc>
                  <a:txBody>
                    <a:bodyPr/>
                    <a:lstStyle/>
                    <a:p>
                      <a:r>
                        <a:rPr lang="en-US" sz="1400" b="0" dirty="0">
                          <a:solidFill>
                            <a:schemeClr val="tx1"/>
                          </a:solidFill>
                        </a:rPr>
                        <a:t>13</a:t>
                      </a:r>
                    </a:p>
                  </a:txBody>
                  <a:tcPr marL="35339" marR="35339" marT="17671" marB="17671" anchor="ctr">
                    <a:lnL>
                      <a:noFill/>
                    </a:lnL>
                    <a:lnR>
                      <a:noFill/>
                    </a:lnR>
                    <a:lnT>
                      <a:noFill/>
                    </a:lnT>
                    <a:lnB>
                      <a:noFill/>
                    </a:lnB>
                  </a:tcPr>
                </a:tc>
              </a:tr>
              <a:tr h="296881">
                <a:tc>
                  <a:txBody>
                    <a:bodyPr/>
                    <a:lstStyle/>
                    <a:p>
                      <a:r>
                        <a:rPr lang="en-US" sz="1400" dirty="0" smtClean="0">
                          <a:solidFill>
                            <a:schemeClr val="tx1"/>
                          </a:solidFill>
                        </a:rPr>
                        <a:t>Technician</a:t>
                      </a:r>
                      <a:r>
                        <a:rPr lang="en-US" sz="1400" dirty="0">
                          <a:solidFill>
                            <a:schemeClr val="tx1"/>
                          </a:solidFill>
                        </a:rPr>
                        <a:t>, surgical</a:t>
                      </a:r>
                    </a:p>
                  </a:txBody>
                  <a:tcPr marL="35339" marR="35339" marT="17671" marB="17671" anchor="ctr">
                    <a:lnL>
                      <a:noFill/>
                    </a:lnL>
                    <a:lnR>
                      <a:noFill/>
                    </a:lnR>
                    <a:lnT>
                      <a:noFill/>
                    </a:lnT>
                    <a:lnB>
                      <a:noFill/>
                    </a:lnB>
                  </a:tcPr>
                </a:tc>
                <a:tc>
                  <a:txBody>
                    <a:bodyPr/>
                    <a:lstStyle/>
                    <a:p>
                      <a:r>
                        <a:rPr lang="en-US" sz="1400">
                          <a:solidFill>
                            <a:schemeClr val="tx1"/>
                          </a:solidFill>
                        </a:rPr>
                        <a:t>2</a:t>
                      </a:r>
                    </a:p>
                  </a:txBody>
                  <a:tcPr marL="35339" marR="35339" marT="17671" marB="17671" anchor="ctr">
                    <a:lnL>
                      <a:noFill/>
                    </a:lnL>
                    <a:lnR>
                      <a:noFill/>
                    </a:lnR>
                    <a:lnT>
                      <a:noFill/>
                    </a:lnT>
                    <a:lnB>
                      <a:noFill/>
                    </a:lnB>
                  </a:tcPr>
                </a:tc>
                <a:tc>
                  <a:txBody>
                    <a:bodyPr/>
                    <a:lstStyle/>
                    <a:p>
                      <a:r>
                        <a:rPr lang="en-US" sz="1400" dirty="0">
                          <a:solidFill>
                            <a:schemeClr val="tx1"/>
                          </a:solidFill>
                        </a:rPr>
                        <a:t>2</a:t>
                      </a:r>
                    </a:p>
                  </a:txBody>
                  <a:tcPr marL="35339" marR="35339" marT="17671" marB="17671" anchor="ctr">
                    <a:lnL>
                      <a:noFill/>
                    </a:lnL>
                    <a:lnR>
                      <a:noFill/>
                    </a:lnR>
                    <a:lnT>
                      <a:noFill/>
                    </a:lnT>
                    <a:lnB>
                      <a:noFill/>
                    </a:lnB>
                  </a:tcPr>
                </a:tc>
              </a:tr>
              <a:tr h="424229">
                <a:tc>
                  <a:txBody>
                    <a:bodyPr/>
                    <a:lstStyle/>
                    <a:p>
                      <a:r>
                        <a:rPr lang="en-US" sz="1400" dirty="0" smtClean="0">
                          <a:solidFill>
                            <a:schemeClr val="tx1"/>
                          </a:solidFill>
                        </a:rPr>
                        <a:t>Embalmer/morgue </a:t>
                      </a:r>
                      <a:r>
                        <a:rPr lang="en-US" sz="1400" dirty="0">
                          <a:solidFill>
                            <a:schemeClr val="tx1"/>
                          </a:solidFill>
                        </a:rPr>
                        <a:t>technician</a:t>
                      </a:r>
                    </a:p>
                  </a:txBody>
                  <a:tcPr marL="35339" marR="35339" marT="17671" marB="17671" anchor="ctr">
                    <a:lnL>
                      <a:noFill/>
                    </a:lnL>
                    <a:lnR>
                      <a:noFill/>
                    </a:lnR>
                    <a:lnT>
                      <a:noFill/>
                    </a:lnT>
                    <a:lnB>
                      <a:noFill/>
                    </a:lnB>
                  </a:tcPr>
                </a:tc>
                <a:tc>
                  <a:txBody>
                    <a:bodyPr/>
                    <a:lstStyle/>
                    <a:p>
                      <a:r>
                        <a:rPr lang="en-US" sz="1400">
                          <a:solidFill>
                            <a:schemeClr val="tx1"/>
                          </a:solidFill>
                        </a:rPr>
                        <a:t>1</a:t>
                      </a:r>
                    </a:p>
                  </a:txBody>
                  <a:tcPr marL="35339" marR="35339" marT="17671" marB="17671" anchor="ctr">
                    <a:lnL>
                      <a:noFill/>
                    </a:lnL>
                    <a:lnR>
                      <a:noFill/>
                    </a:lnR>
                    <a:lnT>
                      <a:noFill/>
                    </a:lnT>
                    <a:lnB>
                      <a:noFill/>
                    </a:lnB>
                  </a:tcPr>
                </a:tc>
                <a:tc>
                  <a:txBody>
                    <a:bodyPr/>
                    <a:lstStyle/>
                    <a:p>
                      <a:r>
                        <a:rPr lang="en-US" sz="1400" dirty="0">
                          <a:solidFill>
                            <a:schemeClr val="tx1"/>
                          </a:solidFill>
                        </a:rPr>
                        <a:t>2</a:t>
                      </a:r>
                    </a:p>
                  </a:txBody>
                  <a:tcPr marL="35339" marR="35339" marT="17671" marB="17671" anchor="ctr">
                    <a:lnL>
                      <a:noFill/>
                    </a:lnL>
                    <a:lnR>
                      <a:noFill/>
                    </a:lnR>
                    <a:lnT>
                      <a:noFill/>
                    </a:lnT>
                    <a:lnB>
                      <a:noFill/>
                    </a:lnB>
                  </a:tcPr>
                </a:tc>
              </a:tr>
              <a:tr h="248709">
                <a:tc>
                  <a:txBody>
                    <a:bodyPr/>
                    <a:lstStyle/>
                    <a:p>
                      <a:r>
                        <a:rPr lang="en-US" sz="1400" dirty="0" smtClean="0">
                          <a:solidFill>
                            <a:schemeClr val="tx1"/>
                          </a:solidFill>
                        </a:rPr>
                        <a:t>Health </a:t>
                      </a:r>
                      <a:r>
                        <a:rPr lang="en-US" sz="1400" dirty="0">
                          <a:solidFill>
                            <a:schemeClr val="tx1"/>
                          </a:solidFill>
                        </a:rPr>
                        <a:t>aide/attendant</a:t>
                      </a:r>
                    </a:p>
                  </a:txBody>
                  <a:tcPr marL="35339" marR="35339" marT="17671" marB="17671" anchor="ctr">
                    <a:lnL>
                      <a:noFill/>
                    </a:lnL>
                    <a:lnR>
                      <a:noFill/>
                    </a:lnR>
                    <a:lnT>
                      <a:noFill/>
                    </a:lnT>
                    <a:lnB>
                      <a:noFill/>
                    </a:lnB>
                  </a:tcPr>
                </a:tc>
                <a:tc>
                  <a:txBody>
                    <a:bodyPr/>
                    <a:lstStyle/>
                    <a:p>
                      <a:r>
                        <a:rPr lang="en-US" sz="1400">
                          <a:solidFill>
                            <a:schemeClr val="tx1"/>
                          </a:solidFill>
                        </a:rPr>
                        <a:t>1</a:t>
                      </a:r>
                    </a:p>
                  </a:txBody>
                  <a:tcPr marL="35339" marR="35339" marT="17671" marB="17671" anchor="ctr">
                    <a:lnL>
                      <a:noFill/>
                    </a:lnL>
                    <a:lnR>
                      <a:noFill/>
                    </a:lnR>
                    <a:lnT>
                      <a:noFill/>
                    </a:lnT>
                    <a:lnB>
                      <a:noFill/>
                    </a:lnB>
                  </a:tcPr>
                </a:tc>
                <a:tc>
                  <a:txBody>
                    <a:bodyPr/>
                    <a:lstStyle/>
                    <a:p>
                      <a:r>
                        <a:rPr lang="en-US" sz="1400" dirty="0">
                          <a:solidFill>
                            <a:schemeClr val="tx1"/>
                          </a:solidFill>
                        </a:rPr>
                        <a:t>15</a:t>
                      </a:r>
                    </a:p>
                  </a:txBody>
                  <a:tcPr marL="35339" marR="35339" marT="17671" marB="17671" anchor="ctr">
                    <a:lnL>
                      <a:noFill/>
                    </a:lnL>
                    <a:lnR>
                      <a:noFill/>
                    </a:lnR>
                    <a:lnT>
                      <a:noFill/>
                    </a:lnT>
                    <a:lnB>
                      <a:noFill/>
                    </a:lnB>
                  </a:tcPr>
                </a:tc>
              </a:tr>
              <a:tr h="296881">
                <a:tc>
                  <a:txBody>
                    <a:bodyPr/>
                    <a:lstStyle/>
                    <a:p>
                      <a:r>
                        <a:rPr lang="en-US" sz="1400" dirty="0" smtClean="0">
                          <a:solidFill>
                            <a:schemeClr val="tx1"/>
                          </a:solidFill>
                        </a:rPr>
                        <a:t>Respiratory </a:t>
                      </a:r>
                      <a:r>
                        <a:rPr lang="en-US" sz="1400" dirty="0">
                          <a:solidFill>
                            <a:schemeClr val="tx1"/>
                          </a:solidFill>
                        </a:rPr>
                        <a:t>therapist</a:t>
                      </a:r>
                    </a:p>
                  </a:txBody>
                  <a:tcPr marL="35339" marR="35339" marT="17671" marB="17671" anchor="ctr">
                    <a:lnL>
                      <a:noFill/>
                    </a:lnL>
                    <a:lnR>
                      <a:noFill/>
                    </a:lnR>
                    <a:lnT>
                      <a:noFill/>
                    </a:lnT>
                    <a:lnB>
                      <a:noFill/>
                    </a:lnB>
                  </a:tcPr>
                </a:tc>
                <a:tc>
                  <a:txBody>
                    <a:bodyPr/>
                    <a:lstStyle/>
                    <a:p>
                      <a:r>
                        <a:rPr lang="en-US" sz="1400" dirty="0">
                          <a:solidFill>
                            <a:schemeClr val="tx1"/>
                          </a:solidFill>
                        </a:rPr>
                        <a:t>1</a:t>
                      </a:r>
                    </a:p>
                  </a:txBody>
                  <a:tcPr marL="35339" marR="35339" marT="17671" marB="17671" anchor="ctr">
                    <a:lnL>
                      <a:noFill/>
                    </a:lnL>
                    <a:lnR>
                      <a:noFill/>
                    </a:lnR>
                    <a:lnT>
                      <a:noFill/>
                    </a:lnT>
                    <a:lnB>
                      <a:noFill/>
                    </a:lnB>
                  </a:tcPr>
                </a:tc>
                <a:tc>
                  <a:txBody>
                    <a:bodyPr/>
                    <a:lstStyle/>
                    <a:p>
                      <a:r>
                        <a:rPr lang="en-US" sz="1400" dirty="0">
                          <a:solidFill>
                            <a:schemeClr val="tx1"/>
                          </a:solidFill>
                        </a:rPr>
                        <a:t>2</a:t>
                      </a:r>
                    </a:p>
                  </a:txBody>
                  <a:tcPr marL="35339" marR="35339" marT="17671" marB="17671" anchor="ctr">
                    <a:lnL>
                      <a:noFill/>
                    </a:lnL>
                    <a:lnR>
                      <a:noFill/>
                    </a:lnR>
                    <a:lnT>
                      <a:noFill/>
                    </a:lnT>
                    <a:lnB>
                      <a:noFill/>
                    </a:lnB>
                  </a:tcPr>
                </a:tc>
              </a:tr>
              <a:tr h="248709">
                <a:tc>
                  <a:txBody>
                    <a:bodyPr/>
                    <a:lstStyle/>
                    <a:p>
                      <a:r>
                        <a:rPr lang="en-US" sz="1400" dirty="0" smtClean="0">
                          <a:solidFill>
                            <a:schemeClr val="tx1"/>
                          </a:solidFill>
                        </a:rPr>
                        <a:t>Technician</a:t>
                      </a:r>
                      <a:r>
                        <a:rPr lang="en-US" sz="1400" dirty="0">
                          <a:solidFill>
                            <a:schemeClr val="tx1"/>
                          </a:solidFill>
                        </a:rPr>
                        <a:t>, dialysis</a:t>
                      </a:r>
                    </a:p>
                  </a:txBody>
                  <a:tcPr marL="35339" marR="35339" marT="17671" marB="17671" anchor="ctr">
                    <a:lnL>
                      <a:noFill/>
                    </a:lnL>
                    <a:lnR>
                      <a:noFill/>
                    </a:lnR>
                    <a:lnT>
                      <a:noFill/>
                    </a:lnT>
                    <a:lnB>
                      <a:noFill/>
                    </a:lnB>
                  </a:tcPr>
                </a:tc>
                <a:tc>
                  <a:txBody>
                    <a:bodyPr/>
                    <a:lstStyle/>
                    <a:p>
                      <a:r>
                        <a:rPr lang="en-US" sz="1400" dirty="0">
                          <a:solidFill>
                            <a:schemeClr val="tx1"/>
                          </a:solidFill>
                        </a:rPr>
                        <a:t>1</a:t>
                      </a:r>
                    </a:p>
                  </a:txBody>
                  <a:tcPr marL="35339" marR="35339" marT="17671" marB="17671" anchor="ctr">
                    <a:lnL>
                      <a:noFill/>
                    </a:lnL>
                    <a:lnR>
                      <a:noFill/>
                    </a:lnR>
                    <a:lnT>
                      <a:noFill/>
                    </a:lnT>
                    <a:lnB>
                      <a:noFill/>
                    </a:lnB>
                  </a:tcPr>
                </a:tc>
                <a:tc>
                  <a:txBody>
                    <a:bodyPr/>
                    <a:lstStyle/>
                    <a:p>
                      <a:r>
                        <a:rPr lang="en-US" sz="1400" dirty="0">
                          <a:solidFill>
                            <a:schemeClr val="tx1"/>
                          </a:solidFill>
                        </a:rPr>
                        <a:t>3</a:t>
                      </a:r>
                    </a:p>
                  </a:txBody>
                  <a:tcPr marL="35339" marR="35339" marT="17671" marB="17671" anchor="ctr">
                    <a:lnL>
                      <a:noFill/>
                    </a:lnL>
                    <a:lnR>
                      <a:noFill/>
                    </a:lnR>
                    <a:lnT>
                      <a:noFill/>
                    </a:lnT>
                    <a:lnB>
                      <a:noFill/>
                    </a:lnB>
                  </a:tcPr>
                </a:tc>
              </a:tr>
              <a:tr h="296881">
                <a:tc>
                  <a:txBody>
                    <a:bodyPr/>
                    <a:lstStyle/>
                    <a:p>
                      <a:r>
                        <a:rPr lang="en-US" sz="1400" dirty="0" smtClean="0">
                          <a:solidFill>
                            <a:schemeClr val="tx1"/>
                          </a:solidFill>
                        </a:rPr>
                        <a:t>Dental </a:t>
                      </a:r>
                      <a:r>
                        <a:rPr lang="en-US" sz="1400" dirty="0">
                          <a:solidFill>
                            <a:schemeClr val="tx1"/>
                          </a:solidFill>
                        </a:rPr>
                        <a:t>worker including dentist</a:t>
                      </a:r>
                    </a:p>
                  </a:txBody>
                  <a:tcPr marL="35339" marR="35339" marT="17671" marB="17671" anchor="ctr">
                    <a:lnL>
                      <a:noFill/>
                    </a:lnL>
                    <a:lnR>
                      <a:noFill/>
                    </a:lnR>
                    <a:lnT>
                      <a:noFill/>
                    </a:lnT>
                    <a:lnB>
                      <a:noFill/>
                    </a:lnB>
                  </a:tcPr>
                </a:tc>
                <a:tc>
                  <a:txBody>
                    <a:bodyPr/>
                    <a:lstStyle/>
                    <a:p>
                      <a:endParaRPr lang="en-US" sz="1400" dirty="0">
                        <a:solidFill>
                          <a:schemeClr val="tx1"/>
                        </a:solidFill>
                      </a:endParaRPr>
                    </a:p>
                  </a:txBody>
                  <a:tcPr marL="35339" marR="35339" marT="17671" marB="17671" anchor="ctr">
                    <a:lnL>
                      <a:noFill/>
                    </a:lnL>
                    <a:lnR>
                      <a:noFill/>
                    </a:lnR>
                    <a:lnT>
                      <a:noFill/>
                    </a:lnT>
                    <a:lnB>
                      <a:noFill/>
                    </a:lnB>
                  </a:tcPr>
                </a:tc>
                <a:tc>
                  <a:txBody>
                    <a:bodyPr/>
                    <a:lstStyle/>
                    <a:p>
                      <a:r>
                        <a:rPr lang="en-US" sz="1400" dirty="0">
                          <a:solidFill>
                            <a:schemeClr val="tx1"/>
                          </a:solidFill>
                        </a:rPr>
                        <a:t>6</a:t>
                      </a:r>
                    </a:p>
                  </a:txBody>
                  <a:tcPr marL="35339" marR="35339" marT="17671" marB="17671" anchor="ctr">
                    <a:lnL>
                      <a:noFill/>
                    </a:lnL>
                    <a:lnR>
                      <a:noFill/>
                    </a:lnR>
                    <a:lnT>
                      <a:noFill/>
                    </a:lnT>
                    <a:lnB>
                      <a:noFill/>
                    </a:lnB>
                  </a:tcPr>
                </a:tc>
              </a:tr>
              <a:tr h="296881">
                <a:tc>
                  <a:txBody>
                    <a:bodyPr/>
                    <a:lstStyle/>
                    <a:p>
                      <a:r>
                        <a:rPr lang="en-US" sz="1400" b="1" dirty="0" smtClean="0">
                          <a:solidFill>
                            <a:srgbClr val="C00000"/>
                          </a:solidFill>
                        </a:rPr>
                        <a:t>Emergency </a:t>
                      </a:r>
                      <a:r>
                        <a:rPr lang="en-US" sz="1400" b="1" dirty="0">
                          <a:solidFill>
                            <a:srgbClr val="C00000"/>
                          </a:solidFill>
                        </a:rPr>
                        <a:t>medical technician/paramedic</a:t>
                      </a:r>
                    </a:p>
                  </a:txBody>
                  <a:tcPr marL="35339" marR="35339" marT="17671" marB="17671" anchor="ctr">
                    <a:lnL>
                      <a:noFill/>
                    </a:lnL>
                    <a:lnR>
                      <a:noFill/>
                    </a:lnR>
                    <a:lnT>
                      <a:noFill/>
                    </a:lnT>
                    <a:lnB>
                      <a:noFill/>
                    </a:lnB>
                  </a:tcPr>
                </a:tc>
                <a:tc>
                  <a:txBody>
                    <a:bodyPr/>
                    <a:lstStyle/>
                    <a:p>
                      <a:endParaRPr lang="en-US" sz="1400" b="1" dirty="0">
                        <a:solidFill>
                          <a:srgbClr val="C00000"/>
                        </a:solidFill>
                      </a:endParaRPr>
                    </a:p>
                  </a:txBody>
                  <a:tcPr marL="35339" marR="35339" marT="17671" marB="17671" anchor="ctr">
                    <a:lnL>
                      <a:noFill/>
                    </a:lnL>
                    <a:lnR>
                      <a:noFill/>
                    </a:lnR>
                    <a:lnT>
                      <a:noFill/>
                    </a:lnT>
                    <a:lnB>
                      <a:noFill/>
                    </a:lnB>
                  </a:tcPr>
                </a:tc>
                <a:tc>
                  <a:txBody>
                    <a:bodyPr/>
                    <a:lstStyle/>
                    <a:p>
                      <a:r>
                        <a:rPr lang="en-US" sz="1400" b="1" dirty="0">
                          <a:solidFill>
                            <a:srgbClr val="C00000"/>
                          </a:solidFill>
                        </a:rPr>
                        <a:t>12</a:t>
                      </a:r>
                    </a:p>
                  </a:txBody>
                  <a:tcPr marL="35339" marR="35339" marT="17671" marB="17671" anchor="ctr">
                    <a:lnL>
                      <a:noFill/>
                    </a:lnL>
                    <a:lnR>
                      <a:noFill/>
                    </a:lnR>
                    <a:lnT>
                      <a:noFill/>
                    </a:lnT>
                    <a:lnB>
                      <a:noFill/>
                    </a:lnB>
                  </a:tcPr>
                </a:tc>
              </a:tr>
              <a:tr h="296881">
                <a:tc>
                  <a:txBody>
                    <a:bodyPr/>
                    <a:lstStyle/>
                    <a:p>
                      <a:r>
                        <a:rPr lang="en-US" sz="1400" dirty="0" smtClean="0">
                          <a:solidFill>
                            <a:schemeClr val="tx1"/>
                          </a:solidFill>
                        </a:rPr>
                        <a:t>Physician</a:t>
                      </a:r>
                      <a:r>
                        <a:rPr lang="en-US" sz="1400" dirty="0">
                          <a:solidFill>
                            <a:schemeClr val="tx1"/>
                          </a:solidFill>
                        </a:rPr>
                        <a:t>, surgical</a:t>
                      </a:r>
                    </a:p>
                  </a:txBody>
                  <a:tcPr marL="35339" marR="35339" marT="17671" marB="17671" anchor="ctr">
                    <a:lnL>
                      <a:noFill/>
                    </a:lnL>
                    <a:lnR>
                      <a:noFill/>
                    </a:lnR>
                    <a:lnT>
                      <a:noFill/>
                    </a:lnT>
                    <a:lnB>
                      <a:noFill/>
                    </a:lnB>
                  </a:tcPr>
                </a:tc>
                <a:tc>
                  <a:txBody>
                    <a:bodyPr/>
                    <a:lstStyle/>
                    <a:p>
                      <a:endParaRPr lang="en-US" sz="1400" dirty="0">
                        <a:solidFill>
                          <a:schemeClr val="tx1"/>
                        </a:solidFill>
                      </a:endParaRPr>
                    </a:p>
                  </a:txBody>
                  <a:tcPr marL="35339" marR="35339" marT="17671" marB="17671" anchor="ctr">
                    <a:lnL>
                      <a:noFill/>
                    </a:lnL>
                    <a:lnR>
                      <a:noFill/>
                    </a:lnR>
                    <a:lnT>
                      <a:noFill/>
                    </a:lnT>
                    <a:lnB>
                      <a:noFill/>
                    </a:lnB>
                  </a:tcPr>
                </a:tc>
                <a:tc>
                  <a:txBody>
                    <a:bodyPr/>
                    <a:lstStyle/>
                    <a:p>
                      <a:r>
                        <a:rPr lang="en-US" sz="1400" dirty="0">
                          <a:solidFill>
                            <a:schemeClr val="tx1"/>
                          </a:solidFill>
                        </a:rPr>
                        <a:t>6</a:t>
                      </a:r>
                    </a:p>
                  </a:txBody>
                  <a:tcPr marL="35339" marR="35339" marT="17671" marB="17671" anchor="ctr">
                    <a:lnL>
                      <a:noFill/>
                    </a:lnL>
                    <a:lnR>
                      <a:noFill/>
                    </a:lnR>
                    <a:lnT>
                      <a:noFill/>
                    </a:lnT>
                    <a:lnB>
                      <a:noFill/>
                    </a:lnB>
                  </a:tcPr>
                </a:tc>
              </a:tr>
              <a:tr h="424229">
                <a:tc>
                  <a:txBody>
                    <a:bodyPr/>
                    <a:lstStyle/>
                    <a:p>
                      <a:r>
                        <a:rPr lang="en-US" sz="1400" dirty="0" smtClean="0"/>
                        <a:t>Other technician/therapist</a:t>
                      </a:r>
                      <a:endParaRPr lang="en-US" sz="1400" dirty="0"/>
                    </a:p>
                  </a:txBody>
                  <a:tcPr marL="35339" marR="35339" marT="17671" marB="17671" anchor="ctr">
                    <a:lnL>
                      <a:noFill/>
                    </a:lnL>
                    <a:lnR>
                      <a:noFill/>
                    </a:lnR>
                    <a:lnT>
                      <a:noFill/>
                    </a:lnT>
                    <a:lnB>
                      <a:noFill/>
                    </a:lnB>
                  </a:tcPr>
                </a:tc>
                <a:tc>
                  <a:txBody>
                    <a:bodyPr/>
                    <a:lstStyle/>
                    <a:p>
                      <a:endParaRPr lang="en-US" sz="1400" dirty="0"/>
                    </a:p>
                  </a:txBody>
                  <a:tcPr marL="35339" marR="35339" marT="17671" marB="17671" anchor="ctr">
                    <a:lnL>
                      <a:noFill/>
                    </a:lnL>
                    <a:lnR>
                      <a:noFill/>
                    </a:lnR>
                    <a:lnT>
                      <a:noFill/>
                    </a:lnT>
                    <a:lnB>
                      <a:noFill/>
                    </a:lnB>
                  </a:tcPr>
                </a:tc>
                <a:tc>
                  <a:txBody>
                    <a:bodyPr/>
                    <a:lstStyle/>
                    <a:p>
                      <a:r>
                        <a:rPr lang="en-US" sz="1400"/>
                        <a:t>9</a:t>
                      </a:r>
                    </a:p>
                  </a:txBody>
                  <a:tcPr marL="35339" marR="35339" marT="17671" marB="17671" anchor="ctr">
                    <a:lnL>
                      <a:noFill/>
                    </a:lnL>
                    <a:lnR>
                      <a:noFill/>
                    </a:lnR>
                    <a:lnT>
                      <a:noFill/>
                    </a:lnT>
                    <a:lnB>
                      <a:noFill/>
                    </a:lnB>
                  </a:tcPr>
                </a:tc>
              </a:tr>
              <a:tr h="462076">
                <a:tc>
                  <a:txBody>
                    <a:bodyPr/>
                    <a:lstStyle/>
                    <a:p>
                      <a:r>
                        <a:rPr lang="en-US" sz="1400" b="0" dirty="0" smtClean="0"/>
                        <a:t>Other </a:t>
                      </a:r>
                      <a:r>
                        <a:rPr lang="en-US" sz="1400" b="0" dirty="0"/>
                        <a:t>health care </a:t>
                      </a:r>
                      <a:r>
                        <a:rPr lang="en-US" sz="1400" b="0" dirty="0" smtClean="0"/>
                        <a:t>occupation</a:t>
                      </a:r>
                      <a:endParaRPr lang="en-US" sz="1400" b="0" dirty="0"/>
                    </a:p>
                  </a:txBody>
                  <a:tcPr marL="35339" marR="35339" marT="17671" marB="17671" anchor="ctr">
                    <a:lnL>
                      <a:noFill/>
                    </a:lnL>
                    <a:lnR>
                      <a:noFill/>
                    </a:lnR>
                    <a:lnT>
                      <a:noFill/>
                    </a:lnT>
                    <a:lnB>
                      <a:noFill/>
                    </a:lnB>
                  </a:tcPr>
                </a:tc>
                <a:tc>
                  <a:txBody>
                    <a:bodyPr/>
                    <a:lstStyle/>
                    <a:p>
                      <a:endParaRPr lang="en-US" sz="1400" dirty="0"/>
                    </a:p>
                  </a:txBody>
                  <a:tcPr marL="35339" marR="35339" marT="17671" marB="17671" anchor="ctr">
                    <a:lnL>
                      <a:noFill/>
                    </a:lnL>
                    <a:lnR>
                      <a:noFill/>
                    </a:lnR>
                    <a:lnT>
                      <a:noFill/>
                    </a:lnT>
                    <a:lnB>
                      <a:noFill/>
                    </a:lnB>
                  </a:tcPr>
                </a:tc>
                <a:tc>
                  <a:txBody>
                    <a:bodyPr/>
                    <a:lstStyle/>
                    <a:p>
                      <a:r>
                        <a:rPr lang="en-US" sz="1400"/>
                        <a:t>6</a:t>
                      </a:r>
                      <a:br>
                        <a:rPr lang="en-US" sz="1400"/>
                      </a:br>
                      <a:endParaRPr lang="en-US" sz="1400"/>
                    </a:p>
                  </a:txBody>
                  <a:tcPr marL="35339" marR="35339" marT="17671" marB="17671" anchor="ctr">
                    <a:lnL>
                      <a:noFill/>
                    </a:lnL>
                    <a:lnR>
                      <a:noFill/>
                    </a:lnR>
                    <a:lnT>
                      <a:noFill/>
                    </a:lnT>
                    <a:lnB>
                      <a:noFill/>
                    </a:lnB>
                  </a:tcPr>
                </a:tc>
              </a:tr>
              <a:tr h="248709">
                <a:tc>
                  <a:txBody>
                    <a:bodyPr/>
                    <a:lstStyle/>
                    <a:p>
                      <a:r>
                        <a:rPr lang="en-US" sz="1400" b="1" dirty="0">
                          <a:solidFill>
                            <a:srgbClr val="C00000"/>
                          </a:solidFill>
                        </a:rPr>
                        <a:t>Total</a:t>
                      </a:r>
                    </a:p>
                  </a:txBody>
                  <a:tcPr marL="35339" marR="35339" marT="17671" marB="17671" anchor="ctr">
                    <a:lnL>
                      <a:noFill/>
                    </a:lnL>
                    <a:lnR>
                      <a:noFill/>
                    </a:lnR>
                    <a:lnT>
                      <a:noFill/>
                    </a:lnT>
                    <a:lnB>
                      <a:noFill/>
                    </a:lnB>
                  </a:tcPr>
                </a:tc>
                <a:tc>
                  <a:txBody>
                    <a:bodyPr/>
                    <a:lstStyle/>
                    <a:p>
                      <a:r>
                        <a:rPr lang="en-US" sz="1400" b="1" dirty="0">
                          <a:solidFill>
                            <a:srgbClr val="C00000"/>
                          </a:solidFill>
                        </a:rPr>
                        <a:t>57</a:t>
                      </a:r>
                    </a:p>
                  </a:txBody>
                  <a:tcPr marL="35339" marR="35339" marT="17671" marB="17671" anchor="ctr">
                    <a:lnL>
                      <a:noFill/>
                    </a:lnL>
                    <a:lnR>
                      <a:noFill/>
                    </a:lnR>
                    <a:lnT>
                      <a:noFill/>
                    </a:lnT>
                    <a:lnB>
                      <a:noFill/>
                    </a:lnB>
                  </a:tcPr>
                </a:tc>
                <a:tc>
                  <a:txBody>
                    <a:bodyPr/>
                    <a:lstStyle/>
                    <a:p>
                      <a:r>
                        <a:rPr lang="en-US" sz="1400" b="1" dirty="0">
                          <a:solidFill>
                            <a:srgbClr val="C00000"/>
                          </a:solidFill>
                        </a:rPr>
                        <a:t>140</a:t>
                      </a:r>
                    </a:p>
                  </a:txBody>
                  <a:tcPr marL="35339" marR="35339" marT="17671" marB="17671" anchor="ctr">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609600" y="609600"/>
          <a:ext cx="7848600" cy="639763"/>
        </p:xfrm>
        <a:graphic>
          <a:graphicData uri="http://schemas.openxmlformats.org/drawingml/2006/table">
            <a:tbl>
              <a:tblPr/>
              <a:tblGrid>
                <a:gridCol w="4038600"/>
                <a:gridCol w="1600200"/>
                <a:gridCol w="2209800"/>
              </a:tblGrid>
              <a:tr h="639763">
                <a:tc>
                  <a:txBody>
                    <a:bodyPr/>
                    <a:lstStyle/>
                    <a:p>
                      <a:r>
                        <a:rPr lang="en-US" sz="1400" dirty="0">
                          <a:solidFill>
                            <a:srgbClr val="C00000"/>
                          </a:solidFill>
                        </a:rPr>
                        <a:t>Occupation</a:t>
                      </a:r>
                    </a:p>
                  </a:txBody>
                  <a:tcPr marT="45625" marB="45625" anchor="ctr">
                    <a:lnL>
                      <a:noFill/>
                    </a:lnL>
                    <a:lnR>
                      <a:noFill/>
                    </a:lnR>
                    <a:lnT>
                      <a:noFill/>
                    </a:lnT>
                    <a:lnB>
                      <a:noFill/>
                    </a:lnB>
                  </a:tcPr>
                </a:tc>
                <a:tc>
                  <a:txBody>
                    <a:bodyPr/>
                    <a:lstStyle/>
                    <a:p>
                      <a:pPr algn="ctr"/>
                      <a:r>
                        <a:rPr lang="en-US" sz="1200" dirty="0" smtClean="0">
                          <a:solidFill>
                            <a:srgbClr val="C00000"/>
                          </a:solidFill>
                        </a:rPr>
                        <a:t>Confirmed occupational </a:t>
                      </a:r>
                      <a:r>
                        <a:rPr lang="en-US" sz="1200" dirty="0">
                          <a:solidFill>
                            <a:srgbClr val="C00000"/>
                          </a:solidFill>
                        </a:rPr>
                        <a:t>transmission</a:t>
                      </a:r>
                    </a:p>
                  </a:txBody>
                  <a:tcPr marT="45625" marB="45625" anchor="ctr">
                    <a:lnL>
                      <a:noFill/>
                    </a:lnL>
                    <a:lnR>
                      <a:noFill/>
                    </a:lnR>
                    <a:lnT>
                      <a:noFill/>
                    </a:lnT>
                    <a:lnB>
                      <a:noFill/>
                    </a:lnB>
                  </a:tcPr>
                </a:tc>
                <a:tc>
                  <a:txBody>
                    <a:bodyPr/>
                    <a:lstStyle/>
                    <a:p>
                      <a:r>
                        <a:rPr lang="en-US" sz="1200" dirty="0">
                          <a:solidFill>
                            <a:srgbClr val="C00000"/>
                          </a:solidFill>
                        </a:rPr>
                        <a:t>Possible occupational transmission</a:t>
                      </a:r>
                    </a:p>
                  </a:txBody>
                  <a:tcPr marT="45625" marB="45625" anchor="ctr">
                    <a:lnL>
                      <a:noFill/>
                    </a:lnL>
                    <a:lnR>
                      <a:noFill/>
                    </a:lnR>
                    <a:lnT>
                      <a:noFill/>
                    </a:lnT>
                    <a:lnB>
                      <a:noFill/>
                    </a:lnB>
                  </a:tcPr>
                </a:tc>
              </a:tr>
            </a:tbl>
          </a:graphicData>
        </a:graphic>
      </p:graphicFrame>
      <p:sp>
        <p:nvSpPr>
          <p:cNvPr id="4" name="Rectangle 2"/>
          <p:cNvSpPr txBox="1">
            <a:spLocks noChangeArrowheads="1"/>
          </p:cNvSpPr>
          <p:nvPr/>
        </p:nvSpPr>
        <p:spPr>
          <a:xfrm>
            <a:off x="533400" y="152400"/>
            <a:ext cx="8458200" cy="1216025"/>
          </a:xfrm>
          <a:prstGeom prst="rect">
            <a:avLst/>
          </a:prstGeom>
        </p:spPr>
        <p:txBody>
          <a:bodyPr/>
          <a:lstStyle/>
          <a:p>
            <a:pPr fontAlgn="auto">
              <a:spcBef>
                <a:spcPts val="0"/>
              </a:spcBef>
              <a:spcAft>
                <a:spcPts val="0"/>
              </a:spcAft>
              <a:defRPr/>
            </a:pPr>
            <a:r>
              <a:rPr lang="en-US" sz="2800" dirty="0">
                <a:solidFill>
                  <a:schemeClr val="tx2"/>
                </a:solidFill>
                <a:latin typeface="+mj-lt"/>
                <a:ea typeface="+mj-ea"/>
                <a:cs typeface="+mj-cs"/>
              </a:rPr>
              <a:t>Occupational HIV infections</a:t>
            </a: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8" name="Rectangle 2"/>
          <p:cNvSpPr txBox="1">
            <a:spLocks noChangeArrowheads="1"/>
          </p:cNvSpPr>
          <p:nvPr/>
        </p:nvSpPr>
        <p:spPr>
          <a:xfrm>
            <a:off x="381000" y="685800"/>
            <a:ext cx="7772400" cy="1143000"/>
          </a:xfrm>
          <a:prstGeom prst="rect">
            <a:avLst/>
          </a:prstGeom>
        </p:spPr>
        <p:txBody>
          <a:bodyPr anchor="ctr">
            <a:normAutofit/>
          </a:bodyPr>
          <a:lstStyle/>
          <a:p>
            <a:pPr fontAlgn="auto">
              <a:spcAft>
                <a:spcPts val="0"/>
              </a:spcAft>
              <a:defRPr/>
            </a:pPr>
            <a:endParaRPr lang="en-US" sz="4400" dirty="0">
              <a:latin typeface="+mj-lt"/>
              <a:ea typeface="+mj-ea"/>
              <a:cs typeface="+mj-cs"/>
            </a:endParaRPr>
          </a:p>
        </p:txBody>
      </p:sp>
      <p:sp>
        <p:nvSpPr>
          <p:cNvPr id="11" name="Rectangle 2"/>
          <p:cNvSpPr txBox="1">
            <a:spLocks noChangeArrowheads="1"/>
          </p:cNvSpPr>
          <p:nvPr/>
        </p:nvSpPr>
        <p:spPr>
          <a:xfrm>
            <a:off x="533400" y="152400"/>
            <a:ext cx="8001000" cy="1216025"/>
          </a:xfrm>
          <a:prstGeom prst="rect">
            <a:avLst/>
          </a:prstGeom>
        </p:spPr>
        <p:txBody>
          <a:bodyPr anchor="ctr">
            <a:normAutofit/>
          </a:bodyPr>
          <a:lstStyle/>
          <a:p>
            <a:pPr algn="ctr" fontAlgn="auto">
              <a:spcAft>
                <a:spcPts val="0"/>
              </a:spcAft>
              <a:defRPr/>
            </a:pPr>
            <a:r>
              <a:rPr lang="en-US" sz="4000">
                <a:latin typeface="+mj-lt"/>
                <a:ea typeface="+mj-ea"/>
                <a:cs typeface="+mj-cs"/>
              </a:rPr>
              <a:t>Occupational HIV infections</a:t>
            </a:r>
            <a:endParaRPr lang="en-US" sz="4000" dirty="0">
              <a:latin typeface="+mj-lt"/>
              <a:ea typeface="+mj-ea"/>
              <a:cs typeface="+mj-cs"/>
            </a:endParaRPr>
          </a:p>
        </p:txBody>
      </p:sp>
      <p:sp>
        <p:nvSpPr>
          <p:cNvPr id="78855" name="Rectangle 3"/>
          <p:cNvSpPr txBox="1">
            <a:spLocks noChangeArrowheads="1"/>
          </p:cNvSpPr>
          <p:nvPr/>
        </p:nvSpPr>
        <p:spPr bwMode="auto">
          <a:xfrm>
            <a:off x="609600" y="1371600"/>
            <a:ext cx="80010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spcBef>
                <a:spcPts val="1200"/>
              </a:spcBef>
              <a:buFont typeface="Wingdings" pitchFamily="2" charset="2"/>
              <a:buChar char="q"/>
            </a:pPr>
            <a:r>
              <a:rPr lang="en-US" sz="2400"/>
              <a:t>No new confirmed HIV sero-conversion between 2000-2006 from occupational exposure</a:t>
            </a:r>
          </a:p>
          <a:p>
            <a:pPr eaLnBrk="1" hangingPunct="1">
              <a:spcBef>
                <a:spcPts val="1200"/>
              </a:spcBef>
              <a:buFont typeface="Wingdings" pitchFamily="2" charset="2"/>
              <a:buChar char="q"/>
            </a:pPr>
            <a:endParaRPr lang="en-US" sz="2400"/>
          </a:p>
          <a:p>
            <a:pPr eaLnBrk="1" hangingPunct="1">
              <a:spcBef>
                <a:spcPts val="1200"/>
              </a:spcBef>
              <a:buFont typeface="Wingdings" pitchFamily="2" charset="2"/>
              <a:buChar char="q"/>
            </a:pPr>
            <a:r>
              <a:rPr lang="en-US" sz="2400"/>
              <a:t>Many </a:t>
            </a:r>
            <a:r>
              <a:rPr lang="en-US" sz="2400" u="sng"/>
              <a:t>possible</a:t>
            </a:r>
            <a:r>
              <a:rPr lang="en-US" sz="2400"/>
              <a:t> exposures under investigation</a:t>
            </a:r>
          </a:p>
          <a:p>
            <a:pPr eaLnBrk="1" hangingPunct="1">
              <a:spcBef>
                <a:spcPts val="1200"/>
              </a:spcBef>
            </a:pPr>
            <a:endParaRPr lang="en-US" sz="2400"/>
          </a:p>
          <a:p>
            <a:pPr eaLnBrk="1" hangingPunct="1">
              <a:spcBef>
                <a:spcPts val="1200"/>
              </a:spcBef>
              <a:buFont typeface="Wingdings" pitchFamily="2" charset="2"/>
              <a:buChar char="q"/>
            </a:pPr>
            <a:r>
              <a:rPr lang="en-US" sz="2400"/>
              <a:t>Virus does not survive on surfaces outside the body. </a:t>
            </a:r>
          </a:p>
          <a:p>
            <a:pPr eaLnBrk="1" hangingPunct="1">
              <a:spcBef>
                <a:spcPts val="1200"/>
              </a:spcBef>
              <a:buFont typeface="Wingdings" pitchFamily="2" charset="2"/>
              <a:buChar char="q"/>
            </a:pPr>
            <a:endParaRPr lang="en-US" sz="2400"/>
          </a:p>
          <a:p>
            <a:pPr eaLnBrk="1" hangingPunct="1">
              <a:spcBef>
                <a:spcPts val="1200"/>
              </a:spcBef>
              <a:buFont typeface="Wingdings" pitchFamily="2" charset="2"/>
              <a:buChar char="q"/>
            </a:pPr>
            <a:r>
              <a:rPr lang="en-US" sz="2400"/>
              <a:t>Not transmitted by surface contact with dried blood. </a:t>
            </a: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79877" name="Slide Number Placeholder 17"/>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35191A18-C076-4D38-9FCD-6A6DAAD76367}" type="slidenum">
              <a:rPr lang="en-US" smtClean="0">
                <a:solidFill>
                  <a:schemeClr val="tx2"/>
                </a:solidFill>
              </a:rPr>
              <a:pPr fontAlgn="base">
                <a:spcBef>
                  <a:spcPct val="0"/>
                </a:spcBef>
                <a:spcAft>
                  <a:spcPct val="0"/>
                </a:spcAft>
                <a:defRPr/>
              </a:pPr>
              <a:t>72</a:t>
            </a:fld>
            <a:endParaRPr lang="en-US" smtClean="0">
              <a:solidFill>
                <a:schemeClr val="tx2"/>
              </a:solidFill>
            </a:endParaRPr>
          </a:p>
        </p:txBody>
      </p:sp>
      <p:sp>
        <p:nvSpPr>
          <p:cNvPr id="38915" name="Rectangle 2"/>
          <p:cNvSpPr>
            <a:spLocks noGrp="1" noChangeArrowheads="1"/>
          </p:cNvSpPr>
          <p:nvPr>
            <p:ph type="title"/>
            <p:custDataLst>
              <p:tags r:id="rId2"/>
            </p:custDataLst>
          </p:nvPr>
        </p:nvSpPr>
        <p:spPr>
          <a:xfrm>
            <a:off x="381000" y="0"/>
            <a:ext cx="8229600" cy="1143000"/>
          </a:xfrm>
        </p:spPr>
        <p:txBody>
          <a:bodyPr/>
          <a:lstStyle/>
          <a:p>
            <a:pPr eaLnBrk="1" fontAlgn="auto" hangingPunct="1">
              <a:spcAft>
                <a:spcPts val="0"/>
              </a:spcAft>
              <a:defRPr/>
            </a:pPr>
            <a:r>
              <a:rPr lang="en-US" sz="3200" dirty="0" smtClean="0">
                <a:solidFill>
                  <a:schemeClr val="tx1"/>
                </a:solidFill>
              </a:rPr>
              <a:t>Why worry with such low risk?</a:t>
            </a:r>
          </a:p>
        </p:txBody>
      </p:sp>
      <p:sp>
        <p:nvSpPr>
          <p:cNvPr id="79879" name="Rectangle 3"/>
          <p:cNvSpPr>
            <a:spLocks noGrp="1" noChangeArrowheads="1"/>
          </p:cNvSpPr>
          <p:nvPr>
            <p:ph idx="1"/>
          </p:nvPr>
        </p:nvSpPr>
        <p:spPr>
          <a:xfrm>
            <a:off x="838200" y="1600200"/>
            <a:ext cx="7620000" cy="4267200"/>
          </a:xfrm>
        </p:spPr>
        <p:txBody>
          <a:bodyPr/>
          <a:lstStyle/>
          <a:p>
            <a:pPr eaLnBrk="1" hangingPunct="1">
              <a:lnSpc>
                <a:spcPct val="120000"/>
              </a:lnSpc>
              <a:buFont typeface="Wingdings" pitchFamily="2" charset="2"/>
              <a:buChar char="q"/>
            </a:pPr>
            <a:r>
              <a:rPr lang="en-US" sz="2400" smtClean="0"/>
              <a:t>No vaccine!</a:t>
            </a:r>
          </a:p>
          <a:p>
            <a:pPr eaLnBrk="1" hangingPunct="1">
              <a:lnSpc>
                <a:spcPct val="120000"/>
              </a:lnSpc>
              <a:buFont typeface="Wingdings" pitchFamily="2" charset="2"/>
              <a:buChar char="q"/>
            </a:pPr>
            <a:r>
              <a:rPr lang="en-US" sz="2400" smtClean="0"/>
              <a:t>No cure!</a:t>
            </a:r>
          </a:p>
          <a:p>
            <a:pPr eaLnBrk="1" hangingPunct="1">
              <a:lnSpc>
                <a:spcPct val="120000"/>
              </a:lnSpc>
              <a:buFont typeface="Wingdings" pitchFamily="2" charset="2"/>
              <a:buChar char="q"/>
            </a:pPr>
            <a:r>
              <a:rPr lang="en-US" sz="2400" smtClean="0"/>
              <a:t>End result – DEATH! </a:t>
            </a:r>
          </a:p>
          <a:p>
            <a:pPr eaLnBrk="1" hangingPunct="1">
              <a:lnSpc>
                <a:spcPct val="120000"/>
              </a:lnSpc>
              <a:buFont typeface="Wingdings" pitchFamily="2" charset="2"/>
              <a:buChar char="q"/>
            </a:pPr>
            <a:r>
              <a:rPr lang="en-US" sz="2400" smtClean="0"/>
              <a:t>Costly therapy with bad side effects if exposed </a:t>
            </a:r>
          </a:p>
          <a:p>
            <a:pPr lvl="2" eaLnBrk="1" hangingPunct="1">
              <a:lnSpc>
                <a:spcPct val="120000"/>
              </a:lnSpc>
              <a:buFont typeface="Wingdings" pitchFamily="2" charset="2"/>
              <a:buChar char="q"/>
            </a:pPr>
            <a:r>
              <a:rPr lang="en-US" sz="2100" smtClean="0"/>
              <a:t>More than one antiretroviral drug given</a:t>
            </a:r>
          </a:p>
          <a:p>
            <a:pPr lvl="2" eaLnBrk="1" hangingPunct="1">
              <a:lnSpc>
                <a:spcPct val="120000"/>
              </a:lnSpc>
              <a:buFont typeface="Wingdings" pitchFamily="2" charset="2"/>
              <a:buChar char="q"/>
            </a:pPr>
            <a:r>
              <a:rPr lang="en-US" sz="2100" smtClean="0"/>
              <a:t>Some strains resist antiviral therapy</a:t>
            </a:r>
          </a:p>
        </p:txBody>
      </p:sp>
    </p:spTree>
    <p:custDataLst>
      <p:tags r:id="rId1"/>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609725"/>
            <a:ext cx="7239000" cy="4846638"/>
          </a:xfrm>
        </p:spPr>
        <p:txBody>
          <a:bodyPr>
            <a:normAutofit/>
          </a:bodyPr>
          <a:lstStyle/>
          <a:p>
            <a:pPr marL="274320" indent="-274320" eaLnBrk="1" fontAlgn="auto" hangingPunct="1">
              <a:spcAft>
                <a:spcPts val="0"/>
              </a:spcAft>
              <a:buFont typeface="Wingdings 2"/>
              <a:buChar char=""/>
              <a:defRPr/>
            </a:pPr>
            <a:r>
              <a:rPr lang="en-US" dirty="0" smtClean="0"/>
              <a:t>Disease ≠ microbe</a:t>
            </a:r>
          </a:p>
          <a:p>
            <a:pPr marL="274320" indent="-274320" eaLnBrk="1" fontAlgn="auto" hangingPunct="1">
              <a:spcAft>
                <a:spcPts val="0"/>
              </a:spcAft>
              <a:buFont typeface="Wingdings 2"/>
              <a:buChar char=""/>
              <a:defRPr/>
            </a:pPr>
            <a:r>
              <a:rPr lang="en-US" dirty="0" smtClean="0"/>
              <a:t>Disease = </a:t>
            </a:r>
            <a:r>
              <a:rPr lang="en-US" u="sng" dirty="0" smtClean="0"/>
              <a:t>immune system response</a:t>
            </a:r>
            <a:r>
              <a:rPr lang="en-US" dirty="0" smtClean="0"/>
              <a:t> to microbe</a:t>
            </a:r>
          </a:p>
          <a:p>
            <a:pPr marL="274320" indent="-274320" eaLnBrk="1" fontAlgn="auto" hangingPunct="1">
              <a:spcAft>
                <a:spcPts val="0"/>
              </a:spcAft>
              <a:buFont typeface="Wingdings 2"/>
              <a:buChar char=""/>
              <a:defRPr/>
            </a:pPr>
            <a:endParaRPr lang="en-US" dirty="0" smtClean="0">
              <a:solidFill>
                <a:schemeClr val="tx2">
                  <a:lumMod val="50000"/>
                </a:schemeClr>
              </a:solidFill>
            </a:endParaRPr>
          </a:p>
          <a:p>
            <a:pPr marL="274320" indent="-274320" eaLnBrk="1" fontAlgn="auto" hangingPunct="1">
              <a:spcAft>
                <a:spcPts val="0"/>
              </a:spcAft>
              <a:buFont typeface="Wingdings 2"/>
              <a:buNone/>
              <a:defRPr/>
            </a:pPr>
            <a:endParaRPr lang="en-US" dirty="0"/>
          </a:p>
        </p:txBody>
      </p:sp>
      <p:pic>
        <p:nvPicPr>
          <p:cNvPr id="9" name="Picture 8" descr="light-virus-1.jpg"/>
          <p:cNvPicPr>
            <a:picLocks noChangeAspect="1"/>
          </p:cNvPicPr>
          <p:nvPr>
            <p:custDataLst>
              <p:tags r:id="rId2"/>
            </p:custDataLst>
          </p:nvPr>
        </p:nvPicPr>
        <p:blipFill>
          <a:blip r:embed="rId5" cstate="email">
            <a:extLst>
              <a:ext uri="{28A0092B-C50C-407E-A947-70E740481C1C}">
                <a14:useLocalDpi xmlns:a14="http://schemas.microsoft.com/office/drawing/2010/main" val="0"/>
              </a:ext>
            </a:extLst>
          </a:blip>
          <a:stretch>
            <a:fillRect/>
          </a:stretch>
        </p:blipFill>
        <p:spPr>
          <a:xfrm>
            <a:off x="4689475" y="4479925"/>
            <a:ext cx="3463925" cy="237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rot="16200000">
            <a:off x="-3213100" y="3136900"/>
            <a:ext cx="68580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General Information</a:t>
            </a: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pic>
        <p:nvPicPr>
          <p:cNvPr id="4" name="Content Placeholder 3" descr="immune3.bmp"/>
          <p:cNvPicPr>
            <a:picLocks noGrp="1" noChangeAspect="1"/>
          </p:cNvPicPr>
          <p:nvPr>
            <p:ph idx="1"/>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990600" y="228600"/>
            <a:ext cx="2865438" cy="4297363"/>
          </a:xfrm>
          <a:ln w="38100" cap="sq">
            <a:solidFill>
              <a:srgbClr val="000000"/>
            </a:solidFill>
            <a:miter lim="800000"/>
          </a:ln>
          <a:effectLst>
            <a:outerShdw blurRad="50800" dist="38100" dir="2700000" algn="tl" rotWithShape="0">
              <a:srgbClr val="000000">
                <a:alpha val="43000"/>
              </a:srgbClr>
            </a:outerShdw>
          </a:effectLst>
        </p:spPr>
      </p:pic>
      <p:pic>
        <p:nvPicPr>
          <p:cNvPr id="5" name="Picture 4" descr="immune.bmp"/>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tretch>
            <a:fillRect/>
          </a:stretch>
        </p:blipFill>
        <p:spPr>
          <a:xfrm>
            <a:off x="4419600" y="212725"/>
            <a:ext cx="3565525" cy="3567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927" name="TextBox 7"/>
          <p:cNvSpPr txBox="1">
            <a:spLocks noChangeArrowheads="1"/>
          </p:cNvSpPr>
          <p:nvPr/>
        </p:nvSpPr>
        <p:spPr bwMode="auto">
          <a:xfrm>
            <a:off x="4419600" y="65532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b="1"/>
              <a:t>MACROPHAGE</a:t>
            </a:r>
          </a:p>
        </p:txBody>
      </p:sp>
      <p:sp>
        <p:nvSpPr>
          <p:cNvPr id="9" name="Oval 8"/>
          <p:cNvSpPr/>
          <p:nvPr/>
        </p:nvSpPr>
        <p:spPr>
          <a:xfrm>
            <a:off x="1066800" y="2438400"/>
            <a:ext cx="6858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15-11_Phagocyte_1.jpg"/>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rcRect/>
          <a:stretch>
            <a:fillRect/>
          </a:stretch>
        </p:blipFill>
        <p:spPr>
          <a:xfrm>
            <a:off x="4419600" y="4175125"/>
            <a:ext cx="2925763" cy="237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Normal Structure &amp; Function</a:t>
            </a: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11" name="TextBox 10"/>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Normal Structure &amp; Function</a:t>
            </a:r>
          </a:p>
        </p:txBody>
      </p:sp>
      <p:sp>
        <p:nvSpPr>
          <p:cNvPr id="82950" name="Content Placeholder 11"/>
          <p:cNvSpPr>
            <a:spLocks noGrp="1"/>
          </p:cNvSpPr>
          <p:nvPr>
            <p:ph idx="1"/>
          </p:nvPr>
        </p:nvSpPr>
        <p:spPr>
          <a:xfrm>
            <a:off x="1066800" y="914400"/>
            <a:ext cx="7239000" cy="4846638"/>
          </a:xfrm>
        </p:spPr>
        <p:txBody>
          <a:bodyPr/>
          <a:lstStyle/>
          <a:p>
            <a:pPr eaLnBrk="1" hangingPunct="1"/>
            <a:r>
              <a:rPr lang="en-US" b="1" smtClean="0"/>
              <a:t>Any area: Pain &amp; Swelling</a:t>
            </a:r>
          </a:p>
          <a:p>
            <a:pPr eaLnBrk="1" hangingPunct="1"/>
            <a:r>
              <a:rPr lang="en-US" smtClean="0"/>
              <a:t>Skin wound: Red/warm/pus</a:t>
            </a:r>
          </a:p>
          <a:p>
            <a:pPr eaLnBrk="1" hangingPunct="1"/>
            <a:r>
              <a:rPr lang="en-US" smtClean="0"/>
              <a:t>Lungs: Sputum production increases</a:t>
            </a:r>
          </a:p>
          <a:p>
            <a:pPr eaLnBrk="1" hangingPunct="1"/>
            <a:r>
              <a:rPr lang="en-US" smtClean="0"/>
              <a:t>Stomach/Bowel: Vomiting &amp; diarrhea</a:t>
            </a:r>
          </a:p>
          <a:p>
            <a:pPr eaLnBrk="1" hangingPunct="1"/>
            <a:r>
              <a:rPr lang="en-US" smtClean="0"/>
              <a:t>Kidneys/Bladder: Increased urine production</a:t>
            </a:r>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11" name="TextBox 10"/>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Normal Structure &amp; Function</a:t>
            </a:r>
          </a:p>
        </p:txBody>
      </p:sp>
      <p:sp>
        <p:nvSpPr>
          <p:cNvPr id="83974" name="Content Placeholder 11"/>
          <p:cNvSpPr>
            <a:spLocks noGrp="1"/>
          </p:cNvSpPr>
          <p:nvPr>
            <p:ph idx="1"/>
          </p:nvPr>
        </p:nvSpPr>
        <p:spPr>
          <a:xfrm>
            <a:off x="1066800" y="914400"/>
            <a:ext cx="7239000" cy="4846638"/>
          </a:xfrm>
        </p:spPr>
        <p:txBody>
          <a:bodyPr/>
          <a:lstStyle/>
          <a:p>
            <a:pPr eaLnBrk="1" hangingPunct="1"/>
            <a:r>
              <a:rPr lang="en-US" smtClean="0"/>
              <a:t>Any area: Pain &amp; Swelling</a:t>
            </a:r>
          </a:p>
          <a:p>
            <a:pPr eaLnBrk="1" hangingPunct="1"/>
            <a:r>
              <a:rPr lang="en-US" b="1" smtClean="0"/>
              <a:t>Skin wound: Red/warm/pus</a:t>
            </a:r>
          </a:p>
          <a:p>
            <a:pPr eaLnBrk="1" hangingPunct="1"/>
            <a:r>
              <a:rPr lang="en-US" smtClean="0"/>
              <a:t>Lungs: Sputum production increases</a:t>
            </a:r>
          </a:p>
          <a:p>
            <a:pPr eaLnBrk="1" hangingPunct="1"/>
            <a:r>
              <a:rPr lang="en-US" smtClean="0"/>
              <a:t>Stomach/Bowel: Vomiting &amp; diarrhea</a:t>
            </a:r>
          </a:p>
          <a:p>
            <a:pPr eaLnBrk="1" hangingPunct="1"/>
            <a:r>
              <a:rPr lang="en-US" smtClean="0"/>
              <a:t>Kidneys/Bladder: Increased urine production</a:t>
            </a:r>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11" name="TextBox 10"/>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Normal Structure &amp; Function</a:t>
            </a:r>
          </a:p>
        </p:txBody>
      </p:sp>
      <p:sp>
        <p:nvSpPr>
          <p:cNvPr id="84998" name="Content Placeholder 11"/>
          <p:cNvSpPr>
            <a:spLocks noGrp="1"/>
          </p:cNvSpPr>
          <p:nvPr>
            <p:ph idx="1"/>
          </p:nvPr>
        </p:nvSpPr>
        <p:spPr>
          <a:xfrm>
            <a:off x="1066800" y="914400"/>
            <a:ext cx="7239000" cy="4846638"/>
          </a:xfrm>
        </p:spPr>
        <p:txBody>
          <a:bodyPr/>
          <a:lstStyle/>
          <a:p>
            <a:pPr eaLnBrk="1" hangingPunct="1"/>
            <a:r>
              <a:rPr lang="en-US" smtClean="0"/>
              <a:t>Any area: Pain &amp; Swelling</a:t>
            </a:r>
          </a:p>
          <a:p>
            <a:pPr eaLnBrk="1" hangingPunct="1"/>
            <a:r>
              <a:rPr lang="en-US" smtClean="0"/>
              <a:t>Skin wound: Red/warm/pus</a:t>
            </a:r>
          </a:p>
          <a:p>
            <a:pPr eaLnBrk="1" hangingPunct="1"/>
            <a:r>
              <a:rPr lang="en-US" b="1" smtClean="0"/>
              <a:t>Lungs: Sputum production increases</a:t>
            </a:r>
          </a:p>
          <a:p>
            <a:pPr eaLnBrk="1" hangingPunct="1"/>
            <a:r>
              <a:rPr lang="en-US" smtClean="0"/>
              <a:t>Stomach/Bowel: Vomiting &amp; diarrhea</a:t>
            </a:r>
          </a:p>
          <a:p>
            <a:pPr eaLnBrk="1" hangingPunct="1"/>
            <a:r>
              <a:rPr lang="en-US" smtClean="0"/>
              <a:t>Kidneys/Bladder: Increased urine production</a:t>
            </a:r>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11" name="TextBox 10"/>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Normal Structure &amp; Function</a:t>
            </a:r>
          </a:p>
        </p:txBody>
      </p:sp>
      <p:sp>
        <p:nvSpPr>
          <p:cNvPr id="86022" name="Content Placeholder 11"/>
          <p:cNvSpPr>
            <a:spLocks noGrp="1"/>
          </p:cNvSpPr>
          <p:nvPr>
            <p:ph idx="1"/>
          </p:nvPr>
        </p:nvSpPr>
        <p:spPr>
          <a:xfrm>
            <a:off x="1066800" y="914400"/>
            <a:ext cx="7239000" cy="4846638"/>
          </a:xfrm>
        </p:spPr>
        <p:txBody>
          <a:bodyPr/>
          <a:lstStyle/>
          <a:p>
            <a:pPr eaLnBrk="1" hangingPunct="1"/>
            <a:r>
              <a:rPr lang="en-US" smtClean="0"/>
              <a:t>Any area: Pain &amp; Swelling</a:t>
            </a:r>
          </a:p>
          <a:p>
            <a:pPr eaLnBrk="1" hangingPunct="1"/>
            <a:r>
              <a:rPr lang="en-US" smtClean="0"/>
              <a:t>Skin wound: Red/warm/pus</a:t>
            </a:r>
          </a:p>
          <a:p>
            <a:pPr eaLnBrk="1" hangingPunct="1"/>
            <a:r>
              <a:rPr lang="en-US" smtClean="0"/>
              <a:t>Lungs: Sputum production increases</a:t>
            </a:r>
          </a:p>
          <a:p>
            <a:pPr eaLnBrk="1" hangingPunct="1"/>
            <a:r>
              <a:rPr lang="en-US" b="1" smtClean="0"/>
              <a:t>Stomach/Bowel: Vomiting &amp; diarrhea</a:t>
            </a:r>
          </a:p>
          <a:p>
            <a:pPr eaLnBrk="1" hangingPunct="1"/>
            <a:r>
              <a:rPr lang="en-US" smtClean="0"/>
              <a:t>Kidneys/Bladder: Increased urine production</a:t>
            </a:r>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11" name="TextBox 10"/>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Normal Structure &amp; Function</a:t>
            </a:r>
          </a:p>
        </p:txBody>
      </p:sp>
      <p:sp>
        <p:nvSpPr>
          <p:cNvPr id="87046" name="Content Placeholder 11"/>
          <p:cNvSpPr>
            <a:spLocks noGrp="1"/>
          </p:cNvSpPr>
          <p:nvPr>
            <p:ph idx="1"/>
          </p:nvPr>
        </p:nvSpPr>
        <p:spPr>
          <a:xfrm>
            <a:off x="1066800" y="914400"/>
            <a:ext cx="7239000" cy="4846638"/>
          </a:xfrm>
        </p:spPr>
        <p:txBody>
          <a:bodyPr/>
          <a:lstStyle/>
          <a:p>
            <a:pPr eaLnBrk="1" hangingPunct="1"/>
            <a:r>
              <a:rPr lang="en-US" smtClean="0"/>
              <a:t>Any area: Pain &amp; Swelling</a:t>
            </a:r>
          </a:p>
          <a:p>
            <a:pPr eaLnBrk="1" hangingPunct="1"/>
            <a:r>
              <a:rPr lang="en-US" smtClean="0"/>
              <a:t>Skin wound: Red/warm/pus</a:t>
            </a:r>
          </a:p>
          <a:p>
            <a:pPr eaLnBrk="1" hangingPunct="1"/>
            <a:r>
              <a:rPr lang="en-US" smtClean="0"/>
              <a:t>Lungs: Sputum production increases</a:t>
            </a:r>
          </a:p>
          <a:p>
            <a:pPr eaLnBrk="1" hangingPunct="1"/>
            <a:r>
              <a:rPr lang="en-US" smtClean="0"/>
              <a:t>Stomach/Bowel: Vomiting &amp; diarrhea</a:t>
            </a:r>
          </a:p>
          <a:p>
            <a:pPr eaLnBrk="1" hangingPunct="1"/>
            <a:r>
              <a:rPr lang="en-US" b="1" smtClean="0"/>
              <a:t>Kidneys/Bladder: Increased urine production</a:t>
            </a:r>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2667000" y="2743200"/>
            <a:ext cx="2552815"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O.P.I.M</a:t>
            </a:r>
          </a:p>
        </p:txBody>
      </p:sp>
      <p:pic>
        <p:nvPicPr>
          <p:cNvPr id="14339" name="Picture 4" descr="cerebrospinal_flui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1524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synovial.jpg"/>
          <p:cNvPicPr>
            <a:picLocks noChangeAspect="1"/>
          </p:cNvPicPr>
          <p:nvPr/>
        </p:nvPicPr>
        <p:blipFill>
          <a:blip r:embed="rId6">
            <a:extLst>
              <a:ext uri="{28A0092B-C50C-407E-A947-70E740481C1C}">
                <a14:useLocalDpi xmlns:a14="http://schemas.microsoft.com/office/drawing/2010/main" val="0"/>
              </a:ext>
            </a:extLst>
          </a:blip>
          <a:srcRect l="42308"/>
          <a:stretch>
            <a:fillRect/>
          </a:stretch>
        </p:blipFill>
        <p:spPr bwMode="auto">
          <a:xfrm>
            <a:off x="2438400" y="152400"/>
            <a:ext cx="1143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pericardial-fluid.jpg"/>
          <p:cNvPicPr>
            <a:picLocks noChangeAspect="1"/>
          </p:cNvPicPr>
          <p:nvPr/>
        </p:nvPicPr>
        <p:blipFill>
          <a:blip r:embed="rId7">
            <a:extLst>
              <a:ext uri="{28A0092B-C50C-407E-A947-70E740481C1C}">
                <a14:useLocalDpi xmlns:a14="http://schemas.microsoft.com/office/drawing/2010/main" val="0"/>
              </a:ext>
            </a:extLst>
          </a:blip>
          <a:srcRect l="64999" t="17786" r="12500" b="45973"/>
          <a:stretch>
            <a:fillRect/>
          </a:stretch>
        </p:blipFill>
        <p:spPr bwMode="auto">
          <a:xfrm>
            <a:off x="4191000" y="228600"/>
            <a:ext cx="114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pleural fluid.jpg"/>
          <p:cNvPicPr>
            <a:picLocks noChangeAspect="1"/>
          </p:cNvPicPr>
          <p:nvPr/>
        </p:nvPicPr>
        <p:blipFill>
          <a:blip r:embed="rId8">
            <a:extLst>
              <a:ext uri="{28A0092B-C50C-407E-A947-70E740481C1C}">
                <a14:useLocalDpi xmlns:a14="http://schemas.microsoft.com/office/drawing/2010/main" val="0"/>
              </a:ext>
            </a:extLst>
          </a:blip>
          <a:srcRect l="5652" t="42000" r="40869"/>
          <a:stretch>
            <a:fillRect/>
          </a:stretch>
        </p:blipFill>
        <p:spPr bwMode="auto">
          <a:xfrm>
            <a:off x="5715000" y="1371600"/>
            <a:ext cx="198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sperm.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4038600"/>
            <a:ext cx="22907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descr="Breast-Milk-300x24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724400"/>
            <a:ext cx="1962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amniotic.jpg"/>
          <p:cNvPicPr>
            <a:picLocks noChangeAspect="1"/>
          </p:cNvPicPr>
          <p:nvPr/>
        </p:nvPicPr>
        <p:blipFill>
          <a:blip r:embed="rId11">
            <a:extLst>
              <a:ext uri="{28A0092B-C50C-407E-A947-70E740481C1C}">
                <a14:useLocalDpi xmlns:a14="http://schemas.microsoft.com/office/drawing/2010/main" val="0"/>
              </a:ext>
            </a:extLst>
          </a:blip>
          <a:srcRect l="34000" t="7500" r="12000" b="14999"/>
          <a:stretch>
            <a:fillRect/>
          </a:stretch>
        </p:blipFill>
        <p:spPr bwMode="auto">
          <a:xfrm>
            <a:off x="533400" y="3886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4191000" y="3581400"/>
            <a:ext cx="10668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4" name="Oval 3"/>
          <p:cNvSpPr/>
          <p:nvPr/>
        </p:nvSpPr>
        <p:spPr>
          <a:xfrm>
            <a:off x="1066800" y="1219200"/>
            <a:ext cx="2209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First exposure</a:t>
            </a:r>
          </a:p>
        </p:txBody>
      </p:sp>
      <p:sp>
        <p:nvSpPr>
          <p:cNvPr id="5" name="Oval 4"/>
          <p:cNvSpPr/>
          <p:nvPr/>
        </p:nvSpPr>
        <p:spPr>
          <a:xfrm>
            <a:off x="4800600" y="152400"/>
            <a:ext cx="3733800" cy="388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2</a:t>
            </a:r>
            <a:r>
              <a:rPr lang="en-US" baseline="30000" dirty="0"/>
              <a:t>nd</a:t>
            </a:r>
            <a:r>
              <a:rPr lang="en-US" dirty="0"/>
              <a:t> and later exposure</a:t>
            </a:r>
          </a:p>
        </p:txBody>
      </p:sp>
      <p:sp>
        <p:nvSpPr>
          <p:cNvPr id="6" name="Right Arrow 5"/>
          <p:cNvSpPr/>
          <p:nvPr/>
        </p:nvSpPr>
        <p:spPr>
          <a:xfrm>
            <a:off x="3657600" y="17526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072" name="TextBox 7"/>
          <p:cNvSpPr txBox="1">
            <a:spLocks noChangeArrowheads="1"/>
          </p:cNvSpPr>
          <p:nvPr/>
        </p:nvSpPr>
        <p:spPr bwMode="auto">
          <a:xfrm>
            <a:off x="762000" y="4572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sz="2400"/>
              <a:t>Normal immune system:</a:t>
            </a:r>
          </a:p>
        </p:txBody>
      </p:sp>
      <p:sp>
        <p:nvSpPr>
          <p:cNvPr id="88073" name="TextBox 8"/>
          <p:cNvSpPr txBox="1">
            <a:spLocks noChangeArrowheads="1"/>
          </p:cNvSpPr>
          <p:nvPr/>
        </p:nvSpPr>
        <p:spPr bwMode="auto">
          <a:xfrm>
            <a:off x="762000" y="35814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sz="2400"/>
              <a:t>HIV:</a:t>
            </a:r>
          </a:p>
        </p:txBody>
      </p:sp>
      <p:sp>
        <p:nvSpPr>
          <p:cNvPr id="10" name="Oval 9"/>
          <p:cNvSpPr/>
          <p:nvPr/>
        </p:nvSpPr>
        <p:spPr>
          <a:xfrm>
            <a:off x="1066800" y="4343400"/>
            <a:ext cx="2209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First exposure</a:t>
            </a:r>
          </a:p>
        </p:txBody>
      </p:sp>
      <p:sp>
        <p:nvSpPr>
          <p:cNvPr id="11" name="Right Arrow 10"/>
          <p:cNvSpPr/>
          <p:nvPr/>
        </p:nvSpPr>
        <p:spPr>
          <a:xfrm>
            <a:off x="3810000" y="48768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076" name="TextBox 13"/>
          <p:cNvSpPr txBox="1">
            <a:spLocks noChangeArrowheads="1"/>
          </p:cNvSpPr>
          <p:nvPr/>
        </p:nvSpPr>
        <p:spPr bwMode="auto">
          <a:xfrm>
            <a:off x="5638800" y="494823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sz="2400"/>
              <a:t>No response</a:t>
            </a:r>
          </a:p>
        </p:txBody>
      </p:sp>
      <p:sp>
        <p:nvSpPr>
          <p:cNvPr id="12" name="TextBox 11"/>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Disease Effects</a:t>
            </a:r>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title"/>
            <p:custDataLst>
              <p:tags r:id="rId2"/>
            </p:custDataLst>
          </p:nvPr>
        </p:nvSpPr>
        <p:spPr>
          <a:xfrm>
            <a:off x="838200" y="320040"/>
            <a:ext cx="7239000" cy="1143000"/>
          </a:xfrm>
        </p:spPr>
        <p:txBody>
          <a:bodyPr>
            <a:normAutofit fontScale="90000"/>
          </a:bodyPr>
          <a:lstStyle/>
          <a:p>
            <a:pPr eaLnBrk="1" fontAlgn="auto" hangingPunct="1">
              <a:spcAft>
                <a:spcPts val="0"/>
              </a:spcAft>
              <a:defRPr/>
            </a:pPr>
            <a:r>
              <a:rPr lang="en-US" dirty="0" smtClean="0">
                <a:solidFill>
                  <a:schemeClr val="tx2">
                    <a:lumMod val="50000"/>
                  </a:schemeClr>
                </a:solidFill>
              </a:rPr>
              <a:t>How does HIV/AIDS affect the body?</a:t>
            </a:r>
            <a:endParaRPr lang="en-US" dirty="0">
              <a:solidFill>
                <a:schemeClr val="tx2">
                  <a:lumMod val="50000"/>
                </a:schemeClr>
              </a:solidFill>
            </a:endParaRPr>
          </a:p>
        </p:txBody>
      </p:sp>
      <p:sp>
        <p:nvSpPr>
          <p:cNvPr id="3" name="Content Placeholder 2"/>
          <p:cNvSpPr>
            <a:spLocks noGrp="1"/>
          </p:cNvSpPr>
          <p:nvPr>
            <p:ph idx="1"/>
          </p:nvPr>
        </p:nvSpPr>
        <p:spPr>
          <a:xfrm>
            <a:off x="838200" y="1600200"/>
            <a:ext cx="8229600" cy="4953000"/>
          </a:xfrm>
        </p:spPr>
        <p:txBody>
          <a:bodyPr>
            <a:normAutofit/>
          </a:bodyPr>
          <a:lstStyle/>
          <a:p>
            <a:pPr marL="274320" indent="-274320" eaLnBrk="1" fontAlgn="auto" hangingPunct="1">
              <a:spcAft>
                <a:spcPts val="0"/>
              </a:spcAft>
              <a:buFont typeface="Wingdings" pitchFamily="2" charset="2"/>
              <a:buChar char="q"/>
              <a:defRPr/>
            </a:pPr>
            <a:r>
              <a:rPr lang="en-US" dirty="0" smtClean="0">
                <a:solidFill>
                  <a:schemeClr val="tx2">
                    <a:lumMod val="50000"/>
                  </a:schemeClr>
                </a:solidFill>
              </a:rPr>
              <a:t>It doesn’t…at first</a:t>
            </a:r>
          </a:p>
          <a:p>
            <a:pPr marL="274320" indent="-274320" eaLnBrk="1" fontAlgn="auto" hangingPunct="1">
              <a:spcAft>
                <a:spcPts val="0"/>
              </a:spcAft>
              <a:buFont typeface="Wingdings" pitchFamily="2" charset="2"/>
              <a:buChar char="q"/>
              <a:defRPr/>
            </a:pPr>
            <a:r>
              <a:rPr lang="en-US" dirty="0" smtClean="0">
                <a:solidFill>
                  <a:schemeClr val="tx2">
                    <a:lumMod val="50000"/>
                  </a:schemeClr>
                </a:solidFill>
              </a:rPr>
              <a:t>Carrier – HIV negative up to six months…a few longer (contagious all this time)</a:t>
            </a:r>
          </a:p>
          <a:p>
            <a:pPr marL="274320" indent="-274320" eaLnBrk="1" fontAlgn="auto" hangingPunct="1">
              <a:spcAft>
                <a:spcPts val="0"/>
              </a:spcAft>
              <a:buFont typeface="Wingdings" pitchFamily="2" charset="2"/>
              <a:buChar char="q"/>
              <a:defRPr/>
            </a:pPr>
            <a:r>
              <a:rPr lang="en-US" dirty="0" smtClean="0">
                <a:solidFill>
                  <a:schemeClr val="tx2">
                    <a:lumMod val="50000"/>
                  </a:schemeClr>
                </a:solidFill>
              </a:rPr>
              <a:t>HIV positive – can be years before AIDS (no signs or symptoms, contagious)</a:t>
            </a:r>
          </a:p>
          <a:p>
            <a:pPr marL="274320" indent="-274320" eaLnBrk="1" fontAlgn="auto" hangingPunct="1">
              <a:spcAft>
                <a:spcPts val="0"/>
              </a:spcAft>
              <a:buFont typeface="Wingdings" pitchFamily="2" charset="2"/>
              <a:buChar char="q"/>
              <a:defRPr/>
            </a:pPr>
            <a:r>
              <a:rPr lang="en-US" dirty="0" smtClean="0">
                <a:solidFill>
                  <a:schemeClr val="tx2">
                    <a:lumMod val="50000"/>
                  </a:schemeClr>
                </a:solidFill>
              </a:rPr>
              <a:t>Full blown AIDS</a:t>
            </a:r>
          </a:p>
          <a:p>
            <a:pPr marL="521208" lvl="1" eaLnBrk="1" fontAlgn="auto" hangingPunct="1">
              <a:spcAft>
                <a:spcPts val="0"/>
              </a:spcAft>
              <a:buClr>
                <a:schemeClr val="accent4"/>
              </a:buClr>
              <a:buFont typeface="Wingdings" pitchFamily="2" charset="2"/>
              <a:buChar char="q"/>
              <a:defRPr/>
            </a:pPr>
            <a:r>
              <a:rPr lang="en-US" dirty="0" smtClean="0">
                <a:solidFill>
                  <a:schemeClr val="tx2">
                    <a:lumMod val="50000"/>
                  </a:schemeClr>
                </a:solidFill>
              </a:rPr>
              <a:t>80’s – 13 month death sentence</a:t>
            </a:r>
          </a:p>
          <a:p>
            <a:pPr marL="521208" lvl="1" eaLnBrk="1" fontAlgn="auto" hangingPunct="1">
              <a:spcAft>
                <a:spcPts val="0"/>
              </a:spcAft>
              <a:buClr>
                <a:schemeClr val="accent4"/>
              </a:buClr>
              <a:buFont typeface="Wingdings" pitchFamily="2" charset="2"/>
              <a:buChar char="q"/>
              <a:defRPr/>
            </a:pPr>
            <a:r>
              <a:rPr lang="en-US" dirty="0" smtClean="0">
                <a:solidFill>
                  <a:schemeClr val="tx2">
                    <a:lumMod val="50000"/>
                  </a:schemeClr>
                </a:solidFill>
              </a:rPr>
              <a:t>Now – 20 years or longer if:</a:t>
            </a:r>
          </a:p>
          <a:p>
            <a:pPr marL="758952" lvl="2" eaLnBrk="1" fontAlgn="auto" hangingPunct="1">
              <a:spcAft>
                <a:spcPts val="0"/>
              </a:spcAft>
              <a:buClr>
                <a:schemeClr val="accent4"/>
              </a:buClr>
              <a:buFont typeface="Wingdings" pitchFamily="2" charset="2"/>
              <a:buChar char="q"/>
              <a:defRPr/>
            </a:pPr>
            <a:r>
              <a:rPr lang="en-US" dirty="0" smtClean="0">
                <a:solidFill>
                  <a:schemeClr val="tx2">
                    <a:lumMod val="50000"/>
                  </a:schemeClr>
                </a:solidFill>
              </a:rPr>
              <a:t>Treatment available</a:t>
            </a:r>
          </a:p>
          <a:p>
            <a:pPr marL="758952" lvl="2" eaLnBrk="1" fontAlgn="auto" hangingPunct="1">
              <a:spcAft>
                <a:spcPts val="0"/>
              </a:spcAft>
              <a:buClr>
                <a:schemeClr val="accent4"/>
              </a:buClr>
              <a:buFont typeface="Wingdings" pitchFamily="2" charset="2"/>
              <a:buChar char="q"/>
              <a:defRPr/>
            </a:pPr>
            <a:r>
              <a:rPr lang="en-US" dirty="0" smtClean="0">
                <a:solidFill>
                  <a:schemeClr val="tx2">
                    <a:lumMod val="50000"/>
                  </a:schemeClr>
                </a:solidFill>
              </a:rPr>
              <a:t>Treatment complied with (expensive!!)</a:t>
            </a:r>
          </a:p>
          <a:p>
            <a:pPr marL="521208" lvl="1" eaLnBrk="1" fontAlgn="auto" hangingPunct="1">
              <a:spcAft>
                <a:spcPts val="0"/>
              </a:spcAft>
              <a:buClr>
                <a:schemeClr val="accent4"/>
              </a:buClr>
              <a:buFont typeface="Wingdings" pitchFamily="2" charset="2"/>
              <a:buChar char="q"/>
              <a:defRPr/>
            </a:pPr>
            <a:r>
              <a:rPr lang="en-US" dirty="0" smtClean="0">
                <a:solidFill>
                  <a:schemeClr val="tx2">
                    <a:lumMod val="50000"/>
                  </a:schemeClr>
                </a:solidFill>
              </a:rPr>
              <a:t>Prevention in infants born to HIV infected mothers?</a:t>
            </a:r>
            <a:endParaRPr lang="en-US" dirty="0">
              <a:solidFill>
                <a:schemeClr val="tx2">
                  <a:lumMod val="50000"/>
                </a:schemeClr>
              </a:solidFill>
            </a:endParaRPr>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title"/>
            <p:custDataLst>
              <p:tags r:id="rId2"/>
            </p:custDataLst>
          </p:nvPr>
        </p:nvSpPr>
        <p:spPr>
          <a:xfrm>
            <a:off x="914400" y="320040"/>
            <a:ext cx="7239000" cy="1143000"/>
          </a:xfrm>
        </p:spPr>
        <p:txBody>
          <a:bodyPr>
            <a:normAutofit fontScale="90000"/>
          </a:bodyPr>
          <a:lstStyle/>
          <a:p>
            <a:pPr eaLnBrk="1" fontAlgn="auto" hangingPunct="1">
              <a:spcAft>
                <a:spcPts val="0"/>
              </a:spcAft>
              <a:defRPr/>
            </a:pPr>
            <a:r>
              <a:rPr lang="en-US" dirty="0" smtClean="0">
                <a:solidFill>
                  <a:schemeClr val="tx2">
                    <a:lumMod val="50000"/>
                  </a:schemeClr>
                </a:solidFill>
              </a:rPr>
              <a:t>How does HIV/AIDS affect the body?</a:t>
            </a:r>
            <a:endParaRPr lang="en-US" dirty="0">
              <a:solidFill>
                <a:schemeClr val="tx2">
                  <a:lumMod val="50000"/>
                </a:schemeClr>
              </a:solidFill>
            </a:endParaRPr>
          </a:p>
        </p:txBody>
      </p:sp>
      <p:pic>
        <p:nvPicPr>
          <p:cNvPr id="90118" name="Picture 5" descr="Immune_Ce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752600"/>
            <a:ext cx="4000500" cy="3810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3289300" y="3213100"/>
            <a:ext cx="7010400" cy="584200"/>
          </a:xfrm>
          <a:prstGeom prst="rect">
            <a:avLst/>
          </a:prstGeom>
          <a:solidFill>
            <a:schemeClr val="bg1">
              <a:lumMod val="75000"/>
            </a:schemeClr>
          </a:solidFill>
          <a:ln>
            <a:solidFill>
              <a:schemeClr val="tx1"/>
            </a:solidFill>
          </a:ln>
        </p:spPr>
        <p:txBody>
          <a:bodyPr>
            <a:spAutoFit/>
          </a:bodyPr>
          <a:lstStyle/>
          <a:p>
            <a:pPr algn="ctr" fontAlgn="auto">
              <a:spcBef>
                <a:spcPts val="0"/>
              </a:spcBef>
              <a:spcAft>
                <a:spcPts val="0"/>
              </a:spcAft>
              <a:defRPr/>
            </a:pPr>
            <a:r>
              <a:rPr lang="en-US" sz="3200" dirty="0">
                <a:latin typeface="+mn-lt"/>
                <a:cs typeface="+mn-cs"/>
              </a:rPr>
              <a:t>Disease Effects</a:t>
            </a: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graphicFrame>
        <p:nvGraphicFramePr>
          <p:cNvPr id="4" name="Content Placeholder 3"/>
          <p:cNvGraphicFramePr>
            <a:graphicFrameLocks noGrp="1"/>
          </p:cNvGraphicFramePr>
          <p:nvPr>
            <p:ph idx="1"/>
          </p:nvPr>
        </p:nvGraphicFramePr>
        <p:xfrm>
          <a:off x="457200" y="2052638"/>
          <a:ext cx="8229600" cy="4029075"/>
        </p:xfrm>
        <a:graphic>
          <a:graphicData uri="http://schemas.openxmlformats.org/drawingml/2006/table">
            <a:tbl>
              <a:tblPr firstRow="1" bandRow="1">
                <a:tableStyleId>{5C22544A-7EE6-4342-B048-85BDC9FD1C3A}</a:tableStyleId>
              </a:tblPr>
              <a:tblGrid>
                <a:gridCol w="2057400"/>
                <a:gridCol w="2133600"/>
                <a:gridCol w="4038600"/>
              </a:tblGrid>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Late HIV:  </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Early AIDS</a:t>
                      </a:r>
                      <a:endParaRPr lang="en-US" sz="18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Late AIDS</a:t>
                      </a:r>
                      <a:endParaRPr lang="en-US" sz="18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254">
                <a:tc>
                  <a:txBody>
                    <a:bodyPr/>
                    <a:lstStyle/>
                    <a:p>
                      <a:pPr lvl="0"/>
                      <a:r>
                        <a:rPr lang="en-US" sz="1800" dirty="0" smtClean="0"/>
                        <a:t>Multiple opportunistic infections</a:t>
                      </a:r>
                    </a:p>
                    <a:p>
                      <a:pPr lvl="0">
                        <a:buFont typeface="Arial" pitchFamily="34" charset="0"/>
                        <a:buChar char="•"/>
                      </a:pPr>
                      <a:endParaRPr lang="en-US" sz="1800" dirty="0" smtClean="0"/>
                    </a:p>
                    <a:p>
                      <a:pPr lvl="0">
                        <a:buFont typeface="Wingdings" pitchFamily="2" charset="2"/>
                        <a:buChar char="q"/>
                      </a:pPr>
                      <a:r>
                        <a:rPr lang="en-US" sz="1800" dirty="0" smtClean="0"/>
                        <a:t>Pneumonia</a:t>
                      </a:r>
                    </a:p>
                    <a:p>
                      <a:pPr lvl="0">
                        <a:buFont typeface="Wingdings" pitchFamily="2" charset="2"/>
                        <a:buChar char="q"/>
                      </a:pPr>
                      <a:endParaRPr lang="en-US" sz="1800" dirty="0" smtClean="0"/>
                    </a:p>
                    <a:p>
                      <a:pPr lvl="0">
                        <a:buFont typeface="Wingdings" pitchFamily="2" charset="2"/>
                        <a:buChar char="q"/>
                      </a:pPr>
                      <a:r>
                        <a:rPr lang="en-US" sz="1800" dirty="0" smtClean="0"/>
                        <a:t>Yeast infection</a:t>
                      </a:r>
                    </a:p>
                    <a:p>
                      <a:pPr lvl="0">
                        <a:buFont typeface="Wingdings" pitchFamily="2" charset="2"/>
                        <a:buChar char="q"/>
                      </a:pPr>
                      <a:endParaRPr lang="en-US" sz="1800" dirty="0" smtClean="0"/>
                    </a:p>
                    <a:p>
                      <a:pPr lvl="0">
                        <a:buFont typeface="Wingdings" pitchFamily="2" charset="2"/>
                        <a:buChar char="q"/>
                      </a:pPr>
                      <a:r>
                        <a:rPr lang="en-US" sz="1800" dirty="0" smtClean="0"/>
                        <a:t>Herpes simplex/zoster</a:t>
                      </a:r>
                    </a:p>
                    <a:p>
                      <a:endParaRPr lang="en-US" sz="18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buNone/>
                      </a:pPr>
                      <a:endParaRPr lang="en-US" sz="1800" dirty="0" smtClean="0"/>
                    </a:p>
                    <a:p>
                      <a:pPr lvl="0">
                        <a:buFont typeface="Wingdings" pitchFamily="2" charset="2"/>
                        <a:buChar char="q"/>
                      </a:pPr>
                      <a:r>
                        <a:rPr lang="en-US" sz="1800" dirty="0" smtClean="0"/>
                        <a:t>Meds to slow virus no longer effective</a:t>
                      </a:r>
                    </a:p>
                    <a:p>
                      <a:pPr lvl="0">
                        <a:buFont typeface="Wingdings" pitchFamily="2" charset="2"/>
                        <a:buChar char="q"/>
                      </a:pPr>
                      <a:endParaRPr lang="en-US" sz="1800" dirty="0" smtClean="0"/>
                    </a:p>
                    <a:p>
                      <a:pPr lvl="0">
                        <a:buFont typeface="Wingdings" pitchFamily="2" charset="2"/>
                        <a:buChar char="q"/>
                      </a:pPr>
                      <a:r>
                        <a:rPr lang="en-US" sz="1800" dirty="0" smtClean="0"/>
                        <a:t>Virus count climbs</a:t>
                      </a:r>
                    </a:p>
                    <a:p>
                      <a:pPr lvl="0">
                        <a:buFont typeface="Wingdings" pitchFamily="2" charset="2"/>
                        <a:buChar char="q"/>
                      </a:pPr>
                      <a:endParaRPr lang="en-US" sz="1800" dirty="0" smtClean="0"/>
                    </a:p>
                    <a:p>
                      <a:pPr lvl="0">
                        <a:buFont typeface="Wingdings" pitchFamily="2" charset="2"/>
                        <a:buChar char="q"/>
                      </a:pPr>
                      <a:r>
                        <a:rPr lang="en-US" sz="1800" dirty="0" smtClean="0"/>
                        <a:t>T cells drop</a:t>
                      </a:r>
                    </a:p>
                    <a:p>
                      <a:endParaRPr lang="en-US" sz="18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Font typeface="Wingdings" pitchFamily="2" charset="2"/>
                        <a:buChar char="q"/>
                      </a:pPr>
                      <a:r>
                        <a:rPr lang="en-US" sz="1800" dirty="0" smtClean="0"/>
                        <a:t>Serious infections occur</a:t>
                      </a:r>
                    </a:p>
                    <a:p>
                      <a:pPr lvl="0">
                        <a:buFont typeface="Wingdings" pitchFamily="2" charset="2"/>
                        <a:buChar char="q"/>
                      </a:pPr>
                      <a:r>
                        <a:rPr lang="en-US" sz="1800" dirty="0" smtClean="0"/>
                        <a:t>Cancer occurs – Kaposi’s sarcoma, non-Hodgkin’s lymphoma</a:t>
                      </a:r>
                    </a:p>
                    <a:p>
                      <a:pPr lvl="0">
                        <a:buFont typeface="Wingdings" pitchFamily="2" charset="2"/>
                        <a:buChar char="q"/>
                      </a:pPr>
                      <a:r>
                        <a:rPr lang="en-US" sz="1800" dirty="0" smtClean="0"/>
                        <a:t>Virus begins to affect body, not just immune system</a:t>
                      </a:r>
                    </a:p>
                    <a:p>
                      <a:pPr lvl="1">
                        <a:buFont typeface="Wingdings" pitchFamily="2" charset="2"/>
                        <a:buChar char="q"/>
                      </a:pPr>
                      <a:r>
                        <a:rPr lang="en-US" sz="1800" dirty="0" smtClean="0"/>
                        <a:t>Nervous: Dementia, meningitis, reduced movement progressing to paralysis</a:t>
                      </a:r>
                    </a:p>
                    <a:p>
                      <a:pPr lvl="1">
                        <a:buFont typeface="Wingdings" pitchFamily="2" charset="2"/>
                        <a:buChar char="q"/>
                      </a:pPr>
                      <a:r>
                        <a:rPr lang="en-US" sz="1800" dirty="0" smtClean="0"/>
                        <a:t>Lungs: Pneumonia, TB</a:t>
                      </a:r>
                    </a:p>
                    <a:p>
                      <a:pPr lvl="1">
                        <a:buFont typeface="Wingdings" pitchFamily="2" charset="2"/>
                        <a:buChar char="q"/>
                      </a:pPr>
                      <a:r>
                        <a:rPr lang="en-US" sz="1800" dirty="0" smtClean="0"/>
                        <a:t>GI: Nausea,</a:t>
                      </a:r>
                      <a:r>
                        <a:rPr lang="en-US" sz="1800" baseline="0" dirty="0" smtClean="0"/>
                        <a:t> vomiting and diarrhea; </a:t>
                      </a:r>
                      <a:r>
                        <a:rPr lang="en-US" sz="1800" dirty="0" smtClean="0"/>
                        <a:t>extreme weight loss</a:t>
                      </a:r>
                    </a:p>
                    <a:p>
                      <a:pPr lvl="1">
                        <a:buFont typeface="Wingdings" pitchFamily="2" charset="2"/>
                        <a:buChar char="q"/>
                      </a:pPr>
                      <a:r>
                        <a:rPr lang="en-US" sz="1800" dirty="0" smtClean="0"/>
                        <a:t>Urinary: Kidney failure</a:t>
                      </a:r>
                    </a:p>
                    <a:p>
                      <a:endParaRPr lang="en-US" sz="1800" dirty="0"/>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1155" name="TextBox 6"/>
          <p:cNvSpPr txBox="1">
            <a:spLocks noChangeArrowheads="1"/>
          </p:cNvSpPr>
          <p:nvPr/>
        </p:nvSpPr>
        <p:spPr bwMode="auto">
          <a:xfrm>
            <a:off x="228600" y="914400"/>
            <a:ext cx="8458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r>
              <a:rPr lang="en-US" sz="2000" i="1"/>
              <a:t>No exact time HIV becomes AIDS</a:t>
            </a:r>
          </a:p>
          <a:p>
            <a:pPr eaLnBrk="1" hangingPunct="1">
              <a:buFont typeface="Wingdings" pitchFamily="2" charset="2"/>
              <a:buChar char="q"/>
            </a:pPr>
            <a:r>
              <a:rPr lang="en-US" sz="2000" i="1"/>
              <a:t>Virus count</a:t>
            </a:r>
          </a:p>
          <a:p>
            <a:pPr eaLnBrk="1" hangingPunct="1">
              <a:buFont typeface="Wingdings" pitchFamily="2" charset="2"/>
              <a:buChar char="q"/>
            </a:pPr>
            <a:r>
              <a:rPr lang="en-US" sz="2000" i="1"/>
              <a:t>T cell count</a:t>
            </a:r>
          </a:p>
          <a:p>
            <a:pPr eaLnBrk="1" hangingPunct="1"/>
            <a:endParaRPr lang="en-US"/>
          </a:p>
        </p:txBody>
      </p:sp>
      <p:sp>
        <p:nvSpPr>
          <p:cNvPr id="8" name="Title 1"/>
          <p:cNvSpPr>
            <a:spLocks noGrp="1"/>
          </p:cNvSpPr>
          <p:nvPr>
            <p:ph type="title"/>
            <p:custDataLst>
              <p:tags r:id="rId2"/>
            </p:custDataLst>
          </p:nvPr>
        </p:nvSpPr>
        <p:spPr>
          <a:xfrm>
            <a:off x="228600" y="228600"/>
            <a:ext cx="7239000" cy="533400"/>
          </a:xfrm>
        </p:spPr>
        <p:txBody>
          <a:bodyPr>
            <a:normAutofit fontScale="90000"/>
          </a:bodyPr>
          <a:lstStyle/>
          <a:p>
            <a:pPr algn="ctr" eaLnBrk="1" fontAlgn="auto" hangingPunct="1">
              <a:spcAft>
                <a:spcPts val="0"/>
              </a:spcAft>
              <a:defRPr/>
            </a:pPr>
            <a:r>
              <a:rPr lang="en-US" dirty="0" smtClean="0">
                <a:solidFill>
                  <a:schemeClr val="tx2">
                    <a:lumMod val="50000"/>
                  </a:schemeClr>
                </a:solidFill>
              </a:rPr>
              <a:t>Signs &amp; Symptoms</a:t>
            </a:r>
            <a:endParaRPr lang="en-US" dirty="0">
              <a:solidFill>
                <a:schemeClr val="tx2">
                  <a:lumMod val="50000"/>
                </a:schemeClr>
              </a:solidFill>
            </a:endParaRPr>
          </a:p>
        </p:txBody>
      </p:sp>
      <p:pic>
        <p:nvPicPr>
          <p:cNvPr id="9" name="Picture 8" descr="malnourished.jpg"/>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6858000" y="533400"/>
            <a:ext cx="1847850" cy="1362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title"/>
            <p:custDataLst>
              <p:tags r:id="rId2"/>
            </p:custDataLst>
          </p:nvPr>
        </p:nvSpPr>
        <p:spPr>
          <a:xfrm>
            <a:off x="457200" y="320040"/>
            <a:ext cx="8686800" cy="746760"/>
          </a:xfrm>
        </p:spPr>
        <p:txBody>
          <a:bodyPr>
            <a:normAutofit fontScale="90000"/>
          </a:bodyPr>
          <a:lstStyle/>
          <a:p>
            <a:pPr eaLnBrk="1" fontAlgn="auto" hangingPunct="1">
              <a:spcAft>
                <a:spcPts val="0"/>
              </a:spcAft>
              <a:defRPr/>
            </a:pPr>
            <a:r>
              <a:rPr lang="en-US" dirty="0" smtClean="0">
                <a:solidFill>
                  <a:schemeClr val="tx2">
                    <a:lumMod val="50000"/>
                  </a:schemeClr>
                </a:solidFill>
              </a:rPr>
              <a:t>Why so hard to cure (or vaccinate)?</a:t>
            </a:r>
            <a:endParaRPr lang="en-US" dirty="0">
              <a:solidFill>
                <a:schemeClr val="tx2">
                  <a:lumMod val="50000"/>
                </a:schemeClr>
              </a:solidFill>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pitchFamily="2" charset="2"/>
              <a:buChar char="q"/>
              <a:defRPr/>
            </a:pPr>
            <a:r>
              <a:rPr lang="en-US" dirty="0" smtClean="0">
                <a:solidFill>
                  <a:schemeClr val="tx2">
                    <a:lumMod val="50000"/>
                  </a:schemeClr>
                </a:solidFill>
              </a:rPr>
              <a:t>Host cell is home</a:t>
            </a:r>
          </a:p>
          <a:p>
            <a:pPr marL="274320" indent="-274320" eaLnBrk="1" fontAlgn="auto" hangingPunct="1">
              <a:spcAft>
                <a:spcPts val="0"/>
              </a:spcAft>
              <a:buFont typeface="Wingdings" pitchFamily="2" charset="2"/>
              <a:buChar char="q"/>
              <a:defRPr/>
            </a:pPr>
            <a:r>
              <a:rPr lang="en-US" dirty="0" smtClean="0">
                <a:solidFill>
                  <a:schemeClr val="tx2">
                    <a:lumMod val="50000"/>
                  </a:schemeClr>
                </a:solidFill>
              </a:rPr>
              <a:t>Kill it, kill host cells</a:t>
            </a:r>
          </a:p>
          <a:p>
            <a:pPr marL="274320" indent="-274320" eaLnBrk="1" fontAlgn="auto" hangingPunct="1">
              <a:spcAft>
                <a:spcPts val="0"/>
              </a:spcAft>
              <a:buFont typeface="Wingdings 2"/>
              <a:buChar char=""/>
              <a:defRPr/>
            </a:pPr>
            <a:endParaRPr lang="en-US" dirty="0"/>
          </a:p>
        </p:txBody>
      </p:sp>
      <p:pic>
        <p:nvPicPr>
          <p:cNvPr id="5" name="Picture 4" descr="hiv-t-shirt-aids-awarenessjpg-763e18885494a4c9_large.jpg"/>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2819400" y="3429000"/>
            <a:ext cx="3810000" cy="286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title"/>
            <p:custDataLst>
              <p:tags r:id="rId2"/>
            </p:custDataLst>
          </p:nvPr>
        </p:nvSpPr>
        <p:spPr>
          <a:xfrm>
            <a:off x="457200" y="0"/>
            <a:ext cx="8229600" cy="762000"/>
          </a:xfrm>
        </p:spPr>
        <p:txBody>
          <a:bodyPr/>
          <a:lstStyle/>
          <a:p>
            <a:pPr eaLnBrk="1" fontAlgn="auto" hangingPunct="1">
              <a:spcAft>
                <a:spcPts val="0"/>
              </a:spcAft>
              <a:defRPr/>
            </a:pPr>
            <a:r>
              <a:rPr lang="en-US" dirty="0" smtClean="0">
                <a:solidFill>
                  <a:schemeClr val="tx2">
                    <a:lumMod val="50000"/>
                  </a:schemeClr>
                </a:solidFill>
              </a:rPr>
              <a:t>Treatment</a:t>
            </a:r>
            <a:endParaRPr lang="en-US" dirty="0">
              <a:solidFill>
                <a:schemeClr val="tx2">
                  <a:lumMod val="50000"/>
                </a:schemeClr>
              </a:solidFill>
            </a:endParaRPr>
          </a:p>
        </p:txBody>
      </p:sp>
      <p:sp>
        <p:nvSpPr>
          <p:cNvPr id="93190" name="Content Placeholder 2"/>
          <p:cNvSpPr>
            <a:spLocks noGrp="1"/>
          </p:cNvSpPr>
          <p:nvPr>
            <p:ph idx="1"/>
          </p:nvPr>
        </p:nvSpPr>
        <p:spPr>
          <a:xfrm>
            <a:off x="533400" y="990600"/>
            <a:ext cx="4114800" cy="5364163"/>
          </a:xfrm>
        </p:spPr>
        <p:txBody>
          <a:bodyPr/>
          <a:lstStyle/>
          <a:p>
            <a:pPr eaLnBrk="1" hangingPunct="1">
              <a:buFont typeface="Wingdings 2" pitchFamily="18" charset="2"/>
              <a:buNone/>
            </a:pPr>
            <a:endParaRPr lang="en-US" smtClean="0"/>
          </a:p>
          <a:p>
            <a:pPr eaLnBrk="1" hangingPunct="1">
              <a:buFont typeface="Wingdings 2" pitchFamily="18" charset="2"/>
              <a:buNone/>
            </a:pPr>
            <a:r>
              <a:rPr lang="en-US" sz="2400" smtClean="0"/>
              <a:t>Treatment:</a:t>
            </a:r>
          </a:p>
          <a:p>
            <a:pPr eaLnBrk="1" hangingPunct="1">
              <a:buFont typeface="Wingdings" pitchFamily="2" charset="2"/>
              <a:buChar char="q"/>
            </a:pPr>
            <a:r>
              <a:rPr lang="en-US" sz="2400" smtClean="0"/>
              <a:t>HAART – anti viral therapy </a:t>
            </a:r>
          </a:p>
          <a:p>
            <a:pPr eaLnBrk="1" hangingPunct="1">
              <a:buFont typeface="Wingdings" pitchFamily="2" charset="2"/>
              <a:buChar char="q"/>
            </a:pPr>
            <a:r>
              <a:rPr lang="en-US" sz="2400" smtClean="0"/>
              <a:t>Medications to ease symptoms</a:t>
            </a:r>
          </a:p>
          <a:p>
            <a:pPr eaLnBrk="1" hangingPunct="1">
              <a:buFont typeface="Wingdings" pitchFamily="2" charset="2"/>
              <a:buChar char="q"/>
            </a:pPr>
            <a:r>
              <a:rPr lang="en-US" sz="2400" smtClean="0"/>
              <a:t>VERY EXPENSIVE &amp; harsh on the body</a:t>
            </a:r>
          </a:p>
          <a:p>
            <a:pPr eaLnBrk="1" hangingPunct="1">
              <a:buFont typeface="Wingdings 2" pitchFamily="18" charset="2"/>
              <a:buNone/>
            </a:pPr>
            <a:endParaRPr lang="en-US" sz="2400" smtClean="0"/>
          </a:p>
          <a:p>
            <a:pPr lvl="1" eaLnBrk="1" hangingPunct="1"/>
            <a:endParaRPr lang="en-US" smtClean="0"/>
          </a:p>
        </p:txBody>
      </p:sp>
      <p:pic>
        <p:nvPicPr>
          <p:cNvPr id="5" name="Picture 4" descr="AIDS.jpg"/>
          <p:cNvPicPr>
            <a:picLocks noChangeAspect="1"/>
          </p:cNvPicPr>
          <p:nvPr>
            <p:custDataLst>
              <p:tags r:id="rId3"/>
            </p:custDataLst>
          </p:nvPr>
        </p:nvPicPr>
        <p:blipFill>
          <a:blip r:embed="rId6" cstate="email">
            <a:extLst>
              <a:ext uri="{28A0092B-C50C-407E-A947-70E740481C1C}">
                <a14:useLocalDpi xmlns:a14="http://schemas.microsoft.com/office/drawing/2010/main" val="0"/>
              </a:ext>
            </a:extLst>
          </a:blip>
          <a:stretch>
            <a:fillRect/>
          </a:stretch>
        </p:blipFill>
        <p:spPr>
          <a:xfrm>
            <a:off x="5715000" y="9906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3192" name="Picture 7" descr="hivmed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962400"/>
            <a:ext cx="3524250" cy="2647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title"/>
            <p:custDataLst>
              <p:tags r:id="rId2"/>
            </p:custDataLst>
          </p:nvPr>
        </p:nvSpPr>
        <p:spPr>
          <a:xfrm>
            <a:off x="457200" y="320040"/>
            <a:ext cx="7239000" cy="899160"/>
          </a:xfrm>
        </p:spPr>
        <p:txBody>
          <a:bodyPr/>
          <a:lstStyle/>
          <a:p>
            <a:pPr eaLnBrk="1" fontAlgn="auto" hangingPunct="1">
              <a:spcAft>
                <a:spcPts val="0"/>
              </a:spcAft>
              <a:defRPr/>
            </a:pPr>
            <a:r>
              <a:rPr lang="en-US" sz="4000" dirty="0" smtClean="0">
                <a:solidFill>
                  <a:schemeClr val="tx2">
                    <a:lumMod val="50000"/>
                  </a:schemeClr>
                </a:solidFill>
              </a:rPr>
              <a:t>Social stigmatism</a:t>
            </a:r>
            <a:endParaRPr lang="en-US" sz="4000" dirty="0">
              <a:solidFill>
                <a:schemeClr val="tx2">
                  <a:lumMod val="50000"/>
                </a:schemeClr>
              </a:solidFill>
            </a:endParaRPr>
          </a:p>
        </p:txBody>
      </p:sp>
      <p:sp>
        <p:nvSpPr>
          <p:cNvPr id="3" name="Content Placeholder 2"/>
          <p:cNvSpPr>
            <a:spLocks noGrp="1"/>
          </p:cNvSpPr>
          <p:nvPr>
            <p:ph idx="1"/>
          </p:nvPr>
        </p:nvSpPr>
        <p:spPr>
          <a:xfrm>
            <a:off x="457200" y="1600200"/>
            <a:ext cx="4572000" cy="4525963"/>
          </a:xfrm>
        </p:spPr>
        <p:txBody>
          <a:bodyPr>
            <a:normAutofit/>
          </a:bodyPr>
          <a:lstStyle/>
          <a:p>
            <a:pPr marL="342900" lvl="3" indent="-342900"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High risk behavior leading to HIV/AIDS can make family turn from person</a:t>
            </a:r>
          </a:p>
          <a:p>
            <a:pPr marL="342900" lvl="3" indent="-342900"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Loss of social support, expense, and not feeling well can result in severe depression</a:t>
            </a:r>
          </a:p>
          <a:p>
            <a:pPr marL="342900" lvl="3" indent="-342900" eaLnBrk="1" fontAlgn="auto" hangingPunct="1">
              <a:spcAft>
                <a:spcPts val="0"/>
              </a:spcAft>
              <a:buClr>
                <a:schemeClr val="accent4"/>
              </a:buClr>
              <a:buFont typeface="Wingdings" pitchFamily="2" charset="2"/>
              <a:buChar char="q"/>
              <a:defRPr/>
            </a:pPr>
            <a:r>
              <a:rPr lang="en-US" sz="2400" dirty="0" smtClean="0">
                <a:solidFill>
                  <a:schemeClr val="tx2">
                    <a:lumMod val="50000"/>
                  </a:schemeClr>
                </a:solidFill>
              </a:rPr>
              <a:t>Oprah</a:t>
            </a:r>
          </a:p>
          <a:p>
            <a:pPr marL="274320" indent="-274320" eaLnBrk="1" fontAlgn="auto" hangingPunct="1">
              <a:spcAft>
                <a:spcPts val="0"/>
              </a:spcAft>
              <a:buFont typeface="Wingdings 2"/>
              <a:buNone/>
              <a:defRPr/>
            </a:pPr>
            <a:endParaRPr lang="en-US" sz="2400" dirty="0" smtClean="0"/>
          </a:p>
          <a:p>
            <a:pPr marL="274320" indent="-274320" eaLnBrk="1" fontAlgn="auto" hangingPunct="1">
              <a:spcAft>
                <a:spcPts val="0"/>
              </a:spcAft>
              <a:buFont typeface="Wingdings 2"/>
              <a:buChar char=""/>
              <a:defRPr/>
            </a:pPr>
            <a:endParaRPr lang="en-US" dirty="0"/>
          </a:p>
        </p:txBody>
      </p:sp>
      <p:pic>
        <p:nvPicPr>
          <p:cNvPr id="94215" name="Picture 4" descr="HIV-AIDS-Negative-Stigma-of-Societ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28600"/>
            <a:ext cx="38100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5" descr="AIDS c17.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9675"/>
            <a:ext cx="3486150" cy="1838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2" name="Title 1"/>
          <p:cNvSpPr>
            <a:spLocks noGrp="1"/>
          </p:cNvSpPr>
          <p:nvPr>
            <p:ph type="title"/>
            <p:custDataLst>
              <p:tags r:id="rId2"/>
            </p:custDataLst>
          </p:nvPr>
        </p:nvSpPr>
        <p:spPr>
          <a:xfrm>
            <a:off x="457200" y="320040"/>
            <a:ext cx="7239000" cy="594360"/>
          </a:xfrm>
        </p:spPr>
        <p:txBody>
          <a:bodyPr>
            <a:normAutofit fontScale="90000"/>
          </a:bodyPr>
          <a:lstStyle/>
          <a:p>
            <a:pPr eaLnBrk="1" fontAlgn="auto" hangingPunct="1">
              <a:spcAft>
                <a:spcPts val="0"/>
              </a:spcAft>
              <a:defRPr/>
            </a:pPr>
            <a:r>
              <a:rPr lang="en-US" dirty="0" smtClean="0">
                <a:solidFill>
                  <a:schemeClr val="tx2">
                    <a:lumMod val="50000"/>
                  </a:schemeClr>
                </a:solidFill>
              </a:rPr>
              <a:t>For your continued learning…</a:t>
            </a:r>
            <a:endParaRPr lang="en-US" dirty="0">
              <a:solidFill>
                <a:schemeClr val="tx2">
                  <a:lumMod val="50000"/>
                </a:schemeClr>
              </a:solidFill>
            </a:endParaRPr>
          </a:p>
        </p:txBody>
      </p:sp>
      <p:sp>
        <p:nvSpPr>
          <p:cNvPr id="95238" name="Content Placeholder 2"/>
          <p:cNvSpPr>
            <a:spLocks noGrp="1"/>
          </p:cNvSpPr>
          <p:nvPr>
            <p:ph idx="1"/>
          </p:nvPr>
        </p:nvSpPr>
        <p:spPr>
          <a:xfrm>
            <a:off x="457200" y="1066800"/>
            <a:ext cx="7239000" cy="5389563"/>
          </a:xfrm>
        </p:spPr>
        <p:txBody>
          <a:bodyPr/>
          <a:lstStyle/>
          <a:p>
            <a:pPr eaLnBrk="1" hangingPunct="1">
              <a:buFont typeface="Wingdings 2" pitchFamily="18" charset="2"/>
              <a:buNone/>
            </a:pPr>
            <a:r>
              <a:rPr lang="en-US" sz="2400" smtClean="0"/>
              <a:t>When HIV Becomes AIDS </a:t>
            </a:r>
          </a:p>
          <a:p>
            <a:pPr eaLnBrk="1" hangingPunct="1">
              <a:buFont typeface="Wingdings 2" pitchFamily="18" charset="2"/>
              <a:buNone/>
            </a:pPr>
            <a:r>
              <a:rPr lang="en-US" sz="2400" u="sng" smtClean="0">
                <a:hlinkClick r:id="rId5"/>
              </a:rPr>
              <a:t>http://www.youtube.com/watch?v=68I7JlVhuhY</a:t>
            </a:r>
            <a:r>
              <a:rPr lang="en-US" sz="2400" smtClean="0"/>
              <a:t> </a:t>
            </a:r>
          </a:p>
          <a:p>
            <a:pPr eaLnBrk="1" hangingPunct="1">
              <a:buFont typeface="Wingdings 2" pitchFamily="18" charset="2"/>
              <a:buNone/>
            </a:pPr>
            <a:r>
              <a:rPr lang="en-US" sz="2400" smtClean="0"/>
              <a:t> </a:t>
            </a:r>
          </a:p>
          <a:p>
            <a:pPr eaLnBrk="1" hangingPunct="1">
              <a:buFont typeface="Wingdings 2" pitchFamily="18" charset="2"/>
              <a:buNone/>
            </a:pPr>
            <a:r>
              <a:rPr lang="en-US" sz="2400" smtClean="0"/>
              <a:t>HIV Vaccine: One Step Closer</a:t>
            </a:r>
          </a:p>
          <a:p>
            <a:pPr eaLnBrk="1" hangingPunct="1">
              <a:buFont typeface="Wingdings 2" pitchFamily="18" charset="2"/>
              <a:buNone/>
            </a:pPr>
            <a:r>
              <a:rPr lang="en-US" sz="2400" u="sng" smtClean="0">
                <a:hlinkClick r:id="rId6"/>
              </a:rPr>
              <a:t>http://www.youtube.com/watch?v=dwHIw8QGUnY&amp;feature=fvw</a:t>
            </a:r>
            <a:r>
              <a:rPr lang="en-US" sz="2400" smtClean="0"/>
              <a:t> </a:t>
            </a:r>
          </a:p>
          <a:p>
            <a:pPr eaLnBrk="1" hangingPunct="1">
              <a:buFont typeface="Wingdings 2" pitchFamily="18" charset="2"/>
              <a:buNone/>
            </a:pPr>
            <a:r>
              <a:rPr lang="en-US" sz="2400" smtClean="0"/>
              <a:t> </a:t>
            </a:r>
          </a:p>
          <a:p>
            <a:pPr eaLnBrk="1" hangingPunct="1">
              <a:buFont typeface="Wingdings 2" pitchFamily="18" charset="2"/>
              <a:buNone/>
            </a:pPr>
            <a:r>
              <a:rPr lang="en-US" sz="2400" smtClean="0"/>
              <a:t>HIV Scare Hits High School </a:t>
            </a:r>
          </a:p>
          <a:p>
            <a:pPr eaLnBrk="1" hangingPunct="1">
              <a:buFont typeface="Wingdings 2" pitchFamily="18" charset="2"/>
              <a:buNone/>
            </a:pPr>
            <a:r>
              <a:rPr lang="en-US" sz="2400" u="sng" smtClean="0">
                <a:hlinkClick r:id="rId7"/>
              </a:rPr>
              <a:t>http://www.youtube.com/watch?v=N80A6rqfVHM&amp;feature=channel</a:t>
            </a:r>
            <a:r>
              <a:rPr lang="en-US" sz="2400" smtClean="0"/>
              <a:t> </a:t>
            </a:r>
          </a:p>
          <a:p>
            <a:pPr eaLnBrk="1" hangingPunct="1">
              <a:buFont typeface="Wingdings 2" pitchFamily="18" charset="2"/>
              <a:buNone/>
            </a:pPr>
            <a:endParaRPr lang="en-US" sz="2000" smtClean="0"/>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20040"/>
            <a:ext cx="7239000" cy="670560"/>
          </a:xfrm>
        </p:spPr>
        <p:txBody>
          <a:bodyPr/>
          <a:lstStyle/>
          <a:p>
            <a:pPr algn="ctr" eaLnBrk="1" fontAlgn="auto" hangingPunct="1">
              <a:spcAft>
                <a:spcPts val="0"/>
              </a:spcAft>
              <a:defRPr/>
            </a:pPr>
            <a:r>
              <a:rPr lang="en-US" dirty="0" smtClean="0">
                <a:solidFill>
                  <a:schemeClr val="tx2">
                    <a:lumMod val="50000"/>
                  </a:schemeClr>
                </a:solidFill>
              </a:rPr>
              <a:t>References</a:t>
            </a:r>
            <a:endParaRPr lang="en-US" dirty="0">
              <a:solidFill>
                <a:schemeClr val="tx2">
                  <a:lumMod val="50000"/>
                </a:schemeClr>
              </a:solidFill>
            </a:endParaRPr>
          </a:p>
        </p:txBody>
      </p:sp>
      <p:sp>
        <p:nvSpPr>
          <p:cNvPr id="3" name="Content Placeholder 2"/>
          <p:cNvSpPr>
            <a:spLocks noGrp="1"/>
          </p:cNvSpPr>
          <p:nvPr>
            <p:ph idx="1"/>
          </p:nvPr>
        </p:nvSpPr>
        <p:spPr>
          <a:xfrm>
            <a:off x="457200" y="1295400"/>
            <a:ext cx="7239000" cy="5160963"/>
          </a:xfrm>
        </p:spPr>
        <p:txBody>
          <a:bodyPr>
            <a:normAutofit/>
          </a:bodyPr>
          <a:lstStyle/>
          <a:p>
            <a:pPr marL="274320" indent="-274320" eaLnBrk="1" fontAlgn="auto" hangingPunct="1">
              <a:spcAft>
                <a:spcPts val="0"/>
              </a:spcAft>
              <a:buFont typeface="Wingdings 2"/>
              <a:buNone/>
              <a:defRPr/>
            </a:pPr>
            <a:r>
              <a:rPr lang="en-US" sz="2000" dirty="0" err="1" smtClean="0">
                <a:solidFill>
                  <a:schemeClr val="tx2">
                    <a:lumMod val="50000"/>
                  </a:schemeClr>
                </a:solidFill>
              </a:rPr>
              <a:t>LeMone</a:t>
            </a:r>
            <a:r>
              <a:rPr lang="en-US" sz="2000" dirty="0" smtClean="0">
                <a:solidFill>
                  <a:schemeClr val="tx2">
                    <a:lumMod val="50000"/>
                  </a:schemeClr>
                </a:solidFill>
              </a:rPr>
              <a:t>, P., Burke, K. &amp; </a:t>
            </a:r>
            <a:r>
              <a:rPr lang="en-US" sz="2000" dirty="0" err="1" smtClean="0">
                <a:solidFill>
                  <a:schemeClr val="tx2">
                    <a:lumMod val="50000"/>
                  </a:schemeClr>
                </a:solidFill>
              </a:rPr>
              <a:t>Bauldoff</a:t>
            </a:r>
            <a:r>
              <a:rPr lang="en-US" sz="2000" dirty="0" smtClean="0">
                <a:solidFill>
                  <a:schemeClr val="tx2">
                    <a:lumMod val="50000"/>
                  </a:schemeClr>
                </a:solidFill>
              </a:rPr>
              <a:t>, G. (2011). Medical-Surgical Nursing: Critical Thinking in Patient Care. Pearson Education, Inc.  </a:t>
            </a:r>
          </a:p>
          <a:p>
            <a:pPr marL="274320" indent="-274320" eaLnBrk="1" fontAlgn="auto" hangingPunct="1">
              <a:spcAft>
                <a:spcPts val="0"/>
              </a:spcAft>
              <a:buFont typeface="Wingdings 2"/>
              <a:buNone/>
              <a:defRPr/>
            </a:pPr>
            <a:endParaRPr lang="en-US" sz="2000" dirty="0" smtClean="0">
              <a:solidFill>
                <a:schemeClr val="tx2">
                  <a:lumMod val="50000"/>
                </a:schemeClr>
              </a:solidFill>
            </a:endParaRPr>
          </a:p>
          <a:p>
            <a:pPr marL="274320" indent="-274320" eaLnBrk="1" fontAlgn="auto" hangingPunct="1">
              <a:spcAft>
                <a:spcPts val="0"/>
              </a:spcAft>
              <a:buFont typeface="Wingdings 2"/>
              <a:buNone/>
              <a:defRPr/>
            </a:pPr>
            <a:r>
              <a:rPr lang="en-US" sz="2000" dirty="0" smtClean="0">
                <a:solidFill>
                  <a:schemeClr val="tx2">
                    <a:lumMod val="50000"/>
                  </a:schemeClr>
                </a:solidFill>
              </a:rPr>
              <a:t>Mosby’s Dictionary of Medicine, Nursing and Health Professions. (2010). Mosby-Elsevier. </a:t>
            </a:r>
          </a:p>
          <a:p>
            <a:pPr marL="274320" indent="-274320" eaLnBrk="1" fontAlgn="auto" hangingPunct="1">
              <a:spcAft>
                <a:spcPts val="0"/>
              </a:spcAft>
              <a:buFont typeface="Wingdings 2"/>
              <a:buNone/>
              <a:defRPr/>
            </a:pPr>
            <a:endParaRPr lang="en-US" sz="2000" dirty="0" smtClean="0">
              <a:solidFill>
                <a:schemeClr val="tx2">
                  <a:lumMod val="50000"/>
                </a:schemeClr>
              </a:solidFill>
            </a:endParaRPr>
          </a:p>
          <a:p>
            <a:pPr marL="274320" indent="-274320" eaLnBrk="1" fontAlgn="auto" hangingPunct="1">
              <a:spcAft>
                <a:spcPts val="0"/>
              </a:spcAft>
              <a:buFont typeface="Wingdings 2"/>
              <a:buNone/>
              <a:defRPr/>
            </a:pPr>
            <a:r>
              <a:rPr lang="en-US" sz="2000" dirty="0" smtClean="0">
                <a:solidFill>
                  <a:schemeClr val="tx2">
                    <a:lumMod val="50000"/>
                  </a:schemeClr>
                </a:solidFill>
              </a:rPr>
              <a:t>Retrieved 1/10/11: </a:t>
            </a:r>
            <a:endParaRPr lang="en-US" sz="2000" u="sng" dirty="0" smtClean="0">
              <a:solidFill>
                <a:schemeClr val="tx2">
                  <a:lumMod val="50000"/>
                </a:schemeClr>
              </a:solidFill>
              <a:hlinkClick r:id="rId5"/>
            </a:endParaRPr>
          </a:p>
          <a:p>
            <a:pPr marL="521208" lvl="1" eaLnBrk="1" fontAlgn="auto" hangingPunct="1">
              <a:spcAft>
                <a:spcPts val="0"/>
              </a:spcAft>
              <a:buClr>
                <a:schemeClr val="accent4"/>
              </a:buClr>
              <a:buFont typeface="Wingdings 2"/>
              <a:buNone/>
              <a:defRPr/>
            </a:pPr>
            <a:r>
              <a:rPr lang="en-US" sz="1800" u="sng" dirty="0" smtClean="0">
                <a:solidFill>
                  <a:schemeClr val="tx2">
                    <a:lumMod val="50000"/>
                  </a:schemeClr>
                </a:solidFill>
                <a:hlinkClick r:id="rId5"/>
              </a:rPr>
              <a:t>http://www.cdc.gov/hepatitis</a:t>
            </a:r>
            <a:r>
              <a:rPr lang="en-US" sz="1800" dirty="0" smtClean="0">
                <a:solidFill>
                  <a:schemeClr val="tx2">
                    <a:lumMod val="50000"/>
                  </a:schemeClr>
                </a:solidFill>
              </a:rPr>
              <a:t> </a:t>
            </a:r>
          </a:p>
          <a:p>
            <a:pPr marL="521208" lvl="1" eaLnBrk="1" fontAlgn="auto" hangingPunct="1">
              <a:spcAft>
                <a:spcPts val="0"/>
              </a:spcAft>
              <a:buClr>
                <a:schemeClr val="accent4"/>
              </a:buClr>
              <a:buFont typeface="Wingdings 2"/>
              <a:buNone/>
              <a:defRPr/>
            </a:pPr>
            <a:r>
              <a:rPr lang="en-US" sz="1800" u="sng" dirty="0" smtClean="0">
                <a:solidFill>
                  <a:schemeClr val="tx2">
                    <a:lumMod val="50000"/>
                  </a:schemeClr>
                </a:solidFill>
                <a:hlinkClick r:id="rId6"/>
              </a:rPr>
              <a:t>http://www.cdc.gov/hiv</a:t>
            </a:r>
            <a:r>
              <a:rPr lang="en-US" sz="1800" dirty="0" smtClean="0">
                <a:solidFill>
                  <a:schemeClr val="tx2">
                    <a:lumMod val="50000"/>
                  </a:schemeClr>
                </a:solidFill>
              </a:rPr>
              <a:t> </a:t>
            </a:r>
          </a:p>
          <a:p>
            <a:pPr marL="521208" lvl="1" eaLnBrk="1" fontAlgn="auto" hangingPunct="1">
              <a:spcAft>
                <a:spcPts val="0"/>
              </a:spcAft>
              <a:buClr>
                <a:schemeClr val="accent4"/>
              </a:buClr>
              <a:buFont typeface="Wingdings 2"/>
              <a:buNone/>
              <a:defRPr/>
            </a:pPr>
            <a:r>
              <a:rPr lang="en-US" sz="1800" u="sng" dirty="0" smtClean="0">
                <a:solidFill>
                  <a:schemeClr val="tx2">
                    <a:lumMod val="50000"/>
                  </a:schemeClr>
                </a:solidFill>
                <a:hlinkClick r:id="rId7"/>
              </a:rPr>
              <a:t>http://www.healthandwelfare.idaho.gov</a:t>
            </a:r>
            <a:endParaRPr lang="en-US" sz="1800" u="sng" dirty="0" smtClean="0">
              <a:solidFill>
                <a:schemeClr val="tx2">
                  <a:lumMod val="50000"/>
                </a:schemeClr>
              </a:solidFill>
            </a:endParaRPr>
          </a:p>
          <a:p>
            <a:pPr marL="521208" lvl="1" eaLnBrk="1" fontAlgn="auto" hangingPunct="1">
              <a:spcAft>
                <a:spcPts val="0"/>
              </a:spcAft>
              <a:buClr>
                <a:schemeClr val="accent4"/>
              </a:buClr>
              <a:buFont typeface="Wingdings 2"/>
              <a:buNone/>
              <a:defRPr/>
            </a:pPr>
            <a:r>
              <a:rPr lang="en-US" sz="1800" dirty="0" smtClean="0">
                <a:solidFill>
                  <a:schemeClr val="tx1">
                    <a:tint val="85000"/>
                  </a:schemeClr>
                </a:solidFill>
                <a:hlinkClick r:id="rId8"/>
              </a:rPr>
              <a:t>http://www.cdc.gov/HAI/organisms/hiv/Surveillance-Occupationally-Acquired-HIV-AIDS</a:t>
            </a:r>
            <a:r>
              <a:rPr lang="en-US" sz="1800" dirty="0" smtClean="0">
                <a:solidFill>
                  <a:schemeClr val="tx1">
                    <a:tint val="85000"/>
                  </a:schemeClr>
                </a:solidFill>
              </a:rPr>
              <a:t> </a:t>
            </a:r>
            <a:endParaRPr lang="en-US" sz="1800" dirty="0">
              <a:solidFill>
                <a:schemeClr val="tx1">
                  <a:tint val="85000"/>
                </a:schemeClr>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2667000" y="2743200"/>
            <a:ext cx="2552815" cy="923330"/>
          </a:xfrm>
          <a:prstGeom prst="rect">
            <a:avLst/>
          </a:prstGeom>
          <a:noFill/>
        </p:spPr>
        <p:txBody>
          <a:bodyPr wrap="none">
            <a:spAutoFit/>
          </a:bodyPr>
          <a:lstStyle/>
          <a:p>
            <a:pPr algn="ctr" fontAlgn="auto">
              <a:spcBef>
                <a:spcPts val="0"/>
              </a:spcBef>
              <a:spcAft>
                <a:spcPts val="0"/>
              </a:spcAft>
              <a:defRPr/>
            </a:pP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cs typeface="+mn-cs"/>
              </a:rPr>
              <a:t>O.P.I.M</a:t>
            </a:r>
          </a:p>
        </p:txBody>
      </p:sp>
      <p:pic>
        <p:nvPicPr>
          <p:cNvPr id="15363" name="Picture 4" descr="cerebrospinal_flui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1524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synovial.jpg"/>
          <p:cNvPicPr>
            <a:picLocks noChangeAspect="1"/>
          </p:cNvPicPr>
          <p:nvPr/>
        </p:nvPicPr>
        <p:blipFill>
          <a:blip r:embed="rId6">
            <a:extLst>
              <a:ext uri="{28A0092B-C50C-407E-A947-70E740481C1C}">
                <a14:useLocalDpi xmlns:a14="http://schemas.microsoft.com/office/drawing/2010/main" val="0"/>
              </a:ext>
            </a:extLst>
          </a:blip>
          <a:srcRect l="42308"/>
          <a:stretch>
            <a:fillRect/>
          </a:stretch>
        </p:blipFill>
        <p:spPr bwMode="auto">
          <a:xfrm>
            <a:off x="2438400" y="152400"/>
            <a:ext cx="1143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pericardial-fluid.jpg"/>
          <p:cNvPicPr>
            <a:picLocks noChangeAspect="1"/>
          </p:cNvPicPr>
          <p:nvPr/>
        </p:nvPicPr>
        <p:blipFill>
          <a:blip r:embed="rId7">
            <a:extLst>
              <a:ext uri="{28A0092B-C50C-407E-A947-70E740481C1C}">
                <a14:useLocalDpi xmlns:a14="http://schemas.microsoft.com/office/drawing/2010/main" val="0"/>
              </a:ext>
            </a:extLst>
          </a:blip>
          <a:srcRect l="64999" t="17786" r="12500" b="45973"/>
          <a:stretch>
            <a:fillRect/>
          </a:stretch>
        </p:blipFill>
        <p:spPr bwMode="auto">
          <a:xfrm>
            <a:off x="4191000" y="228600"/>
            <a:ext cx="114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pleural fluid.jpg"/>
          <p:cNvPicPr>
            <a:picLocks noChangeAspect="1"/>
          </p:cNvPicPr>
          <p:nvPr/>
        </p:nvPicPr>
        <p:blipFill>
          <a:blip r:embed="rId8">
            <a:extLst>
              <a:ext uri="{28A0092B-C50C-407E-A947-70E740481C1C}">
                <a14:useLocalDpi xmlns:a14="http://schemas.microsoft.com/office/drawing/2010/main" val="0"/>
              </a:ext>
            </a:extLst>
          </a:blip>
          <a:srcRect l="5652" t="42000" r="40869"/>
          <a:stretch>
            <a:fillRect/>
          </a:stretch>
        </p:blipFill>
        <p:spPr bwMode="auto">
          <a:xfrm>
            <a:off x="5715000" y="1371600"/>
            <a:ext cx="198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perm.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4038600"/>
            <a:ext cx="22907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Breast-Milk-300x24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724400"/>
            <a:ext cx="1962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amniotic.jpg"/>
          <p:cNvPicPr>
            <a:picLocks noChangeAspect="1"/>
          </p:cNvPicPr>
          <p:nvPr/>
        </p:nvPicPr>
        <p:blipFill>
          <a:blip r:embed="rId11">
            <a:extLst>
              <a:ext uri="{28A0092B-C50C-407E-A947-70E740481C1C}">
                <a14:useLocalDpi xmlns:a14="http://schemas.microsoft.com/office/drawing/2010/main" val="0"/>
              </a:ext>
            </a:extLst>
          </a:blip>
          <a:srcRect l="34000" t="7500" r="12000" b="14999"/>
          <a:stretch>
            <a:fillRect/>
          </a:stretch>
        </p:blipFill>
        <p:spPr bwMode="auto">
          <a:xfrm>
            <a:off x="533400" y="3886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rot="5400000">
            <a:off x="3619501" y="4000500"/>
            <a:ext cx="9906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BBP - Statistics and pathophysiology&quot;/&gt;&lt;property id=&quot;20148&quot; value=&quot;5&quot;/&gt;&lt;property id=&quot;20184&quot; value=&quot;7&quot;/&gt;&lt;property id=&quot;20191&quot; value=&quot;ISU Adobe Presenter Server&quot;/&gt;&lt;property id=&quot;20192&quot; value=&quot;breeze1.isu.edu&quot;/&gt;&lt;property id=&quot;20250&quot; value=&quot;6&quot;/&gt;&lt;property id=&quot;20251&quot; value=&quot;0&quot;/&gt;&lt;property id=&quot;20259&quot; value=&quot;0&quot;/&gt;&lt;property id=&quot;20262&quot; value=&quot;1186844&quot;/&gt;&lt;object type=&quot;8&quot; unique_id=&quot;10002&quot;&gt;&lt;/object&gt;&lt;object type=&quot;2&quot; unique_id=&quot;10003&quot;&gt;&lt;object type=&quot;3&quot; unique_id=&quot;10004&quot;&gt;&lt;property id=&quot;20148&quot; value=&quot;5&quot;/&gt;&lt;property id=&quot;20300&quot; value=&quot;Slide 1 - &amp;quot;Bloodborne pathogens&amp;quot;&quot;/&gt;&lt;property id=&quot;20307&quot; value=&quot;256&quot;/&gt;&lt;property id=&quot;20309&quot; value=&quot;-1&quot;/&gt;&lt;/object&gt;&lt;object type=&quot;3&quot; unique_id=&quot;10005&quot;&gt;&lt;property id=&quot;20148&quot; value=&quot;5&quot;/&gt;&lt;property id=&quot;20300&quot; value=&quot;Slide 2&quot;/&gt;&lt;property id=&quot;20307&quot; value=&quot;262&quot;/&gt;&lt;property id=&quot;20309&quot; value=&quot;-1&quot;/&gt;&lt;/object&gt;&lt;object type=&quot;3&quot; unique_id=&quot;10006&quot;&gt;&lt;property id=&quot;20148&quot; value=&quot;5&quot;/&gt;&lt;property id=&quot;20300&quot; value=&quot;Slide 3&quot;/&gt;&lt;property id=&quot;20307&quot; value=&quot;264&quot;/&gt;&lt;property id=&quot;20309&quot; value=&quot;-1&quot;/&gt;&lt;/object&gt;&lt;object type=&quot;3&quot; unique_id=&quot;10007&quot;&gt;&lt;property id=&quot;20148&quot; value=&quot;5&quot;/&gt;&lt;property id=&quot;20300&quot; value=&quot;Slide 4&quot;/&gt;&lt;property id=&quot;20307&quot; value=&quot;267&quot;/&gt;&lt;property id=&quot;20309&quot; value=&quot;-1&quot;/&gt;&lt;/object&gt;&lt;object type=&quot;3&quot; unique_id=&quot;10008&quot;&gt;&lt;property id=&quot;20148&quot; value=&quot;5&quot;/&gt;&lt;property id=&quot;20300&quot; value=&quot;Slide 5&quot;/&gt;&lt;property id=&quot;20307&quot; value=&quot;268&quot;/&gt;&lt;property id=&quot;20309&quot; value=&quot;-1&quot;/&gt;&lt;/object&gt;&lt;object type=&quot;3&quot; unique_id=&quot;10009&quot;&gt;&lt;property id=&quot;20148&quot; value=&quot;5&quot;/&gt;&lt;property id=&quot;20300&quot; value=&quot;Slide 6&quot;/&gt;&lt;property id=&quot;20307&quot; value=&quot;269&quot;/&gt;&lt;property id=&quot;20309&quot; value=&quot;-1&quot;/&gt;&lt;/object&gt;&lt;object type=&quot;3&quot; unique_id=&quot;10010&quot;&gt;&lt;property id=&quot;20148&quot; value=&quot;5&quot;/&gt;&lt;property id=&quot;20300&quot; value=&quot;Slide 7&quot;/&gt;&lt;property id=&quot;20307&quot; value=&quot;270&quot;/&gt;&lt;property id=&quot;20309&quot; value=&quot;-1&quot;/&gt;&lt;/object&gt;&lt;object type=&quot;3&quot; unique_id=&quot;10011&quot;&gt;&lt;property id=&quot;20148&quot; value=&quot;5&quot;/&gt;&lt;property id=&quot;20300&quot; value=&quot;Slide 8&quot;/&gt;&lt;property id=&quot;20307&quot; value=&quot;271&quot;/&gt;&lt;property id=&quot;20309&quot; value=&quot;-1&quot;/&gt;&lt;/object&gt;&lt;object type=&quot;3&quot; unique_id=&quot;10012&quot;&gt;&lt;property id=&quot;20148&quot; value=&quot;5&quot;/&gt;&lt;property id=&quot;20300&quot; value=&quot;Slide 9&quot;/&gt;&lt;property id=&quot;20307&quot; value=&quot;272&quot;/&gt;&lt;property id=&quot;20309&quot; value=&quot;-1&quot;/&gt;&lt;/object&gt;&lt;object type=&quot;3&quot; unique_id=&quot;10013&quot;&gt;&lt;property id=&quot;20148&quot; value=&quot;5&quot;/&gt;&lt;property id=&quot;20300&quot; value=&quot;Slide 10&quot;/&gt;&lt;property id=&quot;20307&quot; value=&quot;273&quot;/&gt;&lt;property id=&quot;20309&quot; value=&quot;-1&quot;/&gt;&lt;/object&gt;&lt;object type=&quot;3&quot; unique_id=&quot;10014&quot;&gt;&lt;property id=&quot;20148&quot; value=&quot;5&quot;/&gt;&lt;property id=&quot;20300&quot; value=&quot;Slide 11 - &amp;quot;Quiz Time!&amp;quot;&quot;/&gt;&lt;property id=&quot;20307&quot; value=&quot;275&quot;/&gt;&lt;property id=&quot;20309&quot; value=&quot;-1&quot;/&gt;&lt;/object&gt;&lt;object type=&quot;3&quot; unique_id=&quot;10015&quot;&gt;&lt;property id=&quot;20148&quot; value=&quot;5&quot;/&gt;&lt;property id=&quot;20300&quot; value=&quot;Slide 12 - &amp;quot;Quiz Time!&amp;quot;&quot;/&gt;&lt;property id=&quot;20307&quot; value=&quot;276&quot;/&gt;&lt;property id=&quot;20309&quot; value=&quot;-1&quot;/&gt;&lt;/object&gt;&lt;object type=&quot;3&quot; unique_id=&quot;10016&quot;&gt;&lt;property id=&quot;20148&quot; value=&quot;5&quot;/&gt;&lt;property id=&quot;20300&quot; value=&quot;Slide 13&quot;/&gt;&lt;property id=&quot;20307&quot; value=&quot;274&quot;/&gt;&lt;property id=&quot;20309&quot; value=&quot;-1&quot;/&gt;&lt;/object&gt;&lt;object type=&quot;3&quot; unique_id=&quot;10017&quot;&gt;&lt;property id=&quot;20148&quot; value=&quot;5&quot;/&gt;&lt;property id=&quot;20300&quot; value=&quot;Slide 14&quot;/&gt;&lt;property id=&quot;20307&quot; value=&quot;265&quot;/&gt;&lt;property id=&quot;20309&quot; value=&quot;-1&quot;/&gt;&lt;/object&gt;&lt;object type=&quot;3&quot; unique_id=&quot;10018&quot;&gt;&lt;property id=&quot;20148&quot; value=&quot;5&quot;/&gt;&lt;property id=&quot;20300&quot; value=&quot;Slide 15 - &amp;quot;Pathophysiology&amp;quot;&quot;/&gt;&lt;property id=&quot;20307&quot; value=&quot;295&quot;/&gt;&lt;property id=&quot;20309&quot; value=&quot;-1&quot;/&gt;&lt;/object&gt;&lt;object type=&quot;3&quot; unique_id=&quot;10019&quot;&gt;&lt;property id=&quot;20148&quot; value=&quot;5&quot;/&gt;&lt;property id=&quot;20300&quot; value=&quot;Slide 16 - &amp;quot;What the heck is ‘pathophysiology’? &amp;quot;&quot;/&gt;&lt;property id=&quot;20307&quot; value=&quot;277&quot;/&gt;&lt;property id=&quot;20309&quot; value=&quot;-1&quot;/&gt;&lt;/object&gt;&lt;object type=&quot;3&quot; unique_id=&quot;10020&quot;&gt;&lt;property id=&quot;20148&quot; value=&quot;5&quot;/&gt;&lt;property id=&quot;20300&quot; value=&quot;Slide 17 - &amp;quot;What the heck is ‘pathophysiology’? &amp;quot;&quot;/&gt;&lt;property id=&quot;20307&quot; value=&quot;367&quot;/&gt;&lt;property id=&quot;20309&quot; value=&quot;-1&quot;/&gt;&lt;/object&gt;&lt;object type=&quot;3&quot; unique_id=&quot;10021&quot;&gt;&lt;property id=&quot;20148&quot; value=&quot;5&quot;/&gt;&lt;property id=&quot;20300&quot; value=&quot;Slide 18 - &amp;quot;What the heck is ‘pathophysiology’? &amp;quot;&quot;/&gt;&lt;property id=&quot;20307&quot; value=&quot;346&quot;/&gt;&lt;property id=&quot;20309&quot; value=&quot;-1&quot;/&gt;&lt;/object&gt;&lt;object type=&quot;3&quot; unique_id=&quot;10022&quot;&gt;&lt;property id=&quot;20148&quot; value=&quot;5&quot;/&gt;&lt;property id=&quot;20300&quot; value=&quot;Slide 19 - &amp;quot;What the heck is ‘pathophysiology’? &amp;quot;&quot;/&gt;&lt;property id=&quot;20307&quot; value=&quot;294&quot;/&gt;&lt;property id=&quot;20309&quot; value=&quot;-1&quot;/&gt;&lt;/object&gt;&lt;object type=&quot;3&quot; unique_id=&quot;10023&quot;&gt;&lt;property id=&quot;20148&quot; value=&quot;5&quot;/&gt;&lt;property id=&quot;20300&quot; value=&quot;Slide 20 - &amp;quot;What the heck is ‘pathophysiology’? &amp;quot;&quot;/&gt;&lt;property id=&quot;20307&quot; value=&quot;279&quot;/&gt;&lt;property id=&quot;20309&quot; value=&quot;-1&quot;/&gt;&lt;/object&gt;&lt;object type=&quot;3&quot; unique_id=&quot;10024&quot;&gt;&lt;property id=&quot;20148&quot; value=&quot;5&quot;/&gt;&lt;property id=&quot;20300&quot; value=&quot;Slide 21 - &amp;quot;What the heck is ‘pathophysiology’? &amp;quot;&quot;/&gt;&lt;property id=&quot;20307&quot; value=&quot;280&quot;/&gt;&lt;property id=&quot;20309&quot; value=&quot;-1&quot;/&gt;&lt;/object&gt;&lt;object type=&quot;3&quot; unique_id=&quot;10025&quot;&gt;&lt;property id=&quot;20148&quot; value=&quot;5&quot;/&gt;&lt;property id=&quot;20300&quot; value=&quot;Slide 22 - &amp;quot;What the heck is ‘pathophysiology’? &amp;quot;&quot;/&gt;&lt;property id=&quot;20307&quot; value=&quot;282&quot;/&gt;&lt;property id=&quot;20309&quot; value=&quot;-1&quot;/&gt;&lt;/object&gt;&lt;object type=&quot;3&quot; unique_id=&quot;10026&quot;&gt;&lt;property id=&quot;20148&quot; value=&quot;5&quot;/&gt;&lt;property id=&quot;20300&quot; value=&quot;Slide 23 - &amp;quot;What the heck is ‘pathophysiology’? &amp;quot;&quot;/&gt;&lt;property id=&quot;20307&quot; value=&quot;283&quot;/&gt;&lt;property id=&quot;20309&quot; value=&quot;-1&quot;/&gt;&lt;/object&gt;&lt;object type=&quot;3&quot; unique_id=&quot;10027&quot;&gt;&lt;property id=&quot;20148&quot; value=&quot;5&quot;/&gt;&lt;property id=&quot;20300&quot; value=&quot;Slide 24 - &amp;quot;What the heck is ‘pathophysiology’? &amp;quot;&quot;/&gt;&lt;property id=&quot;20307&quot; value=&quot;368&quot;/&gt;&lt;property id=&quot;20309&quot; value=&quot;-1&quot;/&gt;&lt;/object&gt;&lt;object type=&quot;3&quot; unique_id=&quot;10028&quot;&gt;&lt;property id=&quot;20148&quot; value=&quot;5&quot;/&gt;&lt;property id=&quot;20300&quot; value=&quot;Slide 25 - &amp;quot;Pathophysiology of hepatitis&amp;quot;&quot;/&gt;&lt;property id=&quot;20307&quot; value=&quot;284&quot;/&gt;&lt;property id=&quot;20309&quot; value=&quot;-1&quot;/&gt;&lt;/object&gt;&lt;object type=&quot;3&quot; unique_id=&quot;10029&quot;&gt;&lt;property id=&quot;20148&quot; value=&quot;5&quot;/&gt;&lt;property id=&quot;20300&quot; value=&quot;Slide 26&quot;/&gt;&lt;property id=&quot;20307&quot; value=&quot;285&quot;/&gt;&lt;property id=&quot;20309&quot; value=&quot;-1&quot;/&gt;&lt;/object&gt;&lt;object type=&quot;3&quot; unique_id=&quot;10030&quot;&gt;&lt;property id=&quot;20148&quot; value=&quot;5&quot;/&gt;&lt;property id=&quot;20300&quot; value=&quot;Slide 27&quot;/&gt;&lt;property id=&quot;20307&quot; value=&quot;286&quot;/&gt;&lt;property id=&quot;20309&quot; value=&quot;-1&quot;/&gt;&lt;/object&gt;&lt;object type=&quot;3&quot; unique_id=&quot;10031&quot;&gt;&lt;property id=&quot;20148&quot; value=&quot;5&quot;/&gt;&lt;property id=&quot;20300&quot; value=&quot;Slide 28&quot;/&gt;&lt;property id=&quot;20307&quot; value=&quot;287&quot;/&gt;&lt;property id=&quot;20309&quot; value=&quot;-1&quot;/&gt;&lt;/object&gt;&lt;object type=&quot;3&quot; unique_id=&quot;10032&quot;&gt;&lt;property id=&quot;20148&quot; value=&quot;5&quot;/&gt;&lt;property id=&quot;20300&quot; value=&quot;Slide 29&quot;/&gt;&lt;property id=&quot;20307&quot; value=&quot;288&quot;/&gt;&lt;property id=&quot;20309&quot; value=&quot;-1&quot;/&gt;&lt;/object&gt;&lt;object type=&quot;3&quot; unique_id=&quot;10033&quot;&gt;&lt;property id=&quot;20148&quot; value=&quot;5&quot;/&gt;&lt;property id=&quot;20300&quot; value=&quot;Slide 30&quot;/&gt;&lt;property id=&quot;20307&quot; value=&quot;289&quot;/&gt;&lt;property id=&quot;20309&quot; value=&quot;-1&quot;/&gt;&lt;/object&gt;&lt;object type=&quot;3&quot; unique_id=&quot;10034&quot;&gt;&lt;property id=&quot;20148&quot; value=&quot;5&quot;/&gt;&lt;property id=&quot;20300&quot; value=&quot;Slide 31&quot;/&gt;&lt;property id=&quot;20307&quot; value=&quot;290&quot;/&gt;&lt;property id=&quot;20309&quot; value=&quot;-1&quot;/&gt;&lt;/object&gt;&lt;object type=&quot;3&quot; unique_id=&quot;10035&quot;&gt;&lt;property id=&quot;20148&quot; value=&quot;5&quot;/&gt;&lt;property id=&quot;20300&quot; value=&quot;Slide 32&quot;/&gt;&lt;property id=&quot;20307&quot; value=&quot;343&quot;/&gt;&lt;property id=&quot;20309&quot; value=&quot;-1&quot;/&gt;&lt;/object&gt;&lt;object type=&quot;3&quot; unique_id=&quot;10036&quot;&gt;&lt;property id=&quot;20148&quot; value=&quot;5&quot;/&gt;&lt;property id=&quot;20300&quot; value=&quot;Slide 33&quot;/&gt;&lt;property id=&quot;20307&quot; value=&quot;344&quot;/&gt;&lt;property id=&quot;20309&quot; value=&quot;-1&quot;/&gt;&lt;/object&gt;&lt;object type=&quot;3&quot; unique_id=&quot;10037&quot;&gt;&lt;property id=&quot;20148&quot; value=&quot;5&quot;/&gt;&lt;property id=&quot;20300&quot; value=&quot;Slide 34 - &amp;quot;Hep stats!&amp;quot;&quot;/&gt;&lt;property id=&quot;20307&quot; value=&quot;345&quot;/&gt;&lt;property id=&quot;20309&quot; value=&quot;-1&quot;/&gt;&lt;/object&gt;&lt;object type=&quot;3&quot; unique_id=&quot;10038&quot;&gt;&lt;property id=&quot;20148&quot; value=&quot;5&quot;/&gt;&lt;property id=&quot;20300&quot; value=&quot;Slide 35&quot;/&gt;&lt;property id=&quot;20307&quot; value=&quot;360&quot;/&gt;&lt;property id=&quot;20309&quot; value=&quot;-1&quot;/&gt;&lt;/object&gt;&lt;object type=&quot;3&quot; unique_id=&quot;10039&quot;&gt;&lt;property id=&quot;20148&quot; value=&quot;5&quot;/&gt;&lt;property id=&quot;20300&quot; value=&quot;Slide 36&quot;/&gt;&lt;property id=&quot;20307&quot; value=&quot;361&quot;/&gt;&lt;property id=&quot;20309&quot; value=&quot;-1&quot;/&gt;&lt;/object&gt;&lt;object type=&quot;3&quot; unique_id=&quot;10040&quot;&gt;&lt;property id=&quot;20148&quot; value=&quot;5&quot;/&gt;&lt;property id=&quot;20300&quot; value=&quot;Slide 37 - &amp;quot;Normal liver &amp;#x0D;&amp;#x0A;structure &amp;amp; function&amp;quot;&quot;/&gt;&lt;property id=&quot;20307&quot; value=&quot;291&quot;/&gt;&lt;property id=&quot;20309&quot; value=&quot;-1&quot;/&gt;&lt;/object&gt;&lt;object type=&quot;3&quot; unique_id=&quot;10041&quot;&gt;&lt;property id=&quot;20148&quot; value=&quot;5&quot;/&gt;&lt;property id=&quot;20300&quot; value=&quot;Slide 38&quot;/&gt;&lt;property id=&quot;20307&quot; value=&quot;292&quot;/&gt;&lt;property id=&quot;20309&quot; value=&quot;-1&quot;/&gt;&lt;/object&gt;&lt;object type=&quot;3&quot; unique_id=&quot;10042&quot;&gt;&lt;property id=&quot;20148&quot; value=&quot;5&quot;/&gt;&lt;property id=&quot;20300&quot; value=&quot;Slide 39&quot;/&gt;&lt;property id=&quot;20307&quot; value=&quot;293&quot;/&gt;&lt;property id=&quot;20309&quot; value=&quot;-1&quot;/&gt;&lt;/object&gt;&lt;object type=&quot;3&quot; unique_id=&quot;10043&quot;&gt;&lt;property id=&quot;20148&quot; value=&quot;5&quot;/&gt;&lt;property id=&quot;20300&quot; value=&quot;Slide 40&quot;/&gt;&lt;property id=&quot;20307&quot; value=&quot;296&quot;/&gt;&lt;property id=&quot;20309&quot; value=&quot;-1&quot;/&gt;&lt;/object&gt;&lt;object type=&quot;3&quot; unique_id=&quot;10044&quot;&gt;&lt;property id=&quot;20148&quot; value=&quot;5&quot;/&gt;&lt;property id=&quot;20300&quot; value=&quot;Slide 41&quot;/&gt;&lt;property id=&quot;20307&quot; value=&quot;297&quot;/&gt;&lt;property id=&quot;20309&quot; value=&quot;-1&quot;/&gt;&lt;/object&gt;&lt;object type=&quot;3&quot; unique_id=&quot;10045&quot;&gt;&lt;property id=&quot;20148&quot; value=&quot;5&quot;/&gt;&lt;property id=&quot;20300&quot; value=&quot;Slide 42&quot;/&gt;&lt;property id=&quot;20307&quot; value=&quot;310&quot;/&gt;&lt;property id=&quot;20309&quot; value=&quot;-1&quot;/&gt;&lt;/object&gt;&lt;object type=&quot;3&quot; unique_id=&quot;10046&quot;&gt;&lt;property id=&quot;20148&quot; value=&quot;5&quot;/&gt;&lt;property id=&quot;20300&quot; value=&quot;Slide 43&quot;/&gt;&lt;property id=&quot;20307&quot; value=&quot;311&quot;/&gt;&lt;property id=&quot;20309&quot; value=&quot;-1&quot;/&gt;&lt;/object&gt;&lt;object type=&quot;3&quot; unique_id=&quot;10047&quot;&gt;&lt;property id=&quot;20148&quot; value=&quot;5&quot;/&gt;&lt;property id=&quot;20300&quot; value=&quot;Slide 44&quot;/&gt;&lt;property id=&quot;20307&quot; value=&quot;312&quot;/&gt;&lt;property id=&quot;20309&quot; value=&quot;-1&quot;/&gt;&lt;/object&gt;&lt;object type=&quot;3&quot; unique_id=&quot;10048&quot;&gt;&lt;property id=&quot;20148&quot; value=&quot;5&quot;/&gt;&lt;property id=&quot;20300&quot; value=&quot;Slide 45&quot;/&gt;&lt;property id=&quot;20307&quot; value=&quot;321&quot;/&gt;&lt;property id=&quot;20309&quot; value=&quot;-1&quot;/&gt;&lt;/object&gt;&lt;object type=&quot;3&quot; unique_id=&quot;10049&quot;&gt;&lt;property id=&quot;20148&quot; value=&quot;5&quot;/&gt;&lt;property id=&quot;20300&quot; value=&quot;Slide 46&quot;/&gt;&lt;property id=&quot;20307&quot; value=&quot;313&quot;/&gt;&lt;property id=&quot;20309&quot; value=&quot;-1&quot;/&gt;&lt;/object&gt;&lt;object type=&quot;3&quot; unique_id=&quot;10050&quot;&gt;&lt;property id=&quot;20148&quot; value=&quot;5&quot;/&gt;&lt;property id=&quot;20300&quot; value=&quot;Slide 47 - &amp;quot;Vitamins A – D – E - K&amp;quot;&quot;/&gt;&lt;property id=&quot;20307&quot; value=&quot;314&quot;/&gt;&lt;property id=&quot;20309&quot; value=&quot;-1&quot;/&gt;&lt;/object&gt;&lt;object type=&quot;3&quot; unique_id=&quot;10051&quot;&gt;&lt;property id=&quot;20148&quot; value=&quot;5&quot;/&gt;&lt;property id=&quot;20300&quot; value=&quot;Slide 48 - &amp;quot;Vitamins A – D – E - K&amp;quot;&quot;/&gt;&lt;property id=&quot;20307&quot; value=&quot;315&quot;/&gt;&lt;property id=&quot;20309&quot; value=&quot;-1&quot;/&gt;&lt;/object&gt;&lt;object type=&quot;3&quot; unique_id=&quot;10052&quot;&gt;&lt;property id=&quot;20148&quot; value=&quot;5&quot;/&gt;&lt;property id=&quot;20300&quot; value=&quot;Slide 49 - &amp;quot;Vitamins A – D – E - K&amp;quot;&quot;/&gt;&lt;property id=&quot;20307&quot; value=&quot;316&quot;/&gt;&lt;property id=&quot;20309&quot; value=&quot;-1&quot;/&gt;&lt;/object&gt;&lt;object type=&quot;3&quot; unique_id=&quot;10053&quot;&gt;&lt;property id=&quot;20148&quot; value=&quot;5&quot;/&gt;&lt;property id=&quot;20300&quot; value=&quot;Slide 50 - &amp;quot;Vitamins A – D – E - K&amp;quot;&quot;/&gt;&lt;property id=&quot;20307&quot; value=&quot;317&quot;/&gt;&lt;property id=&quot;20309&quot; value=&quot;-1&quot;/&gt;&lt;/object&gt;&lt;object type=&quot;3&quot; unique_id=&quot;10054&quot;&gt;&lt;property id=&quot;20148&quot; value=&quot;5&quot;/&gt;&lt;property id=&quot;20300&quot; value=&quot;Slide 51&quot;/&gt;&lt;property id=&quot;20307&quot; value=&quot;318&quot;/&gt;&lt;property id=&quot;20309&quot; value=&quot;-1&quot;/&gt;&lt;/object&gt;&lt;object type=&quot;3&quot; unique_id=&quot;10055&quot;&gt;&lt;property id=&quot;20148&quot; value=&quot;5&quot;/&gt;&lt;property id=&quot;20300&quot; value=&quot;Slide 52&quot;/&gt;&lt;property id=&quot;20307&quot; value=&quot;319&quot;/&gt;&lt;property id=&quot;20309&quot; value=&quot;-1&quot;/&gt;&lt;/object&gt;&lt;object type=&quot;3&quot; unique_id=&quot;10056&quot;&gt;&lt;property id=&quot;20148&quot; value=&quot;5&quot;/&gt;&lt;property id=&quot;20300&quot; value=&quot;Slide 53 - &amp;quot;Bile blockage = Jaundice&amp;quot;&quot;/&gt;&lt;property id=&quot;20307&quot; value=&quot;341&quot;/&gt;&lt;property id=&quot;20309&quot; value=&quot;-1&quot;/&gt;&lt;/object&gt;&lt;object type=&quot;3&quot; unique_id=&quot;10057&quot;&gt;&lt;property id=&quot;20148&quot; value=&quot;5&quot;/&gt;&lt;property id=&quot;20300&quot; value=&quot;Slide 54&quot;/&gt;&lt;property id=&quot;20307&quot; value=&quot;347&quot;/&gt;&lt;property id=&quot;20309&quot; value=&quot;-1&quot;/&gt;&lt;/object&gt;&lt;object type=&quot;3&quot; unique_id=&quot;10058&quot;&gt;&lt;property id=&quot;20148&quot; value=&quot;5&quot;/&gt;&lt;property id=&quot;20300&quot; value=&quot;Slide 55&quot;/&gt;&lt;property id=&quot;20307&quot; value=&quot;348&quot;/&gt;&lt;property id=&quot;20309&quot; value=&quot;-1&quot;/&gt;&lt;/object&gt;&lt;object type=&quot;3&quot; unique_id=&quot;10059&quot;&gt;&lt;property id=&quot;20148&quot; value=&quot;5&quot;/&gt;&lt;property id=&quot;20300&quot; value=&quot;Slide 56&quot;/&gt;&lt;property id=&quot;20307&quot; value=&quot;349&quot;/&gt;&lt;property id=&quot;20309&quot; value=&quot;-1&quot;/&gt;&lt;/object&gt;&lt;object type=&quot;3&quot; unique_id=&quot;10060&quot;&gt;&lt;property id=&quot;20148&quot; value=&quot;5&quot;/&gt;&lt;property id=&quot;20300&quot; value=&quot;Slide 57&quot;/&gt;&lt;property id=&quot;20307&quot; value=&quot;350&quot;/&gt;&lt;property id=&quot;20309&quot; value=&quot;-1&quot;/&gt;&lt;/object&gt;&lt;object type=&quot;3&quot; unique_id=&quot;10061&quot;&gt;&lt;property id=&quot;20148&quot; value=&quot;5&quot;/&gt;&lt;property id=&quot;20300&quot; value=&quot;Slide 58&quot;/&gt;&lt;property id=&quot;20307&quot; value=&quot;352&quot;/&gt;&lt;property id=&quot;20309&quot; value=&quot;-1&quot;/&gt;&lt;/object&gt;&lt;object type=&quot;3&quot; unique_id=&quot;10062&quot;&gt;&lt;property id=&quot;20148&quot; value=&quot;5&quot;/&gt;&lt;property id=&quot;20300&quot; value=&quot;Slide 59&quot;/&gt;&lt;property id=&quot;20307&quot; value=&quot;353&quot;/&gt;&lt;property id=&quot;20309&quot; value=&quot;-1&quot;/&gt;&lt;/object&gt;&lt;object type=&quot;3&quot; unique_id=&quot;10063&quot;&gt;&lt;property id=&quot;20148&quot; value=&quot;5&quot;/&gt;&lt;property id=&quot;20300&quot; value=&quot;Slide 60&quot;/&gt;&lt;property id=&quot;20307&quot; value=&quot;354&quot;/&gt;&lt;property id=&quot;20309&quot; value=&quot;-1&quot;/&gt;&lt;/object&gt;&lt;object type=&quot;3&quot; unique_id=&quot;10064&quot;&gt;&lt;property id=&quot;20148&quot; value=&quot;5&quot;/&gt;&lt;property id=&quot;20300&quot; value=&quot;Slide 61 - &amp;quot;For your continued learning…&amp;quot;&quot;/&gt;&lt;property id=&quot;20307&quot; value=&quot;358&quot;/&gt;&lt;property id=&quot;20309&quot; value=&quot;-1&quot;/&gt;&lt;/object&gt;&lt;object type=&quot;3&quot; unique_id=&quot;10065&quot;&gt;&lt;property id=&quot;20148&quot; value=&quot;5&quot;/&gt;&lt;property id=&quot;20300&quot; value=&quot;Slide 62 - &amp;quot;Pathophysiology of HIV/AIDS&amp;quot;&quot;/&gt;&lt;property id=&quot;20307&quot; value=&quot;355&quot;/&gt;&lt;property id=&quot;20309&quot; value=&quot;-1&quot;/&gt;&lt;/object&gt;&lt;object type=&quot;3&quot; unique_id=&quot;10066&quot;&gt;&lt;property id=&quot;20148&quot; value=&quot;5&quot;/&gt;&lt;property id=&quot;20300&quot; value=&quot;Slide 63 - &amp;quot;Human Immunodeficiency Virus (HIV)&amp;quot;&quot;/&gt;&lt;property id=&quot;20307&quot; value=&quot;356&quot;/&gt;&lt;property id=&quot;20309&quot; value=&quot;-1&quot;/&gt;&lt;/object&gt;&lt;object type=&quot;3&quot; unique_id=&quot;10067&quot;&gt;&lt;property id=&quot;20148&quot; value=&quot;5&quot;/&gt;&lt;property id=&quot;20300&quot; value=&quot;Slide 64&quot;/&gt;&lt;property id=&quot;20307&quot; value=&quot;326&quot;/&gt;&lt;property id=&quot;20309&quot; value=&quot;-1&quot;/&gt;&lt;/object&gt;&lt;object type=&quot;3&quot; unique_id=&quot;10068&quot;&gt;&lt;property id=&quot;20148&quot; value=&quot;5&quot;/&gt;&lt;property id=&quot;20300&quot; value=&quot;Slide 65 - &amp;quot;More HIV/AIDS stats!&amp;quot;&quot;/&gt;&lt;property id=&quot;20307&quot; value=&quot;327&quot;/&gt;&lt;property id=&quot;20309&quot; value=&quot;-1&quot;/&gt;&lt;/object&gt;&lt;object type=&quot;3&quot; unique_id=&quot;10069&quot;&gt;&lt;property id=&quot;20148&quot; value=&quot;5&quot;/&gt;&lt;property id=&quot;20300&quot; value=&quot;Slide 66 - &amp;quot;More HIV/AIDS stats!&amp;quot;&quot;/&gt;&lt;property id=&quot;20307&quot; value=&quot;328&quot;/&gt;&lt;property id=&quot;20309&quot; value=&quot;-1&quot;/&gt;&lt;/object&gt;&lt;object type=&quot;3&quot; unique_id=&quot;10070&quot;&gt;&lt;property id=&quot;20148&quot; value=&quot;5&quot;/&gt;&lt;property id=&quot;20300&quot; value=&quot;Slide 67 - &amp;quot;More HIV/AIDS stats!&amp;quot;&quot;/&gt;&lt;property id=&quot;20307&quot; value=&quot;329&quot;/&gt;&lt;property id=&quot;20309&quot; value=&quot;-1&quot;/&gt;&lt;/object&gt;&lt;object type=&quot;3&quot; unique_id=&quot;10071&quot;&gt;&lt;property id=&quot;20148&quot; value=&quot;5&quot;/&gt;&lt;property id=&quot;20300&quot; value=&quot;Slide 68&quot;/&gt;&lt;property id=&quot;20307&quot; value=&quot;362&quot;/&gt;&lt;property id=&quot;20309&quot; value=&quot;-1&quot;/&gt;&lt;/object&gt;&lt;object type=&quot;3&quot; unique_id=&quot;10072&quot;&gt;&lt;property id=&quot;20148&quot; value=&quot;5&quot;/&gt;&lt;property id=&quot;20300&quot; value=&quot;Slide 69&quot;/&gt;&lt;property id=&quot;20307&quot; value=&quot;364&quot;/&gt;&lt;property id=&quot;20309&quot; value=&quot;-1&quot;/&gt;&lt;/object&gt;&lt;object type=&quot;3&quot; unique_id=&quot;10073&quot;&gt;&lt;property id=&quot;20148&quot; value=&quot;5&quot;/&gt;&lt;property id=&quot;20300&quot; value=&quot;Slide 70&quot;/&gt;&lt;property id=&quot;20307&quot; value=&quot;365&quot;/&gt;&lt;property id=&quot;20309&quot; value=&quot;-1&quot;/&gt;&lt;/object&gt;&lt;object type=&quot;3&quot; unique_id=&quot;10074&quot;&gt;&lt;property id=&quot;20148&quot; value=&quot;5&quot;/&gt;&lt;property id=&quot;20300&quot; value=&quot;Slide 71 - &amp;quot;Why worry with such low risk?&amp;quot;&quot;/&gt;&lt;property id=&quot;20307&quot; value=&quot;366&quot;/&gt;&lt;property id=&quot;20309&quot; value=&quot;-1&quot;/&gt;&lt;/object&gt;&lt;object type=&quot;3&quot; unique_id=&quot;10075&quot;&gt;&lt;property id=&quot;20148&quot; value=&quot;5&quot;/&gt;&lt;property id=&quot;20300&quot; value=&quot;Slide 72&quot;/&gt;&lt;property id=&quot;20307&quot; value=&quot;357&quot;/&gt;&lt;property id=&quot;20309&quot; value=&quot;-1&quot;/&gt;&lt;/object&gt;&lt;object type=&quot;3&quot; unique_id=&quot;10076&quot;&gt;&lt;property id=&quot;20148&quot; value=&quot;5&quot;/&gt;&lt;property id=&quot;20300&quot; value=&quot;Slide 73&quot;/&gt;&lt;property id=&quot;20307&quot; value=&quot;331&quot;/&gt;&lt;property id=&quot;20309&quot; value=&quot;-1&quot;/&gt;&lt;/object&gt;&lt;object type=&quot;3&quot; unique_id=&quot;10077&quot;&gt;&lt;property id=&quot;20148&quot; value=&quot;5&quot;/&gt;&lt;property id=&quot;20300&quot; value=&quot;Slide 74&quot;/&gt;&lt;property id=&quot;20307&quot; value=&quot;369&quot;/&gt;&lt;property id=&quot;20309&quot; value=&quot;-1&quot;/&gt;&lt;/object&gt;&lt;object type=&quot;3&quot; unique_id=&quot;10078&quot;&gt;&lt;property id=&quot;20148&quot; value=&quot;5&quot;/&gt;&lt;property id=&quot;20300&quot; value=&quot;Slide 75&quot;/&gt;&lt;property id=&quot;20307&quot; value=&quot;370&quot;/&gt;&lt;property id=&quot;20309&quot; value=&quot;-1&quot;/&gt;&lt;/object&gt;&lt;object type=&quot;3&quot; unique_id=&quot;10079&quot;&gt;&lt;property id=&quot;20148&quot; value=&quot;5&quot;/&gt;&lt;property id=&quot;20300&quot; value=&quot;Slide 76&quot;/&gt;&lt;property id=&quot;20307&quot; value=&quot;371&quot;/&gt;&lt;property id=&quot;20309&quot; value=&quot;-1&quot;/&gt;&lt;/object&gt;&lt;object type=&quot;3&quot; unique_id=&quot;10080&quot;&gt;&lt;property id=&quot;20148&quot; value=&quot;5&quot;/&gt;&lt;property id=&quot;20300&quot; value=&quot;Slide 77&quot;/&gt;&lt;property id=&quot;20307&quot; value=&quot;372&quot;/&gt;&lt;property id=&quot;20309&quot; value=&quot;-1&quot;/&gt;&lt;/object&gt;&lt;object type=&quot;3&quot; unique_id=&quot;10081&quot;&gt;&lt;property id=&quot;20148&quot; value=&quot;5&quot;/&gt;&lt;property id=&quot;20300&quot; value=&quot;Slide 78&quot;/&gt;&lt;property id=&quot;20307&quot; value=&quot;373&quot;/&gt;&lt;property id=&quot;20309&quot; value=&quot;-1&quot;/&gt;&lt;/object&gt;&lt;object type=&quot;3&quot; unique_id=&quot;10082&quot;&gt;&lt;property id=&quot;20148&quot; value=&quot;5&quot;/&gt;&lt;property id=&quot;20300&quot; value=&quot;Slide 79&quot;/&gt;&lt;property id=&quot;20307&quot; value=&quot;332&quot;/&gt;&lt;property id=&quot;20309&quot; value=&quot;-1&quot;/&gt;&lt;/object&gt;&lt;object type=&quot;3&quot; unique_id=&quot;10083&quot;&gt;&lt;property id=&quot;20148&quot; value=&quot;5&quot;/&gt;&lt;property id=&quot;20300&quot; value=&quot;Slide 80 - &amp;quot;How does HIV/AIDS affect the body?&amp;quot;&quot;/&gt;&lt;property id=&quot;20307&quot; value=&quot;333&quot;/&gt;&lt;property id=&quot;20309&quot; value=&quot;-1&quot;/&gt;&lt;/object&gt;&lt;object type=&quot;3&quot; unique_id=&quot;10084&quot;&gt;&lt;property id=&quot;20148&quot; value=&quot;5&quot;/&gt;&lt;property id=&quot;20300&quot; value=&quot;Slide 81 - &amp;quot;How does HIV/AIDS affect the body?&amp;quot;&quot;/&gt;&lt;property id=&quot;20307&quot; value=&quot;334&quot;/&gt;&lt;property id=&quot;20309&quot; value=&quot;-1&quot;/&gt;&lt;/object&gt;&lt;object type=&quot;3&quot; unique_id=&quot;10085&quot;&gt;&lt;property id=&quot;20148&quot; value=&quot;5&quot;/&gt;&lt;property id=&quot;20300&quot; value=&quot;Slide 82 - &amp;quot;Signs &amp;amp; Symptoms&amp;quot;&quot;/&gt;&lt;property id=&quot;20307&quot; value=&quot;335&quot;/&gt;&lt;property id=&quot;20309&quot; value=&quot;-1&quot;/&gt;&lt;/object&gt;&lt;object type=&quot;3&quot; unique_id=&quot;10086&quot;&gt;&lt;property id=&quot;20148&quot; value=&quot;5&quot;/&gt;&lt;property id=&quot;20300&quot; value=&quot;Slide 83 - &amp;quot;Why so hard to cure (or vaccinate)?&amp;quot;&quot;/&gt;&lt;property id=&quot;20307&quot; value=&quot;336&quot;/&gt;&lt;property id=&quot;20309&quot; value=&quot;-1&quot;/&gt;&lt;/object&gt;&lt;object type=&quot;3&quot; unique_id=&quot;10087&quot;&gt;&lt;property id=&quot;20148&quot; value=&quot;5&quot;/&gt;&lt;property id=&quot;20300&quot; value=&quot;Slide 84 - &amp;quot;Treatment&amp;quot;&quot;/&gt;&lt;property id=&quot;20307&quot; value=&quot;337&quot;/&gt;&lt;property id=&quot;20309&quot; value=&quot;-1&quot;/&gt;&lt;/object&gt;&lt;object type=&quot;3&quot; unique_id=&quot;10088&quot;&gt;&lt;property id=&quot;20148&quot; value=&quot;5&quot;/&gt;&lt;property id=&quot;20300&quot; value=&quot;Slide 85 - &amp;quot;Social stigmatism&amp;quot;&quot;/&gt;&lt;property id=&quot;20307&quot; value=&quot;338&quot;/&gt;&lt;property id=&quot;20309&quot; value=&quot;-1&quot;/&gt;&lt;/object&gt;&lt;object type=&quot;3&quot; unique_id=&quot;10089&quot;&gt;&lt;property id=&quot;20148&quot; value=&quot;5&quot;/&gt;&lt;property id=&quot;20300&quot; value=&quot;Slide 86 - &amp;quot;For your continued learning…&amp;quot;&quot;/&gt;&lt;property id=&quot;20307&quot; value=&quot;339&quot;/&gt;&lt;property id=&quot;20309&quot; value=&quot;-1&quot;/&gt;&lt;/object&gt;&lt;object type=&quot;3&quot; unique_id=&quot;10090&quot;&gt;&lt;property id=&quot;20148&quot; value=&quot;5&quot;/&gt;&lt;property id=&quot;20300&quot; value=&quot;Slide 87 - &amp;quot;References&amp;quot;&quot;/&gt;&lt;property id=&quot;20307&quot; value=&quot;278&quot;/&gt;&lt;property id=&quot;20309&quot; value=&quot;-1&quot;/&gt;&lt;/object&gt;&lt;/object&gt;&lt;object type=&quot;10&quot; unique_id=&quot;10730&quot;&gt;&lt;object type=&quot;11&quot; unique_id=&quot;10731&quot;&gt;&lt;/object&gt;&lt;object type=&quot;12&quot; unique_id=&quot;10733&quot;&gt;&lt;/object&gt;&lt;/object&gt;&lt;object type=&quot;4&quot; unique_id=&quot;1073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5,2029590038,C:\Users\dluser\Desktop\BBP - Statistics and pathophysiology_pptx\Media.ppcx"/>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04CB9F-BA16-4AFD-A522-6BF2C9F109D7}&quot;/&gt;&lt;isInvalidForFieldText val=&quot;0&quot;/&gt;&lt;Image&gt;&lt;filename val=&quot;C:\Users\dluser\AppData\Local\Temp\PR\data\asimages\{E504CB9F-BA16-4AFD-A522-6BF2C9F109D7}_47.png&quot;/&gt;&lt;left val=&quot;35&quot;/&gt;&lt;top val=&quot;24&quot;/&gt;&lt;width val=&quot;572&quot;/&gt;&lt;height val=&quot;9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C739FA-CCCC-4618-BCAF-6574F657C3FA}&quot;/&gt;&lt;isInvalidForFieldText val=&quot;0&quot;/&gt;&lt;Image&gt;&lt;filename val=&quot;C:\Users\dluser\AppData\Local\Temp\PR\data\asimages\{6CC739FA-CCCC-4618-BCAF-6574F657C3FA}_47.png&quot;/&gt;&lt;left val=&quot;491&quot;/&gt;&lt;top val=&quot;234&quot;/&gt;&lt;width val=&quot;141&quot;/&gt;&lt;height val=&quot;110&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DA4866-1DB7-42C8-B150-D247BE3BBB24}&quot;/&gt;&lt;isInvalidForFieldText val=&quot;0&quot;/&gt;&lt;Image&gt;&lt;filename val=&quot;C:\Users\dluser\AppData\Local\Temp\PR\data\asimages\{29DA4866-1DB7-42C8-B150-D247BE3BBB24}_47.png&quot;/&gt;&lt;left val=&quot;500&quot;/&gt;&lt;top val=&quot;136&quot;/&gt;&lt;width val=&quot;128&quot;/&gt;&lt;height val=&quot;96&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24E919-A4B5-4571-8A5C-47FE7CDB2FDB}&quot;/&gt;&lt;isInvalidForFieldText val=&quot;0&quot;/&gt;&lt;Image&gt;&lt;filename val=&quot;C:\Users\dluser\AppData\Local\Temp\PR\data\asimages\{C424E919-A4B5-4571-8A5C-47FE7CDB2FDB}_47.png&quot;/&gt;&lt;left val=&quot;444&quot;/&gt;&lt;top val=&quot;348&quot;/&gt;&lt;width val=&quot;187&quot;/&gt;&lt;height val=&quot;153&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PSNARRATION" val="48,2029590038,C:\Users\dluser\Desktop\BBP - Statistics and pathophysiology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38C52E-6C2E-4C88-B489-212F570DC14D}&quot;/&gt;&lt;isInvalidForFieldText val=&quot;0&quot;/&gt;&lt;Image&gt;&lt;filename val=&quot;C:\Users\dluser\AppData\Local\Temp\PR\data\asimages\{8038C52E-6C2E-4C88-B489-212F570DC14D}_48.png&quot;/&gt;&lt;left val=&quot;35&quot;/&gt;&lt;top val=&quot;24&quot;/&gt;&lt;width val=&quot;572&quot;/&gt;&lt;height val=&quot;9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D96A9C-543C-4636-801E-912311CE1F17}&quot;/&gt;&lt;isInvalidForFieldText val=&quot;0&quot;/&gt;&lt;Image&gt;&lt;filename val=&quot;C:\Users\dluser\AppData\Local\Temp\PR\data\asimages\{F4D96A9C-543C-4636-801E-912311CE1F17}_48.png&quot;/&gt;&lt;left val=&quot;54&quot;/&gt;&lt;top val=&quot;342&quot;/&gt;&lt;width val=&quot;241&quot;/&gt;&lt;height val=&quot;196&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C83C21-0537-4E7A-A20F-D8F49243A4A0}&quot;/&gt;&lt;isInvalidForFieldText val=&quot;0&quot;/&gt;&lt;Image&gt;&lt;filename val=&quot;C:\Users\dluser\AppData\Local\Temp\PR\data\asimages\{24C83C21-0537-4E7A-A20F-D8F49243A4A0}_48.png&quot;/&gt;&lt;left val=&quot;348&quot;/&gt;&lt;top val=&quot;342&quot;/&gt;&lt;width val=&quot;241&quot;/&gt;&lt;height val=&quot;196&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PSNARRATION" val="49,2029590038,C:\Users\dluser\Desktop\BBP - Statistics and pathophysiology_pptx\Media.ppcx"/>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FC9ADC-C052-4DEB-82FA-26AF9C365C61}&quot;/&gt;&lt;isInvalidForFieldText val=&quot;0&quot;/&gt;&lt;Image&gt;&lt;filename val=&quot;C:\Users\dluser\AppData\Local\Temp\PR\data\asimages\{90FC9ADC-C052-4DEB-82FA-26AF9C365C61}_49.png&quot;/&gt;&lt;left val=&quot;35&quot;/&gt;&lt;top val=&quot;24&quot;/&gt;&lt;width val=&quot;572&quot;/&gt;&lt;height val=&quot;9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B2EBA9-A96E-4840-AF7A-C9A5E4D429B2}&quot;/&gt;&lt;isInvalidForFieldText val=&quot;0&quot;/&gt;&lt;Image&gt;&lt;filename val=&quot;C:\Users\dluser\AppData\Local\Temp\PR\data\asimages\{59B2EBA9-A96E-4840-AF7A-C9A5E4D429B2}_5.png&quot;/&gt;&lt;left val=&quot;185&quot;/&gt;&lt;top val=&quot;200&quot;/&gt;&lt;width val=&quot;252&quot;/&gt;&lt;height val=&quot;90&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31F99B-3457-4FB0-9787-7544BA543C2F}&quot;/&gt;&lt;isInvalidForFieldText val=&quot;0&quot;/&gt;&lt;Image&gt;&lt;filename val=&quot;C:\Users\dluser\AppData\Local\Temp\PR\data\asimages\{E131F99B-3457-4FB0-9787-7544BA543C2F}_49.png&quot;/&gt;&lt;left val=&quot;96&quot;/&gt;&lt;top val=&quot;330&quot;/&gt;&lt;width val=&quot;250&quot;/&gt;&lt;height val=&quot;204&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681AEB-3160-4A3B-8F50-B9B91CDB1AA8}&quot;/&gt;&lt;isInvalidForFieldText val=&quot;0&quot;/&gt;&lt;Image&gt;&lt;filename val=&quot;C:\Users\dluser\AppData\Local\Temp\PR\data\asimages\{4F681AEB-3160-4A3B-8F50-B9B91CDB1AA8}_49.png&quot;/&gt;&lt;left val=&quot;396&quot;/&gt;&lt;top val=&quot;360&quot;/&gt;&lt;width val=&quot;136&quot;/&gt;&lt;height val=&quot;136&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PSNARRATION" val="50,2029590038,C:\Users\dluser\Desktop\BBP - Statistics and pathophysiology_pptx\Media.ppcx"/>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BC09CA-32C3-4573-9B46-8D960A1F1186}&quot;/&gt;&lt;isInvalidForFieldText val=&quot;0&quot;/&gt;&lt;Image&gt;&lt;filename val=&quot;C:\Users\dluser\AppData\Local\Temp\PR\data\asimages\{07BC09CA-32C3-4573-9B46-8D960A1F1186}_50.png&quot;/&gt;&lt;left val=&quot;35&quot;/&gt;&lt;top val=&quot;24&quot;/&gt;&lt;width val=&quot;572&quot;/&gt;&lt;height val=&quot;9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CAE995-1C7D-4738-8901-856866325CFA}&quot;/&gt;&lt;isInvalidForFieldText val=&quot;0&quot;/&gt;&lt;Image&gt;&lt;filename val=&quot;C:\Users\dluser\AppData\Local\Temp\PR\data\asimages\{CCCAE995-1C7D-4738-8901-856866325CFA}_50.png&quot;/&gt;&lt;left val=&quot;42&quot;/&gt;&lt;top val=&quot;337&quot;/&gt;&lt;width val=&quot;232&quot;/&gt;&lt;height val=&quot;189&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F74871-3E9A-4C26-87FB-94496C2D3B4D}&quot;/&gt;&lt;isInvalidForFieldText val=&quot;0&quot;/&gt;&lt;Image&gt;&lt;filename val=&quot;C:\Users\dluser\AppData\Local\Temp\PR\data\asimages\{A4F74871-3E9A-4C26-87FB-94496C2D3B4D}_50.png&quot;/&gt;&lt;left val=&quot;345&quot;/&gt;&lt;top val=&quot;306&quot;/&gt;&lt;width val=&quot;198&quot;/&gt;&lt;height val=&quot;21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PSNARRATION" val="51,2029590038,C:\Users\dluser\Desktop\BBP - Statistics and pathophysiology_pptx\Media.ppcx"/>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87D321-FF45-4466-86B6-DA1F52C593F6}&quot;/&gt;&lt;isInvalidForFieldText val=&quot;0&quot;/&gt;&lt;Image&gt;&lt;filename val=&quot;C:\Users\dluser\AppData\Local\Temp\PR\data\asimages\{E787D321-FF45-4466-86B6-DA1F52C593F6}_51.png&quot;/&gt;&lt;left val=&quot;17&quot;/&gt;&lt;top val=&quot;72&quot;/&gt;&lt;width val=&quot;311&quot;/&gt;&lt;height val=&quot;236&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AA3A90-3C82-4914-A852-0CF1C95BDE97}&quot;/&gt;&lt;isInvalidForFieldText val=&quot;0&quot;/&gt;&lt;Image&gt;&lt;filename val=&quot;C:\Users\dluser\AppData\Local\Temp\PR\data\asimages\{65AA3A90-3C82-4914-A852-0CF1C95BDE97}_51.png&quot;/&gt;&lt;left val=&quot;318&quot;/&gt;&lt;top val=&quot;312&quot;/&gt;&lt;width val=&quot;322&quot;/&gt;&lt;height val=&quot;226&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PSNARRATION" val="52,2029590038,C:\Users\dluser\Desktop\BBP - Statistics and pathophysiology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6,2029590038,C:\Users\dluser\Desktop\BBP - Statistics and pathophysiology_pptx\Media.ppcx"/>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2C2DCC-D8C9-40C0-B0C3-8CE0B3C881AC}&quot;/&gt;&lt;isInvalidForFieldText val=&quot;1&quot;/&gt;&lt;Image&gt;&lt;filename val=&quot;C:\Users\dluser\AppData\Local\Temp\PR\data\asimages\{302C2DCC-D8C9-40C0-B0C3-8CE0B3C881AC}_52.png&quot;/&gt;&lt;left val=&quot;83&quot;/&gt;&lt;top val=&quot;154&quot;/&gt;&lt;width val=&quot;482&quot;/&gt;&lt;height val=&quot;324&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PSNARRATION" val="53,2029590038,C:\Users\dluser\Desktop\BBP - Statistics and pathophysiology_pptx\Media.ppcx"/>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E6B1CA-56AE-449A-A46F-93D7050A9188}&quot;/&gt;&lt;isInvalidForFieldText val=&quot;0&quot;/&gt;&lt;Image&gt;&lt;filename val=&quot;C:\Users\dluser\AppData\Local\Temp\PR\data\asimages\{E1E6B1CA-56AE-449A-A46F-93D7050A9188}_53.png&quot;/&gt;&lt;left val=&quot;35&quot;/&gt;&lt;top val=&quot;55&quot;/&gt;&lt;width val=&quot;572&quot;/&gt;&lt;height val=&quot;6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D85061-FEFC-48B5-B825-4F711CAA7DDC}&quot;/&gt;&lt;isInvalidForFieldText val=&quot;0&quot;/&gt;&lt;Image&gt;&lt;filename val=&quot;C:\Users\dluser\AppData\Local\Temp\PR\data\asimages\{37D85061-FEFC-48B5-B825-4F711CAA7DDC}_53.png&quot;/&gt;&lt;left val=&quot;145&quot;/&gt;&lt;top val=&quot;124&quot;/&gt;&lt;width val=&quot;351&quot;/&gt;&lt;height val=&quot;240&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796F56-BCA4-4E81-AAA4-C9D2D2133C5E}&quot;/&gt;&lt;isInvalidForFieldText val=&quot;0&quot;/&gt;&lt;Image&gt;&lt;filename val=&quot;C:\Users\dluser\AppData\Local\Temp\PR\data\asimages\{EE796F56-BCA4-4E81-AAA4-C9D2D2133C5E}_53.png&quot;/&gt;&lt;left val=&quot;12&quot;/&gt;&lt;top val=&quot;379&quot;/&gt;&lt;width val=&quot;153&quot;/&gt;&lt;height val=&quot;15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50C469-E571-4BB0-8CCB-1E399F96FAA5}&quot;/&gt;&lt;isInvalidForFieldText val=&quot;0&quot;/&gt;&lt;Image&gt;&lt;filename val=&quot;C:\Users\dluser\AppData\Local\Temp\PR\data\asimages\{CA50C469-E571-4BB0-8CCB-1E399F96FAA5}_53.png&quot;/&gt;&lt;left val=&quot;468&quot;/&gt;&lt;top val=&quot;378&quot;/&gt;&lt;width val=&quot;164&quot;/&gt;&lt;height val=&quot;153&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PSNARRATION" val="54,2029590038,C:\Users\dluser\Desktop\BBP - Statistics and pathophysiology_pptx\Media.ppcx"/>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D62926-1B24-4069-90DB-76B1AF96F04D}&quot;/&gt;&lt;isInvalidForFieldText val=&quot;0&quot;/&gt;&lt;Image&gt;&lt;filename val=&quot;C:\Users\dluser\AppData\Local\Temp\PR\data\asimages\{E3D62926-1B24-4069-90DB-76B1AF96F04D}_54.png&quot;/&gt;&lt;left val=&quot;378&quot;/&gt;&lt;top val=&quot;144&quot;/&gt;&lt;width val=&quot;208&quot;/&gt;&lt;height val=&quot;153&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1A7DC4-86BC-43B9-8A82-0D1D842BFBEB}&quot;/&gt;&lt;isInvalidForFieldText val=&quot;0&quot;/&gt;&lt;Image&gt;&lt;filename val=&quot;C:\Users\dluser\AppData\Local\Temp\PR\data\asimages\{001A7DC4-86BC-43B9-8A82-0D1D842BFBEB}_54.png&quot;/&gt;&lt;left val=&quot;384&quot;/&gt;&lt;top val=&quot;349&quot;/&gt;&lt;width val=&quot;198&quot;/&gt;&lt;height val=&quot;153&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6C98ED-915C-4C62-9038-3C583EAAE675}&quot;/&gt;&lt;isInvalidForFieldText val=&quot;0&quot;/&gt;&lt;Image&gt;&lt;filename val=&quot;C:\Users\dluser\AppData\Local\Temp\PR\data\asimages\{4E6C98ED-915C-4C62-9038-3C583EAAE675}_54.png&quot;/&gt;&lt;left val=&quot;126&quot;/&gt;&lt;top val=&quot;348&quot;/&gt;&lt;width val=&quot;197&quot;/&gt;&lt;height val=&quot;15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BDC780-0ADE-4B08-B2A8-11FA12E60ABA}&quot;/&gt;&lt;isInvalidForFieldText val=&quot;0&quot;/&gt;&lt;Image&gt;&lt;filename val=&quot;C:\Users\dluser\AppData\Local\Temp\PR\data\asimages\{24BDC780-0ADE-4B08-B2A8-11FA12E60ABA}_6.png&quot;/&gt;&lt;left val=&quot;185&quot;/&gt;&lt;top val=&quot;200&quot;/&gt;&lt;width val=&quot;252&quot;/&gt;&lt;height val=&quot;90&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66E67F-A0AE-40E7-A716-DAC017C97A73}&quot;/&gt;&lt;isInvalidForFieldText val=&quot;0&quot;/&gt;&lt;Image&gt;&lt;filename val=&quot;C:\Users\dluser\AppData\Local\Temp\PR\data\asimages\{8366E67F-A0AE-40E7-A716-DAC017C97A73}_54.png&quot;/&gt;&lt;left val=&quot;126&quot;/&gt;&lt;top val=&quot;144&quot;/&gt;&lt;width val=&quot;206&quot;/&gt;&lt;height val=&quot;15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PSNARRATION" val="55,2029590038,C:\Users\dluser\Desktop\BBP - Statistics and pathophysiology_pptx\Media.ppcx"/>
</p:tagLst>
</file>

<file path=ppt/tags/tag132.xml><?xml version="1.0" encoding="utf-8"?>
<p:tagLst xmlns:a="http://schemas.openxmlformats.org/drawingml/2006/main" xmlns:r="http://schemas.openxmlformats.org/officeDocument/2006/relationships" xmlns:p="http://schemas.openxmlformats.org/presentationml/2006/main">
  <p:tag name="PPSNARRATION" val="56,2029590038,C:\Users\dluser\Desktop\BBP - Statistics and pathophysiology_pptx\Media.ppcx"/>
</p:tagLst>
</file>

<file path=ppt/tags/tag133.xml><?xml version="1.0" encoding="utf-8"?>
<p:tagLst xmlns:a="http://schemas.openxmlformats.org/drawingml/2006/main" xmlns:r="http://schemas.openxmlformats.org/officeDocument/2006/relationships" xmlns:p="http://schemas.openxmlformats.org/presentationml/2006/main">
  <p:tag name="PPSNARRATION" val="57,2029590038,C:\Users\dluser\Desktop\BBP - Statistics and pathophysiology_pptx\Media.ppcx"/>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997FC9-255A-4168-9240-B9CB524D2B3A}&quot;/&gt;&lt;isInvalidForFieldText val=&quot;1&quot;/&gt;&lt;Image&gt;&lt;filename val=&quot;C:\Users\dluser\AppData\Local\Temp\PR\data\asimages\{E8997FC9-255A-4168-9240-B9CB524D2B3A}_57.png&quot;/&gt;&lt;left val=&quot;297&quot;/&gt;&lt;top val=&quot;17&quot;/&gt;&lt;width val=&quot;329&quot;/&gt;&lt;height val=&quot;27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PSNARRATION" val="58,2029590038,C:\Users\dluser\Desktop\BBP - Statistics and pathophysiology_pptx\Media.ppcx"/>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B658C0-B8F8-4E61-8055-9BDB6D8DB3DA}&quot;/&gt;&lt;isInvalidForFieldText val=&quot;1&quot;/&gt;&lt;Image&gt;&lt;filename val=&quot;C:\Users\dluser\AppData\Local\Temp\PR\data\asimages\{E0B658C0-B8F8-4E61-8055-9BDB6D8DB3DA}_58.png&quot;/&gt;&lt;left val=&quot;297&quot;/&gt;&lt;top val=&quot;17&quot;/&gt;&lt;width val=&quot;329&quot;/&gt;&lt;height val=&quot;278&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 val="59,2029590038,C:\Users\dluser\Desktop\BBP - Statistics and pathophysiology_pptx\Media.ppcx"/>
</p:tagLst>
</file>

<file path=ppt/tags/tag138.xml><?xml version="1.0" encoding="utf-8"?>
<p:tagLst xmlns:a="http://schemas.openxmlformats.org/drawingml/2006/main" xmlns:r="http://schemas.openxmlformats.org/officeDocument/2006/relationships" xmlns:p="http://schemas.openxmlformats.org/presentationml/2006/main">
  <p:tag name="PPSNARRATION" val="60,2029590038,C:\Users\dluser\Desktop\BBP - Statistics and pathophysiology_pptx\Media.ppcx"/>
</p:tagLst>
</file>

<file path=ppt/tags/tag139.xml><?xml version="1.0" encoding="utf-8"?>
<p:tagLst xmlns:a="http://schemas.openxmlformats.org/drawingml/2006/main" xmlns:r="http://schemas.openxmlformats.org/officeDocument/2006/relationships" xmlns:p="http://schemas.openxmlformats.org/presentationml/2006/main">
  <p:tag name="PPSNARRATION" val="61,2029590038,C:\Users\dluser\Desktop\BBP - Statistics and pathophysiology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7,2029590038,C:\Users\dluser\Desktop\BBP - Statistics and pathophysiology_pptx\Media.ppcx"/>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480392-AAE8-4D74-BA91-FD81321C5E13}&quot;/&gt;&lt;isInvalidForFieldText val=&quot;0&quot;/&gt;&lt;Image&gt;&lt;filename val=&quot;C:\Users\dluser\AppData\Local\Temp\PR\data\asimages\{96480392-AAE8-4D74-BA91-FD81321C5E13}_61.png&quot;/&gt;&lt;left val=&quot;18&quot;/&gt;&lt;top val=&quot;21&quot;/&gt;&lt;width val=&quot;592&quot;/&gt;&lt;height val=&quot;52&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 val="62,2029590038,C:\Users\dluser\Desktop\BBP - Statistics and pathophysiology_pptx\Media.ppcx"/>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BE6E6B-B575-44F5-8902-43A718E832AE}&quot;/&gt;&lt;isInvalidForFieldText val=&quot;0&quot;/&gt;&lt;Image&gt;&lt;filename val=&quot;C:\Users\dluser\AppData\Local\Temp\PR\data\asimages\{15BE6E6B-B575-44F5-8902-43A718E832AE}_62.png&quot;/&gt;&lt;left val=&quot;262&quot;/&gt;&lt;top val=&quot;41&quot;/&gt;&lt;width val=&quot;427&quot;/&gt;&lt;height val=&quot;228&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A45A60-6FFB-49D4-AF2F-A03A41C7E27B}&quot;/&gt;&lt;isInvalidForFieldText val=&quot;0&quot;/&gt;&lt;Image&gt;&lt;filename val=&quot;C:\Users\dluser\AppData\Local\Temp\PR\data\asimages\{A1A45A60-6FFB-49D4-AF2F-A03A41C7E27B}_62.png&quot;/&gt;&lt;left val=&quot;-6&quot;/&gt;&lt;top val=&quot;132&quot;/&gt;&lt;width val=&quot;228&quot;/&gt;&lt;height val=&quot;210&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PSNARRATION" val="63,2029590038,C:\Users\dluser\Desktop\BBP - Statistics and pathophysiology_pptx\Media.ppcx"/>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C45C45-0B4C-4A53-A68D-1A4FB74D84BC}&quot;/&gt;&lt;isInvalidForFieldText val=&quot;0&quot;/&gt;&lt;Image&gt;&lt;filename val=&quot;C:\Users\dluser\AppData\Local\Temp\PR\data\asimages\{85C45C45-0B4C-4A53-A68D-1A4FB74D84BC}_63.png&quot;/&gt;&lt;left val=&quot;33&quot;/&gt;&lt;top val=&quot;24&quot;/&gt;&lt;width val=&quot;612&quot;/&gt;&lt;height val=&quot;61&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354A0C-C07F-486F-A422-EC2DAF060FCA}&quot;/&gt;&lt;isInvalidForFieldText val=&quot;0&quot;/&gt;&lt;Image&gt;&lt;filename val=&quot;C:\Users\dluser\AppData\Local\Temp\PR\data\asimages\{7D354A0C-C07F-486F-A422-EC2DAF060FCA}_63.png&quot;/&gt;&lt;left val=&quot;363&quot;/&gt;&lt;top val=&quot;346&quot;/&gt;&lt;width val=&quot;289&quot;/&gt;&lt;height val=&quot;204&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PSNARRATION" val="64,2029590038,C:\Users\dluser\Desktop\BBP - Statistics and pathophysiology_pptx\Media.ppcx"/>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09436F-CA4B-437E-A2DD-67886BDE8F4F}&quot;/&gt;&lt;isInvalidForFieldText val=&quot;0&quot;/&gt;&lt;Image&gt;&lt;filename val=&quot;C:\Users\dluser\AppData\Local\Temp\PR\data\asimages\{5F09436F-CA4B-437E-A2DD-67886BDE8F4F}_64.png&quot;/&gt;&lt;left val=&quot;66&quot;/&gt;&lt;top val=&quot;22&quot;/&gt;&lt;width val=&quot;381&quot;/&gt;&lt;height val=&quot;24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8D442D-D629-4DB1-A6A4-2CCBF5A9C930}&quot;/&gt;&lt;isInvalidForFieldText val=&quot;0&quot;/&gt;&lt;Image&gt;&lt;filename val=&quot;C:\Users\dluser\AppData\Local\Temp\PR\data\asimages\{698D442D-D629-4DB1-A6A4-2CCBF5A9C930}_64.png&quot;/&gt;&lt;left val=&quot;310&quot;/&gt;&lt;top val=&quot;274&quot;/&gt;&lt;width val=&quot;395&quot;/&gt;&lt;height val=&quot;26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F706CB-96DC-4F8B-B7DF-EA5D47F162EA}&quot;/&gt;&lt;isInvalidForFieldText val=&quot;0&quot;/&gt;&lt;Image&gt;&lt;filename val=&quot;C:\Users\dluser\AppData\Local\Temp\PR\data\asimages\{D4F706CB-96DC-4F8B-B7DF-EA5D47F162EA}_7.png&quot;/&gt;&lt;left val=&quot;185&quot;/&gt;&lt;top val=&quot;200&quot;/&gt;&lt;width val=&quot;252&quot;/&gt;&lt;height val=&quot;9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PSNARRATION" val="65,2029590038,C:\Users\dluser\Desktop\BBP - Statistics and pathophysiology_pptx\Media.ppcx"/>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D791DE-5A8E-4320-9CE8-1312D7B754C2}&quot;/&gt;&lt;isInvalidForFieldText val=&quot;0&quot;/&gt;&lt;Image&gt;&lt;filename val=&quot;C:\Users\dluser\AppData\Local\Temp\PR\data\asimages\{6CD791DE-5A8E-4320-9CE8-1312D7B754C2}_65.png&quot;/&gt;&lt;left val=&quot;52&quot;/&gt;&lt;top val=&quot;0&quot;/&gt;&lt;width val=&quot;663&quot;/&gt;&lt;height val=&quot;9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PSNARRATION" val="66,2029590038,C:\Users\dluser\Desktop\BBP - Statistics and pathophysiology_pptx\Media.ppcx"/>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E53ADD-4B3A-4A68-AC96-7B6965F99D3F}&quot;/&gt;&lt;isInvalidForFieldText val=&quot;0&quot;/&gt;&lt;Image&gt;&lt;filename val=&quot;C:\Users\dluser\AppData\Local\Temp\PR\data\asimages\{69E53ADD-4B3A-4A68-AC96-7B6965F99D3F}_66.png&quot;/&gt;&lt;left val=&quot;52&quot;/&gt;&lt;top val=&quot;-12&quot;/&gt;&lt;width val=&quot;663&quot;/&gt;&lt;height val=&quot;92&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PSNARRATION" val="67,2029590038,C:\Users\dluser\Desktop\BBP - Statistics and pathophysiology_pptx\Media.ppcx"/>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B131B4-27CB-4A3B-A979-B3796B6FA9CD}&quot;/&gt;&lt;isInvalidForFieldText val=&quot;0&quot;/&gt;&lt;Image&gt;&lt;filename val=&quot;C:\Users\dluser\AppData\Local\Temp\PR\data\asimages\{45B131B4-27CB-4A3B-A979-B3796B6FA9CD}_67.png&quot;/&gt;&lt;left val=&quot;40&quot;/&gt;&lt;top val=&quot;0&quot;/&gt;&lt;width val=&quot;663&quot;/&gt;&lt;height val=&quot;80&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PSNARRATION" val="68,2029590038,C:\Users\dluser\Desktop\BBP - Statistics and pathophysiology_pptx\Media.ppcx"/>
</p:tagLst>
</file>

<file path=ppt/tags/tag157.xml><?xml version="1.0" encoding="utf-8"?>
<p:tagLst xmlns:a="http://schemas.openxmlformats.org/drawingml/2006/main" xmlns:r="http://schemas.openxmlformats.org/officeDocument/2006/relationships" xmlns:p="http://schemas.openxmlformats.org/presentationml/2006/main">
  <p:tag name="PPSNARRATION" val="69,2029590038,C:\Users\dluser\Desktop\BBP - Statistics and pathophysiology_pptx\Media.ppcx"/>
</p:tagLst>
</file>

<file path=ppt/tags/tag158.xml><?xml version="1.0" encoding="utf-8"?>
<p:tagLst xmlns:a="http://schemas.openxmlformats.org/drawingml/2006/main" xmlns:r="http://schemas.openxmlformats.org/officeDocument/2006/relationships" xmlns:p="http://schemas.openxmlformats.org/presentationml/2006/main">
  <p:tag name="PPSNARRATION" val="70,2029590038,C:\Users\dluser\Desktop\BBP - Statistics and pathophysiology_pptx\Media.ppcx"/>
</p:tagLst>
</file>

<file path=ppt/tags/tag159.xml><?xml version="1.0" encoding="utf-8"?>
<p:tagLst xmlns:a="http://schemas.openxmlformats.org/drawingml/2006/main" xmlns:r="http://schemas.openxmlformats.org/officeDocument/2006/relationships" xmlns:p="http://schemas.openxmlformats.org/presentationml/2006/main">
  <p:tag name="PPSNARRATION" val="71,2029590038,C:\Users\dluser\Desktop\BBP - Statistics and pathophysiology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8,2029590038,C:\Users\dluser\Desktop\BBP - Statistics and pathophysiology_pptx\Media.ppcx"/>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3EB402-3F87-4D57-8285-733F0FCFABA7}&quot;/&gt;&lt;isInvalidForFieldText val=&quot;0&quot;/&gt;&lt;Image&gt;&lt;filename val=&quot;C:\Users\dluser\AppData\Local\Temp\PR\data\asimages\{993EB402-3F87-4D57-8285-733F0FCFABA7}_71.png&quot;/&gt;&lt;left val=&quot;13&quot;/&gt;&lt;top val=&quot;0&quot;/&gt;&lt;width val=&quot;666&quot;/&gt;&lt;height val=&quot;92&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PSNARRATION" val="72,2029590038,C:\Users\dluser\Desktop\BBP - Statistics and pathophysiology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DD55E8-9CE6-4AA9-8F33-1CC2DA9DBBEB}&quot;/&gt;&lt;isInvalidForFieldText val=&quot;0&quot;/&gt;&lt;Image&gt;&lt;filename val=&quot;C:\Users\dluser\AppData\Local\Temp\PR\data\asimages\{A6DD55E8-9CE6-4AA9-8F33-1CC2DA9DBBEB}_72.png&quot;/&gt;&lt;left val=&quot;363&quot;/&gt;&lt;top val=&quot;346&quot;/&gt;&lt;width val=&quot;289&quot;/&gt;&lt;height val=&quot;204&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PSNARRATION" val="73,2029590038,C:\Users\dluser\Desktop\BBP - Statistics and pathophysiology_pptx\Media.ppcx"/>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0C6FFF-1D37-46D5-B986-CBDA59D249C5}&quot;/&gt;&lt;isInvalidForFieldText val=&quot;0&quot;/&gt;&lt;Image&gt;&lt;filename val=&quot;C:\Users\dluser\AppData\Local\Temp\PR\data\asimages\{BA0C6FFF-1D37-46D5-B986-CBDA59D249C5}_73.png&quot;/&gt;&lt;left val=&quot;72&quot;/&gt;&lt;top val=&quot;12&quot;/&gt;&lt;width val=&quot;242&quot;/&gt;&lt;height val=&quot;354&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95D82A-8D0F-4576-B78E-DD280079203A}&quot;/&gt;&lt;isInvalidForFieldText val=&quot;0&quot;/&gt;&lt;Image&gt;&lt;filename val=&quot;C:\Users\dluser\AppData\Local\Temp\PR\data\asimages\{0D95D82A-8D0F-4576-B78E-DD280079203A}_73.png&quot;/&gt;&lt;left val=&quot;342&quot;/&gt;&lt;top val=&quot;10&quot;/&gt;&lt;width val=&quot;297&quot;/&gt;&lt;height val=&quot;297&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7F194F-4D32-45B3-91EC-C4A0A6B4E853}&quot;/&gt;&lt;isInvalidForFieldText val=&quot;0&quot;/&gt;&lt;Image&gt;&lt;filename val=&quot;C:\Users\dluser\AppData\Local\Temp\PR\data\asimages\{DE7F194F-4D32-45B3-91EC-C4A0A6B4E853}_73.png&quot;/&gt;&lt;left val=&quot;342&quot;/&gt;&lt;top val=&quot;322&quot;/&gt;&lt;width val=&quot;246&quot;/&gt;&lt;height val=&quot;204&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PSNARRATION" val="74,2029590038,C:\Users\dluser\Desktop\BBP - Statistics and pathophysiology_pptx\Media.ppcx"/>
</p:tagLst>
</file>

<file path=ppt/tags/tag168.xml><?xml version="1.0" encoding="utf-8"?>
<p:tagLst xmlns:a="http://schemas.openxmlformats.org/drawingml/2006/main" xmlns:r="http://schemas.openxmlformats.org/officeDocument/2006/relationships" xmlns:p="http://schemas.openxmlformats.org/presentationml/2006/main">
  <p:tag name="PPSNARRATION" val="75,2029590038,C:\Users\dluser\Desktop\BBP - Statistics and pathophysiology_pptx\Media.ppcx"/>
</p:tagLst>
</file>

<file path=ppt/tags/tag169.xml><?xml version="1.0" encoding="utf-8"?>
<p:tagLst xmlns:a="http://schemas.openxmlformats.org/drawingml/2006/main" xmlns:r="http://schemas.openxmlformats.org/officeDocument/2006/relationships" xmlns:p="http://schemas.openxmlformats.org/presentationml/2006/main">
  <p:tag name="PPSNARRATION" val="76,2029590038,C:\Users\dluser\Desktop\BBP - Statistics and pathophysiology_pptx\Media.ppcx"/>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DD541E-53CE-486C-946D-D4B190F3236B}&quot;/&gt;&lt;isInvalidForFieldText val=&quot;0&quot;/&gt;&lt;Image&gt;&lt;filename val=&quot;C:\Users\dluser\AppData\Local\Temp\PR\data\asimages\{0CDD541E-53CE-486C-946D-D4B190F3236B}_8.png&quot;/&gt;&lt;left val=&quot;185&quot;/&gt;&lt;top val=&quot;200&quot;/&gt;&lt;width val=&quot;252&quot;/&gt;&lt;height val=&quot;90&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PSNARRATION" val="77,2029590038,C:\Users\dluser\Desktop\BBP - Statistics and pathophysiology_pptx\Media.ppcx"/>
</p:tagLst>
</file>

<file path=ppt/tags/tag171.xml><?xml version="1.0" encoding="utf-8"?>
<p:tagLst xmlns:a="http://schemas.openxmlformats.org/drawingml/2006/main" xmlns:r="http://schemas.openxmlformats.org/officeDocument/2006/relationships" xmlns:p="http://schemas.openxmlformats.org/presentationml/2006/main">
  <p:tag name="PPSNARRATION" val="78,2029590038,C:\Users\dluser\Desktop\BBP - Statistics and pathophysiology_pptx\Media.ppcx"/>
</p:tagLst>
</file>

<file path=ppt/tags/tag172.xml><?xml version="1.0" encoding="utf-8"?>
<p:tagLst xmlns:a="http://schemas.openxmlformats.org/drawingml/2006/main" xmlns:r="http://schemas.openxmlformats.org/officeDocument/2006/relationships" xmlns:p="http://schemas.openxmlformats.org/presentationml/2006/main">
  <p:tag name="PPSNARRATION" val="79,2029590038,C:\Users\dluser\Desktop\BBP - Statistics and pathophysiology_pptx\Media.ppcx"/>
</p:tagLst>
</file>

<file path=ppt/tags/tag173.xml><?xml version="1.0" encoding="utf-8"?>
<p:tagLst xmlns:a="http://schemas.openxmlformats.org/drawingml/2006/main" xmlns:r="http://schemas.openxmlformats.org/officeDocument/2006/relationships" xmlns:p="http://schemas.openxmlformats.org/presentationml/2006/main">
  <p:tag name="PPSNARRATION" val="80,2029590038,C:\Users\dluser\Desktop\BBP - Statistics and pathophysiology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24CD68-0B2C-4233-AD69-C7D6831FA282}&quot;/&gt;&lt;isInvalidForFieldText val=&quot;0&quot;/&gt;&lt;Image&gt;&lt;filename val=&quot;C:\Users\dluser\AppData\Local\Temp\PR\data\asimages\{0124CD68-0B2C-4233-AD69-C7D6831FA282}_80.png&quot;/&gt;&lt;left val=&quot;48&quot;/&gt;&lt;top val=&quot;23&quot;/&gt;&lt;width val=&quot;589&quot;/&gt;&lt;height val=&quot;94&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PSNARRATION" val="81,2029590038,C:\Users\dluser\Desktop\BBP - Statistics and pathophysiology_pptx\Media.ppcx"/>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D45C06-9703-4939-9449-880BF7A5191F}&quot;/&gt;&lt;isInvalidForFieldText val=&quot;0&quot;/&gt;&lt;Image&gt;&lt;filename val=&quot;C:\Users\dluser\AppData\Local\Temp\PR\data\asimages\{22D45C06-9703-4939-9449-880BF7A5191F}_81.png&quot;/&gt;&lt;left val=&quot;54&quot;/&gt;&lt;top val=&quot;23&quot;/&gt;&lt;width val=&quot;589&quot;/&gt;&lt;height val=&quot;94&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PSNARRATION" val="82,2029590038,C:\Users\dluser\Desktop\BBP - Statistics and pathophysiology_pptx\Media.ppcx"/>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A6EFA5-E7B8-41E6-89AC-49ADF9D73D9A}&quot;/&gt;&lt;isInvalidForFieldText val=&quot;0&quot;/&gt;&lt;Image&gt;&lt;filename val=&quot;C:\Users\dluser\AppData\Local\Temp\PR\data\asimages\{CDA6EFA5-E7B8-41E6-89AC-49ADF9D73D9A}_82.png&quot;/&gt;&lt;left val=&quot;17&quot;/&gt;&lt;top val=&quot;9&quot;/&gt;&lt;width val=&quot;572&quot;/&gt;&lt;height val=&quot;5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3BFB81-DDE0-4E29-BDBF-006E8DFC050D}&quot;/&gt;&lt;isInvalidForFieldText val=&quot;0&quot;/&gt;&lt;Image&gt;&lt;filename val=&quot;C:\Users\dluser\AppData\Local\Temp\PR\data\asimages\{A33BFB81-DDE0-4E29-BDBF-006E8DFC050D}_82.png&quot;/&gt;&lt;left val=&quot;534&quot;/&gt;&lt;top val=&quot;36&quot;/&gt;&lt;width val=&quot;162&quot;/&gt;&lt;height val=&quot;124&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PSNARRATION" val="9,2029590038,C:\Users\dluser\Desktop\BBP - Statistics and pathophysiology_pptx\Media.ppcx"/>
</p:tagLst>
</file>

<file path=ppt/tags/tag180.xml><?xml version="1.0" encoding="utf-8"?>
<p:tagLst xmlns:a="http://schemas.openxmlformats.org/drawingml/2006/main" xmlns:r="http://schemas.openxmlformats.org/officeDocument/2006/relationships" xmlns:p="http://schemas.openxmlformats.org/presentationml/2006/main">
  <p:tag name="PPSNARRATION" val="83,2029590038,C:\Users\dluser\Desktop\BBP - Statistics and pathophysiology_pptx\Media.ppcx"/>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360C00-FCD5-468A-977D-5B03C0AFF0E8}&quot;/&gt;&lt;isInvalidForFieldText val=&quot;0&quot;/&gt;&lt;Image&gt;&lt;filename val=&quot;C:\Users\dluser\AppData\Local\Temp\PR\data\asimages\{DE360C00-FCD5-468A-977D-5B03C0AFF0E8}_83.png&quot;/&gt;&lt;left val=&quot;18&quot;/&gt;&lt;top val=&quot;24&quot;/&gt;&lt;width val=&quot;703&quot;/&gt;&lt;height val=&quot;61&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19D061-B4F0-4767-A721-DDFA5CA117EC}&quot;/&gt;&lt;isInvalidForFieldText val=&quot;0&quot;/&gt;&lt;Image&gt;&lt;filename val=&quot;C:\Users\dluser\AppData\Local\Temp\PR\data\asimages\{3219D061-B4F0-4767-A721-DDFA5CA117EC}_83.png&quot;/&gt;&lt;left val=&quot;216&quot;/&gt;&lt;top val=&quot;264&quot;/&gt;&lt;width val=&quot;316&quot;/&gt;&lt;height val=&quot;24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PSNARRATION" val="84,2029590038,C:\Users\dluser\Desktop\BBP - Statistics and pathophysiology_pptx\Media.ppcx"/>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6322E0-24E3-48AD-B999-D9B472BAAD46}&quot;/&gt;&lt;isInvalidForFieldText val=&quot;0&quot;/&gt;&lt;Image&gt;&lt;filename val=&quot;C:\Users\dluser\AppData\Local\Temp\PR\data\asimages\{2B6322E0-24E3-48AD-B999-D9B472BAAD46}_84.png&quot;/&gt;&lt;left val=&quot;16&quot;/&gt;&lt;top val=&quot;0&quot;/&gt;&lt;width val=&quot;669&quot;/&gt;&lt;height val=&quot;62&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AF6358-AA72-45F8-B13F-4EAB6B77959F}&quot;/&gt;&lt;isInvalidForFieldText val=&quot;0&quot;/&gt;&lt;Image&gt;&lt;filename val=&quot;C:\Users\dluser\AppData\Local\Temp\PR\data\asimages\{ECAF6358-AA72-45F8-B13F-4EAB6B77959F}_84.png&quot;/&gt;&lt;left val=&quot;444&quot;/&gt;&lt;top val=&quot;72&quot;/&gt;&lt;width val=&quot;256&quot;/&gt;&lt;height val=&quot;196&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PSNARRATION" val="85,2029590038,C:\Users\dluser\Desktop\BBP - Statistics and pathophysiology_pptx\Media.ppcx"/>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66D2CE-9E0C-46C6-A405-BF1FBCF77126}&quot;/&gt;&lt;isInvalidForFieldText val=&quot;0&quot;/&gt;&lt;Image&gt;&lt;filename val=&quot;C:\Users\dluser\AppData\Local\Temp\PR\data\asimages\{4E66D2CE-9E0C-46C6-A405-BF1FBCF77126}_85.png&quot;/&gt;&lt;left val=&quot;15&quot;/&gt;&lt;top val=&quot;24&quot;/&gt;&lt;width val=&quot;592&quot;/&gt;&lt;height val=&quot;7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PSNARRATION" val="86,2029590038,C:\Users\dluser\Desktop\BBP - Statistics and pathophysiology_pptx\Media.ppcx"/>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BEF53F-04F2-4159-AEEE-AFF8BC6E8F77}&quot;/&gt;&lt;isInvalidForFieldText val=&quot;0&quot;/&gt;&lt;Image&gt;&lt;filename val=&quot;C:\Users\dluser\AppData\Local\Temp\PR\data\asimages\{3FBEF53F-04F2-4159-AEEE-AFF8BC6E8F77}_86.png&quot;/&gt;&lt;left val=&quot;18&quot;/&gt;&lt;top val=&quot;21&quot;/&gt;&lt;width val=&quot;592&quot;/&gt;&lt;height val=&quot;5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393625-5C09-4D04-B196-54A77515B174}&quot;/&gt;&lt;isInvalidForFieldText val=&quot;0&quot;/&gt;&lt;Image&gt;&lt;filename val=&quot;C:\Users\dluser\AppData\Local\Temp\PR\data\asimages\{1A393625-5C09-4D04-B196-54A77515B174}_9.png&quot;/&gt;&lt;left val=&quot;185&quot;/&gt;&lt;top val=&quot;200&quot;/&gt;&lt;width val=&quot;252&quot;/&gt;&lt;height val=&quot;90&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PSNARRATION" val="87,2029590038,C:\Users\dluser\Desktop\BBP - Statistics and pathophysiology_pptx\Media.ppcx"/>
</p:tagLst>
</file>

<file path=ppt/tags/tag1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98A1A2-C2B2-4D88-9BF2-F648987AB0C7}&quot;/&gt;&lt;isInvalidForFieldText val=&quot;0&quot;/&gt;&lt;Image&gt;&lt;filename val=&quot;C:\Users\dluser\AppData\Local\Temp\PR\data\asimages\{2798A1A2-C2B2-4D88-9BF2-F648987AB0C7}_87.png&quot;/&gt;&lt;left val=&quot;35&quot;/&gt;&lt;top val=&quot;19&quot;/&gt;&lt;width val=&quot;572&quot;/&gt;&lt;height val=&quot;6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1359AF-3C65-4F1B-B191-614D92A1DCEA}&quot;/&gt;&lt;isInvalidForFieldText val=&quot;0&quot;/&gt;&lt;Image&gt;&lt;filename val=&quot;C:\Users\dluser\AppData\Local\Temp\PR\data\asimages\{C61359AF-3C65-4F1B-B191-614D92A1DCEA}_MtorLt.png&quot;/&gt;&lt;left val=&quot;641&quot;/&gt;&lt;top val=&quot;0&quot;/&gt;&lt;width val=&quot;80&quot;/&gt;&lt;height val=&quot;54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0,2029590038,C:\Users\dluser\Desktop\BBP - Statistics and pathophysiology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11,2029590038,C:\Users\dluser\Desktop\BBP - Statistics and pathophysiology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A1CCAC-7DD5-4CEC-9BB8-E12665F1A41D}&quot;/&gt;&lt;isInvalidForFieldText val=&quot;0&quot;/&gt;&lt;Image&gt;&lt;filename val=&quot;C:\Users\dluser\AppData\Local\Temp\PR\data\asimages\{95A1CCAC-7DD5-4CEC-9BB8-E12665F1A41D}_11.png&quot;/&gt;&lt;left val=&quot;35&quot;/&gt;&lt;top val=&quot;13&quot;/&gt;&lt;width val=&quot;572&quot;/&gt;&lt;height val=&quot;60&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PSNARRATION" val="12,2029590038,C:\Users\dluser\Desktop\BBP - Statistics and pathophysiology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370E37-59AB-493A-8BDE-5FEB3A4AC9EA}&quot;/&gt;&lt;isInvalidForFieldText val=&quot;0&quot;/&gt;&lt;Image&gt;&lt;filename val=&quot;C:\Users\dluser\AppData\Local\Temp\PR\data\asimages\{61370E37-59AB-493A-8BDE-5FEB3A4AC9EA}_12.png&quot;/&gt;&lt;left val=&quot;35&quot;/&gt;&lt;top val=&quot;13&quot;/&gt;&lt;width val=&quot;572&quot;/&gt;&lt;height val=&quot;6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3,2029590038,C:\Users\dluser\Desktop\BBP - Statistics and pathophysiology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14,2029590038,C:\Users\dluser\Desktop\BBP - Statistics and pathophysiology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15,2029590038,C:\Users\dluser\Desktop\BBP - Statistics and pathophysiology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CA6261-2526-47F5-B838-84A812C85B08}&quot;/&gt;&lt;isInvalidForFieldText val=&quot;0&quot;/&gt;&lt;Image&gt;&lt;filename val=&quot;C:\Users\dluser\AppData\Local\Temp\PR\data\asimages\{A3CA6261-2526-47F5-B838-84A812C85B08}_15.png&quot;/&gt;&lt;left val=&quot;261&quot;/&gt;&lt;top val=&quot;41&quot;/&gt;&lt;width val=&quot;428&quot;/&gt;&lt;height val=&quot;228&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B63335-EDDB-4A77-8BA8-15FD5D053018}&quot;/&gt;&lt;isInvalidForFieldText val=&quot;0&quot;/&gt;&lt;Image&gt;&lt;filename val=&quot;C:\Users\dluser\AppData\Local\Temp\PR\data\asimages\{54B63335-EDDB-4A77-8BA8-15FD5D053018}_15.png&quot;/&gt;&lt;left val=&quot;-6&quot;/&gt;&lt;top val=&quot;-6&quot;/&gt;&lt;width val=&quot;226&quot;/&gt;&lt;height val=&quot;25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201C4D-4CA9-4203-8595-A5D4A31FEA11}&quot;/&gt;&lt;isInvalidForFieldText val=&quot;0&quot;/&gt;&lt;Image&gt;&lt;filename val=&quot;C:\Users\dluser\AppData\Local\Temp\PR\data\asimages\{0F201C4D-4CA9-4203-8595-A5D4A31FEA11}_MtorLt.png&quot;/&gt;&lt;left val=&quot;209&quot;/&gt;&lt;top val=&quot;0&quot;/&gt;&lt;width val=&quot;512&quot;/&gt;&lt;height val=&quot;542&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E93350-7A73-4259-86FC-B1005A904D88}&quot;/&gt;&lt;isInvalidForFieldText val=&quot;0&quot;/&gt;&lt;Image&gt;&lt;filename val=&quot;C:\Users\dluser\AppData\Local\Temp\PR\data\asimages\{80E93350-7A73-4259-86FC-B1005A904D88}_15.png&quot;/&gt;&lt;left val=&quot;-6&quot;/&gt;&lt;top val=&quot;339&quot;/&gt;&lt;width val=&quot;228&quot;/&gt;&lt;height val=&quot;21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 val="16,2029590038,C:\Users\dluser\Desktop\BBP - Statistics and pathophysiology_pptx\Media.ppcx"/>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557DE5-1DEA-4207-A5D5-F86CDD641866}&quot;/&gt;&lt;isInvalidForFieldText val=&quot;0&quot;/&gt;&lt;Image&gt;&lt;filename val=&quot;C:\Users\dluser\AppData\Local\Temp\PR\data\asimages\{2C557DE5-1DEA-4207-A5D5-F86CDD641866}_16.png&quot;/&gt;&lt;left val=&quot;-1&quot;/&gt;&lt;top val=&quot;24&quot;/&gt;&lt;width val=&quot;609&quot;/&gt;&lt;height val=&quot;9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PSNARRATION" val="17,2029590038,C:\Users\dluser\Desktop\BBP - Statistics and pathophysiology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C1EFB1-1E4E-4E6A-836F-9A0A8F47990E}&quot;/&gt;&lt;isInvalidForFieldText val=&quot;0&quot;/&gt;&lt;Image&gt;&lt;filename val=&quot;C:\Users\dluser\AppData\Local\Temp\PR\data\asimages\{0FC1EFB1-1E4E-4E6A-836F-9A0A8F47990E}_17.png&quot;/&gt;&lt;left val=&quot;-1&quot;/&gt;&lt;top val=&quot;24&quot;/&gt;&lt;width val=&quot;609&quot;/&gt;&lt;height val=&quot;9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PSNARRATION" val="18,2029590038,C:\Users\dluser\Desktop\BBP - Statistics and pathophysiology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56137D-6865-427B-9989-43210C1E87FB}&quot;/&gt;&lt;isInvalidForFieldText val=&quot;0&quot;/&gt;&lt;Image&gt;&lt;filename val=&quot;C:\Users\dluser\AppData\Local\Temp\PR\data\asimages\{F156137D-6865-427B-9989-43210C1E87FB}_18.png&quot;/&gt;&lt;left val=&quot;-1&quot;/&gt;&lt;top val=&quot;24&quot;/&gt;&lt;width val=&quot;609&quot;/&gt;&lt;height val=&quot;9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9,2029590038,C:\Users\dluser\Desktop\BBP - Statistics and pathophysiology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6A95BA-24F4-4AF1-97C7-C9966DA9BE1E}&quot;/&gt;&lt;isInvalidForFieldText val=&quot;0&quot;/&gt;&lt;Image&gt;&lt;filename val=&quot;C:\Users\dluser\AppData\Local\Temp\PR\data\asimages\{A26A95BA-24F4-4AF1-97C7-C9966DA9BE1E}_19.png&quot;/&gt;&lt;left val=&quot;-1&quot;/&gt;&lt;top val=&quot;24&quot;/&gt;&lt;width val=&quot;609&quot;/&gt;&lt;height val=&quot;9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 val="20,2029590038,C:\Users\dluser\Desktop\BBP - Statistics and pathophysiology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2,2029590038,C:\Users\dluser\Desktop\BBP - Statistics and pathophysiology_pptx\Media.ppcx"/>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80F41D-4DB6-4E17-82F0-984723FBB4CC}&quot;/&gt;&lt;isInvalidForFieldText val=&quot;0&quot;/&gt;&lt;Image&gt;&lt;filename val=&quot;C:\Users\dluser\AppData\Local\Temp\PR\data\asimages\{7680F41D-4DB6-4E17-82F0-984723FBB4CC}_20.png&quot;/&gt;&lt;left val=&quot;-1&quot;/&gt;&lt;top val=&quot;24&quot;/&gt;&lt;width val=&quot;609&quot;/&gt;&lt;height val=&quot;9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21,2029590038,C:\Users\dluser\Desktop\BBP - Statistics and pathophysiology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21134F-3A86-42C6-93C1-10B8265B1334}&quot;/&gt;&lt;isInvalidForFieldText val=&quot;0&quot;/&gt;&lt;Image&gt;&lt;filename val=&quot;C:\Users\dluser\AppData\Local\Temp\PR\data\asimages\{8D21134F-3A86-42C6-93C1-10B8265B1334}_21.png&quot;/&gt;&lt;left val=&quot;-1&quot;/&gt;&lt;top val=&quot;24&quot;/&gt;&lt;width val=&quot;609&quot;/&gt;&lt;height val=&quot;9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PSNARRATION" val="22,2029590038,C:\Users\dluser\Desktop\BBP - Statistics and pathophysiology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05593C-C6C2-4165-BC52-28A0651A4C9B}&quot;/&gt;&lt;isInvalidForFieldText val=&quot;0&quot;/&gt;&lt;Image&gt;&lt;filename val=&quot;C:\Users\dluser\AppData\Local\Temp\PR\data\asimages\{A605593C-C6C2-4165-BC52-28A0651A4C9B}_22.png&quot;/&gt;&lt;left val=&quot;-1&quot;/&gt;&lt;top val=&quot;24&quot;/&gt;&lt;width val=&quot;609&quot;/&gt;&lt;height val=&quot;9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23,2029590038,C:\Users\dluser\Desktop\BBP - Statistics and pathophysiology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F5D808-5CFF-48A6-9775-AB058DD5120D}&quot;/&gt;&lt;isInvalidForFieldText val=&quot;0&quot;/&gt;&lt;Image&gt;&lt;filename val=&quot;C:\Users\dluser\AppData\Local\Temp\PR\data\asimages\{7AF5D808-5CFF-48A6-9775-AB058DD5120D}_23.png&quot;/&gt;&lt;left val=&quot;-1&quot;/&gt;&lt;top val=&quot;24&quot;/&gt;&lt;width val=&quot;609&quot;/&gt;&lt;height val=&quot;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PSNARRATION" val="24,2029590038,C:\Users\dluser\Desktop\BBP - Statistics and pathophysiology_pptx\Media.ppcx"/>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7185F7-E588-48AB-854B-E9C6588E3CAF}&quot;/&gt;&lt;isInvalidForFieldText val=&quot;0&quot;/&gt;&lt;Image&gt;&lt;filename val=&quot;C:\Users\dluser\AppData\Local\Temp\PR\data\asimages\{0D7185F7-E588-48AB-854B-E9C6588E3CAF}_24.png&quot;/&gt;&lt;left val=&quot;-1&quot;/&gt;&lt;top val=&quot;24&quot;/&gt;&lt;width val=&quot;609&quot;/&gt;&lt;height val=&quot;9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PSNARRATION" val="25,2029590038,C:\Users\dluser\Desktop\BBP - Statistics and pathophysiology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5BACAC-5770-4D0B-B956-BCF3B7A9B3B9}&quot;/&gt;&lt;isInvalidForFieldText val=&quot;1&quot;/&gt;&lt;Image&gt;&lt;filename val=&quot;C:\Users\dluser\AppData\Local\Temp\PR\data\asimages\{595BACAC-5770-4D0B-B956-BCF3B7A9B3B9}_2.png&quot;/&gt;&lt;left val=&quot;9&quot;/&gt;&lt;top val=&quot;99&quot;/&gt;&lt;width val=&quot;313&quot;/&gt;&lt;height val=&quot;323&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92D915-C606-452F-81F9-6C665CEB005B}&quot;/&gt;&lt;isInvalidForFieldText val=&quot;0&quot;/&gt;&lt;Image&gt;&lt;filename val=&quot;C:\Users\dluser\AppData\Local\Temp\PR\data\asimages\{7C92D915-C606-452F-81F9-6C665CEB005B}_25.png&quot;/&gt;&lt;left val=&quot;262&quot;/&gt;&lt;top val=&quot;41&quot;/&gt;&lt;width val=&quot;427&quot;/&gt;&lt;height val=&quot;22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26,2029590038,C:\Users\dluser\Desktop\BBP - Statistics and pathophysiology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ECC34F-94D9-4819-A94D-7000A7154AAA}&quot;/&gt;&lt;isInvalidForFieldText val=&quot;1&quot;/&gt;&lt;Image&gt;&lt;filename val=&quot;C:\Users\dluser\AppData\Local\Temp\PR\data\asimages\{6CECC34F-94D9-4819-A94D-7000A7154AAA}_26.png&quot;/&gt;&lt;left val=&quot;107&quot;/&gt;&lt;top val=&quot;27&quot;/&gt;&lt;width val=&quot;482&quot;/&gt;&lt;height val=&quot;10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27,2029590038,C:\Users\dluser\Desktop\BBP - Statistics and pathophysiology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53010C-AC01-43A7-B7FC-29356B8687E7}&quot;/&gt;&lt;isInvalidForFieldText val=&quot;1&quot;/&gt;&lt;Image&gt;&lt;filename val=&quot;C:\Users\dluser\AppData\Local\Temp\PR\data\asimages\{8E53010C-AC01-43A7-B7FC-29356B8687E7}_27.png&quot;/&gt;&lt;left val=&quot;57&quot;/&gt;&lt;top val=&quot;59&quot;/&gt;&lt;width val=&quot;575&quot;/&gt;&lt;height val=&quot;38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28,2029590038,C:\Users\dluser\Desktop\BBP - Statistics and pathophysiology_pptx\Media.ppcx"/>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8B1DB9-79F7-4067-B80C-780D17EC4D34}&quot;/&gt;&lt;isInvalidForFieldText val=&quot;1&quot;/&gt;&lt;Image&gt;&lt;filename val=&quot;C:\Users\dluser\AppData\Local\Temp\PR\data\asimages\{9B8B1DB9-79F7-4067-B80C-780D17EC4D34}_28.png&quot;/&gt;&lt;left val=&quot;57&quot;/&gt;&lt;top val=&quot;59&quot;/&gt;&lt;width val=&quot;575&quot;/&gt;&lt;height val=&quot;384&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PSNARRATION" val="29,2029590038,C:\Users\dluser\Desktop\BBP - Statistics and pathophysiology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C9FD15-2ACE-4C97-93A2-06A255A61E9A}&quot;/&gt;&lt;isInvalidForFieldText val=&quot;1&quot;/&gt;&lt;Image&gt;&lt;filename val=&quot;C:\Users\dluser\AppData\Local\Temp\PR\data\asimages\{6BC9FD15-2ACE-4C97-93A2-06A255A61E9A}_29.png&quot;/&gt;&lt;left val=&quot;63&quot;/&gt;&lt;top val=&quot;65&quot;/&gt;&lt;width val=&quot;575&quot;/&gt;&lt;height val=&quot;384&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PSNARRATION" val="30,2029590038,C:\Users\dluser\Desktop\BBP - Statistics and pathophysiology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3,2029590038,C:\Users\dluser\Desktop\BBP - Statistics and pathophysiology_pptx\Media.ppcx"/>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042EB4-A749-4306-8559-410B3C94FA53}&quot;/&gt;&lt;isInvalidForFieldText val=&quot;1&quot;/&gt;&lt;Image&gt;&lt;filename val=&quot;C:\Users\dluser\AppData\Local\Temp\PR\data\asimages\{1F042EB4-A749-4306-8559-410B3C94FA53}_30.png&quot;/&gt;&lt;left val=&quot;57&quot;/&gt;&lt;top val=&quot;65&quot;/&gt;&lt;width val=&quot;575&quot;/&gt;&lt;height val=&quot;384&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PSNARRATION" val="31,2029590038,C:\Users\dluser\Desktop\BBP - Statistics and pathophysiology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8BF4A3-A7CC-479D-9D80-72504B43C476}&quot;/&gt;&lt;isInvalidForFieldText val=&quot;1&quot;/&gt;&lt;Image&gt;&lt;filename val=&quot;C:\Users\dluser\AppData\Local\Temp\PR\data\asimages\{D08BF4A3-A7CC-479D-9D80-72504B43C476}_31.png&quot;/&gt;&lt;left val=&quot;57&quot;/&gt;&lt;top val=&quot;59&quot;/&gt;&lt;width val=&quot;575&quot;/&gt;&lt;height val=&quot;384&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PSNARRATION" val="32,2029590038,C:\Users\dluser\Desktop\BBP - Statistics and pathophysiology_pptx\Media.ppcx"/>
</p:tagLst>
</file>

<file path=ppt/tags/tag64.xml><?xml version="1.0" encoding="utf-8"?>
<p:tagLst xmlns:a="http://schemas.openxmlformats.org/drawingml/2006/main" xmlns:r="http://schemas.openxmlformats.org/officeDocument/2006/relationships" xmlns:p="http://schemas.openxmlformats.org/presentationml/2006/main">
  <p:tag name="PPSNARRATION" val="33,2029590038,C:\Users\dluser\Desktop\BBP - Statistics and pathophysiology_pptx\Media.ppcx"/>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B9FDE86-AFA8-44E8-86AD-F21110CBEE8C}&quot;/&gt;&lt;isInvalidForFieldText val=&quot;0&quot;/&gt;&lt;Image&gt;&lt;filename val=&quot;C:\Users\dluser\AppData\Local\Temp\PR\data\asimages\{AB9FDE86-AFA8-44E8-86AD-F21110CBEE8C}_33.png&quot;/&gt;&lt;left val=&quot;492&quot;/&gt;&lt;top val=&quot;348&quot;/&gt;&lt;width val=&quot;189&quot;/&gt;&lt;height val=&quot;196&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20E7B3-001C-4181-A28E-4E4A6DEC4886}&quot;/&gt;&lt;isInvalidForFieldText val=&quot;0&quot;/&gt;&lt;Image&gt;&lt;filename val=&quot;C:\Users\dluser\AppData\Local\Temp\PR\data\asimages\{B520E7B3-001C-4181-A28E-4E4A6DEC4886}_33.png&quot;/&gt;&lt;left val=&quot;306&quot;/&gt;&lt;top val=&quot;349&quot;/&gt;&lt;width val=&quot;160&quot;/&gt;&lt;height val=&quot;18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FC8E69-575F-4A6D-99E5-828F0813A5EB}&quot;/&gt;&lt;isInvalidForFieldText val=&quot;0&quot;/&gt;&lt;Image&gt;&lt;filename val=&quot;C:\Users\dluser\AppData\Local\Temp\PR\data\asimages\{D8FC8E69-575F-4A6D-99E5-828F0813A5EB}_33.png&quot;/&gt;&lt;left val=&quot;57&quot;/&gt;&lt;top val=&quot;372&quot;/&gt;&lt;width val=&quot;223&quot;/&gt;&lt;height val=&quot;153&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PSNARRATION" val="34,2029590038,C:\Users\dluser\Desktop\BBP - Statistics and pathophysiology_pptx\Media.ppcx"/>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249FD2-1454-4B49-A550-B34BAC075CDB}&quot;/&gt;&lt;isInvalidForFieldText val=&quot;0&quot;/&gt;&lt;Image&gt;&lt;filename val=&quot;C:\Users\dluser\AppData\Local\Temp\PR\data\asimages\{80249FD2-1454-4B49-A550-B34BAC075CDB}_34.png&quot;/&gt;&lt;left val=&quot;16&quot;/&gt;&lt;top val=&quot;0&quot;/&gt;&lt;width val=&quot;669&quot;/&gt;&lt;height val=&quot;9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7EEC0A-B5AD-4D5E-A293-CF6426E1120A}&quot;/&gt;&lt;isInvalidForFieldText val=&quot;0&quot;/&gt;&lt;Image&gt;&lt;filename val=&quot;C:\Users\dluser\AppData\Local\Temp\PR\data\asimages\{807EEC0A-B5AD-4D5E-A293-CF6426E1120A}_3.png&quot;/&gt;&lt;left val=&quot;185&quot;/&gt;&lt;top val=&quot;200&quot;/&gt;&lt;width val=&quot;252&quot;/&gt;&lt;height val=&quot;90&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PSNARRATION" val="35,2029590038,C:\Users\dluser\Desktop\BBP - Statistics and pathophysiology_pptx\Media.ppcx"/>
</p:tagLst>
</file>

<file path=ppt/tags/tag71.xml><?xml version="1.0" encoding="utf-8"?>
<p:tagLst xmlns:a="http://schemas.openxmlformats.org/drawingml/2006/main" xmlns:r="http://schemas.openxmlformats.org/officeDocument/2006/relationships" xmlns:p="http://schemas.openxmlformats.org/presentationml/2006/main">
  <p:tag name="PPSNARRATION" val="36,2029590038,C:\Users\dluser\Desktop\BBP - Statistics and pathophysiology_pptx\Media.ppcx"/>
</p:tagLst>
</file>

<file path=ppt/tags/tag72.xml><?xml version="1.0" encoding="utf-8"?>
<p:tagLst xmlns:a="http://schemas.openxmlformats.org/drawingml/2006/main" xmlns:r="http://schemas.openxmlformats.org/officeDocument/2006/relationships" xmlns:p="http://schemas.openxmlformats.org/presentationml/2006/main">
  <p:tag name="PPSNARRATION" val="37,2029590038,C:\Users\dluser\Desktop\BBP - Statistics and pathophysiology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E05C34-7309-4C94-93A8-BF7398D597A1}&quot;/&gt;&lt;isInvalidForFieldText val=&quot;0&quot;/&gt;&lt;Image&gt;&lt;filename val=&quot;C:\Users\dluser\AppData\Local\Temp\PR\data\asimages\{C1E05C34-7309-4C94-93A8-BF7398D597A1}_37.png&quot;/&gt;&lt;left val=&quot;35&quot;/&gt;&lt;top val=&quot;23&quot;/&gt;&lt;width val=&quot;572&quot;/&gt;&lt;height val=&quot;94&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PSNARRATION" val="38,2029590038,C:\Users\dluser\Desktop\BBP - Statistics and pathophysiology_pptx\Media.ppcx"/>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89205F-F13B-44B6-822D-1CABD8B5B8C4}&quot;/&gt;&lt;isInvalidForFieldText val=&quot;0&quot;/&gt;&lt;Image&gt;&lt;filename val=&quot;C:\Users\dluser\AppData\Local\Temp\PR\data\asimages\{4989205F-F13B-44B6-822D-1CABD8B5B8C4}_38.png&quot;/&gt;&lt;left val=&quot;420&quot;/&gt;&lt;top val=&quot;39&quot;/&gt;&lt;width val=&quot;180&quot;/&gt;&lt;height val=&quot;13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PSNARRATION" val="39,2029590038,C:\Users\dluser\Desktop\BBP - Statistics and pathophysiology_pptx\Media.ppcx"/>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025007-47E6-4C0F-A39A-AEA816570B4B}&quot;/&gt;&lt;isInvalidForFieldText val=&quot;0&quot;/&gt;&lt;Image&gt;&lt;filename val=&quot;C:\Users\dluser\AppData\Local\Temp\PR\data\asimages\{BD025007-47E6-4C0F-A39A-AEA816570B4B}_39.png&quot;/&gt;&lt;left val=&quot;60&quot;/&gt;&lt;top val=&quot;252&quot;/&gt;&lt;width val=&quot;276&quot;/&gt;&lt;height val=&quot;276&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A51C0E-4C7D-4221-B1B5-164629E20115}&quot;/&gt;&lt;isInvalidForFieldText val=&quot;0&quot;/&gt;&lt;Image&gt;&lt;filename val=&quot;C:\Users\dluser\AppData\Local\Temp\PR\data\asimages\{F1A51C0E-4C7D-4221-B1B5-164629E20115}_39.png&quot;/&gt;&lt;left val=&quot;186&quot;/&gt;&lt;top val=&quot;36&quot;/&gt;&lt;width val=&quot;298&quot;/&gt;&lt;height val=&quot;21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9AED40-BC77-41BA-9DB1-853F6BB0DDFF}&quot;/&gt;&lt;isInvalidForFieldText val=&quot;0&quot;/&gt;&lt;Image&gt;&lt;filename val=&quot;C:\Users\dluser\AppData\Local\Temp\PR\data\asimages\{849AED40-BC77-41BA-9DB1-853F6BB0DDFF}_39.png&quot;/&gt;&lt;left val=&quot;366&quot;/&gt;&lt;top val=&quot;288&quot;/&gt;&lt;width val=&quot;276&quot;/&gt;&lt;height val=&quot;21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PSNARRATION" val="4,2029590038,C:\Users\dluser\Desktop\BBP - Statistics and pathophysiology_pptx\Media.ppcx"/>
</p:tagLst>
</file>

<file path=ppt/tags/tag80.xml><?xml version="1.0" encoding="utf-8"?>
<p:tagLst xmlns:a="http://schemas.openxmlformats.org/drawingml/2006/main" xmlns:r="http://schemas.openxmlformats.org/officeDocument/2006/relationships" xmlns:p="http://schemas.openxmlformats.org/presentationml/2006/main">
  <p:tag name="PPSNARRATION" val="40,2029590038,C:\Users\dluser\Desktop\BBP - Statistics and pathophysiology_pptx\Media.ppcx"/>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081D0F-021A-4E1B-9134-B09DBF253F88}&quot;/&gt;&lt;isInvalidForFieldText val=&quot;0&quot;/&gt;&lt;Image&gt;&lt;filename val=&quot;C:\Users\dluser\AppData\Local\Temp\PR\data\asimages\{9B081D0F-021A-4E1B-9134-B09DBF253F88}_40.png&quot;/&gt;&lt;left val=&quot;372&quot;/&gt;&lt;top val=&quot;13&quot;/&gt;&lt;width val=&quot;255&quot;/&gt;&lt;height val=&quot;18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PSNARRATION" val="41,2029590038,C:\Users\dluser\Desktop\BBP - Statistics and pathophysiology_pptx\Media.ppcx"/>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04E59D-58DA-4F82-BB4D-6879CE704241}&quot;/&gt;&lt;isInvalidForFieldText val=&quot;0&quot;/&gt;&lt;Image&gt;&lt;filename val=&quot;C:\Users\dluser\AppData\Local\Temp\PR\data\asimages\{1F04E59D-58DA-4F82-BB4D-6879CE704241}_41.png&quot;/&gt;&lt;left val=&quot;210&quot;/&gt;&lt;top val=&quot;276&quot;/&gt;&lt;width val=&quot;255&quot;/&gt;&lt;height val=&quot;18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 val="42,2029590038,C:\Users\dluser\Desktop\BBP - Statistics and pathophysiology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6368D4-2280-492C-9E45-879E33BF4340}&quot;/&gt;&lt;isInvalidForFieldText val=&quot;0&quot;/&gt;&lt;Image&gt;&lt;filename val=&quot;C:\Users\dluser\AppData\Local\Temp\PR\data\asimages\{126368D4-2280-492C-9E45-879E33BF4340}_42.png&quot;/&gt;&lt;left val=&quot;444&quot;/&gt;&lt;top val=&quot;405&quot;/&gt;&lt;width val=&quot;180&quot;/&gt;&lt;height val=&quot;138&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2D9559-D91D-4320-BA92-D1B45FD57D85}&quot;/&gt;&lt;isInvalidForFieldText val=&quot;0&quot;/&gt;&lt;Image&gt;&lt;filename val=&quot;C:\Users\dluser\AppData\Local\Temp\PR\data\asimages\{312D9559-D91D-4320-BA92-D1B45FD57D85}_42.png&quot;/&gt;&lt;left val=&quot;438&quot;/&gt;&lt;top val=&quot;164&quot;/&gt;&lt;width val=&quot;184&quot;/&gt;&lt;height val=&quot;11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26FFAD-BA3E-4B4E-81F9-0FC747026B6E}&quot;/&gt;&lt;isInvalidForFieldText val=&quot;0&quot;/&gt;&lt;Image&gt;&lt;filename val=&quot;C:\Users\dluser\AppData\Local\Temp\PR\data\asimages\{E126FFAD-BA3E-4B4E-81F9-0FC747026B6E}_42.png&quot;/&gt;&lt;left val=&quot;96&quot;/&gt;&lt;top val=&quot;264&quot;/&gt;&lt;width val=&quot;300&quot;/&gt;&lt;height val=&quot;23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PSNARRATION" val="43,2029590038,C:\Users\dluser\Desktop\BBP - Statistics and pathophysiology_pptx\Media.ppcx"/>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2030CA-7A9F-4ED4-9847-A80A2D16EBCF}&quot;/&gt;&lt;isInvalidForFieldText val=&quot;0&quot;/&gt;&lt;Image&gt;&lt;filename val=&quot;C:\Users\dluser\AppData\Local\Temp\PR\data\asimages\{B82030CA-7A9F-4ED4-9847-A80A2D16EBCF}_43.png&quot;/&gt;&lt;left val=&quot;60&quot;/&gt;&lt;top val=&quot;295&quot;/&gt;&lt;width val=&quot;281&quot;/&gt;&lt;height val=&quot;22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B66DFF-1764-4658-87A3-49A091C8863D}&quot;/&gt;&lt;isInvalidForFieldText val=&quot;0&quot;/&gt;&lt;Image&gt;&lt;filename val=&quot;C:\Users\dluser\AppData\Local\Temp\PR\data\asimages\{17B66DFF-1764-4658-87A3-49A091C8863D}_4.png&quot;/&gt;&lt;left val=&quot;185&quot;/&gt;&lt;top val=&quot;200&quot;/&gt;&lt;width val=&quot;252&quot;/&gt;&lt;height val=&quot;90&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541C6D-6AF8-42F5-A5B8-08E16046F996}&quot;/&gt;&lt;isInvalidForFieldText val=&quot;0&quot;/&gt;&lt;Image&gt;&lt;filename val=&quot;C:\Users\dluser\AppData\Local\Temp\PR\data\asimages\{2C541C6D-6AF8-42F5-A5B8-08E16046F996}_43.png&quot;/&gt;&lt;left val=&quot;426&quot;/&gt;&lt;top val=&quot;306&quot;/&gt;&lt;width val=&quot;190&quot;/&gt;&lt;height val=&quot;22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E7AB1F-569B-4D53-B52D-BB719705BA51}&quot;/&gt;&lt;isInvalidForFieldText val=&quot;0&quot;/&gt;&lt;Image&gt;&lt;filename val=&quot;C:\Users\dluser\AppData\Local\Temp\PR\data\asimages\{A2E7AB1F-569B-4D53-B52D-BB719705BA51}_43.png&quot;/&gt;&lt;left val=&quot;420&quot;/&gt;&lt;top val=&quot;165&quot;/&gt;&lt;width val=&quot;200&quot;/&gt;&lt;height val=&quot;138&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PSNARRATION" val="44,2029590038,C:\Users\dluser\Desktop\BBP - Statistics and pathophysiology_pptx\Media.ppcx"/>
</p:tagLst>
</file>

<file path=ppt/tags/tag93.xml><?xml version="1.0" encoding="utf-8"?>
<p:tagLst xmlns:a="http://schemas.openxmlformats.org/drawingml/2006/main" xmlns:r="http://schemas.openxmlformats.org/officeDocument/2006/relationships" xmlns:p="http://schemas.openxmlformats.org/presentationml/2006/main">
  <p:tag name="PPSNARRATION" val="45,2029590038,C:\Users\dluser\Desktop\BBP - Statistics and pathophysiology_pptx\Media.ppcx"/>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42D52E-8167-4D8C-B811-940D958752BD}&quot;/&gt;&lt;isInvalidForFieldText val=&quot;0&quot;/&gt;&lt;Image&gt;&lt;filename val=&quot;C:\Users\dluser\AppData\Local\Temp\PR\data\asimages\{AC42D52E-8167-4D8C-B811-940D958752BD}_45.png&quot;/&gt;&lt;left val=&quot;221&quot;/&gt;&lt;top val=&quot;246&quot;/&gt;&lt;width val=&quot;245&quot;/&gt;&lt;height val=&quot;256&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 val="46,2029590038,C:\Users\dluser\Desktop\BBP - Statistics and pathophysiology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9562F9-4023-40AE-B592-F9C5164EF4CC}&quot;/&gt;&lt;isInvalidForFieldText val=&quot;0&quot;/&gt;&lt;Image&gt;&lt;filename val=&quot;C:\Users\dluser\AppData\Local\Temp\PR\data\asimages\{1D9562F9-4023-40AE-B592-F9C5164EF4CC}_46.png&quot;/&gt;&lt;left val=&quot;442&quot;/&gt;&lt;top val=&quot;15&quot;/&gt;&lt;width val=&quot;180&quot;/&gt;&lt;height val=&quot;138&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48A6E0-18F0-434C-9544-FE6A38829C1D}&quot;/&gt;&lt;isInvalidForFieldText val=&quot;0&quot;/&gt;&lt;Image&gt;&lt;filename val=&quot;C:\Users\dluser\AppData\Local\Temp\PR\data\asimages\{A548A6E0-18F0-434C-9544-FE6A38829C1D}_46.png&quot;/&gt;&lt;left val=&quot;72&quot;/&gt;&lt;top val=&quot;186&quot;/&gt;&lt;width val=&quot;261&quot;/&gt;&lt;height val=&quot;316&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E492E8-3DF9-4B6D-9088-0F9400584D68}&quot;/&gt;&lt;isInvalidForFieldText val=&quot;0&quot;/&gt;&lt;Image&gt;&lt;filename val=&quot;C:\Users\dluser\AppData\Local\Temp\PR\data\asimages\{ADE492E8-3DF9-4B6D-9088-0F9400584D68}_46.png&quot;/&gt;&lt;left val=&quot;354&quot;/&gt;&lt;top val=&quot;264&quot;/&gt;&lt;width val=&quot;276&quot;/&gt;&lt;height val=&quot;210&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PSNARRATION" val="47,2029590038,C:\Users\dluser\Desktop\BBP - Statistics and pathophysiology_pptx\Media.ppc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Opulent</Template>
  <TotalTime>1899</TotalTime>
  <Words>10403</Words>
  <Application>Microsoft Office PowerPoint</Application>
  <PresentationFormat>On-screen Show (4:3)</PresentationFormat>
  <Paragraphs>1406</Paragraphs>
  <Slides>88</Slides>
  <Notes>86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99" baseType="lpstr">
      <vt:lpstr>Trebuchet MS</vt:lpstr>
      <vt:lpstr>Arial</vt:lpstr>
      <vt:lpstr>Wingdings 2</vt:lpstr>
      <vt:lpstr>Wingdings</vt:lpstr>
      <vt:lpstr>Calibri</vt:lpstr>
      <vt:lpstr>Freestyle Script</vt:lpstr>
      <vt:lpstr>Arial Narrow</vt:lpstr>
      <vt:lpstr>Dotum</vt:lpstr>
      <vt:lpstr>Opulent</vt:lpstr>
      <vt:lpstr>Office Theme</vt:lpstr>
      <vt:lpstr>Microsoft Excel Chart</vt:lpstr>
      <vt:lpstr>BLOODBORNE PATHOGENS “Statistics and Pathophysiology”  Part 2 of 4 Standard 29 CFR 1910.1030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Time!</vt:lpstr>
      <vt:lpstr>Quiz Time!</vt:lpstr>
      <vt:lpstr>PowerPoint Presentation</vt:lpstr>
      <vt:lpstr>PowerPoint Presentation</vt:lpstr>
      <vt:lpstr>Pathophysiology</vt:lpstr>
      <vt:lpstr>What the heck is ‘pathophysiology’? </vt:lpstr>
      <vt:lpstr>What the heck is ‘pathophysiology’? </vt:lpstr>
      <vt:lpstr>What the heck is ‘pathophysiology’? </vt:lpstr>
      <vt:lpstr>What the heck is ‘pathophysiology’? </vt:lpstr>
      <vt:lpstr>What the heck is ‘pathophysiology’? </vt:lpstr>
      <vt:lpstr>What the heck is ‘pathophysiology’? </vt:lpstr>
      <vt:lpstr>What the heck is ‘pathophysiology’? </vt:lpstr>
      <vt:lpstr>What the heck is ‘pathophysiology’? </vt:lpstr>
      <vt:lpstr>What the heck is ‘pathophysiology’? </vt:lpstr>
      <vt:lpstr>Pathophysiology of hepatitis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Hep stats!</vt:lpstr>
      <vt:lpstr>PowerPoint Presentation</vt:lpstr>
      <vt:lpstr>PowerPoint Presentation</vt:lpstr>
      <vt:lpstr>Normal liver  structure &amp;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Vitamins A – D – E - K</vt:lpstr>
      <vt:lpstr>Vitamins A – D – E - K</vt:lpstr>
      <vt:lpstr>Vitamins A – D – E - K</vt:lpstr>
      <vt:lpstr>Vitamins A – D – E - K</vt:lpstr>
      <vt:lpstr>PowerPoint Presentation</vt:lpstr>
      <vt:lpstr>PowerPoint Presentation</vt:lpstr>
      <vt:lpstr>Bile blockage = Jaundice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your continued learning…</vt:lpstr>
      <vt:lpstr>Pathophysiology of HIV/AIDS</vt:lpstr>
      <vt:lpstr>Human Immunodeficiency Virus (HIV)</vt:lpstr>
      <vt:lpstr>PowerPoint Presentation</vt:lpstr>
      <vt:lpstr>More HIV/AIDS stats!</vt:lpstr>
      <vt:lpstr>More HIV/AIDS stats!</vt:lpstr>
      <vt:lpstr>More HIV/AIDS stats!</vt:lpstr>
      <vt:lpstr>PowerPoint Presentation</vt:lpstr>
      <vt:lpstr>PowerPoint Presentation</vt:lpstr>
      <vt:lpstr>PowerPoint Presentation</vt:lpstr>
      <vt:lpstr>Why worry with such low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HIV/AIDS affect the body?</vt:lpstr>
      <vt:lpstr>How does HIV/AIDS affect the body?</vt:lpstr>
      <vt:lpstr>Signs &amp; Symptoms</vt:lpstr>
      <vt:lpstr>Why so hard to cure (or vaccinate)?</vt:lpstr>
      <vt:lpstr>Treatment</vt:lpstr>
      <vt:lpstr>Social stigmatism</vt:lpstr>
      <vt:lpstr>For your continued learning…</vt:lpstr>
      <vt:lpstr>References</vt:lpstr>
    </vt:vector>
  </TitlesOfParts>
  <Company>College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dc:title>
  <dc:creator>Vosburgh, Linda - OSHA</dc:creator>
  <cp:lastModifiedBy>Vosburgh, Linda - OSHA</cp:lastModifiedBy>
  <cp:revision>443</cp:revision>
  <cp:lastPrinted>2013-05-24T15:38:23Z</cp:lastPrinted>
  <dcterms:created xsi:type="dcterms:W3CDTF">2010-12-08T13:38:05Z</dcterms:created>
  <dcterms:modified xsi:type="dcterms:W3CDTF">2013-05-24T15:40:36Z</dcterms:modified>
</cp:coreProperties>
</file>