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3"/>
  </p:notesMasterIdLst>
  <p:handoutMasterIdLst>
    <p:handoutMasterId r:id="rId24"/>
  </p:handoutMasterIdLst>
  <p:sldIdLst>
    <p:sldId id="270" r:id="rId2"/>
    <p:sldId id="289" r:id="rId3"/>
    <p:sldId id="271" r:id="rId4"/>
    <p:sldId id="269" r:id="rId5"/>
    <p:sldId id="272" r:id="rId6"/>
    <p:sldId id="273" r:id="rId7"/>
    <p:sldId id="274" r:id="rId8"/>
    <p:sldId id="282" r:id="rId9"/>
    <p:sldId id="283" r:id="rId10"/>
    <p:sldId id="284" r:id="rId11"/>
    <p:sldId id="295" r:id="rId12"/>
    <p:sldId id="286" r:id="rId13"/>
    <p:sldId id="277" r:id="rId14"/>
    <p:sldId id="278" r:id="rId15"/>
    <p:sldId id="279" r:id="rId16"/>
    <p:sldId id="291" r:id="rId17"/>
    <p:sldId id="280" r:id="rId18"/>
    <p:sldId id="297" r:id="rId19"/>
    <p:sldId id="294" r:id="rId20"/>
    <p:sldId id="296" r:id="rId21"/>
    <p:sldId id="290" r:id="rId22"/>
  </p:sldIdLst>
  <p:sldSz cx="9144000" cy="6858000" type="screen4x3"/>
  <p:notesSz cx="6980238" cy="9210675"/>
  <p:custDataLst>
    <p:tags r:id="rId25"/>
  </p:custDataLst>
  <p:defaultTextStyle>
    <a:defPPr>
      <a:defRPr lang="en-US"/>
    </a:defPPr>
    <a:lvl1pPr algn="l" rtl="0" eaLnBrk="0" fontAlgn="base" hangingPunct="0">
      <a:spcBef>
        <a:spcPct val="0"/>
      </a:spcBef>
      <a:spcAft>
        <a:spcPct val="0"/>
      </a:spcAft>
      <a:defRPr sz="2800" kern="1200">
        <a:solidFill>
          <a:srgbClr val="FFFFFF"/>
        </a:solidFill>
        <a:latin typeface="Arial" charset="0"/>
        <a:ea typeface="+mn-ea"/>
        <a:cs typeface="+mn-cs"/>
      </a:defRPr>
    </a:lvl1pPr>
    <a:lvl2pPr marL="457200" algn="l" rtl="0" eaLnBrk="0" fontAlgn="base" hangingPunct="0">
      <a:spcBef>
        <a:spcPct val="0"/>
      </a:spcBef>
      <a:spcAft>
        <a:spcPct val="0"/>
      </a:spcAft>
      <a:defRPr sz="2800" kern="1200">
        <a:solidFill>
          <a:srgbClr val="FFFFFF"/>
        </a:solidFill>
        <a:latin typeface="Arial" charset="0"/>
        <a:ea typeface="+mn-ea"/>
        <a:cs typeface="+mn-cs"/>
      </a:defRPr>
    </a:lvl2pPr>
    <a:lvl3pPr marL="914400" algn="l" rtl="0" eaLnBrk="0" fontAlgn="base" hangingPunct="0">
      <a:spcBef>
        <a:spcPct val="0"/>
      </a:spcBef>
      <a:spcAft>
        <a:spcPct val="0"/>
      </a:spcAft>
      <a:defRPr sz="2800" kern="1200">
        <a:solidFill>
          <a:srgbClr val="FFFFFF"/>
        </a:solidFill>
        <a:latin typeface="Arial" charset="0"/>
        <a:ea typeface="+mn-ea"/>
        <a:cs typeface="+mn-cs"/>
      </a:defRPr>
    </a:lvl3pPr>
    <a:lvl4pPr marL="1371600" algn="l" rtl="0" eaLnBrk="0" fontAlgn="base" hangingPunct="0">
      <a:spcBef>
        <a:spcPct val="0"/>
      </a:spcBef>
      <a:spcAft>
        <a:spcPct val="0"/>
      </a:spcAft>
      <a:defRPr sz="2800" kern="1200">
        <a:solidFill>
          <a:srgbClr val="FFFFFF"/>
        </a:solidFill>
        <a:latin typeface="Arial" charset="0"/>
        <a:ea typeface="+mn-ea"/>
        <a:cs typeface="+mn-cs"/>
      </a:defRPr>
    </a:lvl4pPr>
    <a:lvl5pPr marL="1828800" algn="l" rtl="0" eaLnBrk="0" fontAlgn="base" hangingPunct="0">
      <a:spcBef>
        <a:spcPct val="0"/>
      </a:spcBef>
      <a:spcAft>
        <a:spcPct val="0"/>
      </a:spcAft>
      <a:defRPr sz="2800" kern="1200">
        <a:solidFill>
          <a:srgbClr val="FFFFFF"/>
        </a:solidFill>
        <a:latin typeface="Arial" charset="0"/>
        <a:ea typeface="+mn-ea"/>
        <a:cs typeface="+mn-cs"/>
      </a:defRPr>
    </a:lvl5pPr>
    <a:lvl6pPr marL="2286000" algn="l" defTabSz="914400" rtl="0" eaLnBrk="1" latinLnBrk="0" hangingPunct="1">
      <a:defRPr sz="2800" kern="1200">
        <a:solidFill>
          <a:srgbClr val="FFFFFF"/>
        </a:solidFill>
        <a:latin typeface="Arial" charset="0"/>
        <a:ea typeface="+mn-ea"/>
        <a:cs typeface="+mn-cs"/>
      </a:defRPr>
    </a:lvl6pPr>
    <a:lvl7pPr marL="2743200" algn="l" defTabSz="914400" rtl="0" eaLnBrk="1" latinLnBrk="0" hangingPunct="1">
      <a:defRPr sz="2800" kern="1200">
        <a:solidFill>
          <a:srgbClr val="FFFFFF"/>
        </a:solidFill>
        <a:latin typeface="Arial" charset="0"/>
        <a:ea typeface="+mn-ea"/>
        <a:cs typeface="+mn-cs"/>
      </a:defRPr>
    </a:lvl7pPr>
    <a:lvl8pPr marL="3200400" algn="l" defTabSz="914400" rtl="0" eaLnBrk="1" latinLnBrk="0" hangingPunct="1">
      <a:defRPr sz="2800" kern="1200">
        <a:solidFill>
          <a:srgbClr val="FFFFFF"/>
        </a:solidFill>
        <a:latin typeface="Arial" charset="0"/>
        <a:ea typeface="+mn-ea"/>
        <a:cs typeface="+mn-cs"/>
      </a:defRPr>
    </a:lvl8pPr>
    <a:lvl9pPr marL="3657600" algn="l" defTabSz="914400" rtl="0" eaLnBrk="1" latinLnBrk="0" hangingPunct="1">
      <a:defRPr sz="2800" kern="1200">
        <a:solidFill>
          <a:srgbClr val="FFFFFF"/>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FF9900"/>
    <a:srgbClr val="00FFFF"/>
    <a:srgbClr val="0000FF"/>
    <a:srgbClr val="6699FF"/>
    <a:srgbClr val="99FFFF"/>
    <a:srgbClr val="66FF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238" autoAdjust="0"/>
  </p:normalViewPr>
  <p:slideViewPr>
    <p:cSldViewPr>
      <p:cViewPr varScale="1">
        <p:scale>
          <a:sx n="75" d="100"/>
          <a:sy n="75" d="100"/>
        </p:scale>
        <p:origin x="-1740" y="-84"/>
      </p:cViewPr>
      <p:guideLst>
        <p:guide orient="horz" pos="1152"/>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3060"/>
    </p:cViewPr>
  </p:sorterViewPr>
  <p:notesViewPr>
    <p:cSldViewPr>
      <p:cViewPr>
        <p:scale>
          <a:sx n="75" d="100"/>
          <a:sy n="75" d="100"/>
        </p:scale>
        <p:origin x="-3018" y="-72"/>
      </p:cViewPr>
      <p:guideLst>
        <p:guide orient="horz" pos="2900"/>
        <p:guide pos="219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_rels/viewProps.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588" y="-1588"/>
            <a:ext cx="3025776" cy="460376"/>
          </a:xfrm>
          <a:prstGeom prst="rect">
            <a:avLst/>
          </a:prstGeom>
          <a:noFill/>
          <a:ln w="9525">
            <a:noFill/>
            <a:miter lim="800000"/>
            <a:headEnd/>
            <a:tailEnd/>
          </a:ln>
          <a:effectLst/>
        </p:spPr>
        <p:txBody>
          <a:bodyPr vert="horz" wrap="square" lIns="19208" tIns="0" rIns="19208" bIns="0" numCol="1" anchor="t" anchorCtr="0" compatLnSpc="1">
            <a:prstTxWarp prst="textNoShape">
              <a:avLst/>
            </a:prstTxWarp>
          </a:bodyPr>
          <a:lstStyle>
            <a:lvl1pPr defTabSz="890588">
              <a:defRPr sz="1000" i="1"/>
            </a:lvl1pPr>
          </a:lstStyle>
          <a:p>
            <a:pPr>
              <a:defRPr/>
            </a:pPr>
            <a:endParaRPr lang="en-US"/>
          </a:p>
        </p:txBody>
      </p:sp>
      <p:sp>
        <p:nvSpPr>
          <p:cNvPr id="3075" name="Rectangle 3"/>
          <p:cNvSpPr>
            <a:spLocks noGrp="1" noChangeArrowheads="1"/>
          </p:cNvSpPr>
          <p:nvPr>
            <p:ph type="dt" sz="quarter" idx="1"/>
          </p:nvPr>
        </p:nvSpPr>
        <p:spPr bwMode="auto">
          <a:xfrm>
            <a:off x="3956050" y="-1588"/>
            <a:ext cx="3025775" cy="460376"/>
          </a:xfrm>
          <a:prstGeom prst="rect">
            <a:avLst/>
          </a:prstGeom>
          <a:noFill/>
          <a:ln w="9525">
            <a:noFill/>
            <a:miter lim="800000"/>
            <a:headEnd/>
            <a:tailEnd/>
          </a:ln>
          <a:effectLst/>
        </p:spPr>
        <p:txBody>
          <a:bodyPr vert="horz" wrap="square" lIns="19208" tIns="0" rIns="19208" bIns="0" numCol="1" anchor="t" anchorCtr="0" compatLnSpc="1">
            <a:prstTxWarp prst="textNoShape">
              <a:avLst/>
            </a:prstTxWarp>
          </a:bodyPr>
          <a:lstStyle>
            <a:lvl1pPr algn="r" defTabSz="890588">
              <a:defRPr sz="1000" i="1"/>
            </a:lvl1pPr>
          </a:lstStyle>
          <a:p>
            <a:pPr>
              <a:defRPr/>
            </a:pPr>
            <a:endParaRPr lang="en-US"/>
          </a:p>
        </p:txBody>
      </p:sp>
      <p:sp>
        <p:nvSpPr>
          <p:cNvPr id="3076" name="Rectangle 4"/>
          <p:cNvSpPr>
            <a:spLocks noGrp="1" noChangeArrowheads="1"/>
          </p:cNvSpPr>
          <p:nvPr>
            <p:ph type="ftr" sz="quarter" idx="2"/>
          </p:nvPr>
        </p:nvSpPr>
        <p:spPr bwMode="auto">
          <a:xfrm>
            <a:off x="-1588" y="8748713"/>
            <a:ext cx="3025776" cy="461962"/>
          </a:xfrm>
          <a:prstGeom prst="rect">
            <a:avLst/>
          </a:prstGeom>
          <a:noFill/>
          <a:ln w="9525">
            <a:noFill/>
            <a:miter lim="800000"/>
            <a:headEnd/>
            <a:tailEnd/>
          </a:ln>
          <a:effectLst/>
        </p:spPr>
        <p:txBody>
          <a:bodyPr vert="horz" wrap="square" lIns="19208" tIns="0" rIns="19208" bIns="0" numCol="1" anchor="b" anchorCtr="0" compatLnSpc="1">
            <a:prstTxWarp prst="textNoShape">
              <a:avLst/>
            </a:prstTxWarp>
          </a:bodyPr>
          <a:lstStyle>
            <a:lvl1pPr defTabSz="890588">
              <a:defRPr sz="1000" i="1"/>
            </a:lvl1pPr>
          </a:lstStyle>
          <a:p>
            <a:pPr>
              <a:defRPr/>
            </a:pPr>
            <a:endParaRPr lang="en-US"/>
          </a:p>
        </p:txBody>
      </p:sp>
      <p:sp>
        <p:nvSpPr>
          <p:cNvPr id="3077" name="Rectangle 5"/>
          <p:cNvSpPr>
            <a:spLocks noGrp="1" noChangeArrowheads="1"/>
          </p:cNvSpPr>
          <p:nvPr>
            <p:ph type="sldNum" sz="quarter" idx="3"/>
          </p:nvPr>
        </p:nvSpPr>
        <p:spPr bwMode="auto">
          <a:xfrm>
            <a:off x="3956050" y="8748713"/>
            <a:ext cx="3025775" cy="461962"/>
          </a:xfrm>
          <a:prstGeom prst="rect">
            <a:avLst/>
          </a:prstGeom>
          <a:noFill/>
          <a:ln w="9525">
            <a:noFill/>
            <a:miter lim="800000"/>
            <a:headEnd/>
            <a:tailEnd/>
          </a:ln>
          <a:effectLst/>
        </p:spPr>
        <p:txBody>
          <a:bodyPr vert="horz" wrap="square" lIns="19208" tIns="0" rIns="19208" bIns="0" numCol="1" anchor="b" anchorCtr="0" compatLnSpc="1">
            <a:prstTxWarp prst="textNoShape">
              <a:avLst/>
            </a:prstTxWarp>
          </a:bodyPr>
          <a:lstStyle>
            <a:lvl1pPr algn="r" defTabSz="890588">
              <a:defRPr sz="1000" i="1">
                <a:solidFill>
                  <a:schemeClr val="tx1"/>
                </a:solidFill>
              </a:defRPr>
            </a:lvl1pPr>
          </a:lstStyle>
          <a:p>
            <a:pPr>
              <a:defRPr/>
            </a:pPr>
            <a:fld id="{97009E7F-233C-462D-B5FE-E30864C90BEA}" type="slidenum">
              <a:rPr lang="en-US"/>
              <a:pPr>
                <a:defRPr/>
              </a:pPr>
              <a:t>‹#›</a:t>
            </a:fld>
            <a:endParaRPr lang="en-US"/>
          </a:p>
        </p:txBody>
      </p:sp>
      <p:sp>
        <p:nvSpPr>
          <p:cNvPr id="3078" name="Rectangle 6"/>
          <p:cNvSpPr>
            <a:spLocks noChangeArrowheads="1"/>
          </p:cNvSpPr>
          <p:nvPr/>
        </p:nvSpPr>
        <p:spPr bwMode="auto">
          <a:xfrm>
            <a:off x="6577013" y="8918575"/>
            <a:ext cx="330200" cy="244475"/>
          </a:xfrm>
          <a:prstGeom prst="rect">
            <a:avLst/>
          </a:prstGeom>
          <a:noFill/>
          <a:ln w="9525">
            <a:noFill/>
            <a:miter lim="800000"/>
            <a:headEnd/>
            <a:tailEnd/>
          </a:ln>
          <a:effectLst/>
        </p:spPr>
        <p:txBody>
          <a:bodyPr wrap="none" lIns="92199" tIns="46099" rIns="92199" bIns="46099" anchor="ctr"/>
          <a:lstStyle/>
          <a:p>
            <a:pPr algn="ctr" defTabSz="922338">
              <a:defRPr/>
            </a:pPr>
            <a:endParaRPr lang="en-US">
              <a:solidFill>
                <a:schemeClr val="tx1"/>
              </a:solidFill>
            </a:endParaRPr>
          </a:p>
        </p:txBody>
      </p:sp>
    </p:spTree>
    <p:extLst>
      <p:ext uri="{BB962C8B-B14F-4D97-AF65-F5344CB8AC3E}">
        <p14:creationId xmlns:p14="http://schemas.microsoft.com/office/powerpoint/2010/main" val="39943652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8" y="-1588"/>
            <a:ext cx="3025776" cy="460376"/>
          </a:xfrm>
          <a:prstGeom prst="rect">
            <a:avLst/>
          </a:prstGeom>
          <a:noFill/>
          <a:ln w="9525">
            <a:noFill/>
            <a:miter lim="800000"/>
            <a:headEnd/>
            <a:tailEnd/>
          </a:ln>
          <a:effectLst/>
        </p:spPr>
        <p:txBody>
          <a:bodyPr vert="horz" wrap="square" lIns="19208" tIns="0" rIns="19208" bIns="0" numCol="1" anchor="t" anchorCtr="0" compatLnSpc="1">
            <a:prstTxWarp prst="textNoShape">
              <a:avLst/>
            </a:prstTxWarp>
          </a:bodyPr>
          <a:lstStyle>
            <a:lvl1pPr defTabSz="890588">
              <a:defRPr sz="1000" i="1">
                <a:solidFill>
                  <a:schemeClr val="tx1"/>
                </a:solidFill>
                <a:latin typeface="Times New Roman" pitchFamily="18" charset="0"/>
              </a:defRPr>
            </a:lvl1pPr>
          </a:lstStyle>
          <a:p>
            <a:pPr>
              <a:defRPr/>
            </a:pPr>
            <a:endParaRPr lang="en-US"/>
          </a:p>
        </p:txBody>
      </p:sp>
      <p:sp>
        <p:nvSpPr>
          <p:cNvPr id="2051" name="Rectangle 3"/>
          <p:cNvSpPr>
            <a:spLocks noGrp="1" noChangeArrowheads="1"/>
          </p:cNvSpPr>
          <p:nvPr>
            <p:ph type="dt" idx="1"/>
          </p:nvPr>
        </p:nvSpPr>
        <p:spPr bwMode="auto">
          <a:xfrm>
            <a:off x="3956050" y="-1588"/>
            <a:ext cx="3025775" cy="460376"/>
          </a:xfrm>
          <a:prstGeom prst="rect">
            <a:avLst/>
          </a:prstGeom>
          <a:noFill/>
          <a:ln w="9525">
            <a:noFill/>
            <a:miter lim="800000"/>
            <a:headEnd/>
            <a:tailEnd/>
          </a:ln>
          <a:effectLst/>
        </p:spPr>
        <p:txBody>
          <a:bodyPr vert="horz" wrap="square" lIns="19208" tIns="0" rIns="19208" bIns="0" numCol="1" anchor="t" anchorCtr="0" compatLnSpc="1">
            <a:prstTxWarp prst="textNoShape">
              <a:avLst/>
            </a:prstTxWarp>
          </a:bodyPr>
          <a:lstStyle>
            <a:lvl1pPr algn="r" defTabSz="890588">
              <a:defRPr sz="1000" i="1">
                <a:solidFill>
                  <a:schemeClr val="tx1"/>
                </a:solidFill>
                <a:latin typeface="Times New Roman" pitchFamily="18" charset="0"/>
              </a:defRPr>
            </a:lvl1pPr>
          </a:lstStyle>
          <a:p>
            <a:pPr>
              <a:defRPr/>
            </a:pPr>
            <a:endParaRPr lang="en-US"/>
          </a:p>
        </p:txBody>
      </p:sp>
      <p:sp>
        <p:nvSpPr>
          <p:cNvPr id="2052" name="Rectangle 4"/>
          <p:cNvSpPr>
            <a:spLocks noGrp="1" noChangeArrowheads="1"/>
          </p:cNvSpPr>
          <p:nvPr>
            <p:ph type="ftr" sz="quarter" idx="4"/>
          </p:nvPr>
        </p:nvSpPr>
        <p:spPr bwMode="auto">
          <a:xfrm>
            <a:off x="-1588" y="8748713"/>
            <a:ext cx="3025776" cy="461962"/>
          </a:xfrm>
          <a:prstGeom prst="rect">
            <a:avLst/>
          </a:prstGeom>
          <a:noFill/>
          <a:ln w="9525">
            <a:noFill/>
            <a:miter lim="800000"/>
            <a:headEnd/>
            <a:tailEnd/>
          </a:ln>
          <a:effectLst/>
        </p:spPr>
        <p:txBody>
          <a:bodyPr vert="horz" wrap="square" lIns="19208" tIns="0" rIns="19208" bIns="0" numCol="1" anchor="b" anchorCtr="0" compatLnSpc="1">
            <a:prstTxWarp prst="textNoShape">
              <a:avLst/>
            </a:prstTxWarp>
          </a:bodyPr>
          <a:lstStyle>
            <a:lvl1pPr defTabSz="890588">
              <a:defRPr sz="1000" i="1">
                <a:solidFill>
                  <a:schemeClr val="tx1"/>
                </a:solidFill>
                <a:latin typeface="Times New Roman" pitchFamily="18" charset="0"/>
              </a:defRPr>
            </a:lvl1pPr>
          </a:lstStyle>
          <a:p>
            <a:pPr>
              <a:defRPr/>
            </a:pPr>
            <a:endParaRPr lang="en-US"/>
          </a:p>
        </p:txBody>
      </p:sp>
      <p:sp>
        <p:nvSpPr>
          <p:cNvPr id="2053" name="Rectangle 5"/>
          <p:cNvSpPr>
            <a:spLocks noGrp="1" noChangeArrowheads="1"/>
          </p:cNvSpPr>
          <p:nvPr>
            <p:ph type="sldNum" sz="quarter" idx="5"/>
          </p:nvPr>
        </p:nvSpPr>
        <p:spPr bwMode="auto">
          <a:xfrm>
            <a:off x="3956050" y="8748713"/>
            <a:ext cx="3025775" cy="461962"/>
          </a:xfrm>
          <a:prstGeom prst="rect">
            <a:avLst/>
          </a:prstGeom>
          <a:noFill/>
          <a:ln w="9525">
            <a:noFill/>
            <a:miter lim="800000"/>
            <a:headEnd/>
            <a:tailEnd/>
          </a:ln>
          <a:effectLst/>
        </p:spPr>
        <p:txBody>
          <a:bodyPr vert="horz" wrap="square" lIns="19208" tIns="0" rIns="19208" bIns="0" numCol="1" anchor="b" anchorCtr="0" compatLnSpc="1">
            <a:prstTxWarp prst="textNoShape">
              <a:avLst/>
            </a:prstTxWarp>
          </a:bodyPr>
          <a:lstStyle>
            <a:lvl1pPr algn="r" defTabSz="890588">
              <a:defRPr sz="1000" i="1">
                <a:solidFill>
                  <a:schemeClr val="tx1"/>
                </a:solidFill>
                <a:latin typeface="Times New Roman" pitchFamily="18" charset="0"/>
              </a:defRPr>
            </a:lvl1pPr>
          </a:lstStyle>
          <a:p>
            <a:pPr>
              <a:defRPr/>
            </a:pPr>
            <a:fld id="{71F9F711-F352-44A1-89C6-1619BE06B046}" type="slidenum">
              <a:rPr lang="en-US"/>
              <a:pPr>
                <a:defRPr/>
              </a:pPr>
              <a:t>‹#›</a:t>
            </a:fld>
            <a:endParaRPr lang="en-US"/>
          </a:p>
        </p:txBody>
      </p:sp>
      <p:sp>
        <p:nvSpPr>
          <p:cNvPr id="2054" name="Rectangle 6"/>
          <p:cNvSpPr>
            <a:spLocks noGrp="1" noChangeArrowheads="1"/>
          </p:cNvSpPr>
          <p:nvPr>
            <p:ph type="body" sz="quarter" idx="3"/>
          </p:nvPr>
        </p:nvSpPr>
        <p:spPr bwMode="auto">
          <a:xfrm>
            <a:off x="930275" y="4371975"/>
            <a:ext cx="5119688" cy="4146550"/>
          </a:xfrm>
          <a:prstGeom prst="rect">
            <a:avLst/>
          </a:prstGeom>
          <a:noFill/>
          <a:ln w="9525">
            <a:noFill/>
            <a:miter lim="800000"/>
            <a:headEnd/>
            <a:tailEnd/>
          </a:ln>
          <a:effectLst/>
        </p:spPr>
        <p:txBody>
          <a:bodyPr vert="horz" wrap="square" lIns="92839" tIns="44819" rIns="92839" bIns="4481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3559" name="Rectangle 7"/>
          <p:cNvSpPr>
            <a:spLocks noGrp="1" noRot="1" noChangeAspect="1" noChangeArrowheads="1" noTextEdit="1"/>
          </p:cNvSpPr>
          <p:nvPr>
            <p:ph type="sldImg" idx="2"/>
          </p:nvPr>
        </p:nvSpPr>
        <p:spPr bwMode="auto">
          <a:xfrm>
            <a:off x="1244600" y="735013"/>
            <a:ext cx="4489450" cy="336708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270398829"/>
      </p:ext>
    </p:extLst>
  </p:cSld>
  <p:clrMap bg1="lt1" tx1="dk1" bg2="lt2" tx2="dk2" accent1="accent1" accent2="accent2" accent3="accent3" accent4="accent4" accent5="accent5" accent6="accent6" hlink="hlink" folHlink="folHlink"/>
  <p:notesStyle>
    <a:lvl1pPr algn="l" defTabSz="873125" rtl="0" eaLnBrk="0" fontAlgn="base" hangingPunct="0">
      <a:spcBef>
        <a:spcPct val="30000"/>
      </a:spcBef>
      <a:spcAft>
        <a:spcPct val="0"/>
      </a:spcAft>
      <a:defRPr sz="1200" kern="1200">
        <a:solidFill>
          <a:schemeClr val="tx1"/>
        </a:solidFill>
        <a:latin typeface="Arial" charset="0"/>
        <a:ea typeface="+mn-ea"/>
        <a:cs typeface="+mn-cs"/>
      </a:defRPr>
    </a:lvl1pPr>
    <a:lvl2pPr marL="447675" algn="l" defTabSz="873125" rtl="0" eaLnBrk="0" fontAlgn="base" hangingPunct="0">
      <a:spcBef>
        <a:spcPct val="30000"/>
      </a:spcBef>
      <a:spcAft>
        <a:spcPct val="0"/>
      </a:spcAft>
      <a:defRPr sz="1200" kern="1200">
        <a:solidFill>
          <a:schemeClr val="tx1"/>
        </a:solidFill>
        <a:latin typeface="Arial" charset="0"/>
        <a:ea typeface="+mn-ea"/>
        <a:cs typeface="+mn-cs"/>
      </a:defRPr>
    </a:lvl2pPr>
    <a:lvl3pPr marL="895350" algn="l" defTabSz="873125" rtl="0" eaLnBrk="0" fontAlgn="base" hangingPunct="0">
      <a:spcBef>
        <a:spcPct val="30000"/>
      </a:spcBef>
      <a:spcAft>
        <a:spcPct val="0"/>
      </a:spcAft>
      <a:defRPr sz="1200" kern="1200">
        <a:solidFill>
          <a:schemeClr val="tx1"/>
        </a:solidFill>
        <a:latin typeface="Arial" charset="0"/>
        <a:ea typeface="+mn-ea"/>
        <a:cs typeface="+mn-cs"/>
      </a:defRPr>
    </a:lvl3pPr>
    <a:lvl4pPr marL="1343025" algn="l" defTabSz="873125" rtl="0" eaLnBrk="0" fontAlgn="base" hangingPunct="0">
      <a:spcBef>
        <a:spcPct val="30000"/>
      </a:spcBef>
      <a:spcAft>
        <a:spcPct val="0"/>
      </a:spcAft>
      <a:defRPr sz="1200" kern="1200">
        <a:solidFill>
          <a:schemeClr val="tx1"/>
        </a:solidFill>
        <a:latin typeface="Arial" charset="0"/>
        <a:ea typeface="+mn-ea"/>
        <a:cs typeface="+mn-cs"/>
      </a:defRPr>
    </a:lvl4pPr>
    <a:lvl5pPr marL="1785938" algn="l" defTabSz="873125"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588">
              <a:defRPr sz="2800">
                <a:solidFill>
                  <a:srgbClr val="FFFFFF"/>
                </a:solidFill>
                <a:latin typeface="Arial" charset="0"/>
              </a:defRPr>
            </a:lvl1pPr>
            <a:lvl2pPr marL="742950" indent="-285750" defTabSz="890588">
              <a:defRPr sz="2800">
                <a:solidFill>
                  <a:srgbClr val="FFFFFF"/>
                </a:solidFill>
                <a:latin typeface="Arial" charset="0"/>
              </a:defRPr>
            </a:lvl2pPr>
            <a:lvl3pPr marL="1143000" indent="-228600" defTabSz="890588">
              <a:defRPr sz="2800">
                <a:solidFill>
                  <a:srgbClr val="FFFFFF"/>
                </a:solidFill>
                <a:latin typeface="Arial" charset="0"/>
              </a:defRPr>
            </a:lvl3pPr>
            <a:lvl4pPr marL="1600200" indent="-228600" defTabSz="890588">
              <a:defRPr sz="2800">
                <a:solidFill>
                  <a:srgbClr val="FFFFFF"/>
                </a:solidFill>
                <a:latin typeface="Arial" charset="0"/>
              </a:defRPr>
            </a:lvl4pPr>
            <a:lvl5pPr marL="2057400" indent="-228600" defTabSz="890588">
              <a:defRPr sz="2800">
                <a:solidFill>
                  <a:srgbClr val="FFFFFF"/>
                </a:solidFill>
                <a:latin typeface="Arial" charset="0"/>
              </a:defRPr>
            </a:lvl5pPr>
            <a:lvl6pPr marL="2514600" indent="-228600" defTabSz="890588" eaLnBrk="0" fontAlgn="base" hangingPunct="0">
              <a:spcBef>
                <a:spcPct val="0"/>
              </a:spcBef>
              <a:spcAft>
                <a:spcPct val="0"/>
              </a:spcAft>
              <a:defRPr sz="2800">
                <a:solidFill>
                  <a:srgbClr val="FFFFFF"/>
                </a:solidFill>
                <a:latin typeface="Arial" charset="0"/>
              </a:defRPr>
            </a:lvl6pPr>
            <a:lvl7pPr marL="2971800" indent="-228600" defTabSz="890588" eaLnBrk="0" fontAlgn="base" hangingPunct="0">
              <a:spcBef>
                <a:spcPct val="0"/>
              </a:spcBef>
              <a:spcAft>
                <a:spcPct val="0"/>
              </a:spcAft>
              <a:defRPr sz="2800">
                <a:solidFill>
                  <a:srgbClr val="FFFFFF"/>
                </a:solidFill>
                <a:latin typeface="Arial" charset="0"/>
              </a:defRPr>
            </a:lvl7pPr>
            <a:lvl8pPr marL="3429000" indent="-228600" defTabSz="890588" eaLnBrk="0" fontAlgn="base" hangingPunct="0">
              <a:spcBef>
                <a:spcPct val="0"/>
              </a:spcBef>
              <a:spcAft>
                <a:spcPct val="0"/>
              </a:spcAft>
              <a:defRPr sz="2800">
                <a:solidFill>
                  <a:srgbClr val="FFFFFF"/>
                </a:solidFill>
                <a:latin typeface="Arial" charset="0"/>
              </a:defRPr>
            </a:lvl8pPr>
            <a:lvl9pPr marL="3886200" indent="-228600" defTabSz="890588" eaLnBrk="0" fontAlgn="base" hangingPunct="0">
              <a:spcBef>
                <a:spcPct val="0"/>
              </a:spcBef>
              <a:spcAft>
                <a:spcPct val="0"/>
              </a:spcAft>
              <a:defRPr sz="2800">
                <a:solidFill>
                  <a:srgbClr val="FFFFFF"/>
                </a:solidFill>
                <a:latin typeface="Arial" charset="0"/>
              </a:defRPr>
            </a:lvl9pPr>
          </a:lstStyle>
          <a:p>
            <a:fld id="{62EE1DB7-189D-4604-A894-A33E7D7DBEDF}" type="slidenum">
              <a:rPr lang="en-US" sz="1000" smtClean="0">
                <a:solidFill>
                  <a:schemeClr val="tx1"/>
                </a:solidFill>
                <a:latin typeface="Times New Roman" pitchFamily="18" charset="0"/>
              </a:rPr>
              <a:pPr/>
              <a:t>1</a:t>
            </a:fld>
            <a:endParaRPr lang="en-US" sz="1000" smtClean="0">
              <a:solidFill>
                <a:schemeClr val="tx1"/>
              </a:solidFill>
              <a:latin typeface="Times New Roman" pitchFamily="18" charset="0"/>
            </a:endParaRPr>
          </a:p>
        </p:txBody>
      </p:sp>
      <p:sp>
        <p:nvSpPr>
          <p:cNvPr id="24579" name="Rectangle 2"/>
          <p:cNvSpPr>
            <a:spLocks noGrp="1" noRot="1" noChangeAspect="1" noChangeArrowheads="1" noTextEdit="1"/>
          </p:cNvSpPr>
          <p:nvPr>
            <p:ph type="sldImg"/>
          </p:nvPr>
        </p:nvSpPr>
        <p:spPr>
          <a:xfrm>
            <a:off x="1244600" y="733425"/>
            <a:ext cx="4491038" cy="3368675"/>
          </a:xfrm>
          <a:ln cap="flat"/>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588">
              <a:defRPr sz="2800">
                <a:solidFill>
                  <a:srgbClr val="FFFFFF"/>
                </a:solidFill>
                <a:latin typeface="Arial" charset="0"/>
              </a:defRPr>
            </a:lvl1pPr>
            <a:lvl2pPr marL="742950" indent="-285750" defTabSz="890588">
              <a:defRPr sz="2800">
                <a:solidFill>
                  <a:srgbClr val="FFFFFF"/>
                </a:solidFill>
                <a:latin typeface="Arial" charset="0"/>
              </a:defRPr>
            </a:lvl2pPr>
            <a:lvl3pPr marL="1143000" indent="-228600" defTabSz="890588">
              <a:defRPr sz="2800">
                <a:solidFill>
                  <a:srgbClr val="FFFFFF"/>
                </a:solidFill>
                <a:latin typeface="Arial" charset="0"/>
              </a:defRPr>
            </a:lvl3pPr>
            <a:lvl4pPr marL="1600200" indent="-228600" defTabSz="890588">
              <a:defRPr sz="2800">
                <a:solidFill>
                  <a:srgbClr val="FFFFFF"/>
                </a:solidFill>
                <a:latin typeface="Arial" charset="0"/>
              </a:defRPr>
            </a:lvl4pPr>
            <a:lvl5pPr marL="2057400" indent="-228600" defTabSz="890588">
              <a:defRPr sz="2800">
                <a:solidFill>
                  <a:srgbClr val="FFFFFF"/>
                </a:solidFill>
                <a:latin typeface="Arial" charset="0"/>
              </a:defRPr>
            </a:lvl5pPr>
            <a:lvl6pPr marL="2514600" indent="-228600" defTabSz="890588" eaLnBrk="0" fontAlgn="base" hangingPunct="0">
              <a:spcBef>
                <a:spcPct val="0"/>
              </a:spcBef>
              <a:spcAft>
                <a:spcPct val="0"/>
              </a:spcAft>
              <a:defRPr sz="2800">
                <a:solidFill>
                  <a:srgbClr val="FFFFFF"/>
                </a:solidFill>
                <a:latin typeface="Arial" charset="0"/>
              </a:defRPr>
            </a:lvl6pPr>
            <a:lvl7pPr marL="2971800" indent="-228600" defTabSz="890588" eaLnBrk="0" fontAlgn="base" hangingPunct="0">
              <a:spcBef>
                <a:spcPct val="0"/>
              </a:spcBef>
              <a:spcAft>
                <a:spcPct val="0"/>
              </a:spcAft>
              <a:defRPr sz="2800">
                <a:solidFill>
                  <a:srgbClr val="FFFFFF"/>
                </a:solidFill>
                <a:latin typeface="Arial" charset="0"/>
              </a:defRPr>
            </a:lvl7pPr>
            <a:lvl8pPr marL="3429000" indent="-228600" defTabSz="890588" eaLnBrk="0" fontAlgn="base" hangingPunct="0">
              <a:spcBef>
                <a:spcPct val="0"/>
              </a:spcBef>
              <a:spcAft>
                <a:spcPct val="0"/>
              </a:spcAft>
              <a:defRPr sz="2800">
                <a:solidFill>
                  <a:srgbClr val="FFFFFF"/>
                </a:solidFill>
                <a:latin typeface="Arial" charset="0"/>
              </a:defRPr>
            </a:lvl8pPr>
            <a:lvl9pPr marL="3886200" indent="-228600" defTabSz="890588" eaLnBrk="0" fontAlgn="base" hangingPunct="0">
              <a:spcBef>
                <a:spcPct val="0"/>
              </a:spcBef>
              <a:spcAft>
                <a:spcPct val="0"/>
              </a:spcAft>
              <a:defRPr sz="2800">
                <a:solidFill>
                  <a:srgbClr val="FFFFFF"/>
                </a:solidFill>
                <a:latin typeface="Arial" charset="0"/>
              </a:defRPr>
            </a:lvl9pPr>
          </a:lstStyle>
          <a:p>
            <a:fld id="{6FFD8652-C318-4F20-B3E2-13BB0CB3786C}" type="slidenum">
              <a:rPr lang="en-US" sz="1000" smtClean="0">
                <a:solidFill>
                  <a:schemeClr val="tx1"/>
                </a:solidFill>
                <a:latin typeface="Times New Roman" pitchFamily="18" charset="0"/>
              </a:rPr>
              <a:pPr/>
              <a:t>10</a:t>
            </a:fld>
            <a:endParaRPr lang="en-US" sz="1000" smtClean="0">
              <a:solidFill>
                <a:schemeClr val="tx1"/>
              </a:solidFill>
              <a:latin typeface="Times New Roman" pitchFamily="18" charset="0"/>
            </a:endParaRPr>
          </a:p>
        </p:txBody>
      </p:sp>
      <p:sp>
        <p:nvSpPr>
          <p:cNvPr id="33795" name="Rectangle 2"/>
          <p:cNvSpPr>
            <a:spLocks noGrp="1" noRot="1" noChangeAspect="1" noChangeArrowheads="1" noTextEdit="1"/>
          </p:cNvSpPr>
          <p:nvPr>
            <p:ph type="sldImg"/>
          </p:nvPr>
        </p:nvSpPr>
        <p:spPr>
          <a:xfrm>
            <a:off x="1244600" y="733425"/>
            <a:ext cx="4491038" cy="3368675"/>
          </a:xfrm>
          <a:ln cap="flat"/>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1910.23(a)(2)</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588">
              <a:defRPr sz="2800">
                <a:solidFill>
                  <a:srgbClr val="FFFFFF"/>
                </a:solidFill>
                <a:latin typeface="Arial" charset="0"/>
              </a:defRPr>
            </a:lvl1pPr>
            <a:lvl2pPr marL="742950" indent="-285750" defTabSz="890588">
              <a:defRPr sz="2800">
                <a:solidFill>
                  <a:srgbClr val="FFFFFF"/>
                </a:solidFill>
                <a:latin typeface="Arial" charset="0"/>
              </a:defRPr>
            </a:lvl2pPr>
            <a:lvl3pPr marL="1143000" indent="-228600" defTabSz="890588">
              <a:defRPr sz="2800">
                <a:solidFill>
                  <a:srgbClr val="FFFFFF"/>
                </a:solidFill>
                <a:latin typeface="Arial" charset="0"/>
              </a:defRPr>
            </a:lvl3pPr>
            <a:lvl4pPr marL="1600200" indent="-228600" defTabSz="890588">
              <a:defRPr sz="2800">
                <a:solidFill>
                  <a:srgbClr val="FFFFFF"/>
                </a:solidFill>
                <a:latin typeface="Arial" charset="0"/>
              </a:defRPr>
            </a:lvl4pPr>
            <a:lvl5pPr marL="2057400" indent="-228600" defTabSz="890588">
              <a:defRPr sz="2800">
                <a:solidFill>
                  <a:srgbClr val="FFFFFF"/>
                </a:solidFill>
                <a:latin typeface="Arial" charset="0"/>
              </a:defRPr>
            </a:lvl5pPr>
            <a:lvl6pPr marL="2514600" indent="-228600" defTabSz="890588" eaLnBrk="0" fontAlgn="base" hangingPunct="0">
              <a:spcBef>
                <a:spcPct val="0"/>
              </a:spcBef>
              <a:spcAft>
                <a:spcPct val="0"/>
              </a:spcAft>
              <a:defRPr sz="2800">
                <a:solidFill>
                  <a:srgbClr val="FFFFFF"/>
                </a:solidFill>
                <a:latin typeface="Arial" charset="0"/>
              </a:defRPr>
            </a:lvl6pPr>
            <a:lvl7pPr marL="2971800" indent="-228600" defTabSz="890588" eaLnBrk="0" fontAlgn="base" hangingPunct="0">
              <a:spcBef>
                <a:spcPct val="0"/>
              </a:spcBef>
              <a:spcAft>
                <a:spcPct val="0"/>
              </a:spcAft>
              <a:defRPr sz="2800">
                <a:solidFill>
                  <a:srgbClr val="FFFFFF"/>
                </a:solidFill>
                <a:latin typeface="Arial" charset="0"/>
              </a:defRPr>
            </a:lvl7pPr>
            <a:lvl8pPr marL="3429000" indent="-228600" defTabSz="890588" eaLnBrk="0" fontAlgn="base" hangingPunct="0">
              <a:spcBef>
                <a:spcPct val="0"/>
              </a:spcBef>
              <a:spcAft>
                <a:spcPct val="0"/>
              </a:spcAft>
              <a:defRPr sz="2800">
                <a:solidFill>
                  <a:srgbClr val="FFFFFF"/>
                </a:solidFill>
                <a:latin typeface="Arial" charset="0"/>
              </a:defRPr>
            </a:lvl8pPr>
            <a:lvl9pPr marL="3886200" indent="-228600" defTabSz="890588" eaLnBrk="0" fontAlgn="base" hangingPunct="0">
              <a:spcBef>
                <a:spcPct val="0"/>
              </a:spcBef>
              <a:spcAft>
                <a:spcPct val="0"/>
              </a:spcAft>
              <a:defRPr sz="2800">
                <a:solidFill>
                  <a:srgbClr val="FFFFFF"/>
                </a:solidFill>
                <a:latin typeface="Arial" charset="0"/>
              </a:defRPr>
            </a:lvl9pPr>
          </a:lstStyle>
          <a:p>
            <a:fld id="{1E49BE6D-7EB4-4E05-8D0D-E942AFB9690F}" type="slidenum">
              <a:rPr lang="en-US" sz="1000" smtClean="0">
                <a:solidFill>
                  <a:schemeClr val="tx1"/>
                </a:solidFill>
                <a:latin typeface="Times New Roman" pitchFamily="18" charset="0"/>
              </a:rPr>
              <a:pPr/>
              <a:t>11</a:t>
            </a:fld>
            <a:endParaRPr lang="en-US" sz="1000" smtClean="0">
              <a:solidFill>
                <a:schemeClr val="tx1"/>
              </a:solidFill>
              <a:latin typeface="Times New Roman" pitchFamily="18"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1910.21(a)(1)</a:t>
            </a:r>
          </a:p>
          <a:p>
            <a:r>
              <a:rPr lang="en-US" smtClean="0"/>
              <a:t>1910.23(a)(8)</a:t>
            </a:r>
          </a:p>
          <a:p>
            <a:endParaRPr lang="en-US" smtClean="0"/>
          </a:p>
          <a:p>
            <a:r>
              <a:rPr lang="en-US" smtClean="0"/>
              <a:t>While the cover is not in place, the floor hole shall be constantly attended by someone or shall be protected by a standard railing with a standard toeboard.</a:t>
            </a:r>
          </a:p>
          <a:p>
            <a:endParaRPr lang="en-US" smtClean="0"/>
          </a:p>
          <a:p>
            <a:r>
              <a:rPr lang="en-US" smtClean="0"/>
              <a:t>Every floor hole into which persons cannot accidentally walk (because of fixed machinery, equipment, or walls) shall be protected by a cover that leaves no openings more than 1 inch wide. The cover shall be securely held in place to prevent tools or materials from falling through.</a:t>
            </a:r>
          </a:p>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588">
              <a:defRPr sz="2800">
                <a:solidFill>
                  <a:srgbClr val="FFFFFF"/>
                </a:solidFill>
                <a:latin typeface="Arial" charset="0"/>
              </a:defRPr>
            </a:lvl1pPr>
            <a:lvl2pPr marL="742950" indent="-285750" defTabSz="890588">
              <a:defRPr sz="2800">
                <a:solidFill>
                  <a:srgbClr val="FFFFFF"/>
                </a:solidFill>
                <a:latin typeface="Arial" charset="0"/>
              </a:defRPr>
            </a:lvl2pPr>
            <a:lvl3pPr marL="1143000" indent="-228600" defTabSz="890588">
              <a:defRPr sz="2800">
                <a:solidFill>
                  <a:srgbClr val="FFFFFF"/>
                </a:solidFill>
                <a:latin typeface="Arial" charset="0"/>
              </a:defRPr>
            </a:lvl3pPr>
            <a:lvl4pPr marL="1600200" indent="-228600" defTabSz="890588">
              <a:defRPr sz="2800">
                <a:solidFill>
                  <a:srgbClr val="FFFFFF"/>
                </a:solidFill>
                <a:latin typeface="Arial" charset="0"/>
              </a:defRPr>
            </a:lvl4pPr>
            <a:lvl5pPr marL="2057400" indent="-228600" defTabSz="890588">
              <a:defRPr sz="2800">
                <a:solidFill>
                  <a:srgbClr val="FFFFFF"/>
                </a:solidFill>
                <a:latin typeface="Arial" charset="0"/>
              </a:defRPr>
            </a:lvl5pPr>
            <a:lvl6pPr marL="2514600" indent="-228600" defTabSz="890588" eaLnBrk="0" fontAlgn="base" hangingPunct="0">
              <a:spcBef>
                <a:spcPct val="0"/>
              </a:spcBef>
              <a:spcAft>
                <a:spcPct val="0"/>
              </a:spcAft>
              <a:defRPr sz="2800">
                <a:solidFill>
                  <a:srgbClr val="FFFFFF"/>
                </a:solidFill>
                <a:latin typeface="Arial" charset="0"/>
              </a:defRPr>
            </a:lvl6pPr>
            <a:lvl7pPr marL="2971800" indent="-228600" defTabSz="890588" eaLnBrk="0" fontAlgn="base" hangingPunct="0">
              <a:spcBef>
                <a:spcPct val="0"/>
              </a:spcBef>
              <a:spcAft>
                <a:spcPct val="0"/>
              </a:spcAft>
              <a:defRPr sz="2800">
                <a:solidFill>
                  <a:srgbClr val="FFFFFF"/>
                </a:solidFill>
                <a:latin typeface="Arial" charset="0"/>
              </a:defRPr>
            </a:lvl7pPr>
            <a:lvl8pPr marL="3429000" indent="-228600" defTabSz="890588" eaLnBrk="0" fontAlgn="base" hangingPunct="0">
              <a:spcBef>
                <a:spcPct val="0"/>
              </a:spcBef>
              <a:spcAft>
                <a:spcPct val="0"/>
              </a:spcAft>
              <a:defRPr sz="2800">
                <a:solidFill>
                  <a:srgbClr val="FFFFFF"/>
                </a:solidFill>
                <a:latin typeface="Arial" charset="0"/>
              </a:defRPr>
            </a:lvl8pPr>
            <a:lvl9pPr marL="3886200" indent="-228600" defTabSz="890588" eaLnBrk="0" fontAlgn="base" hangingPunct="0">
              <a:spcBef>
                <a:spcPct val="0"/>
              </a:spcBef>
              <a:spcAft>
                <a:spcPct val="0"/>
              </a:spcAft>
              <a:defRPr sz="2800">
                <a:solidFill>
                  <a:srgbClr val="FFFFFF"/>
                </a:solidFill>
                <a:latin typeface="Arial" charset="0"/>
              </a:defRPr>
            </a:lvl9pPr>
          </a:lstStyle>
          <a:p>
            <a:fld id="{BA33B9EC-4B36-4CBC-8D8E-A950791105C1}" type="slidenum">
              <a:rPr lang="en-US" sz="1000" smtClean="0">
                <a:solidFill>
                  <a:schemeClr val="tx1"/>
                </a:solidFill>
                <a:latin typeface="Times New Roman" pitchFamily="18" charset="0"/>
              </a:rPr>
              <a:pPr/>
              <a:t>12</a:t>
            </a:fld>
            <a:endParaRPr lang="en-US" sz="1000" smtClean="0">
              <a:solidFill>
                <a:schemeClr val="tx1"/>
              </a:solidFill>
              <a:latin typeface="Times New Roman" pitchFamily="18" charset="0"/>
            </a:endParaRPr>
          </a:p>
        </p:txBody>
      </p:sp>
      <p:sp>
        <p:nvSpPr>
          <p:cNvPr id="35843" name="Rectangle 2"/>
          <p:cNvSpPr>
            <a:spLocks noGrp="1" noRot="1" noChangeAspect="1" noChangeArrowheads="1" noTextEdit="1"/>
          </p:cNvSpPr>
          <p:nvPr>
            <p:ph type="sldImg"/>
          </p:nvPr>
        </p:nvSpPr>
        <p:spPr>
          <a:xfrm>
            <a:off x="1244600" y="733425"/>
            <a:ext cx="4491038" cy="3368675"/>
          </a:xfrm>
          <a:ln cap="flat"/>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1910.23(b)(1)</a:t>
            </a:r>
          </a:p>
          <a:p>
            <a:endParaRPr lang="en-US" smtClean="0"/>
          </a:p>
          <a:p>
            <a:r>
              <a:rPr lang="en-US" smtClean="0"/>
              <a:t>Guard using one of the following:  rail, roller, picket fence, half door, or equivalent barrier.</a:t>
            </a:r>
          </a:p>
          <a:p>
            <a:endParaRPr lang="en-US" smtClean="0"/>
          </a:p>
          <a:p>
            <a:r>
              <a:rPr lang="en-US" smtClean="0"/>
              <a:t>Where there is exposure below to falling materials, a removable toe board or the equivalent must also be provided.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588">
              <a:defRPr sz="2800">
                <a:solidFill>
                  <a:srgbClr val="FFFFFF"/>
                </a:solidFill>
                <a:latin typeface="Arial" charset="0"/>
              </a:defRPr>
            </a:lvl1pPr>
            <a:lvl2pPr marL="742950" indent="-285750" defTabSz="890588">
              <a:defRPr sz="2800">
                <a:solidFill>
                  <a:srgbClr val="FFFFFF"/>
                </a:solidFill>
                <a:latin typeface="Arial" charset="0"/>
              </a:defRPr>
            </a:lvl2pPr>
            <a:lvl3pPr marL="1143000" indent="-228600" defTabSz="890588">
              <a:defRPr sz="2800">
                <a:solidFill>
                  <a:srgbClr val="FFFFFF"/>
                </a:solidFill>
                <a:latin typeface="Arial" charset="0"/>
              </a:defRPr>
            </a:lvl3pPr>
            <a:lvl4pPr marL="1600200" indent="-228600" defTabSz="890588">
              <a:defRPr sz="2800">
                <a:solidFill>
                  <a:srgbClr val="FFFFFF"/>
                </a:solidFill>
                <a:latin typeface="Arial" charset="0"/>
              </a:defRPr>
            </a:lvl4pPr>
            <a:lvl5pPr marL="2057400" indent="-228600" defTabSz="890588">
              <a:defRPr sz="2800">
                <a:solidFill>
                  <a:srgbClr val="FFFFFF"/>
                </a:solidFill>
                <a:latin typeface="Arial" charset="0"/>
              </a:defRPr>
            </a:lvl5pPr>
            <a:lvl6pPr marL="2514600" indent="-228600" defTabSz="890588" eaLnBrk="0" fontAlgn="base" hangingPunct="0">
              <a:spcBef>
                <a:spcPct val="0"/>
              </a:spcBef>
              <a:spcAft>
                <a:spcPct val="0"/>
              </a:spcAft>
              <a:defRPr sz="2800">
                <a:solidFill>
                  <a:srgbClr val="FFFFFF"/>
                </a:solidFill>
                <a:latin typeface="Arial" charset="0"/>
              </a:defRPr>
            </a:lvl6pPr>
            <a:lvl7pPr marL="2971800" indent="-228600" defTabSz="890588" eaLnBrk="0" fontAlgn="base" hangingPunct="0">
              <a:spcBef>
                <a:spcPct val="0"/>
              </a:spcBef>
              <a:spcAft>
                <a:spcPct val="0"/>
              </a:spcAft>
              <a:defRPr sz="2800">
                <a:solidFill>
                  <a:srgbClr val="FFFFFF"/>
                </a:solidFill>
                <a:latin typeface="Arial" charset="0"/>
              </a:defRPr>
            </a:lvl7pPr>
            <a:lvl8pPr marL="3429000" indent="-228600" defTabSz="890588" eaLnBrk="0" fontAlgn="base" hangingPunct="0">
              <a:spcBef>
                <a:spcPct val="0"/>
              </a:spcBef>
              <a:spcAft>
                <a:spcPct val="0"/>
              </a:spcAft>
              <a:defRPr sz="2800">
                <a:solidFill>
                  <a:srgbClr val="FFFFFF"/>
                </a:solidFill>
                <a:latin typeface="Arial" charset="0"/>
              </a:defRPr>
            </a:lvl8pPr>
            <a:lvl9pPr marL="3886200" indent="-228600" defTabSz="890588" eaLnBrk="0" fontAlgn="base" hangingPunct="0">
              <a:spcBef>
                <a:spcPct val="0"/>
              </a:spcBef>
              <a:spcAft>
                <a:spcPct val="0"/>
              </a:spcAft>
              <a:defRPr sz="2800">
                <a:solidFill>
                  <a:srgbClr val="FFFFFF"/>
                </a:solidFill>
                <a:latin typeface="Arial" charset="0"/>
              </a:defRPr>
            </a:lvl9pPr>
          </a:lstStyle>
          <a:p>
            <a:fld id="{090ED685-8888-444E-9B2C-8F5BAFA7E70D}" type="slidenum">
              <a:rPr lang="en-US" sz="1000" smtClean="0">
                <a:solidFill>
                  <a:schemeClr val="tx1"/>
                </a:solidFill>
                <a:latin typeface="Times New Roman" pitchFamily="18" charset="0"/>
              </a:rPr>
              <a:pPr/>
              <a:t>13</a:t>
            </a:fld>
            <a:endParaRPr lang="en-US" sz="1000" smtClean="0">
              <a:solidFill>
                <a:schemeClr val="tx1"/>
              </a:solidFill>
              <a:latin typeface="Times New Roman" pitchFamily="18" charset="0"/>
            </a:endParaRPr>
          </a:p>
        </p:txBody>
      </p:sp>
      <p:sp>
        <p:nvSpPr>
          <p:cNvPr id="36867" name="Rectangle 2"/>
          <p:cNvSpPr>
            <a:spLocks noGrp="1" noRot="1" noChangeAspect="1" noChangeArrowheads="1" noTextEdit="1"/>
          </p:cNvSpPr>
          <p:nvPr>
            <p:ph type="sldImg"/>
          </p:nvPr>
        </p:nvSpPr>
        <p:spPr>
          <a:xfrm>
            <a:off x="1244600" y="733425"/>
            <a:ext cx="4491038" cy="3368675"/>
          </a:xfrm>
          <a:ln cap="flat"/>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1910.23(c)(1)</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588">
              <a:defRPr sz="2800">
                <a:solidFill>
                  <a:srgbClr val="FFFFFF"/>
                </a:solidFill>
                <a:latin typeface="Arial" charset="0"/>
              </a:defRPr>
            </a:lvl1pPr>
            <a:lvl2pPr marL="742950" indent="-285750" defTabSz="890588">
              <a:defRPr sz="2800">
                <a:solidFill>
                  <a:srgbClr val="FFFFFF"/>
                </a:solidFill>
                <a:latin typeface="Arial" charset="0"/>
              </a:defRPr>
            </a:lvl2pPr>
            <a:lvl3pPr marL="1143000" indent="-228600" defTabSz="890588">
              <a:defRPr sz="2800">
                <a:solidFill>
                  <a:srgbClr val="FFFFFF"/>
                </a:solidFill>
                <a:latin typeface="Arial" charset="0"/>
              </a:defRPr>
            </a:lvl3pPr>
            <a:lvl4pPr marL="1600200" indent="-228600" defTabSz="890588">
              <a:defRPr sz="2800">
                <a:solidFill>
                  <a:srgbClr val="FFFFFF"/>
                </a:solidFill>
                <a:latin typeface="Arial" charset="0"/>
              </a:defRPr>
            </a:lvl4pPr>
            <a:lvl5pPr marL="2057400" indent="-228600" defTabSz="890588">
              <a:defRPr sz="2800">
                <a:solidFill>
                  <a:srgbClr val="FFFFFF"/>
                </a:solidFill>
                <a:latin typeface="Arial" charset="0"/>
              </a:defRPr>
            </a:lvl5pPr>
            <a:lvl6pPr marL="2514600" indent="-228600" defTabSz="890588" eaLnBrk="0" fontAlgn="base" hangingPunct="0">
              <a:spcBef>
                <a:spcPct val="0"/>
              </a:spcBef>
              <a:spcAft>
                <a:spcPct val="0"/>
              </a:spcAft>
              <a:defRPr sz="2800">
                <a:solidFill>
                  <a:srgbClr val="FFFFFF"/>
                </a:solidFill>
                <a:latin typeface="Arial" charset="0"/>
              </a:defRPr>
            </a:lvl6pPr>
            <a:lvl7pPr marL="2971800" indent="-228600" defTabSz="890588" eaLnBrk="0" fontAlgn="base" hangingPunct="0">
              <a:spcBef>
                <a:spcPct val="0"/>
              </a:spcBef>
              <a:spcAft>
                <a:spcPct val="0"/>
              </a:spcAft>
              <a:defRPr sz="2800">
                <a:solidFill>
                  <a:srgbClr val="FFFFFF"/>
                </a:solidFill>
                <a:latin typeface="Arial" charset="0"/>
              </a:defRPr>
            </a:lvl7pPr>
            <a:lvl8pPr marL="3429000" indent="-228600" defTabSz="890588" eaLnBrk="0" fontAlgn="base" hangingPunct="0">
              <a:spcBef>
                <a:spcPct val="0"/>
              </a:spcBef>
              <a:spcAft>
                <a:spcPct val="0"/>
              </a:spcAft>
              <a:defRPr sz="2800">
                <a:solidFill>
                  <a:srgbClr val="FFFFFF"/>
                </a:solidFill>
                <a:latin typeface="Arial" charset="0"/>
              </a:defRPr>
            </a:lvl8pPr>
            <a:lvl9pPr marL="3886200" indent="-228600" defTabSz="890588" eaLnBrk="0" fontAlgn="base" hangingPunct="0">
              <a:spcBef>
                <a:spcPct val="0"/>
              </a:spcBef>
              <a:spcAft>
                <a:spcPct val="0"/>
              </a:spcAft>
              <a:defRPr sz="2800">
                <a:solidFill>
                  <a:srgbClr val="FFFFFF"/>
                </a:solidFill>
                <a:latin typeface="Arial" charset="0"/>
              </a:defRPr>
            </a:lvl9pPr>
          </a:lstStyle>
          <a:p>
            <a:fld id="{3CFC277C-1981-4B72-A2A1-561E5EE43F33}" type="slidenum">
              <a:rPr lang="en-US" sz="1000" smtClean="0">
                <a:solidFill>
                  <a:schemeClr val="tx1"/>
                </a:solidFill>
                <a:latin typeface="Times New Roman" pitchFamily="18" charset="0"/>
              </a:rPr>
              <a:pPr/>
              <a:t>14</a:t>
            </a:fld>
            <a:endParaRPr lang="en-US" sz="1000" smtClean="0">
              <a:solidFill>
                <a:schemeClr val="tx1"/>
              </a:solidFill>
              <a:latin typeface="Times New Roman" pitchFamily="18" charset="0"/>
            </a:endParaRPr>
          </a:p>
        </p:txBody>
      </p:sp>
      <p:sp>
        <p:nvSpPr>
          <p:cNvPr id="37891" name="Rectangle 2"/>
          <p:cNvSpPr>
            <a:spLocks noGrp="1" noRot="1" noChangeAspect="1" noChangeArrowheads="1" noTextEdit="1"/>
          </p:cNvSpPr>
          <p:nvPr>
            <p:ph type="sldImg"/>
          </p:nvPr>
        </p:nvSpPr>
        <p:spPr>
          <a:xfrm>
            <a:off x="1244600" y="733425"/>
            <a:ext cx="4491038" cy="3368675"/>
          </a:xfrm>
          <a:ln cap="flat"/>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1910.23(c)(3)</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588">
              <a:defRPr sz="2800">
                <a:solidFill>
                  <a:srgbClr val="FFFFFF"/>
                </a:solidFill>
                <a:latin typeface="Arial" charset="0"/>
              </a:defRPr>
            </a:lvl1pPr>
            <a:lvl2pPr marL="742950" indent="-285750" defTabSz="890588">
              <a:defRPr sz="2800">
                <a:solidFill>
                  <a:srgbClr val="FFFFFF"/>
                </a:solidFill>
                <a:latin typeface="Arial" charset="0"/>
              </a:defRPr>
            </a:lvl2pPr>
            <a:lvl3pPr marL="1143000" indent="-228600" defTabSz="890588">
              <a:defRPr sz="2800">
                <a:solidFill>
                  <a:srgbClr val="FFFFFF"/>
                </a:solidFill>
                <a:latin typeface="Arial" charset="0"/>
              </a:defRPr>
            </a:lvl3pPr>
            <a:lvl4pPr marL="1600200" indent="-228600" defTabSz="890588">
              <a:defRPr sz="2800">
                <a:solidFill>
                  <a:srgbClr val="FFFFFF"/>
                </a:solidFill>
                <a:latin typeface="Arial" charset="0"/>
              </a:defRPr>
            </a:lvl4pPr>
            <a:lvl5pPr marL="2057400" indent="-228600" defTabSz="890588">
              <a:defRPr sz="2800">
                <a:solidFill>
                  <a:srgbClr val="FFFFFF"/>
                </a:solidFill>
                <a:latin typeface="Arial" charset="0"/>
              </a:defRPr>
            </a:lvl5pPr>
            <a:lvl6pPr marL="2514600" indent="-228600" defTabSz="890588" eaLnBrk="0" fontAlgn="base" hangingPunct="0">
              <a:spcBef>
                <a:spcPct val="0"/>
              </a:spcBef>
              <a:spcAft>
                <a:spcPct val="0"/>
              </a:spcAft>
              <a:defRPr sz="2800">
                <a:solidFill>
                  <a:srgbClr val="FFFFFF"/>
                </a:solidFill>
                <a:latin typeface="Arial" charset="0"/>
              </a:defRPr>
            </a:lvl6pPr>
            <a:lvl7pPr marL="2971800" indent="-228600" defTabSz="890588" eaLnBrk="0" fontAlgn="base" hangingPunct="0">
              <a:spcBef>
                <a:spcPct val="0"/>
              </a:spcBef>
              <a:spcAft>
                <a:spcPct val="0"/>
              </a:spcAft>
              <a:defRPr sz="2800">
                <a:solidFill>
                  <a:srgbClr val="FFFFFF"/>
                </a:solidFill>
                <a:latin typeface="Arial" charset="0"/>
              </a:defRPr>
            </a:lvl7pPr>
            <a:lvl8pPr marL="3429000" indent="-228600" defTabSz="890588" eaLnBrk="0" fontAlgn="base" hangingPunct="0">
              <a:spcBef>
                <a:spcPct val="0"/>
              </a:spcBef>
              <a:spcAft>
                <a:spcPct val="0"/>
              </a:spcAft>
              <a:defRPr sz="2800">
                <a:solidFill>
                  <a:srgbClr val="FFFFFF"/>
                </a:solidFill>
                <a:latin typeface="Arial" charset="0"/>
              </a:defRPr>
            </a:lvl8pPr>
            <a:lvl9pPr marL="3886200" indent="-228600" defTabSz="890588" eaLnBrk="0" fontAlgn="base" hangingPunct="0">
              <a:spcBef>
                <a:spcPct val="0"/>
              </a:spcBef>
              <a:spcAft>
                <a:spcPct val="0"/>
              </a:spcAft>
              <a:defRPr sz="2800">
                <a:solidFill>
                  <a:srgbClr val="FFFFFF"/>
                </a:solidFill>
                <a:latin typeface="Arial" charset="0"/>
              </a:defRPr>
            </a:lvl9pPr>
          </a:lstStyle>
          <a:p>
            <a:fld id="{7A0E2288-559B-4BEE-B271-31C5C2B81552}" type="slidenum">
              <a:rPr lang="en-US" sz="1000" smtClean="0">
                <a:solidFill>
                  <a:schemeClr val="tx1"/>
                </a:solidFill>
                <a:latin typeface="Times New Roman" pitchFamily="18" charset="0"/>
              </a:rPr>
              <a:pPr/>
              <a:t>15</a:t>
            </a:fld>
            <a:endParaRPr lang="en-US" sz="1000" smtClean="0">
              <a:solidFill>
                <a:schemeClr val="tx1"/>
              </a:solidFill>
              <a:latin typeface="Times New Roman" pitchFamily="18" charset="0"/>
            </a:endParaRPr>
          </a:p>
        </p:txBody>
      </p:sp>
      <p:sp>
        <p:nvSpPr>
          <p:cNvPr id="38915" name="Rectangle 2"/>
          <p:cNvSpPr>
            <a:spLocks noGrp="1" noRot="1" noChangeAspect="1" noChangeArrowheads="1" noTextEdit="1"/>
          </p:cNvSpPr>
          <p:nvPr>
            <p:ph type="sldImg"/>
          </p:nvPr>
        </p:nvSpPr>
        <p:spPr>
          <a:xfrm>
            <a:off x="1244600" y="733425"/>
            <a:ext cx="4491038" cy="3368675"/>
          </a:xfrm>
          <a:ln cap="flat"/>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1910.23(d)(1)</a:t>
            </a:r>
          </a:p>
          <a:p>
            <a:r>
              <a:rPr lang="en-US" smtClean="0"/>
              <a:t>1910.23(e)(2)</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588">
              <a:defRPr sz="2800">
                <a:solidFill>
                  <a:srgbClr val="FFFFFF"/>
                </a:solidFill>
                <a:latin typeface="Arial" charset="0"/>
              </a:defRPr>
            </a:lvl1pPr>
            <a:lvl2pPr marL="742950" indent="-285750" defTabSz="890588">
              <a:defRPr sz="2800">
                <a:solidFill>
                  <a:srgbClr val="FFFFFF"/>
                </a:solidFill>
                <a:latin typeface="Arial" charset="0"/>
              </a:defRPr>
            </a:lvl2pPr>
            <a:lvl3pPr marL="1143000" indent="-228600" defTabSz="890588">
              <a:defRPr sz="2800">
                <a:solidFill>
                  <a:srgbClr val="FFFFFF"/>
                </a:solidFill>
                <a:latin typeface="Arial" charset="0"/>
              </a:defRPr>
            </a:lvl3pPr>
            <a:lvl4pPr marL="1600200" indent="-228600" defTabSz="890588">
              <a:defRPr sz="2800">
                <a:solidFill>
                  <a:srgbClr val="FFFFFF"/>
                </a:solidFill>
                <a:latin typeface="Arial" charset="0"/>
              </a:defRPr>
            </a:lvl4pPr>
            <a:lvl5pPr marL="2057400" indent="-228600" defTabSz="890588">
              <a:defRPr sz="2800">
                <a:solidFill>
                  <a:srgbClr val="FFFFFF"/>
                </a:solidFill>
                <a:latin typeface="Arial" charset="0"/>
              </a:defRPr>
            </a:lvl5pPr>
            <a:lvl6pPr marL="2514600" indent="-228600" defTabSz="890588" eaLnBrk="0" fontAlgn="base" hangingPunct="0">
              <a:spcBef>
                <a:spcPct val="0"/>
              </a:spcBef>
              <a:spcAft>
                <a:spcPct val="0"/>
              </a:spcAft>
              <a:defRPr sz="2800">
                <a:solidFill>
                  <a:srgbClr val="FFFFFF"/>
                </a:solidFill>
                <a:latin typeface="Arial" charset="0"/>
              </a:defRPr>
            </a:lvl6pPr>
            <a:lvl7pPr marL="2971800" indent="-228600" defTabSz="890588" eaLnBrk="0" fontAlgn="base" hangingPunct="0">
              <a:spcBef>
                <a:spcPct val="0"/>
              </a:spcBef>
              <a:spcAft>
                <a:spcPct val="0"/>
              </a:spcAft>
              <a:defRPr sz="2800">
                <a:solidFill>
                  <a:srgbClr val="FFFFFF"/>
                </a:solidFill>
                <a:latin typeface="Arial" charset="0"/>
              </a:defRPr>
            </a:lvl7pPr>
            <a:lvl8pPr marL="3429000" indent="-228600" defTabSz="890588" eaLnBrk="0" fontAlgn="base" hangingPunct="0">
              <a:spcBef>
                <a:spcPct val="0"/>
              </a:spcBef>
              <a:spcAft>
                <a:spcPct val="0"/>
              </a:spcAft>
              <a:defRPr sz="2800">
                <a:solidFill>
                  <a:srgbClr val="FFFFFF"/>
                </a:solidFill>
                <a:latin typeface="Arial" charset="0"/>
              </a:defRPr>
            </a:lvl8pPr>
            <a:lvl9pPr marL="3886200" indent="-228600" defTabSz="890588" eaLnBrk="0" fontAlgn="base" hangingPunct="0">
              <a:spcBef>
                <a:spcPct val="0"/>
              </a:spcBef>
              <a:spcAft>
                <a:spcPct val="0"/>
              </a:spcAft>
              <a:defRPr sz="2800">
                <a:solidFill>
                  <a:srgbClr val="FFFFFF"/>
                </a:solidFill>
                <a:latin typeface="Arial" charset="0"/>
              </a:defRPr>
            </a:lvl9pPr>
          </a:lstStyle>
          <a:p>
            <a:fld id="{1B778BED-DE47-40A2-A8D9-1303A2AFC4F2}" type="slidenum">
              <a:rPr lang="en-US" sz="1000" smtClean="0">
                <a:solidFill>
                  <a:schemeClr val="tx1"/>
                </a:solidFill>
                <a:latin typeface="Times New Roman" pitchFamily="18" charset="0"/>
              </a:rPr>
              <a:pPr/>
              <a:t>16</a:t>
            </a:fld>
            <a:endParaRPr lang="en-US" sz="1000" smtClean="0">
              <a:solidFill>
                <a:schemeClr val="tx1"/>
              </a:solidFill>
              <a:latin typeface="Times New Roman"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1910.24</a:t>
            </a:r>
          </a:p>
          <a:p>
            <a:endParaRPr lang="en-US" smtClean="0"/>
          </a:p>
          <a:p>
            <a:r>
              <a:rPr lang="en-US" smtClean="0"/>
              <a:t>Applies to interior and exterior stairs around machinery, tanks and other equipment, and stairs leading to or from floors, platforms or pits.</a:t>
            </a:r>
          </a:p>
          <a:p>
            <a:endParaRPr lang="en-US" smtClean="0"/>
          </a:p>
          <a:p>
            <a:r>
              <a:rPr lang="en-US" smtClean="0"/>
              <a:t>Does not apply to stairs used for fire exit purposes, to construction operations, to private residences, or to articulated stairs, such as those on floating roof tanks.</a:t>
            </a:r>
          </a:p>
          <a:p>
            <a:endParaRPr lang="en-US" smtClean="0"/>
          </a:p>
          <a:p>
            <a:r>
              <a:rPr lang="en-US" smtClean="0"/>
              <a:t>Fixed industrial stairs are required for access to and from places of work where operations necessitate regular travel between levels.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588">
              <a:defRPr sz="2800">
                <a:solidFill>
                  <a:srgbClr val="FFFFFF"/>
                </a:solidFill>
                <a:latin typeface="Arial" charset="0"/>
              </a:defRPr>
            </a:lvl1pPr>
            <a:lvl2pPr marL="742950" indent="-285750" defTabSz="890588">
              <a:defRPr sz="2800">
                <a:solidFill>
                  <a:srgbClr val="FFFFFF"/>
                </a:solidFill>
                <a:latin typeface="Arial" charset="0"/>
              </a:defRPr>
            </a:lvl2pPr>
            <a:lvl3pPr marL="1143000" indent="-228600" defTabSz="890588">
              <a:defRPr sz="2800">
                <a:solidFill>
                  <a:srgbClr val="FFFFFF"/>
                </a:solidFill>
                <a:latin typeface="Arial" charset="0"/>
              </a:defRPr>
            </a:lvl3pPr>
            <a:lvl4pPr marL="1600200" indent="-228600" defTabSz="890588">
              <a:defRPr sz="2800">
                <a:solidFill>
                  <a:srgbClr val="FFFFFF"/>
                </a:solidFill>
                <a:latin typeface="Arial" charset="0"/>
              </a:defRPr>
            </a:lvl4pPr>
            <a:lvl5pPr marL="2057400" indent="-228600" defTabSz="890588">
              <a:defRPr sz="2800">
                <a:solidFill>
                  <a:srgbClr val="FFFFFF"/>
                </a:solidFill>
                <a:latin typeface="Arial" charset="0"/>
              </a:defRPr>
            </a:lvl5pPr>
            <a:lvl6pPr marL="2514600" indent="-228600" defTabSz="890588" eaLnBrk="0" fontAlgn="base" hangingPunct="0">
              <a:spcBef>
                <a:spcPct val="0"/>
              </a:spcBef>
              <a:spcAft>
                <a:spcPct val="0"/>
              </a:spcAft>
              <a:defRPr sz="2800">
                <a:solidFill>
                  <a:srgbClr val="FFFFFF"/>
                </a:solidFill>
                <a:latin typeface="Arial" charset="0"/>
              </a:defRPr>
            </a:lvl6pPr>
            <a:lvl7pPr marL="2971800" indent="-228600" defTabSz="890588" eaLnBrk="0" fontAlgn="base" hangingPunct="0">
              <a:spcBef>
                <a:spcPct val="0"/>
              </a:spcBef>
              <a:spcAft>
                <a:spcPct val="0"/>
              </a:spcAft>
              <a:defRPr sz="2800">
                <a:solidFill>
                  <a:srgbClr val="FFFFFF"/>
                </a:solidFill>
                <a:latin typeface="Arial" charset="0"/>
              </a:defRPr>
            </a:lvl7pPr>
            <a:lvl8pPr marL="3429000" indent="-228600" defTabSz="890588" eaLnBrk="0" fontAlgn="base" hangingPunct="0">
              <a:spcBef>
                <a:spcPct val="0"/>
              </a:spcBef>
              <a:spcAft>
                <a:spcPct val="0"/>
              </a:spcAft>
              <a:defRPr sz="2800">
                <a:solidFill>
                  <a:srgbClr val="FFFFFF"/>
                </a:solidFill>
                <a:latin typeface="Arial" charset="0"/>
              </a:defRPr>
            </a:lvl8pPr>
            <a:lvl9pPr marL="3886200" indent="-228600" defTabSz="890588" eaLnBrk="0" fontAlgn="base" hangingPunct="0">
              <a:spcBef>
                <a:spcPct val="0"/>
              </a:spcBef>
              <a:spcAft>
                <a:spcPct val="0"/>
              </a:spcAft>
              <a:defRPr sz="2800">
                <a:solidFill>
                  <a:srgbClr val="FFFFFF"/>
                </a:solidFill>
                <a:latin typeface="Arial" charset="0"/>
              </a:defRPr>
            </a:lvl9pPr>
          </a:lstStyle>
          <a:p>
            <a:fld id="{E111EEB1-288C-454A-BFB7-2E572F39C2F1}" type="slidenum">
              <a:rPr lang="en-US" sz="1000" smtClean="0">
                <a:solidFill>
                  <a:schemeClr val="tx1"/>
                </a:solidFill>
                <a:latin typeface="Times New Roman" pitchFamily="18" charset="0"/>
              </a:rPr>
              <a:pPr/>
              <a:t>17</a:t>
            </a:fld>
            <a:endParaRPr lang="en-US" sz="1000" smtClean="0">
              <a:solidFill>
                <a:schemeClr val="tx1"/>
              </a:solidFill>
              <a:latin typeface="Times New Roman" pitchFamily="18" charset="0"/>
            </a:endParaRPr>
          </a:p>
        </p:txBody>
      </p:sp>
      <p:sp>
        <p:nvSpPr>
          <p:cNvPr id="40963" name="Rectangle 2"/>
          <p:cNvSpPr>
            <a:spLocks noGrp="1" noRot="1" noChangeAspect="1" noChangeArrowheads="1" noTextEdit="1"/>
          </p:cNvSpPr>
          <p:nvPr>
            <p:ph type="sldImg"/>
          </p:nvPr>
        </p:nvSpPr>
        <p:spPr>
          <a:xfrm>
            <a:off x="1244600" y="733425"/>
            <a:ext cx="4491038" cy="3368675"/>
          </a:xfrm>
          <a:ln cap="flat"/>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1910.25</a:t>
            </a:r>
          </a:p>
          <a:p>
            <a:r>
              <a:rPr lang="en-US" smtClean="0"/>
              <a:t>1910.26</a:t>
            </a:r>
          </a:p>
          <a:p>
            <a:endParaRPr lang="en-US" smtClean="0"/>
          </a:p>
          <a:p>
            <a:r>
              <a:rPr lang="en-US" u="sng" smtClean="0"/>
              <a:t>Maximum length</a:t>
            </a:r>
            <a:r>
              <a:rPr lang="en-US" smtClean="0"/>
              <a:t>: Stepladders – 20 ft, single-rung ladders – 30 ft., two-section rung ladders – 60 ft.</a:t>
            </a:r>
          </a:p>
          <a:p>
            <a:endParaRPr lang="en-US" smtClean="0"/>
          </a:p>
          <a:p>
            <a:r>
              <a:rPr lang="en-US" smtClean="0"/>
              <a:t>Stepladders must be equipped with a metal spreader or locking device to securely hold the front and back sections in an open position. </a:t>
            </a:r>
          </a:p>
          <a:p>
            <a:endParaRPr lang="en-US" smtClean="0"/>
          </a:p>
          <a:p>
            <a:r>
              <a:rPr lang="en-US" smtClean="0"/>
              <a:t>All ladders must be inspected periodically, kept in good condition at all times, and must be free from sharp edges, splinters, oil grease, or other defects which would affect their use.</a:t>
            </a:r>
          </a:p>
          <a:p>
            <a:endParaRPr lang="en-US" smtClean="0"/>
          </a:p>
          <a:p>
            <a:r>
              <a:rPr lang="en-US" smtClean="0"/>
              <a:t>- Always place the ladder on secure footing and lock in place.</a:t>
            </a:r>
          </a:p>
          <a:p>
            <a:r>
              <a:rPr lang="en-US" smtClean="0"/>
              <a:t>- Short ladders shall not be spliced together to make long ladders. </a:t>
            </a:r>
          </a:p>
          <a:p>
            <a:r>
              <a:rPr lang="en-US" smtClean="0"/>
              <a:t>- The top of a regular stepladder shall not be used as a step. </a:t>
            </a:r>
          </a:p>
          <a:p>
            <a:r>
              <a:rPr lang="en-US" smtClean="0"/>
              <a:t>- Always face the ladder when climbing or descending.</a:t>
            </a:r>
          </a:p>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588">
              <a:defRPr sz="2800">
                <a:solidFill>
                  <a:srgbClr val="FFFFFF"/>
                </a:solidFill>
                <a:latin typeface="Arial" charset="0"/>
              </a:defRPr>
            </a:lvl1pPr>
            <a:lvl2pPr marL="742950" indent="-285750" defTabSz="890588">
              <a:defRPr sz="2800">
                <a:solidFill>
                  <a:srgbClr val="FFFFFF"/>
                </a:solidFill>
                <a:latin typeface="Arial" charset="0"/>
              </a:defRPr>
            </a:lvl2pPr>
            <a:lvl3pPr marL="1143000" indent="-228600" defTabSz="890588">
              <a:defRPr sz="2800">
                <a:solidFill>
                  <a:srgbClr val="FFFFFF"/>
                </a:solidFill>
                <a:latin typeface="Arial" charset="0"/>
              </a:defRPr>
            </a:lvl3pPr>
            <a:lvl4pPr marL="1600200" indent="-228600" defTabSz="890588">
              <a:defRPr sz="2800">
                <a:solidFill>
                  <a:srgbClr val="FFFFFF"/>
                </a:solidFill>
                <a:latin typeface="Arial" charset="0"/>
              </a:defRPr>
            </a:lvl4pPr>
            <a:lvl5pPr marL="2057400" indent="-228600" defTabSz="890588">
              <a:defRPr sz="2800">
                <a:solidFill>
                  <a:srgbClr val="FFFFFF"/>
                </a:solidFill>
                <a:latin typeface="Arial" charset="0"/>
              </a:defRPr>
            </a:lvl5pPr>
            <a:lvl6pPr marL="2514600" indent="-228600" defTabSz="890588" eaLnBrk="0" fontAlgn="base" hangingPunct="0">
              <a:spcBef>
                <a:spcPct val="0"/>
              </a:spcBef>
              <a:spcAft>
                <a:spcPct val="0"/>
              </a:spcAft>
              <a:defRPr sz="2800">
                <a:solidFill>
                  <a:srgbClr val="FFFFFF"/>
                </a:solidFill>
                <a:latin typeface="Arial" charset="0"/>
              </a:defRPr>
            </a:lvl6pPr>
            <a:lvl7pPr marL="2971800" indent="-228600" defTabSz="890588" eaLnBrk="0" fontAlgn="base" hangingPunct="0">
              <a:spcBef>
                <a:spcPct val="0"/>
              </a:spcBef>
              <a:spcAft>
                <a:spcPct val="0"/>
              </a:spcAft>
              <a:defRPr sz="2800">
                <a:solidFill>
                  <a:srgbClr val="FFFFFF"/>
                </a:solidFill>
                <a:latin typeface="Arial" charset="0"/>
              </a:defRPr>
            </a:lvl7pPr>
            <a:lvl8pPr marL="3429000" indent="-228600" defTabSz="890588" eaLnBrk="0" fontAlgn="base" hangingPunct="0">
              <a:spcBef>
                <a:spcPct val="0"/>
              </a:spcBef>
              <a:spcAft>
                <a:spcPct val="0"/>
              </a:spcAft>
              <a:defRPr sz="2800">
                <a:solidFill>
                  <a:srgbClr val="FFFFFF"/>
                </a:solidFill>
                <a:latin typeface="Arial" charset="0"/>
              </a:defRPr>
            </a:lvl8pPr>
            <a:lvl9pPr marL="3886200" indent="-228600" defTabSz="890588" eaLnBrk="0" fontAlgn="base" hangingPunct="0">
              <a:spcBef>
                <a:spcPct val="0"/>
              </a:spcBef>
              <a:spcAft>
                <a:spcPct val="0"/>
              </a:spcAft>
              <a:defRPr sz="2800">
                <a:solidFill>
                  <a:srgbClr val="FFFFFF"/>
                </a:solidFill>
                <a:latin typeface="Arial" charset="0"/>
              </a:defRPr>
            </a:lvl9pPr>
          </a:lstStyle>
          <a:p>
            <a:fld id="{58EB6940-F1D6-4542-82F6-9FDFC129678F}" type="slidenum">
              <a:rPr lang="en-US" sz="1000" smtClean="0">
                <a:solidFill>
                  <a:schemeClr val="tx1"/>
                </a:solidFill>
                <a:latin typeface="Times New Roman" pitchFamily="18" charset="0"/>
              </a:rPr>
              <a:pPr/>
              <a:t>18</a:t>
            </a:fld>
            <a:endParaRPr lang="en-US" sz="1000" smtClean="0">
              <a:solidFill>
                <a:schemeClr val="tx1"/>
              </a:solidFill>
              <a:latin typeface="Times New Roman" pitchFamily="18"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1910.25</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588">
              <a:defRPr sz="2800">
                <a:solidFill>
                  <a:srgbClr val="FFFFFF"/>
                </a:solidFill>
                <a:latin typeface="Arial" charset="0"/>
              </a:defRPr>
            </a:lvl1pPr>
            <a:lvl2pPr marL="742950" indent="-285750" defTabSz="890588">
              <a:defRPr sz="2800">
                <a:solidFill>
                  <a:srgbClr val="FFFFFF"/>
                </a:solidFill>
                <a:latin typeface="Arial" charset="0"/>
              </a:defRPr>
            </a:lvl2pPr>
            <a:lvl3pPr marL="1143000" indent="-228600" defTabSz="890588">
              <a:defRPr sz="2800">
                <a:solidFill>
                  <a:srgbClr val="FFFFFF"/>
                </a:solidFill>
                <a:latin typeface="Arial" charset="0"/>
              </a:defRPr>
            </a:lvl3pPr>
            <a:lvl4pPr marL="1600200" indent="-228600" defTabSz="890588">
              <a:defRPr sz="2800">
                <a:solidFill>
                  <a:srgbClr val="FFFFFF"/>
                </a:solidFill>
                <a:latin typeface="Arial" charset="0"/>
              </a:defRPr>
            </a:lvl4pPr>
            <a:lvl5pPr marL="2057400" indent="-228600" defTabSz="890588">
              <a:defRPr sz="2800">
                <a:solidFill>
                  <a:srgbClr val="FFFFFF"/>
                </a:solidFill>
                <a:latin typeface="Arial" charset="0"/>
              </a:defRPr>
            </a:lvl5pPr>
            <a:lvl6pPr marL="2514600" indent="-228600" defTabSz="890588" eaLnBrk="0" fontAlgn="base" hangingPunct="0">
              <a:spcBef>
                <a:spcPct val="0"/>
              </a:spcBef>
              <a:spcAft>
                <a:spcPct val="0"/>
              </a:spcAft>
              <a:defRPr sz="2800">
                <a:solidFill>
                  <a:srgbClr val="FFFFFF"/>
                </a:solidFill>
                <a:latin typeface="Arial" charset="0"/>
              </a:defRPr>
            </a:lvl6pPr>
            <a:lvl7pPr marL="2971800" indent="-228600" defTabSz="890588" eaLnBrk="0" fontAlgn="base" hangingPunct="0">
              <a:spcBef>
                <a:spcPct val="0"/>
              </a:spcBef>
              <a:spcAft>
                <a:spcPct val="0"/>
              </a:spcAft>
              <a:defRPr sz="2800">
                <a:solidFill>
                  <a:srgbClr val="FFFFFF"/>
                </a:solidFill>
                <a:latin typeface="Arial" charset="0"/>
              </a:defRPr>
            </a:lvl7pPr>
            <a:lvl8pPr marL="3429000" indent="-228600" defTabSz="890588" eaLnBrk="0" fontAlgn="base" hangingPunct="0">
              <a:spcBef>
                <a:spcPct val="0"/>
              </a:spcBef>
              <a:spcAft>
                <a:spcPct val="0"/>
              </a:spcAft>
              <a:defRPr sz="2800">
                <a:solidFill>
                  <a:srgbClr val="FFFFFF"/>
                </a:solidFill>
                <a:latin typeface="Arial" charset="0"/>
              </a:defRPr>
            </a:lvl8pPr>
            <a:lvl9pPr marL="3886200" indent="-228600" defTabSz="890588" eaLnBrk="0" fontAlgn="base" hangingPunct="0">
              <a:spcBef>
                <a:spcPct val="0"/>
              </a:spcBef>
              <a:spcAft>
                <a:spcPct val="0"/>
              </a:spcAft>
              <a:defRPr sz="2800">
                <a:solidFill>
                  <a:srgbClr val="FFFFFF"/>
                </a:solidFill>
                <a:latin typeface="Arial" charset="0"/>
              </a:defRPr>
            </a:lvl9pPr>
          </a:lstStyle>
          <a:p>
            <a:fld id="{33BB68D7-CB15-4817-A0B4-42D33F35EBC0}" type="slidenum">
              <a:rPr lang="en-US" sz="1000" smtClean="0">
                <a:solidFill>
                  <a:schemeClr val="tx1"/>
                </a:solidFill>
                <a:latin typeface="Times New Roman" pitchFamily="18" charset="0"/>
              </a:rPr>
              <a:pPr/>
              <a:t>19</a:t>
            </a:fld>
            <a:endParaRPr lang="en-US" sz="1000" smtClean="0">
              <a:solidFill>
                <a:schemeClr val="tx1"/>
              </a:solidFill>
              <a:latin typeface="Times New Roman"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1910.27</a:t>
            </a:r>
          </a:p>
          <a:p>
            <a:endParaRPr lang="en-US" smtClean="0"/>
          </a:p>
          <a:p>
            <a:r>
              <a:rPr lang="en-US" smtClean="0"/>
              <a:t>All fixed ladders must be inspected regularly and be maintained in a safe condition.</a:t>
            </a:r>
          </a:p>
          <a:p>
            <a:endParaRPr lang="en-US" smtClean="0"/>
          </a:p>
          <a:p>
            <a:r>
              <a:rPr lang="en-US" smtClean="0"/>
              <a:t>Preferred pitch in range of 75 to 90 degrees with horizontal.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588">
              <a:defRPr sz="2800">
                <a:solidFill>
                  <a:srgbClr val="FFFFFF"/>
                </a:solidFill>
                <a:latin typeface="Arial" charset="0"/>
              </a:defRPr>
            </a:lvl1pPr>
            <a:lvl2pPr marL="742950" indent="-285750" defTabSz="890588">
              <a:defRPr sz="2800">
                <a:solidFill>
                  <a:srgbClr val="FFFFFF"/>
                </a:solidFill>
                <a:latin typeface="Arial" charset="0"/>
              </a:defRPr>
            </a:lvl2pPr>
            <a:lvl3pPr marL="1143000" indent="-228600" defTabSz="890588">
              <a:defRPr sz="2800">
                <a:solidFill>
                  <a:srgbClr val="FFFFFF"/>
                </a:solidFill>
                <a:latin typeface="Arial" charset="0"/>
              </a:defRPr>
            </a:lvl3pPr>
            <a:lvl4pPr marL="1600200" indent="-228600" defTabSz="890588">
              <a:defRPr sz="2800">
                <a:solidFill>
                  <a:srgbClr val="FFFFFF"/>
                </a:solidFill>
                <a:latin typeface="Arial" charset="0"/>
              </a:defRPr>
            </a:lvl4pPr>
            <a:lvl5pPr marL="2057400" indent="-228600" defTabSz="890588">
              <a:defRPr sz="2800">
                <a:solidFill>
                  <a:srgbClr val="FFFFFF"/>
                </a:solidFill>
                <a:latin typeface="Arial" charset="0"/>
              </a:defRPr>
            </a:lvl5pPr>
            <a:lvl6pPr marL="2514600" indent="-228600" defTabSz="890588" eaLnBrk="0" fontAlgn="base" hangingPunct="0">
              <a:spcBef>
                <a:spcPct val="0"/>
              </a:spcBef>
              <a:spcAft>
                <a:spcPct val="0"/>
              </a:spcAft>
              <a:defRPr sz="2800">
                <a:solidFill>
                  <a:srgbClr val="FFFFFF"/>
                </a:solidFill>
                <a:latin typeface="Arial" charset="0"/>
              </a:defRPr>
            </a:lvl6pPr>
            <a:lvl7pPr marL="2971800" indent="-228600" defTabSz="890588" eaLnBrk="0" fontAlgn="base" hangingPunct="0">
              <a:spcBef>
                <a:spcPct val="0"/>
              </a:spcBef>
              <a:spcAft>
                <a:spcPct val="0"/>
              </a:spcAft>
              <a:defRPr sz="2800">
                <a:solidFill>
                  <a:srgbClr val="FFFFFF"/>
                </a:solidFill>
                <a:latin typeface="Arial" charset="0"/>
              </a:defRPr>
            </a:lvl7pPr>
            <a:lvl8pPr marL="3429000" indent="-228600" defTabSz="890588" eaLnBrk="0" fontAlgn="base" hangingPunct="0">
              <a:spcBef>
                <a:spcPct val="0"/>
              </a:spcBef>
              <a:spcAft>
                <a:spcPct val="0"/>
              </a:spcAft>
              <a:defRPr sz="2800">
                <a:solidFill>
                  <a:srgbClr val="FFFFFF"/>
                </a:solidFill>
                <a:latin typeface="Arial" charset="0"/>
              </a:defRPr>
            </a:lvl8pPr>
            <a:lvl9pPr marL="3886200" indent="-228600" defTabSz="890588" eaLnBrk="0" fontAlgn="base" hangingPunct="0">
              <a:spcBef>
                <a:spcPct val="0"/>
              </a:spcBef>
              <a:spcAft>
                <a:spcPct val="0"/>
              </a:spcAft>
              <a:defRPr sz="2800">
                <a:solidFill>
                  <a:srgbClr val="FFFFFF"/>
                </a:solidFill>
                <a:latin typeface="Arial" charset="0"/>
              </a:defRPr>
            </a:lvl9pPr>
          </a:lstStyle>
          <a:p>
            <a:fld id="{0BAF67B7-850A-4029-B47C-F92F67CDA13A}" type="slidenum">
              <a:rPr lang="en-US" sz="1000" smtClean="0">
                <a:solidFill>
                  <a:schemeClr val="tx1"/>
                </a:solidFill>
                <a:latin typeface="Times New Roman" pitchFamily="18" charset="0"/>
              </a:rPr>
              <a:pPr/>
              <a:t>2</a:t>
            </a:fld>
            <a:endParaRPr lang="en-US" sz="1000" smtClean="0">
              <a:solidFill>
                <a:schemeClr val="tx1"/>
              </a:solidFill>
              <a:latin typeface="Times New Roman" pitchFamily="18"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29 CFR Part 1910 Subpart D</a:t>
            </a:r>
          </a:p>
          <a:p>
            <a:r>
              <a:rPr lang="en-US" smtClean="0"/>
              <a:t>Walking-Working Surfaces (</a:t>
            </a:r>
            <a:r>
              <a:rPr lang="en-US" smtClean="0">
                <a:cs typeface="Arial" charset="0"/>
              </a:rPr>
              <a:t>§1910.21 to 1910.30)</a:t>
            </a:r>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588">
              <a:defRPr sz="2800">
                <a:solidFill>
                  <a:srgbClr val="FFFFFF"/>
                </a:solidFill>
                <a:latin typeface="Arial" charset="0"/>
              </a:defRPr>
            </a:lvl1pPr>
            <a:lvl2pPr marL="742950" indent="-285750" defTabSz="890588">
              <a:defRPr sz="2800">
                <a:solidFill>
                  <a:srgbClr val="FFFFFF"/>
                </a:solidFill>
                <a:latin typeface="Arial" charset="0"/>
              </a:defRPr>
            </a:lvl2pPr>
            <a:lvl3pPr marL="1143000" indent="-228600" defTabSz="890588">
              <a:defRPr sz="2800">
                <a:solidFill>
                  <a:srgbClr val="FFFFFF"/>
                </a:solidFill>
                <a:latin typeface="Arial" charset="0"/>
              </a:defRPr>
            </a:lvl3pPr>
            <a:lvl4pPr marL="1600200" indent="-228600" defTabSz="890588">
              <a:defRPr sz="2800">
                <a:solidFill>
                  <a:srgbClr val="FFFFFF"/>
                </a:solidFill>
                <a:latin typeface="Arial" charset="0"/>
              </a:defRPr>
            </a:lvl4pPr>
            <a:lvl5pPr marL="2057400" indent="-228600" defTabSz="890588">
              <a:defRPr sz="2800">
                <a:solidFill>
                  <a:srgbClr val="FFFFFF"/>
                </a:solidFill>
                <a:latin typeface="Arial" charset="0"/>
              </a:defRPr>
            </a:lvl5pPr>
            <a:lvl6pPr marL="2514600" indent="-228600" defTabSz="890588" eaLnBrk="0" fontAlgn="base" hangingPunct="0">
              <a:spcBef>
                <a:spcPct val="0"/>
              </a:spcBef>
              <a:spcAft>
                <a:spcPct val="0"/>
              </a:spcAft>
              <a:defRPr sz="2800">
                <a:solidFill>
                  <a:srgbClr val="FFFFFF"/>
                </a:solidFill>
                <a:latin typeface="Arial" charset="0"/>
              </a:defRPr>
            </a:lvl6pPr>
            <a:lvl7pPr marL="2971800" indent="-228600" defTabSz="890588" eaLnBrk="0" fontAlgn="base" hangingPunct="0">
              <a:spcBef>
                <a:spcPct val="0"/>
              </a:spcBef>
              <a:spcAft>
                <a:spcPct val="0"/>
              </a:spcAft>
              <a:defRPr sz="2800">
                <a:solidFill>
                  <a:srgbClr val="FFFFFF"/>
                </a:solidFill>
                <a:latin typeface="Arial" charset="0"/>
              </a:defRPr>
            </a:lvl7pPr>
            <a:lvl8pPr marL="3429000" indent="-228600" defTabSz="890588" eaLnBrk="0" fontAlgn="base" hangingPunct="0">
              <a:spcBef>
                <a:spcPct val="0"/>
              </a:spcBef>
              <a:spcAft>
                <a:spcPct val="0"/>
              </a:spcAft>
              <a:defRPr sz="2800">
                <a:solidFill>
                  <a:srgbClr val="FFFFFF"/>
                </a:solidFill>
                <a:latin typeface="Arial" charset="0"/>
              </a:defRPr>
            </a:lvl8pPr>
            <a:lvl9pPr marL="3886200" indent="-228600" defTabSz="890588" eaLnBrk="0" fontAlgn="base" hangingPunct="0">
              <a:spcBef>
                <a:spcPct val="0"/>
              </a:spcBef>
              <a:spcAft>
                <a:spcPct val="0"/>
              </a:spcAft>
              <a:defRPr sz="2800">
                <a:solidFill>
                  <a:srgbClr val="FFFFFF"/>
                </a:solidFill>
                <a:latin typeface="Arial" charset="0"/>
              </a:defRPr>
            </a:lvl9pPr>
          </a:lstStyle>
          <a:p>
            <a:fld id="{6593B1F4-1A5A-4244-8961-64263AC0B6E5}" type="slidenum">
              <a:rPr lang="en-US" sz="1000" smtClean="0">
                <a:solidFill>
                  <a:schemeClr val="tx1"/>
                </a:solidFill>
                <a:latin typeface="Times New Roman" pitchFamily="18" charset="0"/>
              </a:rPr>
              <a:pPr/>
              <a:t>20</a:t>
            </a:fld>
            <a:endParaRPr lang="en-US" sz="1000" smtClean="0">
              <a:solidFill>
                <a:schemeClr val="tx1"/>
              </a:solidFill>
              <a:latin typeface="Times New Roman" pitchFamily="18"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1910.28</a:t>
            </a:r>
          </a:p>
          <a:p>
            <a:endParaRPr lang="en-US" smtClean="0"/>
          </a:p>
          <a:p>
            <a:r>
              <a:rPr lang="en-US" smtClean="0"/>
              <a:t>Damaged or weakened scaffolds must not be used.</a:t>
            </a:r>
          </a:p>
          <a:p>
            <a:endParaRPr lang="en-US" smtClean="0"/>
          </a:p>
          <a:p>
            <a:r>
              <a:rPr lang="en-US" smtClean="0"/>
              <a:t>A safe means must be provided to gain access to the working platform level through use of a ladder, ramp, etc.</a:t>
            </a:r>
          </a:p>
          <a:p>
            <a:endParaRPr lang="en-US" smtClean="0"/>
          </a:p>
          <a:p>
            <a:r>
              <a:rPr lang="en-US" smtClean="0"/>
              <a:t>Never work on scaffolds during storms, high winds, ice, or snow.</a:t>
            </a:r>
          </a:p>
          <a:p>
            <a:endParaRPr lang="en-US" smtClean="0"/>
          </a:p>
          <a:p>
            <a:r>
              <a:rPr lang="en-US" u="sng" smtClean="0"/>
              <a:t>Always be aware of the hazards of overhead power lines when working on scaffolds</a:t>
            </a:r>
            <a:r>
              <a:rPr lang="en-US" smtClean="0"/>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588">
              <a:defRPr sz="2800">
                <a:solidFill>
                  <a:srgbClr val="FFFFFF"/>
                </a:solidFill>
                <a:latin typeface="Arial" charset="0"/>
              </a:defRPr>
            </a:lvl1pPr>
            <a:lvl2pPr marL="742950" indent="-285750" defTabSz="890588">
              <a:defRPr sz="2800">
                <a:solidFill>
                  <a:srgbClr val="FFFFFF"/>
                </a:solidFill>
                <a:latin typeface="Arial" charset="0"/>
              </a:defRPr>
            </a:lvl2pPr>
            <a:lvl3pPr marL="1143000" indent="-228600" defTabSz="890588">
              <a:defRPr sz="2800">
                <a:solidFill>
                  <a:srgbClr val="FFFFFF"/>
                </a:solidFill>
                <a:latin typeface="Arial" charset="0"/>
              </a:defRPr>
            </a:lvl3pPr>
            <a:lvl4pPr marL="1600200" indent="-228600" defTabSz="890588">
              <a:defRPr sz="2800">
                <a:solidFill>
                  <a:srgbClr val="FFFFFF"/>
                </a:solidFill>
                <a:latin typeface="Arial" charset="0"/>
              </a:defRPr>
            </a:lvl4pPr>
            <a:lvl5pPr marL="2057400" indent="-228600" defTabSz="890588">
              <a:defRPr sz="2800">
                <a:solidFill>
                  <a:srgbClr val="FFFFFF"/>
                </a:solidFill>
                <a:latin typeface="Arial" charset="0"/>
              </a:defRPr>
            </a:lvl5pPr>
            <a:lvl6pPr marL="2514600" indent="-228600" defTabSz="890588" eaLnBrk="0" fontAlgn="base" hangingPunct="0">
              <a:spcBef>
                <a:spcPct val="0"/>
              </a:spcBef>
              <a:spcAft>
                <a:spcPct val="0"/>
              </a:spcAft>
              <a:defRPr sz="2800">
                <a:solidFill>
                  <a:srgbClr val="FFFFFF"/>
                </a:solidFill>
                <a:latin typeface="Arial" charset="0"/>
              </a:defRPr>
            </a:lvl6pPr>
            <a:lvl7pPr marL="2971800" indent="-228600" defTabSz="890588" eaLnBrk="0" fontAlgn="base" hangingPunct="0">
              <a:spcBef>
                <a:spcPct val="0"/>
              </a:spcBef>
              <a:spcAft>
                <a:spcPct val="0"/>
              </a:spcAft>
              <a:defRPr sz="2800">
                <a:solidFill>
                  <a:srgbClr val="FFFFFF"/>
                </a:solidFill>
                <a:latin typeface="Arial" charset="0"/>
              </a:defRPr>
            </a:lvl7pPr>
            <a:lvl8pPr marL="3429000" indent="-228600" defTabSz="890588" eaLnBrk="0" fontAlgn="base" hangingPunct="0">
              <a:spcBef>
                <a:spcPct val="0"/>
              </a:spcBef>
              <a:spcAft>
                <a:spcPct val="0"/>
              </a:spcAft>
              <a:defRPr sz="2800">
                <a:solidFill>
                  <a:srgbClr val="FFFFFF"/>
                </a:solidFill>
                <a:latin typeface="Arial" charset="0"/>
              </a:defRPr>
            </a:lvl8pPr>
            <a:lvl9pPr marL="3886200" indent="-228600" defTabSz="890588" eaLnBrk="0" fontAlgn="base" hangingPunct="0">
              <a:spcBef>
                <a:spcPct val="0"/>
              </a:spcBef>
              <a:spcAft>
                <a:spcPct val="0"/>
              </a:spcAft>
              <a:defRPr sz="2800">
                <a:solidFill>
                  <a:srgbClr val="FFFFFF"/>
                </a:solidFill>
                <a:latin typeface="Arial" charset="0"/>
              </a:defRPr>
            </a:lvl9pPr>
          </a:lstStyle>
          <a:p>
            <a:fld id="{CB44E96E-74AA-4DD5-B875-2BFECEA64DF9}" type="slidenum">
              <a:rPr lang="en-US" sz="1000" smtClean="0">
                <a:solidFill>
                  <a:schemeClr val="tx1"/>
                </a:solidFill>
                <a:latin typeface="Times New Roman" pitchFamily="18" charset="0"/>
              </a:rPr>
              <a:pPr/>
              <a:t>21</a:t>
            </a:fld>
            <a:endParaRPr lang="en-US" sz="1000" smtClean="0">
              <a:solidFill>
                <a:schemeClr val="tx1"/>
              </a:solidFill>
              <a:latin typeface="Times New Roman" pitchFamily="18"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588">
              <a:defRPr sz="2800">
                <a:solidFill>
                  <a:srgbClr val="FFFFFF"/>
                </a:solidFill>
                <a:latin typeface="Arial" charset="0"/>
              </a:defRPr>
            </a:lvl1pPr>
            <a:lvl2pPr marL="742950" indent="-285750" defTabSz="890588">
              <a:defRPr sz="2800">
                <a:solidFill>
                  <a:srgbClr val="FFFFFF"/>
                </a:solidFill>
                <a:latin typeface="Arial" charset="0"/>
              </a:defRPr>
            </a:lvl2pPr>
            <a:lvl3pPr marL="1143000" indent="-228600" defTabSz="890588">
              <a:defRPr sz="2800">
                <a:solidFill>
                  <a:srgbClr val="FFFFFF"/>
                </a:solidFill>
                <a:latin typeface="Arial" charset="0"/>
              </a:defRPr>
            </a:lvl3pPr>
            <a:lvl4pPr marL="1600200" indent="-228600" defTabSz="890588">
              <a:defRPr sz="2800">
                <a:solidFill>
                  <a:srgbClr val="FFFFFF"/>
                </a:solidFill>
                <a:latin typeface="Arial" charset="0"/>
              </a:defRPr>
            </a:lvl4pPr>
            <a:lvl5pPr marL="2057400" indent="-228600" defTabSz="890588">
              <a:defRPr sz="2800">
                <a:solidFill>
                  <a:srgbClr val="FFFFFF"/>
                </a:solidFill>
                <a:latin typeface="Arial" charset="0"/>
              </a:defRPr>
            </a:lvl5pPr>
            <a:lvl6pPr marL="2514600" indent="-228600" defTabSz="890588" eaLnBrk="0" fontAlgn="base" hangingPunct="0">
              <a:spcBef>
                <a:spcPct val="0"/>
              </a:spcBef>
              <a:spcAft>
                <a:spcPct val="0"/>
              </a:spcAft>
              <a:defRPr sz="2800">
                <a:solidFill>
                  <a:srgbClr val="FFFFFF"/>
                </a:solidFill>
                <a:latin typeface="Arial" charset="0"/>
              </a:defRPr>
            </a:lvl6pPr>
            <a:lvl7pPr marL="2971800" indent="-228600" defTabSz="890588" eaLnBrk="0" fontAlgn="base" hangingPunct="0">
              <a:spcBef>
                <a:spcPct val="0"/>
              </a:spcBef>
              <a:spcAft>
                <a:spcPct val="0"/>
              </a:spcAft>
              <a:defRPr sz="2800">
                <a:solidFill>
                  <a:srgbClr val="FFFFFF"/>
                </a:solidFill>
                <a:latin typeface="Arial" charset="0"/>
              </a:defRPr>
            </a:lvl7pPr>
            <a:lvl8pPr marL="3429000" indent="-228600" defTabSz="890588" eaLnBrk="0" fontAlgn="base" hangingPunct="0">
              <a:spcBef>
                <a:spcPct val="0"/>
              </a:spcBef>
              <a:spcAft>
                <a:spcPct val="0"/>
              </a:spcAft>
              <a:defRPr sz="2800">
                <a:solidFill>
                  <a:srgbClr val="FFFFFF"/>
                </a:solidFill>
                <a:latin typeface="Arial" charset="0"/>
              </a:defRPr>
            </a:lvl8pPr>
            <a:lvl9pPr marL="3886200" indent="-228600" defTabSz="890588" eaLnBrk="0" fontAlgn="base" hangingPunct="0">
              <a:spcBef>
                <a:spcPct val="0"/>
              </a:spcBef>
              <a:spcAft>
                <a:spcPct val="0"/>
              </a:spcAft>
              <a:defRPr sz="2800">
                <a:solidFill>
                  <a:srgbClr val="FFFFFF"/>
                </a:solidFill>
                <a:latin typeface="Arial" charset="0"/>
              </a:defRPr>
            </a:lvl9pPr>
          </a:lstStyle>
          <a:p>
            <a:fld id="{28097EA7-C0FC-4916-BDD0-AB4C1E3E5426}" type="slidenum">
              <a:rPr lang="en-US" sz="1000" smtClean="0">
                <a:solidFill>
                  <a:schemeClr val="tx1"/>
                </a:solidFill>
                <a:latin typeface="Times New Roman" pitchFamily="18" charset="0"/>
              </a:rPr>
              <a:pPr/>
              <a:t>3</a:t>
            </a:fld>
            <a:endParaRPr lang="en-US" sz="1000" smtClean="0">
              <a:solidFill>
                <a:schemeClr val="tx1"/>
              </a:solidFill>
              <a:latin typeface="Times New Roman" pitchFamily="18" charset="0"/>
            </a:endParaRPr>
          </a:p>
        </p:txBody>
      </p:sp>
      <p:sp>
        <p:nvSpPr>
          <p:cNvPr id="26627" name="Rectangle 2"/>
          <p:cNvSpPr>
            <a:spLocks noGrp="1" noRot="1" noChangeAspect="1" noChangeArrowheads="1" noTextEdit="1"/>
          </p:cNvSpPr>
          <p:nvPr>
            <p:ph type="sldImg"/>
          </p:nvPr>
        </p:nvSpPr>
        <p:spPr>
          <a:xfrm>
            <a:off x="1244600" y="733425"/>
            <a:ext cx="4491038" cy="3368675"/>
          </a:xfrm>
          <a:ln cap="flat"/>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Some of the most frequently cited violations in Subpart D involve housekeeping [1910.22(a)].</a:t>
            </a:r>
          </a:p>
          <a:p>
            <a:endParaRPr lang="en-US" smtClean="0"/>
          </a:p>
          <a:p>
            <a:r>
              <a:rPr lang="en-US" smtClean="0"/>
              <a:t>Drainage must be maintained and gratings, mats or raised platforms must be provided where wet processes are used.</a:t>
            </a:r>
          </a:p>
          <a:p>
            <a:endParaRPr lang="en-US" smtClean="0"/>
          </a:p>
          <a:p>
            <a:r>
              <a:rPr lang="en-US" smtClean="0"/>
              <a:t>Every floor, working place and passageway must be kept free from protruding nails, splinters, holes, or loose boards to facilitate cleaning.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588">
              <a:defRPr sz="2800">
                <a:solidFill>
                  <a:srgbClr val="FFFFFF"/>
                </a:solidFill>
                <a:latin typeface="Arial" charset="0"/>
              </a:defRPr>
            </a:lvl1pPr>
            <a:lvl2pPr marL="742950" indent="-285750" defTabSz="890588">
              <a:defRPr sz="2800">
                <a:solidFill>
                  <a:srgbClr val="FFFFFF"/>
                </a:solidFill>
                <a:latin typeface="Arial" charset="0"/>
              </a:defRPr>
            </a:lvl2pPr>
            <a:lvl3pPr marL="1143000" indent="-228600" defTabSz="890588">
              <a:defRPr sz="2800">
                <a:solidFill>
                  <a:srgbClr val="FFFFFF"/>
                </a:solidFill>
                <a:latin typeface="Arial" charset="0"/>
              </a:defRPr>
            </a:lvl3pPr>
            <a:lvl4pPr marL="1600200" indent="-228600" defTabSz="890588">
              <a:defRPr sz="2800">
                <a:solidFill>
                  <a:srgbClr val="FFFFFF"/>
                </a:solidFill>
                <a:latin typeface="Arial" charset="0"/>
              </a:defRPr>
            </a:lvl4pPr>
            <a:lvl5pPr marL="2057400" indent="-228600" defTabSz="890588">
              <a:defRPr sz="2800">
                <a:solidFill>
                  <a:srgbClr val="FFFFFF"/>
                </a:solidFill>
                <a:latin typeface="Arial" charset="0"/>
              </a:defRPr>
            </a:lvl5pPr>
            <a:lvl6pPr marL="2514600" indent="-228600" defTabSz="890588" eaLnBrk="0" fontAlgn="base" hangingPunct="0">
              <a:spcBef>
                <a:spcPct val="0"/>
              </a:spcBef>
              <a:spcAft>
                <a:spcPct val="0"/>
              </a:spcAft>
              <a:defRPr sz="2800">
                <a:solidFill>
                  <a:srgbClr val="FFFFFF"/>
                </a:solidFill>
                <a:latin typeface="Arial" charset="0"/>
              </a:defRPr>
            </a:lvl6pPr>
            <a:lvl7pPr marL="2971800" indent="-228600" defTabSz="890588" eaLnBrk="0" fontAlgn="base" hangingPunct="0">
              <a:spcBef>
                <a:spcPct val="0"/>
              </a:spcBef>
              <a:spcAft>
                <a:spcPct val="0"/>
              </a:spcAft>
              <a:defRPr sz="2800">
                <a:solidFill>
                  <a:srgbClr val="FFFFFF"/>
                </a:solidFill>
                <a:latin typeface="Arial" charset="0"/>
              </a:defRPr>
            </a:lvl7pPr>
            <a:lvl8pPr marL="3429000" indent="-228600" defTabSz="890588" eaLnBrk="0" fontAlgn="base" hangingPunct="0">
              <a:spcBef>
                <a:spcPct val="0"/>
              </a:spcBef>
              <a:spcAft>
                <a:spcPct val="0"/>
              </a:spcAft>
              <a:defRPr sz="2800">
                <a:solidFill>
                  <a:srgbClr val="FFFFFF"/>
                </a:solidFill>
                <a:latin typeface="Arial" charset="0"/>
              </a:defRPr>
            </a:lvl8pPr>
            <a:lvl9pPr marL="3886200" indent="-228600" defTabSz="890588" eaLnBrk="0" fontAlgn="base" hangingPunct="0">
              <a:spcBef>
                <a:spcPct val="0"/>
              </a:spcBef>
              <a:spcAft>
                <a:spcPct val="0"/>
              </a:spcAft>
              <a:defRPr sz="2800">
                <a:solidFill>
                  <a:srgbClr val="FFFFFF"/>
                </a:solidFill>
                <a:latin typeface="Arial" charset="0"/>
              </a:defRPr>
            </a:lvl9pPr>
          </a:lstStyle>
          <a:p>
            <a:fld id="{D425034B-3569-46B1-805A-FF9900FE9962}" type="slidenum">
              <a:rPr lang="en-US" sz="1000" smtClean="0">
                <a:solidFill>
                  <a:schemeClr val="tx1"/>
                </a:solidFill>
                <a:latin typeface="Times New Roman" pitchFamily="18" charset="0"/>
              </a:rPr>
              <a:pPr/>
              <a:t>4</a:t>
            </a:fld>
            <a:endParaRPr lang="en-US" sz="1000" smtClean="0">
              <a:solidFill>
                <a:schemeClr val="tx1"/>
              </a:solidFill>
              <a:latin typeface="Times New Roman" pitchFamily="18" charset="0"/>
            </a:endParaRPr>
          </a:p>
        </p:txBody>
      </p:sp>
      <p:sp>
        <p:nvSpPr>
          <p:cNvPr id="27651" name="Rectangle 2"/>
          <p:cNvSpPr>
            <a:spLocks noGrp="1" noRot="1" noChangeAspect="1" noChangeArrowheads="1" noTextEdit="1"/>
          </p:cNvSpPr>
          <p:nvPr>
            <p:ph type="sldImg"/>
          </p:nvPr>
        </p:nvSpPr>
        <p:spPr>
          <a:xfrm>
            <a:off x="1244600" y="733425"/>
            <a:ext cx="4491038" cy="3368675"/>
          </a:xfrm>
          <a:ln cap="flat"/>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1910.22(b)</a:t>
            </a:r>
          </a:p>
          <a:p>
            <a:endParaRPr lang="en-US" smtClean="0"/>
          </a:p>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588">
              <a:defRPr sz="2800">
                <a:solidFill>
                  <a:srgbClr val="FFFFFF"/>
                </a:solidFill>
                <a:latin typeface="Arial" charset="0"/>
              </a:defRPr>
            </a:lvl1pPr>
            <a:lvl2pPr marL="742950" indent="-285750" defTabSz="890588">
              <a:defRPr sz="2800">
                <a:solidFill>
                  <a:srgbClr val="FFFFFF"/>
                </a:solidFill>
                <a:latin typeface="Arial" charset="0"/>
              </a:defRPr>
            </a:lvl2pPr>
            <a:lvl3pPr marL="1143000" indent="-228600" defTabSz="890588">
              <a:defRPr sz="2800">
                <a:solidFill>
                  <a:srgbClr val="FFFFFF"/>
                </a:solidFill>
                <a:latin typeface="Arial" charset="0"/>
              </a:defRPr>
            </a:lvl3pPr>
            <a:lvl4pPr marL="1600200" indent="-228600" defTabSz="890588">
              <a:defRPr sz="2800">
                <a:solidFill>
                  <a:srgbClr val="FFFFFF"/>
                </a:solidFill>
                <a:latin typeface="Arial" charset="0"/>
              </a:defRPr>
            </a:lvl4pPr>
            <a:lvl5pPr marL="2057400" indent="-228600" defTabSz="890588">
              <a:defRPr sz="2800">
                <a:solidFill>
                  <a:srgbClr val="FFFFFF"/>
                </a:solidFill>
                <a:latin typeface="Arial" charset="0"/>
              </a:defRPr>
            </a:lvl5pPr>
            <a:lvl6pPr marL="2514600" indent="-228600" defTabSz="890588" eaLnBrk="0" fontAlgn="base" hangingPunct="0">
              <a:spcBef>
                <a:spcPct val="0"/>
              </a:spcBef>
              <a:spcAft>
                <a:spcPct val="0"/>
              </a:spcAft>
              <a:defRPr sz="2800">
                <a:solidFill>
                  <a:srgbClr val="FFFFFF"/>
                </a:solidFill>
                <a:latin typeface="Arial" charset="0"/>
              </a:defRPr>
            </a:lvl6pPr>
            <a:lvl7pPr marL="2971800" indent="-228600" defTabSz="890588" eaLnBrk="0" fontAlgn="base" hangingPunct="0">
              <a:spcBef>
                <a:spcPct val="0"/>
              </a:spcBef>
              <a:spcAft>
                <a:spcPct val="0"/>
              </a:spcAft>
              <a:defRPr sz="2800">
                <a:solidFill>
                  <a:srgbClr val="FFFFFF"/>
                </a:solidFill>
                <a:latin typeface="Arial" charset="0"/>
              </a:defRPr>
            </a:lvl7pPr>
            <a:lvl8pPr marL="3429000" indent="-228600" defTabSz="890588" eaLnBrk="0" fontAlgn="base" hangingPunct="0">
              <a:spcBef>
                <a:spcPct val="0"/>
              </a:spcBef>
              <a:spcAft>
                <a:spcPct val="0"/>
              </a:spcAft>
              <a:defRPr sz="2800">
                <a:solidFill>
                  <a:srgbClr val="FFFFFF"/>
                </a:solidFill>
                <a:latin typeface="Arial" charset="0"/>
              </a:defRPr>
            </a:lvl8pPr>
            <a:lvl9pPr marL="3886200" indent="-228600" defTabSz="890588" eaLnBrk="0" fontAlgn="base" hangingPunct="0">
              <a:spcBef>
                <a:spcPct val="0"/>
              </a:spcBef>
              <a:spcAft>
                <a:spcPct val="0"/>
              </a:spcAft>
              <a:defRPr sz="2800">
                <a:solidFill>
                  <a:srgbClr val="FFFFFF"/>
                </a:solidFill>
                <a:latin typeface="Arial" charset="0"/>
              </a:defRPr>
            </a:lvl9pPr>
          </a:lstStyle>
          <a:p>
            <a:fld id="{692B2873-871B-4E0A-9B81-22455283563D}" type="slidenum">
              <a:rPr lang="en-US" sz="1000" smtClean="0">
                <a:solidFill>
                  <a:schemeClr val="tx1"/>
                </a:solidFill>
                <a:latin typeface="Times New Roman" pitchFamily="18" charset="0"/>
              </a:rPr>
              <a:pPr/>
              <a:t>5</a:t>
            </a:fld>
            <a:endParaRPr lang="en-US" sz="1000" smtClean="0">
              <a:solidFill>
                <a:schemeClr val="tx1"/>
              </a:solidFill>
              <a:latin typeface="Times New Roman" pitchFamily="18" charset="0"/>
            </a:endParaRPr>
          </a:p>
        </p:txBody>
      </p:sp>
      <p:sp>
        <p:nvSpPr>
          <p:cNvPr id="28675" name="Rectangle 2"/>
          <p:cNvSpPr>
            <a:spLocks noGrp="1" noRot="1" noChangeAspect="1" noChangeArrowheads="1" noTextEdit="1"/>
          </p:cNvSpPr>
          <p:nvPr>
            <p:ph type="sldImg"/>
          </p:nvPr>
        </p:nvSpPr>
        <p:spPr>
          <a:xfrm>
            <a:off x="1244600" y="733425"/>
            <a:ext cx="4491038" cy="3368675"/>
          </a:xfrm>
          <a:ln cap="flat"/>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1910.22(c)</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588">
              <a:defRPr sz="2800">
                <a:solidFill>
                  <a:srgbClr val="FFFFFF"/>
                </a:solidFill>
                <a:latin typeface="Arial" charset="0"/>
              </a:defRPr>
            </a:lvl1pPr>
            <a:lvl2pPr marL="742950" indent="-285750" defTabSz="890588">
              <a:defRPr sz="2800">
                <a:solidFill>
                  <a:srgbClr val="FFFFFF"/>
                </a:solidFill>
                <a:latin typeface="Arial" charset="0"/>
              </a:defRPr>
            </a:lvl2pPr>
            <a:lvl3pPr marL="1143000" indent="-228600" defTabSz="890588">
              <a:defRPr sz="2800">
                <a:solidFill>
                  <a:srgbClr val="FFFFFF"/>
                </a:solidFill>
                <a:latin typeface="Arial" charset="0"/>
              </a:defRPr>
            </a:lvl3pPr>
            <a:lvl4pPr marL="1600200" indent="-228600" defTabSz="890588">
              <a:defRPr sz="2800">
                <a:solidFill>
                  <a:srgbClr val="FFFFFF"/>
                </a:solidFill>
                <a:latin typeface="Arial" charset="0"/>
              </a:defRPr>
            </a:lvl4pPr>
            <a:lvl5pPr marL="2057400" indent="-228600" defTabSz="890588">
              <a:defRPr sz="2800">
                <a:solidFill>
                  <a:srgbClr val="FFFFFF"/>
                </a:solidFill>
                <a:latin typeface="Arial" charset="0"/>
              </a:defRPr>
            </a:lvl5pPr>
            <a:lvl6pPr marL="2514600" indent="-228600" defTabSz="890588" eaLnBrk="0" fontAlgn="base" hangingPunct="0">
              <a:spcBef>
                <a:spcPct val="0"/>
              </a:spcBef>
              <a:spcAft>
                <a:spcPct val="0"/>
              </a:spcAft>
              <a:defRPr sz="2800">
                <a:solidFill>
                  <a:srgbClr val="FFFFFF"/>
                </a:solidFill>
                <a:latin typeface="Arial" charset="0"/>
              </a:defRPr>
            </a:lvl6pPr>
            <a:lvl7pPr marL="2971800" indent="-228600" defTabSz="890588" eaLnBrk="0" fontAlgn="base" hangingPunct="0">
              <a:spcBef>
                <a:spcPct val="0"/>
              </a:spcBef>
              <a:spcAft>
                <a:spcPct val="0"/>
              </a:spcAft>
              <a:defRPr sz="2800">
                <a:solidFill>
                  <a:srgbClr val="FFFFFF"/>
                </a:solidFill>
                <a:latin typeface="Arial" charset="0"/>
              </a:defRPr>
            </a:lvl7pPr>
            <a:lvl8pPr marL="3429000" indent="-228600" defTabSz="890588" eaLnBrk="0" fontAlgn="base" hangingPunct="0">
              <a:spcBef>
                <a:spcPct val="0"/>
              </a:spcBef>
              <a:spcAft>
                <a:spcPct val="0"/>
              </a:spcAft>
              <a:defRPr sz="2800">
                <a:solidFill>
                  <a:srgbClr val="FFFFFF"/>
                </a:solidFill>
                <a:latin typeface="Arial" charset="0"/>
              </a:defRPr>
            </a:lvl8pPr>
            <a:lvl9pPr marL="3886200" indent="-228600" defTabSz="890588" eaLnBrk="0" fontAlgn="base" hangingPunct="0">
              <a:spcBef>
                <a:spcPct val="0"/>
              </a:spcBef>
              <a:spcAft>
                <a:spcPct val="0"/>
              </a:spcAft>
              <a:defRPr sz="2800">
                <a:solidFill>
                  <a:srgbClr val="FFFFFF"/>
                </a:solidFill>
                <a:latin typeface="Arial" charset="0"/>
              </a:defRPr>
            </a:lvl9pPr>
          </a:lstStyle>
          <a:p>
            <a:fld id="{EE957251-8AFD-498C-AD7E-CDF05435566A}" type="slidenum">
              <a:rPr lang="en-US" sz="1000" smtClean="0">
                <a:solidFill>
                  <a:schemeClr val="tx1"/>
                </a:solidFill>
                <a:latin typeface="Times New Roman" pitchFamily="18" charset="0"/>
              </a:rPr>
              <a:pPr/>
              <a:t>6</a:t>
            </a:fld>
            <a:endParaRPr lang="en-US" sz="1000" smtClean="0">
              <a:solidFill>
                <a:schemeClr val="tx1"/>
              </a:solidFill>
              <a:latin typeface="Times New Roman" pitchFamily="18" charset="0"/>
            </a:endParaRPr>
          </a:p>
        </p:txBody>
      </p:sp>
      <p:sp>
        <p:nvSpPr>
          <p:cNvPr id="29699" name="Rectangle 2"/>
          <p:cNvSpPr>
            <a:spLocks noGrp="1" noRot="1" noChangeAspect="1" noChangeArrowheads="1" noTextEdit="1"/>
          </p:cNvSpPr>
          <p:nvPr>
            <p:ph type="sldImg"/>
          </p:nvPr>
        </p:nvSpPr>
        <p:spPr>
          <a:xfrm>
            <a:off x="1244600" y="733425"/>
            <a:ext cx="4491038" cy="3368675"/>
          </a:xfrm>
          <a:ln cap="flat"/>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1910.22(d)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588">
              <a:defRPr sz="2800">
                <a:solidFill>
                  <a:srgbClr val="FFFFFF"/>
                </a:solidFill>
                <a:latin typeface="Arial" charset="0"/>
              </a:defRPr>
            </a:lvl1pPr>
            <a:lvl2pPr marL="742950" indent="-285750" defTabSz="890588">
              <a:defRPr sz="2800">
                <a:solidFill>
                  <a:srgbClr val="FFFFFF"/>
                </a:solidFill>
                <a:latin typeface="Arial" charset="0"/>
              </a:defRPr>
            </a:lvl2pPr>
            <a:lvl3pPr marL="1143000" indent="-228600" defTabSz="890588">
              <a:defRPr sz="2800">
                <a:solidFill>
                  <a:srgbClr val="FFFFFF"/>
                </a:solidFill>
                <a:latin typeface="Arial" charset="0"/>
              </a:defRPr>
            </a:lvl3pPr>
            <a:lvl4pPr marL="1600200" indent="-228600" defTabSz="890588">
              <a:defRPr sz="2800">
                <a:solidFill>
                  <a:srgbClr val="FFFFFF"/>
                </a:solidFill>
                <a:latin typeface="Arial" charset="0"/>
              </a:defRPr>
            </a:lvl4pPr>
            <a:lvl5pPr marL="2057400" indent="-228600" defTabSz="890588">
              <a:defRPr sz="2800">
                <a:solidFill>
                  <a:srgbClr val="FFFFFF"/>
                </a:solidFill>
                <a:latin typeface="Arial" charset="0"/>
              </a:defRPr>
            </a:lvl5pPr>
            <a:lvl6pPr marL="2514600" indent="-228600" defTabSz="890588" eaLnBrk="0" fontAlgn="base" hangingPunct="0">
              <a:spcBef>
                <a:spcPct val="0"/>
              </a:spcBef>
              <a:spcAft>
                <a:spcPct val="0"/>
              </a:spcAft>
              <a:defRPr sz="2800">
                <a:solidFill>
                  <a:srgbClr val="FFFFFF"/>
                </a:solidFill>
                <a:latin typeface="Arial" charset="0"/>
              </a:defRPr>
            </a:lvl6pPr>
            <a:lvl7pPr marL="2971800" indent="-228600" defTabSz="890588" eaLnBrk="0" fontAlgn="base" hangingPunct="0">
              <a:spcBef>
                <a:spcPct val="0"/>
              </a:spcBef>
              <a:spcAft>
                <a:spcPct val="0"/>
              </a:spcAft>
              <a:defRPr sz="2800">
                <a:solidFill>
                  <a:srgbClr val="FFFFFF"/>
                </a:solidFill>
                <a:latin typeface="Arial" charset="0"/>
              </a:defRPr>
            </a:lvl7pPr>
            <a:lvl8pPr marL="3429000" indent="-228600" defTabSz="890588" eaLnBrk="0" fontAlgn="base" hangingPunct="0">
              <a:spcBef>
                <a:spcPct val="0"/>
              </a:spcBef>
              <a:spcAft>
                <a:spcPct val="0"/>
              </a:spcAft>
              <a:defRPr sz="2800">
                <a:solidFill>
                  <a:srgbClr val="FFFFFF"/>
                </a:solidFill>
                <a:latin typeface="Arial" charset="0"/>
              </a:defRPr>
            </a:lvl8pPr>
            <a:lvl9pPr marL="3886200" indent="-228600" defTabSz="890588" eaLnBrk="0" fontAlgn="base" hangingPunct="0">
              <a:spcBef>
                <a:spcPct val="0"/>
              </a:spcBef>
              <a:spcAft>
                <a:spcPct val="0"/>
              </a:spcAft>
              <a:defRPr sz="2800">
                <a:solidFill>
                  <a:srgbClr val="FFFFFF"/>
                </a:solidFill>
                <a:latin typeface="Arial" charset="0"/>
              </a:defRPr>
            </a:lvl9pPr>
          </a:lstStyle>
          <a:p>
            <a:fld id="{94C8B3D0-35AA-42FB-A689-0602B8C6AC44}" type="slidenum">
              <a:rPr lang="en-US" sz="1000" smtClean="0">
                <a:solidFill>
                  <a:schemeClr val="tx1"/>
                </a:solidFill>
                <a:latin typeface="Times New Roman" pitchFamily="18" charset="0"/>
              </a:rPr>
              <a:pPr/>
              <a:t>7</a:t>
            </a:fld>
            <a:endParaRPr lang="en-US" sz="1000" smtClean="0">
              <a:solidFill>
                <a:schemeClr val="tx1"/>
              </a:solidFill>
              <a:latin typeface="Times New Roman" pitchFamily="18" charset="0"/>
            </a:endParaRPr>
          </a:p>
        </p:txBody>
      </p:sp>
      <p:sp>
        <p:nvSpPr>
          <p:cNvPr id="30723" name="Rectangle 2"/>
          <p:cNvSpPr>
            <a:spLocks noGrp="1" noRot="1" noChangeAspect="1" noChangeArrowheads="1" noTextEdit="1"/>
          </p:cNvSpPr>
          <p:nvPr>
            <p:ph type="sldImg"/>
          </p:nvPr>
        </p:nvSpPr>
        <p:spPr>
          <a:xfrm>
            <a:off x="1244600" y="733425"/>
            <a:ext cx="4491038" cy="3368675"/>
          </a:xfrm>
          <a:ln cap="flat"/>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1910.21(a)(2)</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588">
              <a:defRPr sz="2800">
                <a:solidFill>
                  <a:srgbClr val="FFFFFF"/>
                </a:solidFill>
                <a:latin typeface="Arial" charset="0"/>
              </a:defRPr>
            </a:lvl1pPr>
            <a:lvl2pPr marL="742950" indent="-285750" defTabSz="890588">
              <a:defRPr sz="2800">
                <a:solidFill>
                  <a:srgbClr val="FFFFFF"/>
                </a:solidFill>
                <a:latin typeface="Arial" charset="0"/>
              </a:defRPr>
            </a:lvl2pPr>
            <a:lvl3pPr marL="1143000" indent="-228600" defTabSz="890588">
              <a:defRPr sz="2800">
                <a:solidFill>
                  <a:srgbClr val="FFFFFF"/>
                </a:solidFill>
                <a:latin typeface="Arial" charset="0"/>
              </a:defRPr>
            </a:lvl3pPr>
            <a:lvl4pPr marL="1600200" indent="-228600" defTabSz="890588">
              <a:defRPr sz="2800">
                <a:solidFill>
                  <a:srgbClr val="FFFFFF"/>
                </a:solidFill>
                <a:latin typeface="Arial" charset="0"/>
              </a:defRPr>
            </a:lvl4pPr>
            <a:lvl5pPr marL="2057400" indent="-228600" defTabSz="890588">
              <a:defRPr sz="2800">
                <a:solidFill>
                  <a:srgbClr val="FFFFFF"/>
                </a:solidFill>
                <a:latin typeface="Arial" charset="0"/>
              </a:defRPr>
            </a:lvl5pPr>
            <a:lvl6pPr marL="2514600" indent="-228600" defTabSz="890588" eaLnBrk="0" fontAlgn="base" hangingPunct="0">
              <a:spcBef>
                <a:spcPct val="0"/>
              </a:spcBef>
              <a:spcAft>
                <a:spcPct val="0"/>
              </a:spcAft>
              <a:defRPr sz="2800">
                <a:solidFill>
                  <a:srgbClr val="FFFFFF"/>
                </a:solidFill>
                <a:latin typeface="Arial" charset="0"/>
              </a:defRPr>
            </a:lvl6pPr>
            <a:lvl7pPr marL="2971800" indent="-228600" defTabSz="890588" eaLnBrk="0" fontAlgn="base" hangingPunct="0">
              <a:spcBef>
                <a:spcPct val="0"/>
              </a:spcBef>
              <a:spcAft>
                <a:spcPct val="0"/>
              </a:spcAft>
              <a:defRPr sz="2800">
                <a:solidFill>
                  <a:srgbClr val="FFFFFF"/>
                </a:solidFill>
                <a:latin typeface="Arial" charset="0"/>
              </a:defRPr>
            </a:lvl7pPr>
            <a:lvl8pPr marL="3429000" indent="-228600" defTabSz="890588" eaLnBrk="0" fontAlgn="base" hangingPunct="0">
              <a:spcBef>
                <a:spcPct val="0"/>
              </a:spcBef>
              <a:spcAft>
                <a:spcPct val="0"/>
              </a:spcAft>
              <a:defRPr sz="2800">
                <a:solidFill>
                  <a:srgbClr val="FFFFFF"/>
                </a:solidFill>
                <a:latin typeface="Arial" charset="0"/>
              </a:defRPr>
            </a:lvl8pPr>
            <a:lvl9pPr marL="3886200" indent="-228600" defTabSz="890588" eaLnBrk="0" fontAlgn="base" hangingPunct="0">
              <a:spcBef>
                <a:spcPct val="0"/>
              </a:spcBef>
              <a:spcAft>
                <a:spcPct val="0"/>
              </a:spcAft>
              <a:defRPr sz="2800">
                <a:solidFill>
                  <a:srgbClr val="FFFFFF"/>
                </a:solidFill>
                <a:latin typeface="Arial" charset="0"/>
              </a:defRPr>
            </a:lvl9pPr>
          </a:lstStyle>
          <a:p>
            <a:fld id="{3A624005-86F7-4D23-972A-5A0CF7472B13}" type="slidenum">
              <a:rPr lang="en-US" sz="1000" smtClean="0">
                <a:solidFill>
                  <a:schemeClr val="tx1"/>
                </a:solidFill>
                <a:latin typeface="Times New Roman" pitchFamily="18" charset="0"/>
              </a:rPr>
              <a:pPr/>
              <a:t>8</a:t>
            </a:fld>
            <a:endParaRPr lang="en-US" sz="1000" smtClean="0">
              <a:solidFill>
                <a:schemeClr val="tx1"/>
              </a:solidFill>
              <a:latin typeface="Times New Roman" pitchFamily="18" charset="0"/>
            </a:endParaRPr>
          </a:p>
        </p:txBody>
      </p:sp>
      <p:sp>
        <p:nvSpPr>
          <p:cNvPr id="31747" name="Rectangle 2"/>
          <p:cNvSpPr>
            <a:spLocks noGrp="1" noRot="1" noChangeAspect="1" noChangeArrowheads="1" noTextEdit="1"/>
          </p:cNvSpPr>
          <p:nvPr>
            <p:ph type="sldImg"/>
          </p:nvPr>
        </p:nvSpPr>
        <p:spPr>
          <a:xfrm>
            <a:off x="1244600" y="733425"/>
            <a:ext cx="4491038" cy="3368675"/>
          </a:xfrm>
          <a:ln cap="flat"/>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1910.23(e)(1) and (4)</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588">
              <a:defRPr sz="2800">
                <a:solidFill>
                  <a:srgbClr val="FFFFFF"/>
                </a:solidFill>
                <a:latin typeface="Arial" charset="0"/>
              </a:defRPr>
            </a:lvl1pPr>
            <a:lvl2pPr marL="742950" indent="-285750" defTabSz="890588">
              <a:defRPr sz="2800">
                <a:solidFill>
                  <a:srgbClr val="FFFFFF"/>
                </a:solidFill>
                <a:latin typeface="Arial" charset="0"/>
              </a:defRPr>
            </a:lvl2pPr>
            <a:lvl3pPr marL="1143000" indent="-228600" defTabSz="890588">
              <a:defRPr sz="2800">
                <a:solidFill>
                  <a:srgbClr val="FFFFFF"/>
                </a:solidFill>
                <a:latin typeface="Arial" charset="0"/>
              </a:defRPr>
            </a:lvl3pPr>
            <a:lvl4pPr marL="1600200" indent="-228600" defTabSz="890588">
              <a:defRPr sz="2800">
                <a:solidFill>
                  <a:srgbClr val="FFFFFF"/>
                </a:solidFill>
                <a:latin typeface="Arial" charset="0"/>
              </a:defRPr>
            </a:lvl4pPr>
            <a:lvl5pPr marL="2057400" indent="-228600" defTabSz="890588">
              <a:defRPr sz="2800">
                <a:solidFill>
                  <a:srgbClr val="FFFFFF"/>
                </a:solidFill>
                <a:latin typeface="Arial" charset="0"/>
              </a:defRPr>
            </a:lvl5pPr>
            <a:lvl6pPr marL="2514600" indent="-228600" defTabSz="890588" eaLnBrk="0" fontAlgn="base" hangingPunct="0">
              <a:spcBef>
                <a:spcPct val="0"/>
              </a:spcBef>
              <a:spcAft>
                <a:spcPct val="0"/>
              </a:spcAft>
              <a:defRPr sz="2800">
                <a:solidFill>
                  <a:srgbClr val="FFFFFF"/>
                </a:solidFill>
                <a:latin typeface="Arial" charset="0"/>
              </a:defRPr>
            </a:lvl6pPr>
            <a:lvl7pPr marL="2971800" indent="-228600" defTabSz="890588" eaLnBrk="0" fontAlgn="base" hangingPunct="0">
              <a:spcBef>
                <a:spcPct val="0"/>
              </a:spcBef>
              <a:spcAft>
                <a:spcPct val="0"/>
              </a:spcAft>
              <a:defRPr sz="2800">
                <a:solidFill>
                  <a:srgbClr val="FFFFFF"/>
                </a:solidFill>
                <a:latin typeface="Arial" charset="0"/>
              </a:defRPr>
            </a:lvl7pPr>
            <a:lvl8pPr marL="3429000" indent="-228600" defTabSz="890588" eaLnBrk="0" fontAlgn="base" hangingPunct="0">
              <a:spcBef>
                <a:spcPct val="0"/>
              </a:spcBef>
              <a:spcAft>
                <a:spcPct val="0"/>
              </a:spcAft>
              <a:defRPr sz="2800">
                <a:solidFill>
                  <a:srgbClr val="FFFFFF"/>
                </a:solidFill>
                <a:latin typeface="Arial" charset="0"/>
              </a:defRPr>
            </a:lvl8pPr>
            <a:lvl9pPr marL="3886200" indent="-228600" defTabSz="890588" eaLnBrk="0" fontAlgn="base" hangingPunct="0">
              <a:spcBef>
                <a:spcPct val="0"/>
              </a:spcBef>
              <a:spcAft>
                <a:spcPct val="0"/>
              </a:spcAft>
              <a:defRPr sz="2800">
                <a:solidFill>
                  <a:srgbClr val="FFFFFF"/>
                </a:solidFill>
                <a:latin typeface="Arial" charset="0"/>
              </a:defRPr>
            </a:lvl9pPr>
          </a:lstStyle>
          <a:p>
            <a:fld id="{97469E5F-71CA-4C88-A735-6810EB6990E1}" type="slidenum">
              <a:rPr lang="en-US" sz="1000" smtClean="0">
                <a:solidFill>
                  <a:schemeClr val="tx1"/>
                </a:solidFill>
                <a:latin typeface="Times New Roman" pitchFamily="18" charset="0"/>
              </a:rPr>
              <a:pPr/>
              <a:t>9</a:t>
            </a:fld>
            <a:endParaRPr lang="en-US" sz="1000" smtClean="0">
              <a:solidFill>
                <a:schemeClr val="tx1"/>
              </a:solidFill>
              <a:latin typeface="Times New Roman" pitchFamily="18" charset="0"/>
            </a:endParaRPr>
          </a:p>
        </p:txBody>
      </p:sp>
      <p:sp>
        <p:nvSpPr>
          <p:cNvPr id="32771" name="Rectangle 2"/>
          <p:cNvSpPr>
            <a:spLocks noGrp="1" noRot="1" noChangeAspect="1" noChangeArrowheads="1" noTextEdit="1"/>
          </p:cNvSpPr>
          <p:nvPr>
            <p:ph type="sldImg"/>
          </p:nvPr>
        </p:nvSpPr>
        <p:spPr>
          <a:xfrm>
            <a:off x="1244600" y="733425"/>
            <a:ext cx="4491038" cy="3368675"/>
          </a:xfrm>
          <a:ln cap="flat"/>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1910.23(a)(1)</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r>
              <a:rPr lang="en-US"/>
              <a:t>Occupational Safety &amp; Health Education Program - NJ State AFL-CIO</a:t>
            </a:r>
            <a:endParaRPr lang="en-US">
              <a:latin typeface="Times New Roman" pitchFamily="18" charset="0"/>
            </a:endParaRPr>
          </a:p>
        </p:txBody>
      </p:sp>
      <p:sp>
        <p:nvSpPr>
          <p:cNvPr id="6" name="Rectangle 4"/>
          <p:cNvSpPr>
            <a:spLocks noGrp="1" noChangeArrowheads="1"/>
          </p:cNvSpPr>
          <p:nvPr>
            <p:ph type="sldNum" sz="quarter" idx="12"/>
          </p:nvPr>
        </p:nvSpPr>
        <p:spPr>
          <a:ln/>
        </p:spPr>
        <p:txBody>
          <a:bodyPr/>
          <a:lstStyle>
            <a:lvl1pPr>
              <a:defRPr/>
            </a:lvl1pPr>
          </a:lstStyle>
          <a:p>
            <a:pPr>
              <a:defRPr/>
            </a:pPr>
            <a:fld id="{24FB7B36-3C5F-4570-809E-43105D753347}" type="slidenum">
              <a:rPr lang="en-US"/>
              <a:pPr>
                <a:defRPr/>
              </a:pPr>
              <a:t>‹#›</a:t>
            </a:fld>
            <a:endParaRPr lang="en-US">
              <a:solidFill>
                <a:schemeClr val="tx1"/>
              </a:solidFill>
            </a:endParaRPr>
          </a:p>
        </p:txBody>
      </p:sp>
    </p:spTree>
    <p:extLst>
      <p:ext uri="{BB962C8B-B14F-4D97-AF65-F5344CB8AC3E}">
        <p14:creationId xmlns:p14="http://schemas.microsoft.com/office/powerpoint/2010/main" val="2508260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r>
              <a:rPr lang="en-US"/>
              <a:t>Occupational Safety &amp; Health Education Program - NJ State AFL-CIO</a:t>
            </a:r>
            <a:endParaRPr lang="en-US">
              <a:latin typeface="Times New Roman" pitchFamily="18" charset="0"/>
            </a:endParaRPr>
          </a:p>
        </p:txBody>
      </p:sp>
      <p:sp>
        <p:nvSpPr>
          <p:cNvPr id="6" name="Rectangle 4"/>
          <p:cNvSpPr>
            <a:spLocks noGrp="1" noChangeArrowheads="1"/>
          </p:cNvSpPr>
          <p:nvPr>
            <p:ph type="sldNum" sz="quarter" idx="12"/>
          </p:nvPr>
        </p:nvSpPr>
        <p:spPr>
          <a:ln/>
        </p:spPr>
        <p:txBody>
          <a:bodyPr/>
          <a:lstStyle>
            <a:lvl1pPr>
              <a:defRPr/>
            </a:lvl1pPr>
          </a:lstStyle>
          <a:p>
            <a:pPr>
              <a:defRPr/>
            </a:pPr>
            <a:fld id="{7F9EB78E-9201-419F-9F5A-3665BDF826BB}" type="slidenum">
              <a:rPr lang="en-US"/>
              <a:pPr>
                <a:defRPr/>
              </a:pPr>
              <a:t>‹#›</a:t>
            </a:fld>
            <a:endParaRPr lang="en-US">
              <a:solidFill>
                <a:schemeClr val="tx1"/>
              </a:solidFill>
            </a:endParaRPr>
          </a:p>
        </p:txBody>
      </p:sp>
    </p:spTree>
    <p:extLst>
      <p:ext uri="{BB962C8B-B14F-4D97-AF65-F5344CB8AC3E}">
        <p14:creationId xmlns:p14="http://schemas.microsoft.com/office/powerpoint/2010/main" val="635404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r>
              <a:rPr lang="en-US"/>
              <a:t>Occupational Safety &amp; Health Education Program - NJ State AFL-CIO</a:t>
            </a:r>
            <a:endParaRPr lang="en-US">
              <a:latin typeface="Times New Roman" pitchFamily="18" charset="0"/>
            </a:endParaRPr>
          </a:p>
        </p:txBody>
      </p:sp>
      <p:sp>
        <p:nvSpPr>
          <p:cNvPr id="6" name="Rectangle 4"/>
          <p:cNvSpPr>
            <a:spLocks noGrp="1" noChangeArrowheads="1"/>
          </p:cNvSpPr>
          <p:nvPr>
            <p:ph type="sldNum" sz="quarter" idx="12"/>
          </p:nvPr>
        </p:nvSpPr>
        <p:spPr>
          <a:ln/>
        </p:spPr>
        <p:txBody>
          <a:bodyPr/>
          <a:lstStyle>
            <a:lvl1pPr>
              <a:defRPr/>
            </a:lvl1pPr>
          </a:lstStyle>
          <a:p>
            <a:pPr>
              <a:defRPr/>
            </a:pPr>
            <a:fld id="{437B1553-2B98-4D37-B679-B0DFB366EFCC}" type="slidenum">
              <a:rPr lang="en-US"/>
              <a:pPr>
                <a:defRPr/>
              </a:pPr>
              <a:t>‹#›</a:t>
            </a:fld>
            <a:endParaRPr lang="en-US">
              <a:solidFill>
                <a:schemeClr val="tx1"/>
              </a:solidFill>
            </a:endParaRPr>
          </a:p>
        </p:txBody>
      </p:sp>
    </p:spTree>
    <p:extLst>
      <p:ext uri="{BB962C8B-B14F-4D97-AF65-F5344CB8AC3E}">
        <p14:creationId xmlns:p14="http://schemas.microsoft.com/office/powerpoint/2010/main" val="685313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Tx/>
              <a:buFont typeface="Wingdings" pitchFamily="2" charset="2"/>
              <a:buChar char="l"/>
              <a:defRPr/>
            </a:lvl1pPr>
            <a:lvl2pPr>
              <a:buClrTx/>
              <a:buFont typeface="Wingdings" pitchFamily="2"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r>
              <a:rPr lang="en-US"/>
              <a:t>Occupational Safety &amp; Health Education Program - NJ State AFL-CIO</a:t>
            </a:r>
            <a:endParaRPr lang="en-US">
              <a:latin typeface="Times New Roman" pitchFamily="18" charset="0"/>
            </a:endParaRPr>
          </a:p>
        </p:txBody>
      </p:sp>
      <p:sp>
        <p:nvSpPr>
          <p:cNvPr id="6" name="Rectangle 4"/>
          <p:cNvSpPr>
            <a:spLocks noGrp="1" noChangeArrowheads="1"/>
          </p:cNvSpPr>
          <p:nvPr>
            <p:ph type="sldNum" sz="quarter" idx="12"/>
          </p:nvPr>
        </p:nvSpPr>
        <p:spPr>
          <a:ln/>
        </p:spPr>
        <p:txBody>
          <a:bodyPr/>
          <a:lstStyle>
            <a:lvl1pPr>
              <a:defRPr/>
            </a:lvl1pPr>
          </a:lstStyle>
          <a:p>
            <a:pPr>
              <a:defRPr/>
            </a:pPr>
            <a:fld id="{72DC3DE2-57CB-4664-8DC3-D8BFEC647E2E}" type="slidenum">
              <a:rPr lang="en-US"/>
              <a:pPr>
                <a:defRPr/>
              </a:pPr>
              <a:t>‹#›</a:t>
            </a:fld>
            <a:endParaRPr lang="en-US">
              <a:solidFill>
                <a:schemeClr val="tx1"/>
              </a:solidFill>
            </a:endParaRPr>
          </a:p>
        </p:txBody>
      </p:sp>
    </p:spTree>
    <p:extLst>
      <p:ext uri="{BB962C8B-B14F-4D97-AF65-F5344CB8AC3E}">
        <p14:creationId xmlns:p14="http://schemas.microsoft.com/office/powerpoint/2010/main" val="1548913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r>
              <a:rPr lang="en-US"/>
              <a:t>Occupational Safety &amp; Health Education Program - NJ State AFL-CIO</a:t>
            </a:r>
            <a:endParaRPr lang="en-US">
              <a:latin typeface="Times New Roman" pitchFamily="18" charset="0"/>
            </a:endParaRPr>
          </a:p>
        </p:txBody>
      </p:sp>
      <p:sp>
        <p:nvSpPr>
          <p:cNvPr id="6" name="Rectangle 4"/>
          <p:cNvSpPr>
            <a:spLocks noGrp="1" noChangeArrowheads="1"/>
          </p:cNvSpPr>
          <p:nvPr>
            <p:ph type="sldNum" sz="quarter" idx="12"/>
          </p:nvPr>
        </p:nvSpPr>
        <p:spPr>
          <a:ln/>
        </p:spPr>
        <p:txBody>
          <a:bodyPr/>
          <a:lstStyle>
            <a:lvl1pPr>
              <a:defRPr/>
            </a:lvl1pPr>
          </a:lstStyle>
          <a:p>
            <a:pPr>
              <a:defRPr/>
            </a:pPr>
            <a:fld id="{B08EDEFB-7498-4CF3-B5B6-4F2D23C98288}" type="slidenum">
              <a:rPr lang="en-US"/>
              <a:pPr>
                <a:defRPr/>
              </a:pPr>
              <a:t>‹#›</a:t>
            </a:fld>
            <a:endParaRPr lang="en-US">
              <a:solidFill>
                <a:schemeClr val="tx1"/>
              </a:solidFill>
            </a:endParaRPr>
          </a:p>
        </p:txBody>
      </p:sp>
    </p:spTree>
    <p:extLst>
      <p:ext uri="{BB962C8B-B14F-4D97-AF65-F5344CB8AC3E}">
        <p14:creationId xmlns:p14="http://schemas.microsoft.com/office/powerpoint/2010/main" val="1432592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r>
              <a:rPr lang="en-US"/>
              <a:t>Occupational Safety &amp; Health Education Program - NJ State AFL-CIO</a:t>
            </a:r>
            <a:endParaRPr lang="en-US">
              <a:latin typeface="Times New Roman" pitchFamily="18" charset="0"/>
            </a:endParaRPr>
          </a:p>
        </p:txBody>
      </p:sp>
      <p:sp>
        <p:nvSpPr>
          <p:cNvPr id="7" name="Rectangle 4"/>
          <p:cNvSpPr>
            <a:spLocks noGrp="1" noChangeArrowheads="1"/>
          </p:cNvSpPr>
          <p:nvPr>
            <p:ph type="sldNum" sz="quarter" idx="12"/>
          </p:nvPr>
        </p:nvSpPr>
        <p:spPr>
          <a:ln/>
        </p:spPr>
        <p:txBody>
          <a:bodyPr/>
          <a:lstStyle>
            <a:lvl1pPr>
              <a:defRPr/>
            </a:lvl1pPr>
          </a:lstStyle>
          <a:p>
            <a:pPr>
              <a:defRPr/>
            </a:pPr>
            <a:fld id="{E7EE88C3-ECEA-4313-9E28-C4BF927B59EA}" type="slidenum">
              <a:rPr lang="en-US"/>
              <a:pPr>
                <a:defRPr/>
              </a:pPr>
              <a:t>‹#›</a:t>
            </a:fld>
            <a:endParaRPr lang="en-US">
              <a:solidFill>
                <a:schemeClr val="tx1"/>
              </a:solidFill>
            </a:endParaRPr>
          </a:p>
        </p:txBody>
      </p:sp>
    </p:spTree>
    <p:extLst>
      <p:ext uri="{BB962C8B-B14F-4D97-AF65-F5344CB8AC3E}">
        <p14:creationId xmlns:p14="http://schemas.microsoft.com/office/powerpoint/2010/main" val="1401876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ftr" sz="quarter" idx="11"/>
          </p:nvPr>
        </p:nvSpPr>
        <p:spPr>
          <a:ln/>
        </p:spPr>
        <p:txBody>
          <a:bodyPr/>
          <a:lstStyle>
            <a:lvl1pPr>
              <a:defRPr/>
            </a:lvl1pPr>
          </a:lstStyle>
          <a:p>
            <a:pPr>
              <a:defRPr/>
            </a:pPr>
            <a:r>
              <a:rPr lang="en-US"/>
              <a:t>Occupational Safety &amp; Health Education Program - NJ State AFL-CIO</a:t>
            </a:r>
            <a:endParaRPr lang="en-US">
              <a:latin typeface="Times New Roman" pitchFamily="18" charset="0"/>
            </a:endParaRPr>
          </a:p>
        </p:txBody>
      </p:sp>
      <p:sp>
        <p:nvSpPr>
          <p:cNvPr id="9" name="Rectangle 4"/>
          <p:cNvSpPr>
            <a:spLocks noGrp="1" noChangeArrowheads="1"/>
          </p:cNvSpPr>
          <p:nvPr>
            <p:ph type="sldNum" sz="quarter" idx="12"/>
          </p:nvPr>
        </p:nvSpPr>
        <p:spPr>
          <a:ln/>
        </p:spPr>
        <p:txBody>
          <a:bodyPr/>
          <a:lstStyle>
            <a:lvl1pPr>
              <a:defRPr/>
            </a:lvl1pPr>
          </a:lstStyle>
          <a:p>
            <a:pPr>
              <a:defRPr/>
            </a:pPr>
            <a:fld id="{AE881E8B-CFA5-4E2B-805C-FB8228EEDA15}" type="slidenum">
              <a:rPr lang="en-US"/>
              <a:pPr>
                <a:defRPr/>
              </a:pPr>
              <a:t>‹#›</a:t>
            </a:fld>
            <a:endParaRPr lang="en-US">
              <a:solidFill>
                <a:schemeClr val="tx1"/>
              </a:solidFill>
            </a:endParaRPr>
          </a:p>
        </p:txBody>
      </p:sp>
    </p:spTree>
    <p:extLst>
      <p:ext uri="{BB962C8B-B14F-4D97-AF65-F5344CB8AC3E}">
        <p14:creationId xmlns:p14="http://schemas.microsoft.com/office/powerpoint/2010/main" val="3901981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ftr" sz="quarter" idx="11"/>
          </p:nvPr>
        </p:nvSpPr>
        <p:spPr>
          <a:ln/>
        </p:spPr>
        <p:txBody>
          <a:bodyPr/>
          <a:lstStyle>
            <a:lvl1pPr>
              <a:defRPr/>
            </a:lvl1pPr>
          </a:lstStyle>
          <a:p>
            <a:pPr>
              <a:defRPr/>
            </a:pPr>
            <a:r>
              <a:rPr lang="en-US"/>
              <a:t>Occupational Safety &amp; Health Education Program - NJ State AFL-CIO</a:t>
            </a:r>
            <a:endParaRPr lang="en-US">
              <a:latin typeface="Times New Roman" pitchFamily="18" charset="0"/>
            </a:endParaRPr>
          </a:p>
        </p:txBody>
      </p:sp>
      <p:sp>
        <p:nvSpPr>
          <p:cNvPr id="5" name="Rectangle 4"/>
          <p:cNvSpPr>
            <a:spLocks noGrp="1" noChangeArrowheads="1"/>
          </p:cNvSpPr>
          <p:nvPr>
            <p:ph type="sldNum" sz="quarter" idx="12"/>
          </p:nvPr>
        </p:nvSpPr>
        <p:spPr>
          <a:ln/>
        </p:spPr>
        <p:txBody>
          <a:bodyPr/>
          <a:lstStyle>
            <a:lvl1pPr>
              <a:defRPr/>
            </a:lvl1pPr>
          </a:lstStyle>
          <a:p>
            <a:pPr>
              <a:defRPr/>
            </a:pPr>
            <a:fld id="{4F8717FC-F5C9-4F8D-8872-D30B18FC00EF}" type="slidenum">
              <a:rPr lang="en-US"/>
              <a:pPr>
                <a:defRPr/>
              </a:pPr>
              <a:t>‹#›</a:t>
            </a:fld>
            <a:endParaRPr lang="en-US">
              <a:solidFill>
                <a:schemeClr val="tx1"/>
              </a:solidFill>
            </a:endParaRPr>
          </a:p>
        </p:txBody>
      </p:sp>
    </p:spTree>
    <p:extLst>
      <p:ext uri="{BB962C8B-B14F-4D97-AF65-F5344CB8AC3E}">
        <p14:creationId xmlns:p14="http://schemas.microsoft.com/office/powerpoint/2010/main" val="2602038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ftr" sz="quarter" idx="11"/>
          </p:nvPr>
        </p:nvSpPr>
        <p:spPr>
          <a:ln/>
        </p:spPr>
        <p:txBody>
          <a:bodyPr/>
          <a:lstStyle>
            <a:lvl1pPr>
              <a:defRPr/>
            </a:lvl1pPr>
          </a:lstStyle>
          <a:p>
            <a:pPr>
              <a:defRPr/>
            </a:pPr>
            <a:r>
              <a:rPr lang="en-US"/>
              <a:t>Occupational Safety &amp; Health Education Program - NJ State AFL-CIO</a:t>
            </a:r>
            <a:endParaRPr lang="en-US">
              <a:latin typeface="Times New Roman" pitchFamily="18" charset="0"/>
            </a:endParaRPr>
          </a:p>
        </p:txBody>
      </p:sp>
      <p:sp>
        <p:nvSpPr>
          <p:cNvPr id="4" name="Rectangle 4"/>
          <p:cNvSpPr>
            <a:spLocks noGrp="1" noChangeArrowheads="1"/>
          </p:cNvSpPr>
          <p:nvPr>
            <p:ph type="sldNum" sz="quarter" idx="12"/>
          </p:nvPr>
        </p:nvSpPr>
        <p:spPr>
          <a:ln/>
        </p:spPr>
        <p:txBody>
          <a:bodyPr/>
          <a:lstStyle>
            <a:lvl1pPr>
              <a:defRPr/>
            </a:lvl1pPr>
          </a:lstStyle>
          <a:p>
            <a:pPr>
              <a:defRPr/>
            </a:pPr>
            <a:fld id="{1C68B9B8-27EC-4F32-AE30-CC243C92398A}" type="slidenum">
              <a:rPr lang="en-US"/>
              <a:pPr>
                <a:defRPr/>
              </a:pPr>
              <a:t>‹#›</a:t>
            </a:fld>
            <a:endParaRPr lang="en-US">
              <a:solidFill>
                <a:schemeClr val="tx1"/>
              </a:solidFill>
            </a:endParaRPr>
          </a:p>
        </p:txBody>
      </p:sp>
    </p:spTree>
    <p:extLst>
      <p:ext uri="{BB962C8B-B14F-4D97-AF65-F5344CB8AC3E}">
        <p14:creationId xmlns:p14="http://schemas.microsoft.com/office/powerpoint/2010/main" val="4252203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r>
              <a:rPr lang="en-US"/>
              <a:t>Occupational Safety &amp; Health Education Program - NJ State AFL-CIO</a:t>
            </a:r>
            <a:endParaRPr lang="en-US">
              <a:latin typeface="Times New Roman" pitchFamily="18" charset="0"/>
            </a:endParaRPr>
          </a:p>
        </p:txBody>
      </p:sp>
      <p:sp>
        <p:nvSpPr>
          <p:cNvPr id="7" name="Rectangle 4"/>
          <p:cNvSpPr>
            <a:spLocks noGrp="1" noChangeArrowheads="1"/>
          </p:cNvSpPr>
          <p:nvPr>
            <p:ph type="sldNum" sz="quarter" idx="12"/>
          </p:nvPr>
        </p:nvSpPr>
        <p:spPr>
          <a:ln/>
        </p:spPr>
        <p:txBody>
          <a:bodyPr/>
          <a:lstStyle>
            <a:lvl1pPr>
              <a:defRPr/>
            </a:lvl1pPr>
          </a:lstStyle>
          <a:p>
            <a:pPr>
              <a:defRPr/>
            </a:pPr>
            <a:fld id="{18D8A5A5-EA0E-4BD8-BFF9-11BB48897FD1}" type="slidenum">
              <a:rPr lang="en-US"/>
              <a:pPr>
                <a:defRPr/>
              </a:pPr>
              <a:t>‹#›</a:t>
            </a:fld>
            <a:endParaRPr lang="en-US">
              <a:solidFill>
                <a:schemeClr val="tx1"/>
              </a:solidFill>
            </a:endParaRPr>
          </a:p>
        </p:txBody>
      </p:sp>
    </p:spTree>
    <p:extLst>
      <p:ext uri="{BB962C8B-B14F-4D97-AF65-F5344CB8AC3E}">
        <p14:creationId xmlns:p14="http://schemas.microsoft.com/office/powerpoint/2010/main" val="283935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r>
              <a:rPr lang="en-US"/>
              <a:t>Occupational Safety &amp; Health Education Program - NJ State AFL-CIO</a:t>
            </a:r>
            <a:endParaRPr lang="en-US">
              <a:latin typeface="Times New Roman" pitchFamily="18" charset="0"/>
            </a:endParaRPr>
          </a:p>
        </p:txBody>
      </p:sp>
      <p:sp>
        <p:nvSpPr>
          <p:cNvPr id="7" name="Rectangle 4"/>
          <p:cNvSpPr>
            <a:spLocks noGrp="1" noChangeArrowheads="1"/>
          </p:cNvSpPr>
          <p:nvPr>
            <p:ph type="sldNum" sz="quarter" idx="12"/>
          </p:nvPr>
        </p:nvSpPr>
        <p:spPr>
          <a:ln/>
        </p:spPr>
        <p:txBody>
          <a:bodyPr/>
          <a:lstStyle>
            <a:lvl1pPr>
              <a:defRPr/>
            </a:lvl1pPr>
          </a:lstStyle>
          <a:p>
            <a:pPr>
              <a:defRPr/>
            </a:pPr>
            <a:fld id="{0AE1CE1C-E401-49D9-B9C9-DE92BC50A402}" type="slidenum">
              <a:rPr lang="en-US"/>
              <a:pPr>
                <a:defRPr/>
              </a:pPr>
              <a:t>‹#›</a:t>
            </a:fld>
            <a:endParaRPr lang="en-US">
              <a:solidFill>
                <a:schemeClr val="tx1"/>
              </a:solidFill>
            </a:endParaRPr>
          </a:p>
        </p:txBody>
      </p:sp>
    </p:spTree>
    <p:extLst>
      <p:ext uri="{BB962C8B-B14F-4D97-AF65-F5344CB8AC3E}">
        <p14:creationId xmlns:p14="http://schemas.microsoft.com/office/powerpoint/2010/main" val="3784698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dt" sz="half" idx="2"/>
          </p:nvPr>
        </p:nvSpPr>
        <p:spPr bwMode="auto">
          <a:xfrm>
            <a:off x="692150" y="6235700"/>
            <a:ext cx="1871663" cy="468313"/>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solidFill>
                  <a:schemeClr val="tx1"/>
                </a:solidFill>
                <a:latin typeface="Times New Roman" pitchFamily="18" charset="0"/>
              </a:defRPr>
            </a:lvl1pPr>
          </a:lstStyle>
          <a:p>
            <a:pPr>
              <a:defRPr/>
            </a:pPr>
            <a:endParaRPr lang="en-US"/>
          </a:p>
        </p:txBody>
      </p:sp>
      <p:sp>
        <p:nvSpPr>
          <p:cNvPr id="1027" name="Rectangle 3"/>
          <p:cNvSpPr>
            <a:spLocks noGrp="1" noChangeArrowheads="1"/>
          </p:cNvSpPr>
          <p:nvPr>
            <p:ph type="ftr" sz="quarter" idx="3"/>
          </p:nvPr>
        </p:nvSpPr>
        <p:spPr bwMode="auto">
          <a:xfrm>
            <a:off x="3117850" y="6235700"/>
            <a:ext cx="2908300" cy="468313"/>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lvl1pPr>
          </a:lstStyle>
          <a:p>
            <a:pPr>
              <a:defRPr/>
            </a:pPr>
            <a:r>
              <a:rPr lang="en-US"/>
              <a:t>Occupational Safety &amp; Health Education Program - NJ State AFL-CIO</a:t>
            </a:r>
            <a:endParaRPr lang="en-US">
              <a:latin typeface="Times New Roman" pitchFamily="18" charset="0"/>
            </a:endParaRPr>
          </a:p>
        </p:txBody>
      </p:sp>
      <p:sp>
        <p:nvSpPr>
          <p:cNvPr id="1028" name="Rectangle 4"/>
          <p:cNvSpPr>
            <a:spLocks noGrp="1" noChangeArrowheads="1"/>
          </p:cNvSpPr>
          <p:nvPr>
            <p:ph type="sldNum" sz="quarter" idx="4"/>
          </p:nvPr>
        </p:nvSpPr>
        <p:spPr bwMode="auto">
          <a:xfrm>
            <a:off x="6580188" y="6235700"/>
            <a:ext cx="1871662" cy="468313"/>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200"/>
            </a:lvl1pPr>
          </a:lstStyle>
          <a:p>
            <a:pPr>
              <a:defRPr/>
            </a:pPr>
            <a:fld id="{B4F34CF1-0C37-4AA2-87D8-FFFF0E7E7464}" type="slidenum">
              <a:rPr lang="en-US"/>
              <a:pPr>
                <a:defRPr/>
              </a:pPr>
              <a:t>‹#›</a:t>
            </a:fld>
            <a:endParaRPr lang="en-US">
              <a:solidFill>
                <a:schemeClr val="tx1"/>
              </a:solidFill>
            </a:endParaRPr>
          </a:p>
        </p:txBody>
      </p:sp>
      <p:sp>
        <p:nvSpPr>
          <p:cNvPr id="1029"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054"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000" b="1">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b="1">
          <a:solidFill>
            <a:srgbClr val="FFFF00"/>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000" b="1">
          <a:solidFill>
            <a:srgbClr val="FFFF00"/>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000" b="1">
          <a:solidFill>
            <a:srgbClr val="FFFF00"/>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000" b="1">
          <a:solidFill>
            <a:srgbClr val="FFFF00"/>
          </a:solidFill>
          <a:effectLst>
            <a:outerShdw blurRad="38100" dist="38100" dir="2700000" algn="tl">
              <a:srgbClr val="000000"/>
            </a:outerShdw>
          </a:effectLst>
          <a:latin typeface="Arial" charset="0"/>
        </a:defRPr>
      </a:lvl5pPr>
      <a:lvl6pPr marL="457200" algn="ctr" rtl="0" eaLnBrk="0" fontAlgn="base" hangingPunct="0">
        <a:spcBef>
          <a:spcPct val="0"/>
        </a:spcBef>
        <a:spcAft>
          <a:spcPct val="0"/>
        </a:spcAft>
        <a:defRPr sz="4000" b="1">
          <a:solidFill>
            <a:srgbClr val="FFFF00"/>
          </a:solidFill>
          <a:effectLst>
            <a:outerShdw blurRad="38100" dist="38100" dir="2700000" algn="tl">
              <a:srgbClr val="000000"/>
            </a:outerShdw>
          </a:effectLst>
          <a:latin typeface="Arial" charset="0"/>
        </a:defRPr>
      </a:lvl6pPr>
      <a:lvl7pPr marL="914400" algn="ctr" rtl="0" eaLnBrk="0" fontAlgn="base" hangingPunct="0">
        <a:spcBef>
          <a:spcPct val="0"/>
        </a:spcBef>
        <a:spcAft>
          <a:spcPct val="0"/>
        </a:spcAft>
        <a:defRPr sz="4000" b="1">
          <a:solidFill>
            <a:srgbClr val="FFFF00"/>
          </a:solidFill>
          <a:effectLst>
            <a:outerShdw blurRad="38100" dist="38100" dir="2700000" algn="tl">
              <a:srgbClr val="000000"/>
            </a:outerShdw>
          </a:effectLst>
          <a:latin typeface="Arial" charset="0"/>
        </a:defRPr>
      </a:lvl7pPr>
      <a:lvl8pPr marL="1371600" algn="ctr" rtl="0" eaLnBrk="0" fontAlgn="base" hangingPunct="0">
        <a:spcBef>
          <a:spcPct val="0"/>
        </a:spcBef>
        <a:spcAft>
          <a:spcPct val="0"/>
        </a:spcAft>
        <a:defRPr sz="4000" b="1">
          <a:solidFill>
            <a:srgbClr val="FFFF00"/>
          </a:solidFill>
          <a:effectLst>
            <a:outerShdw blurRad="38100" dist="38100" dir="2700000" algn="tl">
              <a:srgbClr val="000000"/>
            </a:outerShdw>
          </a:effectLst>
          <a:latin typeface="Arial" charset="0"/>
        </a:defRPr>
      </a:lvl8pPr>
      <a:lvl9pPr marL="1828800" algn="ctr" rtl="0" eaLnBrk="0" fontAlgn="base" hangingPunct="0">
        <a:spcBef>
          <a:spcPct val="0"/>
        </a:spcBef>
        <a:spcAft>
          <a:spcPct val="0"/>
        </a:spcAft>
        <a:defRPr sz="4000" b="1">
          <a:solidFill>
            <a:srgbClr val="FFFF00"/>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rgbClr val="FF9900"/>
        </a:buClr>
        <a:buFont typeface="CommonBullets" pitchFamily="34" charset="2"/>
        <a:buChar char="!"/>
        <a:defRPr sz="2400">
          <a:solidFill>
            <a:srgbClr val="FFFFFF"/>
          </a:solidFill>
          <a:latin typeface="+mn-lt"/>
          <a:ea typeface="+mn-ea"/>
          <a:cs typeface="+mn-cs"/>
        </a:defRPr>
      </a:lvl1pPr>
      <a:lvl2pPr marL="742950" indent="-285750" algn="l" rtl="0" eaLnBrk="0" fontAlgn="base" hangingPunct="0">
        <a:spcBef>
          <a:spcPct val="20000"/>
        </a:spcBef>
        <a:spcAft>
          <a:spcPct val="0"/>
        </a:spcAft>
        <a:buClr>
          <a:srgbClr val="FF9900"/>
        </a:buClr>
        <a:buFont typeface="CommonBullets" pitchFamily="34" charset="2"/>
        <a:buChar char="&gt;"/>
        <a:defRPr sz="2300">
          <a:solidFill>
            <a:srgbClr val="FFFFFF"/>
          </a:solidFill>
          <a:latin typeface="+mn-lt"/>
        </a:defRPr>
      </a:lvl2pPr>
      <a:lvl3pPr marL="1143000" indent="-228600" algn="l" rtl="0" eaLnBrk="0" fontAlgn="base" hangingPunct="0">
        <a:spcBef>
          <a:spcPct val="20000"/>
        </a:spcBef>
        <a:spcAft>
          <a:spcPct val="0"/>
        </a:spcAft>
        <a:buClr>
          <a:srgbClr val="FF9900"/>
        </a:buClr>
        <a:buFont typeface="CommonBullets" pitchFamily="34" charset="2"/>
        <a:buChar char="="/>
        <a:defRPr sz="2300">
          <a:solidFill>
            <a:srgbClr val="FFFFFF"/>
          </a:solidFill>
          <a:latin typeface="+mn-lt"/>
        </a:defRPr>
      </a:lvl3pPr>
      <a:lvl4pPr marL="1600200" indent="-228600" algn="l" rtl="0" eaLnBrk="0" fontAlgn="base" hangingPunct="0">
        <a:spcBef>
          <a:spcPct val="20000"/>
        </a:spcBef>
        <a:spcAft>
          <a:spcPct val="0"/>
        </a:spcAft>
        <a:buClr>
          <a:srgbClr val="FF9900"/>
        </a:buClr>
        <a:buChar char="–"/>
        <a:defRPr sz="2000">
          <a:solidFill>
            <a:srgbClr val="FFFFFF"/>
          </a:solidFill>
          <a:latin typeface="+mn-lt"/>
        </a:defRPr>
      </a:lvl4pPr>
      <a:lvl5pPr marL="2055813" indent="-227013" algn="l" rtl="0" eaLnBrk="0" fontAlgn="base" hangingPunct="0">
        <a:spcBef>
          <a:spcPct val="20000"/>
        </a:spcBef>
        <a:spcAft>
          <a:spcPct val="0"/>
        </a:spcAft>
        <a:buClr>
          <a:srgbClr val="FF9900"/>
        </a:buClr>
        <a:buChar char="•"/>
        <a:defRPr sz="2000">
          <a:solidFill>
            <a:srgbClr val="FFFFFF"/>
          </a:solidFill>
          <a:latin typeface="+mn-lt"/>
        </a:defRPr>
      </a:lvl5pPr>
      <a:lvl6pPr marL="2513013" indent="-227013" algn="l" rtl="0" eaLnBrk="0" fontAlgn="base" hangingPunct="0">
        <a:spcBef>
          <a:spcPct val="20000"/>
        </a:spcBef>
        <a:spcAft>
          <a:spcPct val="0"/>
        </a:spcAft>
        <a:buClr>
          <a:srgbClr val="FF9900"/>
        </a:buClr>
        <a:buChar char="•"/>
        <a:defRPr sz="2000">
          <a:solidFill>
            <a:srgbClr val="FFFFFF"/>
          </a:solidFill>
          <a:latin typeface="+mn-lt"/>
        </a:defRPr>
      </a:lvl6pPr>
      <a:lvl7pPr marL="2970213" indent="-227013" algn="l" rtl="0" eaLnBrk="0" fontAlgn="base" hangingPunct="0">
        <a:spcBef>
          <a:spcPct val="20000"/>
        </a:spcBef>
        <a:spcAft>
          <a:spcPct val="0"/>
        </a:spcAft>
        <a:buClr>
          <a:srgbClr val="FF9900"/>
        </a:buClr>
        <a:buChar char="•"/>
        <a:defRPr sz="2000">
          <a:solidFill>
            <a:srgbClr val="FFFFFF"/>
          </a:solidFill>
          <a:latin typeface="+mn-lt"/>
        </a:defRPr>
      </a:lvl7pPr>
      <a:lvl8pPr marL="3427413" indent="-227013" algn="l" rtl="0" eaLnBrk="0" fontAlgn="base" hangingPunct="0">
        <a:spcBef>
          <a:spcPct val="20000"/>
        </a:spcBef>
        <a:spcAft>
          <a:spcPct val="0"/>
        </a:spcAft>
        <a:buClr>
          <a:srgbClr val="FF9900"/>
        </a:buClr>
        <a:buChar char="•"/>
        <a:defRPr sz="2000">
          <a:solidFill>
            <a:srgbClr val="FFFFFF"/>
          </a:solidFill>
          <a:latin typeface="+mn-lt"/>
        </a:defRPr>
      </a:lvl8pPr>
      <a:lvl9pPr marL="3884613" indent="-227013" algn="l" rtl="0" eaLnBrk="0" fontAlgn="base" hangingPunct="0">
        <a:spcBef>
          <a:spcPct val="20000"/>
        </a:spcBef>
        <a:spcAft>
          <a:spcPct val="0"/>
        </a:spcAft>
        <a:buClr>
          <a:srgbClr val="FF9900"/>
        </a:buClr>
        <a:buChar char="•"/>
        <a:defRPr sz="2000">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4.w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FFFFFF"/>
                </a:solidFill>
                <a:latin typeface="Arial" charset="0"/>
              </a:defRPr>
            </a:lvl1pPr>
            <a:lvl2pPr marL="742950" indent="-285750">
              <a:defRPr sz="2800">
                <a:solidFill>
                  <a:srgbClr val="FFFFFF"/>
                </a:solidFill>
                <a:latin typeface="Arial" charset="0"/>
              </a:defRPr>
            </a:lvl2pPr>
            <a:lvl3pPr marL="1143000" indent="-228600">
              <a:defRPr sz="2800">
                <a:solidFill>
                  <a:srgbClr val="FFFFFF"/>
                </a:solidFill>
                <a:latin typeface="Arial" charset="0"/>
              </a:defRPr>
            </a:lvl3pPr>
            <a:lvl4pPr marL="1600200" indent="-228600">
              <a:defRPr sz="2800">
                <a:solidFill>
                  <a:srgbClr val="FFFFFF"/>
                </a:solidFill>
                <a:latin typeface="Arial" charset="0"/>
              </a:defRPr>
            </a:lvl4pPr>
            <a:lvl5pPr marL="2057400" indent="-228600">
              <a:defRPr sz="2800">
                <a:solidFill>
                  <a:srgbClr val="FFFFFF"/>
                </a:solidFill>
                <a:latin typeface="Arial" charset="0"/>
              </a:defRPr>
            </a:lvl5pPr>
            <a:lvl6pPr marL="2514600" indent="-228600" eaLnBrk="0" fontAlgn="base" hangingPunct="0">
              <a:spcBef>
                <a:spcPct val="0"/>
              </a:spcBef>
              <a:spcAft>
                <a:spcPct val="0"/>
              </a:spcAft>
              <a:defRPr sz="2800">
                <a:solidFill>
                  <a:srgbClr val="FFFFFF"/>
                </a:solidFill>
                <a:latin typeface="Arial" charset="0"/>
              </a:defRPr>
            </a:lvl6pPr>
            <a:lvl7pPr marL="2971800" indent="-228600" eaLnBrk="0" fontAlgn="base" hangingPunct="0">
              <a:spcBef>
                <a:spcPct val="0"/>
              </a:spcBef>
              <a:spcAft>
                <a:spcPct val="0"/>
              </a:spcAft>
              <a:defRPr sz="2800">
                <a:solidFill>
                  <a:srgbClr val="FFFFFF"/>
                </a:solidFill>
                <a:latin typeface="Arial" charset="0"/>
              </a:defRPr>
            </a:lvl7pPr>
            <a:lvl8pPr marL="3429000" indent="-228600" eaLnBrk="0" fontAlgn="base" hangingPunct="0">
              <a:spcBef>
                <a:spcPct val="0"/>
              </a:spcBef>
              <a:spcAft>
                <a:spcPct val="0"/>
              </a:spcAft>
              <a:defRPr sz="2800">
                <a:solidFill>
                  <a:srgbClr val="FFFFFF"/>
                </a:solidFill>
                <a:latin typeface="Arial" charset="0"/>
              </a:defRPr>
            </a:lvl8pPr>
            <a:lvl9pPr marL="3886200" indent="-228600" eaLnBrk="0" fontAlgn="base" hangingPunct="0">
              <a:spcBef>
                <a:spcPct val="0"/>
              </a:spcBef>
              <a:spcAft>
                <a:spcPct val="0"/>
              </a:spcAft>
              <a:defRPr sz="2800">
                <a:solidFill>
                  <a:srgbClr val="FFFFFF"/>
                </a:solidFill>
                <a:latin typeface="Arial" charset="0"/>
              </a:defRPr>
            </a:lvl9pPr>
          </a:lstStyle>
          <a:p>
            <a:fld id="{29F5B90B-8ECD-405E-BFC6-5748135A1862}" type="slidenum">
              <a:rPr lang="en-US" sz="1200" smtClean="0"/>
              <a:pPr/>
              <a:t>1</a:t>
            </a:fld>
            <a:endParaRPr lang="en-US" sz="1200" smtClean="0">
              <a:solidFill>
                <a:schemeClr val="tx1"/>
              </a:solidFill>
            </a:endParaRPr>
          </a:p>
        </p:txBody>
      </p:sp>
      <p:sp>
        <p:nvSpPr>
          <p:cNvPr id="4098" name="Rectangle 2"/>
          <p:cNvSpPr>
            <a:spLocks noGrp="1" noChangeArrowheads="1"/>
          </p:cNvSpPr>
          <p:nvPr>
            <p:ph type="ctrTitle"/>
          </p:nvPr>
        </p:nvSpPr>
        <p:spPr>
          <a:xfrm>
            <a:off x="658019" y="152400"/>
            <a:ext cx="7759700" cy="1168400"/>
          </a:xfrm>
        </p:spPr>
        <p:txBody>
          <a:bodyPr/>
          <a:lstStyle/>
          <a:p>
            <a:pPr>
              <a:defRPr/>
            </a:pPr>
            <a:r>
              <a:rPr lang="en-US" sz="4200" i="1" dirty="0" smtClean="0"/>
              <a:t>Walking-Working Surfaces</a:t>
            </a:r>
          </a:p>
        </p:txBody>
      </p:sp>
      <p:sp>
        <p:nvSpPr>
          <p:cNvPr id="4" name="TextBox 3"/>
          <p:cNvSpPr txBox="1"/>
          <p:nvPr/>
        </p:nvSpPr>
        <p:spPr>
          <a:xfrm>
            <a:off x="1801813" y="5562600"/>
            <a:ext cx="5472111" cy="938719"/>
          </a:xfrm>
          <a:prstGeom prst="rect">
            <a:avLst/>
          </a:prstGeom>
          <a:noFill/>
        </p:spPr>
        <p:txBody>
          <a:bodyPr wrap="square" rtlCol="0">
            <a:spAutoFit/>
          </a:bodyPr>
          <a:lstStyle/>
          <a:p>
            <a:r>
              <a:rPr lang="en-US" sz="1100" dirty="0" smtClean="0"/>
              <a:t>This material was produced under grant [SH20856SH0]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sz="1100" dirty="0"/>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37944" y="1469136"/>
            <a:ext cx="5468112" cy="3919728"/>
          </a:xfrm>
          <a:prstGeom prst="rect">
            <a:avLst/>
          </a:prstGeom>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FFFFFF"/>
                </a:solidFill>
                <a:latin typeface="Arial" charset="0"/>
              </a:defRPr>
            </a:lvl1pPr>
            <a:lvl2pPr marL="742950" indent="-285750">
              <a:defRPr sz="2800">
                <a:solidFill>
                  <a:srgbClr val="FFFFFF"/>
                </a:solidFill>
                <a:latin typeface="Arial" charset="0"/>
              </a:defRPr>
            </a:lvl2pPr>
            <a:lvl3pPr marL="1143000" indent="-228600">
              <a:defRPr sz="2800">
                <a:solidFill>
                  <a:srgbClr val="FFFFFF"/>
                </a:solidFill>
                <a:latin typeface="Arial" charset="0"/>
              </a:defRPr>
            </a:lvl3pPr>
            <a:lvl4pPr marL="1600200" indent="-228600">
              <a:defRPr sz="2800">
                <a:solidFill>
                  <a:srgbClr val="FFFFFF"/>
                </a:solidFill>
                <a:latin typeface="Arial" charset="0"/>
              </a:defRPr>
            </a:lvl4pPr>
            <a:lvl5pPr marL="2057400" indent="-228600">
              <a:defRPr sz="2800">
                <a:solidFill>
                  <a:srgbClr val="FFFFFF"/>
                </a:solidFill>
                <a:latin typeface="Arial" charset="0"/>
              </a:defRPr>
            </a:lvl5pPr>
            <a:lvl6pPr marL="2514600" indent="-228600" eaLnBrk="0" fontAlgn="base" hangingPunct="0">
              <a:spcBef>
                <a:spcPct val="0"/>
              </a:spcBef>
              <a:spcAft>
                <a:spcPct val="0"/>
              </a:spcAft>
              <a:defRPr sz="2800">
                <a:solidFill>
                  <a:srgbClr val="FFFFFF"/>
                </a:solidFill>
                <a:latin typeface="Arial" charset="0"/>
              </a:defRPr>
            </a:lvl6pPr>
            <a:lvl7pPr marL="2971800" indent="-228600" eaLnBrk="0" fontAlgn="base" hangingPunct="0">
              <a:spcBef>
                <a:spcPct val="0"/>
              </a:spcBef>
              <a:spcAft>
                <a:spcPct val="0"/>
              </a:spcAft>
              <a:defRPr sz="2800">
                <a:solidFill>
                  <a:srgbClr val="FFFFFF"/>
                </a:solidFill>
                <a:latin typeface="Arial" charset="0"/>
              </a:defRPr>
            </a:lvl7pPr>
            <a:lvl8pPr marL="3429000" indent="-228600" eaLnBrk="0" fontAlgn="base" hangingPunct="0">
              <a:spcBef>
                <a:spcPct val="0"/>
              </a:spcBef>
              <a:spcAft>
                <a:spcPct val="0"/>
              </a:spcAft>
              <a:defRPr sz="2800">
                <a:solidFill>
                  <a:srgbClr val="FFFFFF"/>
                </a:solidFill>
                <a:latin typeface="Arial" charset="0"/>
              </a:defRPr>
            </a:lvl8pPr>
            <a:lvl9pPr marL="3886200" indent="-228600" eaLnBrk="0" fontAlgn="base" hangingPunct="0">
              <a:spcBef>
                <a:spcPct val="0"/>
              </a:spcBef>
              <a:spcAft>
                <a:spcPct val="0"/>
              </a:spcAft>
              <a:defRPr sz="2800">
                <a:solidFill>
                  <a:srgbClr val="FFFFFF"/>
                </a:solidFill>
                <a:latin typeface="Arial" charset="0"/>
              </a:defRPr>
            </a:lvl9pPr>
          </a:lstStyle>
          <a:p>
            <a:fld id="{48B5ECE7-6578-45FC-A99F-10073061ECE4}" type="slidenum">
              <a:rPr lang="en-US" sz="1200" smtClean="0"/>
              <a:pPr/>
              <a:t>10</a:t>
            </a:fld>
            <a:endParaRPr lang="en-US" sz="1200" smtClean="0">
              <a:solidFill>
                <a:schemeClr val="tx1"/>
              </a:solidFill>
            </a:endParaRPr>
          </a:p>
        </p:txBody>
      </p:sp>
      <p:sp>
        <p:nvSpPr>
          <p:cNvPr id="23554" name="Rectangle 2"/>
          <p:cNvSpPr>
            <a:spLocks noGrp="1" noChangeArrowheads="1"/>
          </p:cNvSpPr>
          <p:nvPr>
            <p:ph type="title"/>
          </p:nvPr>
        </p:nvSpPr>
        <p:spPr>
          <a:xfrm>
            <a:off x="615950" y="233363"/>
            <a:ext cx="7994650" cy="1144587"/>
          </a:xfrm>
        </p:spPr>
        <p:txBody>
          <a:bodyPr/>
          <a:lstStyle/>
          <a:p>
            <a:pPr>
              <a:defRPr/>
            </a:pPr>
            <a:r>
              <a:rPr lang="en-US" sz="3400" smtClean="0"/>
              <a:t>Ladderway Floor Openings</a:t>
            </a:r>
          </a:p>
        </p:txBody>
      </p:sp>
      <p:sp>
        <p:nvSpPr>
          <p:cNvPr id="12293" name="Rectangle 3"/>
          <p:cNvSpPr>
            <a:spLocks noGrp="1" noChangeArrowheads="1"/>
          </p:cNvSpPr>
          <p:nvPr>
            <p:ph type="body" idx="1"/>
          </p:nvPr>
        </p:nvSpPr>
        <p:spPr>
          <a:xfrm>
            <a:off x="685800" y="1506538"/>
            <a:ext cx="4648200" cy="4114800"/>
          </a:xfrm>
          <a:noFill/>
        </p:spPr>
        <p:txBody>
          <a:bodyPr/>
          <a:lstStyle/>
          <a:p>
            <a:pPr>
              <a:spcBef>
                <a:spcPct val="50000"/>
              </a:spcBef>
            </a:pPr>
            <a:r>
              <a:rPr lang="en-US" sz="2500" smtClean="0"/>
              <a:t>Guard with a standard railing with toeboard on all exposed sides (except  entrance)</a:t>
            </a:r>
          </a:p>
          <a:p>
            <a:r>
              <a:rPr lang="en-US" sz="2500" smtClean="0"/>
              <a:t>Guard the passage through the railing with a swinging gate or offset it to prevent someone from walking into the opening</a:t>
            </a:r>
          </a:p>
        </p:txBody>
      </p:sp>
      <p:pic>
        <p:nvPicPr>
          <p:cNvPr id="12294" name="Picture 5" descr="Untitled-1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7875" y="1630363"/>
            <a:ext cx="2447925" cy="400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FFFFFF"/>
                </a:solidFill>
                <a:latin typeface="Arial" charset="0"/>
              </a:defRPr>
            </a:lvl1pPr>
            <a:lvl2pPr marL="742950" indent="-285750">
              <a:defRPr sz="2800">
                <a:solidFill>
                  <a:srgbClr val="FFFFFF"/>
                </a:solidFill>
                <a:latin typeface="Arial" charset="0"/>
              </a:defRPr>
            </a:lvl2pPr>
            <a:lvl3pPr marL="1143000" indent="-228600">
              <a:defRPr sz="2800">
                <a:solidFill>
                  <a:srgbClr val="FFFFFF"/>
                </a:solidFill>
                <a:latin typeface="Arial" charset="0"/>
              </a:defRPr>
            </a:lvl3pPr>
            <a:lvl4pPr marL="1600200" indent="-228600">
              <a:defRPr sz="2800">
                <a:solidFill>
                  <a:srgbClr val="FFFFFF"/>
                </a:solidFill>
                <a:latin typeface="Arial" charset="0"/>
              </a:defRPr>
            </a:lvl4pPr>
            <a:lvl5pPr marL="2057400" indent="-228600">
              <a:defRPr sz="2800">
                <a:solidFill>
                  <a:srgbClr val="FFFFFF"/>
                </a:solidFill>
                <a:latin typeface="Arial" charset="0"/>
              </a:defRPr>
            </a:lvl5pPr>
            <a:lvl6pPr marL="2514600" indent="-228600" eaLnBrk="0" fontAlgn="base" hangingPunct="0">
              <a:spcBef>
                <a:spcPct val="0"/>
              </a:spcBef>
              <a:spcAft>
                <a:spcPct val="0"/>
              </a:spcAft>
              <a:defRPr sz="2800">
                <a:solidFill>
                  <a:srgbClr val="FFFFFF"/>
                </a:solidFill>
                <a:latin typeface="Arial" charset="0"/>
              </a:defRPr>
            </a:lvl6pPr>
            <a:lvl7pPr marL="2971800" indent="-228600" eaLnBrk="0" fontAlgn="base" hangingPunct="0">
              <a:spcBef>
                <a:spcPct val="0"/>
              </a:spcBef>
              <a:spcAft>
                <a:spcPct val="0"/>
              </a:spcAft>
              <a:defRPr sz="2800">
                <a:solidFill>
                  <a:srgbClr val="FFFFFF"/>
                </a:solidFill>
                <a:latin typeface="Arial" charset="0"/>
              </a:defRPr>
            </a:lvl7pPr>
            <a:lvl8pPr marL="3429000" indent="-228600" eaLnBrk="0" fontAlgn="base" hangingPunct="0">
              <a:spcBef>
                <a:spcPct val="0"/>
              </a:spcBef>
              <a:spcAft>
                <a:spcPct val="0"/>
              </a:spcAft>
              <a:defRPr sz="2800">
                <a:solidFill>
                  <a:srgbClr val="FFFFFF"/>
                </a:solidFill>
                <a:latin typeface="Arial" charset="0"/>
              </a:defRPr>
            </a:lvl8pPr>
            <a:lvl9pPr marL="3886200" indent="-228600" eaLnBrk="0" fontAlgn="base" hangingPunct="0">
              <a:spcBef>
                <a:spcPct val="0"/>
              </a:spcBef>
              <a:spcAft>
                <a:spcPct val="0"/>
              </a:spcAft>
              <a:defRPr sz="2800">
                <a:solidFill>
                  <a:srgbClr val="FFFFFF"/>
                </a:solidFill>
                <a:latin typeface="Arial" charset="0"/>
              </a:defRPr>
            </a:lvl9pPr>
          </a:lstStyle>
          <a:p>
            <a:fld id="{56BB7F9A-4134-4AA5-9A63-4DF2C10582CF}" type="slidenum">
              <a:rPr lang="en-US" sz="1200" smtClean="0"/>
              <a:pPr/>
              <a:t>11</a:t>
            </a:fld>
            <a:endParaRPr lang="en-US" sz="1200" smtClean="0">
              <a:solidFill>
                <a:schemeClr val="tx1"/>
              </a:solidFill>
            </a:endParaRPr>
          </a:p>
        </p:txBody>
      </p:sp>
      <p:sp>
        <p:nvSpPr>
          <p:cNvPr id="59394" name="Rectangle 2"/>
          <p:cNvSpPr>
            <a:spLocks noGrp="1" noChangeArrowheads="1"/>
          </p:cNvSpPr>
          <p:nvPr>
            <p:ph type="title"/>
          </p:nvPr>
        </p:nvSpPr>
        <p:spPr>
          <a:xfrm>
            <a:off x="685800" y="152400"/>
            <a:ext cx="7772400" cy="1143000"/>
          </a:xfrm>
        </p:spPr>
        <p:txBody>
          <a:bodyPr/>
          <a:lstStyle/>
          <a:p>
            <a:pPr>
              <a:defRPr/>
            </a:pPr>
            <a:r>
              <a:rPr lang="en-US" smtClean="0"/>
              <a:t>Floor Hole</a:t>
            </a:r>
          </a:p>
        </p:txBody>
      </p:sp>
      <p:sp>
        <p:nvSpPr>
          <p:cNvPr id="13317" name="Rectangle 3"/>
          <p:cNvSpPr>
            <a:spLocks noGrp="1" noChangeArrowheads="1"/>
          </p:cNvSpPr>
          <p:nvPr>
            <p:ph type="body" idx="1"/>
          </p:nvPr>
        </p:nvSpPr>
        <p:spPr>
          <a:xfrm>
            <a:off x="685800" y="1371600"/>
            <a:ext cx="5029200" cy="4419600"/>
          </a:xfrm>
        </p:spPr>
        <p:txBody>
          <a:bodyPr/>
          <a:lstStyle/>
          <a:p>
            <a:r>
              <a:rPr lang="en-US" smtClean="0"/>
              <a:t>An opening measuring less than 12 in. but more than 1 in. in its least dimension, in a floor, platform, pavement or yard, through which materials but not persons may fall</a:t>
            </a:r>
          </a:p>
          <a:p>
            <a:r>
              <a:rPr lang="en-US" smtClean="0"/>
              <a:t>Every floor hole into which persons can accidentally walk must be guarded by either:</a:t>
            </a:r>
          </a:p>
          <a:p>
            <a:pPr lvl="1"/>
            <a:r>
              <a:rPr lang="en-US" sz="2400" smtClean="0"/>
              <a:t>standard railing with toeboard</a:t>
            </a:r>
          </a:p>
          <a:p>
            <a:pPr lvl="1"/>
            <a:r>
              <a:rPr lang="en-US" sz="2400" smtClean="0"/>
              <a:t>cover</a:t>
            </a:r>
          </a:p>
          <a:p>
            <a:endParaRPr lang="en-US" smtClean="0"/>
          </a:p>
        </p:txBody>
      </p:sp>
      <p:pic>
        <p:nvPicPr>
          <p:cNvPr id="13318" name="Picture 4" descr="Untitled-1 copy"/>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67400" y="1524000"/>
            <a:ext cx="2452688" cy="193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FFFFFF"/>
                </a:solidFill>
                <a:latin typeface="Arial" charset="0"/>
              </a:defRPr>
            </a:lvl1pPr>
            <a:lvl2pPr marL="742950" indent="-285750">
              <a:defRPr sz="2800">
                <a:solidFill>
                  <a:srgbClr val="FFFFFF"/>
                </a:solidFill>
                <a:latin typeface="Arial" charset="0"/>
              </a:defRPr>
            </a:lvl2pPr>
            <a:lvl3pPr marL="1143000" indent="-228600">
              <a:defRPr sz="2800">
                <a:solidFill>
                  <a:srgbClr val="FFFFFF"/>
                </a:solidFill>
                <a:latin typeface="Arial" charset="0"/>
              </a:defRPr>
            </a:lvl3pPr>
            <a:lvl4pPr marL="1600200" indent="-228600">
              <a:defRPr sz="2800">
                <a:solidFill>
                  <a:srgbClr val="FFFFFF"/>
                </a:solidFill>
                <a:latin typeface="Arial" charset="0"/>
              </a:defRPr>
            </a:lvl4pPr>
            <a:lvl5pPr marL="2057400" indent="-228600">
              <a:defRPr sz="2800">
                <a:solidFill>
                  <a:srgbClr val="FFFFFF"/>
                </a:solidFill>
                <a:latin typeface="Arial" charset="0"/>
              </a:defRPr>
            </a:lvl5pPr>
            <a:lvl6pPr marL="2514600" indent="-228600" eaLnBrk="0" fontAlgn="base" hangingPunct="0">
              <a:spcBef>
                <a:spcPct val="0"/>
              </a:spcBef>
              <a:spcAft>
                <a:spcPct val="0"/>
              </a:spcAft>
              <a:defRPr sz="2800">
                <a:solidFill>
                  <a:srgbClr val="FFFFFF"/>
                </a:solidFill>
                <a:latin typeface="Arial" charset="0"/>
              </a:defRPr>
            </a:lvl6pPr>
            <a:lvl7pPr marL="2971800" indent="-228600" eaLnBrk="0" fontAlgn="base" hangingPunct="0">
              <a:spcBef>
                <a:spcPct val="0"/>
              </a:spcBef>
              <a:spcAft>
                <a:spcPct val="0"/>
              </a:spcAft>
              <a:defRPr sz="2800">
                <a:solidFill>
                  <a:srgbClr val="FFFFFF"/>
                </a:solidFill>
                <a:latin typeface="Arial" charset="0"/>
              </a:defRPr>
            </a:lvl7pPr>
            <a:lvl8pPr marL="3429000" indent="-228600" eaLnBrk="0" fontAlgn="base" hangingPunct="0">
              <a:spcBef>
                <a:spcPct val="0"/>
              </a:spcBef>
              <a:spcAft>
                <a:spcPct val="0"/>
              </a:spcAft>
              <a:defRPr sz="2800">
                <a:solidFill>
                  <a:srgbClr val="FFFFFF"/>
                </a:solidFill>
                <a:latin typeface="Arial" charset="0"/>
              </a:defRPr>
            </a:lvl8pPr>
            <a:lvl9pPr marL="3886200" indent="-228600" eaLnBrk="0" fontAlgn="base" hangingPunct="0">
              <a:spcBef>
                <a:spcPct val="0"/>
              </a:spcBef>
              <a:spcAft>
                <a:spcPct val="0"/>
              </a:spcAft>
              <a:defRPr sz="2800">
                <a:solidFill>
                  <a:srgbClr val="FFFFFF"/>
                </a:solidFill>
                <a:latin typeface="Arial" charset="0"/>
              </a:defRPr>
            </a:lvl9pPr>
          </a:lstStyle>
          <a:p>
            <a:fld id="{115D1796-B3DF-4E6D-8D4C-B641C8B48378}" type="slidenum">
              <a:rPr lang="en-US" sz="1200" smtClean="0"/>
              <a:pPr/>
              <a:t>12</a:t>
            </a:fld>
            <a:endParaRPr lang="en-US" sz="1200" smtClean="0">
              <a:solidFill>
                <a:schemeClr val="tx1"/>
              </a:solidFill>
            </a:endParaRPr>
          </a:p>
        </p:txBody>
      </p:sp>
      <p:sp>
        <p:nvSpPr>
          <p:cNvPr id="25602" name="Rectangle 2"/>
          <p:cNvSpPr>
            <a:spLocks noGrp="1" noChangeArrowheads="1"/>
          </p:cNvSpPr>
          <p:nvPr>
            <p:ph type="title"/>
          </p:nvPr>
        </p:nvSpPr>
        <p:spPr>
          <a:xfrm>
            <a:off x="685800" y="228600"/>
            <a:ext cx="7772400" cy="1143000"/>
          </a:xfrm>
        </p:spPr>
        <p:txBody>
          <a:bodyPr/>
          <a:lstStyle/>
          <a:p>
            <a:pPr>
              <a:defRPr/>
            </a:pPr>
            <a:r>
              <a:rPr lang="en-US" smtClean="0"/>
              <a:t>Wall Openings</a:t>
            </a:r>
          </a:p>
        </p:txBody>
      </p:sp>
      <p:pic>
        <p:nvPicPr>
          <p:cNvPr id="14341" name="Picture 6" descr="Untitled-1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2300" y="1600200"/>
            <a:ext cx="26797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Rectangle 8"/>
          <p:cNvSpPr>
            <a:spLocks noGrp="1" noChangeArrowheads="1"/>
          </p:cNvSpPr>
          <p:nvPr>
            <p:ph type="body" idx="1"/>
          </p:nvPr>
        </p:nvSpPr>
        <p:spPr>
          <a:xfrm>
            <a:off x="762000" y="1447800"/>
            <a:ext cx="4495800" cy="4114800"/>
          </a:xfrm>
        </p:spPr>
        <p:txBody>
          <a:bodyPr/>
          <a:lstStyle/>
          <a:p>
            <a:r>
              <a:rPr lang="en-US" smtClean="0"/>
              <a:t>Opening at least 30 in. high and 18 in. wide, in a wall or partition, through which persons may fall</a:t>
            </a:r>
          </a:p>
          <a:p>
            <a:r>
              <a:rPr lang="en-US" smtClean="0"/>
              <a:t>Wall openings from which there is a drop of more than 4 feet must be guarded</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FFFFFF"/>
                </a:solidFill>
                <a:latin typeface="Arial" charset="0"/>
              </a:defRPr>
            </a:lvl1pPr>
            <a:lvl2pPr marL="742950" indent="-285750">
              <a:defRPr sz="2800">
                <a:solidFill>
                  <a:srgbClr val="FFFFFF"/>
                </a:solidFill>
                <a:latin typeface="Arial" charset="0"/>
              </a:defRPr>
            </a:lvl2pPr>
            <a:lvl3pPr marL="1143000" indent="-228600">
              <a:defRPr sz="2800">
                <a:solidFill>
                  <a:srgbClr val="FFFFFF"/>
                </a:solidFill>
                <a:latin typeface="Arial" charset="0"/>
              </a:defRPr>
            </a:lvl3pPr>
            <a:lvl4pPr marL="1600200" indent="-228600">
              <a:defRPr sz="2800">
                <a:solidFill>
                  <a:srgbClr val="FFFFFF"/>
                </a:solidFill>
                <a:latin typeface="Arial" charset="0"/>
              </a:defRPr>
            </a:lvl4pPr>
            <a:lvl5pPr marL="2057400" indent="-228600">
              <a:defRPr sz="2800">
                <a:solidFill>
                  <a:srgbClr val="FFFFFF"/>
                </a:solidFill>
                <a:latin typeface="Arial" charset="0"/>
              </a:defRPr>
            </a:lvl5pPr>
            <a:lvl6pPr marL="2514600" indent="-228600" eaLnBrk="0" fontAlgn="base" hangingPunct="0">
              <a:spcBef>
                <a:spcPct val="0"/>
              </a:spcBef>
              <a:spcAft>
                <a:spcPct val="0"/>
              </a:spcAft>
              <a:defRPr sz="2800">
                <a:solidFill>
                  <a:srgbClr val="FFFFFF"/>
                </a:solidFill>
                <a:latin typeface="Arial" charset="0"/>
              </a:defRPr>
            </a:lvl6pPr>
            <a:lvl7pPr marL="2971800" indent="-228600" eaLnBrk="0" fontAlgn="base" hangingPunct="0">
              <a:spcBef>
                <a:spcPct val="0"/>
              </a:spcBef>
              <a:spcAft>
                <a:spcPct val="0"/>
              </a:spcAft>
              <a:defRPr sz="2800">
                <a:solidFill>
                  <a:srgbClr val="FFFFFF"/>
                </a:solidFill>
                <a:latin typeface="Arial" charset="0"/>
              </a:defRPr>
            </a:lvl7pPr>
            <a:lvl8pPr marL="3429000" indent="-228600" eaLnBrk="0" fontAlgn="base" hangingPunct="0">
              <a:spcBef>
                <a:spcPct val="0"/>
              </a:spcBef>
              <a:spcAft>
                <a:spcPct val="0"/>
              </a:spcAft>
              <a:defRPr sz="2800">
                <a:solidFill>
                  <a:srgbClr val="FFFFFF"/>
                </a:solidFill>
                <a:latin typeface="Arial" charset="0"/>
              </a:defRPr>
            </a:lvl8pPr>
            <a:lvl9pPr marL="3886200" indent="-228600" eaLnBrk="0" fontAlgn="base" hangingPunct="0">
              <a:spcBef>
                <a:spcPct val="0"/>
              </a:spcBef>
              <a:spcAft>
                <a:spcPct val="0"/>
              </a:spcAft>
              <a:defRPr sz="2800">
                <a:solidFill>
                  <a:srgbClr val="FFFFFF"/>
                </a:solidFill>
                <a:latin typeface="Arial" charset="0"/>
              </a:defRPr>
            </a:lvl9pPr>
          </a:lstStyle>
          <a:p>
            <a:fld id="{F4486837-4B0A-418E-AC74-4C96C037122B}" type="slidenum">
              <a:rPr lang="en-US" sz="1200" smtClean="0"/>
              <a:pPr/>
              <a:t>13</a:t>
            </a:fld>
            <a:endParaRPr lang="en-US" sz="1200" smtClean="0">
              <a:solidFill>
                <a:schemeClr val="tx1"/>
              </a:solidFill>
            </a:endParaRPr>
          </a:p>
        </p:txBody>
      </p:sp>
      <p:sp>
        <p:nvSpPr>
          <p:cNvPr id="29698" name="Rectangle 2"/>
          <p:cNvSpPr>
            <a:spLocks noGrp="1" noChangeArrowheads="1"/>
          </p:cNvSpPr>
          <p:nvPr>
            <p:ph type="title"/>
          </p:nvPr>
        </p:nvSpPr>
        <p:spPr>
          <a:xfrm>
            <a:off x="685800" y="152400"/>
            <a:ext cx="7772400" cy="1144588"/>
          </a:xfrm>
        </p:spPr>
        <p:txBody>
          <a:bodyPr/>
          <a:lstStyle/>
          <a:p>
            <a:pPr>
              <a:defRPr/>
            </a:pPr>
            <a:r>
              <a:rPr lang="en-US" sz="3400" smtClean="0"/>
              <a:t>Open-Sided Floors and Platforms</a:t>
            </a:r>
          </a:p>
        </p:txBody>
      </p:sp>
      <p:sp>
        <p:nvSpPr>
          <p:cNvPr id="15365" name="Rectangle 3"/>
          <p:cNvSpPr>
            <a:spLocks noGrp="1" noChangeArrowheads="1"/>
          </p:cNvSpPr>
          <p:nvPr>
            <p:ph type="body" idx="1"/>
          </p:nvPr>
        </p:nvSpPr>
        <p:spPr>
          <a:xfrm>
            <a:off x="533400" y="1447800"/>
            <a:ext cx="5410200" cy="4572000"/>
          </a:xfrm>
          <a:noFill/>
        </p:spPr>
        <p:txBody>
          <a:bodyPr/>
          <a:lstStyle/>
          <a:p>
            <a:r>
              <a:rPr lang="en-US" sz="2200" smtClean="0"/>
              <a:t>Open-sided floors or platforms 4 feet or more above adjacent floor or ground level must be guarded by a standard railing (or equivalent) on all open sides, except where there is an entrance to a ramp, stairway, or fixed ladder</a:t>
            </a:r>
          </a:p>
          <a:p>
            <a:r>
              <a:rPr lang="en-US" sz="2200" smtClean="0"/>
              <a:t>A toeboard is required when, beneath the open sides:</a:t>
            </a:r>
          </a:p>
          <a:p>
            <a:pPr lvl="1"/>
            <a:r>
              <a:rPr lang="en-US" sz="2200" smtClean="0"/>
              <a:t>persons can pass,</a:t>
            </a:r>
          </a:p>
          <a:p>
            <a:pPr lvl="1"/>
            <a:r>
              <a:rPr lang="en-US" sz="2200" smtClean="0"/>
              <a:t>there is moving machinery, or</a:t>
            </a:r>
          </a:p>
          <a:p>
            <a:pPr lvl="1"/>
            <a:r>
              <a:rPr lang="en-US" sz="2200" smtClean="0"/>
              <a:t>there is equipment with which falling materials could create a hazard</a:t>
            </a:r>
          </a:p>
        </p:txBody>
      </p:sp>
      <p:pic>
        <p:nvPicPr>
          <p:cNvPr id="15366" name="Picture 4" descr="Slide29"/>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40488" y="1600200"/>
            <a:ext cx="2027237"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 Box 5"/>
          <p:cNvSpPr txBox="1">
            <a:spLocks noChangeArrowheads="1"/>
          </p:cNvSpPr>
          <p:nvPr/>
        </p:nvSpPr>
        <p:spPr bwMode="auto">
          <a:xfrm>
            <a:off x="6248400" y="4191000"/>
            <a:ext cx="2455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defRPr sz="2800">
                <a:solidFill>
                  <a:srgbClr val="FFFFFF"/>
                </a:solidFill>
                <a:latin typeface="Arial" charset="0"/>
              </a:defRPr>
            </a:lvl1pPr>
            <a:lvl2pPr marL="742950" indent="-285750">
              <a:defRPr sz="2800">
                <a:solidFill>
                  <a:srgbClr val="FFFFFF"/>
                </a:solidFill>
                <a:latin typeface="Arial" charset="0"/>
              </a:defRPr>
            </a:lvl2pPr>
            <a:lvl3pPr marL="1143000" indent="-228600">
              <a:defRPr sz="2800">
                <a:solidFill>
                  <a:srgbClr val="FFFFFF"/>
                </a:solidFill>
                <a:latin typeface="Arial" charset="0"/>
              </a:defRPr>
            </a:lvl3pPr>
            <a:lvl4pPr marL="1600200" indent="-228600">
              <a:defRPr sz="2800">
                <a:solidFill>
                  <a:srgbClr val="FFFFFF"/>
                </a:solidFill>
                <a:latin typeface="Arial" charset="0"/>
              </a:defRPr>
            </a:lvl4pPr>
            <a:lvl5pPr marL="2057400" indent="-228600">
              <a:defRPr sz="2800">
                <a:solidFill>
                  <a:srgbClr val="FFFFFF"/>
                </a:solidFill>
                <a:latin typeface="Arial" charset="0"/>
              </a:defRPr>
            </a:lvl5pPr>
            <a:lvl6pPr marL="2514600" indent="-228600" eaLnBrk="0" fontAlgn="base" hangingPunct="0">
              <a:spcBef>
                <a:spcPct val="0"/>
              </a:spcBef>
              <a:spcAft>
                <a:spcPct val="0"/>
              </a:spcAft>
              <a:defRPr sz="2800">
                <a:solidFill>
                  <a:srgbClr val="FFFFFF"/>
                </a:solidFill>
                <a:latin typeface="Arial" charset="0"/>
              </a:defRPr>
            </a:lvl6pPr>
            <a:lvl7pPr marL="2971800" indent="-228600" eaLnBrk="0" fontAlgn="base" hangingPunct="0">
              <a:spcBef>
                <a:spcPct val="0"/>
              </a:spcBef>
              <a:spcAft>
                <a:spcPct val="0"/>
              </a:spcAft>
              <a:defRPr sz="2800">
                <a:solidFill>
                  <a:srgbClr val="FFFFFF"/>
                </a:solidFill>
                <a:latin typeface="Arial" charset="0"/>
              </a:defRPr>
            </a:lvl7pPr>
            <a:lvl8pPr marL="3429000" indent="-228600" eaLnBrk="0" fontAlgn="base" hangingPunct="0">
              <a:spcBef>
                <a:spcPct val="0"/>
              </a:spcBef>
              <a:spcAft>
                <a:spcPct val="0"/>
              </a:spcAft>
              <a:defRPr sz="2800">
                <a:solidFill>
                  <a:srgbClr val="FFFFFF"/>
                </a:solidFill>
                <a:latin typeface="Arial" charset="0"/>
              </a:defRPr>
            </a:lvl8pPr>
            <a:lvl9pPr marL="3886200" indent="-228600" eaLnBrk="0" fontAlgn="base" hangingPunct="0">
              <a:spcBef>
                <a:spcPct val="0"/>
              </a:spcBef>
              <a:spcAft>
                <a:spcPct val="0"/>
              </a:spcAft>
              <a:defRPr sz="2800">
                <a:solidFill>
                  <a:srgbClr val="FFFFFF"/>
                </a:solidFill>
                <a:latin typeface="Arial" charset="0"/>
              </a:defRPr>
            </a:lvl9pPr>
          </a:lstStyle>
          <a:p>
            <a:r>
              <a:rPr lang="en-US" sz="2000" i="1"/>
              <a:t>Unguarded Platform</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FFFFFF"/>
                </a:solidFill>
                <a:latin typeface="Arial" charset="0"/>
              </a:defRPr>
            </a:lvl1pPr>
            <a:lvl2pPr marL="742950" indent="-285750">
              <a:defRPr sz="2800">
                <a:solidFill>
                  <a:srgbClr val="FFFFFF"/>
                </a:solidFill>
                <a:latin typeface="Arial" charset="0"/>
              </a:defRPr>
            </a:lvl2pPr>
            <a:lvl3pPr marL="1143000" indent="-228600">
              <a:defRPr sz="2800">
                <a:solidFill>
                  <a:srgbClr val="FFFFFF"/>
                </a:solidFill>
                <a:latin typeface="Arial" charset="0"/>
              </a:defRPr>
            </a:lvl3pPr>
            <a:lvl4pPr marL="1600200" indent="-228600">
              <a:defRPr sz="2800">
                <a:solidFill>
                  <a:srgbClr val="FFFFFF"/>
                </a:solidFill>
                <a:latin typeface="Arial" charset="0"/>
              </a:defRPr>
            </a:lvl4pPr>
            <a:lvl5pPr marL="2057400" indent="-228600">
              <a:defRPr sz="2800">
                <a:solidFill>
                  <a:srgbClr val="FFFFFF"/>
                </a:solidFill>
                <a:latin typeface="Arial" charset="0"/>
              </a:defRPr>
            </a:lvl5pPr>
            <a:lvl6pPr marL="2514600" indent="-228600" eaLnBrk="0" fontAlgn="base" hangingPunct="0">
              <a:spcBef>
                <a:spcPct val="0"/>
              </a:spcBef>
              <a:spcAft>
                <a:spcPct val="0"/>
              </a:spcAft>
              <a:defRPr sz="2800">
                <a:solidFill>
                  <a:srgbClr val="FFFFFF"/>
                </a:solidFill>
                <a:latin typeface="Arial" charset="0"/>
              </a:defRPr>
            </a:lvl6pPr>
            <a:lvl7pPr marL="2971800" indent="-228600" eaLnBrk="0" fontAlgn="base" hangingPunct="0">
              <a:spcBef>
                <a:spcPct val="0"/>
              </a:spcBef>
              <a:spcAft>
                <a:spcPct val="0"/>
              </a:spcAft>
              <a:defRPr sz="2800">
                <a:solidFill>
                  <a:srgbClr val="FFFFFF"/>
                </a:solidFill>
                <a:latin typeface="Arial" charset="0"/>
              </a:defRPr>
            </a:lvl7pPr>
            <a:lvl8pPr marL="3429000" indent="-228600" eaLnBrk="0" fontAlgn="base" hangingPunct="0">
              <a:spcBef>
                <a:spcPct val="0"/>
              </a:spcBef>
              <a:spcAft>
                <a:spcPct val="0"/>
              </a:spcAft>
              <a:defRPr sz="2800">
                <a:solidFill>
                  <a:srgbClr val="FFFFFF"/>
                </a:solidFill>
                <a:latin typeface="Arial" charset="0"/>
              </a:defRPr>
            </a:lvl8pPr>
            <a:lvl9pPr marL="3886200" indent="-228600" eaLnBrk="0" fontAlgn="base" hangingPunct="0">
              <a:spcBef>
                <a:spcPct val="0"/>
              </a:spcBef>
              <a:spcAft>
                <a:spcPct val="0"/>
              </a:spcAft>
              <a:defRPr sz="2800">
                <a:solidFill>
                  <a:srgbClr val="FFFFFF"/>
                </a:solidFill>
                <a:latin typeface="Arial" charset="0"/>
              </a:defRPr>
            </a:lvl9pPr>
          </a:lstStyle>
          <a:p>
            <a:fld id="{DA2DBCC3-C2EC-489B-8E7E-CCA1239A0933}" type="slidenum">
              <a:rPr lang="en-US" sz="1200" smtClean="0"/>
              <a:pPr/>
              <a:t>14</a:t>
            </a:fld>
            <a:endParaRPr lang="en-US" sz="1200" smtClean="0">
              <a:solidFill>
                <a:schemeClr val="tx1"/>
              </a:solidFill>
            </a:endParaRPr>
          </a:p>
        </p:txBody>
      </p:sp>
      <p:sp>
        <p:nvSpPr>
          <p:cNvPr id="33794" name="Rectangle 2"/>
          <p:cNvSpPr>
            <a:spLocks noGrp="1" noChangeArrowheads="1"/>
          </p:cNvSpPr>
          <p:nvPr>
            <p:ph type="title"/>
          </p:nvPr>
        </p:nvSpPr>
        <p:spPr>
          <a:xfrm>
            <a:off x="685800" y="457200"/>
            <a:ext cx="7772400" cy="1143000"/>
          </a:xfrm>
        </p:spPr>
        <p:txBody>
          <a:bodyPr/>
          <a:lstStyle/>
          <a:p>
            <a:pPr>
              <a:defRPr/>
            </a:pPr>
            <a:r>
              <a:rPr lang="en-US" sz="3400" smtClean="0"/>
              <a:t>Open-Sided Floors, Walkways, Platforms, and Runways</a:t>
            </a:r>
          </a:p>
        </p:txBody>
      </p:sp>
      <p:sp>
        <p:nvSpPr>
          <p:cNvPr id="16389" name="Text Box 4"/>
          <p:cNvSpPr txBox="1">
            <a:spLocks noChangeArrowheads="1"/>
          </p:cNvSpPr>
          <p:nvPr/>
        </p:nvSpPr>
        <p:spPr bwMode="auto">
          <a:xfrm>
            <a:off x="1108075" y="2108200"/>
            <a:ext cx="6996113" cy="366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800">
                <a:solidFill>
                  <a:srgbClr val="FFFFFF"/>
                </a:solidFill>
                <a:latin typeface="Arial" charset="0"/>
              </a:defRPr>
            </a:lvl1pPr>
            <a:lvl2pPr marL="742950" indent="-285750">
              <a:defRPr sz="2800">
                <a:solidFill>
                  <a:srgbClr val="FFFFFF"/>
                </a:solidFill>
                <a:latin typeface="Arial" charset="0"/>
              </a:defRPr>
            </a:lvl2pPr>
            <a:lvl3pPr marL="1143000" indent="-228600">
              <a:defRPr sz="2800">
                <a:solidFill>
                  <a:srgbClr val="FFFFFF"/>
                </a:solidFill>
                <a:latin typeface="Arial" charset="0"/>
              </a:defRPr>
            </a:lvl3pPr>
            <a:lvl4pPr marL="1600200" indent="-228600">
              <a:defRPr sz="2800">
                <a:solidFill>
                  <a:srgbClr val="FFFFFF"/>
                </a:solidFill>
                <a:latin typeface="Arial" charset="0"/>
              </a:defRPr>
            </a:lvl4pPr>
            <a:lvl5pPr marL="2057400" indent="-228600">
              <a:defRPr sz="2800">
                <a:solidFill>
                  <a:srgbClr val="FFFFFF"/>
                </a:solidFill>
                <a:latin typeface="Arial" charset="0"/>
              </a:defRPr>
            </a:lvl5pPr>
            <a:lvl6pPr marL="2514600" indent="-228600" eaLnBrk="0" fontAlgn="base" hangingPunct="0">
              <a:spcBef>
                <a:spcPct val="0"/>
              </a:spcBef>
              <a:spcAft>
                <a:spcPct val="0"/>
              </a:spcAft>
              <a:defRPr sz="2800">
                <a:solidFill>
                  <a:srgbClr val="FFFFFF"/>
                </a:solidFill>
                <a:latin typeface="Arial" charset="0"/>
              </a:defRPr>
            </a:lvl6pPr>
            <a:lvl7pPr marL="2971800" indent="-228600" eaLnBrk="0" fontAlgn="base" hangingPunct="0">
              <a:spcBef>
                <a:spcPct val="0"/>
              </a:spcBef>
              <a:spcAft>
                <a:spcPct val="0"/>
              </a:spcAft>
              <a:defRPr sz="2800">
                <a:solidFill>
                  <a:srgbClr val="FFFFFF"/>
                </a:solidFill>
                <a:latin typeface="Arial" charset="0"/>
              </a:defRPr>
            </a:lvl7pPr>
            <a:lvl8pPr marL="3429000" indent="-228600" eaLnBrk="0" fontAlgn="base" hangingPunct="0">
              <a:spcBef>
                <a:spcPct val="0"/>
              </a:spcBef>
              <a:spcAft>
                <a:spcPct val="0"/>
              </a:spcAft>
              <a:defRPr sz="2800">
                <a:solidFill>
                  <a:srgbClr val="FFFFFF"/>
                </a:solidFill>
                <a:latin typeface="Arial" charset="0"/>
              </a:defRPr>
            </a:lvl8pPr>
            <a:lvl9pPr marL="3886200" indent="-228600" eaLnBrk="0" fontAlgn="base" hangingPunct="0">
              <a:spcBef>
                <a:spcPct val="0"/>
              </a:spcBef>
              <a:spcAft>
                <a:spcPct val="0"/>
              </a:spcAft>
              <a:defRPr sz="2800">
                <a:solidFill>
                  <a:srgbClr val="FFFFFF"/>
                </a:solidFill>
                <a:latin typeface="Arial" charset="0"/>
              </a:defRPr>
            </a:lvl9pPr>
          </a:lstStyle>
          <a:p>
            <a:r>
              <a:rPr lang="en-US" sz="2600"/>
              <a:t>Regardless of height, a standard railing and toeboard must be used to guard:</a:t>
            </a:r>
          </a:p>
          <a:p>
            <a:r>
              <a:rPr lang="en-US" sz="2600"/>
              <a:t>- open-sided floors</a:t>
            </a:r>
          </a:p>
          <a:p>
            <a:r>
              <a:rPr lang="en-US" sz="2600"/>
              <a:t>- walkways</a:t>
            </a:r>
          </a:p>
          <a:p>
            <a:r>
              <a:rPr lang="en-US" sz="2600"/>
              <a:t>- platforms, or</a:t>
            </a:r>
          </a:p>
          <a:p>
            <a:r>
              <a:rPr lang="en-US" sz="2600"/>
              <a:t>- runways</a:t>
            </a:r>
          </a:p>
          <a:p>
            <a:r>
              <a:rPr lang="en-US" sz="2600"/>
              <a:t>above or adjacent to dangerous equipment, pickling or galvanizing tanks, degreasing units, and similar hazards.</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FFFFFF"/>
                </a:solidFill>
                <a:latin typeface="Arial" charset="0"/>
              </a:defRPr>
            </a:lvl1pPr>
            <a:lvl2pPr marL="742950" indent="-285750">
              <a:defRPr sz="2800">
                <a:solidFill>
                  <a:srgbClr val="FFFFFF"/>
                </a:solidFill>
                <a:latin typeface="Arial" charset="0"/>
              </a:defRPr>
            </a:lvl2pPr>
            <a:lvl3pPr marL="1143000" indent="-228600">
              <a:defRPr sz="2800">
                <a:solidFill>
                  <a:srgbClr val="FFFFFF"/>
                </a:solidFill>
                <a:latin typeface="Arial" charset="0"/>
              </a:defRPr>
            </a:lvl3pPr>
            <a:lvl4pPr marL="1600200" indent="-228600">
              <a:defRPr sz="2800">
                <a:solidFill>
                  <a:srgbClr val="FFFFFF"/>
                </a:solidFill>
                <a:latin typeface="Arial" charset="0"/>
              </a:defRPr>
            </a:lvl4pPr>
            <a:lvl5pPr marL="2057400" indent="-228600">
              <a:defRPr sz="2800">
                <a:solidFill>
                  <a:srgbClr val="FFFFFF"/>
                </a:solidFill>
                <a:latin typeface="Arial" charset="0"/>
              </a:defRPr>
            </a:lvl5pPr>
            <a:lvl6pPr marL="2514600" indent="-228600" eaLnBrk="0" fontAlgn="base" hangingPunct="0">
              <a:spcBef>
                <a:spcPct val="0"/>
              </a:spcBef>
              <a:spcAft>
                <a:spcPct val="0"/>
              </a:spcAft>
              <a:defRPr sz="2800">
                <a:solidFill>
                  <a:srgbClr val="FFFFFF"/>
                </a:solidFill>
                <a:latin typeface="Arial" charset="0"/>
              </a:defRPr>
            </a:lvl6pPr>
            <a:lvl7pPr marL="2971800" indent="-228600" eaLnBrk="0" fontAlgn="base" hangingPunct="0">
              <a:spcBef>
                <a:spcPct val="0"/>
              </a:spcBef>
              <a:spcAft>
                <a:spcPct val="0"/>
              </a:spcAft>
              <a:defRPr sz="2800">
                <a:solidFill>
                  <a:srgbClr val="FFFFFF"/>
                </a:solidFill>
                <a:latin typeface="Arial" charset="0"/>
              </a:defRPr>
            </a:lvl7pPr>
            <a:lvl8pPr marL="3429000" indent="-228600" eaLnBrk="0" fontAlgn="base" hangingPunct="0">
              <a:spcBef>
                <a:spcPct val="0"/>
              </a:spcBef>
              <a:spcAft>
                <a:spcPct val="0"/>
              </a:spcAft>
              <a:defRPr sz="2800">
                <a:solidFill>
                  <a:srgbClr val="FFFFFF"/>
                </a:solidFill>
                <a:latin typeface="Arial" charset="0"/>
              </a:defRPr>
            </a:lvl8pPr>
            <a:lvl9pPr marL="3886200" indent="-228600" eaLnBrk="0" fontAlgn="base" hangingPunct="0">
              <a:spcBef>
                <a:spcPct val="0"/>
              </a:spcBef>
              <a:spcAft>
                <a:spcPct val="0"/>
              </a:spcAft>
              <a:defRPr sz="2800">
                <a:solidFill>
                  <a:srgbClr val="FFFFFF"/>
                </a:solidFill>
                <a:latin typeface="Arial" charset="0"/>
              </a:defRPr>
            </a:lvl9pPr>
          </a:lstStyle>
          <a:p>
            <a:fld id="{6371CE69-0E91-4829-8C89-7442C221B61A}" type="slidenum">
              <a:rPr lang="en-US" sz="1200" smtClean="0"/>
              <a:pPr/>
              <a:t>15</a:t>
            </a:fld>
            <a:endParaRPr lang="en-US" sz="1200" smtClean="0">
              <a:solidFill>
                <a:schemeClr val="tx1"/>
              </a:solidFill>
            </a:endParaRPr>
          </a:p>
        </p:txBody>
      </p:sp>
      <p:sp>
        <p:nvSpPr>
          <p:cNvPr id="35842" name="Rectangle 2"/>
          <p:cNvSpPr>
            <a:spLocks noGrp="1" noChangeArrowheads="1"/>
          </p:cNvSpPr>
          <p:nvPr>
            <p:ph type="title"/>
          </p:nvPr>
        </p:nvSpPr>
        <p:spPr>
          <a:xfrm>
            <a:off x="685800" y="233363"/>
            <a:ext cx="7772400" cy="1144587"/>
          </a:xfrm>
        </p:spPr>
        <p:txBody>
          <a:bodyPr/>
          <a:lstStyle/>
          <a:p>
            <a:pPr>
              <a:defRPr/>
            </a:pPr>
            <a:r>
              <a:rPr lang="en-US" smtClean="0"/>
              <a:t>Stairways</a:t>
            </a:r>
          </a:p>
        </p:txBody>
      </p:sp>
      <p:sp>
        <p:nvSpPr>
          <p:cNvPr id="17413" name="Rectangle 3"/>
          <p:cNvSpPr>
            <a:spLocks noChangeArrowheads="1"/>
          </p:cNvSpPr>
          <p:nvPr/>
        </p:nvSpPr>
        <p:spPr bwMode="auto">
          <a:xfrm>
            <a:off x="914400" y="1636713"/>
            <a:ext cx="44196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en-US"/>
              <a:t>Flights of stairs with four or more risers must have standard stair railings or handrails.</a:t>
            </a:r>
          </a:p>
        </p:txBody>
      </p:sp>
      <p:pic>
        <p:nvPicPr>
          <p:cNvPr id="17414" name="Picture 5" descr="Untitled-1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8188" y="1716088"/>
            <a:ext cx="2232025"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FFFFFF"/>
                </a:solidFill>
                <a:latin typeface="Arial" charset="0"/>
              </a:defRPr>
            </a:lvl1pPr>
            <a:lvl2pPr marL="742950" indent="-285750">
              <a:defRPr sz="2800">
                <a:solidFill>
                  <a:srgbClr val="FFFFFF"/>
                </a:solidFill>
                <a:latin typeface="Arial" charset="0"/>
              </a:defRPr>
            </a:lvl2pPr>
            <a:lvl3pPr marL="1143000" indent="-228600">
              <a:defRPr sz="2800">
                <a:solidFill>
                  <a:srgbClr val="FFFFFF"/>
                </a:solidFill>
                <a:latin typeface="Arial" charset="0"/>
              </a:defRPr>
            </a:lvl3pPr>
            <a:lvl4pPr marL="1600200" indent="-228600">
              <a:defRPr sz="2800">
                <a:solidFill>
                  <a:srgbClr val="FFFFFF"/>
                </a:solidFill>
                <a:latin typeface="Arial" charset="0"/>
              </a:defRPr>
            </a:lvl4pPr>
            <a:lvl5pPr marL="2057400" indent="-228600">
              <a:defRPr sz="2800">
                <a:solidFill>
                  <a:srgbClr val="FFFFFF"/>
                </a:solidFill>
                <a:latin typeface="Arial" charset="0"/>
              </a:defRPr>
            </a:lvl5pPr>
            <a:lvl6pPr marL="2514600" indent="-228600" eaLnBrk="0" fontAlgn="base" hangingPunct="0">
              <a:spcBef>
                <a:spcPct val="0"/>
              </a:spcBef>
              <a:spcAft>
                <a:spcPct val="0"/>
              </a:spcAft>
              <a:defRPr sz="2800">
                <a:solidFill>
                  <a:srgbClr val="FFFFFF"/>
                </a:solidFill>
                <a:latin typeface="Arial" charset="0"/>
              </a:defRPr>
            </a:lvl6pPr>
            <a:lvl7pPr marL="2971800" indent="-228600" eaLnBrk="0" fontAlgn="base" hangingPunct="0">
              <a:spcBef>
                <a:spcPct val="0"/>
              </a:spcBef>
              <a:spcAft>
                <a:spcPct val="0"/>
              </a:spcAft>
              <a:defRPr sz="2800">
                <a:solidFill>
                  <a:srgbClr val="FFFFFF"/>
                </a:solidFill>
                <a:latin typeface="Arial" charset="0"/>
              </a:defRPr>
            </a:lvl7pPr>
            <a:lvl8pPr marL="3429000" indent="-228600" eaLnBrk="0" fontAlgn="base" hangingPunct="0">
              <a:spcBef>
                <a:spcPct val="0"/>
              </a:spcBef>
              <a:spcAft>
                <a:spcPct val="0"/>
              </a:spcAft>
              <a:defRPr sz="2800">
                <a:solidFill>
                  <a:srgbClr val="FFFFFF"/>
                </a:solidFill>
                <a:latin typeface="Arial" charset="0"/>
              </a:defRPr>
            </a:lvl8pPr>
            <a:lvl9pPr marL="3886200" indent="-228600" eaLnBrk="0" fontAlgn="base" hangingPunct="0">
              <a:spcBef>
                <a:spcPct val="0"/>
              </a:spcBef>
              <a:spcAft>
                <a:spcPct val="0"/>
              </a:spcAft>
              <a:defRPr sz="2800">
                <a:solidFill>
                  <a:srgbClr val="FFFFFF"/>
                </a:solidFill>
                <a:latin typeface="Arial" charset="0"/>
              </a:defRPr>
            </a:lvl9pPr>
          </a:lstStyle>
          <a:p>
            <a:fld id="{A0CD16C9-D8A7-467D-9DAC-38982892680E}" type="slidenum">
              <a:rPr lang="en-US" sz="1200" smtClean="0"/>
              <a:pPr/>
              <a:t>16</a:t>
            </a:fld>
            <a:endParaRPr lang="en-US" sz="1200" smtClean="0">
              <a:solidFill>
                <a:schemeClr val="tx1"/>
              </a:solidFill>
            </a:endParaRPr>
          </a:p>
        </p:txBody>
      </p:sp>
      <p:sp>
        <p:nvSpPr>
          <p:cNvPr id="48136" name="Rectangle 8"/>
          <p:cNvSpPr>
            <a:spLocks noGrp="1" noChangeArrowheads="1"/>
          </p:cNvSpPr>
          <p:nvPr>
            <p:ph type="title"/>
          </p:nvPr>
        </p:nvSpPr>
        <p:spPr>
          <a:xfrm>
            <a:off x="685800" y="228600"/>
            <a:ext cx="7772400" cy="1143000"/>
          </a:xfrm>
        </p:spPr>
        <p:txBody>
          <a:bodyPr/>
          <a:lstStyle/>
          <a:p>
            <a:pPr>
              <a:defRPr/>
            </a:pPr>
            <a:r>
              <a:rPr lang="en-US" smtClean="0"/>
              <a:t>Fixed Industrial Stairs</a:t>
            </a:r>
          </a:p>
        </p:txBody>
      </p:sp>
      <p:sp>
        <p:nvSpPr>
          <p:cNvPr id="1030" name="Rectangle 9"/>
          <p:cNvSpPr>
            <a:spLocks noGrp="1" noChangeArrowheads="1"/>
          </p:cNvSpPr>
          <p:nvPr>
            <p:ph type="body" idx="1"/>
          </p:nvPr>
        </p:nvSpPr>
        <p:spPr>
          <a:xfrm>
            <a:off x="609600" y="1676400"/>
            <a:ext cx="4572000" cy="4114800"/>
          </a:xfrm>
        </p:spPr>
        <p:txBody>
          <a:bodyPr/>
          <a:lstStyle/>
          <a:p>
            <a:r>
              <a:rPr lang="en-US" smtClean="0"/>
              <a:t>Treads must be slip resistant with uniform rise height and tread width</a:t>
            </a:r>
          </a:p>
          <a:p>
            <a:r>
              <a:rPr lang="en-US" smtClean="0"/>
              <a:t>Must be able to carry 5 times expected load; minimum of 1000 pounds</a:t>
            </a:r>
          </a:p>
          <a:p>
            <a:r>
              <a:rPr lang="en-US" smtClean="0"/>
              <a:t>Minimum width of 22 inches</a:t>
            </a:r>
          </a:p>
        </p:txBody>
      </p:sp>
      <p:graphicFrame>
        <p:nvGraphicFramePr>
          <p:cNvPr id="1026" name="Object 10"/>
          <p:cNvGraphicFramePr>
            <a:graphicFrameLocks noChangeAspect="1"/>
          </p:cNvGraphicFramePr>
          <p:nvPr/>
        </p:nvGraphicFramePr>
        <p:xfrm>
          <a:off x="5562600" y="1828800"/>
          <a:ext cx="3048000" cy="2509838"/>
        </p:xfrm>
        <a:graphic>
          <a:graphicData uri="http://schemas.openxmlformats.org/presentationml/2006/ole">
            <mc:AlternateContent xmlns:mc="http://schemas.openxmlformats.org/markup-compatibility/2006">
              <mc:Choice xmlns:v="urn:schemas-microsoft-com:vml" Requires="v">
                <p:oleObj spid="_x0000_s1035" name="Document" r:id="rId4" imgW="5705640" imgH="4838760" progId="WP8Doc">
                  <p:embed/>
                </p:oleObj>
              </mc:Choice>
              <mc:Fallback>
                <p:oleObj name="Document" r:id="rId4" imgW="5705640" imgH="4838760" progId="WP8Doc">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l="5952" t="10629" r="3255" b="1181"/>
                      <a:stretch>
                        <a:fillRect/>
                      </a:stretch>
                    </p:blipFill>
                    <p:spPr bwMode="auto">
                      <a:xfrm>
                        <a:off x="5562600" y="1828800"/>
                        <a:ext cx="3048000" cy="250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1" name="Text Box 11"/>
          <p:cNvSpPr txBox="1">
            <a:spLocks noChangeArrowheads="1"/>
          </p:cNvSpPr>
          <p:nvPr/>
        </p:nvSpPr>
        <p:spPr bwMode="auto">
          <a:xfrm>
            <a:off x="5486400" y="4572000"/>
            <a:ext cx="32004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800">
                <a:solidFill>
                  <a:srgbClr val="FFFFFF"/>
                </a:solidFill>
                <a:latin typeface="Arial" charset="0"/>
              </a:defRPr>
            </a:lvl1pPr>
            <a:lvl2pPr marL="742950" indent="-285750">
              <a:defRPr sz="2800">
                <a:solidFill>
                  <a:srgbClr val="FFFFFF"/>
                </a:solidFill>
                <a:latin typeface="Arial" charset="0"/>
              </a:defRPr>
            </a:lvl2pPr>
            <a:lvl3pPr marL="1143000" indent="-228600">
              <a:defRPr sz="2800">
                <a:solidFill>
                  <a:srgbClr val="FFFFFF"/>
                </a:solidFill>
                <a:latin typeface="Arial" charset="0"/>
              </a:defRPr>
            </a:lvl3pPr>
            <a:lvl4pPr marL="1600200" indent="-228600">
              <a:defRPr sz="2800">
                <a:solidFill>
                  <a:srgbClr val="FFFFFF"/>
                </a:solidFill>
                <a:latin typeface="Arial" charset="0"/>
              </a:defRPr>
            </a:lvl4pPr>
            <a:lvl5pPr marL="2057400" indent="-228600">
              <a:defRPr sz="2800">
                <a:solidFill>
                  <a:srgbClr val="FFFFFF"/>
                </a:solidFill>
                <a:latin typeface="Arial" charset="0"/>
              </a:defRPr>
            </a:lvl5pPr>
            <a:lvl6pPr marL="2514600" indent="-228600" eaLnBrk="0" fontAlgn="base" hangingPunct="0">
              <a:spcBef>
                <a:spcPct val="0"/>
              </a:spcBef>
              <a:spcAft>
                <a:spcPct val="0"/>
              </a:spcAft>
              <a:defRPr sz="2800">
                <a:solidFill>
                  <a:srgbClr val="FFFFFF"/>
                </a:solidFill>
                <a:latin typeface="Arial" charset="0"/>
              </a:defRPr>
            </a:lvl6pPr>
            <a:lvl7pPr marL="2971800" indent="-228600" eaLnBrk="0" fontAlgn="base" hangingPunct="0">
              <a:spcBef>
                <a:spcPct val="0"/>
              </a:spcBef>
              <a:spcAft>
                <a:spcPct val="0"/>
              </a:spcAft>
              <a:defRPr sz="2800">
                <a:solidFill>
                  <a:srgbClr val="FFFFFF"/>
                </a:solidFill>
                <a:latin typeface="Arial" charset="0"/>
              </a:defRPr>
            </a:lvl7pPr>
            <a:lvl8pPr marL="3429000" indent="-228600" eaLnBrk="0" fontAlgn="base" hangingPunct="0">
              <a:spcBef>
                <a:spcPct val="0"/>
              </a:spcBef>
              <a:spcAft>
                <a:spcPct val="0"/>
              </a:spcAft>
              <a:defRPr sz="2800">
                <a:solidFill>
                  <a:srgbClr val="FFFFFF"/>
                </a:solidFill>
                <a:latin typeface="Arial" charset="0"/>
              </a:defRPr>
            </a:lvl8pPr>
            <a:lvl9pPr marL="3886200" indent="-228600" eaLnBrk="0" fontAlgn="base" hangingPunct="0">
              <a:spcBef>
                <a:spcPct val="0"/>
              </a:spcBef>
              <a:spcAft>
                <a:spcPct val="0"/>
              </a:spcAft>
              <a:defRPr sz="2800">
                <a:solidFill>
                  <a:srgbClr val="FFFFFF"/>
                </a:solidFill>
                <a:latin typeface="Arial" charset="0"/>
              </a:defRPr>
            </a:lvl9pPr>
          </a:lstStyle>
          <a:p>
            <a:pPr>
              <a:spcBef>
                <a:spcPct val="50000"/>
              </a:spcBef>
            </a:pPr>
            <a:r>
              <a:rPr lang="en-US" sz="2100" i="1"/>
              <a:t>Violation here – several steps bent and damaged</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FFFFFF"/>
                </a:solidFill>
                <a:latin typeface="Arial" charset="0"/>
              </a:defRPr>
            </a:lvl1pPr>
            <a:lvl2pPr marL="742950" indent="-285750">
              <a:defRPr sz="2800">
                <a:solidFill>
                  <a:srgbClr val="FFFFFF"/>
                </a:solidFill>
                <a:latin typeface="Arial" charset="0"/>
              </a:defRPr>
            </a:lvl2pPr>
            <a:lvl3pPr marL="1143000" indent="-228600">
              <a:defRPr sz="2800">
                <a:solidFill>
                  <a:srgbClr val="FFFFFF"/>
                </a:solidFill>
                <a:latin typeface="Arial" charset="0"/>
              </a:defRPr>
            </a:lvl3pPr>
            <a:lvl4pPr marL="1600200" indent="-228600">
              <a:defRPr sz="2800">
                <a:solidFill>
                  <a:srgbClr val="FFFFFF"/>
                </a:solidFill>
                <a:latin typeface="Arial" charset="0"/>
              </a:defRPr>
            </a:lvl4pPr>
            <a:lvl5pPr marL="2057400" indent="-228600">
              <a:defRPr sz="2800">
                <a:solidFill>
                  <a:srgbClr val="FFFFFF"/>
                </a:solidFill>
                <a:latin typeface="Arial" charset="0"/>
              </a:defRPr>
            </a:lvl5pPr>
            <a:lvl6pPr marL="2514600" indent="-228600" eaLnBrk="0" fontAlgn="base" hangingPunct="0">
              <a:spcBef>
                <a:spcPct val="0"/>
              </a:spcBef>
              <a:spcAft>
                <a:spcPct val="0"/>
              </a:spcAft>
              <a:defRPr sz="2800">
                <a:solidFill>
                  <a:srgbClr val="FFFFFF"/>
                </a:solidFill>
                <a:latin typeface="Arial" charset="0"/>
              </a:defRPr>
            </a:lvl6pPr>
            <a:lvl7pPr marL="2971800" indent="-228600" eaLnBrk="0" fontAlgn="base" hangingPunct="0">
              <a:spcBef>
                <a:spcPct val="0"/>
              </a:spcBef>
              <a:spcAft>
                <a:spcPct val="0"/>
              </a:spcAft>
              <a:defRPr sz="2800">
                <a:solidFill>
                  <a:srgbClr val="FFFFFF"/>
                </a:solidFill>
                <a:latin typeface="Arial" charset="0"/>
              </a:defRPr>
            </a:lvl7pPr>
            <a:lvl8pPr marL="3429000" indent="-228600" eaLnBrk="0" fontAlgn="base" hangingPunct="0">
              <a:spcBef>
                <a:spcPct val="0"/>
              </a:spcBef>
              <a:spcAft>
                <a:spcPct val="0"/>
              </a:spcAft>
              <a:defRPr sz="2800">
                <a:solidFill>
                  <a:srgbClr val="FFFFFF"/>
                </a:solidFill>
                <a:latin typeface="Arial" charset="0"/>
              </a:defRPr>
            </a:lvl8pPr>
            <a:lvl9pPr marL="3886200" indent="-228600" eaLnBrk="0" fontAlgn="base" hangingPunct="0">
              <a:spcBef>
                <a:spcPct val="0"/>
              </a:spcBef>
              <a:spcAft>
                <a:spcPct val="0"/>
              </a:spcAft>
              <a:defRPr sz="2800">
                <a:solidFill>
                  <a:srgbClr val="FFFFFF"/>
                </a:solidFill>
                <a:latin typeface="Arial" charset="0"/>
              </a:defRPr>
            </a:lvl9pPr>
          </a:lstStyle>
          <a:p>
            <a:fld id="{EC6C5547-EC20-49EE-BF3F-9BD9F8EFF249}" type="slidenum">
              <a:rPr lang="en-US" sz="1200" smtClean="0"/>
              <a:pPr/>
              <a:t>17</a:t>
            </a:fld>
            <a:endParaRPr lang="en-US" sz="1200" smtClean="0">
              <a:solidFill>
                <a:schemeClr val="tx1"/>
              </a:solidFill>
            </a:endParaRPr>
          </a:p>
        </p:txBody>
      </p:sp>
      <p:sp>
        <p:nvSpPr>
          <p:cNvPr id="37890" name="Rectangle 2"/>
          <p:cNvSpPr>
            <a:spLocks noGrp="1" noChangeArrowheads="1"/>
          </p:cNvSpPr>
          <p:nvPr>
            <p:ph type="title"/>
          </p:nvPr>
        </p:nvSpPr>
        <p:spPr>
          <a:xfrm>
            <a:off x="685800" y="228600"/>
            <a:ext cx="7772400" cy="1143000"/>
          </a:xfrm>
        </p:spPr>
        <p:txBody>
          <a:bodyPr/>
          <a:lstStyle/>
          <a:p>
            <a:pPr>
              <a:defRPr/>
            </a:pPr>
            <a:r>
              <a:rPr lang="en-US" smtClean="0"/>
              <a:t>Portable Ladders</a:t>
            </a:r>
          </a:p>
        </p:txBody>
      </p:sp>
      <p:sp>
        <p:nvSpPr>
          <p:cNvPr id="18437" name="Rectangle 3"/>
          <p:cNvSpPr>
            <a:spLocks noGrp="1" noChangeArrowheads="1"/>
          </p:cNvSpPr>
          <p:nvPr>
            <p:ph type="body" idx="1"/>
          </p:nvPr>
        </p:nvSpPr>
        <p:spPr>
          <a:xfrm>
            <a:off x="533400" y="1447800"/>
            <a:ext cx="5715000" cy="4114800"/>
          </a:xfrm>
          <a:noFill/>
        </p:spPr>
        <p:txBody>
          <a:bodyPr/>
          <a:lstStyle/>
          <a:p>
            <a:r>
              <a:rPr lang="en-US" smtClean="0"/>
              <a:t>Ladders used to gain access to a roof or other area must extend at least 3 feet above the point of support</a:t>
            </a:r>
          </a:p>
          <a:p>
            <a:r>
              <a:rPr lang="en-US" smtClean="0"/>
              <a:t>Withdraw defective ladders from service and tag or mark "Dangerous, Do Not Use“</a:t>
            </a:r>
          </a:p>
          <a:p>
            <a:r>
              <a:rPr lang="en-US" smtClean="0"/>
              <a:t>Never use ladders in a horizontal position as scaffolds or work platforms</a:t>
            </a:r>
          </a:p>
          <a:p>
            <a:r>
              <a:rPr lang="en-US" smtClean="0"/>
              <a:t>Never use metal ladders near electrical equipment</a:t>
            </a:r>
          </a:p>
          <a:p>
            <a:pPr>
              <a:buFont typeface="CommonBullets" pitchFamily="34" charset="2"/>
              <a:buNone/>
            </a:pPr>
            <a:endParaRPr lang="en-US" smtClean="0"/>
          </a:p>
        </p:txBody>
      </p:sp>
      <p:pic>
        <p:nvPicPr>
          <p:cNvPr id="18438" name="Picture 6" descr="Slide2"/>
          <p:cNvPicPr>
            <a:picLocks noChangeAspect="1" noChangeArrowheads="1"/>
          </p:cNvPicPr>
          <p:nvPr/>
        </p:nvPicPr>
        <p:blipFill>
          <a:blip r:embed="rId3" cstate="email">
            <a:lum bright="6000"/>
            <a:extLst>
              <a:ext uri="{28A0092B-C50C-407E-A947-70E740481C1C}">
                <a14:useLocalDpi xmlns:a14="http://schemas.microsoft.com/office/drawing/2010/main" val="0"/>
              </a:ext>
            </a:extLst>
          </a:blip>
          <a:srcRect/>
          <a:stretch>
            <a:fillRect/>
          </a:stretch>
        </p:blipFill>
        <p:spPr bwMode="auto">
          <a:xfrm>
            <a:off x="6664325" y="1600200"/>
            <a:ext cx="179387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FFFFFF"/>
                </a:solidFill>
                <a:latin typeface="Arial" charset="0"/>
              </a:defRPr>
            </a:lvl1pPr>
            <a:lvl2pPr marL="742950" indent="-285750">
              <a:defRPr sz="2800">
                <a:solidFill>
                  <a:srgbClr val="FFFFFF"/>
                </a:solidFill>
                <a:latin typeface="Arial" charset="0"/>
              </a:defRPr>
            </a:lvl2pPr>
            <a:lvl3pPr marL="1143000" indent="-228600">
              <a:defRPr sz="2800">
                <a:solidFill>
                  <a:srgbClr val="FFFFFF"/>
                </a:solidFill>
                <a:latin typeface="Arial" charset="0"/>
              </a:defRPr>
            </a:lvl3pPr>
            <a:lvl4pPr marL="1600200" indent="-228600">
              <a:defRPr sz="2800">
                <a:solidFill>
                  <a:srgbClr val="FFFFFF"/>
                </a:solidFill>
                <a:latin typeface="Arial" charset="0"/>
              </a:defRPr>
            </a:lvl4pPr>
            <a:lvl5pPr marL="2057400" indent="-228600">
              <a:defRPr sz="2800">
                <a:solidFill>
                  <a:srgbClr val="FFFFFF"/>
                </a:solidFill>
                <a:latin typeface="Arial" charset="0"/>
              </a:defRPr>
            </a:lvl5pPr>
            <a:lvl6pPr marL="2514600" indent="-228600" eaLnBrk="0" fontAlgn="base" hangingPunct="0">
              <a:spcBef>
                <a:spcPct val="0"/>
              </a:spcBef>
              <a:spcAft>
                <a:spcPct val="0"/>
              </a:spcAft>
              <a:defRPr sz="2800">
                <a:solidFill>
                  <a:srgbClr val="FFFFFF"/>
                </a:solidFill>
                <a:latin typeface="Arial" charset="0"/>
              </a:defRPr>
            </a:lvl6pPr>
            <a:lvl7pPr marL="2971800" indent="-228600" eaLnBrk="0" fontAlgn="base" hangingPunct="0">
              <a:spcBef>
                <a:spcPct val="0"/>
              </a:spcBef>
              <a:spcAft>
                <a:spcPct val="0"/>
              </a:spcAft>
              <a:defRPr sz="2800">
                <a:solidFill>
                  <a:srgbClr val="FFFFFF"/>
                </a:solidFill>
                <a:latin typeface="Arial" charset="0"/>
              </a:defRPr>
            </a:lvl7pPr>
            <a:lvl8pPr marL="3429000" indent="-228600" eaLnBrk="0" fontAlgn="base" hangingPunct="0">
              <a:spcBef>
                <a:spcPct val="0"/>
              </a:spcBef>
              <a:spcAft>
                <a:spcPct val="0"/>
              </a:spcAft>
              <a:defRPr sz="2800">
                <a:solidFill>
                  <a:srgbClr val="FFFFFF"/>
                </a:solidFill>
                <a:latin typeface="Arial" charset="0"/>
              </a:defRPr>
            </a:lvl8pPr>
            <a:lvl9pPr marL="3886200" indent="-228600" eaLnBrk="0" fontAlgn="base" hangingPunct="0">
              <a:spcBef>
                <a:spcPct val="0"/>
              </a:spcBef>
              <a:spcAft>
                <a:spcPct val="0"/>
              </a:spcAft>
              <a:defRPr sz="2800">
                <a:solidFill>
                  <a:srgbClr val="FFFFFF"/>
                </a:solidFill>
                <a:latin typeface="Arial" charset="0"/>
              </a:defRPr>
            </a:lvl9pPr>
          </a:lstStyle>
          <a:p>
            <a:fld id="{27A0A3E2-CC91-4F61-89B3-8E92FDF37228}" type="slidenum">
              <a:rPr lang="en-US" sz="1200" smtClean="0"/>
              <a:pPr/>
              <a:t>18</a:t>
            </a:fld>
            <a:endParaRPr lang="en-US" sz="1200" smtClean="0">
              <a:solidFill>
                <a:schemeClr val="tx1"/>
              </a:solidFill>
            </a:endParaRPr>
          </a:p>
        </p:txBody>
      </p:sp>
      <p:sp>
        <p:nvSpPr>
          <p:cNvPr id="19460" name="Rectangle 1028"/>
          <p:cNvSpPr>
            <a:spLocks noChangeArrowheads="1"/>
          </p:cNvSpPr>
          <p:nvPr/>
        </p:nvSpPr>
        <p:spPr bwMode="auto">
          <a:xfrm>
            <a:off x="609600" y="1676400"/>
            <a:ext cx="4419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spcBef>
                <a:spcPct val="20000"/>
              </a:spcBef>
              <a:buClr>
                <a:srgbClr val="FF9900"/>
              </a:buClr>
              <a:buFont typeface="CommonBullets" pitchFamily="34" charset="2"/>
              <a:buNone/>
            </a:pPr>
            <a:r>
              <a:rPr lang="en-US" sz="2400"/>
              <a:t>Use at angle where the  horizontal distance from the top support to the foot of the ladder is </a:t>
            </a:r>
            <a:r>
              <a:rPr lang="en-US" sz="2400">
                <a:cs typeface="Arial" charset="0"/>
              </a:rPr>
              <a:t>¼</a:t>
            </a:r>
            <a:r>
              <a:rPr lang="en-US" sz="2400"/>
              <a:t> the working length of the ladder (length along ladder between the foot and top support).</a:t>
            </a:r>
          </a:p>
          <a:p>
            <a:pPr>
              <a:spcBef>
                <a:spcPct val="20000"/>
              </a:spcBef>
              <a:buClr>
                <a:srgbClr val="FF9900"/>
              </a:buClr>
              <a:buFont typeface="CommonBullets" pitchFamily="34" charset="2"/>
              <a:buChar char="!"/>
            </a:pPr>
            <a:endParaRPr lang="en-US" sz="2400"/>
          </a:p>
        </p:txBody>
      </p:sp>
      <p:sp>
        <p:nvSpPr>
          <p:cNvPr id="66565" name="Rectangle 1029"/>
          <p:cNvSpPr>
            <a:spLocks noGrp="1" noChangeArrowheads="1"/>
          </p:cNvSpPr>
          <p:nvPr>
            <p:ph type="title"/>
          </p:nvPr>
        </p:nvSpPr>
        <p:spPr>
          <a:xfrm>
            <a:off x="685800" y="228600"/>
            <a:ext cx="7772400" cy="1143000"/>
          </a:xfrm>
        </p:spPr>
        <p:txBody>
          <a:bodyPr/>
          <a:lstStyle/>
          <a:p>
            <a:pPr>
              <a:defRPr/>
            </a:pPr>
            <a:r>
              <a:rPr lang="en-US" smtClean="0"/>
              <a:t>Ladder Angle</a:t>
            </a:r>
            <a:br>
              <a:rPr lang="en-US" smtClean="0"/>
            </a:br>
            <a:r>
              <a:rPr lang="en-US" sz="3200" smtClean="0"/>
              <a:t>Portable Rung and Cleat Ladders</a:t>
            </a:r>
          </a:p>
        </p:txBody>
      </p:sp>
      <p:pic>
        <p:nvPicPr>
          <p:cNvPr id="19462" name="Picture 1030" descr="stair angl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99100" y="1828800"/>
            <a:ext cx="27940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FFFFFF"/>
                </a:solidFill>
                <a:latin typeface="Arial" charset="0"/>
              </a:defRPr>
            </a:lvl1pPr>
            <a:lvl2pPr marL="742950" indent="-285750">
              <a:defRPr sz="2800">
                <a:solidFill>
                  <a:srgbClr val="FFFFFF"/>
                </a:solidFill>
                <a:latin typeface="Arial" charset="0"/>
              </a:defRPr>
            </a:lvl2pPr>
            <a:lvl3pPr marL="1143000" indent="-228600">
              <a:defRPr sz="2800">
                <a:solidFill>
                  <a:srgbClr val="FFFFFF"/>
                </a:solidFill>
                <a:latin typeface="Arial" charset="0"/>
              </a:defRPr>
            </a:lvl3pPr>
            <a:lvl4pPr marL="1600200" indent="-228600">
              <a:defRPr sz="2800">
                <a:solidFill>
                  <a:srgbClr val="FFFFFF"/>
                </a:solidFill>
                <a:latin typeface="Arial" charset="0"/>
              </a:defRPr>
            </a:lvl4pPr>
            <a:lvl5pPr marL="2057400" indent="-228600">
              <a:defRPr sz="2800">
                <a:solidFill>
                  <a:srgbClr val="FFFFFF"/>
                </a:solidFill>
                <a:latin typeface="Arial" charset="0"/>
              </a:defRPr>
            </a:lvl5pPr>
            <a:lvl6pPr marL="2514600" indent="-228600" eaLnBrk="0" fontAlgn="base" hangingPunct="0">
              <a:spcBef>
                <a:spcPct val="0"/>
              </a:spcBef>
              <a:spcAft>
                <a:spcPct val="0"/>
              </a:spcAft>
              <a:defRPr sz="2800">
                <a:solidFill>
                  <a:srgbClr val="FFFFFF"/>
                </a:solidFill>
                <a:latin typeface="Arial" charset="0"/>
              </a:defRPr>
            </a:lvl6pPr>
            <a:lvl7pPr marL="2971800" indent="-228600" eaLnBrk="0" fontAlgn="base" hangingPunct="0">
              <a:spcBef>
                <a:spcPct val="0"/>
              </a:spcBef>
              <a:spcAft>
                <a:spcPct val="0"/>
              </a:spcAft>
              <a:defRPr sz="2800">
                <a:solidFill>
                  <a:srgbClr val="FFFFFF"/>
                </a:solidFill>
                <a:latin typeface="Arial" charset="0"/>
              </a:defRPr>
            </a:lvl7pPr>
            <a:lvl8pPr marL="3429000" indent="-228600" eaLnBrk="0" fontAlgn="base" hangingPunct="0">
              <a:spcBef>
                <a:spcPct val="0"/>
              </a:spcBef>
              <a:spcAft>
                <a:spcPct val="0"/>
              </a:spcAft>
              <a:defRPr sz="2800">
                <a:solidFill>
                  <a:srgbClr val="FFFFFF"/>
                </a:solidFill>
                <a:latin typeface="Arial" charset="0"/>
              </a:defRPr>
            </a:lvl8pPr>
            <a:lvl9pPr marL="3886200" indent="-228600" eaLnBrk="0" fontAlgn="base" hangingPunct="0">
              <a:spcBef>
                <a:spcPct val="0"/>
              </a:spcBef>
              <a:spcAft>
                <a:spcPct val="0"/>
              </a:spcAft>
              <a:defRPr sz="2800">
                <a:solidFill>
                  <a:srgbClr val="FFFFFF"/>
                </a:solidFill>
                <a:latin typeface="Arial" charset="0"/>
              </a:defRPr>
            </a:lvl9pPr>
          </a:lstStyle>
          <a:p>
            <a:fld id="{6C643801-D929-4A1B-A6B7-CB4283F57177}" type="slidenum">
              <a:rPr lang="en-US" sz="1200" smtClean="0"/>
              <a:pPr/>
              <a:t>19</a:t>
            </a:fld>
            <a:endParaRPr lang="en-US" sz="1200" smtClean="0">
              <a:solidFill>
                <a:schemeClr val="tx1"/>
              </a:solidFill>
            </a:endParaRPr>
          </a:p>
        </p:txBody>
      </p:sp>
      <p:sp>
        <p:nvSpPr>
          <p:cNvPr id="57346" name="Rectangle 2"/>
          <p:cNvSpPr>
            <a:spLocks noGrp="1" noChangeArrowheads="1"/>
          </p:cNvSpPr>
          <p:nvPr>
            <p:ph type="title"/>
          </p:nvPr>
        </p:nvSpPr>
        <p:spPr>
          <a:xfrm>
            <a:off x="685800" y="76200"/>
            <a:ext cx="7772400" cy="1143000"/>
          </a:xfrm>
        </p:spPr>
        <p:txBody>
          <a:bodyPr/>
          <a:lstStyle/>
          <a:p>
            <a:pPr>
              <a:defRPr/>
            </a:pPr>
            <a:r>
              <a:rPr lang="en-US" smtClean="0"/>
              <a:t>Fixed Ladders</a:t>
            </a:r>
          </a:p>
        </p:txBody>
      </p:sp>
      <p:sp>
        <p:nvSpPr>
          <p:cNvPr id="20485" name="Rectangle 3"/>
          <p:cNvSpPr>
            <a:spLocks noGrp="1" noChangeArrowheads="1"/>
          </p:cNvSpPr>
          <p:nvPr>
            <p:ph type="body" idx="1"/>
          </p:nvPr>
        </p:nvSpPr>
        <p:spPr>
          <a:xfrm>
            <a:off x="685800" y="1371600"/>
            <a:ext cx="4953000" cy="4114800"/>
          </a:xfrm>
        </p:spPr>
        <p:txBody>
          <a:bodyPr/>
          <a:lstStyle/>
          <a:p>
            <a:r>
              <a:rPr lang="en-US" smtClean="0"/>
              <a:t>Permanently attached to a structure, building or equipment</a:t>
            </a:r>
          </a:p>
          <a:p>
            <a:r>
              <a:rPr lang="en-US" smtClean="0"/>
              <a:t>Cages or wells required if longer than 20 ft. to a maximum unbroken length of 30 ft.</a:t>
            </a:r>
          </a:p>
          <a:p>
            <a:r>
              <a:rPr lang="en-US" smtClean="0"/>
              <a:t>Ladder safety devices may be used on tower, water tank and chimney ladders over 20 ft. in unbroken length instead of cage protection</a:t>
            </a:r>
          </a:p>
        </p:txBody>
      </p:sp>
      <p:pic>
        <p:nvPicPr>
          <p:cNvPr id="20486" name="Picture 4" descr="Slide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40438" y="1524000"/>
            <a:ext cx="2516187"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FFFFFF"/>
                </a:solidFill>
                <a:latin typeface="Arial" charset="0"/>
              </a:defRPr>
            </a:lvl1pPr>
            <a:lvl2pPr marL="742950" indent="-285750">
              <a:defRPr sz="2800">
                <a:solidFill>
                  <a:srgbClr val="FFFFFF"/>
                </a:solidFill>
                <a:latin typeface="Arial" charset="0"/>
              </a:defRPr>
            </a:lvl2pPr>
            <a:lvl3pPr marL="1143000" indent="-228600">
              <a:defRPr sz="2800">
                <a:solidFill>
                  <a:srgbClr val="FFFFFF"/>
                </a:solidFill>
                <a:latin typeface="Arial" charset="0"/>
              </a:defRPr>
            </a:lvl3pPr>
            <a:lvl4pPr marL="1600200" indent="-228600">
              <a:defRPr sz="2800">
                <a:solidFill>
                  <a:srgbClr val="FFFFFF"/>
                </a:solidFill>
                <a:latin typeface="Arial" charset="0"/>
              </a:defRPr>
            </a:lvl4pPr>
            <a:lvl5pPr marL="2057400" indent="-228600">
              <a:defRPr sz="2800">
                <a:solidFill>
                  <a:srgbClr val="FFFFFF"/>
                </a:solidFill>
                <a:latin typeface="Arial" charset="0"/>
              </a:defRPr>
            </a:lvl5pPr>
            <a:lvl6pPr marL="2514600" indent="-228600" eaLnBrk="0" fontAlgn="base" hangingPunct="0">
              <a:spcBef>
                <a:spcPct val="0"/>
              </a:spcBef>
              <a:spcAft>
                <a:spcPct val="0"/>
              </a:spcAft>
              <a:defRPr sz="2800">
                <a:solidFill>
                  <a:srgbClr val="FFFFFF"/>
                </a:solidFill>
                <a:latin typeface="Arial" charset="0"/>
              </a:defRPr>
            </a:lvl6pPr>
            <a:lvl7pPr marL="2971800" indent="-228600" eaLnBrk="0" fontAlgn="base" hangingPunct="0">
              <a:spcBef>
                <a:spcPct val="0"/>
              </a:spcBef>
              <a:spcAft>
                <a:spcPct val="0"/>
              </a:spcAft>
              <a:defRPr sz="2800">
                <a:solidFill>
                  <a:srgbClr val="FFFFFF"/>
                </a:solidFill>
                <a:latin typeface="Arial" charset="0"/>
              </a:defRPr>
            </a:lvl7pPr>
            <a:lvl8pPr marL="3429000" indent="-228600" eaLnBrk="0" fontAlgn="base" hangingPunct="0">
              <a:spcBef>
                <a:spcPct val="0"/>
              </a:spcBef>
              <a:spcAft>
                <a:spcPct val="0"/>
              </a:spcAft>
              <a:defRPr sz="2800">
                <a:solidFill>
                  <a:srgbClr val="FFFFFF"/>
                </a:solidFill>
                <a:latin typeface="Arial" charset="0"/>
              </a:defRPr>
            </a:lvl8pPr>
            <a:lvl9pPr marL="3886200" indent="-228600" eaLnBrk="0" fontAlgn="base" hangingPunct="0">
              <a:spcBef>
                <a:spcPct val="0"/>
              </a:spcBef>
              <a:spcAft>
                <a:spcPct val="0"/>
              </a:spcAft>
              <a:defRPr sz="2800">
                <a:solidFill>
                  <a:srgbClr val="FFFFFF"/>
                </a:solidFill>
                <a:latin typeface="Arial" charset="0"/>
              </a:defRPr>
            </a:lvl9pPr>
          </a:lstStyle>
          <a:p>
            <a:fld id="{2C59DF09-0DE5-43D3-8F2B-DF9B1FF84CF2}" type="slidenum">
              <a:rPr lang="en-US" sz="1200" smtClean="0"/>
              <a:pPr/>
              <a:t>2</a:t>
            </a:fld>
            <a:endParaRPr lang="en-US" sz="1200" smtClean="0">
              <a:solidFill>
                <a:schemeClr val="tx1"/>
              </a:solidFill>
            </a:endParaRPr>
          </a:p>
        </p:txBody>
      </p:sp>
      <p:sp>
        <p:nvSpPr>
          <p:cNvPr id="6146" name="Rectangle 2"/>
          <p:cNvSpPr>
            <a:spLocks noGrp="1" noChangeArrowheads="1"/>
          </p:cNvSpPr>
          <p:nvPr>
            <p:ph type="title"/>
          </p:nvPr>
        </p:nvSpPr>
        <p:spPr>
          <a:xfrm>
            <a:off x="685800" y="381000"/>
            <a:ext cx="7772400" cy="1143000"/>
          </a:xfrm>
        </p:spPr>
        <p:txBody>
          <a:bodyPr/>
          <a:lstStyle/>
          <a:p>
            <a:pPr>
              <a:defRPr/>
            </a:pPr>
            <a:r>
              <a:rPr lang="en-US" smtClean="0"/>
              <a:t>Introduction</a:t>
            </a:r>
          </a:p>
        </p:txBody>
      </p:sp>
      <p:sp>
        <p:nvSpPr>
          <p:cNvPr id="4101" name="Rectangle 3"/>
          <p:cNvSpPr>
            <a:spLocks noGrp="1" noChangeArrowheads="1"/>
          </p:cNvSpPr>
          <p:nvPr>
            <p:ph type="body" idx="1"/>
          </p:nvPr>
        </p:nvSpPr>
        <p:spPr>
          <a:xfrm>
            <a:off x="685800" y="1752600"/>
            <a:ext cx="7772400" cy="4114800"/>
          </a:xfrm>
          <a:noFill/>
        </p:spPr>
        <p:txBody>
          <a:bodyPr/>
          <a:lstStyle/>
          <a:p>
            <a:r>
              <a:rPr lang="en-US" sz="2600" smtClean="0"/>
              <a:t>Slips, trips and falls cause:</a:t>
            </a:r>
          </a:p>
          <a:p>
            <a:pPr lvl="1"/>
            <a:r>
              <a:rPr lang="en-US" sz="2500" smtClean="0"/>
              <a:t>the majority of general industry accidents</a:t>
            </a:r>
          </a:p>
          <a:p>
            <a:pPr lvl="1"/>
            <a:r>
              <a:rPr lang="en-US" sz="2500" smtClean="0"/>
              <a:t>15 percent of all accidental deaths</a:t>
            </a:r>
          </a:p>
          <a:p>
            <a:pPr lvl="1"/>
            <a:r>
              <a:rPr lang="en-US" sz="2500" smtClean="0"/>
              <a:t>more fatalities than all other causes but motor vehicles</a:t>
            </a:r>
          </a:p>
          <a:p>
            <a:r>
              <a:rPr lang="en-US" sz="2600" smtClean="0"/>
              <a:t>OSHA’s standards for walking and working surfaces apply to all permanent places of employment, except where only domestic, mining, or agricultural work is performed</a:t>
            </a: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FFFFFF"/>
                </a:solidFill>
                <a:latin typeface="Arial" charset="0"/>
              </a:defRPr>
            </a:lvl1pPr>
            <a:lvl2pPr marL="742950" indent="-285750">
              <a:defRPr sz="2800">
                <a:solidFill>
                  <a:srgbClr val="FFFFFF"/>
                </a:solidFill>
                <a:latin typeface="Arial" charset="0"/>
              </a:defRPr>
            </a:lvl2pPr>
            <a:lvl3pPr marL="1143000" indent="-228600">
              <a:defRPr sz="2800">
                <a:solidFill>
                  <a:srgbClr val="FFFFFF"/>
                </a:solidFill>
                <a:latin typeface="Arial" charset="0"/>
              </a:defRPr>
            </a:lvl3pPr>
            <a:lvl4pPr marL="1600200" indent="-228600">
              <a:defRPr sz="2800">
                <a:solidFill>
                  <a:srgbClr val="FFFFFF"/>
                </a:solidFill>
                <a:latin typeface="Arial" charset="0"/>
              </a:defRPr>
            </a:lvl4pPr>
            <a:lvl5pPr marL="2057400" indent="-228600">
              <a:defRPr sz="2800">
                <a:solidFill>
                  <a:srgbClr val="FFFFFF"/>
                </a:solidFill>
                <a:latin typeface="Arial" charset="0"/>
              </a:defRPr>
            </a:lvl5pPr>
            <a:lvl6pPr marL="2514600" indent="-228600" eaLnBrk="0" fontAlgn="base" hangingPunct="0">
              <a:spcBef>
                <a:spcPct val="0"/>
              </a:spcBef>
              <a:spcAft>
                <a:spcPct val="0"/>
              </a:spcAft>
              <a:defRPr sz="2800">
                <a:solidFill>
                  <a:srgbClr val="FFFFFF"/>
                </a:solidFill>
                <a:latin typeface="Arial" charset="0"/>
              </a:defRPr>
            </a:lvl6pPr>
            <a:lvl7pPr marL="2971800" indent="-228600" eaLnBrk="0" fontAlgn="base" hangingPunct="0">
              <a:spcBef>
                <a:spcPct val="0"/>
              </a:spcBef>
              <a:spcAft>
                <a:spcPct val="0"/>
              </a:spcAft>
              <a:defRPr sz="2800">
                <a:solidFill>
                  <a:srgbClr val="FFFFFF"/>
                </a:solidFill>
                <a:latin typeface="Arial" charset="0"/>
              </a:defRPr>
            </a:lvl7pPr>
            <a:lvl8pPr marL="3429000" indent="-228600" eaLnBrk="0" fontAlgn="base" hangingPunct="0">
              <a:spcBef>
                <a:spcPct val="0"/>
              </a:spcBef>
              <a:spcAft>
                <a:spcPct val="0"/>
              </a:spcAft>
              <a:defRPr sz="2800">
                <a:solidFill>
                  <a:srgbClr val="FFFFFF"/>
                </a:solidFill>
                <a:latin typeface="Arial" charset="0"/>
              </a:defRPr>
            </a:lvl8pPr>
            <a:lvl9pPr marL="3886200" indent="-228600" eaLnBrk="0" fontAlgn="base" hangingPunct="0">
              <a:spcBef>
                <a:spcPct val="0"/>
              </a:spcBef>
              <a:spcAft>
                <a:spcPct val="0"/>
              </a:spcAft>
              <a:defRPr sz="2800">
                <a:solidFill>
                  <a:srgbClr val="FFFFFF"/>
                </a:solidFill>
                <a:latin typeface="Arial" charset="0"/>
              </a:defRPr>
            </a:lvl9pPr>
          </a:lstStyle>
          <a:p>
            <a:fld id="{441AAA33-2209-443C-B60F-B2EC7BAED198}" type="slidenum">
              <a:rPr lang="en-US" sz="1200" smtClean="0"/>
              <a:pPr/>
              <a:t>20</a:t>
            </a:fld>
            <a:endParaRPr lang="en-US" sz="1200" smtClean="0">
              <a:solidFill>
                <a:schemeClr val="tx1"/>
              </a:solidFill>
            </a:endParaRPr>
          </a:p>
        </p:txBody>
      </p:sp>
      <p:sp>
        <p:nvSpPr>
          <p:cNvPr id="63490" name="Rectangle 2"/>
          <p:cNvSpPr>
            <a:spLocks noGrp="1" noChangeArrowheads="1"/>
          </p:cNvSpPr>
          <p:nvPr>
            <p:ph type="title"/>
          </p:nvPr>
        </p:nvSpPr>
        <p:spPr>
          <a:xfrm>
            <a:off x="685800" y="304800"/>
            <a:ext cx="7772400" cy="1143000"/>
          </a:xfrm>
        </p:spPr>
        <p:txBody>
          <a:bodyPr/>
          <a:lstStyle/>
          <a:p>
            <a:pPr>
              <a:defRPr/>
            </a:pPr>
            <a:r>
              <a:rPr lang="en-US" smtClean="0"/>
              <a:t>Scaffolding</a:t>
            </a:r>
            <a:br>
              <a:rPr lang="en-US" smtClean="0"/>
            </a:br>
            <a:r>
              <a:rPr lang="en-US" sz="3200" smtClean="0"/>
              <a:t>General Requirements</a:t>
            </a:r>
          </a:p>
        </p:txBody>
      </p:sp>
      <p:sp>
        <p:nvSpPr>
          <p:cNvPr id="21509" name="Rectangle 3"/>
          <p:cNvSpPr>
            <a:spLocks noGrp="1" noChangeArrowheads="1"/>
          </p:cNvSpPr>
          <p:nvPr>
            <p:ph type="body" idx="1"/>
          </p:nvPr>
        </p:nvSpPr>
        <p:spPr>
          <a:xfrm>
            <a:off x="609600" y="1752600"/>
            <a:ext cx="5334000" cy="4267200"/>
          </a:xfrm>
        </p:spPr>
        <p:txBody>
          <a:bodyPr/>
          <a:lstStyle/>
          <a:p>
            <a:pPr>
              <a:lnSpc>
                <a:spcPct val="90000"/>
              </a:lnSpc>
            </a:pPr>
            <a:r>
              <a:rPr lang="en-US" smtClean="0"/>
              <a:t>Must be capable of supporting four  times the maximum intended load</a:t>
            </a:r>
          </a:p>
          <a:p>
            <a:pPr>
              <a:lnSpc>
                <a:spcPct val="90000"/>
              </a:lnSpc>
            </a:pPr>
            <a:r>
              <a:rPr lang="en-US" smtClean="0"/>
              <a:t>Do not alter or move while in use</a:t>
            </a:r>
          </a:p>
          <a:p>
            <a:pPr>
              <a:lnSpc>
                <a:spcPct val="90000"/>
              </a:lnSpc>
            </a:pPr>
            <a:r>
              <a:rPr lang="en-US" smtClean="0"/>
              <a:t>Protect workers on scaffolds from overhead hazards</a:t>
            </a:r>
          </a:p>
          <a:p>
            <a:pPr>
              <a:lnSpc>
                <a:spcPct val="90000"/>
              </a:lnSpc>
            </a:pPr>
            <a:r>
              <a:rPr lang="en-US" smtClean="0"/>
              <a:t>If higher than 10 ft., use guardrails, midrails and toeboards</a:t>
            </a:r>
          </a:p>
          <a:p>
            <a:pPr>
              <a:lnSpc>
                <a:spcPct val="90000"/>
              </a:lnSpc>
            </a:pPr>
            <a:r>
              <a:rPr lang="en-US" smtClean="0"/>
              <a:t>Use wire mesh between the toeboard and guardrail if people work or pass underneath</a:t>
            </a:r>
          </a:p>
          <a:p>
            <a:pPr>
              <a:lnSpc>
                <a:spcPct val="90000"/>
              </a:lnSpc>
            </a:pPr>
            <a:r>
              <a:rPr lang="en-US" smtClean="0"/>
              <a:t>Must be equipped with access ladder or equivalent</a:t>
            </a:r>
          </a:p>
        </p:txBody>
      </p:sp>
      <p:pic>
        <p:nvPicPr>
          <p:cNvPr id="21510" name="Picture 4" descr="scaffold"/>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00800" y="1828800"/>
            <a:ext cx="2224088"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FFFFFF"/>
                </a:solidFill>
                <a:latin typeface="Arial" charset="0"/>
              </a:defRPr>
            </a:lvl1pPr>
            <a:lvl2pPr marL="742950" indent="-285750">
              <a:defRPr sz="2800">
                <a:solidFill>
                  <a:srgbClr val="FFFFFF"/>
                </a:solidFill>
                <a:latin typeface="Arial" charset="0"/>
              </a:defRPr>
            </a:lvl2pPr>
            <a:lvl3pPr marL="1143000" indent="-228600">
              <a:defRPr sz="2800">
                <a:solidFill>
                  <a:srgbClr val="FFFFFF"/>
                </a:solidFill>
                <a:latin typeface="Arial" charset="0"/>
              </a:defRPr>
            </a:lvl3pPr>
            <a:lvl4pPr marL="1600200" indent="-228600">
              <a:defRPr sz="2800">
                <a:solidFill>
                  <a:srgbClr val="FFFFFF"/>
                </a:solidFill>
                <a:latin typeface="Arial" charset="0"/>
              </a:defRPr>
            </a:lvl4pPr>
            <a:lvl5pPr marL="2057400" indent="-228600">
              <a:defRPr sz="2800">
                <a:solidFill>
                  <a:srgbClr val="FFFFFF"/>
                </a:solidFill>
                <a:latin typeface="Arial" charset="0"/>
              </a:defRPr>
            </a:lvl5pPr>
            <a:lvl6pPr marL="2514600" indent="-228600" eaLnBrk="0" fontAlgn="base" hangingPunct="0">
              <a:spcBef>
                <a:spcPct val="0"/>
              </a:spcBef>
              <a:spcAft>
                <a:spcPct val="0"/>
              </a:spcAft>
              <a:defRPr sz="2800">
                <a:solidFill>
                  <a:srgbClr val="FFFFFF"/>
                </a:solidFill>
                <a:latin typeface="Arial" charset="0"/>
              </a:defRPr>
            </a:lvl6pPr>
            <a:lvl7pPr marL="2971800" indent="-228600" eaLnBrk="0" fontAlgn="base" hangingPunct="0">
              <a:spcBef>
                <a:spcPct val="0"/>
              </a:spcBef>
              <a:spcAft>
                <a:spcPct val="0"/>
              </a:spcAft>
              <a:defRPr sz="2800">
                <a:solidFill>
                  <a:srgbClr val="FFFFFF"/>
                </a:solidFill>
                <a:latin typeface="Arial" charset="0"/>
              </a:defRPr>
            </a:lvl7pPr>
            <a:lvl8pPr marL="3429000" indent="-228600" eaLnBrk="0" fontAlgn="base" hangingPunct="0">
              <a:spcBef>
                <a:spcPct val="0"/>
              </a:spcBef>
              <a:spcAft>
                <a:spcPct val="0"/>
              </a:spcAft>
              <a:defRPr sz="2800">
                <a:solidFill>
                  <a:srgbClr val="FFFFFF"/>
                </a:solidFill>
                <a:latin typeface="Arial" charset="0"/>
              </a:defRPr>
            </a:lvl8pPr>
            <a:lvl9pPr marL="3886200" indent="-228600" eaLnBrk="0" fontAlgn="base" hangingPunct="0">
              <a:spcBef>
                <a:spcPct val="0"/>
              </a:spcBef>
              <a:spcAft>
                <a:spcPct val="0"/>
              </a:spcAft>
              <a:defRPr sz="2800">
                <a:solidFill>
                  <a:srgbClr val="FFFFFF"/>
                </a:solidFill>
                <a:latin typeface="Arial" charset="0"/>
              </a:defRPr>
            </a:lvl9pPr>
          </a:lstStyle>
          <a:p>
            <a:fld id="{3F091516-0D0D-4244-9DDC-661CB7352975}" type="slidenum">
              <a:rPr lang="en-US" sz="1200" smtClean="0"/>
              <a:pPr/>
              <a:t>21</a:t>
            </a:fld>
            <a:endParaRPr lang="en-US" sz="1200" smtClean="0">
              <a:solidFill>
                <a:schemeClr val="tx1"/>
              </a:solidFill>
            </a:endParaRPr>
          </a:p>
        </p:txBody>
      </p:sp>
      <p:sp>
        <p:nvSpPr>
          <p:cNvPr id="46082" name="Rectangle 2"/>
          <p:cNvSpPr>
            <a:spLocks noGrp="1" noChangeArrowheads="1"/>
          </p:cNvSpPr>
          <p:nvPr>
            <p:ph type="title"/>
          </p:nvPr>
        </p:nvSpPr>
        <p:spPr/>
        <p:txBody>
          <a:bodyPr/>
          <a:lstStyle/>
          <a:p>
            <a:pPr>
              <a:defRPr/>
            </a:pPr>
            <a:r>
              <a:rPr lang="en-US" smtClean="0"/>
              <a:t>Summary</a:t>
            </a:r>
          </a:p>
        </p:txBody>
      </p:sp>
      <p:sp>
        <p:nvSpPr>
          <p:cNvPr id="22533" name="Rectangle 3"/>
          <p:cNvSpPr>
            <a:spLocks noGrp="1" noChangeArrowheads="1"/>
          </p:cNvSpPr>
          <p:nvPr>
            <p:ph type="body" idx="1"/>
          </p:nvPr>
        </p:nvSpPr>
        <p:spPr/>
        <p:txBody>
          <a:bodyPr/>
          <a:lstStyle/>
          <a:p>
            <a:r>
              <a:rPr lang="en-US" smtClean="0"/>
              <a:t>Slips, trips, and falls constitute the majority of general industry accidents</a:t>
            </a:r>
          </a:p>
          <a:p>
            <a:r>
              <a:rPr lang="en-US" smtClean="0"/>
              <a:t>OSHA’s standards for walking and working surfaces include requirements for housekeeping, guarding floor and wall openings and holes, industrial stairs and ladders</a:t>
            </a:r>
          </a:p>
          <a:p>
            <a:r>
              <a:rPr lang="en-US" smtClean="0"/>
              <a:t>Keeping working surfaces clean, dry, and uncluttered can prevent many workplace accidents</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FFFFFF"/>
                </a:solidFill>
                <a:latin typeface="Arial" charset="0"/>
              </a:defRPr>
            </a:lvl1pPr>
            <a:lvl2pPr marL="742950" indent="-285750">
              <a:defRPr sz="2800">
                <a:solidFill>
                  <a:srgbClr val="FFFFFF"/>
                </a:solidFill>
                <a:latin typeface="Arial" charset="0"/>
              </a:defRPr>
            </a:lvl2pPr>
            <a:lvl3pPr marL="1143000" indent="-228600">
              <a:defRPr sz="2800">
                <a:solidFill>
                  <a:srgbClr val="FFFFFF"/>
                </a:solidFill>
                <a:latin typeface="Arial" charset="0"/>
              </a:defRPr>
            </a:lvl3pPr>
            <a:lvl4pPr marL="1600200" indent="-228600">
              <a:defRPr sz="2800">
                <a:solidFill>
                  <a:srgbClr val="FFFFFF"/>
                </a:solidFill>
                <a:latin typeface="Arial" charset="0"/>
              </a:defRPr>
            </a:lvl4pPr>
            <a:lvl5pPr marL="2057400" indent="-228600">
              <a:defRPr sz="2800">
                <a:solidFill>
                  <a:srgbClr val="FFFFFF"/>
                </a:solidFill>
                <a:latin typeface="Arial" charset="0"/>
              </a:defRPr>
            </a:lvl5pPr>
            <a:lvl6pPr marL="2514600" indent="-228600" eaLnBrk="0" fontAlgn="base" hangingPunct="0">
              <a:spcBef>
                <a:spcPct val="0"/>
              </a:spcBef>
              <a:spcAft>
                <a:spcPct val="0"/>
              </a:spcAft>
              <a:defRPr sz="2800">
                <a:solidFill>
                  <a:srgbClr val="FFFFFF"/>
                </a:solidFill>
                <a:latin typeface="Arial" charset="0"/>
              </a:defRPr>
            </a:lvl6pPr>
            <a:lvl7pPr marL="2971800" indent="-228600" eaLnBrk="0" fontAlgn="base" hangingPunct="0">
              <a:spcBef>
                <a:spcPct val="0"/>
              </a:spcBef>
              <a:spcAft>
                <a:spcPct val="0"/>
              </a:spcAft>
              <a:defRPr sz="2800">
                <a:solidFill>
                  <a:srgbClr val="FFFFFF"/>
                </a:solidFill>
                <a:latin typeface="Arial" charset="0"/>
              </a:defRPr>
            </a:lvl7pPr>
            <a:lvl8pPr marL="3429000" indent="-228600" eaLnBrk="0" fontAlgn="base" hangingPunct="0">
              <a:spcBef>
                <a:spcPct val="0"/>
              </a:spcBef>
              <a:spcAft>
                <a:spcPct val="0"/>
              </a:spcAft>
              <a:defRPr sz="2800">
                <a:solidFill>
                  <a:srgbClr val="FFFFFF"/>
                </a:solidFill>
                <a:latin typeface="Arial" charset="0"/>
              </a:defRPr>
            </a:lvl8pPr>
            <a:lvl9pPr marL="3886200" indent="-228600" eaLnBrk="0" fontAlgn="base" hangingPunct="0">
              <a:spcBef>
                <a:spcPct val="0"/>
              </a:spcBef>
              <a:spcAft>
                <a:spcPct val="0"/>
              </a:spcAft>
              <a:defRPr sz="2800">
                <a:solidFill>
                  <a:srgbClr val="FFFFFF"/>
                </a:solidFill>
                <a:latin typeface="Arial" charset="0"/>
              </a:defRPr>
            </a:lvl9pPr>
          </a:lstStyle>
          <a:p>
            <a:fld id="{D14C958B-02C8-467B-8023-002F553CADFB}" type="slidenum">
              <a:rPr lang="en-US" sz="1200" smtClean="0"/>
              <a:pPr/>
              <a:t>3</a:t>
            </a:fld>
            <a:endParaRPr lang="en-US" sz="1200" smtClean="0">
              <a:solidFill>
                <a:schemeClr val="tx1"/>
              </a:solidFill>
            </a:endParaRPr>
          </a:p>
        </p:txBody>
      </p:sp>
      <p:sp>
        <p:nvSpPr>
          <p:cNvPr id="7170" name="Rectangle 2"/>
          <p:cNvSpPr>
            <a:spLocks noGrp="1" noChangeArrowheads="1"/>
          </p:cNvSpPr>
          <p:nvPr>
            <p:ph type="title"/>
          </p:nvPr>
        </p:nvSpPr>
        <p:spPr/>
        <p:txBody>
          <a:bodyPr/>
          <a:lstStyle/>
          <a:p>
            <a:pPr>
              <a:defRPr/>
            </a:pPr>
            <a:r>
              <a:rPr lang="en-US" smtClean="0"/>
              <a:t>General Requirements</a:t>
            </a:r>
            <a:br>
              <a:rPr lang="en-US" smtClean="0"/>
            </a:br>
            <a:r>
              <a:rPr lang="en-US" sz="3600" smtClean="0"/>
              <a:t>Housekeeping</a:t>
            </a:r>
          </a:p>
        </p:txBody>
      </p:sp>
      <p:sp>
        <p:nvSpPr>
          <p:cNvPr id="5125" name="Rectangle 3"/>
          <p:cNvSpPr>
            <a:spLocks noGrp="1" noChangeArrowheads="1"/>
          </p:cNvSpPr>
          <p:nvPr>
            <p:ph type="body" idx="1"/>
          </p:nvPr>
        </p:nvSpPr>
        <p:spPr>
          <a:xfrm>
            <a:off x="685800" y="1981200"/>
            <a:ext cx="4572000" cy="4114800"/>
          </a:xfrm>
          <a:noFill/>
        </p:spPr>
        <p:txBody>
          <a:bodyPr/>
          <a:lstStyle/>
          <a:p>
            <a:r>
              <a:rPr lang="en-US" sz="2500" smtClean="0"/>
              <a:t>Workplaces must be kept clean, orderly, and sanitary </a:t>
            </a:r>
          </a:p>
          <a:p>
            <a:r>
              <a:rPr lang="en-US" sz="2500" smtClean="0"/>
              <a:t>Workroom floors must be maintained as clean and dry as possible</a:t>
            </a:r>
          </a:p>
        </p:txBody>
      </p:sp>
      <p:pic>
        <p:nvPicPr>
          <p:cNvPr id="5126" name="Picture 7" descr="Untitled-1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105025"/>
            <a:ext cx="3033713"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FFFFFF"/>
                </a:solidFill>
                <a:latin typeface="Arial" charset="0"/>
              </a:defRPr>
            </a:lvl1pPr>
            <a:lvl2pPr marL="742950" indent="-285750">
              <a:defRPr sz="2800">
                <a:solidFill>
                  <a:srgbClr val="FFFFFF"/>
                </a:solidFill>
                <a:latin typeface="Arial" charset="0"/>
              </a:defRPr>
            </a:lvl2pPr>
            <a:lvl3pPr marL="1143000" indent="-228600">
              <a:defRPr sz="2800">
                <a:solidFill>
                  <a:srgbClr val="FFFFFF"/>
                </a:solidFill>
                <a:latin typeface="Arial" charset="0"/>
              </a:defRPr>
            </a:lvl3pPr>
            <a:lvl4pPr marL="1600200" indent="-228600">
              <a:defRPr sz="2800">
                <a:solidFill>
                  <a:srgbClr val="FFFFFF"/>
                </a:solidFill>
                <a:latin typeface="Arial" charset="0"/>
              </a:defRPr>
            </a:lvl4pPr>
            <a:lvl5pPr marL="2057400" indent="-228600">
              <a:defRPr sz="2800">
                <a:solidFill>
                  <a:srgbClr val="FFFFFF"/>
                </a:solidFill>
                <a:latin typeface="Arial" charset="0"/>
              </a:defRPr>
            </a:lvl5pPr>
            <a:lvl6pPr marL="2514600" indent="-228600" eaLnBrk="0" fontAlgn="base" hangingPunct="0">
              <a:spcBef>
                <a:spcPct val="0"/>
              </a:spcBef>
              <a:spcAft>
                <a:spcPct val="0"/>
              </a:spcAft>
              <a:defRPr sz="2800">
                <a:solidFill>
                  <a:srgbClr val="FFFFFF"/>
                </a:solidFill>
                <a:latin typeface="Arial" charset="0"/>
              </a:defRPr>
            </a:lvl6pPr>
            <a:lvl7pPr marL="2971800" indent="-228600" eaLnBrk="0" fontAlgn="base" hangingPunct="0">
              <a:spcBef>
                <a:spcPct val="0"/>
              </a:spcBef>
              <a:spcAft>
                <a:spcPct val="0"/>
              </a:spcAft>
              <a:defRPr sz="2800">
                <a:solidFill>
                  <a:srgbClr val="FFFFFF"/>
                </a:solidFill>
                <a:latin typeface="Arial" charset="0"/>
              </a:defRPr>
            </a:lvl7pPr>
            <a:lvl8pPr marL="3429000" indent="-228600" eaLnBrk="0" fontAlgn="base" hangingPunct="0">
              <a:spcBef>
                <a:spcPct val="0"/>
              </a:spcBef>
              <a:spcAft>
                <a:spcPct val="0"/>
              </a:spcAft>
              <a:defRPr sz="2800">
                <a:solidFill>
                  <a:srgbClr val="FFFFFF"/>
                </a:solidFill>
                <a:latin typeface="Arial" charset="0"/>
              </a:defRPr>
            </a:lvl8pPr>
            <a:lvl9pPr marL="3886200" indent="-228600" eaLnBrk="0" fontAlgn="base" hangingPunct="0">
              <a:spcBef>
                <a:spcPct val="0"/>
              </a:spcBef>
              <a:spcAft>
                <a:spcPct val="0"/>
              </a:spcAft>
              <a:defRPr sz="2800">
                <a:solidFill>
                  <a:srgbClr val="FFFFFF"/>
                </a:solidFill>
                <a:latin typeface="Arial" charset="0"/>
              </a:defRPr>
            </a:lvl9pPr>
          </a:lstStyle>
          <a:p>
            <a:fld id="{246636A6-5244-45D4-851B-B9DE7795A312}" type="slidenum">
              <a:rPr lang="en-US" sz="1200" smtClean="0"/>
              <a:pPr/>
              <a:t>4</a:t>
            </a:fld>
            <a:endParaRPr lang="en-US" sz="1200" smtClean="0">
              <a:solidFill>
                <a:schemeClr val="tx1"/>
              </a:solidFill>
            </a:endParaRPr>
          </a:p>
        </p:txBody>
      </p:sp>
      <p:sp>
        <p:nvSpPr>
          <p:cNvPr id="9218" name="Rectangle 2"/>
          <p:cNvSpPr>
            <a:spLocks noGrp="1" noChangeArrowheads="1"/>
          </p:cNvSpPr>
          <p:nvPr>
            <p:ph type="title"/>
          </p:nvPr>
        </p:nvSpPr>
        <p:spPr>
          <a:xfrm>
            <a:off x="685800" y="304800"/>
            <a:ext cx="7772400" cy="1143000"/>
          </a:xfrm>
        </p:spPr>
        <p:txBody>
          <a:bodyPr/>
          <a:lstStyle/>
          <a:p>
            <a:pPr>
              <a:defRPr/>
            </a:pPr>
            <a:r>
              <a:rPr lang="en-US" smtClean="0"/>
              <a:t>General Requirements</a:t>
            </a:r>
            <a:br>
              <a:rPr lang="en-US" smtClean="0"/>
            </a:br>
            <a:r>
              <a:rPr lang="en-US" sz="3600" smtClean="0"/>
              <a:t>Aisles and Passageways</a:t>
            </a:r>
          </a:p>
        </p:txBody>
      </p:sp>
      <p:sp>
        <p:nvSpPr>
          <p:cNvPr id="6149" name="Rectangle 3"/>
          <p:cNvSpPr>
            <a:spLocks noGrp="1" noChangeArrowheads="1"/>
          </p:cNvSpPr>
          <p:nvPr>
            <p:ph type="body" idx="1"/>
          </p:nvPr>
        </p:nvSpPr>
        <p:spPr>
          <a:xfrm>
            <a:off x="685800" y="1676400"/>
            <a:ext cx="4343400" cy="4114800"/>
          </a:xfrm>
          <a:noFill/>
        </p:spPr>
        <p:txBody>
          <a:bodyPr/>
          <a:lstStyle/>
          <a:p>
            <a:r>
              <a:rPr lang="en-US" smtClean="0"/>
              <a:t>Keep clear and move obstructions that could create a hazard</a:t>
            </a:r>
          </a:p>
          <a:p>
            <a:r>
              <a:rPr lang="en-US" smtClean="0"/>
              <a:t>Mark permanent aisles and passageways</a:t>
            </a:r>
          </a:p>
          <a:p>
            <a:r>
              <a:rPr lang="en-US" smtClean="0"/>
              <a:t>Aisles must be sufficiently wide where mechanical handling equipment is used</a:t>
            </a:r>
          </a:p>
        </p:txBody>
      </p:sp>
      <p:pic>
        <p:nvPicPr>
          <p:cNvPr id="6150" name="Picture 5" descr="Untitled-1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800225"/>
            <a:ext cx="3109913" cy="251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FFFFFF"/>
                </a:solidFill>
                <a:latin typeface="Arial" charset="0"/>
              </a:defRPr>
            </a:lvl1pPr>
            <a:lvl2pPr marL="742950" indent="-285750">
              <a:defRPr sz="2800">
                <a:solidFill>
                  <a:srgbClr val="FFFFFF"/>
                </a:solidFill>
                <a:latin typeface="Arial" charset="0"/>
              </a:defRPr>
            </a:lvl2pPr>
            <a:lvl3pPr marL="1143000" indent="-228600">
              <a:defRPr sz="2800">
                <a:solidFill>
                  <a:srgbClr val="FFFFFF"/>
                </a:solidFill>
                <a:latin typeface="Arial" charset="0"/>
              </a:defRPr>
            </a:lvl3pPr>
            <a:lvl4pPr marL="1600200" indent="-228600">
              <a:defRPr sz="2800">
                <a:solidFill>
                  <a:srgbClr val="FFFFFF"/>
                </a:solidFill>
                <a:latin typeface="Arial" charset="0"/>
              </a:defRPr>
            </a:lvl4pPr>
            <a:lvl5pPr marL="2057400" indent="-228600">
              <a:defRPr sz="2800">
                <a:solidFill>
                  <a:srgbClr val="FFFFFF"/>
                </a:solidFill>
                <a:latin typeface="Arial" charset="0"/>
              </a:defRPr>
            </a:lvl5pPr>
            <a:lvl6pPr marL="2514600" indent="-228600" eaLnBrk="0" fontAlgn="base" hangingPunct="0">
              <a:spcBef>
                <a:spcPct val="0"/>
              </a:spcBef>
              <a:spcAft>
                <a:spcPct val="0"/>
              </a:spcAft>
              <a:defRPr sz="2800">
                <a:solidFill>
                  <a:srgbClr val="FFFFFF"/>
                </a:solidFill>
                <a:latin typeface="Arial" charset="0"/>
              </a:defRPr>
            </a:lvl6pPr>
            <a:lvl7pPr marL="2971800" indent="-228600" eaLnBrk="0" fontAlgn="base" hangingPunct="0">
              <a:spcBef>
                <a:spcPct val="0"/>
              </a:spcBef>
              <a:spcAft>
                <a:spcPct val="0"/>
              </a:spcAft>
              <a:defRPr sz="2800">
                <a:solidFill>
                  <a:srgbClr val="FFFFFF"/>
                </a:solidFill>
                <a:latin typeface="Arial" charset="0"/>
              </a:defRPr>
            </a:lvl7pPr>
            <a:lvl8pPr marL="3429000" indent="-228600" eaLnBrk="0" fontAlgn="base" hangingPunct="0">
              <a:spcBef>
                <a:spcPct val="0"/>
              </a:spcBef>
              <a:spcAft>
                <a:spcPct val="0"/>
              </a:spcAft>
              <a:defRPr sz="2800">
                <a:solidFill>
                  <a:srgbClr val="FFFFFF"/>
                </a:solidFill>
                <a:latin typeface="Arial" charset="0"/>
              </a:defRPr>
            </a:lvl8pPr>
            <a:lvl9pPr marL="3886200" indent="-228600" eaLnBrk="0" fontAlgn="base" hangingPunct="0">
              <a:spcBef>
                <a:spcPct val="0"/>
              </a:spcBef>
              <a:spcAft>
                <a:spcPct val="0"/>
              </a:spcAft>
              <a:defRPr sz="2800">
                <a:solidFill>
                  <a:srgbClr val="FFFFFF"/>
                </a:solidFill>
                <a:latin typeface="Arial" charset="0"/>
              </a:defRPr>
            </a:lvl9pPr>
          </a:lstStyle>
          <a:p>
            <a:fld id="{D42BA329-303E-432A-81CD-9AB664B1F059}" type="slidenum">
              <a:rPr lang="en-US" sz="1200" smtClean="0"/>
              <a:pPr/>
              <a:t>5</a:t>
            </a:fld>
            <a:endParaRPr lang="en-US" sz="1200" smtClean="0">
              <a:solidFill>
                <a:schemeClr val="tx1"/>
              </a:solidFill>
            </a:endParaRPr>
          </a:p>
        </p:txBody>
      </p:sp>
      <p:sp>
        <p:nvSpPr>
          <p:cNvPr id="11266" name="Rectangle 2"/>
          <p:cNvSpPr>
            <a:spLocks noGrp="1" noChangeArrowheads="1"/>
          </p:cNvSpPr>
          <p:nvPr>
            <p:ph type="title"/>
          </p:nvPr>
        </p:nvSpPr>
        <p:spPr>
          <a:xfrm>
            <a:off x="685800" y="311150"/>
            <a:ext cx="7772400" cy="1144588"/>
          </a:xfrm>
        </p:spPr>
        <p:txBody>
          <a:bodyPr/>
          <a:lstStyle/>
          <a:p>
            <a:pPr>
              <a:defRPr/>
            </a:pPr>
            <a:r>
              <a:rPr lang="en-US" smtClean="0"/>
              <a:t>General Requirements</a:t>
            </a:r>
            <a:br>
              <a:rPr lang="en-US" smtClean="0"/>
            </a:br>
            <a:r>
              <a:rPr lang="en-US" sz="3600" smtClean="0"/>
              <a:t>Covers and Guardrails</a:t>
            </a:r>
          </a:p>
        </p:txBody>
      </p:sp>
      <p:sp>
        <p:nvSpPr>
          <p:cNvPr id="7173" name="Rectangle 3"/>
          <p:cNvSpPr>
            <a:spLocks noChangeArrowheads="1"/>
          </p:cNvSpPr>
          <p:nvPr/>
        </p:nvSpPr>
        <p:spPr bwMode="auto">
          <a:xfrm>
            <a:off x="900113" y="2008188"/>
            <a:ext cx="4017962"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en-US" sz="2600"/>
              <a:t>Provide covers and/or guardrails to protect workers from the hazards of open pits, tanks, vats, ditches, and the like.</a:t>
            </a:r>
          </a:p>
        </p:txBody>
      </p:sp>
      <p:pic>
        <p:nvPicPr>
          <p:cNvPr id="7174" name="Picture 5" descr="Untitled-1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9913" y="2105025"/>
            <a:ext cx="2732087" cy="358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FFFFFF"/>
                </a:solidFill>
                <a:latin typeface="Arial" charset="0"/>
              </a:defRPr>
            </a:lvl1pPr>
            <a:lvl2pPr marL="742950" indent="-285750">
              <a:defRPr sz="2800">
                <a:solidFill>
                  <a:srgbClr val="FFFFFF"/>
                </a:solidFill>
                <a:latin typeface="Arial" charset="0"/>
              </a:defRPr>
            </a:lvl2pPr>
            <a:lvl3pPr marL="1143000" indent="-228600">
              <a:defRPr sz="2800">
                <a:solidFill>
                  <a:srgbClr val="FFFFFF"/>
                </a:solidFill>
                <a:latin typeface="Arial" charset="0"/>
              </a:defRPr>
            </a:lvl3pPr>
            <a:lvl4pPr marL="1600200" indent="-228600">
              <a:defRPr sz="2800">
                <a:solidFill>
                  <a:srgbClr val="FFFFFF"/>
                </a:solidFill>
                <a:latin typeface="Arial" charset="0"/>
              </a:defRPr>
            </a:lvl4pPr>
            <a:lvl5pPr marL="2057400" indent="-228600">
              <a:defRPr sz="2800">
                <a:solidFill>
                  <a:srgbClr val="FFFFFF"/>
                </a:solidFill>
                <a:latin typeface="Arial" charset="0"/>
              </a:defRPr>
            </a:lvl5pPr>
            <a:lvl6pPr marL="2514600" indent="-228600" eaLnBrk="0" fontAlgn="base" hangingPunct="0">
              <a:spcBef>
                <a:spcPct val="0"/>
              </a:spcBef>
              <a:spcAft>
                <a:spcPct val="0"/>
              </a:spcAft>
              <a:defRPr sz="2800">
                <a:solidFill>
                  <a:srgbClr val="FFFFFF"/>
                </a:solidFill>
                <a:latin typeface="Arial" charset="0"/>
              </a:defRPr>
            </a:lvl6pPr>
            <a:lvl7pPr marL="2971800" indent="-228600" eaLnBrk="0" fontAlgn="base" hangingPunct="0">
              <a:spcBef>
                <a:spcPct val="0"/>
              </a:spcBef>
              <a:spcAft>
                <a:spcPct val="0"/>
              </a:spcAft>
              <a:defRPr sz="2800">
                <a:solidFill>
                  <a:srgbClr val="FFFFFF"/>
                </a:solidFill>
                <a:latin typeface="Arial" charset="0"/>
              </a:defRPr>
            </a:lvl7pPr>
            <a:lvl8pPr marL="3429000" indent="-228600" eaLnBrk="0" fontAlgn="base" hangingPunct="0">
              <a:spcBef>
                <a:spcPct val="0"/>
              </a:spcBef>
              <a:spcAft>
                <a:spcPct val="0"/>
              </a:spcAft>
              <a:defRPr sz="2800">
                <a:solidFill>
                  <a:srgbClr val="FFFFFF"/>
                </a:solidFill>
                <a:latin typeface="Arial" charset="0"/>
              </a:defRPr>
            </a:lvl8pPr>
            <a:lvl9pPr marL="3886200" indent="-228600" eaLnBrk="0" fontAlgn="base" hangingPunct="0">
              <a:spcBef>
                <a:spcPct val="0"/>
              </a:spcBef>
              <a:spcAft>
                <a:spcPct val="0"/>
              </a:spcAft>
              <a:defRPr sz="2800">
                <a:solidFill>
                  <a:srgbClr val="FFFFFF"/>
                </a:solidFill>
                <a:latin typeface="Arial" charset="0"/>
              </a:defRPr>
            </a:lvl9pPr>
          </a:lstStyle>
          <a:p>
            <a:fld id="{DDDCE7FF-63D2-4982-9277-5B029E818604}" type="slidenum">
              <a:rPr lang="en-US" sz="1200" smtClean="0"/>
              <a:pPr/>
              <a:t>6</a:t>
            </a:fld>
            <a:endParaRPr lang="en-US" sz="1200" smtClean="0">
              <a:solidFill>
                <a:schemeClr val="tx1"/>
              </a:solidFill>
            </a:endParaRPr>
          </a:p>
        </p:txBody>
      </p:sp>
      <p:sp>
        <p:nvSpPr>
          <p:cNvPr id="13314" name="Rectangle 2"/>
          <p:cNvSpPr>
            <a:spLocks noGrp="1" noChangeArrowheads="1"/>
          </p:cNvSpPr>
          <p:nvPr>
            <p:ph type="title"/>
          </p:nvPr>
        </p:nvSpPr>
        <p:spPr>
          <a:xfrm>
            <a:off x="692150" y="390525"/>
            <a:ext cx="7773988" cy="1143000"/>
          </a:xfrm>
        </p:spPr>
        <p:txBody>
          <a:bodyPr/>
          <a:lstStyle/>
          <a:p>
            <a:pPr>
              <a:defRPr/>
            </a:pPr>
            <a:r>
              <a:rPr lang="en-US" smtClean="0"/>
              <a:t>General Requirements</a:t>
            </a:r>
            <a:br>
              <a:rPr lang="en-US" smtClean="0"/>
            </a:br>
            <a:r>
              <a:rPr lang="en-US" sz="3600" smtClean="0"/>
              <a:t>Floor Loading Protection</a:t>
            </a:r>
          </a:p>
        </p:txBody>
      </p:sp>
      <p:sp>
        <p:nvSpPr>
          <p:cNvPr id="8197" name="Rectangle 3"/>
          <p:cNvSpPr>
            <a:spLocks noGrp="1" noChangeArrowheads="1"/>
          </p:cNvSpPr>
          <p:nvPr>
            <p:ph type="body" idx="1"/>
          </p:nvPr>
        </p:nvSpPr>
        <p:spPr>
          <a:xfrm>
            <a:off x="685800" y="1981200"/>
            <a:ext cx="4370388" cy="4114800"/>
          </a:xfrm>
          <a:noFill/>
        </p:spPr>
        <p:txBody>
          <a:bodyPr/>
          <a:lstStyle/>
          <a:p>
            <a:r>
              <a:rPr lang="en-US" sz="2500" smtClean="0"/>
              <a:t>Load ratings must be marked on plates and be conspicuously posted</a:t>
            </a:r>
          </a:p>
          <a:p>
            <a:r>
              <a:rPr lang="en-US" sz="2500" smtClean="0"/>
              <a:t>Do not exceed the load rating limit</a:t>
            </a:r>
          </a:p>
        </p:txBody>
      </p:sp>
      <p:pic>
        <p:nvPicPr>
          <p:cNvPr id="8198" name="Picture 5" descr="Untitled-1 copy"/>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72113" y="2105025"/>
            <a:ext cx="2840037" cy="316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FFFFFF"/>
                </a:solidFill>
                <a:latin typeface="Arial" charset="0"/>
              </a:defRPr>
            </a:lvl1pPr>
            <a:lvl2pPr marL="742950" indent="-285750">
              <a:defRPr sz="2800">
                <a:solidFill>
                  <a:srgbClr val="FFFFFF"/>
                </a:solidFill>
                <a:latin typeface="Arial" charset="0"/>
              </a:defRPr>
            </a:lvl2pPr>
            <a:lvl3pPr marL="1143000" indent="-228600">
              <a:defRPr sz="2800">
                <a:solidFill>
                  <a:srgbClr val="FFFFFF"/>
                </a:solidFill>
                <a:latin typeface="Arial" charset="0"/>
              </a:defRPr>
            </a:lvl3pPr>
            <a:lvl4pPr marL="1600200" indent="-228600">
              <a:defRPr sz="2800">
                <a:solidFill>
                  <a:srgbClr val="FFFFFF"/>
                </a:solidFill>
                <a:latin typeface="Arial" charset="0"/>
              </a:defRPr>
            </a:lvl4pPr>
            <a:lvl5pPr marL="2057400" indent="-228600">
              <a:defRPr sz="2800">
                <a:solidFill>
                  <a:srgbClr val="FFFFFF"/>
                </a:solidFill>
                <a:latin typeface="Arial" charset="0"/>
              </a:defRPr>
            </a:lvl5pPr>
            <a:lvl6pPr marL="2514600" indent="-228600" eaLnBrk="0" fontAlgn="base" hangingPunct="0">
              <a:spcBef>
                <a:spcPct val="0"/>
              </a:spcBef>
              <a:spcAft>
                <a:spcPct val="0"/>
              </a:spcAft>
              <a:defRPr sz="2800">
                <a:solidFill>
                  <a:srgbClr val="FFFFFF"/>
                </a:solidFill>
                <a:latin typeface="Arial" charset="0"/>
              </a:defRPr>
            </a:lvl6pPr>
            <a:lvl7pPr marL="2971800" indent="-228600" eaLnBrk="0" fontAlgn="base" hangingPunct="0">
              <a:spcBef>
                <a:spcPct val="0"/>
              </a:spcBef>
              <a:spcAft>
                <a:spcPct val="0"/>
              </a:spcAft>
              <a:defRPr sz="2800">
                <a:solidFill>
                  <a:srgbClr val="FFFFFF"/>
                </a:solidFill>
                <a:latin typeface="Arial" charset="0"/>
              </a:defRPr>
            </a:lvl7pPr>
            <a:lvl8pPr marL="3429000" indent="-228600" eaLnBrk="0" fontAlgn="base" hangingPunct="0">
              <a:spcBef>
                <a:spcPct val="0"/>
              </a:spcBef>
              <a:spcAft>
                <a:spcPct val="0"/>
              </a:spcAft>
              <a:defRPr sz="2800">
                <a:solidFill>
                  <a:srgbClr val="FFFFFF"/>
                </a:solidFill>
                <a:latin typeface="Arial" charset="0"/>
              </a:defRPr>
            </a:lvl8pPr>
            <a:lvl9pPr marL="3886200" indent="-228600" eaLnBrk="0" fontAlgn="base" hangingPunct="0">
              <a:spcBef>
                <a:spcPct val="0"/>
              </a:spcBef>
              <a:spcAft>
                <a:spcPct val="0"/>
              </a:spcAft>
              <a:defRPr sz="2800">
                <a:solidFill>
                  <a:srgbClr val="FFFFFF"/>
                </a:solidFill>
                <a:latin typeface="Arial" charset="0"/>
              </a:defRPr>
            </a:lvl9pPr>
          </a:lstStyle>
          <a:p>
            <a:fld id="{3391E5A3-FE64-4B59-BF8E-B47FA3669CD4}" type="slidenum">
              <a:rPr lang="en-US" sz="1200" smtClean="0"/>
              <a:pPr/>
              <a:t>7</a:t>
            </a:fld>
            <a:endParaRPr lang="en-US" sz="1200" smtClean="0">
              <a:solidFill>
                <a:schemeClr val="tx1"/>
              </a:solidFill>
            </a:endParaRPr>
          </a:p>
        </p:txBody>
      </p:sp>
      <p:sp>
        <p:nvSpPr>
          <p:cNvPr id="15362" name="Rectangle 2"/>
          <p:cNvSpPr>
            <a:spLocks noGrp="1" noChangeArrowheads="1"/>
          </p:cNvSpPr>
          <p:nvPr>
            <p:ph type="title"/>
          </p:nvPr>
        </p:nvSpPr>
        <p:spPr>
          <a:xfrm>
            <a:off x="457200" y="227013"/>
            <a:ext cx="8229600" cy="1144587"/>
          </a:xfrm>
        </p:spPr>
        <p:txBody>
          <a:bodyPr/>
          <a:lstStyle/>
          <a:p>
            <a:pPr>
              <a:defRPr/>
            </a:pPr>
            <a:r>
              <a:rPr lang="en-US" smtClean="0"/>
              <a:t>Floor Opening</a:t>
            </a:r>
          </a:p>
        </p:txBody>
      </p:sp>
      <p:pic>
        <p:nvPicPr>
          <p:cNvPr id="9221" name="Picture 6" descr="Untitled-1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359150"/>
            <a:ext cx="28956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 Box 9"/>
          <p:cNvSpPr txBox="1">
            <a:spLocks noChangeArrowheads="1"/>
          </p:cNvSpPr>
          <p:nvPr/>
        </p:nvSpPr>
        <p:spPr bwMode="auto">
          <a:xfrm>
            <a:off x="990600" y="1524000"/>
            <a:ext cx="71628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800">
                <a:solidFill>
                  <a:srgbClr val="FFFFFF"/>
                </a:solidFill>
                <a:latin typeface="Arial" charset="0"/>
              </a:defRPr>
            </a:lvl1pPr>
            <a:lvl2pPr marL="742950" indent="-285750">
              <a:defRPr sz="2800">
                <a:solidFill>
                  <a:srgbClr val="FFFFFF"/>
                </a:solidFill>
                <a:latin typeface="Arial" charset="0"/>
              </a:defRPr>
            </a:lvl2pPr>
            <a:lvl3pPr marL="1143000" indent="-228600">
              <a:defRPr sz="2800">
                <a:solidFill>
                  <a:srgbClr val="FFFFFF"/>
                </a:solidFill>
                <a:latin typeface="Arial" charset="0"/>
              </a:defRPr>
            </a:lvl3pPr>
            <a:lvl4pPr marL="1600200" indent="-228600">
              <a:defRPr sz="2800">
                <a:solidFill>
                  <a:srgbClr val="FFFFFF"/>
                </a:solidFill>
                <a:latin typeface="Arial" charset="0"/>
              </a:defRPr>
            </a:lvl4pPr>
            <a:lvl5pPr marL="2057400" indent="-228600">
              <a:defRPr sz="2800">
                <a:solidFill>
                  <a:srgbClr val="FFFFFF"/>
                </a:solidFill>
                <a:latin typeface="Arial" charset="0"/>
              </a:defRPr>
            </a:lvl5pPr>
            <a:lvl6pPr marL="2514600" indent="-228600" eaLnBrk="0" fontAlgn="base" hangingPunct="0">
              <a:spcBef>
                <a:spcPct val="0"/>
              </a:spcBef>
              <a:spcAft>
                <a:spcPct val="0"/>
              </a:spcAft>
              <a:defRPr sz="2800">
                <a:solidFill>
                  <a:srgbClr val="FFFFFF"/>
                </a:solidFill>
                <a:latin typeface="Arial" charset="0"/>
              </a:defRPr>
            </a:lvl6pPr>
            <a:lvl7pPr marL="2971800" indent="-228600" eaLnBrk="0" fontAlgn="base" hangingPunct="0">
              <a:spcBef>
                <a:spcPct val="0"/>
              </a:spcBef>
              <a:spcAft>
                <a:spcPct val="0"/>
              </a:spcAft>
              <a:defRPr sz="2800">
                <a:solidFill>
                  <a:srgbClr val="FFFFFF"/>
                </a:solidFill>
                <a:latin typeface="Arial" charset="0"/>
              </a:defRPr>
            </a:lvl7pPr>
            <a:lvl8pPr marL="3429000" indent="-228600" eaLnBrk="0" fontAlgn="base" hangingPunct="0">
              <a:spcBef>
                <a:spcPct val="0"/>
              </a:spcBef>
              <a:spcAft>
                <a:spcPct val="0"/>
              </a:spcAft>
              <a:defRPr sz="2800">
                <a:solidFill>
                  <a:srgbClr val="FFFFFF"/>
                </a:solidFill>
                <a:latin typeface="Arial" charset="0"/>
              </a:defRPr>
            </a:lvl8pPr>
            <a:lvl9pPr marL="3886200" indent="-228600" eaLnBrk="0" fontAlgn="base" hangingPunct="0">
              <a:spcBef>
                <a:spcPct val="0"/>
              </a:spcBef>
              <a:spcAft>
                <a:spcPct val="0"/>
              </a:spcAft>
              <a:defRPr sz="2800">
                <a:solidFill>
                  <a:srgbClr val="FFFFFF"/>
                </a:solidFill>
                <a:latin typeface="Arial" charset="0"/>
              </a:defRPr>
            </a:lvl9pPr>
          </a:lstStyle>
          <a:p>
            <a:pPr>
              <a:spcBef>
                <a:spcPct val="20000"/>
              </a:spcBef>
              <a:buClr>
                <a:srgbClr val="FF9900"/>
              </a:buClr>
              <a:buFont typeface="CommonBullets" pitchFamily="34" charset="2"/>
              <a:buNone/>
            </a:pPr>
            <a:r>
              <a:rPr lang="en-US" sz="2600"/>
              <a:t>An opening measuring 12 inches or more in its least dimension in a floor, platform, pavement, or yard, through which persons may fall.</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FFFFFF"/>
                </a:solidFill>
                <a:latin typeface="Arial" charset="0"/>
              </a:defRPr>
            </a:lvl1pPr>
            <a:lvl2pPr marL="742950" indent="-285750">
              <a:defRPr sz="2800">
                <a:solidFill>
                  <a:srgbClr val="FFFFFF"/>
                </a:solidFill>
                <a:latin typeface="Arial" charset="0"/>
              </a:defRPr>
            </a:lvl2pPr>
            <a:lvl3pPr marL="1143000" indent="-228600">
              <a:defRPr sz="2800">
                <a:solidFill>
                  <a:srgbClr val="FFFFFF"/>
                </a:solidFill>
                <a:latin typeface="Arial" charset="0"/>
              </a:defRPr>
            </a:lvl3pPr>
            <a:lvl4pPr marL="1600200" indent="-228600">
              <a:defRPr sz="2800">
                <a:solidFill>
                  <a:srgbClr val="FFFFFF"/>
                </a:solidFill>
                <a:latin typeface="Arial" charset="0"/>
              </a:defRPr>
            </a:lvl4pPr>
            <a:lvl5pPr marL="2057400" indent="-228600">
              <a:defRPr sz="2800">
                <a:solidFill>
                  <a:srgbClr val="FFFFFF"/>
                </a:solidFill>
                <a:latin typeface="Arial" charset="0"/>
              </a:defRPr>
            </a:lvl5pPr>
            <a:lvl6pPr marL="2514600" indent="-228600" eaLnBrk="0" fontAlgn="base" hangingPunct="0">
              <a:spcBef>
                <a:spcPct val="0"/>
              </a:spcBef>
              <a:spcAft>
                <a:spcPct val="0"/>
              </a:spcAft>
              <a:defRPr sz="2800">
                <a:solidFill>
                  <a:srgbClr val="FFFFFF"/>
                </a:solidFill>
                <a:latin typeface="Arial" charset="0"/>
              </a:defRPr>
            </a:lvl6pPr>
            <a:lvl7pPr marL="2971800" indent="-228600" eaLnBrk="0" fontAlgn="base" hangingPunct="0">
              <a:spcBef>
                <a:spcPct val="0"/>
              </a:spcBef>
              <a:spcAft>
                <a:spcPct val="0"/>
              </a:spcAft>
              <a:defRPr sz="2800">
                <a:solidFill>
                  <a:srgbClr val="FFFFFF"/>
                </a:solidFill>
                <a:latin typeface="Arial" charset="0"/>
              </a:defRPr>
            </a:lvl7pPr>
            <a:lvl8pPr marL="3429000" indent="-228600" eaLnBrk="0" fontAlgn="base" hangingPunct="0">
              <a:spcBef>
                <a:spcPct val="0"/>
              </a:spcBef>
              <a:spcAft>
                <a:spcPct val="0"/>
              </a:spcAft>
              <a:defRPr sz="2800">
                <a:solidFill>
                  <a:srgbClr val="FFFFFF"/>
                </a:solidFill>
                <a:latin typeface="Arial" charset="0"/>
              </a:defRPr>
            </a:lvl8pPr>
            <a:lvl9pPr marL="3886200" indent="-228600" eaLnBrk="0" fontAlgn="base" hangingPunct="0">
              <a:spcBef>
                <a:spcPct val="0"/>
              </a:spcBef>
              <a:spcAft>
                <a:spcPct val="0"/>
              </a:spcAft>
              <a:defRPr sz="2800">
                <a:solidFill>
                  <a:srgbClr val="FFFFFF"/>
                </a:solidFill>
                <a:latin typeface="Arial" charset="0"/>
              </a:defRPr>
            </a:lvl9pPr>
          </a:lstStyle>
          <a:p>
            <a:fld id="{195FDBB1-07B7-49EC-869E-F7C5CB7A8504}" type="slidenum">
              <a:rPr lang="en-US" sz="1200" smtClean="0"/>
              <a:pPr/>
              <a:t>8</a:t>
            </a:fld>
            <a:endParaRPr lang="en-US" sz="1200" smtClean="0">
              <a:solidFill>
                <a:schemeClr val="tx1"/>
              </a:solidFill>
            </a:endParaRPr>
          </a:p>
        </p:txBody>
      </p:sp>
      <p:sp>
        <p:nvSpPr>
          <p:cNvPr id="19458" name="Rectangle 2"/>
          <p:cNvSpPr>
            <a:spLocks noGrp="1" noChangeArrowheads="1"/>
          </p:cNvSpPr>
          <p:nvPr>
            <p:ph type="title"/>
          </p:nvPr>
        </p:nvSpPr>
        <p:spPr>
          <a:xfrm>
            <a:off x="457200" y="381000"/>
            <a:ext cx="8229600" cy="1143000"/>
          </a:xfrm>
        </p:spPr>
        <p:txBody>
          <a:bodyPr/>
          <a:lstStyle/>
          <a:p>
            <a:pPr>
              <a:defRPr/>
            </a:pPr>
            <a:r>
              <a:rPr lang="en-US" smtClean="0"/>
              <a:t>Guarding Floor Openings</a:t>
            </a:r>
            <a:r>
              <a:rPr lang="en-US" sz="2900" smtClean="0"/>
              <a:t/>
            </a:r>
            <a:br>
              <a:rPr lang="en-US" sz="2900" smtClean="0"/>
            </a:br>
            <a:r>
              <a:rPr lang="en-US" sz="3600" smtClean="0"/>
              <a:t>Definitions</a:t>
            </a:r>
          </a:p>
        </p:txBody>
      </p:sp>
      <p:sp>
        <p:nvSpPr>
          <p:cNvPr id="10245" name="Rectangle 3"/>
          <p:cNvSpPr>
            <a:spLocks noGrp="1" noChangeArrowheads="1"/>
          </p:cNvSpPr>
          <p:nvPr>
            <p:ph type="body" idx="1"/>
          </p:nvPr>
        </p:nvSpPr>
        <p:spPr>
          <a:xfrm>
            <a:off x="685800" y="1830388"/>
            <a:ext cx="4800600" cy="4113212"/>
          </a:xfrm>
          <a:noFill/>
        </p:spPr>
        <p:txBody>
          <a:bodyPr/>
          <a:lstStyle/>
          <a:p>
            <a:r>
              <a:rPr lang="en-US" b="1" smtClean="0"/>
              <a:t>Standard railing.</a:t>
            </a:r>
            <a:r>
              <a:rPr lang="en-US" smtClean="0"/>
              <a:t>  Consists of top rail, mid rail, and posts.  Height from the upper surface of top rail to floor level is 42 inches.  Mid rail height is 21 inches.</a:t>
            </a:r>
          </a:p>
          <a:p>
            <a:r>
              <a:rPr lang="en-US" b="1" smtClean="0"/>
              <a:t>Standard toeboard.</a:t>
            </a:r>
            <a:r>
              <a:rPr lang="en-US" smtClean="0"/>
              <a:t>  4 inches high, with not more than ¼-inch clearance above the floor.</a:t>
            </a:r>
          </a:p>
        </p:txBody>
      </p:sp>
      <p:pic>
        <p:nvPicPr>
          <p:cNvPr id="10246" name="Picture 5" descr="Untitled-1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938338"/>
            <a:ext cx="2673350" cy="18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FFFFFF"/>
                </a:solidFill>
                <a:latin typeface="Arial" charset="0"/>
              </a:defRPr>
            </a:lvl1pPr>
            <a:lvl2pPr marL="742950" indent="-285750">
              <a:defRPr sz="2800">
                <a:solidFill>
                  <a:srgbClr val="FFFFFF"/>
                </a:solidFill>
                <a:latin typeface="Arial" charset="0"/>
              </a:defRPr>
            </a:lvl2pPr>
            <a:lvl3pPr marL="1143000" indent="-228600">
              <a:defRPr sz="2800">
                <a:solidFill>
                  <a:srgbClr val="FFFFFF"/>
                </a:solidFill>
                <a:latin typeface="Arial" charset="0"/>
              </a:defRPr>
            </a:lvl3pPr>
            <a:lvl4pPr marL="1600200" indent="-228600">
              <a:defRPr sz="2800">
                <a:solidFill>
                  <a:srgbClr val="FFFFFF"/>
                </a:solidFill>
                <a:latin typeface="Arial" charset="0"/>
              </a:defRPr>
            </a:lvl4pPr>
            <a:lvl5pPr marL="2057400" indent="-228600">
              <a:defRPr sz="2800">
                <a:solidFill>
                  <a:srgbClr val="FFFFFF"/>
                </a:solidFill>
                <a:latin typeface="Arial" charset="0"/>
              </a:defRPr>
            </a:lvl5pPr>
            <a:lvl6pPr marL="2514600" indent="-228600" eaLnBrk="0" fontAlgn="base" hangingPunct="0">
              <a:spcBef>
                <a:spcPct val="0"/>
              </a:spcBef>
              <a:spcAft>
                <a:spcPct val="0"/>
              </a:spcAft>
              <a:defRPr sz="2800">
                <a:solidFill>
                  <a:srgbClr val="FFFFFF"/>
                </a:solidFill>
                <a:latin typeface="Arial" charset="0"/>
              </a:defRPr>
            </a:lvl6pPr>
            <a:lvl7pPr marL="2971800" indent="-228600" eaLnBrk="0" fontAlgn="base" hangingPunct="0">
              <a:spcBef>
                <a:spcPct val="0"/>
              </a:spcBef>
              <a:spcAft>
                <a:spcPct val="0"/>
              </a:spcAft>
              <a:defRPr sz="2800">
                <a:solidFill>
                  <a:srgbClr val="FFFFFF"/>
                </a:solidFill>
                <a:latin typeface="Arial" charset="0"/>
              </a:defRPr>
            </a:lvl7pPr>
            <a:lvl8pPr marL="3429000" indent="-228600" eaLnBrk="0" fontAlgn="base" hangingPunct="0">
              <a:spcBef>
                <a:spcPct val="0"/>
              </a:spcBef>
              <a:spcAft>
                <a:spcPct val="0"/>
              </a:spcAft>
              <a:defRPr sz="2800">
                <a:solidFill>
                  <a:srgbClr val="FFFFFF"/>
                </a:solidFill>
                <a:latin typeface="Arial" charset="0"/>
              </a:defRPr>
            </a:lvl8pPr>
            <a:lvl9pPr marL="3886200" indent="-228600" eaLnBrk="0" fontAlgn="base" hangingPunct="0">
              <a:spcBef>
                <a:spcPct val="0"/>
              </a:spcBef>
              <a:spcAft>
                <a:spcPct val="0"/>
              </a:spcAft>
              <a:defRPr sz="2800">
                <a:solidFill>
                  <a:srgbClr val="FFFFFF"/>
                </a:solidFill>
                <a:latin typeface="Arial" charset="0"/>
              </a:defRPr>
            </a:lvl9pPr>
          </a:lstStyle>
          <a:p>
            <a:fld id="{D28C6813-DD05-444F-9BF1-937701AC0E55}" type="slidenum">
              <a:rPr lang="en-US" sz="1200" smtClean="0"/>
              <a:pPr/>
              <a:t>9</a:t>
            </a:fld>
            <a:endParaRPr lang="en-US" sz="1200" smtClean="0">
              <a:solidFill>
                <a:schemeClr val="tx1"/>
              </a:solidFill>
            </a:endParaRPr>
          </a:p>
        </p:txBody>
      </p:sp>
      <p:sp>
        <p:nvSpPr>
          <p:cNvPr id="21506" name="Rectangle 2"/>
          <p:cNvSpPr>
            <a:spLocks noGrp="1" noChangeArrowheads="1"/>
          </p:cNvSpPr>
          <p:nvPr>
            <p:ph type="title"/>
          </p:nvPr>
        </p:nvSpPr>
        <p:spPr>
          <a:xfrm>
            <a:off x="685800" y="233363"/>
            <a:ext cx="7772400" cy="1144587"/>
          </a:xfrm>
        </p:spPr>
        <p:txBody>
          <a:bodyPr/>
          <a:lstStyle/>
          <a:p>
            <a:pPr>
              <a:defRPr/>
            </a:pPr>
            <a:r>
              <a:rPr lang="en-US" sz="3600" smtClean="0"/>
              <a:t>Stairway Floor Openings</a:t>
            </a:r>
          </a:p>
        </p:txBody>
      </p:sp>
      <p:sp>
        <p:nvSpPr>
          <p:cNvPr id="11269" name="Rectangle 3"/>
          <p:cNvSpPr>
            <a:spLocks noChangeArrowheads="1"/>
          </p:cNvSpPr>
          <p:nvPr/>
        </p:nvSpPr>
        <p:spPr bwMode="auto">
          <a:xfrm>
            <a:off x="1143000" y="1371600"/>
            <a:ext cx="68516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en-US"/>
              <a:t>Must be guarded by a standard railing on all exposed sides (except at entrance).</a:t>
            </a:r>
          </a:p>
        </p:txBody>
      </p:sp>
      <p:pic>
        <p:nvPicPr>
          <p:cNvPr id="11270" name="Picture 5" descr="Untitled-1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727325"/>
            <a:ext cx="4073525"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Walking-Working Surfaces&amp;quot;&quot;/&gt;&lt;property id=&quot;20307&quot; value=&quot;270&quot;/&gt;&lt;/object&gt;&lt;object type=&quot;3&quot; unique_id=&quot;10005&quot;&gt;&lt;property id=&quot;20148&quot; value=&quot;5&quot;/&gt;&lt;property id=&quot;20300&quot; value=&quot;Slide 2 - &amp;quot;Introduction&amp;quot;&quot;/&gt;&lt;property id=&quot;20307&quot; value=&quot;289&quot;/&gt;&lt;/object&gt;&lt;object type=&quot;3&quot; unique_id=&quot;10006&quot;&gt;&lt;property id=&quot;20148&quot; value=&quot;5&quot;/&gt;&lt;property id=&quot;20300&quot; value=&quot;Slide 3 - &amp;quot;General Requirements&amp;#x0D;&amp;#x0A;Housekeeping&amp;quot;&quot;/&gt;&lt;property id=&quot;20307&quot; value=&quot;271&quot;/&gt;&lt;/object&gt;&lt;object type=&quot;3&quot; unique_id=&quot;10007&quot;&gt;&lt;property id=&quot;20148&quot; value=&quot;5&quot;/&gt;&lt;property id=&quot;20300&quot; value=&quot;Slide 4 - &amp;quot;General Requirements&amp;#x0D;&amp;#x0A;Aisles and Passageways&amp;quot;&quot;/&gt;&lt;property id=&quot;20307&quot; value=&quot;269&quot;/&gt;&lt;/object&gt;&lt;object type=&quot;3&quot; unique_id=&quot;10008&quot;&gt;&lt;property id=&quot;20148&quot; value=&quot;5&quot;/&gt;&lt;property id=&quot;20300&quot; value=&quot;Slide 5 - &amp;quot;General Requirements&amp;#x0D;&amp;#x0A;Covers and Guardrails&amp;quot;&quot;/&gt;&lt;property id=&quot;20307&quot; value=&quot;272&quot;/&gt;&lt;/object&gt;&lt;object type=&quot;3&quot; unique_id=&quot;10009&quot;&gt;&lt;property id=&quot;20148&quot; value=&quot;5&quot;/&gt;&lt;property id=&quot;20300&quot; value=&quot;Slide 6 - &amp;quot;General Requirements&amp;#x0D;&amp;#x0A;Floor Loading Protection&amp;quot;&quot;/&gt;&lt;property id=&quot;20307&quot; value=&quot;273&quot;/&gt;&lt;/object&gt;&lt;object type=&quot;3&quot; unique_id=&quot;10010&quot;&gt;&lt;property id=&quot;20148&quot; value=&quot;5&quot;/&gt;&lt;property id=&quot;20300&quot; value=&quot;Slide 7 - &amp;quot;Floor Opening&amp;quot;&quot;/&gt;&lt;property id=&quot;20307&quot; value=&quot;274&quot;/&gt;&lt;/object&gt;&lt;object type=&quot;3&quot; unique_id=&quot;10011&quot;&gt;&lt;property id=&quot;20148&quot; value=&quot;5&quot;/&gt;&lt;property id=&quot;20300&quot; value=&quot;Slide 8 - &amp;quot;Guarding Floor Openings&amp;#x0D;&amp;#x0A;Definitions&amp;quot;&quot;/&gt;&lt;property id=&quot;20307&quot; value=&quot;282&quot;/&gt;&lt;/object&gt;&lt;object type=&quot;3&quot; unique_id=&quot;10012&quot;&gt;&lt;property id=&quot;20148&quot; value=&quot;5&quot;/&gt;&lt;property id=&quot;20300&quot; value=&quot;Slide 9 - &amp;quot;Stairway Floor Openings&amp;quot;&quot;/&gt;&lt;property id=&quot;20307&quot; value=&quot;283&quot;/&gt;&lt;/object&gt;&lt;object type=&quot;3&quot; unique_id=&quot;10013&quot;&gt;&lt;property id=&quot;20148&quot; value=&quot;5&quot;/&gt;&lt;property id=&quot;20300&quot; value=&quot;Slide 10 - &amp;quot;Ladderway Floor Openings&amp;quot;&quot;/&gt;&lt;property id=&quot;20307&quot; value=&quot;284&quot;/&gt;&lt;/object&gt;&lt;object type=&quot;3&quot; unique_id=&quot;10014&quot;&gt;&lt;property id=&quot;20148&quot; value=&quot;5&quot;/&gt;&lt;property id=&quot;20300&quot; value=&quot;Slide 11 - &amp;quot;Floor Hole&amp;quot;&quot;/&gt;&lt;property id=&quot;20307&quot; value=&quot;295&quot;/&gt;&lt;/object&gt;&lt;object type=&quot;3&quot; unique_id=&quot;10015&quot;&gt;&lt;property id=&quot;20148&quot; value=&quot;5&quot;/&gt;&lt;property id=&quot;20300&quot; value=&quot;Slide 12 - &amp;quot;Wall Openings&amp;quot;&quot;/&gt;&lt;property id=&quot;20307&quot; value=&quot;286&quot;/&gt;&lt;/object&gt;&lt;object type=&quot;3&quot; unique_id=&quot;10016&quot;&gt;&lt;property id=&quot;20148&quot; value=&quot;5&quot;/&gt;&lt;property id=&quot;20300&quot; value=&quot;Slide 13 - &amp;quot;Open-Sided Floors and Platforms&amp;quot;&quot;/&gt;&lt;property id=&quot;20307&quot; value=&quot;277&quot;/&gt;&lt;/object&gt;&lt;object type=&quot;3&quot; unique_id=&quot;10017&quot;&gt;&lt;property id=&quot;20148&quot; value=&quot;5&quot;/&gt;&lt;property id=&quot;20300&quot; value=&quot;Slide 14 - &amp;quot;Open-Sided Floors, Walkways, Platforms, and Runways&amp;quot;&quot;/&gt;&lt;property id=&quot;20307&quot; value=&quot;278&quot;/&gt;&lt;/object&gt;&lt;object type=&quot;3&quot; unique_id=&quot;10018&quot;&gt;&lt;property id=&quot;20148&quot; value=&quot;5&quot;/&gt;&lt;property id=&quot;20300&quot; value=&quot;Slide 15 - &amp;quot;Stairways&amp;quot;&quot;/&gt;&lt;property id=&quot;20307&quot; value=&quot;279&quot;/&gt;&lt;/object&gt;&lt;object type=&quot;3&quot; unique_id=&quot;10019&quot;&gt;&lt;property id=&quot;20148&quot; value=&quot;5&quot;/&gt;&lt;property id=&quot;20300&quot; value=&quot;Slide 16 - &amp;quot;Fixed Industrial Stairs&amp;quot;&quot;/&gt;&lt;property id=&quot;20307&quot; value=&quot;291&quot;/&gt;&lt;/object&gt;&lt;object type=&quot;3&quot; unique_id=&quot;10020&quot;&gt;&lt;property id=&quot;20148&quot; value=&quot;5&quot;/&gt;&lt;property id=&quot;20300&quot; value=&quot;Slide 17 - &amp;quot;Portable Ladders&amp;quot;&quot;/&gt;&lt;property id=&quot;20307&quot; value=&quot;280&quot;/&gt;&lt;/object&gt;&lt;object type=&quot;3&quot; unique_id=&quot;10021&quot;&gt;&lt;property id=&quot;20148&quot; value=&quot;5&quot;/&gt;&lt;property id=&quot;20300&quot; value=&quot;Slide 18 - &amp;quot;Ladder Angle&amp;#x0D;&amp;#x0A;Portable Rung and Cleat Ladders&amp;quot;&quot;/&gt;&lt;property id=&quot;20307&quot; value=&quot;297&quot;/&gt;&lt;/object&gt;&lt;object type=&quot;3&quot; unique_id=&quot;10022&quot;&gt;&lt;property id=&quot;20148&quot; value=&quot;5&quot;/&gt;&lt;property id=&quot;20300&quot; value=&quot;Slide 19 - &amp;quot;Fixed Ladders&amp;quot;&quot;/&gt;&lt;property id=&quot;20307&quot; value=&quot;294&quot;/&gt;&lt;/object&gt;&lt;object type=&quot;3&quot; unique_id=&quot;10023&quot;&gt;&lt;property id=&quot;20148&quot; value=&quot;5&quot;/&gt;&lt;property id=&quot;20300&quot; value=&quot;Slide 20 - &amp;quot;Scaffolding&amp;#x0D;&amp;#x0A;General Requirements&amp;quot;&quot;/&gt;&lt;property id=&quot;20307&quot; value=&quot;296&quot;/&gt;&lt;/object&gt;&lt;object type=&quot;3&quot; unique_id=&quot;10024&quot;&gt;&lt;property id=&quot;20148&quot; value=&quot;5&quot;/&gt;&lt;property id=&quot;20300&quot; value=&quot;Slide 21 - &amp;quot;Summary&amp;quot;&quot;/&gt;&lt;property id=&quot;20307&quot; value=&quot;290&quot;/&gt;&lt;/object&gt;&lt;/object&gt;&lt;/object&gt;&lt;/database&gt;"/>
  <p:tag name="SECTOMILLISECCONVERTED" val="1"/>
</p:tagLst>
</file>

<file path=ppt/theme/theme1.xml><?xml version="1.0" encoding="utf-8"?>
<a:theme xmlns:a="http://schemas.openxmlformats.org/drawingml/2006/main" name="part84">
  <a:themeElements>
    <a:clrScheme name="part84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part8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rgbClr val="FFFFFF"/>
            </a:solidFill>
            <a:effectLst/>
            <a:latin typeface="Arial" charset="0"/>
          </a:defRPr>
        </a:defPPr>
      </a:lstStyle>
    </a:lnDef>
  </a:objectDefaults>
  <a:extraClrSchemeLst>
    <a:extraClrScheme>
      <a:clrScheme name="part84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art84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part84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art84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art84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art84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part84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c:\powerpnt\part84.ppt</Template>
  <TotalTime>10</TotalTime>
  <Pages>20</Pages>
  <Words>1524</Words>
  <Application>Microsoft Office PowerPoint</Application>
  <PresentationFormat>On-screen Show (4:3)</PresentationFormat>
  <Paragraphs>187</Paragraphs>
  <Slides>21</Slides>
  <Notes>21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part84</vt:lpstr>
      <vt:lpstr>Document</vt:lpstr>
      <vt:lpstr>Walking-Working Surfaces</vt:lpstr>
      <vt:lpstr>Introduction</vt:lpstr>
      <vt:lpstr>General Requirements Housekeeping</vt:lpstr>
      <vt:lpstr>General Requirements Aisles and Passageways</vt:lpstr>
      <vt:lpstr>General Requirements Covers and Guardrails</vt:lpstr>
      <vt:lpstr>General Requirements Floor Loading Protection</vt:lpstr>
      <vt:lpstr>Floor Opening</vt:lpstr>
      <vt:lpstr>Guarding Floor Openings Definitions</vt:lpstr>
      <vt:lpstr>Stairway Floor Openings</vt:lpstr>
      <vt:lpstr>Ladderway Floor Openings</vt:lpstr>
      <vt:lpstr>Floor Hole</vt:lpstr>
      <vt:lpstr>Wall Openings</vt:lpstr>
      <vt:lpstr>Open-Sided Floors and Platforms</vt:lpstr>
      <vt:lpstr>Open-Sided Floors, Walkways, Platforms, and Runways</vt:lpstr>
      <vt:lpstr>Stairways</vt:lpstr>
      <vt:lpstr>Fixed Industrial Stairs</vt:lpstr>
      <vt:lpstr>Portable Ladders</vt:lpstr>
      <vt:lpstr>Ladder Angle Portable Rung and Cleat Ladders</vt:lpstr>
      <vt:lpstr>Fixed Ladders</vt:lpstr>
      <vt:lpstr>Scaffolding General Requirements</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Respirator Standard Photos</dc:title>
  <dc:creator>AUTHORIZED GATEWAY 2000 USER</dc:creator>
  <cp:lastModifiedBy>Vosburgh, Linda - OSHA</cp:lastModifiedBy>
  <cp:revision>512</cp:revision>
  <cp:lastPrinted>2000-04-28T13:32:52Z</cp:lastPrinted>
  <dcterms:created xsi:type="dcterms:W3CDTF">1996-10-25T09:44:38Z</dcterms:created>
  <dcterms:modified xsi:type="dcterms:W3CDTF">2012-12-04T14:31:06Z</dcterms:modified>
</cp:coreProperties>
</file>