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6"/>
  </p:notesMasterIdLst>
  <p:handoutMasterIdLst>
    <p:handoutMasterId r:id="rId37"/>
  </p:handoutMasterIdLst>
  <p:sldIdLst>
    <p:sldId id="299" r:id="rId2"/>
    <p:sldId id="306" r:id="rId3"/>
    <p:sldId id="300" r:id="rId4"/>
    <p:sldId id="301" r:id="rId5"/>
    <p:sldId id="310" r:id="rId6"/>
    <p:sldId id="302" r:id="rId7"/>
    <p:sldId id="303" r:id="rId8"/>
    <p:sldId id="304" r:id="rId9"/>
    <p:sldId id="305" r:id="rId10"/>
    <p:sldId id="296" r:id="rId11"/>
    <p:sldId id="311" r:id="rId12"/>
    <p:sldId id="257" r:id="rId13"/>
    <p:sldId id="307" r:id="rId14"/>
    <p:sldId id="308" r:id="rId15"/>
    <p:sldId id="258" r:id="rId16"/>
    <p:sldId id="259" r:id="rId17"/>
    <p:sldId id="309" r:id="rId18"/>
    <p:sldId id="297" r:id="rId19"/>
    <p:sldId id="260" r:id="rId20"/>
    <p:sldId id="261" r:id="rId21"/>
    <p:sldId id="262" r:id="rId22"/>
    <p:sldId id="263" r:id="rId23"/>
    <p:sldId id="264" r:id="rId24"/>
    <p:sldId id="267" r:id="rId25"/>
    <p:sldId id="316" r:id="rId26"/>
    <p:sldId id="271" r:id="rId27"/>
    <p:sldId id="313" r:id="rId28"/>
    <p:sldId id="312" r:id="rId29"/>
    <p:sldId id="314" r:id="rId30"/>
    <p:sldId id="315" r:id="rId31"/>
    <p:sldId id="287" r:id="rId32"/>
    <p:sldId id="289" r:id="rId33"/>
    <p:sldId id="290" r:id="rId34"/>
    <p:sldId id="291" r:id="rId35"/>
  </p:sldIdLst>
  <p:sldSz cx="9144000" cy="6858000" type="screen4x3"/>
  <p:notesSz cx="7010400" cy="9296400"/>
  <p:defaultTextStyle>
    <a:defPPr>
      <a:defRPr lang="en-GB"/>
    </a:defPPr>
    <a:lvl1pPr algn="l" defTabSz="457200" rtl="0" eaLnBrk="0" fontAlgn="base" hangingPunct="0">
      <a:lnSpc>
        <a:spcPct val="61000"/>
      </a:lnSpc>
      <a:spcBef>
        <a:spcPct val="0"/>
      </a:spcBef>
      <a:spcAft>
        <a:spcPct val="0"/>
      </a:spcAft>
      <a:buClr>
        <a:srgbClr val="000000"/>
      </a:buClr>
      <a:buSzPct val="100000"/>
      <a:buFont typeface="Times New Roman" pitchFamily="18" charset="0"/>
      <a:defRPr sz="2400" kern="1200">
        <a:solidFill>
          <a:schemeClr val="bg1"/>
        </a:solidFill>
        <a:latin typeface="Times New Roman" pitchFamily="18" charset="0"/>
        <a:ea typeface="MS Gothic" charset="-128"/>
        <a:cs typeface="+mn-cs"/>
      </a:defRPr>
    </a:lvl1pPr>
    <a:lvl2pPr marL="742950" indent="-285750" algn="l" defTabSz="457200" rtl="0" eaLnBrk="0" fontAlgn="base" hangingPunct="0">
      <a:lnSpc>
        <a:spcPct val="61000"/>
      </a:lnSpc>
      <a:spcBef>
        <a:spcPct val="0"/>
      </a:spcBef>
      <a:spcAft>
        <a:spcPct val="0"/>
      </a:spcAft>
      <a:buClr>
        <a:srgbClr val="000000"/>
      </a:buClr>
      <a:buSzPct val="100000"/>
      <a:buFont typeface="Times New Roman" pitchFamily="18" charset="0"/>
      <a:defRPr sz="2400" kern="1200">
        <a:solidFill>
          <a:schemeClr val="bg1"/>
        </a:solidFill>
        <a:latin typeface="Times New Roman" pitchFamily="18" charset="0"/>
        <a:ea typeface="MS Gothic" charset="-128"/>
        <a:cs typeface="+mn-cs"/>
      </a:defRPr>
    </a:lvl2pPr>
    <a:lvl3pPr marL="1143000" indent="-228600" algn="l" defTabSz="457200" rtl="0" eaLnBrk="0" fontAlgn="base" hangingPunct="0">
      <a:lnSpc>
        <a:spcPct val="61000"/>
      </a:lnSpc>
      <a:spcBef>
        <a:spcPct val="0"/>
      </a:spcBef>
      <a:spcAft>
        <a:spcPct val="0"/>
      </a:spcAft>
      <a:buClr>
        <a:srgbClr val="000000"/>
      </a:buClr>
      <a:buSzPct val="100000"/>
      <a:buFont typeface="Times New Roman" pitchFamily="18" charset="0"/>
      <a:defRPr sz="2400" kern="1200">
        <a:solidFill>
          <a:schemeClr val="bg1"/>
        </a:solidFill>
        <a:latin typeface="Times New Roman" pitchFamily="18" charset="0"/>
        <a:ea typeface="MS Gothic" charset="-128"/>
        <a:cs typeface="+mn-cs"/>
      </a:defRPr>
    </a:lvl3pPr>
    <a:lvl4pPr marL="1600200" indent="-228600" algn="l" defTabSz="457200" rtl="0" eaLnBrk="0" fontAlgn="base" hangingPunct="0">
      <a:lnSpc>
        <a:spcPct val="61000"/>
      </a:lnSpc>
      <a:spcBef>
        <a:spcPct val="0"/>
      </a:spcBef>
      <a:spcAft>
        <a:spcPct val="0"/>
      </a:spcAft>
      <a:buClr>
        <a:srgbClr val="000000"/>
      </a:buClr>
      <a:buSzPct val="100000"/>
      <a:buFont typeface="Times New Roman" pitchFamily="18" charset="0"/>
      <a:defRPr sz="2400" kern="1200">
        <a:solidFill>
          <a:schemeClr val="bg1"/>
        </a:solidFill>
        <a:latin typeface="Times New Roman" pitchFamily="18" charset="0"/>
        <a:ea typeface="MS Gothic" charset="-128"/>
        <a:cs typeface="+mn-cs"/>
      </a:defRPr>
    </a:lvl4pPr>
    <a:lvl5pPr marL="2057400" indent="-228600" algn="l" defTabSz="457200" rtl="0" eaLnBrk="0" fontAlgn="base" hangingPunct="0">
      <a:lnSpc>
        <a:spcPct val="61000"/>
      </a:lnSpc>
      <a:spcBef>
        <a:spcPct val="0"/>
      </a:spcBef>
      <a:spcAft>
        <a:spcPct val="0"/>
      </a:spcAft>
      <a:buClr>
        <a:srgbClr val="000000"/>
      </a:buClr>
      <a:buSzPct val="100000"/>
      <a:buFont typeface="Times New Roman" pitchFamily="18" charset="0"/>
      <a:defRPr sz="2400" kern="1200">
        <a:solidFill>
          <a:schemeClr val="bg1"/>
        </a:solidFill>
        <a:latin typeface="Times New Roman" pitchFamily="18" charset="0"/>
        <a:ea typeface="MS Gothic" charset="-128"/>
        <a:cs typeface="+mn-cs"/>
      </a:defRPr>
    </a:lvl5pPr>
    <a:lvl6pPr marL="2286000" algn="l" defTabSz="914400" rtl="0" eaLnBrk="1" latinLnBrk="0" hangingPunct="1">
      <a:defRPr sz="2400" kern="1200">
        <a:solidFill>
          <a:schemeClr val="bg1"/>
        </a:solidFill>
        <a:latin typeface="Times New Roman" pitchFamily="18" charset="0"/>
        <a:ea typeface="MS Gothic" charset="-128"/>
        <a:cs typeface="+mn-cs"/>
      </a:defRPr>
    </a:lvl6pPr>
    <a:lvl7pPr marL="2743200" algn="l" defTabSz="914400" rtl="0" eaLnBrk="1" latinLnBrk="0" hangingPunct="1">
      <a:defRPr sz="2400" kern="1200">
        <a:solidFill>
          <a:schemeClr val="bg1"/>
        </a:solidFill>
        <a:latin typeface="Times New Roman" pitchFamily="18" charset="0"/>
        <a:ea typeface="MS Gothic" charset="-128"/>
        <a:cs typeface="+mn-cs"/>
      </a:defRPr>
    </a:lvl7pPr>
    <a:lvl8pPr marL="3200400" algn="l" defTabSz="914400" rtl="0" eaLnBrk="1" latinLnBrk="0" hangingPunct="1">
      <a:defRPr sz="2400" kern="1200">
        <a:solidFill>
          <a:schemeClr val="bg1"/>
        </a:solidFill>
        <a:latin typeface="Times New Roman" pitchFamily="18" charset="0"/>
        <a:ea typeface="MS Gothic" charset="-128"/>
        <a:cs typeface="+mn-cs"/>
      </a:defRPr>
    </a:lvl8pPr>
    <a:lvl9pPr marL="3657600" algn="l" defTabSz="914400" rtl="0" eaLnBrk="1" latinLnBrk="0" hangingPunct="1">
      <a:defRPr sz="2400" kern="1200">
        <a:solidFill>
          <a:schemeClr val="bg1"/>
        </a:solidFill>
        <a:latin typeface="Times New Roman" pitchFamily="18" charset="0"/>
        <a:ea typeface="MS Gothic"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165D"/>
    <a:srgbClr val="1EE1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752" y="-72"/>
      </p:cViewPr>
      <p:guideLst>
        <p:guide orient="horz" pos="2912"/>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945" cy="465462"/>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883" y="1"/>
            <a:ext cx="3037945" cy="465462"/>
          </a:xfrm>
          <a:prstGeom prst="rect">
            <a:avLst/>
          </a:prstGeom>
        </p:spPr>
        <p:txBody>
          <a:bodyPr vert="horz" lIns="91440" tIns="45720" rIns="91440" bIns="45720" rtlCol="0"/>
          <a:lstStyle>
            <a:lvl1pPr algn="r">
              <a:defRPr sz="1200"/>
            </a:lvl1pPr>
          </a:lstStyle>
          <a:p>
            <a:fld id="{841876DA-124D-49D1-A0DB-B86806A3D73A}" type="datetimeFigureOut">
              <a:rPr lang="en-US" smtClean="0"/>
              <a:pPr/>
              <a:t>3/20/2013</a:t>
            </a:fld>
            <a:endParaRPr lang="en-US" dirty="0"/>
          </a:p>
        </p:txBody>
      </p:sp>
      <p:sp>
        <p:nvSpPr>
          <p:cNvPr id="4" name="Footer Placeholder 3"/>
          <p:cNvSpPr>
            <a:spLocks noGrp="1"/>
          </p:cNvSpPr>
          <p:nvPr>
            <p:ph type="ftr" sz="quarter" idx="2"/>
          </p:nvPr>
        </p:nvSpPr>
        <p:spPr>
          <a:xfrm>
            <a:off x="1" y="8829334"/>
            <a:ext cx="3037945" cy="465462"/>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883" y="8829334"/>
            <a:ext cx="3037945" cy="465462"/>
          </a:xfrm>
          <a:prstGeom prst="rect">
            <a:avLst/>
          </a:prstGeom>
        </p:spPr>
        <p:txBody>
          <a:bodyPr vert="horz" lIns="91440" tIns="45720" rIns="91440" bIns="45720" rtlCol="0" anchor="b"/>
          <a:lstStyle>
            <a:lvl1pPr algn="r">
              <a:defRPr sz="1200"/>
            </a:lvl1pPr>
          </a:lstStyle>
          <a:p>
            <a:fld id="{CD60E3B7-205A-4037-99EE-8C9334A27FBD}" type="slidenum">
              <a:rPr lang="en-US" smtClean="0"/>
              <a:pPr/>
              <a:t>‹#›</a:t>
            </a:fld>
            <a:endParaRPr lang="en-US" dirty="0"/>
          </a:p>
        </p:txBody>
      </p:sp>
    </p:spTree>
    <p:extLst>
      <p:ext uri="{BB962C8B-B14F-4D97-AF65-F5344CB8AC3E}">
        <p14:creationId xmlns:p14="http://schemas.microsoft.com/office/powerpoint/2010/main" val="31596819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7010400" cy="9296400"/>
          </a:xfrm>
          <a:prstGeom prst="roundRect">
            <a:avLst>
              <a:gd name="adj" fmla="val 19"/>
            </a:avLst>
          </a:prstGeom>
          <a:solidFill>
            <a:srgbClr val="FFFFFF"/>
          </a:solidFill>
          <a:ln w="9360">
            <a:noFill/>
            <a:miter lim="800000"/>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3074" name="AutoShape 2"/>
          <p:cNvSpPr>
            <a:spLocks noChangeArrowheads="1"/>
          </p:cNvSpPr>
          <p:nvPr/>
        </p:nvSpPr>
        <p:spPr bwMode="auto">
          <a:xfrm>
            <a:off x="0" y="0"/>
            <a:ext cx="7010400" cy="9296400"/>
          </a:xfrm>
          <a:prstGeom prst="roundRect">
            <a:avLst>
              <a:gd name="adj" fmla="val 19"/>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3075" name="AutoShape 3"/>
          <p:cNvSpPr>
            <a:spLocks noChangeArrowheads="1"/>
          </p:cNvSpPr>
          <p:nvPr/>
        </p:nvSpPr>
        <p:spPr bwMode="auto">
          <a:xfrm>
            <a:off x="0" y="0"/>
            <a:ext cx="7010400" cy="9296400"/>
          </a:xfrm>
          <a:prstGeom prst="roundRect">
            <a:avLst>
              <a:gd name="adj" fmla="val 19"/>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3076" name="AutoShape 4"/>
          <p:cNvSpPr>
            <a:spLocks noChangeArrowheads="1"/>
          </p:cNvSpPr>
          <p:nvPr/>
        </p:nvSpPr>
        <p:spPr bwMode="auto">
          <a:xfrm>
            <a:off x="0" y="0"/>
            <a:ext cx="7010400" cy="9296400"/>
          </a:xfrm>
          <a:prstGeom prst="roundRect">
            <a:avLst>
              <a:gd name="adj" fmla="val 19"/>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3077" name="AutoShape 5"/>
          <p:cNvSpPr>
            <a:spLocks noChangeArrowheads="1"/>
          </p:cNvSpPr>
          <p:nvPr/>
        </p:nvSpPr>
        <p:spPr bwMode="auto">
          <a:xfrm>
            <a:off x="0" y="0"/>
            <a:ext cx="7010400" cy="9296400"/>
          </a:xfrm>
          <a:prstGeom prst="roundRect">
            <a:avLst>
              <a:gd name="adj" fmla="val 19"/>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3078" name="AutoShape 6"/>
          <p:cNvSpPr>
            <a:spLocks noChangeArrowheads="1"/>
          </p:cNvSpPr>
          <p:nvPr/>
        </p:nvSpPr>
        <p:spPr bwMode="auto">
          <a:xfrm>
            <a:off x="0" y="0"/>
            <a:ext cx="7010400" cy="9296400"/>
          </a:xfrm>
          <a:prstGeom prst="roundRect">
            <a:avLst>
              <a:gd name="adj" fmla="val 19"/>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3079" name="AutoShape 7"/>
          <p:cNvSpPr>
            <a:spLocks noChangeArrowheads="1"/>
          </p:cNvSpPr>
          <p:nvPr/>
        </p:nvSpPr>
        <p:spPr bwMode="auto">
          <a:xfrm>
            <a:off x="0" y="0"/>
            <a:ext cx="7010400" cy="9296400"/>
          </a:xfrm>
          <a:prstGeom prst="roundRect">
            <a:avLst>
              <a:gd name="adj" fmla="val 19"/>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3080" name="AutoShape 8"/>
          <p:cNvSpPr>
            <a:spLocks noChangeArrowheads="1"/>
          </p:cNvSpPr>
          <p:nvPr/>
        </p:nvSpPr>
        <p:spPr bwMode="auto">
          <a:xfrm>
            <a:off x="0" y="0"/>
            <a:ext cx="7010400" cy="9296400"/>
          </a:xfrm>
          <a:prstGeom prst="roundRect">
            <a:avLst>
              <a:gd name="adj" fmla="val 19"/>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3081" name="AutoShape 9"/>
          <p:cNvSpPr>
            <a:spLocks noChangeArrowheads="1"/>
          </p:cNvSpPr>
          <p:nvPr/>
        </p:nvSpPr>
        <p:spPr bwMode="auto">
          <a:xfrm>
            <a:off x="0" y="0"/>
            <a:ext cx="7010400" cy="9296400"/>
          </a:xfrm>
          <a:prstGeom prst="roundRect">
            <a:avLst>
              <a:gd name="adj" fmla="val 19"/>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3082" name="AutoShape 10"/>
          <p:cNvSpPr>
            <a:spLocks noChangeArrowheads="1"/>
          </p:cNvSpPr>
          <p:nvPr/>
        </p:nvSpPr>
        <p:spPr bwMode="auto">
          <a:xfrm>
            <a:off x="0" y="0"/>
            <a:ext cx="7010400" cy="9296400"/>
          </a:xfrm>
          <a:prstGeom prst="roundRect">
            <a:avLst>
              <a:gd name="adj" fmla="val 19"/>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3083" name="AutoShape 11"/>
          <p:cNvSpPr>
            <a:spLocks noChangeArrowheads="1"/>
          </p:cNvSpPr>
          <p:nvPr/>
        </p:nvSpPr>
        <p:spPr bwMode="auto">
          <a:xfrm>
            <a:off x="0" y="0"/>
            <a:ext cx="7010400" cy="9296400"/>
          </a:xfrm>
          <a:prstGeom prst="roundRect">
            <a:avLst>
              <a:gd name="adj" fmla="val 19"/>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3084" name="AutoShape 12"/>
          <p:cNvSpPr>
            <a:spLocks noChangeArrowheads="1"/>
          </p:cNvSpPr>
          <p:nvPr/>
        </p:nvSpPr>
        <p:spPr bwMode="auto">
          <a:xfrm>
            <a:off x="0" y="0"/>
            <a:ext cx="7010400" cy="9296400"/>
          </a:xfrm>
          <a:prstGeom prst="roundRect">
            <a:avLst>
              <a:gd name="adj" fmla="val 19"/>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64526" name="Rectangle 13"/>
          <p:cNvSpPr>
            <a:spLocks noGrp="1" noRot="1" noChangeAspect="1" noChangeArrowheads="1"/>
          </p:cNvSpPr>
          <p:nvPr>
            <p:ph type="sldImg"/>
          </p:nvPr>
        </p:nvSpPr>
        <p:spPr bwMode="auto">
          <a:xfrm>
            <a:off x="-14265275" y="-11928475"/>
            <a:ext cx="16821150" cy="12617450"/>
          </a:xfrm>
          <a:prstGeom prst="rect">
            <a:avLst/>
          </a:prstGeom>
          <a:noFill/>
          <a:ln w="9525">
            <a:noFill/>
            <a:round/>
            <a:headEnd/>
            <a:tailEnd/>
          </a:ln>
        </p:spPr>
      </p:sp>
      <p:sp>
        <p:nvSpPr>
          <p:cNvPr id="3086" name="Rectangle 14"/>
          <p:cNvSpPr>
            <a:spLocks noGrp="1" noChangeArrowheads="1"/>
          </p:cNvSpPr>
          <p:nvPr>
            <p:ph type="body"/>
          </p:nvPr>
        </p:nvSpPr>
        <p:spPr bwMode="auto">
          <a:xfrm>
            <a:off x="701669" y="4415469"/>
            <a:ext cx="5589756" cy="416668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smtClean="0"/>
          </a:p>
        </p:txBody>
      </p:sp>
    </p:spTree>
    <p:extLst>
      <p:ext uri="{BB962C8B-B14F-4D97-AF65-F5344CB8AC3E}">
        <p14:creationId xmlns:p14="http://schemas.microsoft.com/office/powerpoint/2010/main" val="217984085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266863" y="-11928475"/>
            <a:ext cx="16822738" cy="12617450"/>
          </a:xfrm>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6" name="Text Box 1"/>
          <p:cNvSpPr txBox="1">
            <a:spLocks noChangeArrowheads="1"/>
          </p:cNvSpPr>
          <p:nvPr/>
        </p:nvSpPr>
        <p:spPr bwMode="auto">
          <a:xfrm>
            <a:off x="1227135" y="706218"/>
            <a:ext cx="4554558" cy="3486150"/>
          </a:xfrm>
          <a:prstGeom prst="rect">
            <a:avLst/>
          </a:prstGeom>
          <a:solidFill>
            <a:srgbClr val="FFFFFF"/>
          </a:solidFill>
          <a:ln w="9360">
            <a:solidFill>
              <a:srgbClr val="000000"/>
            </a:solidFill>
            <a:miter lim="800000"/>
            <a:headEnd/>
            <a:tailEnd/>
          </a:ln>
        </p:spPr>
        <p:txBody>
          <a:bodyPr wrap="none" anchor="ctr"/>
          <a:lstStyle/>
          <a:p>
            <a:endParaRPr lang="en-US" dirty="0"/>
          </a:p>
        </p:txBody>
      </p:sp>
      <p:sp>
        <p:nvSpPr>
          <p:cNvPr id="72707" name="Rectangle 2"/>
          <p:cNvSpPr>
            <a:spLocks noGrp="1" noChangeArrowheads="1"/>
          </p:cNvSpPr>
          <p:nvPr>
            <p:ph type="body"/>
          </p:nvPr>
        </p:nvSpPr>
        <p:spPr>
          <a:xfrm>
            <a:off x="701670" y="4415470"/>
            <a:ext cx="5591329" cy="4168292"/>
          </a:xfrm>
          <a:noFill/>
          <a:ln/>
        </p:spPr>
        <p:txBody>
          <a:bodyPr wrap="none" anchor="ctr"/>
          <a:lstStyle/>
          <a:p>
            <a:endParaRPr lang="en-US" dirty="0"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Text Box 1"/>
          <p:cNvSpPr txBox="1">
            <a:spLocks noChangeArrowheads="1"/>
          </p:cNvSpPr>
          <p:nvPr/>
        </p:nvSpPr>
        <p:spPr bwMode="auto">
          <a:xfrm>
            <a:off x="1227135" y="706218"/>
            <a:ext cx="4554558" cy="3486150"/>
          </a:xfrm>
          <a:prstGeom prst="rect">
            <a:avLst/>
          </a:prstGeom>
          <a:solidFill>
            <a:srgbClr val="FFFFFF"/>
          </a:solidFill>
          <a:ln w="9360">
            <a:solidFill>
              <a:srgbClr val="000000"/>
            </a:solidFill>
            <a:miter lim="800000"/>
            <a:headEnd/>
            <a:tailEnd/>
          </a:ln>
        </p:spPr>
        <p:txBody>
          <a:bodyPr wrap="none" anchor="ctr"/>
          <a:lstStyle/>
          <a:p>
            <a:endParaRPr lang="en-US" dirty="0"/>
          </a:p>
        </p:txBody>
      </p:sp>
      <p:sp>
        <p:nvSpPr>
          <p:cNvPr id="73731" name="Rectangle 2"/>
          <p:cNvSpPr>
            <a:spLocks noGrp="1" noChangeArrowheads="1"/>
          </p:cNvSpPr>
          <p:nvPr>
            <p:ph type="body"/>
          </p:nvPr>
        </p:nvSpPr>
        <p:spPr>
          <a:xfrm>
            <a:off x="701670" y="4415470"/>
            <a:ext cx="5591329" cy="4168292"/>
          </a:xfrm>
          <a:noFill/>
          <a:ln/>
        </p:spPr>
        <p:txBody>
          <a:bodyPr wrap="none" anchor="ctr"/>
          <a:lstStyle/>
          <a:p>
            <a:endParaRPr lang="en-US" dirty="0"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2" name="Text Box 1"/>
          <p:cNvSpPr txBox="1">
            <a:spLocks noChangeArrowheads="1"/>
          </p:cNvSpPr>
          <p:nvPr/>
        </p:nvSpPr>
        <p:spPr bwMode="auto">
          <a:xfrm>
            <a:off x="1227135" y="706218"/>
            <a:ext cx="4554558" cy="3486150"/>
          </a:xfrm>
          <a:prstGeom prst="rect">
            <a:avLst/>
          </a:prstGeom>
          <a:solidFill>
            <a:srgbClr val="FFFFFF"/>
          </a:solidFill>
          <a:ln w="9360">
            <a:solidFill>
              <a:srgbClr val="000000"/>
            </a:solidFill>
            <a:miter lim="800000"/>
            <a:headEnd/>
            <a:tailEnd/>
          </a:ln>
        </p:spPr>
        <p:txBody>
          <a:bodyPr wrap="none" anchor="ctr"/>
          <a:lstStyle/>
          <a:p>
            <a:endParaRPr lang="en-US" dirty="0"/>
          </a:p>
        </p:txBody>
      </p:sp>
      <p:sp>
        <p:nvSpPr>
          <p:cNvPr id="76803" name="Rectangle 2"/>
          <p:cNvSpPr>
            <a:spLocks noGrp="1" noChangeArrowheads="1"/>
          </p:cNvSpPr>
          <p:nvPr>
            <p:ph type="body"/>
          </p:nvPr>
        </p:nvSpPr>
        <p:spPr>
          <a:xfrm>
            <a:off x="701670" y="4415470"/>
            <a:ext cx="5591329" cy="4168292"/>
          </a:xfrm>
          <a:noFill/>
          <a:ln/>
        </p:spPr>
        <p:txBody>
          <a:bodyPr wrap="none" anchor="ctr"/>
          <a:lstStyle/>
          <a:p>
            <a:endParaRPr lang="en-US" dirty="0"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898" name="Text Box 1"/>
          <p:cNvSpPr txBox="1">
            <a:spLocks noChangeArrowheads="1"/>
          </p:cNvSpPr>
          <p:nvPr/>
        </p:nvSpPr>
        <p:spPr bwMode="auto">
          <a:xfrm>
            <a:off x="1227135" y="706218"/>
            <a:ext cx="4554558" cy="3486150"/>
          </a:xfrm>
          <a:prstGeom prst="rect">
            <a:avLst/>
          </a:prstGeom>
          <a:solidFill>
            <a:srgbClr val="FFFFFF"/>
          </a:solidFill>
          <a:ln w="9360">
            <a:solidFill>
              <a:srgbClr val="000000"/>
            </a:solidFill>
            <a:miter lim="800000"/>
            <a:headEnd/>
            <a:tailEnd/>
          </a:ln>
        </p:spPr>
        <p:txBody>
          <a:bodyPr wrap="none" anchor="ctr"/>
          <a:lstStyle/>
          <a:p>
            <a:endParaRPr lang="en-US" dirty="0"/>
          </a:p>
        </p:txBody>
      </p:sp>
      <p:sp>
        <p:nvSpPr>
          <p:cNvPr id="80899" name="Rectangle 2"/>
          <p:cNvSpPr>
            <a:spLocks noGrp="1" noChangeArrowheads="1"/>
          </p:cNvSpPr>
          <p:nvPr>
            <p:ph type="body"/>
          </p:nvPr>
        </p:nvSpPr>
        <p:spPr>
          <a:xfrm>
            <a:off x="701670" y="4415470"/>
            <a:ext cx="5591329" cy="4168292"/>
          </a:xfrm>
          <a:noFill/>
          <a:ln/>
        </p:spPr>
        <p:txBody>
          <a:bodyPr wrap="none" anchor="ctr"/>
          <a:lstStyle/>
          <a:p>
            <a:endParaRPr lang="en-US" dirty="0"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7282" name="Text Box 1"/>
          <p:cNvSpPr txBox="1">
            <a:spLocks noChangeArrowheads="1"/>
          </p:cNvSpPr>
          <p:nvPr/>
        </p:nvSpPr>
        <p:spPr bwMode="auto">
          <a:xfrm>
            <a:off x="-11692390" y="-11928667"/>
            <a:ext cx="11689244" cy="12631676"/>
          </a:xfrm>
          <a:prstGeom prst="rect">
            <a:avLst/>
          </a:prstGeom>
          <a:solidFill>
            <a:srgbClr val="FFFFFF"/>
          </a:solidFill>
          <a:ln w="9360">
            <a:solidFill>
              <a:srgbClr val="000000"/>
            </a:solidFill>
            <a:miter lim="800000"/>
            <a:headEnd/>
            <a:tailEnd/>
          </a:ln>
        </p:spPr>
        <p:txBody>
          <a:bodyPr wrap="none" anchor="ctr"/>
          <a:lstStyle/>
          <a:p>
            <a:endParaRPr lang="en-US" dirty="0"/>
          </a:p>
        </p:txBody>
      </p:sp>
      <p:sp>
        <p:nvSpPr>
          <p:cNvPr id="97283" name="Rectangle 2"/>
          <p:cNvSpPr>
            <a:spLocks noGrp="1" noChangeArrowheads="1"/>
          </p:cNvSpPr>
          <p:nvPr>
            <p:ph type="body"/>
          </p:nvPr>
        </p:nvSpPr>
        <p:spPr>
          <a:xfrm>
            <a:off x="701670" y="4415470"/>
            <a:ext cx="5591329" cy="4168292"/>
          </a:xfrm>
          <a:noFill/>
          <a:ln/>
        </p:spPr>
        <p:txBody>
          <a:bodyPr wrap="none" anchor="ctr"/>
          <a:lstStyle/>
          <a:p>
            <a:endParaRPr lang="en-US" dirty="0"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9330" name="Text Box 1"/>
          <p:cNvSpPr txBox="1">
            <a:spLocks noChangeArrowheads="1"/>
          </p:cNvSpPr>
          <p:nvPr/>
        </p:nvSpPr>
        <p:spPr bwMode="auto">
          <a:xfrm>
            <a:off x="-11692390" y="-11928667"/>
            <a:ext cx="11689244" cy="12631676"/>
          </a:xfrm>
          <a:prstGeom prst="rect">
            <a:avLst/>
          </a:prstGeom>
          <a:solidFill>
            <a:srgbClr val="FFFFFF"/>
          </a:solidFill>
          <a:ln w="9360">
            <a:solidFill>
              <a:srgbClr val="000000"/>
            </a:solidFill>
            <a:miter lim="800000"/>
            <a:headEnd/>
            <a:tailEnd/>
          </a:ln>
        </p:spPr>
        <p:txBody>
          <a:bodyPr wrap="none" anchor="ctr"/>
          <a:lstStyle/>
          <a:p>
            <a:endParaRPr lang="en-US" dirty="0"/>
          </a:p>
        </p:txBody>
      </p:sp>
      <p:sp>
        <p:nvSpPr>
          <p:cNvPr id="99331" name="Rectangle 2"/>
          <p:cNvSpPr>
            <a:spLocks noGrp="1" noChangeArrowheads="1"/>
          </p:cNvSpPr>
          <p:nvPr>
            <p:ph type="body"/>
          </p:nvPr>
        </p:nvSpPr>
        <p:spPr>
          <a:xfrm>
            <a:off x="701670" y="4415470"/>
            <a:ext cx="5591329" cy="4168292"/>
          </a:xfrm>
          <a:noFill/>
          <a:ln/>
        </p:spPr>
        <p:txBody>
          <a:bodyPr wrap="none" anchor="ctr"/>
          <a:lstStyle/>
          <a:p>
            <a:endParaRPr lang="en-US" dirty="0"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354" name="Text Box 1"/>
          <p:cNvSpPr txBox="1">
            <a:spLocks noChangeArrowheads="1"/>
          </p:cNvSpPr>
          <p:nvPr/>
        </p:nvSpPr>
        <p:spPr bwMode="auto">
          <a:xfrm>
            <a:off x="-11692390" y="-11928667"/>
            <a:ext cx="11689244" cy="12631676"/>
          </a:xfrm>
          <a:prstGeom prst="rect">
            <a:avLst/>
          </a:prstGeom>
          <a:solidFill>
            <a:srgbClr val="FFFFFF"/>
          </a:solidFill>
          <a:ln w="9360">
            <a:solidFill>
              <a:srgbClr val="000000"/>
            </a:solidFill>
            <a:miter lim="800000"/>
            <a:headEnd/>
            <a:tailEnd/>
          </a:ln>
        </p:spPr>
        <p:txBody>
          <a:bodyPr wrap="none" anchor="ctr"/>
          <a:lstStyle/>
          <a:p>
            <a:endParaRPr lang="en-US" dirty="0"/>
          </a:p>
        </p:txBody>
      </p:sp>
      <p:sp>
        <p:nvSpPr>
          <p:cNvPr id="100355" name="Rectangle 2"/>
          <p:cNvSpPr>
            <a:spLocks noGrp="1" noChangeArrowheads="1"/>
          </p:cNvSpPr>
          <p:nvPr>
            <p:ph type="body"/>
          </p:nvPr>
        </p:nvSpPr>
        <p:spPr>
          <a:xfrm>
            <a:off x="701670" y="4415470"/>
            <a:ext cx="5591329" cy="4168292"/>
          </a:xfrm>
          <a:noFill/>
          <a:ln/>
        </p:spPr>
        <p:txBody>
          <a:bodyPr wrap="none" anchor="ctr"/>
          <a:lstStyle/>
          <a:p>
            <a:endParaRPr lang="en-US" dirty="0"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378" name="Rectangle 1"/>
          <p:cNvSpPr>
            <a:spLocks noGrp="1" noRot="1" noChangeAspect="1" noChangeArrowheads="1" noTextEdit="1"/>
          </p:cNvSpPr>
          <p:nvPr>
            <p:ph type="sldImg"/>
          </p:nvPr>
        </p:nvSpPr>
        <p:spPr>
          <a:xfrm>
            <a:off x="-14266863" y="-11928475"/>
            <a:ext cx="16824326" cy="12619038"/>
          </a:xfrm>
          <a:solidFill>
            <a:srgbClr val="FFFFFF"/>
          </a:solidFill>
          <a:ln>
            <a:solidFill>
              <a:srgbClr val="000000"/>
            </a:solidFill>
            <a:miter lim="800000"/>
          </a:ln>
        </p:spPr>
      </p:sp>
      <p:sp>
        <p:nvSpPr>
          <p:cNvPr id="101379" name="Rectangle 2"/>
          <p:cNvSpPr>
            <a:spLocks noGrp="1" noChangeArrowheads="1"/>
          </p:cNvSpPr>
          <p:nvPr>
            <p:ph type="body" idx="1"/>
          </p:nvPr>
        </p:nvSpPr>
        <p:spPr>
          <a:xfrm>
            <a:off x="701670" y="4415470"/>
            <a:ext cx="5591329" cy="4078410"/>
          </a:xfrm>
          <a:noFill/>
          <a:ln/>
        </p:spPr>
        <p:txBody>
          <a:bodyPr wrap="none" anchor="ctr"/>
          <a:lstStyle/>
          <a:p>
            <a:endParaRPr lang="en-US" dirty="0"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562" name="Text Box 1"/>
          <p:cNvSpPr txBox="1">
            <a:spLocks noChangeArrowheads="1"/>
          </p:cNvSpPr>
          <p:nvPr/>
        </p:nvSpPr>
        <p:spPr bwMode="auto">
          <a:xfrm>
            <a:off x="1227135" y="706218"/>
            <a:ext cx="4554558" cy="3486150"/>
          </a:xfrm>
          <a:prstGeom prst="rect">
            <a:avLst/>
          </a:prstGeom>
          <a:solidFill>
            <a:srgbClr val="FFFFFF"/>
          </a:solidFill>
          <a:ln w="9360">
            <a:solidFill>
              <a:srgbClr val="000000"/>
            </a:solidFill>
            <a:miter lim="800000"/>
            <a:headEnd/>
            <a:tailEnd/>
          </a:ln>
        </p:spPr>
        <p:txBody>
          <a:bodyPr wrap="none" anchor="ctr"/>
          <a:lstStyle/>
          <a:p>
            <a:endParaRPr lang="en-US" dirty="0"/>
          </a:p>
        </p:txBody>
      </p:sp>
      <p:sp>
        <p:nvSpPr>
          <p:cNvPr id="66563" name="Rectangle 2"/>
          <p:cNvSpPr>
            <a:spLocks noGrp="1" noChangeArrowheads="1"/>
          </p:cNvSpPr>
          <p:nvPr>
            <p:ph type="body"/>
          </p:nvPr>
        </p:nvSpPr>
        <p:spPr>
          <a:xfrm>
            <a:off x="701670" y="4415470"/>
            <a:ext cx="5591329" cy="4168292"/>
          </a:xfrm>
          <a:noFill/>
          <a:ln/>
        </p:spPr>
        <p:txBody>
          <a:bodyPr wrap="none" anchor="ctr"/>
          <a:lstStyle/>
          <a:p>
            <a:endParaRPr lang="en-US" dirty="0"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Text Box 1"/>
          <p:cNvSpPr txBox="1">
            <a:spLocks noChangeArrowheads="1"/>
          </p:cNvSpPr>
          <p:nvPr/>
        </p:nvSpPr>
        <p:spPr bwMode="auto">
          <a:xfrm>
            <a:off x="1227135" y="706218"/>
            <a:ext cx="4554558" cy="3486150"/>
          </a:xfrm>
          <a:prstGeom prst="rect">
            <a:avLst/>
          </a:prstGeom>
          <a:solidFill>
            <a:srgbClr val="FFFFFF"/>
          </a:solidFill>
          <a:ln w="9360">
            <a:solidFill>
              <a:srgbClr val="000000"/>
            </a:solidFill>
            <a:miter lim="800000"/>
            <a:headEnd/>
            <a:tailEnd/>
          </a:ln>
        </p:spPr>
        <p:txBody>
          <a:bodyPr wrap="none" anchor="ctr"/>
          <a:lstStyle/>
          <a:p>
            <a:endParaRPr lang="en-US" dirty="0"/>
          </a:p>
        </p:txBody>
      </p:sp>
      <p:sp>
        <p:nvSpPr>
          <p:cNvPr id="74755" name="Rectangle 2"/>
          <p:cNvSpPr>
            <a:spLocks noGrp="1" noChangeArrowheads="1"/>
          </p:cNvSpPr>
          <p:nvPr>
            <p:ph type="body"/>
          </p:nvPr>
        </p:nvSpPr>
        <p:spPr>
          <a:xfrm>
            <a:off x="701670" y="4415470"/>
            <a:ext cx="5591329" cy="4168292"/>
          </a:xfrm>
          <a:noFill/>
          <a:ln/>
        </p:spPr>
        <p:txBody>
          <a:bodyPr wrap="none" anchor="ctr"/>
          <a:lstStyle/>
          <a:p>
            <a:endParaRPr lang="en-US" dirty="0"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Text Box 1"/>
          <p:cNvSpPr txBox="1">
            <a:spLocks noChangeArrowheads="1"/>
          </p:cNvSpPr>
          <p:nvPr/>
        </p:nvSpPr>
        <p:spPr bwMode="auto">
          <a:xfrm>
            <a:off x="1227135" y="706218"/>
            <a:ext cx="4554558" cy="3486150"/>
          </a:xfrm>
          <a:prstGeom prst="rect">
            <a:avLst/>
          </a:prstGeom>
          <a:solidFill>
            <a:srgbClr val="FFFFFF"/>
          </a:solidFill>
          <a:ln w="9360">
            <a:solidFill>
              <a:srgbClr val="000000"/>
            </a:solidFill>
            <a:miter lim="800000"/>
            <a:headEnd/>
            <a:tailEnd/>
          </a:ln>
        </p:spPr>
        <p:txBody>
          <a:bodyPr wrap="none" anchor="ctr"/>
          <a:lstStyle/>
          <a:p>
            <a:endParaRPr lang="en-US" dirty="0"/>
          </a:p>
        </p:txBody>
      </p:sp>
      <p:sp>
        <p:nvSpPr>
          <p:cNvPr id="75779" name="Rectangle 2"/>
          <p:cNvSpPr>
            <a:spLocks noGrp="1" noChangeArrowheads="1"/>
          </p:cNvSpPr>
          <p:nvPr>
            <p:ph type="body"/>
          </p:nvPr>
        </p:nvSpPr>
        <p:spPr>
          <a:xfrm>
            <a:off x="701670" y="4415470"/>
            <a:ext cx="5591329" cy="4168292"/>
          </a:xfrm>
          <a:noFill/>
          <a:ln/>
        </p:spPr>
        <p:txBody>
          <a:bodyPr wrap="none" anchor="ctr"/>
          <a:lstStyle/>
          <a:p>
            <a:endParaRPr lang="en-US" dirty="0"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586" name="Text Box 1"/>
          <p:cNvSpPr txBox="1">
            <a:spLocks noChangeArrowheads="1"/>
          </p:cNvSpPr>
          <p:nvPr/>
        </p:nvSpPr>
        <p:spPr bwMode="auto">
          <a:xfrm>
            <a:off x="1227135" y="706218"/>
            <a:ext cx="4554558" cy="3486150"/>
          </a:xfrm>
          <a:prstGeom prst="rect">
            <a:avLst/>
          </a:prstGeom>
          <a:solidFill>
            <a:srgbClr val="FFFFFF"/>
          </a:solidFill>
          <a:ln w="9360">
            <a:solidFill>
              <a:srgbClr val="000000"/>
            </a:solidFill>
            <a:miter lim="800000"/>
            <a:headEnd/>
            <a:tailEnd/>
          </a:ln>
        </p:spPr>
        <p:txBody>
          <a:bodyPr wrap="none" anchor="ctr"/>
          <a:lstStyle/>
          <a:p>
            <a:endParaRPr lang="en-US" dirty="0"/>
          </a:p>
        </p:txBody>
      </p:sp>
      <p:sp>
        <p:nvSpPr>
          <p:cNvPr id="67587" name="Rectangle 2"/>
          <p:cNvSpPr>
            <a:spLocks noGrp="1" noChangeArrowheads="1"/>
          </p:cNvSpPr>
          <p:nvPr>
            <p:ph type="body"/>
          </p:nvPr>
        </p:nvSpPr>
        <p:spPr>
          <a:xfrm>
            <a:off x="701670" y="4415470"/>
            <a:ext cx="5591329" cy="4168292"/>
          </a:xfrm>
          <a:noFill/>
          <a:ln/>
        </p:spPr>
        <p:txBody>
          <a:bodyPr wrap="none" anchor="ctr"/>
          <a:lstStyle/>
          <a:p>
            <a:endParaRPr lang="en-US" dirty="0"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10" name="Text Box 1"/>
          <p:cNvSpPr txBox="1">
            <a:spLocks noChangeArrowheads="1"/>
          </p:cNvSpPr>
          <p:nvPr/>
        </p:nvSpPr>
        <p:spPr bwMode="auto">
          <a:xfrm>
            <a:off x="1227135" y="706218"/>
            <a:ext cx="4554558" cy="3486150"/>
          </a:xfrm>
          <a:prstGeom prst="rect">
            <a:avLst/>
          </a:prstGeom>
          <a:solidFill>
            <a:srgbClr val="FFFFFF"/>
          </a:solidFill>
          <a:ln w="9360">
            <a:solidFill>
              <a:srgbClr val="000000"/>
            </a:solidFill>
            <a:miter lim="800000"/>
            <a:headEnd/>
            <a:tailEnd/>
          </a:ln>
        </p:spPr>
        <p:txBody>
          <a:bodyPr wrap="none" anchor="ctr"/>
          <a:lstStyle/>
          <a:p>
            <a:endParaRPr lang="en-US" dirty="0"/>
          </a:p>
        </p:txBody>
      </p:sp>
      <p:sp>
        <p:nvSpPr>
          <p:cNvPr id="68611" name="Rectangle 2"/>
          <p:cNvSpPr>
            <a:spLocks noGrp="1" noChangeArrowheads="1"/>
          </p:cNvSpPr>
          <p:nvPr>
            <p:ph type="body"/>
          </p:nvPr>
        </p:nvSpPr>
        <p:spPr>
          <a:xfrm>
            <a:off x="701670" y="4415470"/>
            <a:ext cx="5591329" cy="4168292"/>
          </a:xfrm>
          <a:noFill/>
          <a:ln/>
        </p:spPr>
        <p:txBody>
          <a:bodyPr wrap="none" anchor="ctr"/>
          <a:lstStyle/>
          <a:p>
            <a:endParaRPr lang="en-US" dirty="0"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1227135" y="706218"/>
            <a:ext cx="4554558" cy="3486150"/>
          </a:xfrm>
          <a:prstGeom prst="rect">
            <a:avLst/>
          </a:prstGeom>
          <a:solidFill>
            <a:srgbClr val="FFFFFF"/>
          </a:solidFill>
          <a:ln w="9360">
            <a:solidFill>
              <a:srgbClr val="000000"/>
            </a:solidFill>
            <a:miter lim="800000"/>
            <a:headEnd/>
            <a:tailEnd/>
          </a:ln>
        </p:spPr>
        <p:txBody>
          <a:bodyPr wrap="none" anchor="ctr"/>
          <a:lstStyle/>
          <a:p>
            <a:endParaRPr lang="en-US" dirty="0"/>
          </a:p>
        </p:txBody>
      </p:sp>
      <p:sp>
        <p:nvSpPr>
          <p:cNvPr id="69635" name="Rectangle 2"/>
          <p:cNvSpPr>
            <a:spLocks noGrp="1" noChangeArrowheads="1"/>
          </p:cNvSpPr>
          <p:nvPr>
            <p:ph type="body"/>
          </p:nvPr>
        </p:nvSpPr>
        <p:spPr>
          <a:xfrm>
            <a:off x="701670" y="4415470"/>
            <a:ext cx="5591329" cy="4168292"/>
          </a:xfrm>
          <a:noFill/>
          <a:ln/>
        </p:spPr>
        <p:txBody>
          <a:bodyPr wrap="none" anchor="ctr"/>
          <a:lstStyle/>
          <a:p>
            <a:endParaRPr lang="en-US" dirty="0"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Text Box 1"/>
          <p:cNvSpPr txBox="1">
            <a:spLocks noChangeArrowheads="1"/>
          </p:cNvSpPr>
          <p:nvPr/>
        </p:nvSpPr>
        <p:spPr bwMode="auto">
          <a:xfrm>
            <a:off x="1227135" y="706218"/>
            <a:ext cx="4554558" cy="3486150"/>
          </a:xfrm>
          <a:prstGeom prst="rect">
            <a:avLst/>
          </a:prstGeom>
          <a:solidFill>
            <a:srgbClr val="FFFFFF"/>
          </a:solidFill>
          <a:ln w="9360">
            <a:solidFill>
              <a:srgbClr val="000000"/>
            </a:solidFill>
            <a:miter lim="800000"/>
            <a:headEnd/>
            <a:tailEnd/>
          </a:ln>
        </p:spPr>
        <p:txBody>
          <a:bodyPr wrap="none" anchor="ctr"/>
          <a:lstStyle/>
          <a:p>
            <a:endParaRPr lang="en-US" dirty="0"/>
          </a:p>
        </p:txBody>
      </p:sp>
      <p:sp>
        <p:nvSpPr>
          <p:cNvPr id="70659" name="Rectangle 2"/>
          <p:cNvSpPr>
            <a:spLocks noGrp="1" noChangeArrowheads="1"/>
          </p:cNvSpPr>
          <p:nvPr>
            <p:ph type="body"/>
          </p:nvPr>
        </p:nvSpPr>
        <p:spPr>
          <a:xfrm>
            <a:off x="701670" y="4415470"/>
            <a:ext cx="5591329" cy="4168292"/>
          </a:xfrm>
          <a:noFill/>
          <a:ln/>
        </p:spPr>
        <p:txBody>
          <a:bodyPr wrap="none" anchor="ctr"/>
          <a:lstStyle/>
          <a:p>
            <a:endParaRPr lang="en-US" dirty="0"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682" name="Text Box 1"/>
          <p:cNvSpPr txBox="1">
            <a:spLocks noChangeArrowheads="1"/>
          </p:cNvSpPr>
          <p:nvPr/>
        </p:nvSpPr>
        <p:spPr bwMode="auto">
          <a:xfrm>
            <a:off x="1227135" y="706218"/>
            <a:ext cx="4554558" cy="3486150"/>
          </a:xfrm>
          <a:prstGeom prst="rect">
            <a:avLst/>
          </a:prstGeom>
          <a:solidFill>
            <a:srgbClr val="FFFFFF"/>
          </a:solidFill>
          <a:ln w="9360">
            <a:solidFill>
              <a:srgbClr val="000000"/>
            </a:solidFill>
            <a:miter lim="800000"/>
            <a:headEnd/>
            <a:tailEnd/>
          </a:ln>
        </p:spPr>
        <p:txBody>
          <a:bodyPr wrap="none" anchor="ctr"/>
          <a:lstStyle/>
          <a:p>
            <a:endParaRPr lang="en-US" dirty="0"/>
          </a:p>
        </p:txBody>
      </p:sp>
      <p:sp>
        <p:nvSpPr>
          <p:cNvPr id="71683" name="Rectangle 2"/>
          <p:cNvSpPr>
            <a:spLocks noGrp="1" noChangeArrowheads="1"/>
          </p:cNvSpPr>
          <p:nvPr>
            <p:ph type="body"/>
          </p:nvPr>
        </p:nvSpPr>
        <p:spPr>
          <a:xfrm>
            <a:off x="701670" y="4415470"/>
            <a:ext cx="5591329" cy="4168292"/>
          </a:xfrm>
          <a:noFill/>
          <a:ln/>
        </p:spPr>
        <p:txBody>
          <a:bodyPr wrap="none" anchor="ctr"/>
          <a:lstStyle/>
          <a:p>
            <a:endParaRPr lang="en-US" dirty="0"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idx="10"/>
          </p:nvPr>
        </p:nvSpPr>
        <p:spPr/>
        <p:txBody>
          <a:bodyPr/>
          <a:lstStyle>
            <a:lvl1pPr>
              <a:defRPr/>
            </a:lvl1pPr>
          </a:lstStyle>
          <a:p>
            <a:pPr>
              <a:defRPr/>
            </a:pPr>
            <a:endParaRPr lang="en-GB" dirty="0"/>
          </a:p>
        </p:txBody>
      </p:sp>
      <p:sp>
        <p:nvSpPr>
          <p:cNvPr id="5" name="Footer Placeholder 4"/>
          <p:cNvSpPr>
            <a:spLocks noGrp="1"/>
          </p:cNvSpPr>
          <p:nvPr>
            <p:ph type="ftr" idx="11"/>
          </p:nvPr>
        </p:nvSpPr>
        <p:spPr/>
        <p:txBody>
          <a:bodyPr/>
          <a:lstStyle>
            <a:lvl1pPr>
              <a:defRPr/>
            </a:lvl1pPr>
          </a:lstStyle>
          <a:p>
            <a:pPr>
              <a:defRPr/>
            </a:pPr>
            <a:endParaRPr lang="en-GB" dirty="0"/>
          </a:p>
        </p:txBody>
      </p:sp>
      <p:sp>
        <p:nvSpPr>
          <p:cNvPr id="6" name="Slide Number Placeholder 5"/>
          <p:cNvSpPr>
            <a:spLocks noGrp="1"/>
          </p:cNvSpPr>
          <p:nvPr>
            <p:ph type="sldNum" idx="12"/>
          </p:nvPr>
        </p:nvSpPr>
        <p:spPr/>
        <p:txBody>
          <a:bodyPr/>
          <a:lstStyle>
            <a:lvl1pPr>
              <a:defRPr>
                <a:solidFill>
                  <a:schemeClr val="tx1"/>
                </a:solidFill>
              </a:defRPr>
            </a:lvl1pPr>
          </a:lstStyle>
          <a:p>
            <a:pPr>
              <a:defRPr/>
            </a:pPr>
            <a:fld id="{F9764E5B-A745-476D-A7A1-151D3EF31477}" type="slidenum">
              <a:rPr lang="en-GB" smtClean="0"/>
              <a:pPr>
                <a:defRPr/>
              </a:pPr>
              <a:t>‹#›</a:t>
            </a:fld>
            <a:endParaRPr lang="en-GB" dirty="0"/>
          </a:p>
        </p:txBody>
      </p:sp>
    </p:spTree>
  </p:cSld>
  <p:clrMapOvr>
    <a:masterClrMapping/>
  </p:clrMapOvr>
  <p:transition spd="med">
    <p:strips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pPr>
              <a:defRPr/>
            </a:pPr>
            <a:endParaRPr lang="en-GB" dirty="0"/>
          </a:p>
        </p:txBody>
      </p:sp>
      <p:sp>
        <p:nvSpPr>
          <p:cNvPr id="5" name="Footer Placeholder 4"/>
          <p:cNvSpPr>
            <a:spLocks noGrp="1"/>
          </p:cNvSpPr>
          <p:nvPr>
            <p:ph type="ftr" idx="11"/>
          </p:nvPr>
        </p:nvSpPr>
        <p:spPr/>
        <p:txBody>
          <a:bodyPr/>
          <a:lstStyle>
            <a:lvl1pPr>
              <a:defRPr/>
            </a:lvl1pPr>
          </a:lstStyle>
          <a:p>
            <a:pPr>
              <a:defRPr/>
            </a:pPr>
            <a:endParaRPr lang="en-GB" dirty="0"/>
          </a:p>
        </p:txBody>
      </p:sp>
      <p:sp>
        <p:nvSpPr>
          <p:cNvPr id="6" name="Slide Number Placeholder 5"/>
          <p:cNvSpPr>
            <a:spLocks noGrp="1"/>
          </p:cNvSpPr>
          <p:nvPr>
            <p:ph type="sldNum" idx="12"/>
          </p:nvPr>
        </p:nvSpPr>
        <p:spPr/>
        <p:txBody>
          <a:bodyPr/>
          <a:lstStyle>
            <a:lvl1pPr>
              <a:defRPr/>
            </a:lvl1pPr>
          </a:lstStyle>
          <a:p>
            <a:pPr>
              <a:defRPr/>
            </a:pPr>
            <a:fld id="{B9020BB9-A6B9-4AE2-B021-97546213ED6C}" type="slidenum">
              <a:rPr lang="en-GB"/>
              <a:pPr>
                <a:defRPr/>
              </a:pPr>
              <a:t>‹#›</a:t>
            </a:fld>
            <a:endParaRPr lang="en-GB" dirty="0"/>
          </a:p>
        </p:txBody>
      </p:sp>
    </p:spTree>
  </p:cSld>
  <p:clrMapOvr>
    <a:masterClrMapping/>
  </p:clrMapOvr>
  <p:transition spd="med">
    <p:strips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00813" y="465138"/>
            <a:ext cx="1938337" cy="56149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465138"/>
            <a:ext cx="5662613" cy="56149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pPr>
              <a:defRPr/>
            </a:pPr>
            <a:endParaRPr lang="en-GB" dirty="0"/>
          </a:p>
        </p:txBody>
      </p:sp>
      <p:sp>
        <p:nvSpPr>
          <p:cNvPr id="5" name="Footer Placeholder 4"/>
          <p:cNvSpPr>
            <a:spLocks noGrp="1"/>
          </p:cNvSpPr>
          <p:nvPr>
            <p:ph type="ftr" idx="11"/>
          </p:nvPr>
        </p:nvSpPr>
        <p:spPr/>
        <p:txBody>
          <a:bodyPr/>
          <a:lstStyle>
            <a:lvl1pPr>
              <a:defRPr/>
            </a:lvl1pPr>
          </a:lstStyle>
          <a:p>
            <a:pPr>
              <a:defRPr/>
            </a:pPr>
            <a:endParaRPr lang="en-GB" dirty="0"/>
          </a:p>
        </p:txBody>
      </p:sp>
      <p:sp>
        <p:nvSpPr>
          <p:cNvPr id="6" name="Slide Number Placeholder 5"/>
          <p:cNvSpPr>
            <a:spLocks noGrp="1"/>
          </p:cNvSpPr>
          <p:nvPr>
            <p:ph type="sldNum" idx="12"/>
          </p:nvPr>
        </p:nvSpPr>
        <p:spPr/>
        <p:txBody>
          <a:bodyPr/>
          <a:lstStyle>
            <a:lvl1pPr>
              <a:defRPr/>
            </a:lvl1pPr>
          </a:lstStyle>
          <a:p>
            <a:pPr>
              <a:defRPr/>
            </a:pPr>
            <a:fld id="{451A62D0-1138-4581-96AF-B6856A22FC14}" type="slidenum">
              <a:rPr lang="en-GB"/>
              <a:pPr>
                <a:defRPr/>
              </a:pPr>
              <a:t>‹#›</a:t>
            </a:fld>
            <a:endParaRPr lang="en-GB" dirty="0"/>
          </a:p>
        </p:txBody>
      </p:sp>
    </p:spTree>
  </p:cSld>
  <p:clrMapOvr>
    <a:masterClrMapping/>
  </p:clrMapOvr>
  <p:transition spd="med">
    <p:strips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nSpc>
                <a:spcPct val="100000"/>
              </a:lnSpc>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2pPr>
              <a:defRPr baseline="0">
                <a:solidFill>
                  <a:schemeClr val="tx1"/>
                </a:solidFill>
              </a:defRPr>
            </a:lvl2pPr>
            <a:lvl3pPr>
              <a:lnSpc>
                <a:spcPct val="100000"/>
              </a:lnSpc>
              <a:spcBef>
                <a:spcPts val="0"/>
              </a:spcBef>
              <a:defRPr baseline="0">
                <a:solidFill>
                  <a:schemeClr val="tx1"/>
                </a:solidFill>
              </a:defRPr>
            </a:lvl3pPr>
            <a:lvl4pPr>
              <a:defRPr baseline="0">
                <a:solidFill>
                  <a:schemeClr val="tx1"/>
                </a:solidFill>
              </a:defRPr>
            </a:lvl4pPr>
            <a:lvl5pPr>
              <a:defRPr baseline="0">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idx="10"/>
          </p:nvPr>
        </p:nvSpPr>
        <p:spPr/>
        <p:txBody>
          <a:bodyPr/>
          <a:lstStyle>
            <a:lvl1pPr>
              <a:defRPr/>
            </a:lvl1pPr>
          </a:lstStyle>
          <a:p>
            <a:pPr>
              <a:defRPr/>
            </a:pPr>
            <a:endParaRPr lang="en-GB" dirty="0"/>
          </a:p>
        </p:txBody>
      </p:sp>
      <p:sp>
        <p:nvSpPr>
          <p:cNvPr id="5" name="Footer Placeholder 4"/>
          <p:cNvSpPr>
            <a:spLocks noGrp="1"/>
          </p:cNvSpPr>
          <p:nvPr>
            <p:ph type="ftr" idx="11"/>
          </p:nvPr>
        </p:nvSpPr>
        <p:spPr/>
        <p:txBody>
          <a:bodyPr/>
          <a:lstStyle>
            <a:lvl1pPr>
              <a:defRPr/>
            </a:lvl1pPr>
          </a:lstStyle>
          <a:p>
            <a:pPr>
              <a:defRPr/>
            </a:pPr>
            <a:endParaRPr lang="en-GB" dirty="0"/>
          </a:p>
        </p:txBody>
      </p:sp>
      <p:sp>
        <p:nvSpPr>
          <p:cNvPr id="6" name="Slide Number Placeholder 5"/>
          <p:cNvSpPr>
            <a:spLocks noGrp="1"/>
          </p:cNvSpPr>
          <p:nvPr>
            <p:ph type="sldNum" idx="12"/>
          </p:nvPr>
        </p:nvSpPr>
        <p:spPr/>
        <p:txBody>
          <a:bodyPr/>
          <a:lstStyle>
            <a:lvl1pPr>
              <a:defRPr b="1">
                <a:solidFill>
                  <a:schemeClr val="tx1"/>
                </a:solidFill>
              </a:defRPr>
            </a:lvl1pPr>
          </a:lstStyle>
          <a:p>
            <a:pPr>
              <a:defRPr/>
            </a:pPr>
            <a:fld id="{4FFCA879-96E6-41C3-9449-A5EF63E2D752}" type="slidenum">
              <a:rPr lang="en-GB" smtClean="0"/>
              <a:pPr>
                <a:defRPr/>
              </a:pPr>
              <a:t>‹#›</a:t>
            </a:fld>
            <a:endParaRPr lang="en-GB" dirty="0"/>
          </a:p>
        </p:txBody>
      </p:sp>
    </p:spTree>
  </p:cSld>
  <p:clrMapOvr>
    <a:masterClrMapping/>
  </p:clrMapOvr>
  <p:transition spd="med">
    <p:strips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pPr>
              <a:defRPr/>
            </a:pPr>
            <a:endParaRPr lang="en-GB" dirty="0"/>
          </a:p>
        </p:txBody>
      </p:sp>
      <p:sp>
        <p:nvSpPr>
          <p:cNvPr id="5" name="Footer Placeholder 4"/>
          <p:cNvSpPr>
            <a:spLocks noGrp="1"/>
          </p:cNvSpPr>
          <p:nvPr>
            <p:ph type="ftr" idx="11"/>
          </p:nvPr>
        </p:nvSpPr>
        <p:spPr/>
        <p:txBody>
          <a:bodyPr/>
          <a:lstStyle>
            <a:lvl1pPr>
              <a:defRPr/>
            </a:lvl1pPr>
          </a:lstStyle>
          <a:p>
            <a:pPr>
              <a:defRPr/>
            </a:pPr>
            <a:endParaRPr lang="en-GB" dirty="0"/>
          </a:p>
        </p:txBody>
      </p:sp>
      <p:sp>
        <p:nvSpPr>
          <p:cNvPr id="6" name="Slide Number Placeholder 5"/>
          <p:cNvSpPr>
            <a:spLocks noGrp="1"/>
          </p:cNvSpPr>
          <p:nvPr>
            <p:ph type="sldNum" idx="12"/>
          </p:nvPr>
        </p:nvSpPr>
        <p:spPr/>
        <p:txBody>
          <a:bodyPr/>
          <a:lstStyle>
            <a:lvl1pPr>
              <a:defRPr/>
            </a:lvl1pPr>
          </a:lstStyle>
          <a:p>
            <a:pPr>
              <a:defRPr/>
            </a:pPr>
            <a:fld id="{6B231AB1-6F79-4B26-AABA-6566C0B1263B}" type="slidenum">
              <a:rPr lang="en-GB"/>
              <a:pPr>
                <a:defRPr/>
              </a:pPr>
              <a:t>‹#›</a:t>
            </a:fld>
            <a:endParaRPr lang="en-GB" dirty="0"/>
          </a:p>
        </p:txBody>
      </p:sp>
    </p:spTree>
  </p:cSld>
  <p:clrMapOvr>
    <a:masterClrMapping/>
  </p:clrMapOvr>
  <p:transition spd="med">
    <p:strips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00475" cy="409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8675" y="1981200"/>
            <a:ext cx="3800475" cy="409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idx="10"/>
          </p:nvPr>
        </p:nvSpPr>
        <p:spPr/>
        <p:txBody>
          <a:bodyPr/>
          <a:lstStyle>
            <a:lvl1pPr>
              <a:defRPr/>
            </a:lvl1pPr>
          </a:lstStyle>
          <a:p>
            <a:pPr>
              <a:defRPr/>
            </a:pPr>
            <a:endParaRPr lang="en-GB" dirty="0"/>
          </a:p>
        </p:txBody>
      </p:sp>
      <p:sp>
        <p:nvSpPr>
          <p:cNvPr id="6" name="Footer Placeholder 5"/>
          <p:cNvSpPr>
            <a:spLocks noGrp="1"/>
          </p:cNvSpPr>
          <p:nvPr>
            <p:ph type="ftr" idx="11"/>
          </p:nvPr>
        </p:nvSpPr>
        <p:spPr/>
        <p:txBody>
          <a:bodyPr/>
          <a:lstStyle>
            <a:lvl1pPr>
              <a:defRPr/>
            </a:lvl1pPr>
          </a:lstStyle>
          <a:p>
            <a:pPr>
              <a:defRPr/>
            </a:pPr>
            <a:endParaRPr lang="en-GB" dirty="0"/>
          </a:p>
        </p:txBody>
      </p:sp>
      <p:sp>
        <p:nvSpPr>
          <p:cNvPr id="7" name="Slide Number Placeholder 6"/>
          <p:cNvSpPr>
            <a:spLocks noGrp="1"/>
          </p:cNvSpPr>
          <p:nvPr>
            <p:ph type="sldNum" idx="12"/>
          </p:nvPr>
        </p:nvSpPr>
        <p:spPr/>
        <p:txBody>
          <a:bodyPr/>
          <a:lstStyle>
            <a:lvl1pPr>
              <a:defRPr b="1">
                <a:solidFill>
                  <a:schemeClr val="tx1"/>
                </a:solidFill>
              </a:defRPr>
            </a:lvl1pPr>
          </a:lstStyle>
          <a:p>
            <a:pPr>
              <a:defRPr/>
            </a:pPr>
            <a:fld id="{2DA5BB0E-DAE9-48F5-A6F6-E772319ED958}" type="slidenum">
              <a:rPr lang="en-GB" smtClean="0"/>
              <a:pPr>
                <a:defRPr/>
              </a:pPr>
              <a:t>‹#›</a:t>
            </a:fld>
            <a:endParaRPr lang="en-GB" dirty="0"/>
          </a:p>
        </p:txBody>
      </p:sp>
    </p:spTree>
  </p:cSld>
  <p:clrMapOvr>
    <a:masterClrMapping/>
  </p:clrMapOvr>
  <p:transition spd="med">
    <p:strips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idx="10"/>
          </p:nvPr>
        </p:nvSpPr>
        <p:spPr/>
        <p:txBody>
          <a:bodyPr/>
          <a:lstStyle>
            <a:lvl1pPr>
              <a:defRPr/>
            </a:lvl1pPr>
          </a:lstStyle>
          <a:p>
            <a:pPr>
              <a:defRPr/>
            </a:pPr>
            <a:endParaRPr lang="en-GB" dirty="0"/>
          </a:p>
        </p:txBody>
      </p:sp>
      <p:sp>
        <p:nvSpPr>
          <p:cNvPr id="8" name="Footer Placeholder 7"/>
          <p:cNvSpPr>
            <a:spLocks noGrp="1"/>
          </p:cNvSpPr>
          <p:nvPr>
            <p:ph type="ftr" idx="11"/>
          </p:nvPr>
        </p:nvSpPr>
        <p:spPr/>
        <p:txBody>
          <a:bodyPr/>
          <a:lstStyle>
            <a:lvl1pPr>
              <a:defRPr/>
            </a:lvl1pPr>
          </a:lstStyle>
          <a:p>
            <a:pPr>
              <a:defRPr/>
            </a:pPr>
            <a:endParaRPr lang="en-GB" dirty="0"/>
          </a:p>
        </p:txBody>
      </p:sp>
      <p:sp>
        <p:nvSpPr>
          <p:cNvPr id="9" name="Slide Number Placeholder 8"/>
          <p:cNvSpPr>
            <a:spLocks noGrp="1"/>
          </p:cNvSpPr>
          <p:nvPr>
            <p:ph type="sldNum" idx="12"/>
          </p:nvPr>
        </p:nvSpPr>
        <p:spPr/>
        <p:txBody>
          <a:bodyPr/>
          <a:lstStyle>
            <a:lvl1pPr>
              <a:defRPr/>
            </a:lvl1pPr>
          </a:lstStyle>
          <a:p>
            <a:pPr>
              <a:defRPr/>
            </a:pPr>
            <a:fld id="{E8CFD92C-C0AA-4B48-AAFA-A7E658ACFFBC}" type="slidenum">
              <a:rPr lang="en-GB"/>
              <a:pPr>
                <a:defRPr/>
              </a:pPr>
              <a:t>‹#›</a:t>
            </a:fld>
            <a:endParaRPr lang="en-GB" dirty="0"/>
          </a:p>
        </p:txBody>
      </p:sp>
    </p:spTree>
  </p:cSld>
  <p:clrMapOvr>
    <a:masterClrMapping/>
  </p:clrMapOvr>
  <p:transition spd="med">
    <p:strips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idx="10"/>
          </p:nvPr>
        </p:nvSpPr>
        <p:spPr/>
        <p:txBody>
          <a:bodyPr/>
          <a:lstStyle>
            <a:lvl1pPr>
              <a:defRPr/>
            </a:lvl1pPr>
          </a:lstStyle>
          <a:p>
            <a:pPr>
              <a:defRPr/>
            </a:pPr>
            <a:endParaRPr lang="en-GB" dirty="0"/>
          </a:p>
        </p:txBody>
      </p:sp>
      <p:sp>
        <p:nvSpPr>
          <p:cNvPr id="4" name="Footer Placeholder 3"/>
          <p:cNvSpPr>
            <a:spLocks noGrp="1"/>
          </p:cNvSpPr>
          <p:nvPr>
            <p:ph type="ftr" idx="11"/>
          </p:nvPr>
        </p:nvSpPr>
        <p:spPr/>
        <p:txBody>
          <a:bodyPr/>
          <a:lstStyle>
            <a:lvl1pPr>
              <a:defRPr/>
            </a:lvl1pPr>
          </a:lstStyle>
          <a:p>
            <a:pPr>
              <a:defRPr/>
            </a:pPr>
            <a:endParaRPr lang="en-GB" dirty="0"/>
          </a:p>
        </p:txBody>
      </p:sp>
      <p:sp>
        <p:nvSpPr>
          <p:cNvPr id="5" name="Slide Number Placeholder 4"/>
          <p:cNvSpPr>
            <a:spLocks noGrp="1"/>
          </p:cNvSpPr>
          <p:nvPr>
            <p:ph type="sldNum" idx="12"/>
          </p:nvPr>
        </p:nvSpPr>
        <p:spPr/>
        <p:txBody>
          <a:bodyPr/>
          <a:lstStyle>
            <a:lvl1pPr>
              <a:defRPr/>
            </a:lvl1pPr>
          </a:lstStyle>
          <a:p>
            <a:pPr>
              <a:defRPr/>
            </a:pPr>
            <a:fld id="{A22834D7-81AC-4D02-8393-E1004AAA5983}" type="slidenum">
              <a:rPr lang="en-GB"/>
              <a:pPr>
                <a:defRPr/>
              </a:pPr>
              <a:t>‹#›</a:t>
            </a:fld>
            <a:endParaRPr lang="en-GB" dirty="0"/>
          </a:p>
        </p:txBody>
      </p:sp>
    </p:spTree>
  </p:cSld>
  <p:clrMapOvr>
    <a:masterClrMapping/>
  </p:clrMapOvr>
  <p:transition spd="med">
    <p:strips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pPr>
              <a:defRPr/>
            </a:pPr>
            <a:endParaRPr lang="en-GB" dirty="0"/>
          </a:p>
        </p:txBody>
      </p:sp>
      <p:sp>
        <p:nvSpPr>
          <p:cNvPr id="3" name="Footer Placeholder 2"/>
          <p:cNvSpPr>
            <a:spLocks noGrp="1"/>
          </p:cNvSpPr>
          <p:nvPr>
            <p:ph type="ftr" idx="11"/>
          </p:nvPr>
        </p:nvSpPr>
        <p:spPr/>
        <p:txBody>
          <a:bodyPr/>
          <a:lstStyle>
            <a:lvl1pPr>
              <a:defRPr/>
            </a:lvl1pPr>
          </a:lstStyle>
          <a:p>
            <a:pPr>
              <a:defRPr/>
            </a:pPr>
            <a:endParaRPr lang="en-GB" dirty="0"/>
          </a:p>
        </p:txBody>
      </p:sp>
      <p:sp>
        <p:nvSpPr>
          <p:cNvPr id="4" name="Slide Number Placeholder 3"/>
          <p:cNvSpPr>
            <a:spLocks noGrp="1"/>
          </p:cNvSpPr>
          <p:nvPr>
            <p:ph type="sldNum" idx="12"/>
          </p:nvPr>
        </p:nvSpPr>
        <p:spPr/>
        <p:txBody>
          <a:bodyPr/>
          <a:lstStyle>
            <a:lvl1pPr>
              <a:defRPr/>
            </a:lvl1pPr>
          </a:lstStyle>
          <a:p>
            <a:pPr>
              <a:defRPr/>
            </a:pPr>
            <a:fld id="{7F68FA05-170E-432B-9C7F-F1525EB89008}" type="slidenum">
              <a:rPr lang="en-GB"/>
              <a:pPr>
                <a:defRPr/>
              </a:pPr>
              <a:t>‹#›</a:t>
            </a:fld>
            <a:endParaRPr lang="en-GB" dirty="0"/>
          </a:p>
        </p:txBody>
      </p:sp>
    </p:spTree>
  </p:cSld>
  <p:clrMapOvr>
    <a:masterClrMapping/>
  </p:clrMapOvr>
  <p:transition spd="med">
    <p:strips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pPr>
              <a:defRPr/>
            </a:pPr>
            <a:endParaRPr lang="en-GB" dirty="0"/>
          </a:p>
        </p:txBody>
      </p:sp>
      <p:sp>
        <p:nvSpPr>
          <p:cNvPr id="6" name="Footer Placeholder 5"/>
          <p:cNvSpPr>
            <a:spLocks noGrp="1"/>
          </p:cNvSpPr>
          <p:nvPr>
            <p:ph type="ftr" idx="11"/>
          </p:nvPr>
        </p:nvSpPr>
        <p:spPr/>
        <p:txBody>
          <a:bodyPr/>
          <a:lstStyle>
            <a:lvl1pPr>
              <a:defRPr/>
            </a:lvl1pPr>
          </a:lstStyle>
          <a:p>
            <a:pPr>
              <a:defRPr/>
            </a:pPr>
            <a:endParaRPr lang="en-GB" dirty="0"/>
          </a:p>
        </p:txBody>
      </p:sp>
      <p:sp>
        <p:nvSpPr>
          <p:cNvPr id="7" name="Slide Number Placeholder 6"/>
          <p:cNvSpPr>
            <a:spLocks noGrp="1"/>
          </p:cNvSpPr>
          <p:nvPr>
            <p:ph type="sldNum" idx="12"/>
          </p:nvPr>
        </p:nvSpPr>
        <p:spPr/>
        <p:txBody>
          <a:bodyPr/>
          <a:lstStyle>
            <a:lvl1pPr>
              <a:defRPr/>
            </a:lvl1pPr>
          </a:lstStyle>
          <a:p>
            <a:pPr>
              <a:defRPr/>
            </a:pPr>
            <a:fld id="{677EA8BE-999D-4BF0-B2E0-6D9E3E006248}" type="slidenum">
              <a:rPr lang="en-GB"/>
              <a:pPr>
                <a:defRPr/>
              </a:pPr>
              <a:t>‹#›</a:t>
            </a:fld>
            <a:endParaRPr lang="en-GB" dirty="0"/>
          </a:p>
        </p:txBody>
      </p:sp>
    </p:spTree>
  </p:cSld>
  <p:clrMapOvr>
    <a:masterClrMapping/>
  </p:clrMapOvr>
  <p:transition spd="med">
    <p:strips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pPr>
              <a:defRPr/>
            </a:pPr>
            <a:endParaRPr lang="en-GB" dirty="0"/>
          </a:p>
        </p:txBody>
      </p:sp>
      <p:sp>
        <p:nvSpPr>
          <p:cNvPr id="6" name="Footer Placeholder 5"/>
          <p:cNvSpPr>
            <a:spLocks noGrp="1"/>
          </p:cNvSpPr>
          <p:nvPr>
            <p:ph type="ftr" idx="11"/>
          </p:nvPr>
        </p:nvSpPr>
        <p:spPr/>
        <p:txBody>
          <a:bodyPr/>
          <a:lstStyle>
            <a:lvl1pPr>
              <a:defRPr/>
            </a:lvl1pPr>
          </a:lstStyle>
          <a:p>
            <a:pPr>
              <a:defRPr/>
            </a:pPr>
            <a:endParaRPr lang="en-GB" dirty="0"/>
          </a:p>
        </p:txBody>
      </p:sp>
      <p:sp>
        <p:nvSpPr>
          <p:cNvPr id="7" name="Slide Number Placeholder 6"/>
          <p:cNvSpPr>
            <a:spLocks noGrp="1"/>
          </p:cNvSpPr>
          <p:nvPr>
            <p:ph type="sldNum" idx="12"/>
          </p:nvPr>
        </p:nvSpPr>
        <p:spPr/>
        <p:txBody>
          <a:bodyPr/>
          <a:lstStyle>
            <a:lvl1pPr>
              <a:defRPr/>
            </a:lvl1pPr>
          </a:lstStyle>
          <a:p>
            <a:pPr>
              <a:defRPr/>
            </a:pPr>
            <a:fld id="{E856757A-8764-46EB-8B77-4A91B0BEAC4D}" type="slidenum">
              <a:rPr lang="en-GB"/>
              <a:pPr>
                <a:defRPr/>
              </a:pPr>
              <a:t>‹#›</a:t>
            </a:fld>
            <a:endParaRPr lang="en-GB" dirty="0"/>
          </a:p>
        </p:txBody>
      </p:sp>
    </p:spTree>
  </p:cSld>
  <p:clrMapOvr>
    <a:masterClrMapping/>
  </p:clrMapOvr>
  <p:transition spd="med">
    <p:strips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grpSp>
        <p:nvGrpSpPr>
          <p:cNvPr id="1026" name="Group 1"/>
          <p:cNvGrpSpPr>
            <a:grpSpLocks/>
          </p:cNvGrpSpPr>
          <p:nvPr/>
        </p:nvGrpSpPr>
        <p:grpSpPr bwMode="auto">
          <a:xfrm>
            <a:off x="-8410575" y="1588"/>
            <a:ext cx="17541875" cy="13689012"/>
            <a:chOff x="-5298" y="1"/>
            <a:chExt cx="11050" cy="8623"/>
          </a:xfrm>
        </p:grpSpPr>
        <p:sp>
          <p:nvSpPr>
            <p:cNvPr id="2" name="Freeform 2"/>
            <p:cNvSpPr>
              <a:spLocks noChangeArrowheads="1"/>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custGeom>
            <a:gradFill rotWithShape="0">
              <a:gsLst>
                <a:gs pos="0">
                  <a:srgbClr val="2851CB"/>
                </a:gs>
                <a:gs pos="100000">
                  <a:srgbClr val="3366FF"/>
                </a:gs>
              </a:gsLst>
              <a:lin ang="10800000" scaled="1"/>
            </a:gra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1027" name="AutoShape 3"/>
            <p:cNvSpPr>
              <a:spLocks noChangeArrowheads="1"/>
            </p:cNvSpPr>
            <p:nvPr/>
          </p:nvSpPr>
          <p:spPr bwMode="auto">
            <a:xfrm>
              <a:off x="-5298" y="1"/>
              <a:ext cx="10596" cy="8624"/>
            </a:xfrm>
            <a:custGeom>
              <a:avLst/>
              <a:gdLst>
                <a:gd name="G0" fmla="sin 10800 17694720"/>
                <a:gd name="G1" fmla="+- G0 10800 0"/>
                <a:gd name="G2" fmla="cos 10800 17694720"/>
                <a:gd name="G3" fmla="+- G2 10800 0"/>
                <a:gd name="G4" fmla="sin 10800 0"/>
                <a:gd name="G5" fmla="+- G4 10800 0"/>
                <a:gd name="G6" fmla="cos 10800 0"/>
                <a:gd name="G7" fmla="+- G6 10800 0"/>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10799 w 21600"/>
                <a:gd name="T13" fmla="*/ 0 h 21600"/>
                <a:gd name="T14" fmla="*/ 21599 w 21600"/>
                <a:gd name="T15" fmla="*/ 10799 h 21600"/>
              </a:gdLst>
              <a:ahLst/>
              <a:cxnLst>
                <a:cxn ang="0">
                  <a:pos x="T0" y="T1"/>
                </a:cxn>
                <a:cxn ang="0">
                  <a:pos x="T2" y="T3"/>
                </a:cxn>
                <a:cxn ang="0">
                  <a:pos x="T4" y="T5"/>
                </a:cxn>
                <a:cxn ang="0">
                  <a:pos x="T6" y="T7"/>
                </a:cxn>
                <a:cxn ang="0">
                  <a:pos x="T8" y="T9"/>
                </a:cxn>
                <a:cxn ang="0">
                  <a:pos x="T10" y="T11"/>
                </a:cxn>
              </a:cxnLst>
              <a:rect l="T12" t="T13" r="T14" b="T15"/>
              <a:pathLst>
                <a:path w="21600" h="21600" stroke="0">
                  <a:moveTo>
                    <a:pt x="10799" y="0"/>
                  </a:moveTo>
                  <a:cubicBezTo>
                    <a:pt x="10799" y="0"/>
                    <a:pt x="10799" y="-1"/>
                    <a:pt x="10800" y="0"/>
                  </a:cubicBezTo>
                  <a:cubicBezTo>
                    <a:pt x="16764" y="0"/>
                    <a:pt x="21600" y="4835"/>
                    <a:pt x="21600" y="10800"/>
                  </a:cubicBezTo>
                  <a:lnTo>
                    <a:pt x="10800" y="10800"/>
                  </a:lnTo>
                  <a:close/>
                </a:path>
                <a:path w="21600" h="21600" fill="none">
                  <a:moveTo>
                    <a:pt x="10799" y="0"/>
                  </a:moveTo>
                  <a:cubicBezTo>
                    <a:pt x="10799" y="0"/>
                    <a:pt x="10799" y="-1"/>
                    <a:pt x="10800" y="0"/>
                  </a:cubicBezTo>
                  <a:cubicBezTo>
                    <a:pt x="16764" y="0"/>
                    <a:pt x="21600" y="4835"/>
                    <a:pt x="21600" y="10800"/>
                  </a:cubicBezTo>
                </a:path>
              </a:pathLst>
            </a:custGeom>
            <a:noFill/>
            <a:ln w="12600">
              <a:solidFill>
                <a:srgbClr val="3366FF"/>
              </a:solidFill>
              <a:miter lim="800000"/>
              <a:headEnd/>
              <a:tailEnd/>
            </a:ln>
            <a:effectLst/>
          </p:spPr>
          <p:txBody>
            <a:bodyPr wrap="none" anchor="ctr"/>
            <a:lstStyle/>
            <a:p>
              <a:pPr>
                <a:buFont typeface="Times New Roman" pitchFamily="16" charset="0"/>
                <a:buNone/>
                <a:defRPr/>
              </a:pPr>
              <a:endParaRPr lang="en-US" dirty="0">
                <a:latin typeface="Times New Roman" pitchFamily="16" charset="0"/>
              </a:endParaRPr>
            </a:p>
          </p:txBody>
        </p:sp>
      </p:grpSp>
      <p:sp>
        <p:nvSpPr>
          <p:cNvPr id="1028" name="Rectangle 4"/>
          <p:cNvSpPr>
            <a:spLocks noGrp="1" noChangeArrowheads="1"/>
          </p:cNvSpPr>
          <p:nvPr>
            <p:ph type="title"/>
          </p:nvPr>
        </p:nvSpPr>
        <p:spPr bwMode="auto">
          <a:xfrm>
            <a:off x="685800" y="465138"/>
            <a:ext cx="7753350" cy="1417637"/>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dirty="0" smtClean="0"/>
              <a:t>Click to edit the title text format</a:t>
            </a:r>
          </a:p>
        </p:txBody>
      </p:sp>
      <p:sp>
        <p:nvSpPr>
          <p:cNvPr id="3" name="Rectangle 5"/>
          <p:cNvSpPr>
            <a:spLocks noGrp="1" noChangeArrowheads="1"/>
          </p:cNvSpPr>
          <p:nvPr>
            <p:ph type="body" idx="1"/>
          </p:nvPr>
        </p:nvSpPr>
        <p:spPr bwMode="auto">
          <a:xfrm>
            <a:off x="685800" y="1981200"/>
            <a:ext cx="7753350" cy="4098925"/>
          </a:xfrm>
          <a:prstGeom prst="rect">
            <a:avLst/>
          </a:prstGeom>
          <a:noFill/>
          <a:ln w="9525">
            <a:noFill/>
            <a:round/>
            <a:headEnd/>
            <a:tailEnd/>
          </a:ln>
        </p:spPr>
        <p:txBody>
          <a:bodyPr vert="horz" wrap="square" lIns="92160" tIns="46080" rIns="92160" bIns="4608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30" name="Rectangle 6"/>
          <p:cNvSpPr>
            <a:spLocks noGrp="1" noChangeArrowheads="1"/>
          </p:cNvSpPr>
          <p:nvPr>
            <p:ph type="dt"/>
          </p:nvPr>
        </p:nvSpPr>
        <p:spPr bwMode="auto">
          <a:xfrm>
            <a:off x="685800" y="6248400"/>
            <a:ext cx="1885950" cy="438150"/>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nSpc>
                <a:spcPct val="100000"/>
              </a:lnSpc>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FFFFFF"/>
                </a:solidFill>
                <a:latin typeface="Times New Roman" pitchFamily="16" charset="0"/>
              </a:defRPr>
            </a:lvl1pPr>
          </a:lstStyle>
          <a:p>
            <a:pPr>
              <a:defRPr/>
            </a:pPr>
            <a:endParaRPr lang="en-GB" dirty="0"/>
          </a:p>
        </p:txBody>
      </p:sp>
      <p:sp>
        <p:nvSpPr>
          <p:cNvPr id="1031" name="Rectangle 7"/>
          <p:cNvSpPr>
            <a:spLocks noGrp="1" noChangeArrowheads="1"/>
          </p:cNvSpPr>
          <p:nvPr>
            <p:ph type="ftr"/>
          </p:nvPr>
        </p:nvSpPr>
        <p:spPr bwMode="auto">
          <a:xfrm>
            <a:off x="3124200" y="6248400"/>
            <a:ext cx="2876550" cy="438150"/>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ctr">
              <a:lnSpc>
                <a:spcPct val="100000"/>
              </a:lnSpc>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FFFFFF"/>
                </a:solidFill>
                <a:latin typeface="Times New Roman" pitchFamily="16" charset="0"/>
              </a:defRPr>
            </a:lvl1pPr>
          </a:lstStyle>
          <a:p>
            <a:pPr>
              <a:defRPr/>
            </a:pPr>
            <a:endParaRPr lang="en-GB" dirty="0"/>
          </a:p>
        </p:txBody>
      </p:sp>
      <p:sp>
        <p:nvSpPr>
          <p:cNvPr id="1032" name="Rectangle 8"/>
          <p:cNvSpPr>
            <a:spLocks noGrp="1" noChangeArrowheads="1"/>
          </p:cNvSpPr>
          <p:nvPr>
            <p:ph type="sldNum"/>
          </p:nvPr>
        </p:nvSpPr>
        <p:spPr bwMode="auto">
          <a:xfrm>
            <a:off x="6553200" y="6248400"/>
            <a:ext cx="1885950" cy="438150"/>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r">
              <a:lnSpc>
                <a:spcPct val="100000"/>
              </a:lnSpc>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FFFFFF"/>
                </a:solidFill>
                <a:latin typeface="Times New Roman" pitchFamily="16" charset="0"/>
              </a:defRPr>
            </a:lvl1pPr>
          </a:lstStyle>
          <a:p>
            <a:pPr>
              <a:defRPr/>
            </a:pPr>
            <a:fld id="{6E56643A-A38F-4E57-9B7F-7F543BA8246D}"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Lst>
  <p:transition spd="med">
    <p:strips dir="ld"/>
  </p:transition>
  <p:hf hdr="0" ftr="0" dt="0"/>
  <p:txStyles>
    <p:titleStyle>
      <a:lvl1pPr algn="ctr" defTabSz="457200" rtl="0" eaLnBrk="0" fontAlgn="base" hangingPunct="0">
        <a:lnSpc>
          <a:spcPct val="50000"/>
        </a:lnSpc>
        <a:spcBef>
          <a:spcPct val="0"/>
        </a:spcBef>
        <a:spcAft>
          <a:spcPct val="0"/>
        </a:spcAft>
        <a:buClr>
          <a:srgbClr val="000000"/>
        </a:buClr>
        <a:buSzPct val="100000"/>
        <a:buFont typeface="Times New Roman" pitchFamily="18" charset="0"/>
        <a:defRPr sz="4400" b="1">
          <a:solidFill>
            <a:srgbClr val="FFCC66"/>
          </a:solidFill>
          <a:effectLst>
            <a:outerShdw blurRad="38100" dist="38100" dir="2700000" algn="tl">
              <a:srgbClr val="FFFFFF"/>
            </a:outerShdw>
          </a:effectLst>
          <a:latin typeface="+mj-lt"/>
          <a:ea typeface="+mj-ea"/>
          <a:cs typeface="+mj-cs"/>
        </a:defRPr>
      </a:lvl1pPr>
      <a:lvl2pPr algn="ctr" defTabSz="457200" rtl="0" eaLnBrk="0" fontAlgn="base" hangingPunct="0">
        <a:lnSpc>
          <a:spcPct val="50000"/>
        </a:lnSpc>
        <a:spcBef>
          <a:spcPct val="0"/>
        </a:spcBef>
        <a:spcAft>
          <a:spcPct val="0"/>
        </a:spcAft>
        <a:buClr>
          <a:srgbClr val="000000"/>
        </a:buClr>
        <a:buSzPct val="100000"/>
        <a:buFont typeface="Times New Roman" pitchFamily="18" charset="0"/>
        <a:defRPr sz="4400">
          <a:solidFill>
            <a:srgbClr val="FFCC66"/>
          </a:solidFill>
          <a:effectLst>
            <a:outerShdw blurRad="38100" dist="38100" dir="2700000" algn="tl">
              <a:srgbClr val="FFFFFF"/>
            </a:outerShdw>
          </a:effectLst>
          <a:latin typeface="Arial" charset="0"/>
          <a:ea typeface="MS Gothic" charset="-128"/>
        </a:defRPr>
      </a:lvl2pPr>
      <a:lvl3pPr algn="ctr" defTabSz="457200" rtl="0" eaLnBrk="0" fontAlgn="base" hangingPunct="0">
        <a:lnSpc>
          <a:spcPct val="50000"/>
        </a:lnSpc>
        <a:spcBef>
          <a:spcPct val="0"/>
        </a:spcBef>
        <a:spcAft>
          <a:spcPct val="0"/>
        </a:spcAft>
        <a:buClr>
          <a:srgbClr val="000000"/>
        </a:buClr>
        <a:buSzPct val="100000"/>
        <a:buFont typeface="Times New Roman" pitchFamily="18" charset="0"/>
        <a:defRPr sz="4400">
          <a:solidFill>
            <a:srgbClr val="FFCC66"/>
          </a:solidFill>
          <a:effectLst>
            <a:outerShdw blurRad="38100" dist="38100" dir="2700000" algn="tl">
              <a:srgbClr val="FFFFFF"/>
            </a:outerShdw>
          </a:effectLst>
          <a:latin typeface="Arial" charset="0"/>
          <a:ea typeface="MS Gothic" charset="-128"/>
        </a:defRPr>
      </a:lvl3pPr>
      <a:lvl4pPr algn="ctr" defTabSz="457200" rtl="0" eaLnBrk="0" fontAlgn="base" hangingPunct="0">
        <a:lnSpc>
          <a:spcPct val="50000"/>
        </a:lnSpc>
        <a:spcBef>
          <a:spcPct val="0"/>
        </a:spcBef>
        <a:spcAft>
          <a:spcPct val="0"/>
        </a:spcAft>
        <a:buClr>
          <a:srgbClr val="000000"/>
        </a:buClr>
        <a:buSzPct val="100000"/>
        <a:buFont typeface="Times New Roman" pitchFamily="18" charset="0"/>
        <a:defRPr sz="4400">
          <a:solidFill>
            <a:srgbClr val="FFCC66"/>
          </a:solidFill>
          <a:effectLst>
            <a:outerShdw blurRad="38100" dist="38100" dir="2700000" algn="tl">
              <a:srgbClr val="FFFFFF"/>
            </a:outerShdw>
          </a:effectLst>
          <a:latin typeface="Arial" charset="0"/>
          <a:ea typeface="MS Gothic" charset="-128"/>
        </a:defRPr>
      </a:lvl4pPr>
      <a:lvl5pPr algn="ctr" defTabSz="457200" rtl="0" eaLnBrk="0" fontAlgn="base" hangingPunct="0">
        <a:lnSpc>
          <a:spcPct val="50000"/>
        </a:lnSpc>
        <a:spcBef>
          <a:spcPct val="0"/>
        </a:spcBef>
        <a:spcAft>
          <a:spcPct val="0"/>
        </a:spcAft>
        <a:buClr>
          <a:srgbClr val="000000"/>
        </a:buClr>
        <a:buSzPct val="100000"/>
        <a:buFont typeface="Times New Roman" pitchFamily="18" charset="0"/>
        <a:defRPr sz="4400">
          <a:solidFill>
            <a:srgbClr val="FFCC66"/>
          </a:solidFill>
          <a:effectLst>
            <a:outerShdw blurRad="38100" dist="38100" dir="2700000" algn="tl">
              <a:srgbClr val="FFFFFF"/>
            </a:outerShdw>
          </a:effectLst>
          <a:latin typeface="Arial" charset="0"/>
          <a:ea typeface="MS Gothic" charset="-128"/>
        </a:defRPr>
      </a:lvl5pPr>
      <a:lvl6pPr marL="2514600" indent="-228600" algn="ctr" defTabSz="457200" rtl="0" eaLnBrk="0" fontAlgn="base" hangingPunct="0">
        <a:lnSpc>
          <a:spcPct val="50000"/>
        </a:lnSpc>
        <a:spcBef>
          <a:spcPct val="0"/>
        </a:spcBef>
        <a:spcAft>
          <a:spcPct val="0"/>
        </a:spcAft>
        <a:buClr>
          <a:srgbClr val="000000"/>
        </a:buClr>
        <a:buSzPct val="100000"/>
        <a:buFont typeface="Times New Roman" pitchFamily="16" charset="0"/>
        <a:defRPr sz="4400">
          <a:solidFill>
            <a:srgbClr val="FFCC66"/>
          </a:solidFill>
          <a:effectLst>
            <a:outerShdw blurRad="38100" dist="38100" dir="2700000" algn="tl">
              <a:srgbClr val="FFFFFF"/>
            </a:outerShdw>
          </a:effectLst>
          <a:latin typeface="Arial" charset="0"/>
          <a:ea typeface="MS Gothic" charset="-128"/>
        </a:defRPr>
      </a:lvl6pPr>
      <a:lvl7pPr marL="2971800" indent="-228600" algn="ctr" defTabSz="457200" rtl="0" eaLnBrk="0" fontAlgn="base" hangingPunct="0">
        <a:lnSpc>
          <a:spcPct val="50000"/>
        </a:lnSpc>
        <a:spcBef>
          <a:spcPct val="0"/>
        </a:spcBef>
        <a:spcAft>
          <a:spcPct val="0"/>
        </a:spcAft>
        <a:buClr>
          <a:srgbClr val="000000"/>
        </a:buClr>
        <a:buSzPct val="100000"/>
        <a:buFont typeface="Times New Roman" pitchFamily="16" charset="0"/>
        <a:defRPr sz="4400">
          <a:solidFill>
            <a:srgbClr val="FFCC66"/>
          </a:solidFill>
          <a:effectLst>
            <a:outerShdw blurRad="38100" dist="38100" dir="2700000" algn="tl">
              <a:srgbClr val="FFFFFF"/>
            </a:outerShdw>
          </a:effectLst>
          <a:latin typeface="Arial" charset="0"/>
          <a:ea typeface="MS Gothic" charset="-128"/>
        </a:defRPr>
      </a:lvl7pPr>
      <a:lvl8pPr marL="3429000" indent="-228600" algn="ctr" defTabSz="457200" rtl="0" eaLnBrk="0" fontAlgn="base" hangingPunct="0">
        <a:lnSpc>
          <a:spcPct val="50000"/>
        </a:lnSpc>
        <a:spcBef>
          <a:spcPct val="0"/>
        </a:spcBef>
        <a:spcAft>
          <a:spcPct val="0"/>
        </a:spcAft>
        <a:buClr>
          <a:srgbClr val="000000"/>
        </a:buClr>
        <a:buSzPct val="100000"/>
        <a:buFont typeface="Times New Roman" pitchFamily="16" charset="0"/>
        <a:defRPr sz="4400">
          <a:solidFill>
            <a:srgbClr val="FFCC66"/>
          </a:solidFill>
          <a:effectLst>
            <a:outerShdw blurRad="38100" dist="38100" dir="2700000" algn="tl">
              <a:srgbClr val="FFFFFF"/>
            </a:outerShdw>
          </a:effectLst>
          <a:latin typeface="Arial" charset="0"/>
          <a:ea typeface="MS Gothic" charset="-128"/>
        </a:defRPr>
      </a:lvl8pPr>
      <a:lvl9pPr marL="3886200" indent="-228600" algn="ctr" defTabSz="457200" rtl="0" eaLnBrk="0" fontAlgn="base" hangingPunct="0">
        <a:lnSpc>
          <a:spcPct val="50000"/>
        </a:lnSpc>
        <a:spcBef>
          <a:spcPct val="0"/>
        </a:spcBef>
        <a:spcAft>
          <a:spcPct val="0"/>
        </a:spcAft>
        <a:buClr>
          <a:srgbClr val="000000"/>
        </a:buClr>
        <a:buSzPct val="100000"/>
        <a:buFont typeface="Times New Roman" pitchFamily="16" charset="0"/>
        <a:defRPr sz="4400">
          <a:solidFill>
            <a:srgbClr val="FFCC66"/>
          </a:solidFill>
          <a:effectLst>
            <a:outerShdw blurRad="38100" dist="38100" dir="2700000" algn="tl">
              <a:srgbClr val="FFFFFF"/>
            </a:outerShdw>
          </a:effectLst>
          <a:latin typeface="Arial" charset="0"/>
          <a:ea typeface="MS Gothic" charset="-128"/>
        </a:defRPr>
      </a:lvl9pPr>
    </p:titleStyle>
    <p:bodyStyle>
      <a:lvl1pPr marL="342900" indent="-342900" algn="l" defTabSz="457200" rtl="0" eaLnBrk="0" fontAlgn="base" hangingPunct="0">
        <a:lnSpc>
          <a:spcPct val="61000"/>
        </a:lnSpc>
        <a:spcBef>
          <a:spcPts val="800"/>
        </a:spcBef>
        <a:spcAft>
          <a:spcPct val="0"/>
        </a:spcAft>
        <a:buClr>
          <a:srgbClr val="000000"/>
        </a:buClr>
        <a:buSzPct val="100000"/>
        <a:buFont typeface="Times New Roman" pitchFamily="18" charset="0"/>
        <a:defRPr sz="3200">
          <a:solidFill>
            <a:srgbClr val="FFFFFF"/>
          </a:solidFill>
          <a:latin typeface="+mn-lt"/>
          <a:ea typeface="+mn-ea"/>
          <a:cs typeface="+mn-cs"/>
        </a:defRPr>
      </a:lvl1pPr>
      <a:lvl2pPr marL="742950" indent="-285750" algn="l" defTabSz="457200" rtl="0" eaLnBrk="0" fontAlgn="base" hangingPunct="0">
        <a:lnSpc>
          <a:spcPct val="61000"/>
        </a:lnSpc>
        <a:spcBef>
          <a:spcPts val="700"/>
        </a:spcBef>
        <a:spcAft>
          <a:spcPct val="0"/>
        </a:spcAft>
        <a:buClr>
          <a:srgbClr val="000000"/>
        </a:buClr>
        <a:buSzPct val="100000"/>
        <a:buFont typeface="Times New Roman" pitchFamily="18" charset="0"/>
        <a:defRPr sz="2800">
          <a:solidFill>
            <a:srgbClr val="FFFFFF"/>
          </a:solidFill>
          <a:latin typeface="+mn-lt"/>
          <a:ea typeface="+mn-ea"/>
        </a:defRPr>
      </a:lvl2pPr>
      <a:lvl3pPr marL="1143000" indent="-228600" algn="l" defTabSz="457200" rtl="0" eaLnBrk="0" fontAlgn="base" hangingPunct="0">
        <a:lnSpc>
          <a:spcPct val="61000"/>
        </a:lnSpc>
        <a:spcBef>
          <a:spcPts val="600"/>
        </a:spcBef>
        <a:spcAft>
          <a:spcPct val="0"/>
        </a:spcAft>
        <a:buClr>
          <a:srgbClr val="000000"/>
        </a:buClr>
        <a:buSzPct val="100000"/>
        <a:buFont typeface="Times New Roman" pitchFamily="18" charset="0"/>
        <a:defRPr sz="2400">
          <a:solidFill>
            <a:srgbClr val="FFFFFF"/>
          </a:solidFill>
          <a:latin typeface="+mn-lt"/>
          <a:ea typeface="+mn-ea"/>
        </a:defRPr>
      </a:lvl3pPr>
      <a:lvl4pPr marL="1600200" indent="-228600" algn="l" defTabSz="457200" rtl="0" eaLnBrk="0" fontAlgn="base" hangingPunct="0">
        <a:lnSpc>
          <a:spcPct val="61000"/>
        </a:lnSpc>
        <a:spcBef>
          <a:spcPts val="500"/>
        </a:spcBef>
        <a:spcAft>
          <a:spcPct val="0"/>
        </a:spcAft>
        <a:buClr>
          <a:srgbClr val="000000"/>
        </a:buClr>
        <a:buSzPct val="100000"/>
        <a:buFont typeface="Times New Roman" pitchFamily="18" charset="0"/>
        <a:defRPr sz="2000">
          <a:solidFill>
            <a:srgbClr val="FFFFFF"/>
          </a:solidFill>
          <a:latin typeface="+mn-lt"/>
          <a:ea typeface="+mn-ea"/>
        </a:defRPr>
      </a:lvl4pPr>
      <a:lvl5pPr marL="2057400" indent="-228600" algn="l" defTabSz="457200" rtl="0" eaLnBrk="0" fontAlgn="base" hangingPunct="0">
        <a:lnSpc>
          <a:spcPct val="61000"/>
        </a:lnSpc>
        <a:spcBef>
          <a:spcPts val="500"/>
        </a:spcBef>
        <a:spcAft>
          <a:spcPct val="0"/>
        </a:spcAft>
        <a:buClr>
          <a:srgbClr val="000000"/>
        </a:buClr>
        <a:buSzPct val="100000"/>
        <a:buFont typeface="Times New Roman" pitchFamily="18" charset="0"/>
        <a:defRPr sz="2000">
          <a:solidFill>
            <a:srgbClr val="FFFFFF"/>
          </a:solidFill>
          <a:latin typeface="+mn-lt"/>
          <a:ea typeface="+mn-ea"/>
        </a:defRPr>
      </a:lvl5pPr>
      <a:lvl6pPr marL="2514600" indent="-228600" algn="l" defTabSz="457200" rtl="0" eaLnBrk="0" fontAlgn="base" hangingPunct="0">
        <a:lnSpc>
          <a:spcPct val="61000"/>
        </a:lnSpc>
        <a:spcBef>
          <a:spcPts val="500"/>
        </a:spcBef>
        <a:spcAft>
          <a:spcPct val="0"/>
        </a:spcAft>
        <a:buClr>
          <a:srgbClr val="000000"/>
        </a:buClr>
        <a:buSzPct val="100000"/>
        <a:buFont typeface="Times New Roman" pitchFamily="16" charset="0"/>
        <a:defRPr sz="2000">
          <a:solidFill>
            <a:srgbClr val="FFFFFF"/>
          </a:solidFill>
          <a:latin typeface="+mn-lt"/>
          <a:ea typeface="+mn-ea"/>
        </a:defRPr>
      </a:lvl6pPr>
      <a:lvl7pPr marL="2971800" indent="-228600" algn="l" defTabSz="457200" rtl="0" eaLnBrk="0" fontAlgn="base" hangingPunct="0">
        <a:lnSpc>
          <a:spcPct val="61000"/>
        </a:lnSpc>
        <a:spcBef>
          <a:spcPts val="500"/>
        </a:spcBef>
        <a:spcAft>
          <a:spcPct val="0"/>
        </a:spcAft>
        <a:buClr>
          <a:srgbClr val="000000"/>
        </a:buClr>
        <a:buSzPct val="100000"/>
        <a:buFont typeface="Times New Roman" pitchFamily="16" charset="0"/>
        <a:defRPr sz="2000">
          <a:solidFill>
            <a:srgbClr val="FFFFFF"/>
          </a:solidFill>
          <a:latin typeface="+mn-lt"/>
          <a:ea typeface="+mn-ea"/>
        </a:defRPr>
      </a:lvl7pPr>
      <a:lvl8pPr marL="3429000" indent="-228600" algn="l" defTabSz="457200" rtl="0" eaLnBrk="0" fontAlgn="base" hangingPunct="0">
        <a:lnSpc>
          <a:spcPct val="61000"/>
        </a:lnSpc>
        <a:spcBef>
          <a:spcPts val="500"/>
        </a:spcBef>
        <a:spcAft>
          <a:spcPct val="0"/>
        </a:spcAft>
        <a:buClr>
          <a:srgbClr val="000000"/>
        </a:buClr>
        <a:buSzPct val="100000"/>
        <a:buFont typeface="Times New Roman" pitchFamily="16" charset="0"/>
        <a:defRPr sz="2000">
          <a:solidFill>
            <a:srgbClr val="FFFFFF"/>
          </a:solidFill>
          <a:latin typeface="+mn-lt"/>
          <a:ea typeface="+mn-ea"/>
        </a:defRPr>
      </a:lvl8pPr>
      <a:lvl9pPr marL="3886200" indent="-228600" algn="l" defTabSz="457200" rtl="0" eaLnBrk="0" fontAlgn="base" hangingPunct="0">
        <a:lnSpc>
          <a:spcPct val="61000"/>
        </a:lnSpc>
        <a:spcBef>
          <a:spcPts val="500"/>
        </a:spcBef>
        <a:spcAft>
          <a:spcPct val="0"/>
        </a:spcAft>
        <a:buClr>
          <a:srgbClr val="000000"/>
        </a:buClr>
        <a:buSzPct val="100000"/>
        <a:buFont typeface="Times New Roman" pitchFamily="16" charset="0"/>
        <a:defRPr sz="2000">
          <a:solidFill>
            <a:srgbClr val="FFFFFF"/>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57400"/>
            <a:ext cx="7772400" cy="1165225"/>
          </a:xfrm>
        </p:spPr>
        <p:txBody>
          <a:bodyPr/>
          <a:lstStyle/>
          <a:p>
            <a:pPr>
              <a:lnSpc>
                <a:spcPct val="100000"/>
              </a:lnSpc>
            </a:pPr>
            <a:r>
              <a:rPr lang="en-US" b="1" dirty="0" smtClean="0">
                <a:solidFill>
                  <a:srgbClr val="002060"/>
                </a:solidFill>
                <a:effectLst/>
              </a:rPr>
              <a:t>Confined Space Entry</a:t>
            </a:r>
            <a:endParaRPr lang="en-US" b="1" dirty="0">
              <a:solidFill>
                <a:srgbClr val="002060"/>
              </a:solidFill>
              <a:effectLst/>
            </a:endParaRPr>
          </a:p>
        </p:txBody>
      </p:sp>
      <p:sp>
        <p:nvSpPr>
          <p:cNvPr id="5" name="Slide Number Placeholder 4"/>
          <p:cNvSpPr>
            <a:spLocks noGrp="1"/>
          </p:cNvSpPr>
          <p:nvPr>
            <p:ph type="sldNum" idx="12"/>
          </p:nvPr>
        </p:nvSpPr>
        <p:spPr/>
        <p:txBody>
          <a:bodyPr/>
          <a:lstStyle/>
          <a:p>
            <a:pPr>
              <a:defRPr/>
            </a:pPr>
            <a:fld id="{F9764E5B-A745-476D-A7A1-151D3EF31477}" type="slidenum">
              <a:rPr lang="en-GB" b="1" smtClean="0">
                <a:solidFill>
                  <a:schemeClr val="tx1"/>
                </a:solidFill>
              </a:rPr>
              <a:pPr>
                <a:defRPr/>
              </a:pPr>
              <a:t>1</a:t>
            </a:fld>
            <a:endParaRPr lang="en-GB" b="1" dirty="0">
              <a:solidFill>
                <a:schemeClr val="tx1"/>
              </a:solidFill>
            </a:endParaRPr>
          </a:p>
        </p:txBody>
      </p:sp>
      <p:sp>
        <p:nvSpPr>
          <p:cNvPr id="6" name="TextBox 5"/>
          <p:cNvSpPr txBox="1"/>
          <p:nvPr/>
        </p:nvSpPr>
        <p:spPr>
          <a:xfrm>
            <a:off x="381000" y="3124201"/>
            <a:ext cx="8382000" cy="1096967"/>
          </a:xfrm>
          <a:prstGeom prst="rect">
            <a:avLst/>
          </a:prstGeom>
          <a:noFill/>
        </p:spPr>
        <p:txBody>
          <a:bodyPr wrap="square" rtlCol="0">
            <a:spAutoFit/>
          </a:bodyPr>
          <a:lstStyle/>
          <a:p>
            <a:pPr algn="ctr"/>
            <a:endParaRPr lang="en-US" b="1" dirty="0" smtClean="0">
              <a:solidFill>
                <a:srgbClr val="002060"/>
              </a:solidFill>
            </a:endParaRPr>
          </a:p>
          <a:p>
            <a:pPr algn="ctr">
              <a:lnSpc>
                <a:spcPct val="100000"/>
              </a:lnSpc>
            </a:pPr>
            <a:r>
              <a:rPr lang="en-US" sz="3600" b="1" dirty="0" smtClean="0">
                <a:solidFill>
                  <a:srgbClr val="002060"/>
                </a:solidFill>
              </a:rPr>
              <a:t>Awareness Training</a:t>
            </a:r>
            <a:endParaRPr lang="en-US" b="1" dirty="0" smtClean="0">
              <a:solidFill>
                <a:srgbClr val="002060"/>
              </a:solidFill>
            </a:endParaRPr>
          </a:p>
          <a:p>
            <a:pPr algn="ctr"/>
            <a:endParaRPr lang="en-US" b="1" dirty="0">
              <a:solidFill>
                <a:srgbClr val="002060"/>
              </a:solidFill>
            </a:endParaRPr>
          </a:p>
        </p:txBody>
      </p:sp>
      <p:pic>
        <p:nvPicPr>
          <p:cNvPr id="7" name="Picture 3"/>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6181" y="4495800"/>
            <a:ext cx="2518511" cy="1899743"/>
          </a:xfrm>
          <a:prstGeom prst="rect">
            <a:avLst/>
          </a:prstGeom>
          <a:noFill/>
          <a:ln w="9525">
            <a:noFill/>
            <a:round/>
            <a:headEnd/>
            <a:tailEnd/>
          </a:ln>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3124200" y="4477350"/>
            <a:ext cx="2590800" cy="1896836"/>
          </a:xfrm>
          <a:prstGeom prst="rect">
            <a:avLst/>
          </a:prstGeom>
          <a:noFill/>
          <a:ln w="9525">
            <a:noFill/>
            <a:round/>
            <a:headEnd/>
            <a:tailEnd/>
          </a:ln>
        </p:spPr>
      </p:pic>
      <p:pic>
        <p:nvPicPr>
          <p:cNvPr id="9" name="Picture 2"/>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5867400" y="4495800"/>
            <a:ext cx="3026903" cy="1905000"/>
          </a:xfrm>
          <a:prstGeom prst="rect">
            <a:avLst/>
          </a:prstGeom>
          <a:noFill/>
          <a:ln w="9525">
            <a:noFill/>
            <a:round/>
            <a:headEnd/>
            <a:tailEnd/>
          </a:ln>
        </p:spPr>
      </p:pic>
      <p:pic>
        <p:nvPicPr>
          <p:cNvPr id="11" name="Picture 10" descr="CWD-Horizontal logo-blue.jpg"/>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762000" y="609600"/>
            <a:ext cx="7696200" cy="812800"/>
          </a:xfrm>
          <a:prstGeom prst="rect">
            <a:avLst/>
          </a:prstGeom>
          <a:ln>
            <a:solidFill>
              <a:schemeClr val="accent6">
                <a:lumMod val="75000"/>
              </a:schemeClr>
            </a:solidFill>
          </a:ln>
        </p:spPr>
      </p:pic>
    </p:spTree>
  </p:cSld>
  <p:clrMapOvr>
    <a:masterClrMapping/>
  </p:clrMapOvr>
  <p:transition spd="med">
    <p:strips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00000"/>
              </a:lnSpc>
            </a:pPr>
            <a:r>
              <a:rPr lang="en-US" sz="4000" dirty="0" smtClean="0">
                <a:solidFill>
                  <a:srgbClr val="C00000"/>
                </a:solidFill>
              </a:rPr>
              <a:t>Confined Spaces are Dangerous</a:t>
            </a:r>
            <a:endParaRPr lang="en-US" sz="4000" dirty="0">
              <a:solidFill>
                <a:srgbClr val="C00000"/>
              </a:solidFill>
            </a:endParaRPr>
          </a:p>
        </p:txBody>
      </p:sp>
      <p:sp>
        <p:nvSpPr>
          <p:cNvPr id="3" name="Content Placeholder 2"/>
          <p:cNvSpPr>
            <a:spLocks noGrp="1"/>
          </p:cNvSpPr>
          <p:nvPr>
            <p:ph idx="1"/>
          </p:nvPr>
        </p:nvSpPr>
        <p:spPr/>
        <p:txBody>
          <a:bodyPr/>
          <a:lstStyle/>
          <a:p>
            <a:pPr>
              <a:lnSpc>
                <a:spcPct val="100000"/>
              </a:lnSpc>
              <a:spcBef>
                <a:spcPts val="0"/>
              </a:spcBef>
            </a:pPr>
            <a:r>
              <a:rPr lang="en-US" dirty="0" smtClean="0">
                <a:solidFill>
                  <a:schemeClr val="tx2"/>
                </a:solidFill>
              </a:rPr>
              <a:t>Confined spaces are dangerous because:</a:t>
            </a:r>
          </a:p>
          <a:p>
            <a:pPr marL="911225">
              <a:lnSpc>
                <a:spcPct val="100000"/>
              </a:lnSpc>
              <a:spcBef>
                <a:spcPts val="0"/>
              </a:spcBef>
              <a:buFont typeface="Arial" pitchFamily="34" charset="0"/>
              <a:buChar char="•"/>
            </a:pPr>
            <a:r>
              <a:rPr lang="en-US" dirty="0" smtClean="0">
                <a:solidFill>
                  <a:schemeClr val="tx2"/>
                </a:solidFill>
              </a:rPr>
              <a:t>They may contain hazards in the air</a:t>
            </a:r>
          </a:p>
          <a:p>
            <a:pPr marL="911225">
              <a:lnSpc>
                <a:spcPct val="100000"/>
              </a:lnSpc>
              <a:spcBef>
                <a:spcPts val="0"/>
              </a:spcBef>
              <a:buFont typeface="Arial" pitchFamily="34" charset="0"/>
              <a:buChar char="•"/>
            </a:pPr>
            <a:r>
              <a:rPr lang="en-US" dirty="0" smtClean="0">
                <a:solidFill>
                  <a:schemeClr val="tx2"/>
                </a:solidFill>
              </a:rPr>
              <a:t>Can trap you inside the space</a:t>
            </a:r>
          </a:p>
          <a:p>
            <a:pPr marL="911225">
              <a:lnSpc>
                <a:spcPct val="100000"/>
              </a:lnSpc>
              <a:spcBef>
                <a:spcPts val="0"/>
              </a:spcBef>
              <a:buFont typeface="Arial" pitchFamily="34" charset="0"/>
              <a:buChar char="•"/>
            </a:pPr>
            <a:r>
              <a:rPr lang="en-US" dirty="0" smtClean="0">
                <a:solidFill>
                  <a:schemeClr val="tx2"/>
                </a:solidFill>
              </a:rPr>
              <a:t>Can contain slip and fall hazards</a:t>
            </a:r>
          </a:p>
          <a:p>
            <a:pPr marL="911225">
              <a:lnSpc>
                <a:spcPct val="100000"/>
              </a:lnSpc>
              <a:spcBef>
                <a:spcPts val="0"/>
              </a:spcBef>
              <a:buFont typeface="Arial" pitchFamily="34" charset="0"/>
              <a:buChar char="•"/>
            </a:pPr>
            <a:r>
              <a:rPr lang="en-US" dirty="0" smtClean="0">
                <a:solidFill>
                  <a:schemeClr val="tx2"/>
                </a:solidFill>
              </a:rPr>
              <a:t>Can contain hazards that you might be unable to see</a:t>
            </a:r>
            <a:endParaRPr lang="en-US" dirty="0">
              <a:solidFill>
                <a:schemeClr val="tx2"/>
              </a:solidFill>
            </a:endParaRPr>
          </a:p>
        </p:txBody>
      </p:sp>
      <p:sp>
        <p:nvSpPr>
          <p:cNvPr id="4" name="Slide Number Placeholder 3"/>
          <p:cNvSpPr>
            <a:spLocks noGrp="1"/>
          </p:cNvSpPr>
          <p:nvPr>
            <p:ph type="sldNum" idx="12"/>
          </p:nvPr>
        </p:nvSpPr>
        <p:spPr/>
        <p:txBody>
          <a:bodyPr/>
          <a:lstStyle/>
          <a:p>
            <a:pPr>
              <a:defRPr/>
            </a:pPr>
            <a:fld id="{4FFCA879-96E6-41C3-9449-A5EF63E2D752}" type="slidenum">
              <a:rPr lang="en-GB" smtClean="0"/>
              <a:pPr>
                <a:defRPr/>
              </a:pPr>
              <a:t>10</a:t>
            </a:fld>
            <a:endParaRPr lang="en-GB" dirty="0"/>
          </a:p>
        </p:txBody>
      </p:sp>
    </p:spTree>
  </p:cSld>
  <p:clrMapOvr>
    <a:masterClrMapping/>
  </p:clrMapOvr>
  <p:transition spd="med">
    <p:strips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53350" cy="982662"/>
          </a:xfrm>
        </p:spPr>
        <p:txBody>
          <a:bodyPr/>
          <a:lstStyle/>
          <a:p>
            <a:r>
              <a:rPr lang="en-US" sz="4000" dirty="0" smtClean="0">
                <a:solidFill>
                  <a:schemeClr val="tx1"/>
                </a:solidFill>
                <a:effectLst/>
              </a:rPr>
              <a:t>1910.146(g) Training</a:t>
            </a:r>
            <a:endParaRPr lang="en-US" sz="4000" dirty="0">
              <a:solidFill>
                <a:schemeClr val="tx1"/>
              </a:solidFill>
              <a:effectLst/>
            </a:endParaRPr>
          </a:p>
        </p:txBody>
      </p:sp>
      <p:sp>
        <p:nvSpPr>
          <p:cNvPr id="3" name="Content Placeholder 2"/>
          <p:cNvSpPr>
            <a:spLocks noGrp="1"/>
          </p:cNvSpPr>
          <p:nvPr>
            <p:ph idx="1"/>
          </p:nvPr>
        </p:nvSpPr>
        <p:spPr>
          <a:xfrm>
            <a:off x="228600" y="1295400"/>
            <a:ext cx="8610600" cy="5181600"/>
          </a:xfrm>
          <a:solidFill>
            <a:schemeClr val="bg1"/>
          </a:solidFill>
        </p:spPr>
        <p:txBody>
          <a:bodyPr/>
          <a:lstStyle/>
          <a:p>
            <a:pPr marL="568325" indent="-568325">
              <a:lnSpc>
                <a:spcPct val="100000"/>
              </a:lnSpc>
              <a:spcBef>
                <a:spcPts val="0"/>
              </a:spcBef>
              <a:buFont typeface="Wingdings" pitchFamily="2" charset="2"/>
              <a:buChar char="q"/>
            </a:pPr>
            <a:r>
              <a:rPr lang="en-US" sz="2600" dirty="0" smtClean="0">
                <a:solidFill>
                  <a:schemeClr val="tx1"/>
                </a:solidFill>
              </a:rPr>
              <a:t>The employer shall provide training so that all employees whose work is regulated by this section acquire the understanding, knowledge, and skills necessary for the safe performance of the duties assigned under this section. </a:t>
            </a:r>
          </a:p>
          <a:p>
            <a:pPr marL="568325" indent="-568325">
              <a:lnSpc>
                <a:spcPct val="100000"/>
              </a:lnSpc>
              <a:spcBef>
                <a:spcPts val="0"/>
              </a:spcBef>
              <a:buFont typeface="Wingdings" pitchFamily="2" charset="2"/>
              <a:buChar char="q"/>
            </a:pPr>
            <a:r>
              <a:rPr lang="en-US" sz="2600" dirty="0" smtClean="0">
                <a:solidFill>
                  <a:schemeClr val="tx1"/>
                </a:solidFill>
              </a:rPr>
              <a:t>Training shall be provided to each affected employee:</a:t>
            </a:r>
          </a:p>
          <a:p>
            <a:pPr marL="1147763" lvl="1" indent="-233363">
              <a:lnSpc>
                <a:spcPct val="100000"/>
              </a:lnSpc>
              <a:spcBef>
                <a:spcPts val="0"/>
              </a:spcBef>
              <a:buFont typeface="Wingdings" pitchFamily="2" charset="2"/>
              <a:buChar char="ü"/>
            </a:pPr>
            <a:r>
              <a:rPr lang="en-US" sz="2000" dirty="0" smtClean="0">
                <a:solidFill>
                  <a:schemeClr val="tx1"/>
                </a:solidFill>
              </a:rPr>
              <a:t>Before the employee is first assigned duties under this section;</a:t>
            </a:r>
          </a:p>
          <a:p>
            <a:pPr marL="1147763" lvl="1" indent="-233363">
              <a:lnSpc>
                <a:spcPct val="100000"/>
              </a:lnSpc>
              <a:spcBef>
                <a:spcPts val="0"/>
              </a:spcBef>
              <a:buFont typeface="Wingdings" pitchFamily="2" charset="2"/>
              <a:buChar char="ü"/>
            </a:pPr>
            <a:r>
              <a:rPr lang="en-US" sz="2000" dirty="0" smtClean="0">
                <a:solidFill>
                  <a:schemeClr val="tx1"/>
                </a:solidFill>
              </a:rPr>
              <a:t>Before there is a change in assigned duties;</a:t>
            </a:r>
          </a:p>
          <a:p>
            <a:pPr marL="1147763" lvl="1" indent="-233363">
              <a:lnSpc>
                <a:spcPct val="100000"/>
              </a:lnSpc>
              <a:spcBef>
                <a:spcPts val="0"/>
              </a:spcBef>
              <a:buFont typeface="Wingdings" pitchFamily="2" charset="2"/>
              <a:buChar char="ü"/>
            </a:pPr>
            <a:r>
              <a:rPr lang="en-US" sz="2000" dirty="0" smtClean="0">
                <a:solidFill>
                  <a:schemeClr val="tx1"/>
                </a:solidFill>
              </a:rPr>
              <a:t>Whenever there is a change in permit space operations that presents a hazard about which an employee has not previously been trained;</a:t>
            </a:r>
          </a:p>
          <a:p>
            <a:pPr marL="1147763" lvl="1" indent="-233363">
              <a:lnSpc>
                <a:spcPct val="100000"/>
              </a:lnSpc>
              <a:spcBef>
                <a:spcPts val="0"/>
              </a:spcBef>
              <a:buFont typeface="Wingdings" pitchFamily="2" charset="2"/>
              <a:buChar char="ü"/>
            </a:pPr>
            <a:r>
              <a:rPr lang="en-US" sz="2000" dirty="0" smtClean="0">
                <a:solidFill>
                  <a:schemeClr val="tx1"/>
                </a:solidFill>
              </a:rPr>
              <a:t>Whenever the employer has reason to believe either that there are deviations from the permit space entry procedures required by paragraph (d)(3) of this section or that there are inadequacies in the employee's knowledge or use of these procedures.</a:t>
            </a:r>
          </a:p>
        </p:txBody>
      </p:sp>
      <p:sp>
        <p:nvSpPr>
          <p:cNvPr id="4" name="Slide Number Placeholder 3"/>
          <p:cNvSpPr>
            <a:spLocks noGrp="1"/>
          </p:cNvSpPr>
          <p:nvPr>
            <p:ph type="sldNum" idx="12"/>
          </p:nvPr>
        </p:nvSpPr>
        <p:spPr/>
        <p:txBody>
          <a:bodyPr/>
          <a:lstStyle/>
          <a:p>
            <a:pPr>
              <a:defRPr/>
            </a:pPr>
            <a:fld id="{4FFCA879-96E6-41C3-9449-A5EF63E2D752}" type="slidenum">
              <a:rPr lang="en-GB" smtClean="0"/>
              <a:pPr>
                <a:defRPr/>
              </a:pPr>
              <a:t>11</a:t>
            </a:fld>
            <a:endParaRPr lang="en-GB" dirty="0"/>
          </a:p>
        </p:txBody>
      </p:sp>
    </p:spTree>
  </p:cSld>
  <p:clrMapOvr>
    <a:masterClrMapping/>
  </p:clrMapOvr>
  <p:transition spd="med">
    <p:strips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0" y="381000"/>
            <a:ext cx="9144000" cy="914400"/>
          </a:xfrm>
        </p:spPr>
        <p:txBody>
          <a:bodyPr/>
          <a:lstStyle/>
          <a:p>
            <a:pPr>
              <a:lnSpc>
                <a:spcPct val="100000"/>
              </a:lnSpc>
              <a:buFont typeface="Times New Roman" pitchFamily="16" charset="0"/>
              <a:buNone/>
              <a:defRPr/>
            </a:pPr>
            <a:r>
              <a:rPr lang="en-GB" sz="3500" dirty="0" smtClean="0">
                <a:solidFill>
                  <a:schemeClr val="accent6">
                    <a:lumMod val="50000"/>
                  </a:schemeClr>
                </a:solidFill>
                <a:effectLst/>
                <a:latin typeface="+mn-lt"/>
              </a:rPr>
              <a:t>What is a Confined Space?</a:t>
            </a:r>
          </a:p>
        </p:txBody>
      </p:sp>
      <p:sp>
        <p:nvSpPr>
          <p:cNvPr id="5122" name="Rectangle 2"/>
          <p:cNvSpPr>
            <a:spLocks noGrp="1" noChangeArrowheads="1"/>
          </p:cNvSpPr>
          <p:nvPr>
            <p:ph idx="1"/>
          </p:nvPr>
        </p:nvSpPr>
        <p:spPr>
          <a:xfrm>
            <a:off x="762000" y="2209800"/>
            <a:ext cx="7772400" cy="2286000"/>
          </a:xfrm>
        </p:spPr>
        <p:txBody>
          <a:bodyPr/>
          <a:lstStyle/>
          <a:p>
            <a:pPr marL="323850" indent="-323850">
              <a:lnSpc>
                <a:spcPct val="100000"/>
              </a:lnSpc>
              <a:buClrTx/>
              <a:buSzPct val="75000"/>
              <a:buFont typeface="Monotype Sorts" charset="2"/>
              <a:buChar char=""/>
              <a:defRPr/>
            </a:pPr>
            <a:r>
              <a:rPr lang="en-GB" sz="2500" dirty="0" smtClean="0">
                <a:solidFill>
                  <a:srgbClr val="16165D"/>
                </a:solidFill>
                <a:latin typeface="+mj-lt"/>
              </a:rPr>
              <a:t>Is large enough, and so configured that, an employee can enter bodily and perform work;</a:t>
            </a:r>
          </a:p>
          <a:p>
            <a:pPr marL="323850" indent="-323850">
              <a:lnSpc>
                <a:spcPct val="100000"/>
              </a:lnSpc>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500" dirty="0" smtClean="0">
                <a:solidFill>
                  <a:srgbClr val="16165D"/>
                </a:solidFill>
                <a:latin typeface="+mj-lt"/>
              </a:rPr>
              <a:t>Has limited or restricted means of entry or exit; and</a:t>
            </a:r>
          </a:p>
          <a:p>
            <a:pPr marL="323850" indent="-323850">
              <a:lnSpc>
                <a:spcPct val="100000"/>
              </a:lnSpc>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500" dirty="0" smtClean="0">
                <a:solidFill>
                  <a:srgbClr val="16165D"/>
                </a:solidFill>
                <a:latin typeface="+mj-lt"/>
              </a:rPr>
              <a:t>Is not designed for continuous human occupancy.</a:t>
            </a:r>
          </a:p>
          <a:p>
            <a:pPr marL="323850" indent="-323850">
              <a:lnSpc>
                <a:spcPct val="100000"/>
              </a:lnSpc>
              <a:buClrTx/>
              <a:buSzPct val="75000"/>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endParaRPr lang="en-GB" sz="2500" dirty="0" smtClean="0">
              <a:solidFill>
                <a:srgbClr val="16165D"/>
              </a:solidFill>
              <a:latin typeface="+mj-lt"/>
            </a:endParaRPr>
          </a:p>
        </p:txBody>
      </p:sp>
      <p:sp>
        <p:nvSpPr>
          <p:cNvPr id="27650" name="Slide Number Placeholder 5"/>
          <p:cNvSpPr>
            <a:spLocks noGrp="1"/>
          </p:cNvSpPr>
          <p:nvPr>
            <p:ph type="sldNum" idx="12"/>
          </p:nvPr>
        </p:nvSpPr>
        <p:spPr>
          <a:noFill/>
        </p:spPr>
        <p:txBody>
          <a:bodyPr/>
          <a:lstStyle/>
          <a:p>
            <a:pPr>
              <a:buFont typeface="Times New Roman" pitchFamily="18" charset="0"/>
              <a:buNone/>
            </a:pPr>
            <a:fld id="{DD93801C-CAA9-4F37-A4AC-36523794D59E}" type="slidenum">
              <a:rPr lang="en-GB" smtClean="0">
                <a:solidFill>
                  <a:schemeClr val="tx1"/>
                </a:solidFill>
                <a:latin typeface="Times New Roman" pitchFamily="18" charset="0"/>
              </a:rPr>
              <a:pPr>
                <a:buFont typeface="Times New Roman" pitchFamily="18" charset="0"/>
                <a:buNone/>
              </a:pPr>
              <a:t>12</a:t>
            </a:fld>
            <a:endParaRPr lang="en-GB" dirty="0" smtClean="0">
              <a:solidFill>
                <a:schemeClr val="tx1"/>
              </a:solidFill>
              <a:latin typeface="Times New Roman" pitchFamily="18" charset="0"/>
            </a:endParaRPr>
          </a:p>
        </p:txBody>
      </p:sp>
      <p:sp>
        <p:nvSpPr>
          <p:cNvPr id="27653" name="Rectangle 3"/>
          <p:cNvSpPr>
            <a:spLocks noChangeArrowheads="1"/>
          </p:cNvSpPr>
          <p:nvPr/>
        </p:nvSpPr>
        <p:spPr bwMode="auto">
          <a:xfrm>
            <a:off x="609600" y="1401763"/>
            <a:ext cx="3124200" cy="585787"/>
          </a:xfrm>
          <a:prstGeom prst="rect">
            <a:avLst/>
          </a:prstGeom>
          <a:noFill/>
          <a:ln w="9525">
            <a:noFill/>
            <a:round/>
            <a:headEnd/>
            <a:tailEnd/>
          </a:ln>
        </p:spPr>
        <p:txBody>
          <a:bodyPr lIns="92160" tIns="46080" rIns="92160" bIns="46080">
            <a:spAutoFit/>
          </a:bodyPr>
          <a:lstStyle/>
          <a:p>
            <a:pPr>
              <a:lnSpc>
                <a:spcPct val="100000"/>
              </a:lnSpc>
              <a:spcBef>
                <a:spcPts val="2000"/>
              </a:spcBef>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200" dirty="0">
                <a:solidFill>
                  <a:srgbClr val="16165D"/>
                </a:solidFill>
                <a:latin typeface="+mj-lt"/>
              </a:rPr>
              <a:t>A space that:</a:t>
            </a:r>
          </a:p>
        </p:txBody>
      </p:sp>
      <p:sp>
        <p:nvSpPr>
          <p:cNvPr id="6" name="TextBox 5"/>
          <p:cNvSpPr txBox="1"/>
          <p:nvPr/>
        </p:nvSpPr>
        <p:spPr>
          <a:xfrm>
            <a:off x="990600" y="4495800"/>
            <a:ext cx="7391400" cy="1810817"/>
          </a:xfrm>
          <a:prstGeom prst="rect">
            <a:avLst/>
          </a:prstGeom>
          <a:solidFill>
            <a:schemeClr val="bg1"/>
          </a:solidFill>
          <a:ln>
            <a:solidFill>
              <a:srgbClr val="FF0000"/>
            </a:solidFill>
          </a:ln>
        </p:spPr>
        <p:txBody>
          <a:bodyPr wrap="square" rtlCol="0">
            <a:spAutoFit/>
          </a:bodyPr>
          <a:lstStyle/>
          <a:p>
            <a:pPr algn="ctr">
              <a:lnSpc>
                <a:spcPct val="100000"/>
              </a:lnSpc>
            </a:pPr>
            <a:r>
              <a:rPr lang="en-GB" sz="3200" b="1" dirty="0" smtClean="0">
                <a:solidFill>
                  <a:srgbClr val="FF0000"/>
                </a:solidFill>
              </a:rPr>
              <a:t>Remember:  If you break the plane of a confined space, you have entered the confined space!</a:t>
            </a:r>
          </a:p>
          <a:p>
            <a:endParaRPr lang="en-US" dirty="0"/>
          </a:p>
        </p:txBody>
      </p:sp>
    </p:spTree>
  </p:cSld>
  <p:clrMapOvr>
    <a:masterClrMapping/>
  </p:clrMapOvr>
  <p:transition spd="med">
    <p:strips dir="ld"/>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304800" y="381000"/>
            <a:ext cx="8686800" cy="914400"/>
          </a:xfrm>
        </p:spPr>
        <p:txBody>
          <a:bodyPr/>
          <a:lstStyle/>
          <a:p>
            <a:pPr>
              <a:lnSpc>
                <a:spcPct val="100000"/>
              </a:lnSpc>
              <a:buFont typeface="Times New Roman" pitchFamily="16" charset="0"/>
              <a:buNone/>
              <a:defRPr/>
            </a:pPr>
            <a:r>
              <a:rPr lang="en-GB" sz="3500" b="1" dirty="0" smtClean="0">
                <a:solidFill>
                  <a:schemeClr val="accent6">
                    <a:lumMod val="50000"/>
                  </a:schemeClr>
                </a:solidFill>
                <a:effectLst/>
                <a:latin typeface="+mn-lt"/>
              </a:rPr>
              <a:t>Permit-Required Confined Space</a:t>
            </a:r>
          </a:p>
        </p:txBody>
      </p:sp>
      <p:sp>
        <p:nvSpPr>
          <p:cNvPr id="13314" name="Rectangle 2"/>
          <p:cNvSpPr>
            <a:spLocks noGrp="1" noChangeArrowheads="1"/>
          </p:cNvSpPr>
          <p:nvPr>
            <p:ph sz="half" idx="1"/>
          </p:nvPr>
        </p:nvSpPr>
        <p:spPr>
          <a:xfrm>
            <a:off x="304800" y="1524000"/>
            <a:ext cx="8839200" cy="1066800"/>
          </a:xfrm>
        </p:spPr>
        <p:txBody>
          <a:bodyPr/>
          <a:lstStyle/>
          <a:p>
            <a:pPr marL="323850" indent="-323850">
              <a:lnSpc>
                <a:spcPct val="100000"/>
              </a:lnSpc>
              <a:spcBef>
                <a:spcPts val="700"/>
              </a:spcBef>
              <a:buClrTx/>
              <a:buSzPct val="75000"/>
              <a:buFont typeface="Monotype Sorts" charset="2"/>
              <a:buChar char=""/>
              <a:defRPr/>
            </a:pPr>
            <a:r>
              <a:rPr lang="en-GB" sz="2400" b="1" dirty="0" smtClean="0">
                <a:solidFill>
                  <a:schemeClr val="accent6">
                    <a:lumMod val="50000"/>
                  </a:schemeClr>
                </a:solidFill>
                <a:latin typeface="+mj-lt"/>
              </a:rPr>
              <a:t>A Permit-Required Confined Space is confined space that has one or more of the following characteristics:</a:t>
            </a:r>
          </a:p>
        </p:txBody>
      </p:sp>
      <p:sp>
        <p:nvSpPr>
          <p:cNvPr id="13315" name="Rectangle 3"/>
          <p:cNvSpPr>
            <a:spLocks noGrp="1" noChangeArrowheads="1"/>
          </p:cNvSpPr>
          <p:nvPr>
            <p:ph sz="half" idx="2"/>
          </p:nvPr>
        </p:nvSpPr>
        <p:spPr>
          <a:xfrm>
            <a:off x="609600" y="2514600"/>
            <a:ext cx="8001000" cy="2590800"/>
          </a:xfrm>
          <a:solidFill>
            <a:schemeClr val="bg1"/>
          </a:solidFill>
        </p:spPr>
        <p:txBody>
          <a:bodyPr/>
          <a:lstStyle/>
          <a:p>
            <a:pPr marL="323850" indent="-323850">
              <a:lnSpc>
                <a:spcPct val="100000"/>
              </a:lnSpc>
              <a:spcBef>
                <a:spcPts val="6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Contains or has the potential to contain a hazardous atmosphere;</a:t>
            </a:r>
          </a:p>
          <a:p>
            <a:pPr marL="323850" indent="-323850">
              <a:lnSpc>
                <a:spcPct val="100000"/>
              </a:lnSpc>
              <a:spcBef>
                <a:spcPts val="6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 Contains a material that has the potential for engulfing an entrant;</a:t>
            </a:r>
          </a:p>
          <a:p>
            <a:pPr marL="323850" indent="-323850">
              <a:lnSpc>
                <a:spcPct val="100000"/>
              </a:lnSpc>
              <a:spcBef>
                <a:spcPts val="600"/>
              </a:spcBef>
              <a:buClrTx/>
              <a:buSzPct val="75000"/>
              <a:buFont typeface="Monotype Sorts" charset="2"/>
              <a:buChar char=""/>
              <a:defRPr/>
            </a:pPr>
            <a:r>
              <a:rPr lang="en-GB" sz="2000" dirty="0" smtClean="0">
                <a:solidFill>
                  <a:schemeClr val="accent6">
                    <a:lumMod val="50000"/>
                  </a:schemeClr>
                </a:solidFill>
                <a:latin typeface="+mj-lt"/>
              </a:rPr>
              <a:t>Has an internal configuration such that an entrant could become trapped or asphyxiated; or</a:t>
            </a:r>
          </a:p>
          <a:p>
            <a:pPr marL="323850" indent="-323850">
              <a:lnSpc>
                <a:spcPct val="100000"/>
              </a:lnSpc>
              <a:spcBef>
                <a:spcPts val="6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Contains any other serious safety or health hazard.</a:t>
            </a:r>
          </a:p>
        </p:txBody>
      </p:sp>
      <p:sp>
        <p:nvSpPr>
          <p:cNvPr id="35842" name="Slide Number Placeholder 6"/>
          <p:cNvSpPr>
            <a:spLocks noGrp="1"/>
          </p:cNvSpPr>
          <p:nvPr>
            <p:ph type="sldNum" idx="12"/>
          </p:nvPr>
        </p:nvSpPr>
        <p:spPr>
          <a:noFill/>
        </p:spPr>
        <p:txBody>
          <a:bodyPr/>
          <a:lstStyle/>
          <a:p>
            <a:pPr>
              <a:buFont typeface="Times New Roman" pitchFamily="18" charset="0"/>
              <a:buNone/>
            </a:pPr>
            <a:fld id="{AFB28403-D9FA-48EE-A6A3-148AA78B7B73}" type="slidenum">
              <a:rPr lang="en-GB" smtClean="0">
                <a:latin typeface="Times New Roman" pitchFamily="18" charset="0"/>
              </a:rPr>
              <a:pPr>
                <a:buFont typeface="Times New Roman" pitchFamily="18" charset="0"/>
                <a:buNone/>
              </a:pPr>
              <a:t>13</a:t>
            </a:fld>
            <a:endParaRPr lang="en-GB" dirty="0" smtClean="0">
              <a:latin typeface="Times New Roman" pitchFamily="18" charset="0"/>
            </a:endParaRPr>
          </a:p>
        </p:txBody>
      </p:sp>
      <p:sp>
        <p:nvSpPr>
          <p:cNvPr id="6" name="TextBox 5"/>
          <p:cNvSpPr txBox="1"/>
          <p:nvPr/>
        </p:nvSpPr>
        <p:spPr>
          <a:xfrm>
            <a:off x="1981200" y="4572000"/>
            <a:ext cx="6324600" cy="1569660"/>
          </a:xfrm>
          <a:prstGeom prst="rect">
            <a:avLst/>
          </a:prstGeom>
          <a:solidFill>
            <a:schemeClr val="bg1"/>
          </a:solidFill>
          <a:ln>
            <a:solidFill>
              <a:srgbClr val="C00000"/>
            </a:solidFill>
          </a:ln>
        </p:spPr>
        <p:txBody>
          <a:bodyPr wrap="square" rtlCol="0">
            <a:spAutoFit/>
          </a:bodyPr>
          <a:lstStyle/>
          <a:p>
            <a:pPr>
              <a:lnSpc>
                <a:spcPct val="100000"/>
              </a:lnSpc>
            </a:pPr>
            <a:r>
              <a:rPr lang="en-US" u="sng" dirty="0" smtClean="0">
                <a:solidFill>
                  <a:schemeClr val="tx1"/>
                </a:solidFill>
              </a:rPr>
              <a:t>Examples of Permit Required Confined Spaces:</a:t>
            </a:r>
          </a:p>
          <a:p>
            <a:pPr marL="461963" indent="-231775">
              <a:lnSpc>
                <a:spcPct val="100000"/>
              </a:lnSpc>
              <a:buFont typeface="Arial" pitchFamily="34" charset="0"/>
              <a:buChar char="•"/>
            </a:pPr>
            <a:r>
              <a:rPr lang="en-US" dirty="0" smtClean="0">
                <a:solidFill>
                  <a:schemeClr val="tx1"/>
                </a:solidFill>
              </a:rPr>
              <a:t>Manholes going into sewers</a:t>
            </a:r>
          </a:p>
          <a:p>
            <a:pPr marL="461963" indent="-231775">
              <a:lnSpc>
                <a:spcPct val="100000"/>
              </a:lnSpc>
              <a:buFont typeface="Arial" pitchFamily="34" charset="0"/>
              <a:buChar char="•"/>
            </a:pPr>
            <a:r>
              <a:rPr lang="en-US" dirty="0" smtClean="0">
                <a:solidFill>
                  <a:schemeClr val="tx1"/>
                </a:solidFill>
              </a:rPr>
              <a:t>Grain Silos</a:t>
            </a:r>
          </a:p>
          <a:p>
            <a:pPr marL="461963" indent="-231775">
              <a:lnSpc>
                <a:spcPct val="100000"/>
              </a:lnSpc>
              <a:buFont typeface="Arial" pitchFamily="34" charset="0"/>
              <a:buChar char="•"/>
            </a:pPr>
            <a:r>
              <a:rPr lang="en-US" dirty="0" smtClean="0">
                <a:solidFill>
                  <a:schemeClr val="tx1"/>
                </a:solidFill>
              </a:rPr>
              <a:t>Trenches</a:t>
            </a:r>
            <a:endParaRPr lang="en-US" dirty="0">
              <a:solidFill>
                <a:schemeClr val="tx1"/>
              </a:solidFill>
            </a:endParaRPr>
          </a:p>
        </p:txBody>
      </p:sp>
    </p:spTree>
  </p:cSld>
  <p:clrMapOvr>
    <a:masterClrMapping/>
  </p:clrMapOvr>
  <p:transition spd="med">
    <p:strips dir="ld"/>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0" y="304800"/>
            <a:ext cx="9144000" cy="914400"/>
          </a:xfrm>
        </p:spPr>
        <p:txBody>
          <a:bodyPr/>
          <a:lstStyle/>
          <a:p>
            <a:pPr>
              <a:lnSpc>
                <a:spcPct val="100000"/>
              </a:lnSpc>
              <a:buFont typeface="Times New Roman" pitchFamily="16" charset="0"/>
              <a:buNone/>
              <a:defRPr/>
            </a:pPr>
            <a:r>
              <a:rPr lang="en-GB" sz="3500" dirty="0" smtClean="0">
                <a:solidFill>
                  <a:schemeClr val="tx1"/>
                </a:solidFill>
                <a:effectLst/>
                <a:latin typeface="+mn-lt"/>
              </a:rPr>
              <a:t>Non-Permit Confined Space</a:t>
            </a:r>
          </a:p>
        </p:txBody>
      </p:sp>
      <p:sp>
        <p:nvSpPr>
          <p:cNvPr id="14339" name="Rectangle 3"/>
          <p:cNvSpPr>
            <a:spLocks noGrp="1" noChangeArrowheads="1"/>
          </p:cNvSpPr>
          <p:nvPr>
            <p:ph idx="1"/>
          </p:nvPr>
        </p:nvSpPr>
        <p:spPr>
          <a:xfrm>
            <a:off x="5562600" y="1143000"/>
            <a:ext cx="3200400" cy="3048000"/>
          </a:xfrm>
        </p:spPr>
        <p:txBody>
          <a:bodyPr/>
          <a:lstStyle/>
          <a:p>
            <a:pPr marL="323850" indent="-323850">
              <a:lnSpc>
                <a:spcPct val="100000"/>
              </a:lnSpc>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chemeClr val="tx1"/>
                </a:solidFill>
                <a:latin typeface="+mj-lt"/>
              </a:rPr>
              <a:t>A confined space that does not contain or have the potential to contain any hazard capable of causing death of serious physical harm.</a:t>
            </a:r>
          </a:p>
        </p:txBody>
      </p:sp>
      <p:sp>
        <p:nvSpPr>
          <p:cNvPr id="36866" name="Slide Number Placeholder 5"/>
          <p:cNvSpPr>
            <a:spLocks noGrp="1"/>
          </p:cNvSpPr>
          <p:nvPr>
            <p:ph type="sldNum" idx="12"/>
          </p:nvPr>
        </p:nvSpPr>
        <p:spPr>
          <a:noFill/>
        </p:spPr>
        <p:txBody>
          <a:bodyPr/>
          <a:lstStyle/>
          <a:p>
            <a:pPr>
              <a:buFont typeface="Times New Roman" pitchFamily="18" charset="0"/>
              <a:buNone/>
            </a:pPr>
            <a:fld id="{7CF4411E-0085-4B21-96B3-C57D16CCED80}" type="slidenum">
              <a:rPr lang="en-GB" smtClean="0">
                <a:latin typeface="Times New Roman" pitchFamily="18" charset="0"/>
              </a:rPr>
              <a:pPr>
                <a:buFont typeface="Times New Roman" pitchFamily="18" charset="0"/>
                <a:buNone/>
              </a:pPr>
              <a:t>14</a:t>
            </a:fld>
            <a:endParaRPr lang="en-GB" dirty="0" smtClean="0">
              <a:latin typeface="Times New Roman" pitchFamily="18" charset="0"/>
            </a:endParaRPr>
          </a:p>
        </p:txBody>
      </p:sp>
      <p:pic>
        <p:nvPicPr>
          <p:cNvPr id="36867" name="Picture 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28600" y="1143000"/>
            <a:ext cx="5105400" cy="3829050"/>
          </a:xfrm>
          <a:prstGeom prst="rect">
            <a:avLst/>
          </a:prstGeom>
          <a:noFill/>
          <a:ln w="9525">
            <a:noFill/>
            <a:round/>
            <a:headEnd/>
            <a:tailEnd/>
          </a:ln>
        </p:spPr>
      </p:pic>
      <p:sp>
        <p:nvSpPr>
          <p:cNvPr id="6" name="TextBox 5"/>
          <p:cNvSpPr txBox="1"/>
          <p:nvPr/>
        </p:nvSpPr>
        <p:spPr>
          <a:xfrm>
            <a:off x="609600" y="5181600"/>
            <a:ext cx="7467600" cy="1200329"/>
          </a:xfrm>
          <a:prstGeom prst="rect">
            <a:avLst/>
          </a:prstGeom>
          <a:solidFill>
            <a:schemeClr val="bg1"/>
          </a:solidFill>
          <a:ln>
            <a:solidFill>
              <a:srgbClr val="C00000"/>
            </a:solidFill>
          </a:ln>
        </p:spPr>
        <p:txBody>
          <a:bodyPr wrap="square" rtlCol="0">
            <a:spAutoFit/>
          </a:bodyPr>
          <a:lstStyle/>
          <a:p>
            <a:pPr>
              <a:lnSpc>
                <a:spcPct val="100000"/>
              </a:lnSpc>
            </a:pPr>
            <a:r>
              <a:rPr lang="en-US" b="1" u="sng" dirty="0" smtClean="0">
                <a:solidFill>
                  <a:schemeClr val="tx1"/>
                </a:solidFill>
              </a:rPr>
              <a:t>Examples of a Non-Permit Required Confined Space:</a:t>
            </a:r>
          </a:p>
          <a:p>
            <a:pPr marL="461963" indent="-231775">
              <a:lnSpc>
                <a:spcPct val="100000"/>
              </a:lnSpc>
              <a:buFont typeface="Arial" pitchFamily="34" charset="0"/>
              <a:buChar char="•"/>
            </a:pPr>
            <a:r>
              <a:rPr lang="en-US" dirty="0" smtClean="0">
                <a:solidFill>
                  <a:schemeClr val="tx1"/>
                </a:solidFill>
              </a:rPr>
              <a:t>Drop ceiling</a:t>
            </a:r>
          </a:p>
          <a:p>
            <a:pPr marL="461963" indent="-231775">
              <a:lnSpc>
                <a:spcPct val="100000"/>
              </a:lnSpc>
              <a:buFont typeface="Arial" pitchFamily="34" charset="0"/>
              <a:buChar char="•"/>
            </a:pPr>
            <a:r>
              <a:rPr lang="en-US" dirty="0" smtClean="0">
                <a:solidFill>
                  <a:schemeClr val="tx1"/>
                </a:solidFill>
              </a:rPr>
              <a:t>Motor control cabinets</a:t>
            </a:r>
            <a:endParaRPr lang="en-US" dirty="0">
              <a:solidFill>
                <a:schemeClr val="tx1"/>
              </a:solidFill>
            </a:endParaRPr>
          </a:p>
        </p:txBody>
      </p:sp>
    </p:spTree>
  </p:cSld>
  <p:clrMapOvr>
    <a:masterClrMapping/>
  </p:clrMapOvr>
  <p:transition spd="med">
    <p:strips dir="ld"/>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0" y="533400"/>
            <a:ext cx="9144000" cy="914400"/>
          </a:xfrm>
        </p:spPr>
        <p:txBody>
          <a:bodyPr/>
          <a:lstStyle/>
          <a:p>
            <a:pPr>
              <a:lnSpc>
                <a:spcPct val="100000"/>
              </a:lnSpc>
              <a:buFont typeface="Times New Roman" pitchFamily="16" charset="0"/>
              <a:buNone/>
              <a:defRPr/>
            </a:pPr>
            <a:r>
              <a:rPr lang="en-GB" sz="3500" b="1" dirty="0" smtClean="0">
                <a:solidFill>
                  <a:schemeClr val="accent6">
                    <a:lumMod val="50000"/>
                  </a:schemeClr>
                </a:solidFill>
                <a:effectLst/>
                <a:latin typeface="+mn-lt"/>
              </a:rPr>
              <a:t>Examples of Confined Spaces:</a:t>
            </a:r>
          </a:p>
        </p:txBody>
      </p:sp>
      <p:sp>
        <p:nvSpPr>
          <p:cNvPr id="6146" name="Rectangle 2"/>
          <p:cNvSpPr>
            <a:spLocks noGrp="1" noChangeArrowheads="1"/>
          </p:cNvSpPr>
          <p:nvPr>
            <p:ph sz="half" idx="1"/>
          </p:nvPr>
        </p:nvSpPr>
        <p:spPr>
          <a:xfrm>
            <a:off x="914400" y="1600200"/>
            <a:ext cx="2057400" cy="3735388"/>
          </a:xfrm>
        </p:spPr>
        <p:txBody>
          <a:bodyPr/>
          <a:lstStyle/>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Tanks</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Manholes</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Boilers</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Furnaces</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Sewers</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Silos</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Hoppers</a:t>
            </a:r>
          </a:p>
        </p:txBody>
      </p:sp>
      <p:sp>
        <p:nvSpPr>
          <p:cNvPr id="6147" name="Rectangle 3"/>
          <p:cNvSpPr>
            <a:spLocks noGrp="1" noChangeArrowheads="1"/>
          </p:cNvSpPr>
          <p:nvPr>
            <p:ph sz="half" idx="2"/>
          </p:nvPr>
        </p:nvSpPr>
        <p:spPr>
          <a:xfrm>
            <a:off x="3429000" y="1676400"/>
            <a:ext cx="2189163" cy="3735387"/>
          </a:xfrm>
        </p:spPr>
        <p:txBody>
          <a:bodyPr/>
          <a:lstStyle/>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Vaults</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Pipes</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Trenches</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Tunnels</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Ducts</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Bins</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Pits</a:t>
            </a:r>
          </a:p>
        </p:txBody>
      </p:sp>
      <p:sp>
        <p:nvSpPr>
          <p:cNvPr id="28674" name="Slide Number Placeholder 6"/>
          <p:cNvSpPr>
            <a:spLocks noGrp="1"/>
          </p:cNvSpPr>
          <p:nvPr>
            <p:ph type="sldNum" idx="12"/>
          </p:nvPr>
        </p:nvSpPr>
        <p:spPr>
          <a:noFill/>
        </p:spPr>
        <p:txBody>
          <a:bodyPr/>
          <a:lstStyle/>
          <a:p>
            <a:pPr>
              <a:buFont typeface="Times New Roman" pitchFamily="18" charset="0"/>
              <a:buNone/>
            </a:pPr>
            <a:fld id="{40C3FEB0-9DC6-4908-9B12-F01C74F82C0B}" type="slidenum">
              <a:rPr lang="en-GB" b="0" smtClean="0">
                <a:latin typeface="Times New Roman" pitchFamily="18" charset="0"/>
              </a:rPr>
              <a:pPr>
                <a:buFont typeface="Times New Roman" pitchFamily="18" charset="0"/>
                <a:buNone/>
              </a:pPr>
              <a:t>15</a:t>
            </a:fld>
            <a:endParaRPr lang="en-GB" b="0" dirty="0" smtClean="0">
              <a:latin typeface="Times New Roman" pitchFamily="18" charset="0"/>
            </a:endParaRPr>
          </a:p>
        </p:txBody>
      </p:sp>
      <p:pic>
        <p:nvPicPr>
          <p:cNvPr id="28678" name="Picture 4"/>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207000" y="3429000"/>
            <a:ext cx="3657600" cy="2743200"/>
          </a:xfrm>
          <a:prstGeom prst="rect">
            <a:avLst/>
          </a:prstGeom>
          <a:noFill/>
          <a:ln w="9525">
            <a:noFill/>
            <a:round/>
            <a:headEnd/>
            <a:tailEnd/>
          </a:ln>
        </p:spPr>
      </p:pic>
    </p:spTree>
  </p:cSld>
  <p:clrMapOvr>
    <a:masterClrMapping/>
  </p:clrMapOvr>
  <p:transition spd="med">
    <p:strips dir="ld"/>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228600" y="304800"/>
            <a:ext cx="8534400" cy="914400"/>
          </a:xfrm>
        </p:spPr>
        <p:txBody>
          <a:bodyPr/>
          <a:lstStyle/>
          <a:p>
            <a:pPr>
              <a:lnSpc>
                <a:spcPct val="100000"/>
              </a:lnSpc>
              <a:buFont typeface="Times New Roman" pitchFamily="16" charset="0"/>
              <a:buNone/>
              <a:defRPr/>
            </a:pPr>
            <a:r>
              <a:rPr lang="en-GB" sz="3500" dirty="0" smtClean="0">
                <a:solidFill>
                  <a:schemeClr val="accent6">
                    <a:lumMod val="50000"/>
                  </a:schemeClr>
                </a:solidFill>
                <a:effectLst/>
                <a:latin typeface="+mn-lt"/>
              </a:rPr>
              <a:t>Potential Hazards in Confined Spaces</a:t>
            </a:r>
          </a:p>
        </p:txBody>
      </p:sp>
      <p:sp>
        <p:nvSpPr>
          <p:cNvPr id="7170" name="Rectangle 2"/>
          <p:cNvSpPr>
            <a:spLocks noGrp="1" noChangeArrowheads="1"/>
          </p:cNvSpPr>
          <p:nvPr>
            <p:ph sz="half" idx="1"/>
          </p:nvPr>
        </p:nvSpPr>
        <p:spPr>
          <a:xfrm>
            <a:off x="304800" y="1447800"/>
            <a:ext cx="4038600" cy="4953000"/>
          </a:xfrm>
          <a:solidFill>
            <a:schemeClr val="bg1"/>
          </a:solidFill>
          <a:ln w="9525">
            <a:solidFill>
              <a:schemeClr val="tx1"/>
            </a:solidFill>
            <a:round/>
            <a:headEnd/>
            <a:tailEnd/>
          </a:ln>
        </p:spPr>
        <p:txBody>
          <a:bodyPr vert="horz" wrap="square" lIns="92160" tIns="46080" rIns="92160" bIns="46080" numCol="1" anchor="t" anchorCtr="0" compatLnSpc="1">
            <a:prstTxWarp prst="textNoShape">
              <a:avLst/>
            </a:prstTxWarp>
          </a:bodyPr>
          <a:lstStyle/>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rgbClr val="C00000"/>
                </a:solidFill>
                <a:latin typeface="+mj-lt"/>
              </a:rPr>
              <a:t>Asphyxiating - Oxygen Deficiency</a:t>
            </a:r>
          </a:p>
          <a:p>
            <a:pPr marL="723900" lvl="1" indent="-266700">
              <a:lnSpc>
                <a:spcPct val="100000"/>
              </a:lnSpc>
              <a:spcBef>
                <a:spcPts val="600"/>
              </a:spcBef>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dirty="0" smtClean="0">
                <a:solidFill>
                  <a:srgbClr val="002060"/>
                </a:solidFill>
                <a:latin typeface="+mj-lt"/>
                <a:cs typeface="+mn-cs"/>
              </a:rPr>
              <a:t>&lt;19.5% or &gt;23.5% oxygen concentration</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rgbClr val="C00000"/>
                </a:solidFill>
                <a:latin typeface="+mj-lt"/>
              </a:rPr>
              <a:t>CO2</a:t>
            </a:r>
          </a:p>
          <a:p>
            <a:pPr marL="723900" lvl="1" indent="-323850">
              <a:lnSpc>
                <a:spcPct val="100000"/>
              </a:lnSpc>
              <a:buClrTx/>
              <a:buSzPct val="75000"/>
              <a:buFont typeface="Monotype Sorts" charset="2"/>
              <a:buChar char=""/>
              <a:defRPr/>
            </a:pPr>
            <a:r>
              <a:rPr lang="en-US" sz="2000" dirty="0" smtClean="0">
                <a:solidFill>
                  <a:srgbClr val="002060"/>
                </a:solidFill>
              </a:rPr>
              <a:t>CO</a:t>
            </a:r>
            <a:r>
              <a:rPr lang="en-US" sz="2000" baseline="-25000" dirty="0" smtClean="0">
                <a:solidFill>
                  <a:srgbClr val="002060"/>
                </a:solidFill>
              </a:rPr>
              <a:t>2</a:t>
            </a:r>
            <a:r>
              <a:rPr lang="en-US" sz="2000" dirty="0" smtClean="0">
                <a:solidFill>
                  <a:srgbClr val="002060"/>
                </a:solidFill>
              </a:rPr>
              <a:t> is toxic in higher concentrations:</a:t>
            </a:r>
          </a:p>
          <a:p>
            <a:pPr marL="1123950" lvl="2" indent="-323850">
              <a:lnSpc>
                <a:spcPct val="100000"/>
              </a:lnSpc>
              <a:buClrTx/>
              <a:buSzPct val="75000"/>
              <a:buFont typeface="Monotype Sorts" charset="2"/>
              <a:buChar char=""/>
              <a:defRPr/>
            </a:pPr>
            <a:r>
              <a:rPr lang="en-US" sz="1600" dirty="0" smtClean="0">
                <a:solidFill>
                  <a:srgbClr val="002060"/>
                </a:solidFill>
              </a:rPr>
              <a:t>1% (10,000 </a:t>
            </a:r>
            <a:r>
              <a:rPr lang="en-US" sz="1600" dirty="0" err="1" smtClean="0">
                <a:solidFill>
                  <a:srgbClr val="002060"/>
                </a:solidFill>
              </a:rPr>
              <a:t>ppm</a:t>
            </a:r>
            <a:r>
              <a:rPr lang="en-US" sz="1600" dirty="0" smtClean="0">
                <a:solidFill>
                  <a:srgbClr val="002060"/>
                </a:solidFill>
              </a:rPr>
              <a:t>) will make some people feel drowsy.</a:t>
            </a:r>
          </a:p>
          <a:p>
            <a:pPr marL="1123950" lvl="2" indent="-323850">
              <a:lnSpc>
                <a:spcPct val="100000"/>
              </a:lnSpc>
              <a:buClrTx/>
              <a:buSzPct val="75000"/>
              <a:buFont typeface="Monotype Sorts" charset="2"/>
              <a:buChar char=""/>
              <a:defRPr/>
            </a:pPr>
            <a:r>
              <a:rPr lang="en-US" sz="1600" dirty="0" smtClean="0">
                <a:solidFill>
                  <a:srgbClr val="002060"/>
                </a:solidFill>
              </a:rPr>
              <a:t>Concentrations of 7% to 10% cause dizziness, headache, visual and hearing dysfunction, and unconsciousness within a few minutes to an hour.</a:t>
            </a:r>
            <a:endParaRPr lang="en-GB" sz="2000" dirty="0" smtClean="0">
              <a:solidFill>
                <a:srgbClr val="C00000"/>
              </a:solidFill>
              <a:latin typeface="+mj-lt"/>
            </a:endParaRPr>
          </a:p>
        </p:txBody>
      </p:sp>
      <p:sp>
        <p:nvSpPr>
          <p:cNvPr id="7171" name="Rectangle 3"/>
          <p:cNvSpPr>
            <a:spLocks noGrp="1" noChangeArrowheads="1"/>
          </p:cNvSpPr>
          <p:nvPr>
            <p:ph sz="half" idx="2"/>
          </p:nvPr>
        </p:nvSpPr>
        <p:spPr>
          <a:xfrm>
            <a:off x="4800600" y="1447800"/>
            <a:ext cx="4114800" cy="4953000"/>
          </a:xfrm>
          <a:solidFill>
            <a:schemeClr val="bg1"/>
          </a:solidFill>
          <a:ln>
            <a:solidFill>
              <a:schemeClr val="tx1"/>
            </a:solidFill>
          </a:ln>
        </p:spPr>
        <p:txBody>
          <a:bodyPr/>
          <a:lstStyle/>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rgbClr val="C00000"/>
                </a:solidFill>
                <a:latin typeface="+mj-lt"/>
              </a:rPr>
              <a:t>Toxic Materials</a:t>
            </a:r>
          </a:p>
          <a:p>
            <a:pPr marL="723900" lvl="1" indent="-266700">
              <a:lnSpc>
                <a:spcPct val="100000"/>
              </a:lnSpc>
              <a:spcBef>
                <a:spcPts val="600"/>
              </a:spcBef>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Carbon Monoxide</a:t>
            </a:r>
          </a:p>
          <a:p>
            <a:pPr marL="723900" lvl="1" indent="-266700">
              <a:lnSpc>
                <a:spcPct val="100000"/>
              </a:lnSpc>
              <a:spcBef>
                <a:spcPts val="600"/>
              </a:spcBef>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Hydrogen Sulphide</a:t>
            </a:r>
          </a:p>
          <a:p>
            <a:pPr marL="723900" lvl="1" indent="-266700">
              <a:lnSpc>
                <a:spcPct val="100000"/>
              </a:lnSpc>
              <a:spcBef>
                <a:spcPts val="600"/>
              </a:spcBef>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Welding fumes</a:t>
            </a:r>
          </a:p>
          <a:p>
            <a:pPr marL="723900" lvl="1" indent="-266700">
              <a:lnSpc>
                <a:spcPct val="100000"/>
              </a:lnSpc>
              <a:spcBef>
                <a:spcPts val="600"/>
              </a:spcBef>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Corrosives</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rgbClr val="C00000"/>
                </a:solidFill>
                <a:latin typeface="+mj-lt"/>
              </a:rPr>
              <a:t>Mechanical </a:t>
            </a:r>
            <a:r>
              <a:rPr lang="en-GB" sz="2400" dirty="0" smtClean="0">
                <a:solidFill>
                  <a:schemeClr val="accent6">
                    <a:lumMod val="50000"/>
                  </a:schemeClr>
                </a:solidFill>
                <a:latin typeface="+mj-lt"/>
              </a:rPr>
              <a:t>Hazards</a:t>
            </a:r>
          </a:p>
          <a:p>
            <a:pPr marL="723900" lvl="1" indent="-266700">
              <a:lnSpc>
                <a:spcPct val="100000"/>
              </a:lnSpc>
              <a:spcBef>
                <a:spcPts val="600"/>
              </a:spcBef>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Mixers</a:t>
            </a:r>
          </a:p>
          <a:p>
            <a:pPr marL="723900" lvl="1" indent="-266700">
              <a:lnSpc>
                <a:spcPct val="100000"/>
              </a:lnSpc>
              <a:spcBef>
                <a:spcPts val="600"/>
              </a:spcBef>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Crushers</a:t>
            </a:r>
          </a:p>
          <a:p>
            <a:pPr marL="323850" indent="-266700">
              <a:lnSpc>
                <a:spcPct val="100000"/>
              </a:lnSpc>
              <a:spcBef>
                <a:spcPts val="600"/>
              </a:spcBef>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rgbClr val="C00000"/>
                </a:solidFill>
                <a:latin typeface="+mj-lt"/>
              </a:rPr>
              <a:t>Engulfment</a:t>
            </a:r>
          </a:p>
          <a:p>
            <a:pPr marL="723900" lvl="1" indent="-266700">
              <a:lnSpc>
                <a:spcPct val="100000"/>
              </a:lnSpc>
              <a:spcBef>
                <a:spcPts val="600"/>
              </a:spcBef>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Soil around an excavation</a:t>
            </a:r>
          </a:p>
          <a:p>
            <a:pPr marL="723900" lvl="1" indent="-266700">
              <a:lnSpc>
                <a:spcPct val="100000"/>
              </a:lnSpc>
              <a:spcBef>
                <a:spcPts val="600"/>
              </a:spcBef>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Grain in a silo</a:t>
            </a:r>
          </a:p>
          <a:p>
            <a:pPr marL="723900" lvl="1" indent="-266700">
              <a:lnSpc>
                <a:spcPct val="100000"/>
              </a:lnSpc>
              <a:spcBef>
                <a:spcPts val="600"/>
              </a:spcBef>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Powdered material in a bin</a:t>
            </a:r>
          </a:p>
        </p:txBody>
      </p:sp>
      <p:sp>
        <p:nvSpPr>
          <p:cNvPr id="29698" name="Slide Number Placeholder 6"/>
          <p:cNvSpPr>
            <a:spLocks noGrp="1"/>
          </p:cNvSpPr>
          <p:nvPr>
            <p:ph type="sldNum" idx="12"/>
          </p:nvPr>
        </p:nvSpPr>
        <p:spPr>
          <a:noFill/>
        </p:spPr>
        <p:txBody>
          <a:bodyPr/>
          <a:lstStyle/>
          <a:p>
            <a:pPr>
              <a:buFont typeface="Times New Roman" pitchFamily="18" charset="0"/>
              <a:buNone/>
            </a:pPr>
            <a:fld id="{3DE19744-FBF5-4F92-AB58-55E4980CF2AA}" type="slidenum">
              <a:rPr lang="en-GB" b="0" smtClean="0">
                <a:latin typeface="Times New Roman" pitchFamily="18" charset="0"/>
              </a:rPr>
              <a:pPr>
                <a:buFont typeface="Times New Roman" pitchFamily="18" charset="0"/>
                <a:buNone/>
              </a:pPr>
              <a:t>16</a:t>
            </a:fld>
            <a:endParaRPr lang="en-GB" b="0" dirty="0" smtClean="0">
              <a:latin typeface="Times New Roman" pitchFamily="18" charset="0"/>
            </a:endParaRPr>
          </a:p>
        </p:txBody>
      </p:sp>
    </p:spTree>
  </p:cSld>
  <p:clrMapOvr>
    <a:masterClrMapping/>
  </p:clrMapOvr>
  <p:transition spd="med">
    <p:strips dir="ld"/>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134350" cy="1417637"/>
          </a:xfrm>
        </p:spPr>
        <p:txBody>
          <a:bodyPr/>
          <a:lstStyle/>
          <a:p>
            <a:pPr>
              <a:lnSpc>
                <a:spcPct val="100000"/>
              </a:lnSpc>
            </a:pPr>
            <a:r>
              <a:rPr lang="en-GB" sz="4000" dirty="0" smtClean="0">
                <a:solidFill>
                  <a:schemeClr val="accent6">
                    <a:lumMod val="50000"/>
                  </a:schemeClr>
                </a:solidFill>
                <a:effectLst/>
                <a:latin typeface="+mn-lt"/>
              </a:rPr>
              <a:t>Potential Hazards in Confined Spaces</a:t>
            </a:r>
            <a:endParaRPr lang="en-US" sz="4000" dirty="0">
              <a:effectLst/>
              <a:latin typeface="+mn-lt"/>
            </a:endParaRPr>
          </a:p>
        </p:txBody>
      </p:sp>
      <p:sp>
        <p:nvSpPr>
          <p:cNvPr id="3" name="Content Placeholder 2"/>
          <p:cNvSpPr>
            <a:spLocks noGrp="1"/>
          </p:cNvSpPr>
          <p:nvPr>
            <p:ph sz="half" idx="1"/>
          </p:nvPr>
        </p:nvSpPr>
        <p:spPr>
          <a:xfrm>
            <a:off x="685800" y="1981200"/>
            <a:ext cx="7239000" cy="4098925"/>
          </a:xfrm>
        </p:spPr>
        <p:txBody>
          <a:bodyPr/>
          <a:lstStyle/>
          <a:p>
            <a:pPr marL="323850" indent="-323850">
              <a:lnSpc>
                <a:spcPct val="100000"/>
              </a:lnSpc>
              <a:spcBef>
                <a:spcPts val="0"/>
              </a:spcBef>
              <a:buClrTx/>
              <a:buSzPct val="75000"/>
              <a:buFont typeface="Monotype Sorts" charset="2"/>
              <a:buChar char=""/>
              <a:tabLst>
                <a:tab pos="7294563" algn="l"/>
                <a:tab pos="7751763" algn="l"/>
                <a:tab pos="8208963" algn="l"/>
                <a:tab pos="8666163" algn="l"/>
                <a:tab pos="9123363" algn="l"/>
              </a:tabLst>
              <a:defRPr/>
            </a:pPr>
            <a:r>
              <a:rPr lang="en-GB" sz="2400" dirty="0" smtClean="0">
                <a:solidFill>
                  <a:srgbClr val="C00000"/>
                </a:solidFill>
              </a:rPr>
              <a:t>Electricity</a:t>
            </a:r>
          </a:p>
          <a:p>
            <a:pPr marL="323850" indent="-323850">
              <a:lnSpc>
                <a:spcPct val="100000"/>
              </a:lnSpc>
              <a:spcBef>
                <a:spcPts val="0"/>
              </a:spcBef>
              <a:buClrTx/>
              <a:buSzPct val="75000"/>
              <a:buFont typeface="Monotype Sorts" charset="2"/>
              <a:buChar char=""/>
              <a:tabLst>
                <a:tab pos="7294563" algn="l"/>
                <a:tab pos="7751763" algn="l"/>
                <a:tab pos="8208963" algn="l"/>
                <a:tab pos="8666163" algn="l"/>
                <a:tab pos="9123363" algn="l"/>
              </a:tabLst>
              <a:defRPr/>
            </a:pPr>
            <a:r>
              <a:rPr lang="en-GB" sz="2400" dirty="0" err="1" smtClean="0">
                <a:solidFill>
                  <a:srgbClr val="C00000"/>
                </a:solidFill>
              </a:rPr>
              <a:t>Flamable</a:t>
            </a:r>
            <a:r>
              <a:rPr lang="en-GB" sz="2400" dirty="0" smtClean="0">
                <a:solidFill>
                  <a:srgbClr val="C00000"/>
                </a:solidFill>
              </a:rPr>
              <a:t> -Combustibles</a:t>
            </a:r>
          </a:p>
          <a:p>
            <a:pPr marL="723900" lvl="1" indent="-266700">
              <a:lnSpc>
                <a:spcPct val="100000"/>
              </a:lnSpc>
              <a:spcBef>
                <a:spcPts val="0"/>
              </a:spcBef>
              <a:buClrTx/>
              <a:buFont typeface="Times New Roman" pitchFamily="16" charset="0"/>
              <a:buChar char="–"/>
              <a:tabLst>
                <a:tab pos="7294563" algn="l"/>
                <a:tab pos="7751763" algn="l"/>
                <a:tab pos="8208963" algn="l"/>
                <a:tab pos="8666163" algn="l"/>
                <a:tab pos="9123363" algn="l"/>
              </a:tabLst>
              <a:defRPr/>
            </a:pPr>
            <a:r>
              <a:rPr lang="en-GB" dirty="0" smtClean="0">
                <a:solidFill>
                  <a:srgbClr val="002060"/>
                </a:solidFill>
              </a:rPr>
              <a:t>Methane</a:t>
            </a:r>
          </a:p>
          <a:p>
            <a:pPr marL="723900" lvl="1" indent="-266700">
              <a:lnSpc>
                <a:spcPct val="100000"/>
              </a:lnSpc>
              <a:spcBef>
                <a:spcPts val="0"/>
              </a:spcBef>
              <a:buClrTx/>
              <a:buFont typeface="Times New Roman" pitchFamily="16" charset="0"/>
              <a:buChar char="–"/>
              <a:tabLst>
                <a:tab pos="7294563" algn="l"/>
                <a:tab pos="7751763" algn="l"/>
                <a:tab pos="8208963" algn="l"/>
                <a:tab pos="8666163" algn="l"/>
                <a:tab pos="9123363" algn="l"/>
              </a:tabLst>
              <a:defRPr/>
            </a:pPr>
            <a:r>
              <a:rPr lang="en-GB" dirty="0" smtClean="0">
                <a:solidFill>
                  <a:srgbClr val="002060"/>
                </a:solidFill>
              </a:rPr>
              <a:t>Hydrogen</a:t>
            </a:r>
          </a:p>
          <a:p>
            <a:pPr marL="723900" lvl="1" indent="-266700">
              <a:lnSpc>
                <a:spcPct val="100000"/>
              </a:lnSpc>
              <a:spcBef>
                <a:spcPts val="0"/>
              </a:spcBef>
              <a:buClrTx/>
              <a:buFont typeface="Times New Roman" pitchFamily="16" charset="0"/>
              <a:buChar char="–"/>
              <a:tabLst>
                <a:tab pos="7294563" algn="l"/>
                <a:tab pos="7751763" algn="l"/>
                <a:tab pos="8208963" algn="l"/>
                <a:tab pos="8666163" algn="l"/>
                <a:tab pos="9123363" algn="l"/>
              </a:tabLst>
              <a:defRPr/>
            </a:pPr>
            <a:r>
              <a:rPr lang="en-GB" dirty="0" smtClean="0">
                <a:solidFill>
                  <a:srgbClr val="002060"/>
                </a:solidFill>
              </a:rPr>
              <a:t>Acetylene</a:t>
            </a:r>
          </a:p>
          <a:p>
            <a:pPr marL="723900" lvl="1" indent="-266700">
              <a:lnSpc>
                <a:spcPct val="100000"/>
              </a:lnSpc>
              <a:spcBef>
                <a:spcPts val="0"/>
              </a:spcBef>
              <a:buClrTx/>
              <a:buFont typeface="Times New Roman" pitchFamily="16" charset="0"/>
              <a:buChar char="–"/>
              <a:tabLst>
                <a:tab pos="7294563" algn="l"/>
                <a:tab pos="7751763" algn="l"/>
                <a:tab pos="8208963" algn="l"/>
                <a:tab pos="8666163" algn="l"/>
                <a:tab pos="9123363" algn="l"/>
              </a:tabLst>
              <a:defRPr/>
            </a:pPr>
            <a:r>
              <a:rPr lang="en-GB" dirty="0" smtClean="0">
                <a:solidFill>
                  <a:srgbClr val="002060"/>
                </a:solidFill>
              </a:rPr>
              <a:t>Propane</a:t>
            </a:r>
          </a:p>
          <a:p>
            <a:pPr marL="723900" lvl="1" indent="-266700">
              <a:lnSpc>
                <a:spcPct val="100000"/>
              </a:lnSpc>
              <a:spcBef>
                <a:spcPts val="0"/>
              </a:spcBef>
              <a:buClrTx/>
              <a:buFont typeface="Times New Roman" pitchFamily="16" charset="0"/>
              <a:buChar char="–"/>
              <a:tabLst>
                <a:tab pos="7294563" algn="l"/>
                <a:tab pos="7751763" algn="l"/>
                <a:tab pos="8208963" algn="l"/>
                <a:tab pos="8666163" algn="l"/>
                <a:tab pos="9123363" algn="l"/>
              </a:tabLst>
              <a:defRPr/>
            </a:pPr>
            <a:r>
              <a:rPr lang="en-GB" dirty="0" smtClean="0">
                <a:solidFill>
                  <a:srgbClr val="002060"/>
                </a:solidFill>
              </a:rPr>
              <a:t>Gasoline fumes</a:t>
            </a:r>
          </a:p>
        </p:txBody>
      </p:sp>
      <p:sp>
        <p:nvSpPr>
          <p:cNvPr id="5" name="Slide Number Placeholder 4"/>
          <p:cNvSpPr>
            <a:spLocks noGrp="1"/>
          </p:cNvSpPr>
          <p:nvPr>
            <p:ph type="sldNum" idx="12"/>
          </p:nvPr>
        </p:nvSpPr>
        <p:spPr/>
        <p:txBody>
          <a:bodyPr/>
          <a:lstStyle/>
          <a:p>
            <a:pPr>
              <a:defRPr/>
            </a:pPr>
            <a:fld id="{2DA5BB0E-DAE9-48F5-A6F6-E772319ED958}" type="slidenum">
              <a:rPr lang="en-GB" smtClean="0"/>
              <a:pPr>
                <a:defRPr/>
              </a:pPr>
              <a:t>17</a:t>
            </a:fld>
            <a:endParaRPr lang="en-GB" dirty="0"/>
          </a:p>
        </p:txBody>
      </p:sp>
    </p:spTree>
  </p:cSld>
  <p:clrMapOvr>
    <a:masterClrMapping/>
  </p:clrMapOvr>
  <p:transition spd="med">
    <p:strips dir="l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Oxygen Deficiency</a:t>
            </a:r>
            <a:endParaRPr lang="en-US" dirty="0">
              <a:solidFill>
                <a:schemeClr val="tx1"/>
              </a:solidFill>
            </a:endParaRPr>
          </a:p>
        </p:txBody>
      </p:sp>
      <p:sp>
        <p:nvSpPr>
          <p:cNvPr id="6" name="Content Placeholder 5"/>
          <p:cNvSpPr>
            <a:spLocks noGrp="1"/>
          </p:cNvSpPr>
          <p:nvPr>
            <p:ph idx="1"/>
          </p:nvPr>
        </p:nvSpPr>
        <p:spPr/>
        <p:txBody>
          <a:bodyPr/>
          <a:lstStyle/>
          <a:p>
            <a:pPr>
              <a:lnSpc>
                <a:spcPct val="100000"/>
              </a:lnSpc>
              <a:spcBef>
                <a:spcPts val="0"/>
              </a:spcBef>
              <a:buFont typeface="Arial" pitchFamily="34" charset="0"/>
              <a:buChar char="•"/>
            </a:pPr>
            <a:r>
              <a:rPr lang="en-US" dirty="0" smtClean="0">
                <a:solidFill>
                  <a:srgbClr val="C00000"/>
                </a:solidFill>
              </a:rPr>
              <a:t>Oxygen could be removed from the air in a confined space by:</a:t>
            </a:r>
          </a:p>
          <a:p>
            <a:pPr lvl="1">
              <a:lnSpc>
                <a:spcPct val="100000"/>
              </a:lnSpc>
              <a:spcBef>
                <a:spcPts val="0"/>
              </a:spcBef>
              <a:buFont typeface="Wingdings" pitchFamily="2" charset="2"/>
              <a:buChar char="Ø"/>
            </a:pPr>
            <a:r>
              <a:rPr lang="en-US" dirty="0" smtClean="0"/>
              <a:t>Material in the space could displace the oxygen</a:t>
            </a:r>
          </a:p>
          <a:p>
            <a:pPr lvl="1">
              <a:lnSpc>
                <a:spcPct val="100000"/>
              </a:lnSpc>
              <a:spcBef>
                <a:spcPts val="0"/>
              </a:spcBef>
              <a:buFont typeface="Wingdings" pitchFamily="2" charset="2"/>
              <a:buChar char="Ø"/>
            </a:pPr>
            <a:r>
              <a:rPr lang="en-US" dirty="0" smtClean="0">
                <a:solidFill>
                  <a:schemeClr val="tx1"/>
                </a:solidFill>
              </a:rPr>
              <a:t>Rusting could create a chemical reaction that uses up the oxygen</a:t>
            </a:r>
          </a:p>
          <a:p>
            <a:pPr lvl="1">
              <a:lnSpc>
                <a:spcPct val="100000"/>
              </a:lnSpc>
              <a:spcBef>
                <a:spcPts val="0"/>
              </a:spcBef>
              <a:buFont typeface="Wingdings" pitchFamily="2" charset="2"/>
              <a:buChar char="Ø"/>
            </a:pPr>
            <a:r>
              <a:rPr lang="en-US" dirty="0" smtClean="0"/>
              <a:t>The space could be purged with a gas to prevent explosions.</a:t>
            </a:r>
            <a:endParaRPr lang="en-US" dirty="0">
              <a:solidFill>
                <a:schemeClr val="tx1"/>
              </a:solidFill>
            </a:endParaRPr>
          </a:p>
        </p:txBody>
      </p:sp>
      <p:sp>
        <p:nvSpPr>
          <p:cNvPr id="5" name="Slide Number Placeholder 4"/>
          <p:cNvSpPr>
            <a:spLocks noGrp="1"/>
          </p:cNvSpPr>
          <p:nvPr>
            <p:ph type="sldNum" idx="12"/>
          </p:nvPr>
        </p:nvSpPr>
        <p:spPr/>
        <p:txBody>
          <a:bodyPr/>
          <a:lstStyle/>
          <a:p>
            <a:pPr>
              <a:defRPr/>
            </a:pPr>
            <a:fld id="{2DA5BB0E-DAE9-48F5-A6F6-E772319ED958}" type="slidenum">
              <a:rPr lang="en-GB" smtClean="0"/>
              <a:pPr>
                <a:defRPr/>
              </a:pPr>
              <a:t>18</a:t>
            </a:fld>
            <a:endParaRPr lang="en-GB" dirty="0"/>
          </a:p>
        </p:txBody>
      </p:sp>
    </p:spTree>
  </p:cSld>
  <p:clrMapOvr>
    <a:masterClrMapping/>
  </p:clrMapOvr>
  <p:transition spd="med">
    <p:strips dir="l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0" y="381000"/>
            <a:ext cx="9144000" cy="914400"/>
          </a:xfrm>
        </p:spPr>
        <p:txBody>
          <a:bodyPr/>
          <a:lstStyle/>
          <a:p>
            <a:pPr>
              <a:lnSpc>
                <a:spcPct val="100000"/>
              </a:lnSpc>
              <a:buFont typeface="Times New Roman" pitchFamily="16" charset="0"/>
              <a:buNone/>
              <a:defRPr/>
            </a:pPr>
            <a:r>
              <a:rPr lang="en-GB" sz="3500" dirty="0" smtClean="0">
                <a:solidFill>
                  <a:schemeClr val="accent6">
                    <a:lumMod val="50000"/>
                  </a:schemeClr>
                </a:solidFill>
                <a:effectLst/>
                <a:latin typeface="+mn-lt"/>
              </a:rPr>
              <a:t>ENTRY</a:t>
            </a:r>
          </a:p>
        </p:txBody>
      </p:sp>
      <p:sp>
        <p:nvSpPr>
          <p:cNvPr id="8195" name="Rectangle 3"/>
          <p:cNvSpPr>
            <a:spLocks noGrp="1" noChangeArrowheads="1"/>
          </p:cNvSpPr>
          <p:nvPr>
            <p:ph idx="1"/>
          </p:nvPr>
        </p:nvSpPr>
        <p:spPr>
          <a:xfrm>
            <a:off x="457200" y="1524001"/>
            <a:ext cx="8077200" cy="3733800"/>
          </a:xfrm>
        </p:spPr>
        <p:txBody>
          <a:bodyPr/>
          <a:lstStyle/>
          <a:p>
            <a:pPr marL="323850" indent="-323850">
              <a:lnSpc>
                <a:spcPct val="100000"/>
              </a:lnSpc>
              <a:buClrTx/>
              <a:buSzPct val="75000"/>
              <a:buFont typeface="Monotype Sorts" charset="2"/>
              <a:buChar char=""/>
              <a:defRPr/>
            </a:pPr>
            <a:r>
              <a:rPr lang="en-GB" sz="2800" dirty="0" smtClean="0">
                <a:solidFill>
                  <a:srgbClr val="16165D"/>
                </a:solidFill>
                <a:latin typeface="+mj-lt"/>
              </a:rPr>
              <a:t>The act by which a person intentionally passes through an opening into a confined space.</a:t>
            </a:r>
          </a:p>
          <a:p>
            <a:pPr marL="323850" indent="-323850">
              <a:lnSpc>
                <a:spcPct val="100000"/>
              </a:lnSpc>
              <a:buClrTx/>
              <a:buSzPct val="75000"/>
              <a:buFont typeface="Monotype Sorts" charset="2"/>
              <a:buChar char=""/>
              <a:defRPr/>
            </a:pPr>
            <a:r>
              <a:rPr lang="en-GB" sz="2800" dirty="0" smtClean="0">
                <a:solidFill>
                  <a:srgbClr val="16165D"/>
                </a:solidFill>
                <a:latin typeface="+mj-lt"/>
              </a:rPr>
              <a:t>Any part of the body passing through the opening is considered entry.</a:t>
            </a:r>
          </a:p>
        </p:txBody>
      </p:sp>
      <p:sp>
        <p:nvSpPr>
          <p:cNvPr id="30722" name="Slide Number Placeholder 5"/>
          <p:cNvSpPr>
            <a:spLocks noGrp="1"/>
          </p:cNvSpPr>
          <p:nvPr>
            <p:ph type="sldNum" idx="12"/>
          </p:nvPr>
        </p:nvSpPr>
        <p:spPr>
          <a:noFill/>
        </p:spPr>
        <p:txBody>
          <a:bodyPr/>
          <a:lstStyle/>
          <a:p>
            <a:pPr>
              <a:buFont typeface="Times New Roman" pitchFamily="18" charset="0"/>
              <a:buNone/>
            </a:pPr>
            <a:fld id="{BDD0F7C8-0046-4685-8B0A-3EAF7E08F0C7}" type="slidenum">
              <a:rPr lang="en-GB" smtClean="0">
                <a:solidFill>
                  <a:schemeClr val="tx1"/>
                </a:solidFill>
                <a:latin typeface="Times New Roman" pitchFamily="18" charset="0"/>
              </a:rPr>
              <a:pPr>
                <a:buFont typeface="Times New Roman" pitchFamily="18" charset="0"/>
                <a:buNone/>
              </a:pPr>
              <a:t>19</a:t>
            </a:fld>
            <a:endParaRPr lang="en-GB" dirty="0" smtClean="0">
              <a:solidFill>
                <a:schemeClr val="tx1"/>
              </a:solidFill>
              <a:latin typeface="Times New Roman" pitchFamily="18" charset="0"/>
            </a:endParaRPr>
          </a:p>
        </p:txBody>
      </p:sp>
    </p:spTree>
  </p:cSld>
  <p:clrMapOvr>
    <a:masterClrMapping/>
  </p:clrMapOvr>
  <p:transition spd="med">
    <p:strips dir="ld"/>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Disclaimer</a:t>
            </a:r>
            <a:endParaRPr lang="en-US" dirty="0">
              <a:solidFill>
                <a:schemeClr val="tx1"/>
              </a:solidFill>
            </a:endParaRPr>
          </a:p>
        </p:txBody>
      </p:sp>
      <p:sp>
        <p:nvSpPr>
          <p:cNvPr id="3" name="Content Placeholder 2"/>
          <p:cNvSpPr>
            <a:spLocks noGrp="1"/>
          </p:cNvSpPr>
          <p:nvPr>
            <p:ph idx="1"/>
          </p:nvPr>
        </p:nvSpPr>
        <p:spPr>
          <a:xfrm>
            <a:off x="609600" y="1828800"/>
            <a:ext cx="7753350" cy="4098925"/>
          </a:xfrm>
        </p:spPr>
        <p:txBody>
          <a:bodyPr/>
          <a:lstStyle/>
          <a:p>
            <a:pPr algn="ctr">
              <a:lnSpc>
                <a:spcPct val="100000"/>
              </a:lnSpc>
              <a:spcBef>
                <a:spcPts val="0"/>
              </a:spcBef>
            </a:pPr>
            <a:r>
              <a:rPr lang="en-US" sz="2800" b="1" dirty="0" smtClean="0">
                <a:solidFill>
                  <a:schemeClr val="tx1"/>
                </a:solidFill>
              </a:rPr>
              <a:t>“This material was produced under Grant </a:t>
            </a:r>
          </a:p>
          <a:p>
            <a:pPr algn="ctr">
              <a:lnSpc>
                <a:spcPct val="100000"/>
              </a:lnSpc>
              <a:spcBef>
                <a:spcPts val="0"/>
              </a:spcBef>
            </a:pPr>
            <a:r>
              <a:rPr lang="en-US" sz="2800" b="1" dirty="0" smtClean="0">
                <a:solidFill>
                  <a:schemeClr val="tx1"/>
                </a:solidFill>
              </a:rPr>
              <a:t>SH-21000-10-60-F-29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sz="2800" b="1" dirty="0">
              <a:solidFill>
                <a:schemeClr val="tx1"/>
              </a:solidFill>
            </a:endParaRPr>
          </a:p>
        </p:txBody>
      </p:sp>
      <p:sp>
        <p:nvSpPr>
          <p:cNvPr id="4" name="Slide Number Placeholder 3"/>
          <p:cNvSpPr>
            <a:spLocks noGrp="1"/>
          </p:cNvSpPr>
          <p:nvPr>
            <p:ph type="sldNum" idx="12"/>
          </p:nvPr>
        </p:nvSpPr>
        <p:spPr/>
        <p:txBody>
          <a:bodyPr/>
          <a:lstStyle/>
          <a:p>
            <a:pPr>
              <a:defRPr/>
            </a:pPr>
            <a:fld id="{4FFCA879-96E6-41C3-9449-A5EF63E2D752}" type="slidenum">
              <a:rPr lang="en-GB" smtClean="0"/>
              <a:pPr>
                <a:defRPr/>
              </a:pPr>
              <a:t>2</a:t>
            </a:fld>
            <a:endParaRPr lang="en-GB" dirty="0"/>
          </a:p>
        </p:txBody>
      </p:sp>
    </p:spTree>
  </p:cSld>
  <p:clrMapOvr>
    <a:masterClrMapping/>
  </p:clrMapOvr>
  <p:transition spd="med">
    <p:strips dir="l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0" y="304800"/>
            <a:ext cx="9144000" cy="914400"/>
          </a:xfrm>
        </p:spPr>
        <p:txBody>
          <a:bodyPr/>
          <a:lstStyle/>
          <a:p>
            <a:pPr>
              <a:lnSpc>
                <a:spcPct val="100000"/>
              </a:lnSpc>
              <a:buFont typeface="Times New Roman" pitchFamily="16" charset="0"/>
              <a:buNone/>
              <a:defRPr/>
            </a:pPr>
            <a:r>
              <a:rPr lang="en-GB" sz="3500" b="1" dirty="0" smtClean="0">
                <a:solidFill>
                  <a:schemeClr val="accent6">
                    <a:lumMod val="50000"/>
                  </a:schemeClr>
                </a:solidFill>
                <a:effectLst/>
                <a:latin typeface="+mn-lt"/>
              </a:rPr>
              <a:t>IDLH</a:t>
            </a:r>
          </a:p>
        </p:txBody>
      </p:sp>
      <p:sp>
        <p:nvSpPr>
          <p:cNvPr id="9218" name="Rectangle 2"/>
          <p:cNvSpPr>
            <a:spLocks noGrp="1" noChangeArrowheads="1"/>
          </p:cNvSpPr>
          <p:nvPr>
            <p:ph idx="1"/>
          </p:nvPr>
        </p:nvSpPr>
        <p:spPr>
          <a:xfrm>
            <a:off x="685800" y="2343150"/>
            <a:ext cx="7772400" cy="3219450"/>
          </a:xfrm>
        </p:spPr>
        <p:txBody>
          <a:bodyPr/>
          <a:lstStyle/>
          <a:p>
            <a:pPr marL="323850" indent="-323850">
              <a:lnSpc>
                <a:spcPct val="100000"/>
              </a:lnSpc>
              <a:buClrTx/>
              <a:buFont typeface="Wingdings" pitchFamily="2" charset="2"/>
              <a:buChar char="q"/>
              <a:defRPr/>
            </a:pPr>
            <a:r>
              <a:rPr lang="en-GB" sz="2400" dirty="0" smtClean="0">
                <a:solidFill>
                  <a:schemeClr val="accent6">
                    <a:lumMod val="50000"/>
                  </a:schemeClr>
                </a:solidFill>
                <a:latin typeface="+mj-lt"/>
              </a:rPr>
              <a:t>Any condition which poses an immediate threat to the health of life on an entrant, or;</a:t>
            </a:r>
          </a:p>
          <a:p>
            <a:pPr marL="323850" indent="-323850">
              <a:lnSpc>
                <a:spcPct val="100000"/>
              </a:lnSpc>
              <a:buClrTx/>
              <a:buFont typeface="Wingdings" pitchFamily="2" charset="2"/>
              <a:buChar char="q"/>
              <a:defRPr/>
            </a:pPr>
            <a:r>
              <a:rPr lang="en-GB" sz="2400" dirty="0" smtClean="0">
                <a:solidFill>
                  <a:schemeClr val="accent6">
                    <a:lumMod val="50000"/>
                  </a:schemeClr>
                </a:solidFill>
                <a:latin typeface="+mj-lt"/>
              </a:rPr>
              <a:t>Would cause irreversible adverse health effects, or;</a:t>
            </a:r>
          </a:p>
          <a:p>
            <a:pPr marL="323850" indent="-323850">
              <a:lnSpc>
                <a:spcPct val="100000"/>
              </a:lnSpc>
              <a:buClrTx/>
              <a:buFont typeface="Wingdings" pitchFamily="2" charset="2"/>
              <a:buChar char="q"/>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chemeClr val="accent6">
                    <a:lumMod val="50000"/>
                  </a:schemeClr>
                </a:solidFill>
                <a:latin typeface="+mj-lt"/>
              </a:rPr>
              <a:t>Would interfere with an individual’s ability to escape unaided from a permit space.</a:t>
            </a:r>
          </a:p>
        </p:txBody>
      </p:sp>
      <p:sp>
        <p:nvSpPr>
          <p:cNvPr id="31746" name="Slide Number Placeholder 5"/>
          <p:cNvSpPr>
            <a:spLocks noGrp="1"/>
          </p:cNvSpPr>
          <p:nvPr>
            <p:ph type="sldNum" idx="12"/>
          </p:nvPr>
        </p:nvSpPr>
        <p:spPr>
          <a:noFill/>
        </p:spPr>
        <p:txBody>
          <a:bodyPr/>
          <a:lstStyle/>
          <a:p>
            <a:pPr>
              <a:buFont typeface="Times New Roman" pitchFamily="18" charset="0"/>
              <a:buNone/>
            </a:pPr>
            <a:fld id="{7BA1D729-C8F8-4388-A182-B3FA4E0ECC96}" type="slidenum">
              <a:rPr lang="en-GB" smtClean="0">
                <a:solidFill>
                  <a:schemeClr val="tx1"/>
                </a:solidFill>
                <a:latin typeface="Times New Roman" pitchFamily="18" charset="0"/>
              </a:rPr>
              <a:pPr>
                <a:buFont typeface="Times New Roman" pitchFamily="18" charset="0"/>
                <a:buNone/>
              </a:pPr>
              <a:t>20</a:t>
            </a:fld>
            <a:endParaRPr lang="en-GB" dirty="0" smtClean="0">
              <a:solidFill>
                <a:schemeClr val="tx1"/>
              </a:solidFill>
              <a:latin typeface="Times New Roman" pitchFamily="18" charset="0"/>
            </a:endParaRPr>
          </a:p>
        </p:txBody>
      </p:sp>
      <p:sp>
        <p:nvSpPr>
          <p:cNvPr id="9219" name="Text Box 3"/>
          <p:cNvSpPr txBox="1">
            <a:spLocks noChangeArrowheads="1"/>
          </p:cNvSpPr>
          <p:nvPr/>
        </p:nvSpPr>
        <p:spPr bwMode="auto">
          <a:xfrm>
            <a:off x="228600" y="1447800"/>
            <a:ext cx="8686800" cy="617538"/>
          </a:xfrm>
          <a:prstGeom prst="rect">
            <a:avLst/>
          </a:prstGeom>
          <a:noFill/>
          <a:ln w="9525">
            <a:noFill/>
            <a:round/>
            <a:headEnd/>
            <a:tailEnd/>
          </a:ln>
          <a:effectLst/>
        </p:spPr>
        <p:txBody>
          <a:bodyPr lIns="90000" tIns="45000" rIns="90000" bIns="45000" anchor="ctr"/>
          <a:lstStyle/>
          <a:p>
            <a:pPr algn="ctr">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dirty="0">
                <a:solidFill>
                  <a:schemeClr val="accent6">
                    <a:lumMod val="50000"/>
                  </a:schemeClr>
                </a:solidFill>
                <a:latin typeface="+mj-lt"/>
              </a:rPr>
              <a:t>IMMEDIATELY DANGEROUS TO LIFE OR HEALTH</a:t>
            </a:r>
          </a:p>
        </p:txBody>
      </p:sp>
    </p:spTree>
  </p:cSld>
  <p:clrMapOvr>
    <a:masterClrMapping/>
  </p:clrMapOvr>
  <p:transition spd="med">
    <p:strips dir="ld"/>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0" y="228600"/>
            <a:ext cx="9144000" cy="917575"/>
          </a:xfrm>
        </p:spPr>
        <p:txBody>
          <a:bodyPr/>
          <a:lstStyle/>
          <a:p>
            <a:pPr>
              <a:lnSpc>
                <a:spcPct val="100000"/>
              </a:lnSpc>
              <a:buFont typeface="Times New Roman" pitchFamily="16" charset="0"/>
              <a:buNone/>
              <a:defRPr/>
            </a:pPr>
            <a:r>
              <a:rPr lang="en-GB" sz="3500" b="1" dirty="0" smtClean="0">
                <a:solidFill>
                  <a:schemeClr val="accent6">
                    <a:lumMod val="50000"/>
                  </a:schemeClr>
                </a:solidFill>
                <a:effectLst>
                  <a:outerShdw blurRad="38100" dist="38100" dir="2700000" algn="tl">
                    <a:srgbClr val="000000">
                      <a:alpha val="43137"/>
                    </a:srgbClr>
                  </a:outerShdw>
                </a:effectLst>
                <a:latin typeface="+mn-lt"/>
              </a:rPr>
              <a:t>ENTRANT</a:t>
            </a:r>
          </a:p>
        </p:txBody>
      </p:sp>
      <p:sp>
        <p:nvSpPr>
          <p:cNvPr id="10242" name="Rectangle 2"/>
          <p:cNvSpPr>
            <a:spLocks noGrp="1" noChangeArrowheads="1"/>
          </p:cNvSpPr>
          <p:nvPr>
            <p:ph idx="1"/>
          </p:nvPr>
        </p:nvSpPr>
        <p:spPr>
          <a:xfrm>
            <a:off x="5410200" y="1752600"/>
            <a:ext cx="3733800" cy="3124200"/>
          </a:xfrm>
        </p:spPr>
        <p:txBody>
          <a:bodyPr/>
          <a:lstStyle/>
          <a:p>
            <a:pPr marL="323850" indent="-323850">
              <a:lnSpc>
                <a:spcPct val="100000"/>
              </a:lnSpc>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The employee who will physically enter the confined space to perform the work.</a:t>
            </a:r>
          </a:p>
        </p:txBody>
      </p:sp>
      <p:sp>
        <p:nvSpPr>
          <p:cNvPr id="32770" name="Slide Number Placeholder 5"/>
          <p:cNvSpPr>
            <a:spLocks noGrp="1"/>
          </p:cNvSpPr>
          <p:nvPr>
            <p:ph type="sldNum" idx="12"/>
          </p:nvPr>
        </p:nvSpPr>
        <p:spPr>
          <a:noFill/>
        </p:spPr>
        <p:txBody>
          <a:bodyPr/>
          <a:lstStyle/>
          <a:p>
            <a:pPr>
              <a:buFont typeface="Times New Roman" pitchFamily="18" charset="0"/>
              <a:buNone/>
            </a:pPr>
            <a:fld id="{6E683478-5A12-4D7C-81FE-A9FEB17657D3}" type="slidenum">
              <a:rPr lang="en-GB" smtClean="0">
                <a:solidFill>
                  <a:schemeClr val="tx1"/>
                </a:solidFill>
                <a:latin typeface="Times New Roman" pitchFamily="18" charset="0"/>
              </a:rPr>
              <a:pPr>
                <a:buFont typeface="Times New Roman" pitchFamily="18" charset="0"/>
                <a:buNone/>
              </a:pPr>
              <a:t>21</a:t>
            </a:fld>
            <a:endParaRPr lang="en-GB" dirty="0" smtClean="0">
              <a:solidFill>
                <a:schemeClr val="tx1"/>
              </a:solidFill>
              <a:latin typeface="Times New Roman" pitchFamily="18" charset="0"/>
            </a:endParaRPr>
          </a:p>
        </p:txBody>
      </p:sp>
      <p:pic>
        <p:nvPicPr>
          <p:cNvPr id="32773" name="Picture 3"/>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219200" y="1524000"/>
            <a:ext cx="4141788" cy="3124200"/>
          </a:xfrm>
          <a:prstGeom prst="rect">
            <a:avLst/>
          </a:prstGeom>
          <a:noFill/>
          <a:ln w="9525">
            <a:noFill/>
            <a:round/>
            <a:headEnd/>
            <a:tailEnd/>
          </a:ln>
        </p:spPr>
      </p:pic>
    </p:spTree>
  </p:cSld>
  <p:clrMapOvr>
    <a:masterClrMapping/>
  </p:clrMapOvr>
  <p:transition spd="med">
    <p:strips dir="ld"/>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685800" y="465139"/>
            <a:ext cx="7753350" cy="982662"/>
          </a:xfrm>
        </p:spPr>
        <p:txBody>
          <a:bodyPr/>
          <a:lstStyle/>
          <a:p>
            <a:pPr>
              <a:lnSpc>
                <a:spcPct val="100000"/>
              </a:lnSpc>
              <a:buFont typeface="Times New Roman" pitchFamily="16" charset="0"/>
              <a:buNone/>
              <a:defRPr/>
            </a:pPr>
            <a:r>
              <a:rPr lang="en-GB" sz="3500" dirty="0" smtClean="0">
                <a:solidFill>
                  <a:schemeClr val="tx1"/>
                </a:solidFill>
                <a:effectLst>
                  <a:outerShdw blurRad="38100" dist="38100" dir="2700000" algn="tl">
                    <a:srgbClr val="000000">
                      <a:alpha val="43137"/>
                    </a:srgbClr>
                  </a:outerShdw>
                </a:effectLst>
                <a:latin typeface="+mn-lt"/>
                <a:cs typeface="Aharoni" pitchFamily="2" charset="-79"/>
              </a:rPr>
              <a:t>ATTENDANT</a:t>
            </a:r>
          </a:p>
        </p:txBody>
      </p:sp>
      <p:sp>
        <p:nvSpPr>
          <p:cNvPr id="6" name="Content Placeholder 5"/>
          <p:cNvSpPr>
            <a:spLocks noGrp="1"/>
          </p:cNvSpPr>
          <p:nvPr>
            <p:ph sz="half" idx="2"/>
          </p:nvPr>
        </p:nvSpPr>
        <p:spPr>
          <a:xfrm>
            <a:off x="4953000" y="1524000"/>
            <a:ext cx="3810000" cy="4800599"/>
          </a:xfrm>
        </p:spPr>
        <p:txBody>
          <a:bodyPr/>
          <a:lstStyle/>
          <a:p>
            <a:pPr>
              <a:lnSpc>
                <a:spcPct val="100000"/>
              </a:lnSpc>
              <a:spcBef>
                <a:spcPts val="0"/>
              </a:spcBef>
              <a:buFont typeface="Arial" pitchFamily="34" charset="0"/>
              <a:buChar char="•"/>
            </a:pPr>
            <a:r>
              <a:rPr lang="en-GB" dirty="0" smtClean="0">
                <a:solidFill>
                  <a:schemeClr val="tx1"/>
                </a:solidFill>
              </a:rPr>
              <a:t>The employee who remains outside the confined space and;</a:t>
            </a:r>
          </a:p>
          <a:p>
            <a:pPr lvl="1">
              <a:lnSpc>
                <a:spcPct val="100000"/>
              </a:lnSpc>
              <a:spcBef>
                <a:spcPts val="0"/>
              </a:spcBef>
              <a:buFont typeface="Arial" pitchFamily="34" charset="0"/>
              <a:buChar char="•"/>
            </a:pPr>
            <a:r>
              <a:rPr lang="en-GB" dirty="0" smtClean="0">
                <a:solidFill>
                  <a:schemeClr val="tx1"/>
                </a:solidFill>
              </a:rPr>
              <a:t>monitors the entrant(s)</a:t>
            </a:r>
          </a:p>
          <a:p>
            <a:pPr lvl="1">
              <a:lnSpc>
                <a:spcPct val="100000"/>
              </a:lnSpc>
              <a:spcBef>
                <a:spcPts val="0"/>
              </a:spcBef>
              <a:buFont typeface="Arial" pitchFamily="34" charset="0"/>
              <a:buChar char="•"/>
            </a:pPr>
            <a:r>
              <a:rPr lang="en-GB" dirty="0" smtClean="0">
                <a:solidFill>
                  <a:schemeClr val="tx1"/>
                </a:solidFill>
              </a:rPr>
              <a:t>guards the space against unauthorized entry</a:t>
            </a:r>
          </a:p>
          <a:p>
            <a:pPr lvl="1">
              <a:lnSpc>
                <a:spcPct val="100000"/>
              </a:lnSpc>
              <a:spcBef>
                <a:spcPts val="0"/>
              </a:spcBef>
              <a:buFont typeface="Arial" pitchFamily="34" charset="0"/>
              <a:buChar char="•"/>
            </a:pPr>
            <a:r>
              <a:rPr lang="en-GB" dirty="0" smtClean="0">
                <a:solidFill>
                  <a:schemeClr val="tx1"/>
                </a:solidFill>
              </a:rPr>
              <a:t>warns the entrants of any unusual conditions</a:t>
            </a:r>
          </a:p>
          <a:p>
            <a:pPr lvl="1">
              <a:lnSpc>
                <a:spcPct val="100000"/>
              </a:lnSpc>
              <a:spcBef>
                <a:spcPts val="0"/>
              </a:spcBef>
              <a:buFont typeface="Arial" pitchFamily="34" charset="0"/>
              <a:buChar char="•"/>
            </a:pPr>
            <a:r>
              <a:rPr lang="en-GB" dirty="0" smtClean="0">
                <a:solidFill>
                  <a:schemeClr val="tx1"/>
                </a:solidFill>
              </a:rPr>
              <a:t>and summons the rescue personnel if needed.</a:t>
            </a:r>
          </a:p>
          <a:p>
            <a:pPr>
              <a:buFont typeface="Arial" pitchFamily="34" charset="0"/>
              <a:buChar char="•"/>
            </a:pPr>
            <a:endParaRPr lang="en-US" dirty="0">
              <a:solidFill>
                <a:schemeClr val="tx1"/>
              </a:solidFill>
            </a:endParaRPr>
          </a:p>
        </p:txBody>
      </p:sp>
      <p:sp>
        <p:nvSpPr>
          <p:cNvPr id="33794" name="Slide Number Placeholder 5"/>
          <p:cNvSpPr>
            <a:spLocks noGrp="1"/>
          </p:cNvSpPr>
          <p:nvPr>
            <p:ph type="sldNum" idx="12"/>
          </p:nvPr>
        </p:nvSpPr>
        <p:spPr>
          <a:noFill/>
        </p:spPr>
        <p:txBody>
          <a:bodyPr/>
          <a:lstStyle/>
          <a:p>
            <a:pPr>
              <a:buFont typeface="Times New Roman" pitchFamily="18" charset="0"/>
              <a:buNone/>
            </a:pPr>
            <a:fld id="{B3DFD11A-C248-4400-8AE6-508C94034636}" type="slidenum">
              <a:rPr lang="en-GB" smtClean="0">
                <a:solidFill>
                  <a:schemeClr val="tx1"/>
                </a:solidFill>
                <a:latin typeface="Times New Roman" pitchFamily="18" charset="0"/>
              </a:rPr>
              <a:pPr>
                <a:buFont typeface="Times New Roman" pitchFamily="18" charset="0"/>
                <a:buNone/>
              </a:pPr>
              <a:t>22</a:t>
            </a:fld>
            <a:endParaRPr lang="en-GB" dirty="0" smtClean="0">
              <a:solidFill>
                <a:schemeClr val="tx1"/>
              </a:solidFill>
              <a:latin typeface="Times New Roman" pitchFamily="18" charset="0"/>
            </a:endParaRPr>
          </a:p>
        </p:txBody>
      </p:sp>
      <p:pic>
        <p:nvPicPr>
          <p:cNvPr id="33795" name="Picture 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04800" y="1752600"/>
            <a:ext cx="4891668" cy="3581400"/>
          </a:xfrm>
          <a:prstGeom prst="rect">
            <a:avLst/>
          </a:prstGeom>
          <a:noFill/>
          <a:ln w="9525">
            <a:noFill/>
            <a:round/>
            <a:headEnd/>
            <a:tailEnd/>
          </a:ln>
        </p:spPr>
      </p:pic>
    </p:spTree>
  </p:cSld>
  <p:clrMapOvr>
    <a:masterClrMapping/>
  </p:clrMapOvr>
  <p:transition spd="med">
    <p:strips dir="ld"/>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0" y="0"/>
            <a:ext cx="9144000" cy="914400"/>
          </a:xfrm>
        </p:spPr>
        <p:txBody>
          <a:bodyPr/>
          <a:lstStyle/>
          <a:p>
            <a:pPr>
              <a:lnSpc>
                <a:spcPct val="100000"/>
              </a:lnSpc>
              <a:buFont typeface="Times New Roman" pitchFamily="16" charset="0"/>
              <a:buNone/>
              <a:defRPr/>
            </a:pPr>
            <a:r>
              <a:rPr lang="en-GB" sz="3500" b="1" dirty="0" smtClean="0">
                <a:solidFill>
                  <a:schemeClr val="accent6">
                    <a:lumMod val="50000"/>
                  </a:schemeClr>
                </a:solidFill>
                <a:effectLst>
                  <a:outerShdw blurRad="38100" dist="38100" dir="2700000" algn="tl">
                    <a:srgbClr val="000000">
                      <a:alpha val="43137"/>
                    </a:srgbClr>
                  </a:outerShdw>
                </a:effectLst>
                <a:latin typeface="+mn-lt"/>
              </a:rPr>
              <a:t>Entry Supervisor</a:t>
            </a:r>
          </a:p>
        </p:txBody>
      </p:sp>
      <p:sp>
        <p:nvSpPr>
          <p:cNvPr id="12291" name="Rectangle 3"/>
          <p:cNvSpPr>
            <a:spLocks noGrp="1" noChangeArrowheads="1"/>
          </p:cNvSpPr>
          <p:nvPr>
            <p:ph idx="1"/>
          </p:nvPr>
        </p:nvSpPr>
        <p:spPr>
          <a:xfrm>
            <a:off x="304800" y="914400"/>
            <a:ext cx="8382000" cy="2362200"/>
          </a:xfrm>
        </p:spPr>
        <p:txBody>
          <a:bodyPr/>
          <a:lstStyle/>
          <a:p>
            <a:pPr marL="323850" indent="-323850">
              <a:lnSpc>
                <a:spcPct val="100000"/>
              </a:lnSpc>
              <a:spcBef>
                <a:spcPts val="700"/>
              </a:spcBef>
              <a:buClrTx/>
              <a:buSzPct val="75000"/>
              <a:buFont typeface="Monotype Sorts" charset="2"/>
              <a:buChar char=""/>
              <a:defRPr/>
            </a:pPr>
            <a:r>
              <a:rPr lang="en-GB" sz="2400" dirty="0" smtClean="0">
                <a:solidFill>
                  <a:schemeClr val="accent6">
                    <a:lumMod val="50000"/>
                  </a:schemeClr>
                </a:solidFill>
                <a:latin typeface="+mj-lt"/>
              </a:rPr>
              <a:t>The employee responsible for coordinating the entry into the confined space. </a:t>
            </a:r>
          </a:p>
          <a:p>
            <a:pPr marL="323850" indent="-323850">
              <a:lnSpc>
                <a:spcPct val="100000"/>
              </a:lnSpc>
              <a:spcBef>
                <a:spcPts val="700"/>
              </a:spcBef>
              <a:buClrTx/>
              <a:buSzPct val="75000"/>
              <a:buFont typeface="Monotype Sorts" charset="2"/>
              <a:buChar char=""/>
              <a:defRPr/>
            </a:pPr>
            <a:r>
              <a:rPr lang="en-GB" sz="2400" dirty="0" smtClean="0">
                <a:solidFill>
                  <a:schemeClr val="accent6">
                    <a:lumMod val="50000"/>
                  </a:schemeClr>
                </a:solidFill>
                <a:latin typeface="+mj-lt"/>
              </a:rPr>
              <a:t>The “Supervisor” does not necessarily mean “management”. The supervisor can refer to anyone acting as the supervisor for the entry, whether Hourly or Management depending on company specific terminology.</a:t>
            </a:r>
          </a:p>
        </p:txBody>
      </p:sp>
      <p:sp>
        <p:nvSpPr>
          <p:cNvPr id="34818" name="Slide Number Placeholder 5"/>
          <p:cNvSpPr>
            <a:spLocks noGrp="1"/>
          </p:cNvSpPr>
          <p:nvPr>
            <p:ph type="sldNum" idx="12"/>
          </p:nvPr>
        </p:nvSpPr>
        <p:spPr>
          <a:noFill/>
        </p:spPr>
        <p:txBody>
          <a:bodyPr/>
          <a:lstStyle/>
          <a:p>
            <a:pPr>
              <a:buFont typeface="Times New Roman" pitchFamily="18" charset="0"/>
              <a:buNone/>
            </a:pPr>
            <a:fld id="{58257EB4-0586-4D66-B22F-8F1EFC787953}" type="slidenum">
              <a:rPr lang="en-GB" smtClean="0">
                <a:solidFill>
                  <a:schemeClr val="tx1"/>
                </a:solidFill>
                <a:latin typeface="Times New Roman" pitchFamily="18" charset="0"/>
              </a:rPr>
              <a:pPr>
                <a:buFont typeface="Times New Roman" pitchFamily="18" charset="0"/>
                <a:buNone/>
              </a:pPr>
              <a:t>23</a:t>
            </a:fld>
            <a:endParaRPr lang="en-GB" dirty="0" smtClean="0">
              <a:solidFill>
                <a:schemeClr val="tx1"/>
              </a:solidFill>
              <a:latin typeface="Times New Roman" pitchFamily="18" charset="0"/>
            </a:endParaRPr>
          </a:p>
        </p:txBody>
      </p:sp>
      <p:pic>
        <p:nvPicPr>
          <p:cNvPr id="34820" name="Picture 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429000" y="3541784"/>
            <a:ext cx="4724400" cy="2876694"/>
          </a:xfrm>
          <a:prstGeom prst="rect">
            <a:avLst/>
          </a:prstGeom>
          <a:noFill/>
          <a:ln w="9525">
            <a:noFill/>
            <a:round/>
            <a:headEnd/>
            <a:tailEnd/>
          </a:ln>
        </p:spPr>
      </p:pic>
    </p:spTree>
  </p:cSld>
  <p:clrMapOvr>
    <a:masterClrMapping/>
  </p:clrMapOvr>
  <p:transition spd="med">
    <p:strips dir="ld"/>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0" y="685800"/>
            <a:ext cx="9144000" cy="914400"/>
          </a:xfrm>
        </p:spPr>
        <p:txBody>
          <a:bodyPr/>
          <a:lstStyle/>
          <a:p>
            <a:pPr>
              <a:lnSpc>
                <a:spcPct val="100000"/>
              </a:lnSpc>
              <a:buFont typeface="Times New Roman" pitchFamily="16" charset="0"/>
              <a:buNone/>
              <a:defRPr/>
            </a:pPr>
            <a:r>
              <a:rPr lang="en-GB" sz="3500" dirty="0" smtClean="0">
                <a:solidFill>
                  <a:srgbClr val="16165D"/>
                </a:solidFill>
                <a:effectLst/>
                <a:latin typeface="+mn-lt"/>
              </a:rPr>
              <a:t>Two Options for Entering Confined Spaces:</a:t>
            </a:r>
          </a:p>
        </p:txBody>
      </p:sp>
      <p:sp>
        <p:nvSpPr>
          <p:cNvPr id="15362" name="Rectangle 2"/>
          <p:cNvSpPr>
            <a:spLocks noGrp="1" noChangeArrowheads="1"/>
          </p:cNvSpPr>
          <p:nvPr>
            <p:ph sz="half" idx="1"/>
          </p:nvPr>
        </p:nvSpPr>
        <p:spPr>
          <a:xfrm>
            <a:off x="228600" y="2362200"/>
            <a:ext cx="3886200" cy="2438400"/>
          </a:xfrm>
          <a:solidFill>
            <a:schemeClr val="bg1"/>
          </a:solidFill>
        </p:spPr>
        <p:txBody>
          <a:bodyPr/>
          <a:lstStyle/>
          <a:p>
            <a:pPr marL="323850" indent="-323850">
              <a:lnSpc>
                <a:spcPct val="100000"/>
              </a:lnSpc>
              <a:spcBef>
                <a:spcPts val="700"/>
              </a:spcBef>
              <a:buClrTx/>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chemeClr val="accent6">
                    <a:lumMod val="50000"/>
                  </a:schemeClr>
                </a:solidFill>
                <a:latin typeface="+mj-lt"/>
              </a:rPr>
              <a:t>Permit-required confined space entry</a:t>
            </a:r>
          </a:p>
          <a:p>
            <a:pPr marL="723900" lvl="1" indent="-266700">
              <a:lnSpc>
                <a:spcPct val="100000"/>
              </a:lnSpc>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chemeClr val="accent6">
                    <a:lumMod val="50000"/>
                  </a:schemeClr>
                </a:solidFill>
                <a:latin typeface="+mj-lt"/>
              </a:rPr>
              <a:t>For hazardous or potentially hazardous confined space work</a:t>
            </a:r>
          </a:p>
        </p:txBody>
      </p:sp>
      <p:sp>
        <p:nvSpPr>
          <p:cNvPr id="15363" name="Rectangle 3"/>
          <p:cNvSpPr>
            <a:spLocks noGrp="1" noChangeArrowheads="1"/>
          </p:cNvSpPr>
          <p:nvPr>
            <p:ph sz="half" idx="2"/>
          </p:nvPr>
        </p:nvSpPr>
        <p:spPr>
          <a:xfrm>
            <a:off x="4648200" y="2362200"/>
            <a:ext cx="4114800" cy="2286000"/>
          </a:xfrm>
        </p:spPr>
        <p:txBody>
          <a:bodyPr/>
          <a:lstStyle/>
          <a:p>
            <a:pPr marL="323850" indent="-323850">
              <a:lnSpc>
                <a:spcPct val="100000"/>
              </a:lnSpc>
              <a:buClrTx/>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Non-permit confined space entry</a:t>
            </a:r>
          </a:p>
          <a:p>
            <a:pPr marL="723900" lvl="1" indent="-266700">
              <a:lnSpc>
                <a:spcPct val="100000"/>
              </a:lnSpc>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chemeClr val="accent6">
                    <a:lumMod val="50000"/>
                  </a:schemeClr>
                </a:solidFill>
                <a:latin typeface="+mj-lt"/>
              </a:rPr>
              <a:t>For non-hazardous confined space work</a:t>
            </a:r>
          </a:p>
        </p:txBody>
      </p:sp>
      <p:sp>
        <p:nvSpPr>
          <p:cNvPr id="37890" name="Slide Number Placeholder 6"/>
          <p:cNvSpPr>
            <a:spLocks noGrp="1"/>
          </p:cNvSpPr>
          <p:nvPr>
            <p:ph type="sldNum" idx="12"/>
          </p:nvPr>
        </p:nvSpPr>
        <p:spPr>
          <a:noFill/>
        </p:spPr>
        <p:txBody>
          <a:bodyPr/>
          <a:lstStyle/>
          <a:p>
            <a:pPr>
              <a:buFont typeface="Times New Roman" pitchFamily="18" charset="0"/>
              <a:buNone/>
            </a:pPr>
            <a:fld id="{F9202CA9-7B9C-4727-9469-43B0449917F0}" type="slidenum">
              <a:rPr lang="en-GB" smtClean="0">
                <a:latin typeface="Times New Roman" pitchFamily="18" charset="0"/>
              </a:rPr>
              <a:pPr>
                <a:buFont typeface="Times New Roman" pitchFamily="18" charset="0"/>
                <a:buNone/>
              </a:pPr>
              <a:t>24</a:t>
            </a:fld>
            <a:endParaRPr lang="en-GB" dirty="0" smtClean="0">
              <a:latin typeface="Times New Roman" pitchFamily="18" charset="0"/>
            </a:endParaRPr>
          </a:p>
        </p:txBody>
      </p:sp>
    </p:spTree>
  </p:cSld>
  <p:clrMapOvr>
    <a:masterClrMapping/>
  </p:clrMapOvr>
  <p:transition spd="med">
    <p:strips dir="ld"/>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solidFill>
                  <a:srgbClr val="0070C0"/>
                </a:solidFill>
              </a:rPr>
              <a:t>Permit Required Confined Spaces – Entry Procedures</a:t>
            </a:r>
            <a:endParaRPr lang="en-US" dirty="0">
              <a:solidFill>
                <a:srgbClr val="0070C0"/>
              </a:solidFill>
            </a:endParaRPr>
          </a:p>
        </p:txBody>
      </p:sp>
      <p:sp>
        <p:nvSpPr>
          <p:cNvPr id="7" name="Content Placeholder 6"/>
          <p:cNvSpPr>
            <a:spLocks noGrp="1"/>
          </p:cNvSpPr>
          <p:nvPr>
            <p:ph idx="1"/>
          </p:nvPr>
        </p:nvSpPr>
        <p:spPr>
          <a:xfrm>
            <a:off x="228600" y="2209800"/>
            <a:ext cx="8458200" cy="4098925"/>
          </a:xfrm>
          <a:solidFill>
            <a:schemeClr val="bg1"/>
          </a:solidFill>
          <a:ln>
            <a:solidFill>
              <a:srgbClr val="002060"/>
            </a:solidFill>
          </a:ln>
        </p:spPr>
        <p:txBody>
          <a:bodyPr/>
          <a:lstStyle/>
          <a:p>
            <a:pPr marL="457200" indent="-457200">
              <a:lnSpc>
                <a:spcPct val="100000"/>
              </a:lnSpc>
              <a:spcBef>
                <a:spcPts val="0"/>
              </a:spcBef>
              <a:buFont typeface="Arial" pitchFamily="34" charset="0"/>
              <a:buChar char="•"/>
            </a:pPr>
            <a:r>
              <a:rPr lang="en-US" dirty="0" smtClean="0">
                <a:solidFill>
                  <a:srgbClr val="0070C0"/>
                </a:solidFill>
              </a:rPr>
              <a:t>An entry permit form must be filled out before entry into a permit required confined space is allowed.</a:t>
            </a:r>
          </a:p>
          <a:p>
            <a:pPr marL="457200" indent="-457200">
              <a:lnSpc>
                <a:spcPct val="100000"/>
              </a:lnSpc>
              <a:spcBef>
                <a:spcPts val="0"/>
              </a:spcBef>
              <a:buFont typeface="Arial" pitchFamily="34" charset="0"/>
              <a:buChar char="•"/>
            </a:pPr>
            <a:r>
              <a:rPr lang="en-US" dirty="0" smtClean="0">
                <a:solidFill>
                  <a:srgbClr val="0070C0"/>
                </a:solidFill>
              </a:rPr>
              <a:t>Only authorized entrants are allowed to complete the entry permit.</a:t>
            </a:r>
          </a:p>
          <a:p>
            <a:pPr marL="457200" indent="-457200">
              <a:lnSpc>
                <a:spcPct val="100000"/>
              </a:lnSpc>
              <a:spcBef>
                <a:spcPts val="0"/>
              </a:spcBef>
              <a:buFont typeface="Arial" pitchFamily="34" charset="0"/>
              <a:buChar char="•"/>
            </a:pPr>
            <a:r>
              <a:rPr lang="en-US" dirty="0" smtClean="0">
                <a:solidFill>
                  <a:srgbClr val="0070C0"/>
                </a:solidFill>
              </a:rPr>
              <a:t>The entry permit must be posted on or near the confined space for which the entry is being performed.</a:t>
            </a:r>
            <a:endParaRPr lang="en-US" dirty="0">
              <a:solidFill>
                <a:srgbClr val="0070C0"/>
              </a:solidFill>
            </a:endParaRPr>
          </a:p>
        </p:txBody>
      </p:sp>
      <p:sp>
        <p:nvSpPr>
          <p:cNvPr id="5" name="Slide Number Placeholder 4"/>
          <p:cNvSpPr>
            <a:spLocks noGrp="1"/>
          </p:cNvSpPr>
          <p:nvPr>
            <p:ph type="sldNum" idx="12"/>
          </p:nvPr>
        </p:nvSpPr>
        <p:spPr/>
        <p:txBody>
          <a:bodyPr/>
          <a:lstStyle/>
          <a:p>
            <a:pPr>
              <a:defRPr/>
            </a:pPr>
            <a:fld id="{2DA5BB0E-DAE9-48F5-A6F6-E772319ED958}" type="slidenum">
              <a:rPr lang="en-GB" smtClean="0"/>
              <a:pPr>
                <a:defRPr/>
              </a:pPr>
              <a:t>25</a:t>
            </a:fld>
            <a:endParaRPr lang="en-GB" dirty="0"/>
          </a:p>
        </p:txBody>
      </p:sp>
    </p:spTree>
    <p:extLst>
      <p:ext uri="{BB962C8B-B14F-4D97-AF65-F5344CB8AC3E}">
        <p14:creationId xmlns:p14="http://schemas.microsoft.com/office/powerpoint/2010/main" val="1288783806"/>
      </p:ext>
    </p:extLst>
  </p:cSld>
  <p:clrMapOvr>
    <a:masterClrMapping/>
  </p:clrMapOvr>
  <p:transition spd="med">
    <p:strips dir="ld"/>
  </p:transition>
</p:sld>
</file>

<file path=ppt/slides/slide26.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xfrm>
            <a:off x="228600" y="304800"/>
            <a:ext cx="8610600" cy="914400"/>
          </a:xfrm>
        </p:spPr>
        <p:txBody>
          <a:bodyPr/>
          <a:lstStyle/>
          <a:p>
            <a:pPr>
              <a:lnSpc>
                <a:spcPct val="100000"/>
              </a:lnSpc>
              <a:buFont typeface="Times New Roman" pitchFamily="16" charset="0"/>
              <a:buNone/>
              <a:defRPr/>
            </a:pPr>
            <a:r>
              <a:rPr lang="en-GB" sz="3500" b="1" dirty="0" smtClean="0">
                <a:solidFill>
                  <a:srgbClr val="16165D"/>
                </a:solidFill>
                <a:effectLst>
                  <a:outerShdw blurRad="38100" dist="38100" dir="2700000" algn="tl">
                    <a:srgbClr val="000000">
                      <a:alpha val="43137"/>
                    </a:srgbClr>
                  </a:outerShdw>
                </a:effectLst>
                <a:latin typeface="+mn-lt"/>
              </a:rPr>
              <a:t>Complete Entry Permit Form</a:t>
            </a:r>
          </a:p>
        </p:txBody>
      </p:sp>
      <p:sp>
        <p:nvSpPr>
          <p:cNvPr id="41988" name="Rectangle 2"/>
          <p:cNvSpPr>
            <a:spLocks noGrp="1" noChangeArrowheads="1"/>
          </p:cNvSpPr>
          <p:nvPr>
            <p:ph idx="1"/>
          </p:nvPr>
        </p:nvSpPr>
        <p:spPr>
          <a:xfrm>
            <a:off x="152400" y="1371600"/>
            <a:ext cx="8763000" cy="5181600"/>
          </a:xfrm>
          <a:solidFill>
            <a:schemeClr val="bg1"/>
          </a:solidFill>
          <a:ln>
            <a:solidFill>
              <a:schemeClr val="tx1"/>
            </a:solidFill>
          </a:ln>
        </p:spPr>
        <p:txBody>
          <a:bodyPr/>
          <a:lstStyle/>
          <a:p>
            <a:pPr marL="323850" indent="-323850">
              <a:lnSpc>
                <a:spcPct val="100000"/>
              </a:lnSpc>
              <a:spcBef>
                <a:spcPts val="600"/>
              </a:spcBef>
              <a:buClrTx/>
              <a:buSzPct val="75000"/>
              <a:buFont typeface="Monotype Sorts" charset="2"/>
              <a:buChar char=""/>
              <a:defRPr/>
            </a:pPr>
            <a:r>
              <a:rPr lang="en-GB" sz="2400" dirty="0" smtClean="0">
                <a:solidFill>
                  <a:srgbClr val="16165D"/>
                </a:solidFill>
                <a:latin typeface="+mj-lt"/>
              </a:rPr>
              <a:t>The permit must be correctly and completely filled out prior to entry.</a:t>
            </a:r>
          </a:p>
          <a:p>
            <a:pPr marL="323850" indent="-323850">
              <a:lnSpc>
                <a:spcPct val="100000"/>
              </a:lnSpc>
              <a:spcBef>
                <a:spcPts val="600"/>
              </a:spcBef>
              <a:buClrTx/>
              <a:buSzPct val="75000"/>
              <a:buFont typeface="Monotype Sorts" charset="2"/>
              <a:buChar char=""/>
              <a:defRPr/>
            </a:pPr>
            <a:r>
              <a:rPr lang="en-GB" sz="2400" dirty="0" smtClean="0">
                <a:solidFill>
                  <a:srgbClr val="16165D"/>
                </a:solidFill>
                <a:latin typeface="+mj-lt"/>
              </a:rPr>
              <a:t>The permit must be activated by Entry Supervisor’s signature to be valid.</a:t>
            </a:r>
          </a:p>
          <a:p>
            <a:pPr marL="323850" indent="-323850">
              <a:lnSpc>
                <a:spcPct val="100000"/>
              </a:lnSpc>
              <a:spcBef>
                <a:spcPts val="600"/>
              </a:spcBef>
              <a:buClrTx/>
              <a:buSzPct val="75000"/>
              <a:buFont typeface="Monotype Sorts" charset="2"/>
              <a:buChar char=""/>
              <a:defRPr/>
            </a:pPr>
            <a:r>
              <a:rPr lang="en-GB" sz="2400" dirty="0" smtClean="0">
                <a:solidFill>
                  <a:srgbClr val="16165D"/>
                </a:solidFill>
                <a:latin typeface="+mj-lt"/>
              </a:rPr>
              <a:t>The entry permit shall identify:</a:t>
            </a:r>
          </a:p>
          <a:p>
            <a:pPr marL="914400" lvl="1" indent="-457200">
              <a:lnSpc>
                <a:spcPct val="100000"/>
              </a:lnSpc>
              <a:spcBef>
                <a:spcPts val="600"/>
              </a:spcBef>
              <a:buClrTx/>
              <a:buFont typeface="+mj-lt"/>
              <a:buAutoNum type="arabicPeriod"/>
              <a:defRPr/>
            </a:pPr>
            <a:r>
              <a:rPr lang="en-GB" sz="2400" dirty="0" smtClean="0">
                <a:solidFill>
                  <a:srgbClr val="16165D"/>
                </a:solidFill>
                <a:latin typeface="+mj-lt"/>
              </a:rPr>
              <a:t>The permit space to be entered;</a:t>
            </a:r>
          </a:p>
          <a:p>
            <a:pPr marL="914400" lvl="1" indent="-457200">
              <a:lnSpc>
                <a:spcPct val="100000"/>
              </a:lnSpc>
              <a:spcBef>
                <a:spcPts val="600"/>
              </a:spcBef>
              <a:buClrTx/>
              <a:buFont typeface="+mj-lt"/>
              <a:buAutoNum type="arabicPeriod"/>
              <a:defRPr/>
            </a:pPr>
            <a:r>
              <a:rPr lang="en-GB" sz="2400" dirty="0" smtClean="0">
                <a:solidFill>
                  <a:srgbClr val="16165D"/>
                </a:solidFill>
                <a:latin typeface="+mj-lt"/>
              </a:rPr>
              <a:t>The purpose of the entry;</a:t>
            </a:r>
          </a:p>
          <a:p>
            <a:pPr marL="914400" lvl="1" indent="-457200">
              <a:lnSpc>
                <a:spcPct val="100000"/>
              </a:lnSpc>
              <a:spcBef>
                <a:spcPts val="600"/>
              </a:spcBef>
              <a:buClrTx/>
              <a:buFont typeface="+mj-lt"/>
              <a:buAutoNum type="arabicPeriod"/>
              <a:defRPr/>
            </a:pPr>
            <a:r>
              <a:rPr lang="en-GB" sz="2400" dirty="0" smtClean="0">
                <a:solidFill>
                  <a:srgbClr val="16165D"/>
                </a:solidFill>
                <a:latin typeface="+mj-lt"/>
              </a:rPr>
              <a:t>The date and the authorized duration of the entry permit;</a:t>
            </a:r>
          </a:p>
          <a:p>
            <a:pPr marL="1258888" lvl="2" indent="-323850">
              <a:spcBef>
                <a:spcPts val="600"/>
              </a:spcBef>
              <a:buClrTx/>
              <a:buSzPct val="75000"/>
              <a:buFont typeface="Monotype Sorts" charset="2"/>
              <a:buChar char=""/>
              <a:defRPr/>
            </a:pPr>
            <a:r>
              <a:rPr lang="en-GB" sz="2000" dirty="0" smtClean="0">
                <a:solidFill>
                  <a:srgbClr val="16165D"/>
                </a:solidFill>
                <a:latin typeface="+mj-lt"/>
              </a:rPr>
              <a:t>The OSHA Standard does not indicate exact times that a permit is good for. Company standards may require exact times be placed on a permit - as an example; end of shift, etc.</a:t>
            </a:r>
          </a:p>
        </p:txBody>
      </p:sp>
      <p:sp>
        <p:nvSpPr>
          <p:cNvPr id="41986" name="Slide Number Placeholder 5"/>
          <p:cNvSpPr>
            <a:spLocks noGrp="1"/>
          </p:cNvSpPr>
          <p:nvPr>
            <p:ph type="sldNum" idx="12"/>
          </p:nvPr>
        </p:nvSpPr>
        <p:spPr>
          <a:noFill/>
        </p:spPr>
        <p:txBody>
          <a:bodyPr/>
          <a:lstStyle/>
          <a:p>
            <a:pPr>
              <a:buFont typeface="Times New Roman" pitchFamily="18" charset="0"/>
              <a:buNone/>
            </a:pPr>
            <a:fld id="{EF70907A-D039-4D20-A843-A44DCFCF66DF}" type="slidenum">
              <a:rPr lang="en-GB" smtClean="0">
                <a:solidFill>
                  <a:schemeClr val="tx1"/>
                </a:solidFill>
                <a:latin typeface="Times New Roman" pitchFamily="18" charset="0"/>
              </a:rPr>
              <a:pPr>
                <a:buFont typeface="Times New Roman" pitchFamily="18" charset="0"/>
                <a:buNone/>
              </a:pPr>
              <a:t>26</a:t>
            </a:fld>
            <a:endParaRPr lang="en-GB" dirty="0" smtClean="0">
              <a:solidFill>
                <a:schemeClr val="tx1"/>
              </a:solidFill>
              <a:latin typeface="Times New Roman" pitchFamily="18" charset="0"/>
            </a:endParaRPr>
          </a:p>
        </p:txBody>
      </p:sp>
    </p:spTree>
  </p:cSld>
  <p:clrMapOvr>
    <a:masterClrMapping/>
  </p:clrMapOvr>
  <p:transition spd="med">
    <p:strips dir="ld"/>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65138"/>
            <a:ext cx="8458200" cy="1417637"/>
          </a:xfrm>
        </p:spPr>
        <p:txBody>
          <a:bodyPr/>
          <a:lstStyle/>
          <a:p>
            <a:r>
              <a:rPr lang="en-GB" sz="3600" dirty="0" smtClean="0">
                <a:solidFill>
                  <a:srgbClr val="16165D"/>
                </a:solidFill>
                <a:effectLst>
                  <a:outerShdw blurRad="38100" dist="38100" dir="2700000" algn="tl">
                    <a:srgbClr val="000000">
                      <a:alpha val="43137"/>
                    </a:srgbClr>
                  </a:outerShdw>
                </a:effectLst>
              </a:rPr>
              <a:t>Complete Entry Permit Form – cont.</a:t>
            </a:r>
            <a:endParaRPr lang="en-US" sz="3600" dirty="0"/>
          </a:p>
        </p:txBody>
      </p:sp>
      <p:sp>
        <p:nvSpPr>
          <p:cNvPr id="3" name="Content Placeholder 2"/>
          <p:cNvSpPr>
            <a:spLocks noGrp="1"/>
          </p:cNvSpPr>
          <p:nvPr>
            <p:ph idx="1"/>
          </p:nvPr>
        </p:nvSpPr>
        <p:spPr>
          <a:xfrm>
            <a:off x="304800" y="1981200"/>
            <a:ext cx="8458200" cy="4098925"/>
          </a:xfrm>
          <a:solidFill>
            <a:schemeClr val="bg1"/>
          </a:solidFill>
          <a:ln>
            <a:solidFill>
              <a:schemeClr val="tx1"/>
            </a:solidFill>
          </a:ln>
        </p:spPr>
        <p:txBody>
          <a:bodyPr/>
          <a:lstStyle/>
          <a:p>
            <a:pPr marL="857250" lvl="1" indent="-457200">
              <a:lnSpc>
                <a:spcPct val="100000"/>
              </a:lnSpc>
              <a:spcBef>
                <a:spcPts val="0"/>
              </a:spcBef>
              <a:buClrTx/>
              <a:buFont typeface="+mj-lt"/>
              <a:buAutoNum type="arabicPeriod" startAt="4"/>
              <a:defRPr/>
            </a:pPr>
            <a:r>
              <a:rPr lang="en-GB" sz="2400" dirty="0" smtClean="0">
                <a:solidFill>
                  <a:srgbClr val="16165D"/>
                </a:solidFill>
              </a:rPr>
              <a:t>The authorized entrants within the permit space</a:t>
            </a:r>
          </a:p>
          <a:p>
            <a:pPr marL="1123950" lvl="2" indent="-323850">
              <a:buClrTx/>
              <a:buSzPct val="75000"/>
              <a:buFont typeface="Monotype Sorts" charset="2"/>
              <a:buChar char=""/>
              <a:defRPr/>
            </a:pPr>
            <a:r>
              <a:rPr lang="en-US" sz="2000" dirty="0" smtClean="0">
                <a:solidFill>
                  <a:srgbClr val="002060"/>
                </a:solidFill>
              </a:rPr>
              <a:t>According to 1910.146(f)(4):  </a:t>
            </a:r>
            <a:r>
              <a:rPr lang="en-US" sz="2000" i="1" dirty="0" smtClean="0">
                <a:solidFill>
                  <a:srgbClr val="002060"/>
                </a:solidFill>
              </a:rPr>
              <a:t>“The authorized entrants within the permit space, by name or by such other means (for example, through the use of rosters or tracking systems) as will enable the attendant to determine quickly and accurately, for the duration of the permit, which authorized entrants are inside the permit space;   NOTE: This requirement may be met by inserting a reference on the entry permit as to the means used, such as a roster or tracking system, to keep track of the authorized entrants within the permit space.”</a:t>
            </a:r>
          </a:p>
          <a:p>
            <a:pPr marL="914400" lvl="1" indent="-514350">
              <a:lnSpc>
                <a:spcPct val="100000"/>
              </a:lnSpc>
              <a:spcBef>
                <a:spcPts val="0"/>
              </a:spcBef>
              <a:buClrTx/>
              <a:buSzPct val="75000"/>
              <a:buFont typeface="+mj-lt"/>
              <a:buAutoNum type="arabicPeriod" startAt="5"/>
              <a:defRPr/>
            </a:pPr>
            <a:r>
              <a:rPr lang="en-US" sz="2400" dirty="0" smtClean="0">
                <a:solidFill>
                  <a:srgbClr val="002060"/>
                </a:solidFill>
              </a:rPr>
              <a:t>The personnel, by name, currently serving as attendants</a:t>
            </a:r>
          </a:p>
        </p:txBody>
      </p:sp>
      <p:sp>
        <p:nvSpPr>
          <p:cNvPr id="4" name="Slide Number Placeholder 3"/>
          <p:cNvSpPr>
            <a:spLocks noGrp="1"/>
          </p:cNvSpPr>
          <p:nvPr>
            <p:ph type="sldNum" idx="12"/>
          </p:nvPr>
        </p:nvSpPr>
        <p:spPr/>
        <p:txBody>
          <a:bodyPr/>
          <a:lstStyle/>
          <a:p>
            <a:pPr>
              <a:defRPr/>
            </a:pPr>
            <a:fld id="{4FFCA879-96E6-41C3-9449-A5EF63E2D752}" type="slidenum">
              <a:rPr lang="en-GB" smtClean="0"/>
              <a:pPr>
                <a:defRPr/>
              </a:pPr>
              <a:t>27</a:t>
            </a:fld>
            <a:endParaRPr lang="en-GB" dirty="0"/>
          </a:p>
        </p:txBody>
      </p:sp>
    </p:spTree>
  </p:cSld>
  <p:clrMapOvr>
    <a:masterClrMapping/>
  </p:clrMapOvr>
  <p:transition spd="med">
    <p:strips dir="l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65138"/>
            <a:ext cx="8305800" cy="1417637"/>
          </a:xfrm>
        </p:spPr>
        <p:txBody>
          <a:bodyPr/>
          <a:lstStyle/>
          <a:p>
            <a:r>
              <a:rPr lang="en-GB" sz="3600" dirty="0" smtClean="0">
                <a:solidFill>
                  <a:srgbClr val="16165D"/>
                </a:solidFill>
                <a:effectLst>
                  <a:outerShdw blurRad="38100" dist="38100" dir="2700000" algn="tl">
                    <a:srgbClr val="000000">
                      <a:alpha val="43137"/>
                    </a:srgbClr>
                  </a:outerShdw>
                </a:effectLst>
              </a:rPr>
              <a:t>Complete Entry Permit Form – cont.</a:t>
            </a:r>
            <a:endParaRPr lang="en-US" sz="3600" dirty="0"/>
          </a:p>
        </p:txBody>
      </p:sp>
      <p:sp>
        <p:nvSpPr>
          <p:cNvPr id="3" name="Content Placeholder 2"/>
          <p:cNvSpPr>
            <a:spLocks noGrp="1"/>
          </p:cNvSpPr>
          <p:nvPr>
            <p:ph idx="1"/>
          </p:nvPr>
        </p:nvSpPr>
        <p:spPr>
          <a:xfrm>
            <a:off x="228600" y="1981200"/>
            <a:ext cx="8686800" cy="4098925"/>
          </a:xfrm>
          <a:solidFill>
            <a:schemeClr val="bg1"/>
          </a:solidFill>
          <a:ln>
            <a:solidFill>
              <a:schemeClr val="tx1"/>
            </a:solidFill>
          </a:ln>
        </p:spPr>
        <p:txBody>
          <a:bodyPr/>
          <a:lstStyle/>
          <a:p>
            <a:pPr marL="914400" lvl="1" indent="-452438">
              <a:lnSpc>
                <a:spcPct val="100000"/>
              </a:lnSpc>
              <a:spcBef>
                <a:spcPts val="0"/>
              </a:spcBef>
              <a:buClrTx/>
              <a:buFont typeface="+mj-lt"/>
              <a:buAutoNum type="arabicPeriod" startAt="6"/>
              <a:defRPr/>
            </a:pPr>
            <a:r>
              <a:rPr lang="en-US" sz="2400" dirty="0" smtClean="0">
                <a:solidFill>
                  <a:srgbClr val="002060"/>
                </a:solidFill>
              </a:rPr>
              <a:t>The individual, by name, currently serving as entry supervisor, with a space for the signature or initials of the entry supervisor who originally authorized the entry;</a:t>
            </a:r>
          </a:p>
          <a:p>
            <a:pPr marL="914400" lvl="1" indent="-452438">
              <a:lnSpc>
                <a:spcPct val="100000"/>
              </a:lnSpc>
              <a:spcBef>
                <a:spcPts val="0"/>
              </a:spcBef>
              <a:buClrTx/>
              <a:buFont typeface="+mj-lt"/>
              <a:buAutoNum type="arabicPeriod" startAt="6"/>
              <a:defRPr/>
            </a:pPr>
            <a:r>
              <a:rPr lang="en-US" sz="2400" dirty="0" smtClean="0">
                <a:solidFill>
                  <a:srgbClr val="002060"/>
                </a:solidFill>
              </a:rPr>
              <a:t>The hazards of the permit space to be entered;</a:t>
            </a:r>
          </a:p>
          <a:p>
            <a:pPr marL="914400" lvl="1" indent="-452438">
              <a:lnSpc>
                <a:spcPct val="100000"/>
              </a:lnSpc>
              <a:spcBef>
                <a:spcPts val="0"/>
              </a:spcBef>
              <a:buClrTx/>
              <a:buFont typeface="+mj-lt"/>
              <a:buAutoNum type="arabicPeriod" startAt="6"/>
              <a:defRPr/>
            </a:pPr>
            <a:r>
              <a:rPr lang="en-US" sz="2400" dirty="0" smtClean="0">
                <a:solidFill>
                  <a:srgbClr val="002060"/>
                </a:solidFill>
              </a:rPr>
              <a:t>The measures used to isolate the permit space and to eliminate or control permit space hazards before entry;</a:t>
            </a:r>
          </a:p>
          <a:p>
            <a:pPr marL="914400" lvl="1" indent="-452438">
              <a:lnSpc>
                <a:spcPct val="100000"/>
              </a:lnSpc>
              <a:spcBef>
                <a:spcPts val="0"/>
              </a:spcBef>
              <a:buClrTx/>
              <a:buFont typeface="+mj-lt"/>
              <a:buAutoNum type="arabicPeriod" startAt="6"/>
              <a:defRPr/>
            </a:pPr>
            <a:r>
              <a:rPr lang="en-US" sz="2400" dirty="0" smtClean="0">
                <a:solidFill>
                  <a:srgbClr val="002060"/>
                </a:solidFill>
              </a:rPr>
              <a:t>The acceptable entry conditions;</a:t>
            </a:r>
          </a:p>
          <a:p>
            <a:pPr marL="914400" lvl="1" indent="-452438">
              <a:lnSpc>
                <a:spcPct val="100000"/>
              </a:lnSpc>
              <a:spcBef>
                <a:spcPts val="0"/>
              </a:spcBef>
              <a:buClrTx/>
              <a:buFont typeface="+mj-lt"/>
              <a:buAutoNum type="arabicPeriod" startAt="6"/>
              <a:defRPr/>
            </a:pPr>
            <a:r>
              <a:rPr lang="en-US" sz="2400" dirty="0" smtClean="0">
                <a:solidFill>
                  <a:srgbClr val="002060"/>
                </a:solidFill>
              </a:rPr>
              <a:t>The results of initial periodic tests performed;</a:t>
            </a:r>
          </a:p>
          <a:p>
            <a:pPr marL="914400" lvl="1" indent="-452438">
              <a:lnSpc>
                <a:spcPct val="100000"/>
              </a:lnSpc>
              <a:spcBef>
                <a:spcPts val="0"/>
              </a:spcBef>
              <a:buClrTx/>
              <a:buFont typeface="+mj-lt"/>
              <a:buAutoNum type="arabicPeriod" startAt="6"/>
              <a:defRPr/>
            </a:pPr>
            <a:r>
              <a:rPr lang="en-US" sz="2400" dirty="0" smtClean="0">
                <a:solidFill>
                  <a:srgbClr val="002060"/>
                </a:solidFill>
              </a:rPr>
              <a:t>The rescue &amp; emergency services that can be summoned and the means for summoning those services;</a:t>
            </a:r>
          </a:p>
        </p:txBody>
      </p:sp>
      <p:sp>
        <p:nvSpPr>
          <p:cNvPr id="4" name="Slide Number Placeholder 3"/>
          <p:cNvSpPr>
            <a:spLocks noGrp="1"/>
          </p:cNvSpPr>
          <p:nvPr>
            <p:ph type="sldNum" idx="12"/>
          </p:nvPr>
        </p:nvSpPr>
        <p:spPr/>
        <p:txBody>
          <a:bodyPr/>
          <a:lstStyle/>
          <a:p>
            <a:pPr>
              <a:defRPr/>
            </a:pPr>
            <a:fld id="{4FFCA879-96E6-41C3-9449-A5EF63E2D752}" type="slidenum">
              <a:rPr lang="en-GB" smtClean="0"/>
              <a:pPr>
                <a:defRPr/>
              </a:pPr>
              <a:t>28</a:t>
            </a:fld>
            <a:endParaRPr lang="en-GB" dirty="0"/>
          </a:p>
        </p:txBody>
      </p:sp>
    </p:spTree>
  </p:cSld>
  <p:clrMapOvr>
    <a:masterClrMapping/>
  </p:clrMapOvr>
  <p:transition spd="med">
    <p:strips dir="ld"/>
  </p:transition>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65138"/>
            <a:ext cx="8610600" cy="1417637"/>
          </a:xfrm>
        </p:spPr>
        <p:txBody>
          <a:bodyPr/>
          <a:lstStyle/>
          <a:p>
            <a:r>
              <a:rPr lang="en-GB" sz="3600" dirty="0" smtClean="0">
                <a:solidFill>
                  <a:srgbClr val="16165D"/>
                </a:solidFill>
                <a:effectLst>
                  <a:outerShdw blurRad="38100" dist="38100" dir="2700000" algn="tl">
                    <a:srgbClr val="000000">
                      <a:alpha val="43137"/>
                    </a:srgbClr>
                  </a:outerShdw>
                </a:effectLst>
              </a:rPr>
              <a:t>Complete Entry Permit Form – cont.</a:t>
            </a:r>
            <a:endParaRPr lang="en-US" sz="3600" dirty="0"/>
          </a:p>
        </p:txBody>
      </p:sp>
      <p:sp>
        <p:nvSpPr>
          <p:cNvPr id="3" name="Content Placeholder 2"/>
          <p:cNvSpPr>
            <a:spLocks noGrp="1"/>
          </p:cNvSpPr>
          <p:nvPr>
            <p:ph idx="1"/>
          </p:nvPr>
        </p:nvSpPr>
        <p:spPr>
          <a:xfrm>
            <a:off x="228600" y="1981200"/>
            <a:ext cx="8610600" cy="4098925"/>
          </a:xfrm>
          <a:solidFill>
            <a:schemeClr val="bg1"/>
          </a:solidFill>
          <a:ln>
            <a:solidFill>
              <a:schemeClr val="tx1"/>
            </a:solidFill>
          </a:ln>
        </p:spPr>
        <p:txBody>
          <a:bodyPr/>
          <a:lstStyle/>
          <a:p>
            <a:pPr marL="976312" lvl="1" indent="-514350">
              <a:lnSpc>
                <a:spcPct val="100000"/>
              </a:lnSpc>
              <a:spcBef>
                <a:spcPts val="0"/>
              </a:spcBef>
              <a:buClrTx/>
              <a:buFont typeface="+mj-lt"/>
              <a:buAutoNum type="arabicPeriod" startAt="12"/>
              <a:defRPr/>
            </a:pPr>
            <a:r>
              <a:rPr lang="en-US" sz="2400" dirty="0" smtClean="0">
                <a:solidFill>
                  <a:srgbClr val="002060"/>
                </a:solidFill>
                <a:latin typeface="+mj-lt"/>
              </a:rPr>
              <a:t>The communication procedures used by authorized entrants &amp; attendants to maintain contact during the entry;</a:t>
            </a:r>
          </a:p>
          <a:p>
            <a:pPr marL="976312" lvl="1" indent="-514350">
              <a:lnSpc>
                <a:spcPct val="100000"/>
              </a:lnSpc>
              <a:spcBef>
                <a:spcPts val="0"/>
              </a:spcBef>
              <a:buClrTx/>
              <a:buFont typeface="+mj-lt"/>
              <a:buAutoNum type="arabicPeriod" startAt="12"/>
              <a:defRPr/>
            </a:pPr>
            <a:r>
              <a:rPr lang="en-US" sz="2400" dirty="0" smtClean="0">
                <a:solidFill>
                  <a:srgbClr val="002060"/>
                </a:solidFill>
                <a:latin typeface="+mj-lt"/>
              </a:rPr>
              <a:t>Equipment, such as personal protective equipment, testing equipment, communications equipment, alarm systems, and rescue equipment to be provided;</a:t>
            </a:r>
          </a:p>
          <a:p>
            <a:pPr marL="976312" lvl="1" indent="-514350">
              <a:lnSpc>
                <a:spcPct val="100000"/>
              </a:lnSpc>
              <a:spcBef>
                <a:spcPts val="0"/>
              </a:spcBef>
              <a:buClrTx/>
              <a:buFont typeface="+mj-lt"/>
              <a:buAutoNum type="arabicPeriod" startAt="12"/>
              <a:defRPr/>
            </a:pPr>
            <a:r>
              <a:rPr lang="en-US" sz="2400" dirty="0" smtClean="0">
                <a:solidFill>
                  <a:srgbClr val="002060"/>
                </a:solidFill>
                <a:latin typeface="+mj-lt"/>
              </a:rPr>
              <a:t>Any other information whose inclusion is necessary, given the circumstances of the particular confined space, in order to ensure employee safety; and any additional permits, such as, for hot work, that have been issued to authorize work in the permit space.</a:t>
            </a:r>
            <a:endParaRPr lang="en-GB" sz="2400" dirty="0" smtClean="0">
              <a:solidFill>
                <a:srgbClr val="16165D"/>
              </a:solidFill>
              <a:latin typeface="+mj-lt"/>
            </a:endParaRPr>
          </a:p>
          <a:p>
            <a:endParaRPr lang="en-US" sz="2400" dirty="0">
              <a:latin typeface="+mj-lt"/>
            </a:endParaRPr>
          </a:p>
        </p:txBody>
      </p:sp>
      <p:sp>
        <p:nvSpPr>
          <p:cNvPr id="4" name="Slide Number Placeholder 3"/>
          <p:cNvSpPr>
            <a:spLocks noGrp="1"/>
          </p:cNvSpPr>
          <p:nvPr>
            <p:ph type="sldNum" idx="12"/>
          </p:nvPr>
        </p:nvSpPr>
        <p:spPr/>
        <p:txBody>
          <a:bodyPr/>
          <a:lstStyle/>
          <a:p>
            <a:pPr>
              <a:defRPr/>
            </a:pPr>
            <a:fld id="{4FFCA879-96E6-41C3-9449-A5EF63E2D752}" type="slidenum">
              <a:rPr lang="en-GB" smtClean="0"/>
              <a:pPr>
                <a:defRPr/>
              </a:pPr>
              <a:t>29</a:t>
            </a:fld>
            <a:endParaRPr lang="en-GB" dirty="0"/>
          </a:p>
        </p:txBody>
      </p:sp>
    </p:spTree>
  </p:cSld>
  <p:clrMapOvr>
    <a:masterClrMapping/>
  </p:clrMapOvr>
  <p:transition spd="med">
    <p:strips dir="l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nSpc>
                <a:spcPct val="100000"/>
              </a:lnSpc>
              <a:spcBef>
                <a:spcPts val="0"/>
              </a:spcBef>
              <a:buFont typeface="Arial" pitchFamily="34" charset="0"/>
              <a:buChar char="•"/>
            </a:pPr>
            <a:r>
              <a:rPr lang="en-US" sz="2000" dirty="0" smtClean="0">
                <a:solidFill>
                  <a:schemeClr val="tx1"/>
                </a:solidFill>
              </a:rPr>
              <a:t>You </a:t>
            </a:r>
            <a:r>
              <a:rPr lang="en-US" sz="2000" dirty="0">
                <a:solidFill>
                  <a:schemeClr val="tx1"/>
                </a:solidFill>
              </a:rPr>
              <a:t>have the right to a safe workplace. The Occupational Safety and Health Act of 1970 (</a:t>
            </a:r>
            <a:r>
              <a:rPr lang="en-US" sz="2000" dirty="0" err="1">
                <a:solidFill>
                  <a:schemeClr val="tx1"/>
                </a:solidFill>
              </a:rPr>
              <a:t>OSHAct</a:t>
            </a:r>
            <a:r>
              <a:rPr lang="en-US" sz="2000" dirty="0">
                <a:solidFill>
                  <a:schemeClr val="tx1"/>
                </a:solidFill>
              </a:rPr>
              <a:t>) was passed to prevent workers from being killed or seriously harmed at work. </a:t>
            </a:r>
            <a:endParaRPr lang="en-US" sz="2000" dirty="0" smtClean="0">
              <a:solidFill>
                <a:schemeClr val="tx1"/>
              </a:solidFill>
            </a:endParaRPr>
          </a:p>
          <a:p>
            <a:pPr>
              <a:lnSpc>
                <a:spcPct val="100000"/>
              </a:lnSpc>
              <a:spcBef>
                <a:spcPts val="0"/>
              </a:spcBef>
              <a:buFont typeface="Arial" pitchFamily="34" charset="0"/>
              <a:buChar char="•"/>
            </a:pPr>
            <a:r>
              <a:rPr lang="en-US" sz="2000" dirty="0" smtClean="0">
                <a:solidFill>
                  <a:schemeClr val="tx1"/>
                </a:solidFill>
              </a:rPr>
              <a:t>The </a:t>
            </a:r>
            <a:r>
              <a:rPr lang="en-US" sz="2000" dirty="0">
                <a:solidFill>
                  <a:schemeClr val="tx1"/>
                </a:solidFill>
              </a:rPr>
              <a:t>law requires that employers provide their employees with working conditions that are free of known dangers. The Act created the Occupational Safety and Health Administration (OSHA), which sets and enforces protective workplace safety and health standards. OSHA also provides information, training and assistance to workers and employers. </a:t>
            </a:r>
            <a:endParaRPr lang="en-US" sz="2000" dirty="0" smtClean="0">
              <a:solidFill>
                <a:schemeClr val="tx1"/>
              </a:solidFill>
            </a:endParaRPr>
          </a:p>
          <a:p>
            <a:pPr>
              <a:lnSpc>
                <a:spcPct val="100000"/>
              </a:lnSpc>
              <a:spcBef>
                <a:spcPts val="0"/>
              </a:spcBef>
              <a:buFont typeface="Arial" pitchFamily="34" charset="0"/>
              <a:buChar char="•"/>
            </a:pPr>
            <a:r>
              <a:rPr lang="en-US" sz="2000" dirty="0" smtClean="0">
                <a:solidFill>
                  <a:schemeClr val="tx1"/>
                </a:solidFill>
              </a:rPr>
              <a:t>Workers </a:t>
            </a:r>
            <a:r>
              <a:rPr lang="en-US" sz="2000" dirty="0">
                <a:solidFill>
                  <a:schemeClr val="tx1"/>
                </a:solidFill>
              </a:rPr>
              <a:t>may file a complaint to have OSHA inspect their workplace if they believe that their employer is not following OSHA standards or there are serious hazards</a:t>
            </a:r>
            <a:r>
              <a:rPr lang="en-US" sz="2000" dirty="0" smtClean="0">
                <a:solidFill>
                  <a:schemeClr val="tx1"/>
                </a:solidFill>
              </a:rPr>
              <a:t>.</a:t>
            </a:r>
            <a:endParaRPr lang="en-US" sz="2000" dirty="0">
              <a:solidFill>
                <a:schemeClr val="tx1"/>
              </a:solidFill>
            </a:endParaRPr>
          </a:p>
          <a:p>
            <a:pPr>
              <a:lnSpc>
                <a:spcPct val="100000"/>
              </a:lnSpc>
              <a:spcBef>
                <a:spcPts val="0"/>
              </a:spcBef>
            </a:pPr>
            <a:endParaRPr lang="en-US" sz="2000" dirty="0">
              <a:solidFill>
                <a:schemeClr val="tx1"/>
              </a:solidFill>
            </a:endParaRPr>
          </a:p>
        </p:txBody>
      </p:sp>
      <p:sp>
        <p:nvSpPr>
          <p:cNvPr id="2" name="Title 1"/>
          <p:cNvSpPr>
            <a:spLocks noGrp="1"/>
          </p:cNvSpPr>
          <p:nvPr>
            <p:ph type="title"/>
          </p:nvPr>
        </p:nvSpPr>
        <p:spPr/>
        <p:txBody>
          <a:bodyPr>
            <a:normAutofit fontScale="90000"/>
          </a:bodyPr>
          <a:lstStyle/>
          <a:p>
            <a:pPr>
              <a:lnSpc>
                <a:spcPct val="100000"/>
              </a:lnSpc>
            </a:pPr>
            <a:r>
              <a:rPr lang="en-US" b="1" dirty="0" smtClean="0">
                <a:solidFill>
                  <a:schemeClr val="tx1"/>
                </a:solidFill>
              </a:rPr>
              <a:t>You have the right to a safe workplace </a:t>
            </a:r>
            <a:endParaRPr lang="en-US" dirty="0">
              <a:solidFill>
                <a:schemeClr val="tx1"/>
              </a:solidFill>
            </a:endParaRPr>
          </a:p>
        </p:txBody>
      </p:sp>
    </p:spTree>
  </p:cSld>
  <p:clrMapOvr>
    <a:masterClrMapping/>
  </p:clrMapOvr>
  <p:transition spd="med">
    <p:strips dir="l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465138"/>
            <a:ext cx="8686800" cy="1417637"/>
          </a:xfrm>
        </p:spPr>
        <p:txBody>
          <a:bodyPr/>
          <a:lstStyle/>
          <a:p>
            <a:r>
              <a:rPr lang="en-GB" sz="3600" dirty="0" smtClean="0">
                <a:solidFill>
                  <a:srgbClr val="16165D"/>
                </a:solidFill>
                <a:effectLst>
                  <a:outerShdw blurRad="38100" dist="38100" dir="2700000" algn="tl">
                    <a:srgbClr val="000000">
                      <a:alpha val="43137"/>
                    </a:srgbClr>
                  </a:outerShdw>
                </a:effectLst>
              </a:rPr>
              <a:t>Complete Entry Permit Form – cont.</a:t>
            </a:r>
            <a:endParaRPr lang="en-US" sz="3600" dirty="0"/>
          </a:p>
        </p:txBody>
      </p:sp>
      <p:sp>
        <p:nvSpPr>
          <p:cNvPr id="3" name="Content Placeholder 2"/>
          <p:cNvSpPr>
            <a:spLocks noGrp="1"/>
          </p:cNvSpPr>
          <p:nvPr>
            <p:ph idx="1"/>
          </p:nvPr>
        </p:nvSpPr>
        <p:spPr>
          <a:xfrm>
            <a:off x="304800" y="1981200"/>
            <a:ext cx="8686800" cy="4098925"/>
          </a:xfrm>
          <a:solidFill>
            <a:schemeClr val="bg1"/>
          </a:solidFill>
          <a:ln>
            <a:solidFill>
              <a:schemeClr val="tx1"/>
            </a:solidFill>
          </a:ln>
        </p:spPr>
        <p:txBody>
          <a:bodyPr/>
          <a:lstStyle/>
          <a:p>
            <a:pPr marL="323850" indent="-323850">
              <a:lnSpc>
                <a:spcPct val="100000"/>
              </a:lnSpc>
              <a:spcBef>
                <a:spcPts val="600"/>
              </a:spcBef>
              <a:buClrTx/>
              <a:buSzPct val="75000"/>
              <a:buFont typeface="Monotype Sorts" charset="2"/>
              <a:buChar char=""/>
              <a:defRPr/>
            </a:pPr>
            <a:r>
              <a:rPr lang="en-GB" sz="2800" dirty="0" smtClean="0">
                <a:solidFill>
                  <a:srgbClr val="16165D"/>
                </a:solidFill>
              </a:rPr>
              <a:t>When work is completed, the permit form should be returned to the safety department or department responsible for maintaining the completed and closed permits.</a:t>
            </a:r>
          </a:p>
          <a:p>
            <a:pPr marL="323850" indent="-323850">
              <a:lnSpc>
                <a:spcPct val="100000"/>
              </a:lnSpc>
              <a:spcBef>
                <a:spcPts val="600"/>
              </a:spcBef>
              <a:buClrTx/>
              <a:buSzPct val="75000"/>
              <a:buFont typeface="Monotype Sorts" charset="2"/>
              <a:buChar char=""/>
              <a:defRPr/>
            </a:pPr>
            <a:r>
              <a:rPr lang="en-GB" sz="2800" dirty="0" smtClean="0">
                <a:solidFill>
                  <a:srgbClr val="16165D"/>
                </a:solidFill>
              </a:rPr>
              <a:t>Cancelled permits must be kept on file for at  least one year.</a:t>
            </a:r>
            <a:endParaRPr lang="en-US" sz="2800" dirty="0"/>
          </a:p>
        </p:txBody>
      </p:sp>
      <p:sp>
        <p:nvSpPr>
          <p:cNvPr id="4" name="Slide Number Placeholder 3"/>
          <p:cNvSpPr>
            <a:spLocks noGrp="1"/>
          </p:cNvSpPr>
          <p:nvPr>
            <p:ph type="sldNum" idx="12"/>
          </p:nvPr>
        </p:nvSpPr>
        <p:spPr/>
        <p:txBody>
          <a:bodyPr/>
          <a:lstStyle/>
          <a:p>
            <a:pPr>
              <a:defRPr/>
            </a:pPr>
            <a:fld id="{4FFCA879-96E6-41C3-9449-A5EF63E2D752}" type="slidenum">
              <a:rPr lang="en-GB" smtClean="0"/>
              <a:pPr>
                <a:defRPr/>
              </a:pPr>
              <a:t>30</a:t>
            </a:fld>
            <a:endParaRPr lang="en-GB" dirty="0"/>
          </a:p>
        </p:txBody>
      </p:sp>
    </p:spTree>
  </p:cSld>
  <p:clrMapOvr>
    <a:masterClrMapping/>
  </p:clrMapOvr>
  <p:transition spd="med">
    <p:strips dir="l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1" name="Rectangle 1"/>
          <p:cNvSpPr>
            <a:spLocks noGrp="1" noChangeArrowheads="1"/>
          </p:cNvSpPr>
          <p:nvPr>
            <p:ph type="title"/>
          </p:nvPr>
        </p:nvSpPr>
        <p:spPr>
          <a:xfrm>
            <a:off x="0" y="304800"/>
            <a:ext cx="9144000" cy="914400"/>
          </a:xfrm>
        </p:spPr>
        <p:txBody>
          <a:bodyPr lIns="0" tIns="0" rIns="0" bIns="0"/>
          <a:lstStyle/>
          <a:p>
            <a:pPr>
              <a:lnSpc>
                <a:spcPct val="76000"/>
              </a:lnSpc>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500" b="1" dirty="0" smtClean="0">
                <a:solidFill>
                  <a:srgbClr val="16165D"/>
                </a:solidFill>
                <a:effectLst>
                  <a:outerShdw blurRad="38100" dist="38100" dir="2700000" algn="tl">
                    <a:srgbClr val="000000">
                      <a:alpha val="43137"/>
                    </a:srgbClr>
                  </a:outerShdw>
                </a:effectLst>
                <a:latin typeface="Minion Pro" pitchFamily="18" charset="0"/>
              </a:rPr>
              <a:t>Emergency Rescue</a:t>
            </a:r>
          </a:p>
        </p:txBody>
      </p:sp>
      <p:sp>
        <p:nvSpPr>
          <p:cNvPr id="35842" name="Rectangle 2"/>
          <p:cNvSpPr>
            <a:spLocks noGrp="1" noChangeArrowheads="1"/>
          </p:cNvSpPr>
          <p:nvPr>
            <p:ph idx="1"/>
          </p:nvPr>
        </p:nvSpPr>
        <p:spPr>
          <a:xfrm>
            <a:off x="228600" y="1295400"/>
            <a:ext cx="4495800" cy="5105400"/>
          </a:xfrm>
          <a:solidFill>
            <a:schemeClr val="bg1"/>
          </a:solidFill>
        </p:spPr>
        <p:txBody>
          <a:bodyPr lIns="0" tIns="0" rIns="0" bIns="0" anchor="t" anchorCtr="0"/>
          <a:lstStyle/>
          <a:p>
            <a:pPr marL="323850" indent="-323850">
              <a:lnSpc>
                <a:spcPct val="82000"/>
              </a:lnSpc>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rgbClr val="16165D"/>
                </a:solidFill>
                <a:latin typeface="+mj-lt"/>
              </a:rPr>
              <a:t>Emergency rescue teams must be available while authorized entrants are in the confined space.</a:t>
            </a:r>
          </a:p>
          <a:p>
            <a:pPr marL="323850" indent="-323850">
              <a:lnSpc>
                <a:spcPct val="82000"/>
              </a:lnSpc>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rgbClr val="16165D"/>
                </a:solidFill>
                <a:latin typeface="+mj-lt"/>
              </a:rPr>
              <a:t>Deaths often occur during rescue. Employees attempt to rescue an entrant without the proper training and then get caught themselves in the confined space.</a:t>
            </a:r>
          </a:p>
          <a:p>
            <a:pPr marL="323850" indent="-323850">
              <a:lnSpc>
                <a:spcPct val="82000"/>
              </a:lnSpc>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rgbClr val="16165D"/>
                </a:solidFill>
                <a:latin typeface="+mj-lt"/>
              </a:rPr>
              <a:t>Only trained employees or designated resources such as Fire Departments are authorized to conduct confined space rescues.</a:t>
            </a:r>
          </a:p>
        </p:txBody>
      </p:sp>
      <p:sp>
        <p:nvSpPr>
          <p:cNvPr id="58370" name="Slide Number Placeholder 5"/>
          <p:cNvSpPr>
            <a:spLocks noGrp="1"/>
          </p:cNvSpPr>
          <p:nvPr>
            <p:ph type="sldNum" idx="12"/>
          </p:nvPr>
        </p:nvSpPr>
        <p:spPr>
          <a:noFill/>
        </p:spPr>
        <p:txBody>
          <a:bodyPr/>
          <a:lstStyle/>
          <a:p>
            <a:pPr>
              <a:buFont typeface="Times New Roman" pitchFamily="18" charset="0"/>
              <a:buNone/>
            </a:pPr>
            <a:fld id="{31BEE3B6-9F0A-41B6-8628-1373A5D83772}" type="slidenum">
              <a:rPr lang="en-GB" smtClean="0">
                <a:solidFill>
                  <a:schemeClr val="tx1"/>
                </a:solidFill>
                <a:latin typeface="Times New Roman" pitchFamily="18" charset="0"/>
              </a:rPr>
              <a:pPr>
                <a:buFont typeface="Times New Roman" pitchFamily="18" charset="0"/>
                <a:buNone/>
              </a:pPr>
              <a:t>31</a:t>
            </a:fld>
            <a:endParaRPr lang="en-GB" dirty="0" smtClean="0">
              <a:solidFill>
                <a:schemeClr val="tx1"/>
              </a:solidFill>
              <a:latin typeface="Times New Roman" pitchFamily="18" charset="0"/>
            </a:endParaRPr>
          </a:p>
        </p:txBody>
      </p:sp>
      <p:pic>
        <p:nvPicPr>
          <p:cNvPr id="58373" name="Picture 3"/>
          <p:cNvPicPr>
            <a:picLocks noChangeAspect="1" noChangeArrowheads="1"/>
          </p:cNvPicPr>
          <p:nvPr/>
        </p:nvPicPr>
        <p:blipFill>
          <a:blip r:embed="rId3" cstate="print"/>
          <a:srcRect/>
          <a:stretch>
            <a:fillRect/>
          </a:stretch>
        </p:blipFill>
        <p:spPr bwMode="auto">
          <a:xfrm>
            <a:off x="4953000" y="1066800"/>
            <a:ext cx="3886200" cy="5143500"/>
          </a:xfrm>
          <a:prstGeom prst="rect">
            <a:avLst/>
          </a:prstGeom>
          <a:noFill/>
          <a:ln w="9525">
            <a:noFill/>
            <a:round/>
            <a:headEnd/>
            <a:tailEnd/>
          </a:ln>
        </p:spPr>
      </p:pic>
    </p:spTree>
  </p:cSld>
  <p:clrMapOvr>
    <a:masterClrMapping/>
  </p:clrMapOvr>
  <p:transition spd="med">
    <p:strips dir="ld"/>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838200" y="304800"/>
            <a:ext cx="7848600" cy="914400"/>
          </a:xfrm>
        </p:spPr>
        <p:txBody>
          <a:bodyPr lIns="0" tIns="0" rIns="0" bIns="0"/>
          <a:lstStyle/>
          <a:p>
            <a:pPr>
              <a:lnSpc>
                <a:spcPct val="76000"/>
              </a:lnSpc>
              <a:buFont typeface="Times New Roman" pitchFamily="16" charset="0"/>
              <a:buNone/>
              <a:defRPr/>
            </a:pPr>
            <a:r>
              <a:rPr lang="en-GB" sz="3500" b="1" dirty="0" smtClean="0">
                <a:solidFill>
                  <a:schemeClr val="tx1"/>
                </a:solidFill>
                <a:effectLst>
                  <a:outerShdw blurRad="38100" dist="38100" dir="2700000" algn="tl">
                    <a:srgbClr val="000000">
                      <a:alpha val="43137"/>
                    </a:srgbClr>
                  </a:outerShdw>
                </a:effectLst>
                <a:latin typeface="Minion Pro" pitchFamily="18" charset="0"/>
              </a:rPr>
              <a:t>Personal Protective Equipment</a:t>
            </a:r>
          </a:p>
        </p:txBody>
      </p:sp>
      <p:sp>
        <p:nvSpPr>
          <p:cNvPr id="37891" name="Rectangle 3"/>
          <p:cNvSpPr>
            <a:spLocks noGrp="1" noChangeArrowheads="1"/>
          </p:cNvSpPr>
          <p:nvPr>
            <p:ph idx="1"/>
          </p:nvPr>
        </p:nvSpPr>
        <p:spPr>
          <a:xfrm>
            <a:off x="457200" y="2133600"/>
            <a:ext cx="3921125" cy="3505200"/>
          </a:xfrm>
          <a:solidFill>
            <a:schemeClr val="bg1"/>
          </a:solidFill>
        </p:spPr>
        <p:txBody>
          <a:bodyPr lIns="0" tIns="0" rIns="0" bIns="0"/>
          <a:lstStyle/>
          <a:p>
            <a:pPr marL="461963" indent="-461963">
              <a:lnSpc>
                <a:spcPct val="82000"/>
              </a:lnSpc>
              <a:buClr>
                <a:schemeClr val="tx1"/>
              </a:buClr>
              <a:buFont typeface="Wingdings" pitchFamily="2" charset="2"/>
              <a:buChar char="Ø"/>
              <a:tabLst>
                <a:tab pos="8799513" algn="l"/>
              </a:tabLst>
              <a:defRPr/>
            </a:pPr>
            <a:r>
              <a:rPr lang="en-GB" sz="2400" dirty="0" smtClean="0">
                <a:solidFill>
                  <a:schemeClr val="tx1"/>
                </a:solidFill>
              </a:rPr>
              <a:t>Hearing protection may be required depending on the type of work being performed.</a:t>
            </a:r>
          </a:p>
          <a:p>
            <a:pPr marL="461963" indent="-461963">
              <a:lnSpc>
                <a:spcPct val="82000"/>
              </a:lnSpc>
              <a:buClr>
                <a:schemeClr val="tx1"/>
              </a:buClr>
              <a:buFont typeface="Wingdings" pitchFamily="2" charset="2"/>
              <a:buChar char="Ø"/>
              <a:tabLst>
                <a:tab pos="8799513" algn="l"/>
              </a:tabLst>
              <a:defRPr/>
            </a:pPr>
            <a:r>
              <a:rPr lang="en-GB" sz="2400" dirty="0" smtClean="0">
                <a:solidFill>
                  <a:schemeClr val="tx1"/>
                </a:solidFill>
              </a:rPr>
              <a:t>Other PPE that may be required are:</a:t>
            </a:r>
          </a:p>
          <a:p>
            <a:pPr marL="1146175" lvl="1" indent="-220663">
              <a:lnSpc>
                <a:spcPct val="82000"/>
              </a:lnSpc>
              <a:buClr>
                <a:schemeClr val="tx1"/>
              </a:buClr>
              <a:buFont typeface="Wingdings" pitchFamily="2" charset="2"/>
              <a:buChar char="Ø"/>
              <a:tabLst>
                <a:tab pos="8799513" algn="l"/>
              </a:tabLst>
              <a:defRPr/>
            </a:pPr>
            <a:r>
              <a:rPr lang="en-GB" sz="2000" dirty="0" smtClean="0"/>
              <a:t>Safety Harnesses</a:t>
            </a:r>
          </a:p>
          <a:p>
            <a:pPr marL="1146175" lvl="1" indent="-220663">
              <a:lnSpc>
                <a:spcPct val="82000"/>
              </a:lnSpc>
              <a:buClr>
                <a:schemeClr val="tx1"/>
              </a:buClr>
              <a:buFont typeface="Wingdings" pitchFamily="2" charset="2"/>
              <a:buChar char="Ø"/>
              <a:tabLst>
                <a:tab pos="8799513" algn="l"/>
              </a:tabLst>
              <a:defRPr/>
            </a:pPr>
            <a:r>
              <a:rPr lang="en-GB" sz="2000" dirty="0" smtClean="0">
                <a:solidFill>
                  <a:schemeClr val="tx1"/>
                </a:solidFill>
              </a:rPr>
              <a:t>Ropes and or c</a:t>
            </a:r>
            <a:r>
              <a:rPr lang="en-GB" sz="2000" dirty="0" smtClean="0"/>
              <a:t>ables for retrieval in case of emergencies.</a:t>
            </a:r>
          </a:p>
        </p:txBody>
      </p:sp>
      <p:sp>
        <p:nvSpPr>
          <p:cNvPr id="60418" name="Slide Number Placeholder 5"/>
          <p:cNvSpPr>
            <a:spLocks noGrp="1"/>
          </p:cNvSpPr>
          <p:nvPr>
            <p:ph type="sldNum" idx="12"/>
          </p:nvPr>
        </p:nvSpPr>
        <p:spPr>
          <a:noFill/>
        </p:spPr>
        <p:txBody>
          <a:bodyPr/>
          <a:lstStyle/>
          <a:p>
            <a:pPr>
              <a:buFont typeface="Times New Roman" pitchFamily="18" charset="0"/>
              <a:buNone/>
            </a:pPr>
            <a:fld id="{40D72DDB-3939-41EA-8678-479146F4ED17}" type="slidenum">
              <a:rPr lang="en-GB" smtClean="0">
                <a:latin typeface="Times New Roman" pitchFamily="18" charset="0"/>
              </a:rPr>
              <a:pPr>
                <a:buFont typeface="Times New Roman" pitchFamily="18" charset="0"/>
                <a:buNone/>
              </a:pPr>
              <a:t>32</a:t>
            </a:fld>
            <a:endParaRPr lang="en-GB" dirty="0" smtClean="0">
              <a:latin typeface="Times New Roman" pitchFamily="18" charset="0"/>
            </a:endParaRPr>
          </a:p>
        </p:txBody>
      </p:sp>
      <p:pic>
        <p:nvPicPr>
          <p:cNvPr id="60419" name="Picture 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724400" y="2895600"/>
            <a:ext cx="4267200" cy="3200400"/>
          </a:xfrm>
          <a:prstGeom prst="rect">
            <a:avLst/>
          </a:prstGeom>
          <a:noFill/>
          <a:ln w="9525">
            <a:noFill/>
            <a:round/>
            <a:headEnd/>
            <a:tailEnd/>
          </a:ln>
        </p:spPr>
      </p:pic>
      <p:sp>
        <p:nvSpPr>
          <p:cNvPr id="6" name="TextBox 5"/>
          <p:cNvSpPr txBox="1"/>
          <p:nvPr/>
        </p:nvSpPr>
        <p:spPr>
          <a:xfrm>
            <a:off x="381000" y="1295401"/>
            <a:ext cx="7772400" cy="830997"/>
          </a:xfrm>
          <a:prstGeom prst="rect">
            <a:avLst/>
          </a:prstGeom>
          <a:noFill/>
        </p:spPr>
        <p:txBody>
          <a:bodyPr wrap="square" rtlCol="0">
            <a:spAutoFit/>
          </a:bodyPr>
          <a:lstStyle/>
          <a:p>
            <a:pPr marL="346075" indent="-346075">
              <a:lnSpc>
                <a:spcPct val="100000"/>
              </a:lnSpc>
              <a:buFont typeface="Wingdings" pitchFamily="2" charset="2"/>
              <a:buChar char="Ø"/>
            </a:pPr>
            <a:r>
              <a:rPr lang="en-GB" dirty="0" smtClean="0">
                <a:solidFill>
                  <a:schemeClr val="tx1"/>
                </a:solidFill>
              </a:rPr>
              <a:t>One of the most important components of PPE in a confined space is a respirator.</a:t>
            </a:r>
            <a:endParaRPr lang="en-US" dirty="0"/>
          </a:p>
        </p:txBody>
      </p:sp>
    </p:spTree>
  </p:cSld>
  <p:clrMapOvr>
    <a:masterClrMapping/>
  </p:clrMapOvr>
  <p:transition spd="med">
    <p:strips dir="ld"/>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0" y="0"/>
            <a:ext cx="9144000" cy="914400"/>
          </a:xfrm>
        </p:spPr>
        <p:txBody>
          <a:bodyPr lIns="0" tIns="0" rIns="0" bIns="0"/>
          <a:lstStyle/>
          <a:p>
            <a:pPr>
              <a:lnSpc>
                <a:spcPct val="76000"/>
              </a:lnSpc>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500" dirty="0" smtClean="0">
                <a:solidFill>
                  <a:schemeClr val="tx1"/>
                </a:solidFill>
                <a:effectLst>
                  <a:outerShdw blurRad="38100" dist="38100" dir="2700000" algn="tl">
                    <a:srgbClr val="000000">
                      <a:alpha val="43137"/>
                    </a:srgbClr>
                  </a:outerShdw>
                </a:effectLst>
                <a:latin typeface="Minion Pro" pitchFamily="18" charset="0"/>
              </a:rPr>
              <a:t>Personal Protective Equipment</a:t>
            </a:r>
          </a:p>
        </p:txBody>
      </p:sp>
      <p:sp>
        <p:nvSpPr>
          <p:cNvPr id="61442" name="Slide Number Placeholder 5"/>
          <p:cNvSpPr>
            <a:spLocks noGrp="1"/>
          </p:cNvSpPr>
          <p:nvPr>
            <p:ph type="sldNum" idx="12"/>
          </p:nvPr>
        </p:nvSpPr>
        <p:spPr>
          <a:noFill/>
        </p:spPr>
        <p:txBody>
          <a:bodyPr/>
          <a:lstStyle/>
          <a:p>
            <a:pPr>
              <a:buFont typeface="Times New Roman" pitchFamily="18" charset="0"/>
              <a:buNone/>
            </a:pPr>
            <a:fld id="{EA4422B9-9A3C-4B58-A3F2-2817CFF9308B}" type="slidenum">
              <a:rPr lang="en-GB" smtClean="0">
                <a:latin typeface="Times New Roman" pitchFamily="18" charset="0"/>
              </a:rPr>
              <a:pPr>
                <a:buFont typeface="Times New Roman" pitchFamily="18" charset="0"/>
                <a:buNone/>
              </a:pPr>
              <a:t>33</a:t>
            </a:fld>
            <a:endParaRPr lang="en-GB" dirty="0" smtClean="0">
              <a:latin typeface="Times New Roman" pitchFamily="18" charset="0"/>
            </a:endParaRPr>
          </a:p>
        </p:txBody>
      </p:sp>
      <p:pic>
        <p:nvPicPr>
          <p:cNvPr id="61443" name="Picture 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038600" y="1524000"/>
            <a:ext cx="4673600" cy="3505200"/>
          </a:xfrm>
          <a:prstGeom prst="rect">
            <a:avLst/>
          </a:prstGeom>
          <a:noFill/>
          <a:ln w="9525">
            <a:noFill/>
            <a:round/>
            <a:headEnd/>
            <a:tailEnd/>
          </a:ln>
        </p:spPr>
      </p:pic>
      <p:sp>
        <p:nvSpPr>
          <p:cNvPr id="6" name="Content Placeholder 5"/>
          <p:cNvSpPr>
            <a:spLocks noGrp="1"/>
          </p:cNvSpPr>
          <p:nvPr>
            <p:ph idx="1"/>
          </p:nvPr>
        </p:nvSpPr>
        <p:spPr>
          <a:xfrm>
            <a:off x="152400" y="1219200"/>
            <a:ext cx="3733800" cy="5257800"/>
          </a:xfrm>
          <a:solidFill>
            <a:schemeClr val="accent3"/>
          </a:solidFill>
          <a:ln>
            <a:solidFill>
              <a:srgbClr val="C00000"/>
            </a:solidFill>
          </a:ln>
        </p:spPr>
        <p:txBody>
          <a:bodyPr/>
          <a:lstStyle/>
          <a:p>
            <a:pPr marL="461963" indent="-461963">
              <a:lnSpc>
                <a:spcPct val="100000"/>
              </a:lnSpc>
              <a:spcBef>
                <a:spcPts val="0"/>
              </a:spcBef>
              <a:spcAft>
                <a:spcPts val="600"/>
              </a:spcAft>
              <a:buFont typeface="Arial" pitchFamily="34" charset="0"/>
              <a:buChar char="•"/>
            </a:pPr>
            <a:r>
              <a:rPr lang="en-GB" sz="2800" dirty="0" smtClean="0">
                <a:solidFill>
                  <a:schemeClr val="tx1"/>
                </a:solidFill>
              </a:rPr>
              <a:t>Other forms of PPE can include:</a:t>
            </a:r>
          </a:p>
          <a:p>
            <a:pPr marL="862013" lvl="1" indent="-461963">
              <a:lnSpc>
                <a:spcPct val="100000"/>
              </a:lnSpc>
              <a:spcBef>
                <a:spcPts val="0"/>
              </a:spcBef>
              <a:spcAft>
                <a:spcPts val="600"/>
              </a:spcAft>
              <a:buFont typeface="Arial" pitchFamily="34" charset="0"/>
              <a:buChar char="•"/>
            </a:pPr>
            <a:r>
              <a:rPr lang="en-GB" sz="2400" dirty="0" smtClean="0"/>
              <a:t>H</a:t>
            </a:r>
            <a:r>
              <a:rPr lang="en-GB" sz="2400" dirty="0" smtClean="0">
                <a:solidFill>
                  <a:schemeClr val="tx1"/>
                </a:solidFill>
              </a:rPr>
              <a:t>ard hats</a:t>
            </a:r>
          </a:p>
          <a:p>
            <a:pPr marL="862013" lvl="1" indent="-461963">
              <a:lnSpc>
                <a:spcPct val="100000"/>
              </a:lnSpc>
              <a:spcBef>
                <a:spcPts val="0"/>
              </a:spcBef>
              <a:spcAft>
                <a:spcPts val="600"/>
              </a:spcAft>
              <a:buFont typeface="Arial" pitchFamily="34" charset="0"/>
              <a:buChar char="•"/>
            </a:pPr>
            <a:r>
              <a:rPr lang="en-GB" sz="2400" dirty="0" smtClean="0"/>
              <a:t>S</a:t>
            </a:r>
            <a:r>
              <a:rPr lang="en-GB" sz="2400" dirty="0" smtClean="0">
                <a:solidFill>
                  <a:schemeClr val="tx1"/>
                </a:solidFill>
              </a:rPr>
              <a:t>afety glasses</a:t>
            </a:r>
          </a:p>
          <a:p>
            <a:pPr marL="862013" lvl="1" indent="-461963">
              <a:lnSpc>
                <a:spcPct val="100000"/>
              </a:lnSpc>
              <a:spcBef>
                <a:spcPts val="0"/>
              </a:spcBef>
              <a:spcAft>
                <a:spcPts val="600"/>
              </a:spcAft>
              <a:buFont typeface="Arial" pitchFamily="34" charset="0"/>
              <a:buChar char="•"/>
            </a:pPr>
            <a:r>
              <a:rPr lang="en-GB" sz="2400" dirty="0" smtClean="0">
                <a:solidFill>
                  <a:schemeClr val="tx1"/>
                </a:solidFill>
              </a:rPr>
              <a:t>Clothing that protects the torso against chemicals, fires and other hazards</a:t>
            </a:r>
          </a:p>
          <a:p>
            <a:pPr marL="862013" lvl="1" indent="-461963">
              <a:lnSpc>
                <a:spcPct val="100000"/>
              </a:lnSpc>
              <a:spcBef>
                <a:spcPts val="0"/>
              </a:spcBef>
              <a:spcAft>
                <a:spcPts val="600"/>
              </a:spcAft>
              <a:buFont typeface="Arial" pitchFamily="34" charset="0"/>
              <a:buChar char="•"/>
            </a:pPr>
            <a:r>
              <a:rPr lang="en-GB" sz="2400" dirty="0" smtClean="0">
                <a:solidFill>
                  <a:schemeClr val="tx1"/>
                </a:solidFill>
              </a:rPr>
              <a:t>Gloves &amp; safety shoes that protect the hands and feet from various hazards.</a:t>
            </a:r>
            <a:endParaRPr lang="en-US" sz="2400" dirty="0"/>
          </a:p>
        </p:txBody>
      </p:sp>
    </p:spTree>
  </p:cSld>
  <p:clrMapOvr>
    <a:masterClrMapping/>
  </p:clrMapOvr>
  <p:transition spd="med">
    <p:strips dir="ld"/>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7" name="Rectangle 1"/>
          <p:cNvSpPr>
            <a:spLocks noGrp="1" noChangeArrowheads="1"/>
          </p:cNvSpPr>
          <p:nvPr>
            <p:ph type="title"/>
          </p:nvPr>
        </p:nvSpPr>
        <p:spPr>
          <a:xfrm>
            <a:off x="0" y="381000"/>
            <a:ext cx="9144000" cy="914400"/>
          </a:xfrm>
        </p:spPr>
        <p:txBody>
          <a:bodyPr lIns="0" tIns="0" rIns="0" bIns="0"/>
          <a:lstStyle/>
          <a:p>
            <a:pPr>
              <a:buFont typeface="Times New Roman" pitchFamily="16" charset="0"/>
              <a:buNone/>
              <a:defRPr/>
            </a:pPr>
            <a:r>
              <a:rPr lang="en-US" sz="3500" b="1" dirty="0" smtClean="0">
                <a:solidFill>
                  <a:srgbClr val="16165D"/>
                </a:solidFill>
                <a:effectLst>
                  <a:outerShdw blurRad="38100" dist="38100" dir="2700000" algn="tl">
                    <a:srgbClr val="000000">
                      <a:alpha val="43137"/>
                    </a:srgbClr>
                  </a:outerShdw>
                </a:effectLst>
                <a:latin typeface="+mn-lt"/>
              </a:rPr>
              <a:t>Conclusion</a:t>
            </a:r>
          </a:p>
        </p:txBody>
      </p:sp>
      <p:sp>
        <p:nvSpPr>
          <p:cNvPr id="62466" name="Slide Number Placeholder 5"/>
          <p:cNvSpPr>
            <a:spLocks noGrp="1"/>
          </p:cNvSpPr>
          <p:nvPr>
            <p:ph type="sldNum" idx="12"/>
          </p:nvPr>
        </p:nvSpPr>
        <p:spPr>
          <a:noFill/>
        </p:spPr>
        <p:txBody>
          <a:bodyPr/>
          <a:lstStyle/>
          <a:p>
            <a:pPr>
              <a:buFont typeface="Times New Roman" pitchFamily="18" charset="0"/>
              <a:buNone/>
            </a:pPr>
            <a:fld id="{944824D9-8F1E-41EA-BFEB-E5CFF4F4D881}" type="slidenum">
              <a:rPr lang="en-GB" smtClean="0">
                <a:solidFill>
                  <a:schemeClr val="tx1"/>
                </a:solidFill>
                <a:latin typeface="Times New Roman" pitchFamily="18" charset="0"/>
              </a:rPr>
              <a:pPr>
                <a:buFont typeface="Times New Roman" pitchFamily="18" charset="0"/>
                <a:buNone/>
              </a:pPr>
              <a:t>34</a:t>
            </a:fld>
            <a:endParaRPr lang="en-GB" dirty="0" smtClean="0">
              <a:solidFill>
                <a:schemeClr val="tx1"/>
              </a:solidFill>
              <a:latin typeface="Times New Roman" pitchFamily="18" charset="0"/>
            </a:endParaRPr>
          </a:p>
        </p:txBody>
      </p:sp>
      <p:sp>
        <p:nvSpPr>
          <p:cNvPr id="39938" name="Text Box 2"/>
          <p:cNvSpPr txBox="1">
            <a:spLocks noChangeArrowheads="1"/>
          </p:cNvSpPr>
          <p:nvPr/>
        </p:nvSpPr>
        <p:spPr bwMode="auto">
          <a:xfrm>
            <a:off x="457200" y="1600200"/>
            <a:ext cx="8229600" cy="4414837"/>
          </a:xfrm>
          <a:prstGeom prst="rect">
            <a:avLst/>
          </a:prstGeom>
          <a:solidFill>
            <a:srgbClr val="FFC000">
              <a:alpha val="53000"/>
            </a:srgbClr>
          </a:solidFill>
          <a:ln w="9525">
            <a:noFill/>
            <a:round/>
            <a:headEnd/>
            <a:tailEnd/>
          </a:ln>
          <a:effectLst/>
        </p:spPr>
        <p:txBody>
          <a:bodyPr lIns="90000" tIns="45000" rIns="90000" bIns="45000"/>
          <a:lstStyle/>
          <a:p>
            <a:pPr marL="346075" indent="-346075">
              <a:lnSpc>
                <a:spcPct val="100000"/>
              </a:lnSpc>
              <a:spcAft>
                <a:spcPts val="1200"/>
              </a:spcAft>
              <a:buClrTx/>
              <a:buFont typeface="Wingdings" charset="2"/>
              <a:buChar char=""/>
              <a:defRPr/>
            </a:pPr>
            <a:r>
              <a:rPr lang="en-US" sz="1800" b="1" dirty="0">
                <a:solidFill>
                  <a:schemeClr val="accent6">
                    <a:lumMod val="50000"/>
                  </a:schemeClr>
                </a:solidFill>
                <a:latin typeface="+mn-lt"/>
              </a:rPr>
              <a:t>The employer is to mark confined spaces that are permit-required. They must identify the hazards of the space and post a permit before allowing authorized employees to enter. Employers posts permits near the entrance of each confined space displaying the necessary information</a:t>
            </a:r>
            <a:r>
              <a:rPr lang="en-US" sz="1800" b="1" dirty="0" smtClean="0">
                <a:solidFill>
                  <a:schemeClr val="accent6">
                    <a:lumMod val="50000"/>
                  </a:schemeClr>
                </a:solidFill>
                <a:latin typeface="+mn-lt"/>
              </a:rPr>
              <a:t>.</a:t>
            </a:r>
            <a:endParaRPr lang="en-US" sz="1800" b="1" dirty="0">
              <a:solidFill>
                <a:schemeClr val="accent6">
                  <a:lumMod val="50000"/>
                </a:schemeClr>
              </a:solidFill>
              <a:latin typeface="+mn-lt"/>
            </a:endParaRPr>
          </a:p>
          <a:p>
            <a:pPr marL="346075" indent="-346075">
              <a:lnSpc>
                <a:spcPct val="100000"/>
              </a:lnSpc>
              <a:spcAft>
                <a:spcPts val="1200"/>
              </a:spcAft>
              <a:buClrTx/>
              <a:buFont typeface="Wingdings" charset="2"/>
              <a:buChar char=""/>
              <a:defRPr/>
            </a:pPr>
            <a:r>
              <a:rPr lang="en-US" sz="1800" b="1" dirty="0" smtClean="0">
                <a:solidFill>
                  <a:schemeClr val="accent6">
                    <a:lumMod val="50000"/>
                  </a:schemeClr>
                </a:solidFill>
                <a:latin typeface="+mn-lt"/>
              </a:rPr>
              <a:t>Only Trained and Authorized Entrants are to enter a confined space.</a:t>
            </a:r>
          </a:p>
          <a:p>
            <a:pPr marL="346075" indent="-346075">
              <a:lnSpc>
                <a:spcPct val="100000"/>
              </a:lnSpc>
              <a:spcAft>
                <a:spcPts val="1200"/>
              </a:spcAft>
              <a:buClrTx/>
              <a:buFont typeface="Wingdings" charset="2"/>
              <a:buChar char=""/>
              <a:defRPr/>
            </a:pPr>
            <a:r>
              <a:rPr lang="en-US" sz="1800" b="1" dirty="0" smtClean="0">
                <a:solidFill>
                  <a:srgbClr val="16165D"/>
                </a:solidFill>
                <a:latin typeface="+mn-lt"/>
              </a:rPr>
              <a:t>Emergency rescues should only be made by trained personnel or a rescue service.</a:t>
            </a:r>
            <a:endParaRPr lang="en-US" sz="1800" b="1" dirty="0" smtClean="0">
              <a:solidFill>
                <a:schemeClr val="accent6">
                  <a:lumMod val="50000"/>
                </a:schemeClr>
              </a:solidFill>
              <a:latin typeface="+mn-lt"/>
            </a:endParaRPr>
          </a:p>
          <a:p>
            <a:pPr marL="346075" indent="-346075">
              <a:lnSpc>
                <a:spcPct val="100000"/>
              </a:lnSpc>
              <a:spcAft>
                <a:spcPts val="1200"/>
              </a:spcAft>
              <a:buClrTx/>
              <a:buFont typeface="Wingdings" charset="2"/>
              <a:buChar char=""/>
              <a:defRPr/>
            </a:pPr>
            <a:r>
              <a:rPr lang="en-US" sz="1800" b="1" dirty="0" smtClean="0">
                <a:solidFill>
                  <a:schemeClr val="accent6">
                    <a:lumMod val="50000"/>
                  </a:schemeClr>
                </a:solidFill>
                <a:latin typeface="+mn-lt"/>
              </a:rPr>
              <a:t>Always report any concerns you may have regarding confined spaces.</a:t>
            </a:r>
          </a:p>
        </p:txBody>
      </p:sp>
    </p:spTree>
  </p:cSld>
  <p:clrMapOvr>
    <a:masterClrMapping/>
  </p:clrMapOvr>
  <p:transition spd="med">
    <p:strips dir="l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382000" cy="4419600"/>
          </a:xfrm>
        </p:spPr>
        <p:txBody>
          <a:bodyPr>
            <a:normAutofit fontScale="70000" lnSpcReduction="20000"/>
          </a:bodyPr>
          <a:lstStyle/>
          <a:p>
            <a:pPr>
              <a:lnSpc>
                <a:spcPct val="110000"/>
              </a:lnSpc>
              <a:spcBef>
                <a:spcPts val="0"/>
              </a:spcBef>
              <a:buFont typeface="Arial" pitchFamily="34" charset="0"/>
              <a:buChar char="•"/>
            </a:pPr>
            <a:r>
              <a:rPr lang="en-US" dirty="0">
                <a:solidFill>
                  <a:schemeClr val="tx1"/>
                </a:solidFill>
              </a:rPr>
              <a:t>Workers are entitled to working conditions that do not pose a risk of serious harm. To help assure a safe and healthful workplace, OSHA also provides workers with the right to:</a:t>
            </a:r>
          </a:p>
          <a:p>
            <a:pPr lvl="1">
              <a:lnSpc>
                <a:spcPct val="110000"/>
              </a:lnSpc>
              <a:spcBef>
                <a:spcPts val="0"/>
              </a:spcBef>
              <a:buFont typeface="Arial" pitchFamily="34" charset="0"/>
              <a:buChar char="•"/>
            </a:pPr>
            <a:r>
              <a:rPr lang="en-US" dirty="0">
                <a:solidFill>
                  <a:schemeClr val="tx1"/>
                </a:solidFill>
              </a:rPr>
              <a:t>Receive information and training about hazards, methods to prevent harm, and the OSHA standards that apply to their workplace. The training must be in a language you can understand; </a:t>
            </a:r>
          </a:p>
          <a:p>
            <a:pPr lvl="1">
              <a:lnSpc>
                <a:spcPct val="110000"/>
              </a:lnSpc>
              <a:spcBef>
                <a:spcPts val="0"/>
              </a:spcBef>
              <a:buFont typeface="Arial" pitchFamily="34" charset="0"/>
              <a:buChar char="•"/>
            </a:pPr>
            <a:r>
              <a:rPr lang="en-US" dirty="0">
                <a:solidFill>
                  <a:schemeClr val="tx1"/>
                </a:solidFill>
              </a:rPr>
              <a:t>Observe testing that is done to find hazards in the workplace and get test results; </a:t>
            </a:r>
          </a:p>
          <a:p>
            <a:pPr lvl="1">
              <a:lnSpc>
                <a:spcPct val="110000"/>
              </a:lnSpc>
              <a:spcBef>
                <a:spcPts val="0"/>
              </a:spcBef>
              <a:buFont typeface="Arial" pitchFamily="34" charset="0"/>
              <a:buChar char="•"/>
            </a:pPr>
            <a:r>
              <a:rPr lang="en-US" dirty="0">
                <a:solidFill>
                  <a:schemeClr val="tx1"/>
                </a:solidFill>
              </a:rPr>
              <a:t>Review records of work-related injuries and illnesses; </a:t>
            </a:r>
          </a:p>
          <a:p>
            <a:pPr lvl="1">
              <a:lnSpc>
                <a:spcPct val="110000"/>
              </a:lnSpc>
              <a:spcBef>
                <a:spcPts val="0"/>
              </a:spcBef>
              <a:buFont typeface="Arial" pitchFamily="34" charset="0"/>
              <a:buChar char="•"/>
            </a:pPr>
            <a:r>
              <a:rPr lang="en-US" dirty="0">
                <a:solidFill>
                  <a:schemeClr val="tx1"/>
                </a:solidFill>
              </a:rPr>
              <a:t>Get copies of their medical records; </a:t>
            </a:r>
          </a:p>
          <a:p>
            <a:pPr lvl="1">
              <a:lnSpc>
                <a:spcPct val="110000"/>
              </a:lnSpc>
              <a:spcBef>
                <a:spcPts val="0"/>
              </a:spcBef>
              <a:buFont typeface="Arial" pitchFamily="34" charset="0"/>
              <a:buChar char="•"/>
            </a:pPr>
            <a:r>
              <a:rPr lang="en-US" dirty="0">
                <a:solidFill>
                  <a:schemeClr val="tx1"/>
                </a:solidFill>
              </a:rPr>
              <a:t>Request OSHA to inspect their workplace; and </a:t>
            </a:r>
          </a:p>
          <a:p>
            <a:pPr lvl="1">
              <a:lnSpc>
                <a:spcPct val="110000"/>
              </a:lnSpc>
              <a:spcBef>
                <a:spcPts val="0"/>
              </a:spcBef>
              <a:buFont typeface="Arial" pitchFamily="34" charset="0"/>
              <a:buChar char="•"/>
            </a:pPr>
            <a:r>
              <a:rPr lang="en-US" dirty="0">
                <a:solidFill>
                  <a:schemeClr val="tx1"/>
                </a:solidFill>
              </a:rPr>
              <a:t>Use their rights under the law free from retaliation and discrimination. </a:t>
            </a:r>
          </a:p>
          <a:p>
            <a:pPr lvl="1" algn="ctr">
              <a:lnSpc>
                <a:spcPct val="110000"/>
              </a:lnSpc>
              <a:spcBef>
                <a:spcPts val="0"/>
              </a:spcBef>
            </a:pPr>
            <a:endParaRPr lang="en-US" dirty="0" smtClean="0">
              <a:solidFill>
                <a:schemeClr val="tx1"/>
              </a:solidFill>
            </a:endParaRPr>
          </a:p>
          <a:p>
            <a:pPr lvl="1" algn="ctr">
              <a:lnSpc>
                <a:spcPct val="110000"/>
              </a:lnSpc>
              <a:spcBef>
                <a:spcPts val="0"/>
              </a:spcBef>
            </a:pPr>
            <a:r>
              <a:rPr lang="en-US" dirty="0" smtClean="0">
                <a:solidFill>
                  <a:schemeClr val="tx1"/>
                </a:solidFill>
              </a:rPr>
              <a:t>http://www.osha.gov/workers.html</a:t>
            </a:r>
          </a:p>
        </p:txBody>
      </p:sp>
      <p:sp>
        <p:nvSpPr>
          <p:cNvPr id="2" name="Title 1"/>
          <p:cNvSpPr>
            <a:spLocks noGrp="1"/>
          </p:cNvSpPr>
          <p:nvPr>
            <p:ph type="title"/>
          </p:nvPr>
        </p:nvSpPr>
        <p:spPr>
          <a:xfrm>
            <a:off x="685800" y="381000"/>
            <a:ext cx="7753350" cy="1417637"/>
          </a:xfrm>
        </p:spPr>
        <p:txBody>
          <a:bodyPr>
            <a:normAutofit fontScale="90000"/>
          </a:bodyPr>
          <a:lstStyle/>
          <a:p>
            <a:pPr>
              <a:lnSpc>
                <a:spcPct val="100000"/>
              </a:lnSpc>
            </a:pPr>
            <a:r>
              <a:rPr lang="en-US" b="1" dirty="0">
                <a:solidFill>
                  <a:schemeClr val="tx1"/>
                </a:solidFill>
              </a:rPr>
              <a:t>Workers' rights under the OSH </a:t>
            </a:r>
            <a:r>
              <a:rPr lang="en-US" b="1" dirty="0" smtClean="0">
                <a:solidFill>
                  <a:schemeClr val="tx1"/>
                </a:solidFill>
              </a:rPr>
              <a:t>Act</a:t>
            </a:r>
            <a:endParaRPr lang="en-US" dirty="0">
              <a:solidFill>
                <a:schemeClr val="tx1"/>
              </a:solidFill>
            </a:endParaRPr>
          </a:p>
        </p:txBody>
      </p:sp>
    </p:spTree>
  </p:cSld>
  <p:clrMapOvr>
    <a:masterClrMapping/>
  </p:clrMapOvr>
  <p:transition spd="med">
    <p:strips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53350" cy="1058862"/>
          </a:xfrm>
        </p:spPr>
        <p:txBody>
          <a:bodyPr/>
          <a:lstStyle/>
          <a:p>
            <a:r>
              <a:rPr lang="en-US" dirty="0" smtClean="0">
                <a:solidFill>
                  <a:schemeClr val="tx1"/>
                </a:solidFill>
                <a:effectLst/>
                <a:latin typeface="+mn-lt"/>
              </a:rPr>
              <a:t>Course Objectives</a:t>
            </a:r>
            <a:endParaRPr lang="en-US" dirty="0">
              <a:solidFill>
                <a:schemeClr val="tx1"/>
              </a:solidFill>
              <a:effectLst/>
              <a:latin typeface="+mn-lt"/>
            </a:endParaRPr>
          </a:p>
        </p:txBody>
      </p:sp>
      <p:sp>
        <p:nvSpPr>
          <p:cNvPr id="3" name="Content Placeholder 2"/>
          <p:cNvSpPr>
            <a:spLocks noGrp="1"/>
          </p:cNvSpPr>
          <p:nvPr>
            <p:ph idx="1"/>
          </p:nvPr>
        </p:nvSpPr>
        <p:spPr>
          <a:xfrm>
            <a:off x="457200" y="1371600"/>
            <a:ext cx="8229600" cy="4953000"/>
          </a:xfrm>
          <a:solidFill>
            <a:schemeClr val="bg1"/>
          </a:solidFill>
        </p:spPr>
        <p:txBody>
          <a:bodyPr/>
          <a:lstStyle/>
          <a:p>
            <a:pPr>
              <a:lnSpc>
                <a:spcPct val="100000"/>
              </a:lnSpc>
              <a:spcBef>
                <a:spcPts val="0"/>
              </a:spcBef>
              <a:buFont typeface="Arial" pitchFamily="34" charset="0"/>
              <a:buChar char="•"/>
            </a:pPr>
            <a:r>
              <a:rPr lang="en-US" dirty="0" smtClean="0">
                <a:solidFill>
                  <a:schemeClr val="tx1"/>
                </a:solidFill>
              </a:rPr>
              <a:t>As a result of this training Participants will be able to:</a:t>
            </a:r>
          </a:p>
          <a:p>
            <a:pPr marL="914400" lvl="1" indent="-457200">
              <a:lnSpc>
                <a:spcPct val="100000"/>
              </a:lnSpc>
              <a:spcBef>
                <a:spcPts val="0"/>
              </a:spcBef>
              <a:buClr>
                <a:srgbClr val="C00000"/>
              </a:buClr>
              <a:buFont typeface="+mj-lt"/>
              <a:buAutoNum type="arabicPeriod"/>
            </a:pPr>
            <a:r>
              <a:rPr lang="en-US" sz="2400" dirty="0" smtClean="0"/>
              <a:t>Know what a confined space is.</a:t>
            </a:r>
          </a:p>
          <a:p>
            <a:pPr marL="914400" lvl="1" indent="-457200">
              <a:lnSpc>
                <a:spcPct val="100000"/>
              </a:lnSpc>
              <a:spcBef>
                <a:spcPts val="0"/>
              </a:spcBef>
              <a:buClr>
                <a:srgbClr val="C00000"/>
              </a:buClr>
              <a:buFont typeface="+mj-lt"/>
              <a:buAutoNum type="arabicPeriod"/>
            </a:pPr>
            <a:r>
              <a:rPr lang="en-US" sz="2400" dirty="0" smtClean="0">
                <a:solidFill>
                  <a:schemeClr val="tx1"/>
                </a:solidFill>
              </a:rPr>
              <a:t>Identify and understand Permit-Required </a:t>
            </a:r>
            <a:r>
              <a:rPr lang="en-US" sz="2400" dirty="0" smtClean="0"/>
              <a:t>C</a:t>
            </a:r>
            <a:r>
              <a:rPr lang="en-US" sz="2400" dirty="0" smtClean="0">
                <a:solidFill>
                  <a:schemeClr val="tx1"/>
                </a:solidFill>
              </a:rPr>
              <a:t>onfined Spaces.</a:t>
            </a:r>
          </a:p>
          <a:p>
            <a:pPr marL="914400" lvl="1" indent="-457200">
              <a:lnSpc>
                <a:spcPct val="100000"/>
              </a:lnSpc>
              <a:spcBef>
                <a:spcPts val="0"/>
              </a:spcBef>
              <a:buClr>
                <a:srgbClr val="C00000"/>
              </a:buClr>
              <a:buFont typeface="+mj-lt"/>
              <a:buAutoNum type="arabicPeriod"/>
            </a:pPr>
            <a:r>
              <a:rPr lang="en-US" sz="2400" dirty="0" smtClean="0"/>
              <a:t>Identify and understand non-Permit Confined Spaces.</a:t>
            </a:r>
          </a:p>
          <a:p>
            <a:pPr marL="914400" lvl="1" indent="-457200">
              <a:lnSpc>
                <a:spcPct val="100000"/>
              </a:lnSpc>
              <a:spcBef>
                <a:spcPts val="0"/>
              </a:spcBef>
              <a:buClr>
                <a:srgbClr val="C00000"/>
              </a:buClr>
              <a:buFont typeface="+mj-lt"/>
              <a:buAutoNum type="arabicPeriod"/>
            </a:pPr>
            <a:r>
              <a:rPr lang="en-US" sz="2400" dirty="0" smtClean="0">
                <a:solidFill>
                  <a:schemeClr val="tx1"/>
                </a:solidFill>
              </a:rPr>
              <a:t>Understand the hazards associated with </a:t>
            </a:r>
            <a:r>
              <a:rPr lang="en-US" sz="2400" dirty="0" smtClean="0"/>
              <a:t>Confined </a:t>
            </a:r>
            <a:r>
              <a:rPr lang="en-US" sz="2400" dirty="0" smtClean="0">
                <a:solidFill>
                  <a:schemeClr val="tx1"/>
                </a:solidFill>
              </a:rPr>
              <a:t>Spaces.</a:t>
            </a:r>
          </a:p>
          <a:p>
            <a:pPr marL="914400" lvl="1" indent="-457200">
              <a:lnSpc>
                <a:spcPct val="100000"/>
              </a:lnSpc>
              <a:spcBef>
                <a:spcPts val="0"/>
              </a:spcBef>
              <a:buClr>
                <a:srgbClr val="C00000"/>
              </a:buClr>
              <a:buFont typeface="+mj-lt"/>
              <a:buAutoNum type="arabicPeriod"/>
            </a:pPr>
            <a:r>
              <a:rPr lang="en-US" sz="2400" dirty="0" smtClean="0"/>
              <a:t>Understand the roles associated with confined space entry.</a:t>
            </a:r>
          </a:p>
          <a:p>
            <a:pPr marL="914400" lvl="1" indent="-457200">
              <a:lnSpc>
                <a:spcPct val="100000"/>
              </a:lnSpc>
              <a:spcBef>
                <a:spcPts val="0"/>
              </a:spcBef>
              <a:buClr>
                <a:srgbClr val="C00000"/>
              </a:buClr>
              <a:buFont typeface="+mj-lt"/>
              <a:buAutoNum type="arabicPeriod"/>
            </a:pPr>
            <a:r>
              <a:rPr lang="en-US" sz="2400" dirty="0" smtClean="0">
                <a:solidFill>
                  <a:schemeClr val="tx1"/>
                </a:solidFill>
              </a:rPr>
              <a:t>Have an awareness understanding of emergency rescue.</a:t>
            </a:r>
          </a:p>
          <a:p>
            <a:pPr marL="914400" lvl="1" indent="-457200">
              <a:lnSpc>
                <a:spcPct val="100000"/>
              </a:lnSpc>
              <a:spcBef>
                <a:spcPts val="0"/>
              </a:spcBef>
              <a:buClr>
                <a:srgbClr val="C00000"/>
              </a:buClr>
              <a:buFont typeface="+mj-lt"/>
              <a:buAutoNum type="arabicPeriod"/>
            </a:pPr>
            <a:r>
              <a:rPr lang="en-US" sz="2400" dirty="0" smtClean="0"/>
              <a:t>Have an awareness understanding of the types of PPE that may be required for entry into confined spaces.</a:t>
            </a:r>
            <a:endParaRPr lang="en-US" sz="2400" dirty="0">
              <a:solidFill>
                <a:schemeClr val="tx1"/>
              </a:solidFill>
            </a:endParaRPr>
          </a:p>
        </p:txBody>
      </p:sp>
      <p:sp>
        <p:nvSpPr>
          <p:cNvPr id="4" name="Slide Number Placeholder 3"/>
          <p:cNvSpPr>
            <a:spLocks noGrp="1"/>
          </p:cNvSpPr>
          <p:nvPr>
            <p:ph type="sldNum" idx="12"/>
          </p:nvPr>
        </p:nvSpPr>
        <p:spPr/>
        <p:txBody>
          <a:bodyPr/>
          <a:lstStyle/>
          <a:p>
            <a:pPr>
              <a:defRPr/>
            </a:pPr>
            <a:fld id="{4FFCA879-96E6-41C3-9449-A5EF63E2D752}" type="slidenum">
              <a:rPr lang="en-GB" smtClean="0"/>
              <a:pPr>
                <a:defRPr/>
              </a:pPr>
              <a:t>5</a:t>
            </a:fld>
            <a:endParaRPr lang="en-GB" dirty="0"/>
          </a:p>
        </p:txBody>
      </p:sp>
    </p:spTree>
  </p:cSld>
  <p:clrMapOvr>
    <a:masterClrMapping/>
  </p:clrMapOvr>
  <p:transition spd="med">
    <p:strips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65139"/>
            <a:ext cx="7753350" cy="1058862"/>
          </a:xfrm>
        </p:spPr>
        <p:txBody>
          <a:bodyPr/>
          <a:lstStyle/>
          <a:p>
            <a:pPr>
              <a:lnSpc>
                <a:spcPct val="100000"/>
              </a:lnSpc>
            </a:pPr>
            <a:r>
              <a:rPr lang="en-US" dirty="0" smtClean="0">
                <a:solidFill>
                  <a:schemeClr val="tx2"/>
                </a:solidFill>
              </a:rPr>
              <a:t>Confined Spaces</a:t>
            </a:r>
            <a:endParaRPr lang="en-US" dirty="0">
              <a:solidFill>
                <a:schemeClr val="tx2"/>
              </a:solidFill>
            </a:endParaRPr>
          </a:p>
        </p:txBody>
      </p:sp>
      <p:sp>
        <p:nvSpPr>
          <p:cNvPr id="3" name="Content Placeholder 2"/>
          <p:cNvSpPr>
            <a:spLocks noGrp="1"/>
          </p:cNvSpPr>
          <p:nvPr>
            <p:ph idx="1"/>
          </p:nvPr>
        </p:nvSpPr>
        <p:spPr>
          <a:xfrm>
            <a:off x="152400" y="1600200"/>
            <a:ext cx="8763000" cy="4648200"/>
          </a:xfrm>
          <a:ln/>
        </p:spPr>
        <p:style>
          <a:lnRef idx="2">
            <a:schemeClr val="accent2"/>
          </a:lnRef>
          <a:fillRef idx="1">
            <a:schemeClr val="lt1"/>
          </a:fillRef>
          <a:effectRef idx="0">
            <a:schemeClr val="accent2"/>
          </a:effectRef>
          <a:fontRef idx="minor">
            <a:schemeClr val="dk1"/>
          </a:fontRef>
        </p:style>
        <p:txBody>
          <a:bodyPr/>
          <a:lstStyle/>
          <a:p>
            <a:pPr>
              <a:lnSpc>
                <a:spcPct val="100000"/>
              </a:lnSpc>
              <a:spcBef>
                <a:spcPts val="0"/>
              </a:spcBef>
              <a:buFont typeface="Arial" pitchFamily="34" charset="0"/>
              <a:buChar char="•"/>
            </a:pPr>
            <a:r>
              <a:rPr lang="en-US" sz="2800" dirty="0" smtClean="0">
                <a:solidFill>
                  <a:srgbClr val="002060"/>
                </a:solidFill>
              </a:rPr>
              <a:t>OSHA estimates that about 224,000 establishments have permit spaces; 7.2 million production workers are employed at these establishments and about 2.1 million workers enter permit spaces annually.</a:t>
            </a:r>
          </a:p>
          <a:p>
            <a:pPr>
              <a:lnSpc>
                <a:spcPct val="100000"/>
              </a:lnSpc>
              <a:spcBef>
                <a:spcPts val="0"/>
              </a:spcBef>
              <a:buFont typeface="Arial" pitchFamily="34" charset="0"/>
              <a:buChar char="•"/>
            </a:pPr>
            <a:r>
              <a:rPr lang="en-US" sz="2800" dirty="0" smtClean="0">
                <a:solidFill>
                  <a:srgbClr val="002060"/>
                </a:solidFill>
              </a:rPr>
              <a:t>OSHA anticipates that compliance with these regulations will avoid 53 worker deaths and injuries, 4,900 lost workday cases and 5,700 non-lost time accident annually.</a:t>
            </a:r>
            <a:endParaRPr lang="en-US" sz="2800" dirty="0">
              <a:solidFill>
                <a:srgbClr val="002060"/>
              </a:solidFill>
            </a:endParaRPr>
          </a:p>
        </p:txBody>
      </p:sp>
      <p:sp>
        <p:nvSpPr>
          <p:cNvPr id="4" name="Slide Number Placeholder 3"/>
          <p:cNvSpPr>
            <a:spLocks noGrp="1"/>
          </p:cNvSpPr>
          <p:nvPr>
            <p:ph type="sldNum" idx="12"/>
          </p:nvPr>
        </p:nvSpPr>
        <p:spPr/>
        <p:txBody>
          <a:bodyPr/>
          <a:lstStyle/>
          <a:p>
            <a:pPr>
              <a:defRPr/>
            </a:pPr>
            <a:fld id="{4FFCA879-96E6-41C3-9449-A5EF63E2D752}" type="slidenum">
              <a:rPr lang="en-GB" smtClean="0"/>
              <a:pPr>
                <a:defRPr/>
              </a:pPr>
              <a:t>6</a:t>
            </a:fld>
            <a:endParaRPr lang="en-GB" dirty="0"/>
          </a:p>
        </p:txBody>
      </p:sp>
    </p:spTree>
  </p:cSld>
  <p:clrMapOvr>
    <a:masterClrMapping/>
  </p:clrMapOvr>
  <p:transition spd="med">
    <p:strips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00000"/>
              </a:lnSpc>
            </a:pPr>
            <a:r>
              <a:rPr lang="en-US" dirty="0" smtClean="0">
                <a:solidFill>
                  <a:srgbClr val="C00000"/>
                </a:solidFill>
              </a:rPr>
              <a:t>Are Confined Spaces Dangerous?</a:t>
            </a:r>
            <a:endParaRPr lang="en-US" dirty="0">
              <a:solidFill>
                <a:srgbClr val="C00000"/>
              </a:solidFill>
            </a:endParaRPr>
          </a:p>
        </p:txBody>
      </p:sp>
      <p:sp>
        <p:nvSpPr>
          <p:cNvPr id="3" name="Content Placeholder 2"/>
          <p:cNvSpPr>
            <a:spLocks noGrp="1"/>
          </p:cNvSpPr>
          <p:nvPr>
            <p:ph idx="1"/>
          </p:nvPr>
        </p:nvSpPr>
        <p:spPr>
          <a:xfrm>
            <a:off x="152400" y="1981200"/>
            <a:ext cx="6629400" cy="4098925"/>
          </a:xfrm>
          <a:solidFill>
            <a:schemeClr val="bg1"/>
          </a:solidFill>
        </p:spPr>
        <p:txBody>
          <a:bodyPr/>
          <a:lstStyle/>
          <a:p>
            <a:pPr>
              <a:lnSpc>
                <a:spcPct val="100000"/>
              </a:lnSpc>
              <a:spcBef>
                <a:spcPts val="0"/>
              </a:spcBef>
              <a:buFont typeface="Arial" pitchFamily="34" charset="0"/>
              <a:buChar char="•"/>
            </a:pPr>
            <a:r>
              <a:rPr lang="en-US" sz="2400" dirty="0" smtClean="0">
                <a:solidFill>
                  <a:schemeClr val="tx1"/>
                </a:solidFill>
              </a:rPr>
              <a:t>According to NIOSH Publications on Confined Spaces regarding Worker Deaths in Confined Spaces </a:t>
            </a:r>
            <a:r>
              <a:rPr lang="en-US" sz="1800" i="1" dirty="0" smtClean="0">
                <a:solidFill>
                  <a:schemeClr val="tx1"/>
                </a:solidFill>
              </a:rPr>
              <a:t>(NIOSH Publication No. 94-103- January 1994)</a:t>
            </a:r>
          </a:p>
          <a:p>
            <a:pPr lvl="1">
              <a:lnSpc>
                <a:spcPct val="100000"/>
              </a:lnSpc>
              <a:spcBef>
                <a:spcPts val="0"/>
              </a:spcBef>
              <a:buFont typeface="Arial" pitchFamily="34" charset="0"/>
              <a:buChar char="•"/>
            </a:pPr>
            <a:r>
              <a:rPr lang="en-US" sz="2000" dirty="0" smtClean="0">
                <a:solidFill>
                  <a:schemeClr val="tx1"/>
                </a:solidFill>
              </a:rPr>
              <a:t>This publication provides a summary of surveillance findings in which 70 investigative case reports from 70 incidents in which 109 workers died. These incidents and investigations occurred between December 1983 and September 1993.</a:t>
            </a:r>
          </a:p>
          <a:p>
            <a:pPr>
              <a:lnSpc>
                <a:spcPct val="100000"/>
              </a:lnSpc>
              <a:spcBef>
                <a:spcPts val="0"/>
              </a:spcBef>
            </a:pPr>
            <a:r>
              <a:rPr lang="en-US" sz="2400" dirty="0" smtClean="0">
                <a:solidFill>
                  <a:schemeClr val="tx1"/>
                </a:solidFill>
              </a:rPr>
              <a:t> </a:t>
            </a:r>
          </a:p>
          <a:p>
            <a:pPr algn="ctr">
              <a:lnSpc>
                <a:spcPct val="100000"/>
              </a:lnSpc>
              <a:spcBef>
                <a:spcPts val="0"/>
              </a:spcBef>
            </a:pPr>
            <a:r>
              <a:rPr lang="en-US" sz="1800" u="sng" dirty="0" smtClean="0">
                <a:solidFill>
                  <a:schemeClr val="tx1"/>
                </a:solidFill>
              </a:rPr>
              <a:t>http://www.cdc.gov/niosh/topics/confinedspace/#nioshpubs</a:t>
            </a:r>
            <a:endParaRPr lang="en-US" sz="1800" dirty="0" smtClean="0">
              <a:solidFill>
                <a:schemeClr val="tx1"/>
              </a:solidFill>
            </a:endParaRPr>
          </a:p>
        </p:txBody>
      </p:sp>
      <p:sp>
        <p:nvSpPr>
          <p:cNvPr id="4" name="Slide Number Placeholder 3"/>
          <p:cNvSpPr>
            <a:spLocks noGrp="1"/>
          </p:cNvSpPr>
          <p:nvPr>
            <p:ph type="sldNum" idx="12"/>
          </p:nvPr>
        </p:nvSpPr>
        <p:spPr/>
        <p:txBody>
          <a:bodyPr/>
          <a:lstStyle/>
          <a:p>
            <a:pPr>
              <a:defRPr/>
            </a:pPr>
            <a:fld id="{4FFCA879-96E6-41C3-9449-A5EF63E2D752}" type="slidenum">
              <a:rPr lang="en-GB" smtClean="0"/>
              <a:pPr>
                <a:defRPr/>
              </a:pPr>
              <a:t>7</a:t>
            </a:fld>
            <a:endParaRPr lang="en-GB" dirty="0"/>
          </a:p>
        </p:txBody>
      </p:sp>
      <p:pic>
        <p:nvPicPr>
          <p:cNvPr id="5" name="Picture 12" descr="http://t0.gstatic.com/images?q=tbn:ANd9GcRcTpNNbV8Tq_JBfi39ivVikxQX8YIj_dd81hqKaetL9x_g_lK3"/>
          <p:cNvPicPr>
            <a:picLocks noChangeAspect="1" noChangeArrowheads="1"/>
          </p:cNvPicPr>
          <p:nvPr/>
        </p:nvPicPr>
        <p:blipFill>
          <a:blip r:embed="rId2" cstate="print"/>
          <a:srcRect/>
          <a:stretch>
            <a:fillRect/>
          </a:stretch>
        </p:blipFill>
        <p:spPr bwMode="auto">
          <a:xfrm>
            <a:off x="6629400" y="1752600"/>
            <a:ext cx="2171700" cy="3095828"/>
          </a:xfrm>
          <a:prstGeom prst="rect">
            <a:avLst/>
          </a:prstGeom>
          <a:noFill/>
        </p:spPr>
      </p:pic>
    </p:spTree>
  </p:cSld>
  <p:clrMapOvr>
    <a:masterClrMapping/>
  </p:clrMapOvr>
  <p:transition spd="med">
    <p:strips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753350" cy="1417637"/>
          </a:xfrm>
        </p:spPr>
        <p:txBody>
          <a:bodyPr/>
          <a:lstStyle/>
          <a:p>
            <a:pPr>
              <a:lnSpc>
                <a:spcPct val="100000"/>
              </a:lnSpc>
            </a:pPr>
            <a:r>
              <a:rPr lang="en-US" sz="4000" dirty="0" smtClean="0">
                <a:solidFill>
                  <a:srgbClr val="C00000"/>
                </a:solidFill>
              </a:rPr>
              <a:t>Are Confined Spaces Dangerous?</a:t>
            </a:r>
            <a:endParaRPr lang="en-US" sz="4000" dirty="0"/>
          </a:p>
        </p:txBody>
      </p:sp>
      <p:sp>
        <p:nvSpPr>
          <p:cNvPr id="3" name="Content Placeholder 2"/>
          <p:cNvSpPr>
            <a:spLocks noGrp="1"/>
          </p:cNvSpPr>
          <p:nvPr>
            <p:ph idx="1"/>
          </p:nvPr>
        </p:nvSpPr>
        <p:spPr>
          <a:xfrm>
            <a:off x="381000" y="1676400"/>
            <a:ext cx="8305800" cy="4572000"/>
          </a:xfrm>
          <a:gradFill flip="none" rotWithShape="1">
            <a:gsLst>
              <a:gs pos="60000">
                <a:srgbClr val="FFC000">
                  <a:shade val="30000"/>
                  <a:satMod val="115000"/>
                  <a:alpha val="0"/>
                </a:srgbClr>
              </a:gs>
              <a:gs pos="50000">
                <a:srgbClr val="FFC000">
                  <a:shade val="67500"/>
                  <a:satMod val="115000"/>
                </a:srgbClr>
              </a:gs>
              <a:gs pos="100000">
                <a:srgbClr val="FFC000">
                  <a:shade val="100000"/>
                  <a:satMod val="115000"/>
                </a:srgbClr>
              </a:gs>
            </a:gsLst>
            <a:lin ang="8100000" scaled="1"/>
            <a:tileRect/>
          </a:gradFill>
          <a:ln>
            <a:solidFill>
              <a:srgbClr val="C00000"/>
            </a:solidFill>
          </a:ln>
        </p:spPr>
        <p:txBody>
          <a:bodyPr/>
          <a:lstStyle/>
          <a:p>
            <a:pPr>
              <a:lnSpc>
                <a:spcPct val="100000"/>
              </a:lnSpc>
              <a:spcBef>
                <a:spcPts val="0"/>
              </a:spcBef>
            </a:pPr>
            <a:endParaRPr lang="en-US" sz="1100" dirty="0" smtClean="0">
              <a:solidFill>
                <a:schemeClr val="tx1"/>
              </a:solidFill>
            </a:endParaRPr>
          </a:p>
          <a:p>
            <a:pPr>
              <a:lnSpc>
                <a:spcPct val="100000"/>
              </a:lnSpc>
              <a:spcBef>
                <a:spcPts val="0"/>
              </a:spcBef>
              <a:buFont typeface="Arial" pitchFamily="34" charset="0"/>
              <a:buChar char="•"/>
            </a:pPr>
            <a:r>
              <a:rPr lang="en-US" sz="1800" dirty="0" smtClean="0">
                <a:solidFill>
                  <a:schemeClr val="tx1"/>
                </a:solidFill>
              </a:rPr>
              <a:t>A NIOSH publication provides a summary of [NIOSH] surveillance findings and the full text of investigative case reports from 423 incidents in which 480 workers died. These incidents and investigations occurred between December 1983 and September 1993</a:t>
            </a:r>
            <a:r>
              <a:rPr lang="en-US" sz="1400" i="1" dirty="0" smtClean="0">
                <a:solidFill>
                  <a:schemeClr val="tx1"/>
                </a:solidFill>
              </a:rPr>
              <a:t>.“ </a:t>
            </a:r>
            <a:r>
              <a:rPr lang="en-US" sz="1400" b="1" i="1" dirty="0" smtClean="0">
                <a:solidFill>
                  <a:schemeClr val="tx1"/>
                </a:solidFill>
              </a:rPr>
              <a:t>Source:</a:t>
            </a:r>
            <a:r>
              <a:rPr lang="en-US" sz="1400" i="1" dirty="0" smtClean="0">
                <a:solidFill>
                  <a:schemeClr val="tx1"/>
                </a:solidFill>
              </a:rPr>
              <a:t> NIOSH (National Institute for Occupational Safety and Health). </a:t>
            </a:r>
            <a:r>
              <a:rPr lang="en-US" sz="1800" dirty="0" smtClean="0">
                <a:solidFill>
                  <a:schemeClr val="tx1"/>
                </a:solidFill>
              </a:rPr>
              <a:t>The following hazards were noted in the statistics</a:t>
            </a:r>
          </a:p>
          <a:p>
            <a:pPr lvl="1">
              <a:lnSpc>
                <a:spcPct val="100000"/>
              </a:lnSpc>
              <a:spcBef>
                <a:spcPts val="0"/>
              </a:spcBef>
              <a:buFont typeface="Arial" pitchFamily="34" charset="0"/>
              <a:buChar char="•"/>
            </a:pPr>
            <a:r>
              <a:rPr lang="en-US" sz="1600" dirty="0" smtClean="0">
                <a:solidFill>
                  <a:schemeClr val="tx1"/>
                </a:solidFill>
              </a:rPr>
              <a:t>Atmospheric Hazards - Flammable/Explosive</a:t>
            </a:r>
          </a:p>
          <a:p>
            <a:pPr lvl="1">
              <a:lnSpc>
                <a:spcPct val="100000"/>
              </a:lnSpc>
              <a:spcBef>
                <a:spcPts val="0"/>
              </a:spcBef>
              <a:buFont typeface="Arial" pitchFamily="34" charset="0"/>
              <a:buChar char="•"/>
            </a:pPr>
            <a:r>
              <a:rPr lang="en-US" sz="1600" dirty="0" smtClean="0">
                <a:solidFill>
                  <a:schemeClr val="tx1"/>
                </a:solidFill>
              </a:rPr>
              <a:t>Atmospheric Hazards - Inert Gases and Simple </a:t>
            </a:r>
            <a:r>
              <a:rPr lang="en-US" sz="1600" dirty="0" err="1" smtClean="0">
                <a:solidFill>
                  <a:schemeClr val="tx1"/>
                </a:solidFill>
              </a:rPr>
              <a:t>Asphyxiants</a:t>
            </a:r>
            <a:r>
              <a:rPr lang="en-US" sz="1600" dirty="0" smtClean="0">
                <a:solidFill>
                  <a:schemeClr val="tx1"/>
                </a:solidFill>
              </a:rPr>
              <a:t> </a:t>
            </a:r>
          </a:p>
          <a:p>
            <a:pPr lvl="1">
              <a:lnSpc>
                <a:spcPct val="100000"/>
              </a:lnSpc>
              <a:spcBef>
                <a:spcPts val="0"/>
              </a:spcBef>
              <a:buFont typeface="Arial" pitchFamily="34" charset="0"/>
              <a:buChar char="•"/>
            </a:pPr>
            <a:r>
              <a:rPr lang="en-US" sz="1600" dirty="0" smtClean="0">
                <a:solidFill>
                  <a:schemeClr val="tx1"/>
                </a:solidFill>
              </a:rPr>
              <a:t>Atmospheric Hazards - Oxygen Deficient Air - Part 1 </a:t>
            </a:r>
          </a:p>
          <a:p>
            <a:pPr lvl="1">
              <a:lnSpc>
                <a:spcPct val="100000"/>
              </a:lnSpc>
              <a:spcBef>
                <a:spcPts val="0"/>
              </a:spcBef>
              <a:buFont typeface="Arial" pitchFamily="34" charset="0"/>
              <a:buChar char="•"/>
            </a:pPr>
            <a:r>
              <a:rPr lang="en-US" sz="1600" dirty="0" smtClean="0">
                <a:solidFill>
                  <a:schemeClr val="tx1"/>
                </a:solidFill>
              </a:rPr>
              <a:t>Atmospheric Hazards - Oxygen Deficient Air - Part 2 </a:t>
            </a:r>
          </a:p>
          <a:p>
            <a:pPr lvl="1">
              <a:lnSpc>
                <a:spcPct val="100000"/>
              </a:lnSpc>
              <a:spcBef>
                <a:spcPts val="0"/>
              </a:spcBef>
              <a:buFont typeface="Arial" pitchFamily="34" charset="0"/>
              <a:buChar char="•"/>
            </a:pPr>
            <a:r>
              <a:rPr lang="en-US" sz="1600" dirty="0" smtClean="0">
                <a:solidFill>
                  <a:schemeClr val="tx1"/>
                </a:solidFill>
              </a:rPr>
              <a:t>Atmospheric Hazards – Solvents </a:t>
            </a:r>
          </a:p>
          <a:p>
            <a:pPr lvl="1">
              <a:lnSpc>
                <a:spcPct val="100000"/>
              </a:lnSpc>
              <a:spcBef>
                <a:spcPts val="0"/>
              </a:spcBef>
              <a:buFont typeface="Arial" pitchFamily="34" charset="0"/>
              <a:buChar char="•"/>
            </a:pPr>
            <a:r>
              <a:rPr lang="en-US" sz="1600" dirty="0" smtClean="0">
                <a:solidFill>
                  <a:schemeClr val="tx1"/>
                </a:solidFill>
              </a:rPr>
              <a:t>Atmospheric Hazards - Toxic Gases - Part 1 </a:t>
            </a:r>
          </a:p>
          <a:p>
            <a:pPr lvl="1">
              <a:lnSpc>
                <a:spcPct val="100000"/>
              </a:lnSpc>
              <a:spcBef>
                <a:spcPts val="0"/>
              </a:spcBef>
              <a:buFont typeface="Arial" pitchFamily="34" charset="0"/>
              <a:buChar char="•"/>
            </a:pPr>
            <a:r>
              <a:rPr lang="en-US" sz="1600" dirty="0" smtClean="0">
                <a:solidFill>
                  <a:schemeClr val="tx1"/>
                </a:solidFill>
              </a:rPr>
              <a:t>Atmospheric Hazards - Toxic Gases - Part 2 </a:t>
            </a:r>
          </a:p>
          <a:p>
            <a:pPr lvl="1">
              <a:lnSpc>
                <a:spcPct val="100000"/>
              </a:lnSpc>
              <a:spcBef>
                <a:spcPts val="0"/>
              </a:spcBef>
              <a:buFont typeface="Arial" pitchFamily="34" charset="0"/>
              <a:buChar char="•"/>
            </a:pPr>
            <a:r>
              <a:rPr lang="en-US" sz="1600" dirty="0" smtClean="0">
                <a:solidFill>
                  <a:schemeClr val="tx1"/>
                </a:solidFill>
              </a:rPr>
              <a:t>Physical Hazards – Engulfment </a:t>
            </a:r>
          </a:p>
          <a:p>
            <a:pPr lvl="1">
              <a:lnSpc>
                <a:spcPct val="100000"/>
              </a:lnSpc>
              <a:spcBef>
                <a:spcPts val="0"/>
              </a:spcBef>
              <a:buFont typeface="Arial" pitchFamily="34" charset="0"/>
              <a:buChar char="•"/>
            </a:pPr>
            <a:r>
              <a:rPr lang="en-US" sz="1600" dirty="0" smtClean="0">
                <a:solidFill>
                  <a:schemeClr val="tx1"/>
                </a:solidFill>
              </a:rPr>
              <a:t>Physical Hazards – Falls </a:t>
            </a:r>
          </a:p>
          <a:p>
            <a:pPr lvl="1">
              <a:lnSpc>
                <a:spcPct val="100000"/>
              </a:lnSpc>
              <a:spcBef>
                <a:spcPts val="0"/>
              </a:spcBef>
              <a:buFont typeface="Arial" pitchFamily="34" charset="0"/>
              <a:buChar char="•"/>
            </a:pPr>
            <a:r>
              <a:rPr lang="en-US" sz="1600" dirty="0" smtClean="0">
                <a:solidFill>
                  <a:schemeClr val="tx1"/>
                </a:solidFill>
              </a:rPr>
              <a:t>Physical Hazards – Electrocution Physical Hazards - Drowning </a:t>
            </a:r>
            <a:endParaRPr lang="en-US" sz="1600" dirty="0">
              <a:solidFill>
                <a:schemeClr val="tx1"/>
              </a:solidFill>
            </a:endParaRPr>
          </a:p>
        </p:txBody>
      </p:sp>
      <p:sp>
        <p:nvSpPr>
          <p:cNvPr id="4" name="Slide Number Placeholder 3"/>
          <p:cNvSpPr>
            <a:spLocks noGrp="1"/>
          </p:cNvSpPr>
          <p:nvPr>
            <p:ph type="sldNum" idx="12"/>
          </p:nvPr>
        </p:nvSpPr>
        <p:spPr/>
        <p:txBody>
          <a:bodyPr/>
          <a:lstStyle/>
          <a:p>
            <a:pPr>
              <a:defRPr/>
            </a:pPr>
            <a:fld id="{4FFCA879-96E6-41C3-9449-A5EF63E2D752}" type="slidenum">
              <a:rPr lang="en-GB" smtClean="0"/>
              <a:pPr>
                <a:defRPr/>
              </a:pPr>
              <a:t>8</a:t>
            </a:fld>
            <a:endParaRPr lang="en-GB" dirty="0"/>
          </a:p>
        </p:txBody>
      </p:sp>
    </p:spTree>
  </p:cSld>
  <p:clrMapOvr>
    <a:masterClrMapping/>
  </p:clrMapOvr>
  <p:transition spd="med">
    <p:strips dir="l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00000"/>
              </a:lnSpc>
            </a:pPr>
            <a:r>
              <a:rPr lang="en-US" sz="4000" dirty="0" smtClean="0">
                <a:solidFill>
                  <a:srgbClr val="C00000"/>
                </a:solidFill>
              </a:rPr>
              <a:t>Are Confined Spaces Dangerous?</a:t>
            </a:r>
            <a:endParaRPr lang="en-US" sz="4000" dirty="0">
              <a:solidFill>
                <a:srgbClr val="C00000"/>
              </a:solidFill>
            </a:endParaRPr>
          </a:p>
        </p:txBody>
      </p:sp>
      <p:sp>
        <p:nvSpPr>
          <p:cNvPr id="3" name="Content Placeholder 2"/>
          <p:cNvSpPr>
            <a:spLocks noGrp="1"/>
          </p:cNvSpPr>
          <p:nvPr>
            <p:ph idx="1"/>
          </p:nvPr>
        </p:nvSpPr>
        <p:spPr/>
        <p:txBody>
          <a:bodyPr/>
          <a:lstStyle/>
          <a:p>
            <a:pPr>
              <a:lnSpc>
                <a:spcPct val="100000"/>
              </a:lnSpc>
              <a:spcBef>
                <a:spcPts val="0"/>
              </a:spcBef>
              <a:buFont typeface="Arial" pitchFamily="34" charset="0"/>
              <a:buChar char="•"/>
            </a:pPr>
            <a:r>
              <a:rPr lang="en-US" sz="2400" b="1" dirty="0" smtClean="0">
                <a:solidFill>
                  <a:schemeClr val="tx1"/>
                </a:solidFill>
              </a:rPr>
              <a:t>According to a report from the Canadian Centre for Occupational Health and Safety (</a:t>
            </a:r>
            <a:r>
              <a:rPr lang="en-US" sz="2400" dirty="0" smtClean="0">
                <a:solidFill>
                  <a:schemeClr val="tx1"/>
                </a:solidFill>
              </a:rPr>
              <a:t>www.ccohs.ca):</a:t>
            </a:r>
          </a:p>
          <a:p>
            <a:pPr lvl="1">
              <a:lnSpc>
                <a:spcPct val="100000"/>
              </a:lnSpc>
              <a:spcBef>
                <a:spcPts val="0"/>
              </a:spcBef>
              <a:buFont typeface="Arial" pitchFamily="34" charset="0"/>
              <a:buChar char="•"/>
            </a:pPr>
            <a:r>
              <a:rPr lang="en-US" sz="2000" dirty="0" smtClean="0">
                <a:solidFill>
                  <a:schemeClr val="tx1"/>
                </a:solidFill>
              </a:rPr>
              <a:t>Many workers are injured and killed each year while working in confined spaces. An estimated 60% of the fatalities have been among the would-be rescuers. </a:t>
            </a:r>
            <a:endParaRPr lang="en-US" sz="2000" dirty="0">
              <a:solidFill>
                <a:schemeClr val="tx1"/>
              </a:solidFill>
            </a:endParaRPr>
          </a:p>
        </p:txBody>
      </p:sp>
      <p:sp>
        <p:nvSpPr>
          <p:cNvPr id="4" name="Slide Number Placeholder 3"/>
          <p:cNvSpPr>
            <a:spLocks noGrp="1"/>
          </p:cNvSpPr>
          <p:nvPr>
            <p:ph type="sldNum" idx="12"/>
          </p:nvPr>
        </p:nvSpPr>
        <p:spPr/>
        <p:txBody>
          <a:bodyPr/>
          <a:lstStyle/>
          <a:p>
            <a:pPr>
              <a:defRPr/>
            </a:pPr>
            <a:fld id="{4FFCA879-96E6-41C3-9449-A5EF63E2D752}" type="slidenum">
              <a:rPr lang="en-GB" smtClean="0"/>
              <a:pPr>
                <a:defRPr/>
              </a:pPr>
              <a:t>9</a:t>
            </a:fld>
            <a:endParaRPr lang="en-GB" dirty="0"/>
          </a:p>
        </p:txBody>
      </p:sp>
    </p:spTree>
  </p:cSld>
  <p:clrMapOvr>
    <a:masterClrMapping/>
  </p:clrMapOvr>
  <p:transition spd="med">
    <p:strips dir="ld"/>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61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61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35754</TotalTime>
  <Words>2226</Words>
  <Application>Microsoft Office PowerPoint</Application>
  <PresentationFormat>On-screen Show (4:3)</PresentationFormat>
  <Paragraphs>241</Paragraphs>
  <Slides>34</Slides>
  <Notes>17</Notes>
  <HiddenSlides>5</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Confined Space Entry</vt:lpstr>
      <vt:lpstr>Disclaimer</vt:lpstr>
      <vt:lpstr>You have the right to a safe workplace </vt:lpstr>
      <vt:lpstr>Workers' rights under the OSH Act</vt:lpstr>
      <vt:lpstr>Course Objectives</vt:lpstr>
      <vt:lpstr>Confined Spaces</vt:lpstr>
      <vt:lpstr>Are Confined Spaces Dangerous?</vt:lpstr>
      <vt:lpstr>Are Confined Spaces Dangerous?</vt:lpstr>
      <vt:lpstr>Are Confined Spaces Dangerous?</vt:lpstr>
      <vt:lpstr>Confined Spaces are Dangerous</vt:lpstr>
      <vt:lpstr>1910.146(g) Training</vt:lpstr>
      <vt:lpstr>What is a Confined Space?</vt:lpstr>
      <vt:lpstr>Permit-Required Confined Space</vt:lpstr>
      <vt:lpstr>Non-Permit Confined Space</vt:lpstr>
      <vt:lpstr>Examples of Confined Spaces:</vt:lpstr>
      <vt:lpstr>Potential Hazards in Confined Spaces</vt:lpstr>
      <vt:lpstr>Potential Hazards in Confined Spaces</vt:lpstr>
      <vt:lpstr>Oxygen Deficiency</vt:lpstr>
      <vt:lpstr>ENTRY</vt:lpstr>
      <vt:lpstr>IDLH</vt:lpstr>
      <vt:lpstr>ENTRANT</vt:lpstr>
      <vt:lpstr>ATTENDANT</vt:lpstr>
      <vt:lpstr>Entry Supervisor</vt:lpstr>
      <vt:lpstr>Two Options for Entering Confined Spaces:</vt:lpstr>
      <vt:lpstr>Permit Required Confined Spaces – Entry Procedures</vt:lpstr>
      <vt:lpstr>Complete Entry Permit Form</vt:lpstr>
      <vt:lpstr>Complete Entry Permit Form – cont.</vt:lpstr>
      <vt:lpstr>Complete Entry Permit Form – cont.</vt:lpstr>
      <vt:lpstr>Complete Entry Permit Form – cont.</vt:lpstr>
      <vt:lpstr>Complete Entry Permit Form – cont.</vt:lpstr>
      <vt:lpstr>Emergency Rescue</vt:lpstr>
      <vt:lpstr>Personal Protective Equipment</vt:lpstr>
      <vt:lpstr>Personal Protective Equipment</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CONFINED SPACE ENTRY</dc:title>
  <dc:creator>HOSKINS, REGINAL L.</dc:creator>
  <cp:lastModifiedBy>Vosburgh, Linda - OSHA</cp:lastModifiedBy>
  <cp:revision>136</cp:revision>
  <cp:lastPrinted>1601-01-01T00:00:00Z</cp:lastPrinted>
  <dcterms:created xsi:type="dcterms:W3CDTF">1601-01-01T00:00:00Z</dcterms:created>
  <dcterms:modified xsi:type="dcterms:W3CDTF">2013-03-20T15:06:31Z</dcterms:modified>
</cp:coreProperties>
</file>