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3" r:id="rId2"/>
  </p:sldMasterIdLst>
  <p:notesMasterIdLst>
    <p:notesMasterId r:id="rId137"/>
  </p:notesMasterIdLst>
  <p:handoutMasterIdLst>
    <p:handoutMasterId r:id="rId138"/>
  </p:handoutMasterIdLst>
  <p:sldIdLst>
    <p:sldId id="257" r:id="rId3"/>
    <p:sldId id="285" r:id="rId4"/>
    <p:sldId id="744" r:id="rId5"/>
    <p:sldId id="745" r:id="rId6"/>
    <p:sldId id="746" r:id="rId7"/>
    <p:sldId id="747" r:id="rId8"/>
    <p:sldId id="259" r:id="rId9"/>
    <p:sldId id="333" r:id="rId10"/>
    <p:sldId id="320" r:id="rId11"/>
    <p:sldId id="347" r:id="rId12"/>
    <p:sldId id="561" r:id="rId13"/>
    <p:sldId id="488" r:id="rId14"/>
    <p:sldId id="489" r:id="rId15"/>
    <p:sldId id="734" r:id="rId16"/>
    <p:sldId id="737" r:id="rId17"/>
    <p:sldId id="487" r:id="rId18"/>
    <p:sldId id="563" r:id="rId19"/>
    <p:sldId id="336" r:id="rId20"/>
    <p:sldId id="286" r:id="rId21"/>
    <p:sldId id="574" r:id="rId22"/>
    <p:sldId id="748" r:id="rId23"/>
    <p:sldId id="443" r:id="rId24"/>
    <p:sldId id="439" r:id="rId25"/>
    <p:sldId id="566" r:id="rId26"/>
    <p:sldId id="755" r:id="rId27"/>
    <p:sldId id="756" r:id="rId28"/>
    <p:sldId id="491" r:id="rId29"/>
    <p:sldId id="289" r:id="rId30"/>
    <p:sldId id="323" r:id="rId31"/>
    <p:sldId id="445" r:id="rId32"/>
    <p:sldId id="442" r:id="rId33"/>
    <p:sldId id="718" r:id="rId34"/>
    <p:sldId id="448" r:id="rId35"/>
    <p:sldId id="326" r:id="rId36"/>
    <p:sldId id="568" r:id="rId37"/>
    <p:sldId id="564" r:id="rId38"/>
    <p:sldId id="565" r:id="rId39"/>
    <p:sldId id="749" r:id="rId40"/>
    <p:sldId id="585" r:id="rId41"/>
    <p:sldId id="588" r:id="rId42"/>
    <p:sldId id="757" r:id="rId43"/>
    <p:sldId id="758" r:id="rId44"/>
    <p:sldId id="586" r:id="rId45"/>
    <p:sldId id="719" r:id="rId46"/>
    <p:sldId id="721" r:id="rId47"/>
    <p:sldId id="722" r:id="rId48"/>
    <p:sldId id="750" r:id="rId49"/>
    <p:sldId id="589" r:id="rId50"/>
    <p:sldId id="590" r:id="rId51"/>
    <p:sldId id="591" r:id="rId52"/>
    <p:sldId id="592" r:id="rId53"/>
    <p:sldId id="593" r:id="rId54"/>
    <p:sldId id="594" r:id="rId55"/>
    <p:sldId id="751" r:id="rId56"/>
    <p:sldId id="596" r:id="rId57"/>
    <p:sldId id="625" r:id="rId58"/>
    <p:sldId id="654" r:id="rId59"/>
    <p:sldId id="738" r:id="rId60"/>
    <p:sldId id="600" r:id="rId61"/>
    <p:sldId id="599" r:id="rId62"/>
    <p:sldId id="629" r:id="rId63"/>
    <p:sldId id="632" r:id="rId64"/>
    <p:sldId id="633" r:id="rId65"/>
    <p:sldId id="752" r:id="rId66"/>
    <p:sldId id="710" r:id="rId67"/>
    <p:sldId id="711" r:id="rId68"/>
    <p:sldId id="712" r:id="rId69"/>
    <p:sldId id="713" r:id="rId70"/>
    <p:sldId id="714" r:id="rId71"/>
    <p:sldId id="715" r:id="rId72"/>
    <p:sldId id="716" r:id="rId73"/>
    <p:sldId id="645" r:id="rId74"/>
    <p:sldId id="646" r:id="rId75"/>
    <p:sldId id="647" r:id="rId76"/>
    <p:sldId id="655" r:id="rId77"/>
    <p:sldId id="649" r:id="rId78"/>
    <p:sldId id="760" r:id="rId79"/>
    <p:sldId id="650" r:id="rId80"/>
    <p:sldId id="423" r:id="rId81"/>
    <p:sldId id="724" r:id="rId82"/>
    <p:sldId id="467" r:id="rId83"/>
    <p:sldId id="468" r:id="rId84"/>
    <p:sldId id="656" r:id="rId85"/>
    <p:sldId id="657" r:id="rId86"/>
    <p:sldId id="658" r:id="rId87"/>
    <p:sldId id="659" r:id="rId88"/>
    <p:sldId id="660" r:id="rId89"/>
    <p:sldId id="661" r:id="rId90"/>
    <p:sldId id="761" r:id="rId91"/>
    <p:sldId id="663" r:id="rId92"/>
    <p:sldId id="662" r:id="rId93"/>
    <p:sldId id="725" r:id="rId94"/>
    <p:sldId id="664" r:id="rId95"/>
    <p:sldId id="665" r:id="rId96"/>
    <p:sldId id="666" r:id="rId97"/>
    <p:sldId id="667" r:id="rId98"/>
    <p:sldId id="668" r:id="rId99"/>
    <p:sldId id="671" r:id="rId100"/>
    <p:sldId id="672" r:id="rId101"/>
    <p:sldId id="673" r:id="rId102"/>
    <p:sldId id="762" r:id="rId103"/>
    <p:sldId id="676" r:id="rId104"/>
    <p:sldId id="677" r:id="rId105"/>
    <p:sldId id="678" r:id="rId106"/>
    <p:sldId id="679" r:id="rId107"/>
    <p:sldId id="763" r:id="rId108"/>
    <p:sldId id="681" r:id="rId109"/>
    <p:sldId id="682" r:id="rId110"/>
    <p:sldId id="683" r:id="rId111"/>
    <p:sldId id="684" r:id="rId112"/>
    <p:sldId id="685" r:id="rId113"/>
    <p:sldId id="739" r:id="rId114"/>
    <p:sldId id="686" r:id="rId115"/>
    <p:sldId id="764" r:id="rId116"/>
    <p:sldId id="689" r:id="rId117"/>
    <p:sldId id="688" r:id="rId118"/>
    <p:sldId id="690" r:id="rId119"/>
    <p:sldId id="691" r:id="rId120"/>
    <p:sldId id="692" r:id="rId121"/>
    <p:sldId id="694" r:id="rId122"/>
    <p:sldId id="693" r:id="rId123"/>
    <p:sldId id="695" r:id="rId124"/>
    <p:sldId id="696" r:id="rId125"/>
    <p:sldId id="697" r:id="rId126"/>
    <p:sldId id="765" r:id="rId127"/>
    <p:sldId id="699" r:id="rId128"/>
    <p:sldId id="700" r:id="rId129"/>
    <p:sldId id="701" r:id="rId130"/>
    <p:sldId id="702" r:id="rId131"/>
    <p:sldId id="703" r:id="rId132"/>
    <p:sldId id="704" r:id="rId133"/>
    <p:sldId id="766" r:id="rId134"/>
    <p:sldId id="767" r:id="rId135"/>
    <p:sldId id="709" r:id="rId13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53" autoAdjust="0"/>
  </p:normalViewPr>
  <p:slideViewPr>
    <p:cSldViewPr>
      <p:cViewPr varScale="1">
        <p:scale>
          <a:sx n="70" d="100"/>
          <a:sy n="70" d="100"/>
        </p:scale>
        <p:origin x="-133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08"/>
    </p:cViewPr>
  </p:sorterViewPr>
  <p:notesViewPr>
    <p:cSldViewPr>
      <p:cViewPr>
        <p:scale>
          <a:sx n="100" d="100"/>
          <a:sy n="100" d="100"/>
        </p:scale>
        <p:origin x="-1008" y="792"/>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74C83-5FF9-425F-8C5F-BB33911576D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664391A-F261-419E-A7B1-7F43A3A712C9}">
      <dgm:prSet/>
      <dgm:spPr/>
      <dgm:t>
        <a:bodyPr/>
        <a:lstStyle/>
        <a:p>
          <a:pPr rtl="0"/>
          <a:r>
            <a:rPr lang="en-US" dirty="0" smtClean="0">
              <a:solidFill>
                <a:srgbClr val="FF0000"/>
              </a:solidFill>
            </a:rPr>
            <a:t>Course</a:t>
          </a:r>
          <a:r>
            <a:rPr lang="en-US" dirty="0" smtClean="0"/>
            <a:t> </a:t>
          </a:r>
          <a:r>
            <a:rPr lang="en-US" dirty="0" smtClean="0">
              <a:solidFill>
                <a:srgbClr val="FF0000"/>
              </a:solidFill>
            </a:rPr>
            <a:t>Purpose:</a:t>
          </a:r>
          <a:endParaRPr lang="en-US" dirty="0">
            <a:solidFill>
              <a:srgbClr val="FF0000"/>
            </a:solidFill>
          </a:endParaRPr>
        </a:p>
      </dgm:t>
    </dgm:pt>
    <dgm:pt modelId="{021684C6-0F33-4BE4-864E-95375CC537CC}" type="parTrans" cxnId="{50C3F122-DB13-4B44-A4C8-785C0A45FD83}">
      <dgm:prSet/>
      <dgm:spPr/>
      <dgm:t>
        <a:bodyPr/>
        <a:lstStyle/>
        <a:p>
          <a:endParaRPr lang="en-US"/>
        </a:p>
      </dgm:t>
    </dgm:pt>
    <dgm:pt modelId="{6AFCB08B-74BC-4E7C-BB83-4DB0BD66F346}" type="sibTrans" cxnId="{50C3F122-DB13-4B44-A4C8-785C0A45FD83}">
      <dgm:prSet/>
      <dgm:spPr/>
      <dgm:t>
        <a:bodyPr/>
        <a:lstStyle/>
        <a:p>
          <a:endParaRPr lang="en-US"/>
        </a:p>
      </dgm:t>
    </dgm:pt>
    <dgm:pt modelId="{595DFDD9-A664-4094-AC4D-A841F3E8D6C7}">
      <dgm:prSet/>
      <dgm:spPr>
        <a:noFill/>
        <a:ln>
          <a:solidFill>
            <a:schemeClr val="tx1">
              <a:alpha val="90000"/>
            </a:schemeClr>
          </a:solidFill>
        </a:ln>
      </dgm:spPr>
      <dgm:t>
        <a:bodyPr/>
        <a:lstStyle/>
        <a:p>
          <a:pPr rtl="0"/>
          <a:r>
            <a:rPr lang="en-US" dirty="0" smtClean="0"/>
            <a:t>The purpose of this course is to provide shipyard workers with the knowledge to work more safely in shipyards.</a:t>
          </a:r>
          <a:endParaRPr lang="en-US" dirty="0"/>
        </a:p>
      </dgm:t>
    </dgm:pt>
    <dgm:pt modelId="{C35E5635-EA4D-4FC6-91D7-B7EFD3BEDA1F}" type="parTrans" cxnId="{85D85F54-B8AB-4DB1-802E-B09503C5B4B3}">
      <dgm:prSet/>
      <dgm:spPr/>
      <dgm:t>
        <a:bodyPr/>
        <a:lstStyle/>
        <a:p>
          <a:endParaRPr lang="en-US"/>
        </a:p>
      </dgm:t>
    </dgm:pt>
    <dgm:pt modelId="{B2729747-AC8F-4404-BD8B-055661475C3A}" type="sibTrans" cxnId="{85D85F54-B8AB-4DB1-802E-B09503C5B4B3}">
      <dgm:prSet/>
      <dgm:spPr/>
      <dgm:t>
        <a:bodyPr/>
        <a:lstStyle/>
        <a:p>
          <a:endParaRPr lang="en-US"/>
        </a:p>
      </dgm:t>
    </dgm:pt>
    <dgm:pt modelId="{BFBF0E56-4D28-438A-8077-E3D62A0EB0D2}">
      <dgm:prSet/>
      <dgm:spPr/>
      <dgm:t>
        <a:bodyPr/>
        <a:lstStyle/>
        <a:p>
          <a:pPr rtl="0"/>
          <a:r>
            <a:rPr lang="en-US" dirty="0" smtClean="0">
              <a:solidFill>
                <a:srgbClr val="FF0000"/>
              </a:solidFill>
            </a:rPr>
            <a:t>Specific Objective:</a:t>
          </a:r>
          <a:endParaRPr lang="en-US" dirty="0">
            <a:solidFill>
              <a:srgbClr val="FF0000"/>
            </a:solidFill>
          </a:endParaRPr>
        </a:p>
      </dgm:t>
    </dgm:pt>
    <dgm:pt modelId="{5DBDD123-7CEF-4171-A5C1-78D01B5BEB17}" type="parTrans" cxnId="{C744FD8B-868F-4982-8C4D-350D2BA96BC5}">
      <dgm:prSet/>
      <dgm:spPr/>
      <dgm:t>
        <a:bodyPr/>
        <a:lstStyle/>
        <a:p>
          <a:endParaRPr lang="en-US"/>
        </a:p>
      </dgm:t>
    </dgm:pt>
    <dgm:pt modelId="{EF29C4DB-75F3-4205-A8DB-9C35AFD02F66}" type="sibTrans" cxnId="{C744FD8B-868F-4982-8C4D-350D2BA96BC5}">
      <dgm:prSet/>
      <dgm:spPr/>
      <dgm:t>
        <a:bodyPr/>
        <a:lstStyle/>
        <a:p>
          <a:endParaRPr lang="en-US"/>
        </a:p>
      </dgm:t>
    </dgm:pt>
    <dgm:pt modelId="{CB7D5052-8A79-4F67-AEAF-D0718910F546}">
      <dgm:prSet/>
      <dgm:spPr>
        <a:noFill/>
        <a:ln>
          <a:solidFill>
            <a:schemeClr val="tx1">
              <a:alpha val="90000"/>
            </a:schemeClr>
          </a:solidFill>
        </a:ln>
      </dgm:spPr>
      <dgm:t>
        <a:bodyPr/>
        <a:lstStyle/>
        <a:p>
          <a:pPr rtl="0"/>
          <a:r>
            <a:rPr lang="en-US" dirty="0" smtClean="0"/>
            <a:t>At the completion of this class it is expected that the shipyard workers in attendance will increase their knowledge in the safe use of hand tools, power tools and cords and chains.</a:t>
          </a:r>
          <a:endParaRPr lang="en-US" dirty="0"/>
        </a:p>
      </dgm:t>
    </dgm:pt>
    <dgm:pt modelId="{01A112AD-AB18-440F-8859-75FFB4D41C37}" type="parTrans" cxnId="{7A18E3AE-F6E6-4F27-BD9A-93BD213461A1}">
      <dgm:prSet/>
      <dgm:spPr/>
      <dgm:t>
        <a:bodyPr/>
        <a:lstStyle/>
        <a:p>
          <a:endParaRPr lang="en-US"/>
        </a:p>
      </dgm:t>
    </dgm:pt>
    <dgm:pt modelId="{3BFA2E72-3E72-4A9C-B66F-650D79141C19}" type="sibTrans" cxnId="{7A18E3AE-F6E6-4F27-BD9A-93BD213461A1}">
      <dgm:prSet/>
      <dgm:spPr/>
      <dgm:t>
        <a:bodyPr/>
        <a:lstStyle/>
        <a:p>
          <a:endParaRPr lang="en-US"/>
        </a:p>
      </dgm:t>
    </dgm:pt>
    <dgm:pt modelId="{5FFE677C-8ABA-4826-8638-A3B2FD63AA57}">
      <dgm:prSet/>
      <dgm:spPr/>
      <dgm:t>
        <a:bodyPr/>
        <a:lstStyle/>
        <a:p>
          <a:pPr rtl="0"/>
          <a:r>
            <a:rPr lang="en-US" smtClean="0">
              <a:solidFill>
                <a:srgbClr val="FF0000"/>
              </a:solidFill>
            </a:rPr>
            <a:t>Objective Measurement:</a:t>
          </a:r>
          <a:endParaRPr lang="en-US">
            <a:solidFill>
              <a:srgbClr val="FF0000"/>
            </a:solidFill>
          </a:endParaRPr>
        </a:p>
      </dgm:t>
    </dgm:pt>
    <dgm:pt modelId="{6DFE936D-7687-408A-BA6D-80EEE7158EDE}" type="parTrans" cxnId="{DFFCE51C-7F82-4ED1-AD3F-771452A7148F}">
      <dgm:prSet/>
      <dgm:spPr/>
      <dgm:t>
        <a:bodyPr/>
        <a:lstStyle/>
        <a:p>
          <a:endParaRPr lang="en-US"/>
        </a:p>
      </dgm:t>
    </dgm:pt>
    <dgm:pt modelId="{010EF75B-7817-4B51-9F21-B35EB799E82F}" type="sibTrans" cxnId="{DFFCE51C-7F82-4ED1-AD3F-771452A7148F}">
      <dgm:prSet/>
      <dgm:spPr/>
      <dgm:t>
        <a:bodyPr/>
        <a:lstStyle/>
        <a:p>
          <a:endParaRPr lang="en-US"/>
        </a:p>
      </dgm:t>
    </dgm:pt>
    <dgm:pt modelId="{C8DF0C37-B17F-4458-8B0B-E72414DB9148}">
      <dgm:prSet/>
      <dgm:spPr>
        <a:noFill/>
        <a:ln>
          <a:solidFill>
            <a:schemeClr val="tx1">
              <a:alpha val="90000"/>
            </a:schemeClr>
          </a:solidFill>
        </a:ln>
      </dgm:spPr>
      <dgm:t>
        <a:bodyPr/>
        <a:lstStyle/>
        <a:p>
          <a:pPr rtl="0"/>
          <a:r>
            <a:rPr lang="en-US" dirty="0" smtClean="0"/>
            <a:t>At the completion of this class it is expected that the participants will demonstrate safe shipyard portable tool practices and pass the post-test at the end of training .</a:t>
          </a:r>
          <a:endParaRPr lang="en-US" dirty="0"/>
        </a:p>
      </dgm:t>
    </dgm:pt>
    <dgm:pt modelId="{B4841EA9-01BB-41B4-8F7C-18EA438B4C6B}" type="parTrans" cxnId="{8CFB3865-80BF-4223-B346-2D40977C1156}">
      <dgm:prSet/>
      <dgm:spPr/>
      <dgm:t>
        <a:bodyPr/>
        <a:lstStyle/>
        <a:p>
          <a:endParaRPr lang="en-US"/>
        </a:p>
      </dgm:t>
    </dgm:pt>
    <dgm:pt modelId="{2C3BF7CB-C157-46EB-B0FF-1AEE0D776032}" type="sibTrans" cxnId="{8CFB3865-80BF-4223-B346-2D40977C1156}">
      <dgm:prSet/>
      <dgm:spPr/>
      <dgm:t>
        <a:bodyPr/>
        <a:lstStyle/>
        <a:p>
          <a:endParaRPr lang="en-US"/>
        </a:p>
      </dgm:t>
    </dgm:pt>
    <dgm:pt modelId="{C3663DFF-D2C6-4CA1-B1F6-2D0396DC19A1}" type="pres">
      <dgm:prSet presAssocID="{77774C83-5FF9-425F-8C5F-BB33911576D8}" presName="Name0" presStyleCnt="0">
        <dgm:presLayoutVars>
          <dgm:dir/>
          <dgm:animLvl val="lvl"/>
          <dgm:resizeHandles val="exact"/>
        </dgm:presLayoutVars>
      </dgm:prSet>
      <dgm:spPr/>
      <dgm:t>
        <a:bodyPr/>
        <a:lstStyle/>
        <a:p>
          <a:endParaRPr lang="en-US"/>
        </a:p>
      </dgm:t>
    </dgm:pt>
    <dgm:pt modelId="{5B4818F6-974B-4DC5-9F02-C95FD7A8EA77}" type="pres">
      <dgm:prSet presAssocID="{0664391A-F261-419E-A7B1-7F43A3A712C9}" presName="linNode" presStyleCnt="0"/>
      <dgm:spPr/>
    </dgm:pt>
    <dgm:pt modelId="{432BE7FA-F51D-4C21-97D0-8C54DA9CEFF2}" type="pres">
      <dgm:prSet presAssocID="{0664391A-F261-419E-A7B1-7F43A3A712C9}" presName="parentText" presStyleLbl="node1" presStyleIdx="0" presStyleCnt="3" custLinFactNeighborX="-3125" custLinFactNeighborY="-151">
        <dgm:presLayoutVars>
          <dgm:chMax val="1"/>
          <dgm:bulletEnabled val="1"/>
        </dgm:presLayoutVars>
      </dgm:prSet>
      <dgm:spPr/>
      <dgm:t>
        <a:bodyPr/>
        <a:lstStyle/>
        <a:p>
          <a:endParaRPr lang="en-US"/>
        </a:p>
      </dgm:t>
    </dgm:pt>
    <dgm:pt modelId="{7EB53CE9-A6F2-4DC8-9ACD-0D1A9F0CBE20}" type="pres">
      <dgm:prSet presAssocID="{0664391A-F261-419E-A7B1-7F43A3A712C9}" presName="descendantText" presStyleLbl="alignAccFollowNode1" presStyleIdx="0" presStyleCnt="3">
        <dgm:presLayoutVars>
          <dgm:bulletEnabled val="1"/>
        </dgm:presLayoutVars>
      </dgm:prSet>
      <dgm:spPr/>
      <dgm:t>
        <a:bodyPr/>
        <a:lstStyle/>
        <a:p>
          <a:endParaRPr lang="en-US"/>
        </a:p>
      </dgm:t>
    </dgm:pt>
    <dgm:pt modelId="{C526A5DB-51F4-4877-BE7D-ABF6635EC4F4}" type="pres">
      <dgm:prSet presAssocID="{6AFCB08B-74BC-4E7C-BB83-4DB0BD66F346}" presName="sp" presStyleCnt="0"/>
      <dgm:spPr/>
    </dgm:pt>
    <dgm:pt modelId="{E4C14957-1506-4C87-9EEF-CDBD3C4DCC3F}" type="pres">
      <dgm:prSet presAssocID="{BFBF0E56-4D28-438A-8077-E3D62A0EB0D2}" presName="linNode" presStyleCnt="0"/>
      <dgm:spPr/>
    </dgm:pt>
    <dgm:pt modelId="{C228E1DE-83A6-45E8-B88F-C3E98F738269}" type="pres">
      <dgm:prSet presAssocID="{BFBF0E56-4D28-438A-8077-E3D62A0EB0D2}" presName="parentText" presStyleLbl="node1" presStyleIdx="1" presStyleCnt="3">
        <dgm:presLayoutVars>
          <dgm:chMax val="1"/>
          <dgm:bulletEnabled val="1"/>
        </dgm:presLayoutVars>
      </dgm:prSet>
      <dgm:spPr/>
      <dgm:t>
        <a:bodyPr/>
        <a:lstStyle/>
        <a:p>
          <a:endParaRPr lang="en-US"/>
        </a:p>
      </dgm:t>
    </dgm:pt>
    <dgm:pt modelId="{AE544D4C-B859-4939-9021-1DC15CF8FB62}" type="pres">
      <dgm:prSet presAssocID="{BFBF0E56-4D28-438A-8077-E3D62A0EB0D2}" presName="descendantText" presStyleLbl="alignAccFollowNode1" presStyleIdx="1" presStyleCnt="3">
        <dgm:presLayoutVars>
          <dgm:bulletEnabled val="1"/>
        </dgm:presLayoutVars>
      </dgm:prSet>
      <dgm:spPr/>
      <dgm:t>
        <a:bodyPr/>
        <a:lstStyle/>
        <a:p>
          <a:endParaRPr lang="en-US"/>
        </a:p>
      </dgm:t>
    </dgm:pt>
    <dgm:pt modelId="{AF0B0906-967E-474D-B11E-65E87A5EF49D}" type="pres">
      <dgm:prSet presAssocID="{EF29C4DB-75F3-4205-A8DB-9C35AFD02F66}" presName="sp" presStyleCnt="0"/>
      <dgm:spPr/>
    </dgm:pt>
    <dgm:pt modelId="{A1037550-F5EE-4056-9EBF-721B87CB13A1}" type="pres">
      <dgm:prSet presAssocID="{5FFE677C-8ABA-4826-8638-A3B2FD63AA57}" presName="linNode" presStyleCnt="0"/>
      <dgm:spPr/>
    </dgm:pt>
    <dgm:pt modelId="{A5FB6B46-4F3B-4CB8-92B5-C73A5280290A}" type="pres">
      <dgm:prSet presAssocID="{5FFE677C-8ABA-4826-8638-A3B2FD63AA57}" presName="parentText" presStyleLbl="node1" presStyleIdx="2" presStyleCnt="3">
        <dgm:presLayoutVars>
          <dgm:chMax val="1"/>
          <dgm:bulletEnabled val="1"/>
        </dgm:presLayoutVars>
      </dgm:prSet>
      <dgm:spPr/>
      <dgm:t>
        <a:bodyPr/>
        <a:lstStyle/>
        <a:p>
          <a:endParaRPr lang="en-US"/>
        </a:p>
      </dgm:t>
    </dgm:pt>
    <dgm:pt modelId="{3E6D64D8-A4B2-432D-B5CE-CE9D8B2E93A9}" type="pres">
      <dgm:prSet presAssocID="{5FFE677C-8ABA-4826-8638-A3B2FD63AA57}" presName="descendantText" presStyleLbl="alignAccFollowNode1" presStyleIdx="2" presStyleCnt="3">
        <dgm:presLayoutVars>
          <dgm:bulletEnabled val="1"/>
        </dgm:presLayoutVars>
      </dgm:prSet>
      <dgm:spPr/>
      <dgm:t>
        <a:bodyPr/>
        <a:lstStyle/>
        <a:p>
          <a:endParaRPr lang="en-US"/>
        </a:p>
      </dgm:t>
    </dgm:pt>
  </dgm:ptLst>
  <dgm:cxnLst>
    <dgm:cxn modelId="{7A18E3AE-F6E6-4F27-BD9A-93BD213461A1}" srcId="{BFBF0E56-4D28-438A-8077-E3D62A0EB0D2}" destId="{CB7D5052-8A79-4F67-AEAF-D0718910F546}" srcOrd="0" destOrd="0" parTransId="{01A112AD-AB18-440F-8859-75FFB4D41C37}" sibTransId="{3BFA2E72-3E72-4A9C-B66F-650D79141C19}"/>
    <dgm:cxn modelId="{8CFB3865-80BF-4223-B346-2D40977C1156}" srcId="{5FFE677C-8ABA-4826-8638-A3B2FD63AA57}" destId="{C8DF0C37-B17F-4458-8B0B-E72414DB9148}" srcOrd="0" destOrd="0" parTransId="{B4841EA9-01BB-41B4-8F7C-18EA438B4C6B}" sibTransId="{2C3BF7CB-C157-46EB-B0FF-1AEE0D776032}"/>
    <dgm:cxn modelId="{775A4A0F-8A08-4270-B92E-9C11C6877163}" type="presOf" srcId="{5FFE677C-8ABA-4826-8638-A3B2FD63AA57}" destId="{A5FB6B46-4F3B-4CB8-92B5-C73A5280290A}" srcOrd="0" destOrd="0" presId="urn:microsoft.com/office/officeart/2005/8/layout/vList5"/>
    <dgm:cxn modelId="{55BD5668-F326-4785-91F9-675B63FC64A2}" type="presOf" srcId="{C8DF0C37-B17F-4458-8B0B-E72414DB9148}" destId="{3E6D64D8-A4B2-432D-B5CE-CE9D8B2E93A9}" srcOrd="0" destOrd="0" presId="urn:microsoft.com/office/officeart/2005/8/layout/vList5"/>
    <dgm:cxn modelId="{905CB5DF-82F7-4EA7-AA77-331CC57DCF76}" type="presOf" srcId="{BFBF0E56-4D28-438A-8077-E3D62A0EB0D2}" destId="{C228E1DE-83A6-45E8-B88F-C3E98F738269}" srcOrd="0" destOrd="0" presId="urn:microsoft.com/office/officeart/2005/8/layout/vList5"/>
    <dgm:cxn modelId="{3A762609-238D-4CB2-9073-CE3434F8D07E}" type="presOf" srcId="{77774C83-5FF9-425F-8C5F-BB33911576D8}" destId="{C3663DFF-D2C6-4CA1-B1F6-2D0396DC19A1}" srcOrd="0" destOrd="0" presId="urn:microsoft.com/office/officeart/2005/8/layout/vList5"/>
    <dgm:cxn modelId="{31D79955-29E2-4C55-8190-898F55A0AEAE}" type="presOf" srcId="{0664391A-F261-419E-A7B1-7F43A3A712C9}" destId="{432BE7FA-F51D-4C21-97D0-8C54DA9CEFF2}" srcOrd="0" destOrd="0" presId="urn:microsoft.com/office/officeart/2005/8/layout/vList5"/>
    <dgm:cxn modelId="{C744FD8B-868F-4982-8C4D-350D2BA96BC5}" srcId="{77774C83-5FF9-425F-8C5F-BB33911576D8}" destId="{BFBF0E56-4D28-438A-8077-E3D62A0EB0D2}" srcOrd="1" destOrd="0" parTransId="{5DBDD123-7CEF-4171-A5C1-78D01B5BEB17}" sibTransId="{EF29C4DB-75F3-4205-A8DB-9C35AFD02F66}"/>
    <dgm:cxn modelId="{51B2EB8B-A49E-4CD9-873F-8D982E25066B}" type="presOf" srcId="{CB7D5052-8A79-4F67-AEAF-D0718910F546}" destId="{AE544D4C-B859-4939-9021-1DC15CF8FB62}" srcOrd="0" destOrd="0" presId="urn:microsoft.com/office/officeart/2005/8/layout/vList5"/>
    <dgm:cxn modelId="{5C90508C-45E0-4D96-BC35-315E1859B89F}" type="presOf" srcId="{595DFDD9-A664-4094-AC4D-A841F3E8D6C7}" destId="{7EB53CE9-A6F2-4DC8-9ACD-0D1A9F0CBE20}" srcOrd="0" destOrd="0" presId="urn:microsoft.com/office/officeart/2005/8/layout/vList5"/>
    <dgm:cxn modelId="{50C3F122-DB13-4B44-A4C8-785C0A45FD83}" srcId="{77774C83-5FF9-425F-8C5F-BB33911576D8}" destId="{0664391A-F261-419E-A7B1-7F43A3A712C9}" srcOrd="0" destOrd="0" parTransId="{021684C6-0F33-4BE4-864E-95375CC537CC}" sibTransId="{6AFCB08B-74BC-4E7C-BB83-4DB0BD66F346}"/>
    <dgm:cxn modelId="{85D85F54-B8AB-4DB1-802E-B09503C5B4B3}" srcId="{0664391A-F261-419E-A7B1-7F43A3A712C9}" destId="{595DFDD9-A664-4094-AC4D-A841F3E8D6C7}" srcOrd="0" destOrd="0" parTransId="{C35E5635-EA4D-4FC6-91D7-B7EFD3BEDA1F}" sibTransId="{B2729747-AC8F-4404-BD8B-055661475C3A}"/>
    <dgm:cxn modelId="{DFFCE51C-7F82-4ED1-AD3F-771452A7148F}" srcId="{77774C83-5FF9-425F-8C5F-BB33911576D8}" destId="{5FFE677C-8ABA-4826-8638-A3B2FD63AA57}" srcOrd="2" destOrd="0" parTransId="{6DFE936D-7687-408A-BA6D-80EEE7158EDE}" sibTransId="{010EF75B-7817-4B51-9F21-B35EB799E82F}"/>
    <dgm:cxn modelId="{D23C0915-0045-4A9A-8AAA-D6FC6C010638}" type="presParOf" srcId="{C3663DFF-D2C6-4CA1-B1F6-2D0396DC19A1}" destId="{5B4818F6-974B-4DC5-9F02-C95FD7A8EA77}" srcOrd="0" destOrd="0" presId="urn:microsoft.com/office/officeart/2005/8/layout/vList5"/>
    <dgm:cxn modelId="{FED3C6EE-6D66-44E4-9215-4284A7CAC38B}" type="presParOf" srcId="{5B4818F6-974B-4DC5-9F02-C95FD7A8EA77}" destId="{432BE7FA-F51D-4C21-97D0-8C54DA9CEFF2}" srcOrd="0" destOrd="0" presId="urn:microsoft.com/office/officeart/2005/8/layout/vList5"/>
    <dgm:cxn modelId="{F3F9D4B1-26D2-4308-BCE7-458AC7A03B0D}" type="presParOf" srcId="{5B4818F6-974B-4DC5-9F02-C95FD7A8EA77}" destId="{7EB53CE9-A6F2-4DC8-9ACD-0D1A9F0CBE20}" srcOrd="1" destOrd="0" presId="urn:microsoft.com/office/officeart/2005/8/layout/vList5"/>
    <dgm:cxn modelId="{3879EFAD-025A-400D-80F0-8B6D0012AE0E}" type="presParOf" srcId="{C3663DFF-D2C6-4CA1-B1F6-2D0396DC19A1}" destId="{C526A5DB-51F4-4877-BE7D-ABF6635EC4F4}" srcOrd="1" destOrd="0" presId="urn:microsoft.com/office/officeart/2005/8/layout/vList5"/>
    <dgm:cxn modelId="{42DEB2AA-345C-498D-BC92-2A189A0906A8}" type="presParOf" srcId="{C3663DFF-D2C6-4CA1-B1F6-2D0396DC19A1}" destId="{E4C14957-1506-4C87-9EEF-CDBD3C4DCC3F}" srcOrd="2" destOrd="0" presId="urn:microsoft.com/office/officeart/2005/8/layout/vList5"/>
    <dgm:cxn modelId="{8D0DC36E-D2DF-47A5-BB57-7BF4BD56CA93}" type="presParOf" srcId="{E4C14957-1506-4C87-9EEF-CDBD3C4DCC3F}" destId="{C228E1DE-83A6-45E8-B88F-C3E98F738269}" srcOrd="0" destOrd="0" presId="urn:microsoft.com/office/officeart/2005/8/layout/vList5"/>
    <dgm:cxn modelId="{0027253A-90BA-4982-B725-F9D25F4B210E}" type="presParOf" srcId="{E4C14957-1506-4C87-9EEF-CDBD3C4DCC3F}" destId="{AE544D4C-B859-4939-9021-1DC15CF8FB62}" srcOrd="1" destOrd="0" presId="urn:microsoft.com/office/officeart/2005/8/layout/vList5"/>
    <dgm:cxn modelId="{34119A78-A646-4979-93F2-E61803051C8D}" type="presParOf" srcId="{C3663DFF-D2C6-4CA1-B1F6-2D0396DC19A1}" destId="{AF0B0906-967E-474D-B11E-65E87A5EF49D}" srcOrd="3" destOrd="0" presId="urn:microsoft.com/office/officeart/2005/8/layout/vList5"/>
    <dgm:cxn modelId="{9B2D68F4-FAAB-4F95-BA1A-29106AA577AC}" type="presParOf" srcId="{C3663DFF-D2C6-4CA1-B1F6-2D0396DC19A1}" destId="{A1037550-F5EE-4056-9EBF-721B87CB13A1}" srcOrd="4" destOrd="0" presId="urn:microsoft.com/office/officeart/2005/8/layout/vList5"/>
    <dgm:cxn modelId="{F7EB4C54-8C19-4227-B608-762B2140A919}" type="presParOf" srcId="{A1037550-F5EE-4056-9EBF-721B87CB13A1}" destId="{A5FB6B46-4F3B-4CB8-92B5-C73A5280290A}" srcOrd="0" destOrd="0" presId="urn:microsoft.com/office/officeart/2005/8/layout/vList5"/>
    <dgm:cxn modelId="{7232CB7D-3126-447A-BCA2-A478FBEA7FA9}" type="presParOf" srcId="{A1037550-F5EE-4056-9EBF-721B87CB13A1}" destId="{3E6D64D8-A4B2-432D-B5CE-CE9D8B2E93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9D8933-7334-43FC-B9A4-CA75230919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8CFFF2-05A9-4B31-B592-970A506B6621}">
      <dgm:prSet/>
      <dgm:spPr/>
      <dgm:t>
        <a:bodyPr/>
        <a:lstStyle/>
        <a:p>
          <a:pPr rtl="0"/>
          <a:r>
            <a:rPr lang="en-US" dirty="0" smtClean="0">
              <a:solidFill>
                <a:schemeClr val="tx1"/>
              </a:solidFill>
            </a:rPr>
            <a:t>General Safety</a:t>
          </a:r>
          <a:endParaRPr lang="en-US" dirty="0">
            <a:solidFill>
              <a:schemeClr val="tx1"/>
            </a:solidFill>
          </a:endParaRPr>
        </a:p>
      </dgm:t>
    </dgm:pt>
    <dgm:pt modelId="{1D7ECF51-184B-4E5D-933C-5FC446704E6C}" type="parTrans" cxnId="{8ADB7EA3-B76B-42FD-974A-1505239C381F}">
      <dgm:prSet/>
      <dgm:spPr/>
      <dgm:t>
        <a:bodyPr/>
        <a:lstStyle/>
        <a:p>
          <a:endParaRPr lang="en-US"/>
        </a:p>
      </dgm:t>
    </dgm:pt>
    <dgm:pt modelId="{905BEB7C-2FC8-4329-B14C-F4174FB8253A}" type="sibTrans" cxnId="{8ADB7EA3-B76B-42FD-974A-1505239C381F}">
      <dgm:prSet/>
      <dgm:spPr/>
      <dgm:t>
        <a:bodyPr/>
        <a:lstStyle/>
        <a:p>
          <a:endParaRPr lang="en-US"/>
        </a:p>
      </dgm:t>
    </dgm:pt>
    <dgm:pt modelId="{D31953CD-ECD4-466D-A78E-E6D605B10A4C}">
      <dgm:prSet/>
      <dgm:spPr/>
      <dgm:t>
        <a:bodyPr/>
        <a:lstStyle/>
        <a:p>
          <a:pPr rtl="0"/>
          <a:r>
            <a:rPr lang="en-US" dirty="0" smtClean="0">
              <a:solidFill>
                <a:schemeClr val="tx1"/>
              </a:solidFill>
            </a:rPr>
            <a:t>Grinder and </a:t>
          </a:r>
        </a:p>
        <a:p>
          <a:pPr rtl="0"/>
          <a:r>
            <a:rPr lang="en-US" dirty="0" smtClean="0">
              <a:solidFill>
                <a:schemeClr val="tx1"/>
              </a:solidFill>
            </a:rPr>
            <a:t>Wheels</a:t>
          </a:r>
          <a:endParaRPr lang="en-US" dirty="0">
            <a:solidFill>
              <a:schemeClr val="tx1"/>
            </a:solidFill>
          </a:endParaRPr>
        </a:p>
      </dgm:t>
    </dgm:pt>
    <dgm:pt modelId="{DF38E966-8024-4698-A3CE-C3E816E1B822}" type="parTrans" cxnId="{B5F92594-70CC-413D-87C5-0E9E9EC1CFD8}">
      <dgm:prSet/>
      <dgm:spPr/>
      <dgm:t>
        <a:bodyPr/>
        <a:lstStyle/>
        <a:p>
          <a:endParaRPr lang="en-US"/>
        </a:p>
      </dgm:t>
    </dgm:pt>
    <dgm:pt modelId="{07324A61-9550-4E58-9839-75B3D3C1A30D}" type="sibTrans" cxnId="{B5F92594-70CC-413D-87C5-0E9E9EC1CFD8}">
      <dgm:prSet/>
      <dgm:spPr/>
      <dgm:t>
        <a:bodyPr/>
        <a:lstStyle/>
        <a:p>
          <a:endParaRPr lang="en-US"/>
        </a:p>
      </dgm:t>
    </dgm:pt>
    <dgm:pt modelId="{D397959F-08FD-4686-B2B8-B41D69DE7958}">
      <dgm:prSet/>
      <dgm:spPr/>
      <dgm:t>
        <a:bodyPr/>
        <a:lstStyle/>
        <a:p>
          <a:pPr rtl="0"/>
          <a:r>
            <a:rPr lang="en-US" dirty="0" smtClean="0">
              <a:solidFill>
                <a:schemeClr val="tx1"/>
              </a:solidFill>
            </a:rPr>
            <a:t>Drill</a:t>
          </a:r>
          <a:endParaRPr lang="en-US" dirty="0">
            <a:solidFill>
              <a:schemeClr val="tx1"/>
            </a:solidFill>
          </a:endParaRPr>
        </a:p>
      </dgm:t>
    </dgm:pt>
    <dgm:pt modelId="{88A2A39C-4B2C-4F53-AE11-B61266D96ECB}" type="parTrans" cxnId="{54341757-1A00-4818-A5AC-B78D7FB98CCE}">
      <dgm:prSet/>
      <dgm:spPr/>
      <dgm:t>
        <a:bodyPr/>
        <a:lstStyle/>
        <a:p>
          <a:endParaRPr lang="en-US"/>
        </a:p>
      </dgm:t>
    </dgm:pt>
    <dgm:pt modelId="{F17D2B78-2426-4773-8080-7C7A6A62D2B6}" type="sibTrans" cxnId="{54341757-1A00-4818-A5AC-B78D7FB98CCE}">
      <dgm:prSet/>
      <dgm:spPr/>
      <dgm:t>
        <a:bodyPr/>
        <a:lstStyle/>
        <a:p>
          <a:endParaRPr lang="en-US"/>
        </a:p>
      </dgm:t>
    </dgm:pt>
    <dgm:pt modelId="{F0242A6B-9432-4BAC-ADB9-FE32E67897DA}">
      <dgm:prSet/>
      <dgm:spPr/>
      <dgm:t>
        <a:bodyPr/>
        <a:lstStyle/>
        <a:p>
          <a:pPr rtl="0"/>
          <a:r>
            <a:rPr lang="en-US" dirty="0" err="1" smtClean="0">
              <a:solidFill>
                <a:schemeClr val="tx1"/>
              </a:solidFill>
            </a:rPr>
            <a:t>Sawzall</a:t>
          </a:r>
          <a:endParaRPr lang="en-US" dirty="0">
            <a:solidFill>
              <a:schemeClr val="tx1"/>
            </a:solidFill>
          </a:endParaRPr>
        </a:p>
      </dgm:t>
    </dgm:pt>
    <dgm:pt modelId="{308E7CFC-BC51-48FB-8E52-7EADA78AF3E6}" type="parTrans" cxnId="{0E12260D-656C-4937-8A40-816555E2D2C5}">
      <dgm:prSet/>
      <dgm:spPr/>
      <dgm:t>
        <a:bodyPr/>
        <a:lstStyle/>
        <a:p>
          <a:endParaRPr lang="en-US"/>
        </a:p>
      </dgm:t>
    </dgm:pt>
    <dgm:pt modelId="{0481E209-AAE2-470A-88B7-632D251B4A92}" type="sibTrans" cxnId="{0E12260D-656C-4937-8A40-816555E2D2C5}">
      <dgm:prSet/>
      <dgm:spPr/>
      <dgm:t>
        <a:bodyPr/>
        <a:lstStyle/>
        <a:p>
          <a:endParaRPr lang="en-US"/>
        </a:p>
      </dgm:t>
    </dgm:pt>
    <dgm:pt modelId="{E18FB265-6E42-4F9B-8F30-F0E3895836AA}" type="pres">
      <dgm:prSet presAssocID="{A79D8933-7334-43FC-B9A4-CA75230919F4}" presName="linear" presStyleCnt="0">
        <dgm:presLayoutVars>
          <dgm:animLvl val="lvl"/>
          <dgm:resizeHandles val="exact"/>
        </dgm:presLayoutVars>
      </dgm:prSet>
      <dgm:spPr/>
      <dgm:t>
        <a:bodyPr/>
        <a:lstStyle/>
        <a:p>
          <a:endParaRPr lang="en-US"/>
        </a:p>
      </dgm:t>
    </dgm:pt>
    <dgm:pt modelId="{98E44F27-07AB-405C-BEFA-019107DB0536}" type="pres">
      <dgm:prSet presAssocID="{FF8CFFF2-05A9-4B31-B592-970A506B6621}" presName="parentText" presStyleLbl="node1" presStyleIdx="0" presStyleCnt="4">
        <dgm:presLayoutVars>
          <dgm:chMax val="0"/>
          <dgm:bulletEnabled val="1"/>
        </dgm:presLayoutVars>
      </dgm:prSet>
      <dgm:spPr/>
      <dgm:t>
        <a:bodyPr/>
        <a:lstStyle/>
        <a:p>
          <a:endParaRPr lang="en-US"/>
        </a:p>
      </dgm:t>
    </dgm:pt>
    <dgm:pt modelId="{FC4B57E1-E593-4EC8-A3E0-5D3828185502}" type="pres">
      <dgm:prSet presAssocID="{905BEB7C-2FC8-4329-B14C-F4174FB8253A}" presName="spacer" presStyleCnt="0"/>
      <dgm:spPr/>
    </dgm:pt>
    <dgm:pt modelId="{0A95190C-A014-4EFC-BB0A-80DCCDD5C840}" type="pres">
      <dgm:prSet presAssocID="{D31953CD-ECD4-466D-A78E-E6D605B10A4C}" presName="parentText" presStyleLbl="node1" presStyleIdx="1" presStyleCnt="4">
        <dgm:presLayoutVars>
          <dgm:chMax val="0"/>
          <dgm:bulletEnabled val="1"/>
        </dgm:presLayoutVars>
      </dgm:prSet>
      <dgm:spPr/>
      <dgm:t>
        <a:bodyPr/>
        <a:lstStyle/>
        <a:p>
          <a:endParaRPr lang="en-US"/>
        </a:p>
      </dgm:t>
    </dgm:pt>
    <dgm:pt modelId="{73448CE3-36C9-43F0-8E24-373063F75CF4}" type="pres">
      <dgm:prSet presAssocID="{07324A61-9550-4E58-9839-75B3D3C1A30D}" presName="spacer" presStyleCnt="0"/>
      <dgm:spPr/>
    </dgm:pt>
    <dgm:pt modelId="{AEEE19C2-90E7-480A-8BE5-58952F2F7C86}" type="pres">
      <dgm:prSet presAssocID="{D397959F-08FD-4686-B2B8-B41D69DE7958}" presName="parentText" presStyleLbl="node1" presStyleIdx="2" presStyleCnt="4">
        <dgm:presLayoutVars>
          <dgm:chMax val="0"/>
          <dgm:bulletEnabled val="1"/>
        </dgm:presLayoutVars>
      </dgm:prSet>
      <dgm:spPr/>
      <dgm:t>
        <a:bodyPr/>
        <a:lstStyle/>
        <a:p>
          <a:endParaRPr lang="en-US"/>
        </a:p>
      </dgm:t>
    </dgm:pt>
    <dgm:pt modelId="{042B3DE2-598F-4A0C-95DA-A5A306869FFF}" type="pres">
      <dgm:prSet presAssocID="{F17D2B78-2426-4773-8080-7C7A6A62D2B6}" presName="spacer" presStyleCnt="0"/>
      <dgm:spPr/>
    </dgm:pt>
    <dgm:pt modelId="{385167F0-EAC1-4E34-9A19-984AFDBB37F8}" type="pres">
      <dgm:prSet presAssocID="{F0242A6B-9432-4BAC-ADB9-FE32E67897DA}" presName="parentText" presStyleLbl="node1" presStyleIdx="3" presStyleCnt="4">
        <dgm:presLayoutVars>
          <dgm:chMax val="0"/>
          <dgm:bulletEnabled val="1"/>
        </dgm:presLayoutVars>
      </dgm:prSet>
      <dgm:spPr/>
      <dgm:t>
        <a:bodyPr/>
        <a:lstStyle/>
        <a:p>
          <a:endParaRPr lang="en-US"/>
        </a:p>
      </dgm:t>
    </dgm:pt>
  </dgm:ptLst>
  <dgm:cxnLst>
    <dgm:cxn modelId="{06F13A03-4D14-4060-945A-D16C399286DD}" type="presOf" srcId="{D31953CD-ECD4-466D-A78E-E6D605B10A4C}" destId="{0A95190C-A014-4EFC-BB0A-80DCCDD5C840}" srcOrd="0" destOrd="0" presId="urn:microsoft.com/office/officeart/2005/8/layout/vList2"/>
    <dgm:cxn modelId="{3416E44A-DB20-43E1-953A-40B60A6B7C02}" type="presOf" srcId="{F0242A6B-9432-4BAC-ADB9-FE32E67897DA}" destId="{385167F0-EAC1-4E34-9A19-984AFDBB37F8}" srcOrd="0" destOrd="0" presId="urn:microsoft.com/office/officeart/2005/8/layout/vList2"/>
    <dgm:cxn modelId="{0E12260D-656C-4937-8A40-816555E2D2C5}" srcId="{A79D8933-7334-43FC-B9A4-CA75230919F4}" destId="{F0242A6B-9432-4BAC-ADB9-FE32E67897DA}" srcOrd="3" destOrd="0" parTransId="{308E7CFC-BC51-48FB-8E52-7EADA78AF3E6}" sibTransId="{0481E209-AAE2-470A-88B7-632D251B4A92}"/>
    <dgm:cxn modelId="{B5F92594-70CC-413D-87C5-0E9E9EC1CFD8}" srcId="{A79D8933-7334-43FC-B9A4-CA75230919F4}" destId="{D31953CD-ECD4-466D-A78E-E6D605B10A4C}" srcOrd="1" destOrd="0" parTransId="{DF38E966-8024-4698-A3CE-C3E816E1B822}" sibTransId="{07324A61-9550-4E58-9839-75B3D3C1A30D}"/>
    <dgm:cxn modelId="{8527FC63-A86F-49C6-A7A0-3C1C0C5F285A}" type="presOf" srcId="{FF8CFFF2-05A9-4B31-B592-970A506B6621}" destId="{98E44F27-07AB-405C-BEFA-019107DB0536}" srcOrd="0" destOrd="0" presId="urn:microsoft.com/office/officeart/2005/8/layout/vList2"/>
    <dgm:cxn modelId="{95716195-C7A7-465D-850D-09E4E1DAA04A}" type="presOf" srcId="{D397959F-08FD-4686-B2B8-B41D69DE7958}" destId="{AEEE19C2-90E7-480A-8BE5-58952F2F7C86}" srcOrd="0" destOrd="0" presId="urn:microsoft.com/office/officeart/2005/8/layout/vList2"/>
    <dgm:cxn modelId="{9064A510-3C3C-444E-B85E-E277F3F24C8D}" type="presOf" srcId="{A79D8933-7334-43FC-B9A4-CA75230919F4}" destId="{E18FB265-6E42-4F9B-8F30-F0E3895836AA}" srcOrd="0" destOrd="0" presId="urn:microsoft.com/office/officeart/2005/8/layout/vList2"/>
    <dgm:cxn modelId="{54341757-1A00-4818-A5AC-B78D7FB98CCE}" srcId="{A79D8933-7334-43FC-B9A4-CA75230919F4}" destId="{D397959F-08FD-4686-B2B8-B41D69DE7958}" srcOrd="2" destOrd="0" parTransId="{88A2A39C-4B2C-4F53-AE11-B61266D96ECB}" sibTransId="{F17D2B78-2426-4773-8080-7C7A6A62D2B6}"/>
    <dgm:cxn modelId="{8ADB7EA3-B76B-42FD-974A-1505239C381F}" srcId="{A79D8933-7334-43FC-B9A4-CA75230919F4}" destId="{FF8CFFF2-05A9-4B31-B592-970A506B6621}" srcOrd="0" destOrd="0" parTransId="{1D7ECF51-184B-4E5D-933C-5FC446704E6C}" sibTransId="{905BEB7C-2FC8-4329-B14C-F4174FB8253A}"/>
    <dgm:cxn modelId="{0A405EB5-B359-443E-827B-76133F910625}" type="presParOf" srcId="{E18FB265-6E42-4F9B-8F30-F0E3895836AA}" destId="{98E44F27-07AB-405C-BEFA-019107DB0536}" srcOrd="0" destOrd="0" presId="urn:microsoft.com/office/officeart/2005/8/layout/vList2"/>
    <dgm:cxn modelId="{0BFCEC36-C1E9-408B-9920-41E9FD06D9B6}" type="presParOf" srcId="{E18FB265-6E42-4F9B-8F30-F0E3895836AA}" destId="{FC4B57E1-E593-4EC8-A3E0-5D3828185502}" srcOrd="1" destOrd="0" presId="urn:microsoft.com/office/officeart/2005/8/layout/vList2"/>
    <dgm:cxn modelId="{4473506A-49F6-4896-9A73-365F293D4D84}" type="presParOf" srcId="{E18FB265-6E42-4F9B-8F30-F0E3895836AA}" destId="{0A95190C-A014-4EFC-BB0A-80DCCDD5C840}" srcOrd="2" destOrd="0" presId="urn:microsoft.com/office/officeart/2005/8/layout/vList2"/>
    <dgm:cxn modelId="{6E07C413-14A1-4128-AF3E-0B291F30EE99}" type="presParOf" srcId="{E18FB265-6E42-4F9B-8F30-F0E3895836AA}" destId="{73448CE3-36C9-43F0-8E24-373063F75CF4}" srcOrd="3" destOrd="0" presId="urn:microsoft.com/office/officeart/2005/8/layout/vList2"/>
    <dgm:cxn modelId="{8692B359-3DB6-471E-82B1-162C5931859B}" type="presParOf" srcId="{E18FB265-6E42-4F9B-8F30-F0E3895836AA}" destId="{AEEE19C2-90E7-480A-8BE5-58952F2F7C86}" srcOrd="4" destOrd="0" presId="urn:microsoft.com/office/officeart/2005/8/layout/vList2"/>
    <dgm:cxn modelId="{572ECA71-629B-4F7A-9731-E913CAB13BA6}" type="presParOf" srcId="{E18FB265-6E42-4F9B-8F30-F0E3895836AA}" destId="{042B3DE2-598F-4A0C-95DA-A5A306869FFF}" srcOrd="5" destOrd="0" presId="urn:microsoft.com/office/officeart/2005/8/layout/vList2"/>
    <dgm:cxn modelId="{D82B63B4-EEA6-4421-A7D0-7976EE32E78B}" type="presParOf" srcId="{E18FB265-6E42-4F9B-8F30-F0E3895836AA}" destId="{385167F0-EAC1-4E34-9A19-984AFDBB37F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20B4F2-A768-4797-BE9A-4627A5DF8D3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E1882BC-2D62-4A7A-BEAB-6E7861E656C6}">
      <dgm:prSet/>
      <dgm:spPr>
        <a:solidFill>
          <a:schemeClr val="tx1"/>
        </a:solidFill>
      </dgm:spPr>
      <dgm:t>
        <a:bodyPr/>
        <a:lstStyle/>
        <a:p>
          <a:pPr rtl="0"/>
          <a:r>
            <a:rPr lang="en-US" dirty="0" smtClean="0"/>
            <a:t>Do</a:t>
          </a:r>
          <a:endParaRPr lang="en-US" dirty="0"/>
        </a:p>
      </dgm:t>
    </dgm:pt>
    <dgm:pt modelId="{5B96D88D-DCF0-4858-A7E8-CDE22E8743C9}" type="parTrans" cxnId="{FE5C1242-8589-4FE0-905D-4A46D296C263}">
      <dgm:prSet/>
      <dgm:spPr/>
      <dgm:t>
        <a:bodyPr/>
        <a:lstStyle/>
        <a:p>
          <a:endParaRPr lang="en-US"/>
        </a:p>
      </dgm:t>
    </dgm:pt>
    <dgm:pt modelId="{41742F5D-3B45-49AE-9174-CEC5B49E05CC}" type="sibTrans" cxnId="{FE5C1242-8589-4FE0-905D-4A46D296C263}">
      <dgm:prSet/>
      <dgm:spPr/>
      <dgm:t>
        <a:bodyPr/>
        <a:lstStyle/>
        <a:p>
          <a:endParaRPr lang="en-US"/>
        </a:p>
      </dgm:t>
    </dgm:pt>
    <dgm:pt modelId="{AF11E539-BDA0-422A-8414-144ED67B5227}">
      <dgm:prSet/>
      <dgm:spPr>
        <a:solidFill>
          <a:schemeClr val="tx1"/>
        </a:solidFill>
      </dgm:spPr>
      <dgm:t>
        <a:bodyPr/>
        <a:lstStyle/>
        <a:p>
          <a:pPr rtl="0"/>
          <a:r>
            <a:rPr lang="en-US" smtClean="0"/>
            <a:t>Use guards and shields</a:t>
          </a:r>
          <a:endParaRPr lang="en-US"/>
        </a:p>
      </dgm:t>
    </dgm:pt>
    <dgm:pt modelId="{FD42F320-AC07-45EE-8A6C-9699E9DF7BB2}" type="parTrans" cxnId="{EBFE768A-C026-4B2C-8B6B-7C93ED15695E}">
      <dgm:prSet/>
      <dgm:spPr/>
      <dgm:t>
        <a:bodyPr/>
        <a:lstStyle/>
        <a:p>
          <a:endParaRPr lang="en-US"/>
        </a:p>
      </dgm:t>
    </dgm:pt>
    <dgm:pt modelId="{BD17B620-D030-4EC0-A6F5-9F7B61CFD7DE}" type="sibTrans" cxnId="{EBFE768A-C026-4B2C-8B6B-7C93ED15695E}">
      <dgm:prSet/>
      <dgm:spPr/>
      <dgm:t>
        <a:bodyPr/>
        <a:lstStyle/>
        <a:p>
          <a:endParaRPr lang="en-US"/>
        </a:p>
      </dgm:t>
    </dgm:pt>
    <dgm:pt modelId="{9E904ED2-322B-460D-A2B5-B1D1DDDED1EF}">
      <dgm:prSet/>
      <dgm:spPr>
        <a:solidFill>
          <a:schemeClr val="tx1"/>
        </a:solidFill>
      </dgm:spPr>
      <dgm:t>
        <a:bodyPr/>
        <a:lstStyle/>
        <a:p>
          <a:pPr rtl="0"/>
          <a:r>
            <a:rPr lang="en-US" smtClean="0"/>
            <a:t>Use adapters provided by manufacturer</a:t>
          </a:r>
          <a:endParaRPr lang="en-US"/>
        </a:p>
      </dgm:t>
    </dgm:pt>
    <dgm:pt modelId="{4AE55CC1-2A0D-48E8-9947-E46DABAB7D6B}" type="parTrans" cxnId="{4117D327-CE25-4F36-94D0-2937BA6E1565}">
      <dgm:prSet/>
      <dgm:spPr/>
      <dgm:t>
        <a:bodyPr/>
        <a:lstStyle/>
        <a:p>
          <a:endParaRPr lang="en-US"/>
        </a:p>
      </dgm:t>
    </dgm:pt>
    <dgm:pt modelId="{45AFF164-363E-4CA4-A3EC-1838F9E34EF3}" type="sibTrans" cxnId="{4117D327-CE25-4F36-94D0-2937BA6E1565}">
      <dgm:prSet/>
      <dgm:spPr/>
      <dgm:t>
        <a:bodyPr/>
        <a:lstStyle/>
        <a:p>
          <a:endParaRPr lang="en-US"/>
        </a:p>
      </dgm:t>
    </dgm:pt>
    <dgm:pt modelId="{CDCAEA4E-B798-4434-B7C9-14820621882A}">
      <dgm:prSet/>
      <dgm:spPr>
        <a:solidFill>
          <a:schemeClr val="tx1"/>
        </a:solidFill>
      </dgm:spPr>
      <dgm:t>
        <a:bodyPr/>
        <a:lstStyle/>
        <a:p>
          <a:pPr rtl="0"/>
          <a:r>
            <a:rPr lang="en-US" smtClean="0"/>
            <a:t>Start on or near the material</a:t>
          </a:r>
          <a:endParaRPr lang="en-US"/>
        </a:p>
      </dgm:t>
    </dgm:pt>
    <dgm:pt modelId="{C2DBBB3E-E6CB-43B7-86A3-FC575031D088}" type="parTrans" cxnId="{A30007D9-0BC6-47E5-BAD1-1934424EF86D}">
      <dgm:prSet/>
      <dgm:spPr/>
      <dgm:t>
        <a:bodyPr/>
        <a:lstStyle/>
        <a:p>
          <a:endParaRPr lang="en-US"/>
        </a:p>
      </dgm:t>
    </dgm:pt>
    <dgm:pt modelId="{D905435F-4A0C-482A-9D97-6B4551165BB7}" type="sibTrans" cxnId="{A30007D9-0BC6-47E5-BAD1-1934424EF86D}">
      <dgm:prSet/>
      <dgm:spPr/>
      <dgm:t>
        <a:bodyPr/>
        <a:lstStyle/>
        <a:p>
          <a:endParaRPr lang="en-US"/>
        </a:p>
      </dgm:t>
    </dgm:pt>
    <dgm:pt modelId="{12AF96C1-3191-4847-BCE7-085553B11ADE}">
      <dgm:prSet/>
      <dgm:spPr>
        <a:solidFill>
          <a:schemeClr val="tx1"/>
        </a:solidFill>
      </dgm:spPr>
      <dgm:t>
        <a:bodyPr/>
        <a:lstStyle/>
        <a:p>
          <a:pPr rtl="0"/>
          <a:r>
            <a:rPr lang="en-US" smtClean="0"/>
            <a:t>Stop on the material</a:t>
          </a:r>
          <a:endParaRPr lang="en-US"/>
        </a:p>
      </dgm:t>
    </dgm:pt>
    <dgm:pt modelId="{9634703F-D5CC-4DF2-B106-A2A5B3685C13}" type="parTrans" cxnId="{5C3B7962-53DC-492B-A233-B609B6AB9DB3}">
      <dgm:prSet/>
      <dgm:spPr/>
      <dgm:t>
        <a:bodyPr/>
        <a:lstStyle/>
        <a:p>
          <a:endParaRPr lang="en-US"/>
        </a:p>
      </dgm:t>
    </dgm:pt>
    <dgm:pt modelId="{123D1383-E074-422F-A3AC-EEC6BF38D889}" type="sibTrans" cxnId="{5C3B7962-53DC-492B-A233-B609B6AB9DB3}">
      <dgm:prSet/>
      <dgm:spPr/>
      <dgm:t>
        <a:bodyPr/>
        <a:lstStyle/>
        <a:p>
          <a:endParaRPr lang="en-US"/>
        </a:p>
      </dgm:t>
    </dgm:pt>
    <dgm:pt modelId="{6C2678E5-6A4A-455D-B667-2B433A359E6B}">
      <dgm:prSet/>
      <dgm:spPr>
        <a:solidFill>
          <a:schemeClr val="tx1"/>
        </a:solidFill>
      </dgm:spPr>
      <dgm:t>
        <a:bodyPr/>
        <a:lstStyle/>
        <a:p>
          <a:pPr rtl="0"/>
          <a:r>
            <a:rPr lang="en-US" smtClean="0"/>
            <a:t>Give defective tools to your supervisor who will take the tool out of service.</a:t>
          </a:r>
          <a:endParaRPr lang="en-US"/>
        </a:p>
      </dgm:t>
    </dgm:pt>
    <dgm:pt modelId="{53498A52-FC32-4977-8D54-5D97D2D85973}" type="parTrans" cxnId="{C8D7D49F-B286-4020-9F06-EF51611A2288}">
      <dgm:prSet/>
      <dgm:spPr/>
      <dgm:t>
        <a:bodyPr/>
        <a:lstStyle/>
        <a:p>
          <a:endParaRPr lang="en-US"/>
        </a:p>
      </dgm:t>
    </dgm:pt>
    <dgm:pt modelId="{BFFDA8B0-3716-437D-B8EE-A9B8D3539DE9}" type="sibTrans" cxnId="{C8D7D49F-B286-4020-9F06-EF51611A2288}">
      <dgm:prSet/>
      <dgm:spPr/>
      <dgm:t>
        <a:bodyPr/>
        <a:lstStyle/>
        <a:p>
          <a:endParaRPr lang="en-US"/>
        </a:p>
      </dgm:t>
    </dgm:pt>
    <dgm:pt modelId="{0E8C2B7A-3228-44C8-B091-C736BBFDD853}" type="pres">
      <dgm:prSet presAssocID="{BE20B4F2-A768-4797-BE9A-4627A5DF8D30}" presName="Name0" presStyleCnt="0">
        <dgm:presLayoutVars>
          <dgm:dir/>
          <dgm:resizeHandles val="exact"/>
        </dgm:presLayoutVars>
      </dgm:prSet>
      <dgm:spPr/>
      <dgm:t>
        <a:bodyPr/>
        <a:lstStyle/>
        <a:p>
          <a:endParaRPr lang="en-US"/>
        </a:p>
      </dgm:t>
    </dgm:pt>
    <dgm:pt modelId="{7E283038-74B3-4C0F-9B9E-9450BC9315C9}" type="pres">
      <dgm:prSet presAssocID="{1E1882BC-2D62-4A7A-BEAB-6E7861E656C6}" presName="node" presStyleLbl="node1" presStyleIdx="0" presStyleCnt="1" custScaleY="183635">
        <dgm:presLayoutVars>
          <dgm:bulletEnabled val="1"/>
        </dgm:presLayoutVars>
      </dgm:prSet>
      <dgm:spPr/>
      <dgm:t>
        <a:bodyPr/>
        <a:lstStyle/>
        <a:p>
          <a:endParaRPr lang="en-US"/>
        </a:p>
      </dgm:t>
    </dgm:pt>
  </dgm:ptLst>
  <dgm:cxnLst>
    <dgm:cxn modelId="{B38CF9C5-89FE-4443-A1E3-32D6F18FACAD}" type="presOf" srcId="{6C2678E5-6A4A-455D-B667-2B433A359E6B}" destId="{7E283038-74B3-4C0F-9B9E-9450BC9315C9}" srcOrd="0" destOrd="5" presId="urn:microsoft.com/office/officeart/2005/8/layout/process1"/>
    <dgm:cxn modelId="{74ED0FB8-01DB-4990-A14C-BC70325E994F}" type="presOf" srcId="{AF11E539-BDA0-422A-8414-144ED67B5227}" destId="{7E283038-74B3-4C0F-9B9E-9450BC9315C9}" srcOrd="0" destOrd="1" presId="urn:microsoft.com/office/officeart/2005/8/layout/process1"/>
    <dgm:cxn modelId="{EA8E5C05-6F7E-405A-9868-B03341271DE6}" type="presOf" srcId="{CDCAEA4E-B798-4434-B7C9-14820621882A}" destId="{7E283038-74B3-4C0F-9B9E-9450BC9315C9}" srcOrd="0" destOrd="3" presId="urn:microsoft.com/office/officeart/2005/8/layout/process1"/>
    <dgm:cxn modelId="{C8D7D49F-B286-4020-9F06-EF51611A2288}" srcId="{1E1882BC-2D62-4A7A-BEAB-6E7861E656C6}" destId="{6C2678E5-6A4A-455D-B667-2B433A359E6B}" srcOrd="4" destOrd="0" parTransId="{53498A52-FC32-4977-8D54-5D97D2D85973}" sibTransId="{BFFDA8B0-3716-437D-B8EE-A9B8D3539DE9}"/>
    <dgm:cxn modelId="{5FBAACAF-BB3E-44DC-936E-D6589CE0EDE1}" type="presOf" srcId="{BE20B4F2-A768-4797-BE9A-4627A5DF8D30}" destId="{0E8C2B7A-3228-44C8-B091-C736BBFDD853}" srcOrd="0" destOrd="0" presId="urn:microsoft.com/office/officeart/2005/8/layout/process1"/>
    <dgm:cxn modelId="{EBFE768A-C026-4B2C-8B6B-7C93ED15695E}" srcId="{1E1882BC-2D62-4A7A-BEAB-6E7861E656C6}" destId="{AF11E539-BDA0-422A-8414-144ED67B5227}" srcOrd="0" destOrd="0" parTransId="{FD42F320-AC07-45EE-8A6C-9699E9DF7BB2}" sibTransId="{BD17B620-D030-4EC0-A6F5-9F7B61CFD7DE}"/>
    <dgm:cxn modelId="{9984745B-2CEB-48BC-BBFE-1463C68A4E2D}" type="presOf" srcId="{12AF96C1-3191-4847-BCE7-085553B11ADE}" destId="{7E283038-74B3-4C0F-9B9E-9450BC9315C9}" srcOrd="0" destOrd="4" presId="urn:microsoft.com/office/officeart/2005/8/layout/process1"/>
    <dgm:cxn modelId="{3F94D044-69A2-44B0-BE5C-B41ADB8CCAFE}" type="presOf" srcId="{1E1882BC-2D62-4A7A-BEAB-6E7861E656C6}" destId="{7E283038-74B3-4C0F-9B9E-9450BC9315C9}" srcOrd="0" destOrd="0" presId="urn:microsoft.com/office/officeart/2005/8/layout/process1"/>
    <dgm:cxn modelId="{4117D327-CE25-4F36-94D0-2937BA6E1565}" srcId="{1E1882BC-2D62-4A7A-BEAB-6E7861E656C6}" destId="{9E904ED2-322B-460D-A2B5-B1D1DDDED1EF}" srcOrd="1" destOrd="0" parTransId="{4AE55CC1-2A0D-48E8-9947-E46DABAB7D6B}" sibTransId="{45AFF164-363E-4CA4-A3EC-1838F9E34EF3}"/>
    <dgm:cxn modelId="{FE5C1242-8589-4FE0-905D-4A46D296C263}" srcId="{BE20B4F2-A768-4797-BE9A-4627A5DF8D30}" destId="{1E1882BC-2D62-4A7A-BEAB-6E7861E656C6}" srcOrd="0" destOrd="0" parTransId="{5B96D88D-DCF0-4858-A7E8-CDE22E8743C9}" sibTransId="{41742F5D-3B45-49AE-9174-CEC5B49E05CC}"/>
    <dgm:cxn modelId="{A30007D9-0BC6-47E5-BAD1-1934424EF86D}" srcId="{1E1882BC-2D62-4A7A-BEAB-6E7861E656C6}" destId="{CDCAEA4E-B798-4434-B7C9-14820621882A}" srcOrd="2" destOrd="0" parTransId="{C2DBBB3E-E6CB-43B7-86A3-FC575031D088}" sibTransId="{D905435F-4A0C-482A-9D97-6B4551165BB7}"/>
    <dgm:cxn modelId="{5C3B7962-53DC-492B-A233-B609B6AB9DB3}" srcId="{1E1882BC-2D62-4A7A-BEAB-6E7861E656C6}" destId="{12AF96C1-3191-4847-BCE7-085553B11ADE}" srcOrd="3" destOrd="0" parTransId="{9634703F-D5CC-4DF2-B106-A2A5B3685C13}" sibTransId="{123D1383-E074-422F-A3AC-EEC6BF38D889}"/>
    <dgm:cxn modelId="{13499EEC-1D2B-4B5D-AA4F-BF4E80FCC226}" type="presOf" srcId="{9E904ED2-322B-460D-A2B5-B1D1DDDED1EF}" destId="{7E283038-74B3-4C0F-9B9E-9450BC9315C9}" srcOrd="0" destOrd="2" presId="urn:microsoft.com/office/officeart/2005/8/layout/process1"/>
    <dgm:cxn modelId="{9E0646DA-7C9B-4590-9235-DFB3076BAA30}" type="presParOf" srcId="{0E8C2B7A-3228-44C8-B091-C736BBFDD853}" destId="{7E283038-74B3-4C0F-9B9E-9450BC9315C9}"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CB9AD5-5FBA-405A-9656-B38BA68E8EB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4F34CC7-F562-4F5C-9E1D-C34A8F589A99}">
      <dgm:prSet/>
      <dgm:spPr>
        <a:solidFill>
          <a:schemeClr val="bg2">
            <a:lumMod val="20000"/>
            <a:lumOff val="80000"/>
          </a:schemeClr>
        </a:solidFill>
      </dgm:spPr>
      <dgm:t>
        <a:bodyPr/>
        <a:lstStyle/>
        <a:p>
          <a:pPr rtl="0"/>
          <a:r>
            <a:rPr lang="en-US" dirty="0" smtClean="0">
              <a:solidFill>
                <a:schemeClr val="tx1"/>
              </a:solidFill>
            </a:rPr>
            <a:t>Don’t</a:t>
          </a:r>
          <a:endParaRPr lang="en-US" dirty="0">
            <a:solidFill>
              <a:schemeClr val="tx1"/>
            </a:solidFill>
          </a:endParaRPr>
        </a:p>
      </dgm:t>
    </dgm:pt>
    <dgm:pt modelId="{5C87200E-4153-40D2-9445-98F585D8D315}" type="parTrans" cxnId="{CF68EFED-296D-4B19-955A-EC54CB0637AA}">
      <dgm:prSet/>
      <dgm:spPr/>
      <dgm:t>
        <a:bodyPr/>
        <a:lstStyle/>
        <a:p>
          <a:endParaRPr lang="en-US"/>
        </a:p>
      </dgm:t>
    </dgm:pt>
    <dgm:pt modelId="{E78145A7-589E-4027-9D1E-EB5ED5FF89F6}" type="sibTrans" cxnId="{CF68EFED-296D-4B19-955A-EC54CB0637AA}">
      <dgm:prSet/>
      <dgm:spPr/>
      <dgm:t>
        <a:bodyPr/>
        <a:lstStyle/>
        <a:p>
          <a:endParaRPr lang="en-US"/>
        </a:p>
      </dgm:t>
    </dgm:pt>
    <dgm:pt modelId="{49F76007-0BEE-4F65-AA91-87AA528394CE}">
      <dgm:prSet/>
      <dgm:spPr>
        <a:solidFill>
          <a:schemeClr val="bg2">
            <a:lumMod val="20000"/>
            <a:lumOff val="80000"/>
          </a:schemeClr>
        </a:solidFill>
      </dgm:spPr>
      <dgm:t>
        <a:bodyPr/>
        <a:lstStyle/>
        <a:p>
          <a:pPr rtl="0"/>
          <a:r>
            <a:rPr lang="en-US" dirty="0" smtClean="0">
              <a:solidFill>
                <a:schemeClr val="tx1"/>
              </a:solidFill>
            </a:rPr>
            <a:t>Modify by adding nuts, washers, changing the shape of the guard</a:t>
          </a:r>
          <a:endParaRPr lang="en-US" dirty="0">
            <a:solidFill>
              <a:schemeClr val="tx1"/>
            </a:solidFill>
          </a:endParaRPr>
        </a:p>
      </dgm:t>
    </dgm:pt>
    <dgm:pt modelId="{34AE38F2-9A45-4F6C-BA80-EFA7C364283A}" type="parTrans" cxnId="{48880B04-25EE-4287-BA45-C14C0C44064E}">
      <dgm:prSet/>
      <dgm:spPr/>
      <dgm:t>
        <a:bodyPr/>
        <a:lstStyle/>
        <a:p>
          <a:endParaRPr lang="en-US"/>
        </a:p>
      </dgm:t>
    </dgm:pt>
    <dgm:pt modelId="{669AE45B-4EB1-46EC-BB42-B05B6E6693FF}" type="sibTrans" cxnId="{48880B04-25EE-4287-BA45-C14C0C44064E}">
      <dgm:prSet/>
      <dgm:spPr/>
      <dgm:t>
        <a:bodyPr/>
        <a:lstStyle/>
        <a:p>
          <a:endParaRPr lang="en-US"/>
        </a:p>
      </dgm:t>
    </dgm:pt>
    <dgm:pt modelId="{949CF0C1-0C64-4F72-94B7-B94761021644}">
      <dgm:prSet/>
      <dgm:spPr>
        <a:solidFill>
          <a:schemeClr val="bg2">
            <a:lumMod val="20000"/>
            <a:lumOff val="80000"/>
          </a:schemeClr>
        </a:solidFill>
      </dgm:spPr>
      <dgm:t>
        <a:bodyPr/>
        <a:lstStyle/>
        <a:p>
          <a:pPr rtl="0"/>
          <a:r>
            <a:rPr lang="en-US" dirty="0" smtClean="0">
              <a:solidFill>
                <a:schemeClr val="tx1"/>
              </a:solidFill>
            </a:rPr>
            <a:t>Move or set the grinder down while moving</a:t>
          </a:r>
          <a:endParaRPr lang="en-US" dirty="0">
            <a:solidFill>
              <a:schemeClr val="tx1"/>
            </a:solidFill>
          </a:endParaRPr>
        </a:p>
      </dgm:t>
    </dgm:pt>
    <dgm:pt modelId="{D1E90580-8DB3-400B-B75F-738F8EE213B9}" type="parTrans" cxnId="{803E95B0-A7A8-4949-9495-C22E127E573F}">
      <dgm:prSet/>
      <dgm:spPr/>
      <dgm:t>
        <a:bodyPr/>
        <a:lstStyle/>
        <a:p>
          <a:endParaRPr lang="en-US"/>
        </a:p>
      </dgm:t>
    </dgm:pt>
    <dgm:pt modelId="{22A55514-622B-416D-A9E0-A3AF482B5E58}" type="sibTrans" cxnId="{803E95B0-A7A8-4949-9495-C22E127E573F}">
      <dgm:prSet/>
      <dgm:spPr/>
      <dgm:t>
        <a:bodyPr/>
        <a:lstStyle/>
        <a:p>
          <a:endParaRPr lang="en-US"/>
        </a:p>
      </dgm:t>
    </dgm:pt>
    <dgm:pt modelId="{D0976C03-AA6C-40C1-B6C3-7CDC4CA4C922}">
      <dgm:prSet/>
      <dgm:spPr>
        <a:solidFill>
          <a:schemeClr val="bg2">
            <a:lumMod val="20000"/>
            <a:lumOff val="80000"/>
          </a:schemeClr>
        </a:solidFill>
      </dgm:spPr>
      <dgm:t>
        <a:bodyPr/>
        <a:lstStyle/>
        <a:p>
          <a:pPr rtl="0"/>
          <a:r>
            <a:rPr lang="en-US" dirty="0" smtClean="0">
              <a:solidFill>
                <a:schemeClr val="tx1"/>
              </a:solidFill>
            </a:rPr>
            <a:t>Use while standing in water!</a:t>
          </a:r>
          <a:endParaRPr lang="en-US" dirty="0">
            <a:solidFill>
              <a:schemeClr val="tx1"/>
            </a:solidFill>
          </a:endParaRPr>
        </a:p>
      </dgm:t>
    </dgm:pt>
    <dgm:pt modelId="{778A61A2-60C7-426B-81EB-6241A34E44DA}" type="parTrans" cxnId="{4D4A0BCD-736F-4FEB-8CEA-48D5CB050FF0}">
      <dgm:prSet/>
      <dgm:spPr/>
      <dgm:t>
        <a:bodyPr/>
        <a:lstStyle/>
        <a:p>
          <a:endParaRPr lang="en-US"/>
        </a:p>
      </dgm:t>
    </dgm:pt>
    <dgm:pt modelId="{F52DA464-B274-4C3C-8D20-55FEB6B1A9D9}" type="sibTrans" cxnId="{4D4A0BCD-736F-4FEB-8CEA-48D5CB050FF0}">
      <dgm:prSet/>
      <dgm:spPr/>
      <dgm:t>
        <a:bodyPr/>
        <a:lstStyle/>
        <a:p>
          <a:endParaRPr lang="en-US"/>
        </a:p>
      </dgm:t>
    </dgm:pt>
    <dgm:pt modelId="{379098D2-B950-416E-A45D-6C58A919D191}">
      <dgm:prSet/>
      <dgm:spPr>
        <a:solidFill>
          <a:schemeClr val="bg2">
            <a:lumMod val="20000"/>
            <a:lumOff val="80000"/>
          </a:schemeClr>
        </a:solidFill>
      </dgm:spPr>
      <dgm:t>
        <a:bodyPr/>
        <a:lstStyle/>
        <a:p>
          <a:pPr rtl="0"/>
          <a:r>
            <a:rPr lang="en-US" dirty="0" smtClean="0">
              <a:solidFill>
                <a:schemeClr val="tx1"/>
              </a:solidFill>
            </a:rPr>
            <a:t>Use a wheel that has a maximum rpm &lt; the speed of the motor.</a:t>
          </a:r>
          <a:endParaRPr lang="en-US" dirty="0">
            <a:solidFill>
              <a:schemeClr val="tx1"/>
            </a:solidFill>
          </a:endParaRPr>
        </a:p>
      </dgm:t>
    </dgm:pt>
    <dgm:pt modelId="{A3184E52-5962-455D-97D9-336561F90520}" type="parTrans" cxnId="{45C5E605-E1BF-46DB-96C5-E163101BA60B}">
      <dgm:prSet/>
      <dgm:spPr/>
      <dgm:t>
        <a:bodyPr/>
        <a:lstStyle/>
        <a:p>
          <a:endParaRPr lang="en-US"/>
        </a:p>
      </dgm:t>
    </dgm:pt>
    <dgm:pt modelId="{0C018734-A93A-4023-9359-5126EA83D8C4}" type="sibTrans" cxnId="{45C5E605-E1BF-46DB-96C5-E163101BA60B}">
      <dgm:prSet/>
      <dgm:spPr/>
      <dgm:t>
        <a:bodyPr/>
        <a:lstStyle/>
        <a:p>
          <a:endParaRPr lang="en-US"/>
        </a:p>
      </dgm:t>
    </dgm:pt>
    <dgm:pt modelId="{BB8D7D30-A460-4BFD-9F2C-EDB23F0ACBA1}" type="pres">
      <dgm:prSet presAssocID="{D3CB9AD5-5FBA-405A-9656-B38BA68E8EB5}" presName="Name0" presStyleCnt="0">
        <dgm:presLayoutVars>
          <dgm:dir/>
          <dgm:resizeHandles val="exact"/>
        </dgm:presLayoutVars>
      </dgm:prSet>
      <dgm:spPr/>
      <dgm:t>
        <a:bodyPr/>
        <a:lstStyle/>
        <a:p>
          <a:endParaRPr lang="en-US"/>
        </a:p>
      </dgm:t>
    </dgm:pt>
    <dgm:pt modelId="{FC6F4779-F0CF-458A-B2AF-4A06FF91B986}" type="pres">
      <dgm:prSet presAssocID="{44F34CC7-F562-4F5C-9E1D-C34A8F589A99}" presName="node" presStyleLbl="node1" presStyleIdx="0" presStyleCnt="1" custScaleY="183635">
        <dgm:presLayoutVars>
          <dgm:bulletEnabled val="1"/>
        </dgm:presLayoutVars>
      </dgm:prSet>
      <dgm:spPr/>
      <dgm:t>
        <a:bodyPr/>
        <a:lstStyle/>
        <a:p>
          <a:endParaRPr lang="en-US"/>
        </a:p>
      </dgm:t>
    </dgm:pt>
  </dgm:ptLst>
  <dgm:cxnLst>
    <dgm:cxn modelId="{862B3E5E-1D51-44B6-9BA3-23D052AAD651}" type="presOf" srcId="{D0976C03-AA6C-40C1-B6C3-7CDC4CA4C922}" destId="{FC6F4779-F0CF-458A-B2AF-4A06FF91B986}" srcOrd="0" destOrd="3" presId="urn:microsoft.com/office/officeart/2005/8/layout/process1"/>
    <dgm:cxn modelId="{4D4A0BCD-736F-4FEB-8CEA-48D5CB050FF0}" srcId="{44F34CC7-F562-4F5C-9E1D-C34A8F589A99}" destId="{D0976C03-AA6C-40C1-B6C3-7CDC4CA4C922}" srcOrd="2" destOrd="0" parTransId="{778A61A2-60C7-426B-81EB-6241A34E44DA}" sibTransId="{F52DA464-B274-4C3C-8D20-55FEB6B1A9D9}"/>
    <dgm:cxn modelId="{803E95B0-A7A8-4949-9495-C22E127E573F}" srcId="{44F34CC7-F562-4F5C-9E1D-C34A8F589A99}" destId="{949CF0C1-0C64-4F72-94B7-B94761021644}" srcOrd="1" destOrd="0" parTransId="{D1E90580-8DB3-400B-B75F-738F8EE213B9}" sibTransId="{22A55514-622B-416D-A9E0-A3AF482B5E58}"/>
    <dgm:cxn modelId="{48880B04-25EE-4287-BA45-C14C0C44064E}" srcId="{44F34CC7-F562-4F5C-9E1D-C34A8F589A99}" destId="{49F76007-0BEE-4F65-AA91-87AA528394CE}" srcOrd="0" destOrd="0" parTransId="{34AE38F2-9A45-4F6C-BA80-EFA7C364283A}" sibTransId="{669AE45B-4EB1-46EC-BB42-B05B6E6693FF}"/>
    <dgm:cxn modelId="{8892F8F2-41CE-4024-9817-553F583379DD}" type="presOf" srcId="{44F34CC7-F562-4F5C-9E1D-C34A8F589A99}" destId="{FC6F4779-F0CF-458A-B2AF-4A06FF91B986}" srcOrd="0" destOrd="0" presId="urn:microsoft.com/office/officeart/2005/8/layout/process1"/>
    <dgm:cxn modelId="{CF68EFED-296D-4B19-955A-EC54CB0637AA}" srcId="{D3CB9AD5-5FBA-405A-9656-B38BA68E8EB5}" destId="{44F34CC7-F562-4F5C-9E1D-C34A8F589A99}" srcOrd="0" destOrd="0" parTransId="{5C87200E-4153-40D2-9445-98F585D8D315}" sibTransId="{E78145A7-589E-4027-9D1E-EB5ED5FF89F6}"/>
    <dgm:cxn modelId="{C751D1D8-099A-433B-9FD5-F5F80D1ABAFB}" type="presOf" srcId="{D3CB9AD5-5FBA-405A-9656-B38BA68E8EB5}" destId="{BB8D7D30-A460-4BFD-9F2C-EDB23F0ACBA1}" srcOrd="0" destOrd="0" presId="urn:microsoft.com/office/officeart/2005/8/layout/process1"/>
    <dgm:cxn modelId="{26D82B6C-D48D-4E70-8DCC-B8A8F79609E6}" type="presOf" srcId="{49F76007-0BEE-4F65-AA91-87AA528394CE}" destId="{FC6F4779-F0CF-458A-B2AF-4A06FF91B986}" srcOrd="0" destOrd="1" presId="urn:microsoft.com/office/officeart/2005/8/layout/process1"/>
    <dgm:cxn modelId="{1EFC2A3C-5243-4422-9DD0-A69016397367}" type="presOf" srcId="{379098D2-B950-416E-A45D-6C58A919D191}" destId="{FC6F4779-F0CF-458A-B2AF-4A06FF91B986}" srcOrd="0" destOrd="4" presId="urn:microsoft.com/office/officeart/2005/8/layout/process1"/>
    <dgm:cxn modelId="{3270BC5E-6E39-4C62-BCCC-09AEC203EBAE}" type="presOf" srcId="{949CF0C1-0C64-4F72-94B7-B94761021644}" destId="{FC6F4779-F0CF-458A-B2AF-4A06FF91B986}" srcOrd="0" destOrd="2" presId="urn:microsoft.com/office/officeart/2005/8/layout/process1"/>
    <dgm:cxn modelId="{45C5E605-E1BF-46DB-96C5-E163101BA60B}" srcId="{44F34CC7-F562-4F5C-9E1D-C34A8F589A99}" destId="{379098D2-B950-416E-A45D-6C58A919D191}" srcOrd="3" destOrd="0" parTransId="{A3184E52-5962-455D-97D9-336561F90520}" sibTransId="{0C018734-A93A-4023-9359-5126EA83D8C4}"/>
    <dgm:cxn modelId="{AEE1E47B-4B6E-4930-A8BC-924DCC7679FE}" type="presParOf" srcId="{BB8D7D30-A460-4BFD-9F2C-EDB23F0ACBA1}" destId="{FC6F4779-F0CF-458A-B2AF-4A06FF91B986}"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3453FD-FF7B-4A56-B5FB-4AAB8F25333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6FB88C3-F4B3-4212-8B17-076C7E16925C}">
      <dgm:prSet/>
      <dgm:spPr>
        <a:solidFill>
          <a:schemeClr val="tx1"/>
        </a:solidFill>
      </dgm:spPr>
      <dgm:t>
        <a:bodyPr/>
        <a:lstStyle/>
        <a:p>
          <a:pPr rtl="0"/>
          <a:r>
            <a:rPr lang="en-US" smtClean="0"/>
            <a:t>Before you pull the trigger, follow these tips:</a:t>
          </a:r>
          <a:endParaRPr lang="en-US"/>
        </a:p>
      </dgm:t>
    </dgm:pt>
    <dgm:pt modelId="{748247D6-CEAC-44B2-BF89-6196EA3C59D7}" type="parTrans" cxnId="{6E95D841-86A9-4EF3-A37E-811DA3CD0EF3}">
      <dgm:prSet/>
      <dgm:spPr/>
      <dgm:t>
        <a:bodyPr/>
        <a:lstStyle/>
        <a:p>
          <a:endParaRPr lang="en-US"/>
        </a:p>
      </dgm:t>
    </dgm:pt>
    <dgm:pt modelId="{EC0A56D4-D0F0-4E88-8E6F-3731B54DA638}" type="sibTrans" cxnId="{6E95D841-86A9-4EF3-A37E-811DA3CD0EF3}">
      <dgm:prSet/>
      <dgm:spPr/>
      <dgm:t>
        <a:bodyPr/>
        <a:lstStyle/>
        <a:p>
          <a:endParaRPr lang="en-US"/>
        </a:p>
      </dgm:t>
    </dgm:pt>
    <dgm:pt modelId="{74820485-2BED-4C3E-A8DF-7016E807AD91}">
      <dgm:prSet/>
      <dgm:spPr>
        <a:solidFill>
          <a:schemeClr val="tx1"/>
        </a:solidFill>
      </dgm:spPr>
      <dgm:t>
        <a:bodyPr/>
        <a:lstStyle/>
        <a:p>
          <a:pPr rtl="0"/>
          <a:r>
            <a:rPr lang="en-US" dirty="0" smtClean="0"/>
            <a:t>Inspect before use.</a:t>
          </a:r>
          <a:endParaRPr lang="en-US" dirty="0"/>
        </a:p>
      </dgm:t>
    </dgm:pt>
    <dgm:pt modelId="{77475D7D-26EC-4078-9343-E6661B8E2281}" type="parTrans" cxnId="{C5451220-8E23-47A1-AC85-2308BA8B25B1}">
      <dgm:prSet/>
      <dgm:spPr/>
      <dgm:t>
        <a:bodyPr/>
        <a:lstStyle/>
        <a:p>
          <a:endParaRPr lang="en-US"/>
        </a:p>
      </dgm:t>
    </dgm:pt>
    <dgm:pt modelId="{EBC7875C-1527-4EB7-99CC-ACE215C31C20}" type="sibTrans" cxnId="{C5451220-8E23-47A1-AC85-2308BA8B25B1}">
      <dgm:prSet/>
      <dgm:spPr/>
      <dgm:t>
        <a:bodyPr/>
        <a:lstStyle/>
        <a:p>
          <a:endParaRPr lang="en-US"/>
        </a:p>
      </dgm:t>
    </dgm:pt>
    <dgm:pt modelId="{A087649E-0F19-41FC-AA74-ABF7435BEDBD}">
      <dgm:prSet/>
      <dgm:spPr>
        <a:solidFill>
          <a:schemeClr val="tx1"/>
        </a:solidFill>
      </dgm:spPr>
      <dgm:t>
        <a:bodyPr/>
        <a:lstStyle/>
        <a:p>
          <a:pPr rtl="0"/>
          <a:r>
            <a:rPr lang="en-US" smtClean="0"/>
            <a:t>Ensure bits are sharp, true and in good condition.</a:t>
          </a:r>
          <a:endParaRPr lang="en-US"/>
        </a:p>
      </dgm:t>
    </dgm:pt>
    <dgm:pt modelId="{C15EBDB3-F436-4042-B1CD-698492B4D8A8}" type="parTrans" cxnId="{C5190F0C-1046-43F6-9F46-1C942BABB5CE}">
      <dgm:prSet/>
      <dgm:spPr/>
      <dgm:t>
        <a:bodyPr/>
        <a:lstStyle/>
        <a:p>
          <a:endParaRPr lang="en-US"/>
        </a:p>
      </dgm:t>
    </dgm:pt>
    <dgm:pt modelId="{C7ED7926-410D-4278-A7E9-D129B4066F3A}" type="sibTrans" cxnId="{C5190F0C-1046-43F6-9F46-1C942BABB5CE}">
      <dgm:prSet/>
      <dgm:spPr/>
      <dgm:t>
        <a:bodyPr/>
        <a:lstStyle/>
        <a:p>
          <a:endParaRPr lang="en-US"/>
        </a:p>
      </dgm:t>
    </dgm:pt>
    <dgm:pt modelId="{522B4B70-4EC2-4527-943F-DD91155FB7E7}">
      <dgm:prSet/>
      <dgm:spPr>
        <a:solidFill>
          <a:schemeClr val="tx1"/>
        </a:solidFill>
      </dgm:spPr>
      <dgm:t>
        <a:bodyPr/>
        <a:lstStyle/>
        <a:p>
          <a:pPr rtl="0"/>
          <a:r>
            <a:rPr lang="en-US" smtClean="0"/>
            <a:t>Unplug the drill motor </a:t>
          </a:r>
          <a:r>
            <a:rPr lang="en-US" b="1" smtClean="0"/>
            <a:t>before</a:t>
          </a:r>
          <a:r>
            <a:rPr lang="en-US" smtClean="0"/>
            <a:t> changing or removing bits.  The drill motor can turn on with the chuck key in place and cut/rap your hand.</a:t>
          </a:r>
          <a:endParaRPr lang="en-US"/>
        </a:p>
      </dgm:t>
    </dgm:pt>
    <dgm:pt modelId="{9AD2F602-A8FD-4773-88DA-E7B5E9E2A988}" type="parTrans" cxnId="{11F13640-6882-4316-ABC1-44E92598EF74}">
      <dgm:prSet/>
      <dgm:spPr/>
      <dgm:t>
        <a:bodyPr/>
        <a:lstStyle/>
        <a:p>
          <a:endParaRPr lang="en-US"/>
        </a:p>
      </dgm:t>
    </dgm:pt>
    <dgm:pt modelId="{EB0DA651-FC35-413C-858E-71A4A192B40A}" type="sibTrans" cxnId="{11F13640-6882-4316-ABC1-44E92598EF74}">
      <dgm:prSet/>
      <dgm:spPr/>
      <dgm:t>
        <a:bodyPr/>
        <a:lstStyle/>
        <a:p>
          <a:endParaRPr lang="en-US"/>
        </a:p>
      </dgm:t>
    </dgm:pt>
    <dgm:pt modelId="{82299C1A-4C42-46CD-81D0-7535A0EB355F}">
      <dgm:prSet/>
      <dgm:spPr>
        <a:solidFill>
          <a:schemeClr val="tx1"/>
        </a:solidFill>
      </dgm:spPr>
      <dgm:t>
        <a:bodyPr/>
        <a:lstStyle/>
        <a:p>
          <a:pPr rtl="0"/>
          <a:r>
            <a:rPr lang="en-US" smtClean="0"/>
            <a:t>Always mount the chuck key at the end of the power cable just above the plug.</a:t>
          </a:r>
          <a:endParaRPr lang="en-US"/>
        </a:p>
      </dgm:t>
    </dgm:pt>
    <dgm:pt modelId="{A5C123A6-1F29-4298-84CB-E83C3912F6E6}" type="parTrans" cxnId="{69AFF671-6590-4882-88AC-AF967B67AB30}">
      <dgm:prSet/>
      <dgm:spPr/>
      <dgm:t>
        <a:bodyPr/>
        <a:lstStyle/>
        <a:p>
          <a:endParaRPr lang="en-US"/>
        </a:p>
      </dgm:t>
    </dgm:pt>
    <dgm:pt modelId="{4A42BE2E-1BC1-46CA-89A8-798B1593F282}" type="sibTrans" cxnId="{69AFF671-6590-4882-88AC-AF967B67AB30}">
      <dgm:prSet/>
      <dgm:spPr/>
      <dgm:t>
        <a:bodyPr/>
        <a:lstStyle/>
        <a:p>
          <a:endParaRPr lang="en-US"/>
        </a:p>
      </dgm:t>
    </dgm:pt>
    <dgm:pt modelId="{3667FA47-3C60-49C9-A3E2-235F4222A3A1}">
      <dgm:prSet/>
      <dgm:spPr>
        <a:solidFill>
          <a:schemeClr val="tx1"/>
        </a:solidFill>
      </dgm:spPr>
      <dgm:t>
        <a:bodyPr/>
        <a:lstStyle/>
        <a:p>
          <a:pPr rtl="0"/>
          <a:r>
            <a:rPr lang="en-US" smtClean="0"/>
            <a:t>Grip firmly and hold tightly – especially when using larger bits.</a:t>
          </a:r>
          <a:endParaRPr lang="en-US"/>
        </a:p>
      </dgm:t>
    </dgm:pt>
    <dgm:pt modelId="{759084DE-97BA-43AC-886B-8D8940AC3A11}" type="parTrans" cxnId="{A400D155-1A91-425C-8048-158BE655EE38}">
      <dgm:prSet/>
      <dgm:spPr/>
      <dgm:t>
        <a:bodyPr/>
        <a:lstStyle/>
        <a:p>
          <a:endParaRPr lang="en-US"/>
        </a:p>
      </dgm:t>
    </dgm:pt>
    <dgm:pt modelId="{B6ECC173-0AB6-4B83-ADCF-501A0B8024B8}" type="sibTrans" cxnId="{A400D155-1A91-425C-8048-158BE655EE38}">
      <dgm:prSet/>
      <dgm:spPr/>
      <dgm:t>
        <a:bodyPr/>
        <a:lstStyle/>
        <a:p>
          <a:endParaRPr lang="en-US"/>
        </a:p>
      </dgm:t>
    </dgm:pt>
    <dgm:pt modelId="{6A782DC4-B292-4DE7-9057-CB0A59B73C78}">
      <dgm:prSet/>
      <dgm:spPr>
        <a:solidFill>
          <a:schemeClr val="tx1"/>
        </a:solidFill>
      </dgm:spPr>
      <dgm:t>
        <a:bodyPr/>
        <a:lstStyle/>
        <a:p>
          <a:pPr rtl="0"/>
          <a:r>
            <a:rPr lang="en-US" smtClean="0"/>
            <a:t>Remove the plug from the outlet. Never disconnect the power by pulling on the cord. Be sure the switch is “OFF”.</a:t>
          </a:r>
          <a:endParaRPr lang="en-US"/>
        </a:p>
      </dgm:t>
    </dgm:pt>
    <dgm:pt modelId="{C0E3C8C4-80C8-476D-BDBE-E05960CB2CD7}" type="parTrans" cxnId="{610FBB72-EA01-4A00-9EFD-6A8C110B9977}">
      <dgm:prSet/>
      <dgm:spPr/>
      <dgm:t>
        <a:bodyPr/>
        <a:lstStyle/>
        <a:p>
          <a:endParaRPr lang="en-US"/>
        </a:p>
      </dgm:t>
    </dgm:pt>
    <dgm:pt modelId="{F132DB62-3AF4-4267-84C1-56C2CAFE3576}" type="sibTrans" cxnId="{610FBB72-EA01-4A00-9EFD-6A8C110B9977}">
      <dgm:prSet/>
      <dgm:spPr/>
      <dgm:t>
        <a:bodyPr/>
        <a:lstStyle/>
        <a:p>
          <a:endParaRPr lang="en-US"/>
        </a:p>
      </dgm:t>
    </dgm:pt>
    <dgm:pt modelId="{EAA8EB06-98A4-45C5-9FE5-173F77649E27}">
      <dgm:prSet/>
      <dgm:spPr>
        <a:solidFill>
          <a:schemeClr val="tx1"/>
        </a:solidFill>
      </dgm:spPr>
      <dgm:t>
        <a:bodyPr/>
        <a:lstStyle/>
        <a:p>
          <a:pPr rtl="0"/>
          <a:r>
            <a:rPr lang="en-US" smtClean="0"/>
            <a:t>Plan your task and know what’s on the other side of the hole.</a:t>
          </a:r>
          <a:endParaRPr lang="en-US"/>
        </a:p>
      </dgm:t>
    </dgm:pt>
    <dgm:pt modelId="{F96DD6EF-9E3B-460D-9F7D-90BAA46F3A53}" type="parTrans" cxnId="{C8BE7D77-8539-4055-A99A-B83558B39E20}">
      <dgm:prSet/>
      <dgm:spPr/>
      <dgm:t>
        <a:bodyPr/>
        <a:lstStyle/>
        <a:p>
          <a:endParaRPr lang="en-US"/>
        </a:p>
      </dgm:t>
    </dgm:pt>
    <dgm:pt modelId="{06964914-6E9F-4201-B9C5-38A3EFDAA956}" type="sibTrans" cxnId="{C8BE7D77-8539-4055-A99A-B83558B39E20}">
      <dgm:prSet/>
      <dgm:spPr/>
      <dgm:t>
        <a:bodyPr/>
        <a:lstStyle/>
        <a:p>
          <a:endParaRPr lang="en-US"/>
        </a:p>
      </dgm:t>
    </dgm:pt>
    <dgm:pt modelId="{73A92FF6-CA67-46FA-9C08-E6D0278E467D}">
      <dgm:prSet/>
      <dgm:spPr>
        <a:solidFill>
          <a:schemeClr val="tx1"/>
        </a:solidFill>
      </dgm:spPr>
      <dgm:t>
        <a:bodyPr/>
        <a:lstStyle/>
        <a:p>
          <a:pPr rtl="0"/>
          <a:r>
            <a:rPr lang="en-US" smtClean="0"/>
            <a:t>Let the drill bit do the work.  Do not apply extra pressure to gain speed.</a:t>
          </a:r>
          <a:endParaRPr lang="en-US"/>
        </a:p>
      </dgm:t>
    </dgm:pt>
    <dgm:pt modelId="{A9681B4F-80F7-44B6-95AE-AD908D7027AF}" type="parTrans" cxnId="{09BB0D84-197B-4ED4-9365-94071A13694A}">
      <dgm:prSet/>
      <dgm:spPr/>
      <dgm:t>
        <a:bodyPr/>
        <a:lstStyle/>
        <a:p>
          <a:endParaRPr lang="en-US"/>
        </a:p>
      </dgm:t>
    </dgm:pt>
    <dgm:pt modelId="{9F03B72E-7A0E-4993-B706-E648AC6C1646}" type="sibTrans" cxnId="{09BB0D84-197B-4ED4-9365-94071A13694A}">
      <dgm:prSet/>
      <dgm:spPr/>
      <dgm:t>
        <a:bodyPr/>
        <a:lstStyle/>
        <a:p>
          <a:endParaRPr lang="en-US"/>
        </a:p>
      </dgm:t>
    </dgm:pt>
    <dgm:pt modelId="{D28C1AE3-0235-4C85-B2B7-1C65CDD10E13}" type="pres">
      <dgm:prSet presAssocID="{A43453FD-FF7B-4A56-B5FB-4AAB8F25333F}" presName="Name0" presStyleCnt="0">
        <dgm:presLayoutVars>
          <dgm:dir/>
          <dgm:resizeHandles val="exact"/>
        </dgm:presLayoutVars>
      </dgm:prSet>
      <dgm:spPr/>
      <dgm:t>
        <a:bodyPr/>
        <a:lstStyle/>
        <a:p>
          <a:endParaRPr lang="en-US"/>
        </a:p>
      </dgm:t>
    </dgm:pt>
    <dgm:pt modelId="{2740B423-9B96-4C70-B9F9-30BBE716755D}" type="pres">
      <dgm:prSet presAssocID="{96FB88C3-F4B3-4212-8B17-076C7E16925C}" presName="node" presStyleLbl="node1" presStyleIdx="0" presStyleCnt="1">
        <dgm:presLayoutVars>
          <dgm:bulletEnabled val="1"/>
        </dgm:presLayoutVars>
      </dgm:prSet>
      <dgm:spPr/>
      <dgm:t>
        <a:bodyPr/>
        <a:lstStyle/>
        <a:p>
          <a:endParaRPr lang="en-US"/>
        </a:p>
      </dgm:t>
    </dgm:pt>
  </dgm:ptLst>
  <dgm:cxnLst>
    <dgm:cxn modelId="{E06245CD-DDB9-42FA-8F21-E36A87922700}" type="presOf" srcId="{73A92FF6-CA67-46FA-9C08-E6D0278E467D}" destId="{2740B423-9B96-4C70-B9F9-30BBE716755D}" srcOrd="0" destOrd="8" presId="urn:microsoft.com/office/officeart/2005/8/layout/process1"/>
    <dgm:cxn modelId="{6ADEFC52-EA09-47D7-9586-3163B938B793}" type="presOf" srcId="{74820485-2BED-4C3E-A8DF-7016E807AD91}" destId="{2740B423-9B96-4C70-B9F9-30BBE716755D}" srcOrd="0" destOrd="1" presId="urn:microsoft.com/office/officeart/2005/8/layout/process1"/>
    <dgm:cxn modelId="{A0B95B2A-36B4-44E0-A876-713D0D879355}" type="presOf" srcId="{A43453FD-FF7B-4A56-B5FB-4AAB8F25333F}" destId="{D28C1AE3-0235-4C85-B2B7-1C65CDD10E13}" srcOrd="0" destOrd="0" presId="urn:microsoft.com/office/officeart/2005/8/layout/process1"/>
    <dgm:cxn modelId="{09BB0D84-197B-4ED4-9365-94071A13694A}" srcId="{96FB88C3-F4B3-4212-8B17-076C7E16925C}" destId="{73A92FF6-CA67-46FA-9C08-E6D0278E467D}" srcOrd="7" destOrd="0" parTransId="{A9681B4F-80F7-44B6-95AE-AD908D7027AF}" sibTransId="{9F03B72E-7A0E-4993-B706-E648AC6C1646}"/>
    <dgm:cxn modelId="{11F13640-6882-4316-ABC1-44E92598EF74}" srcId="{96FB88C3-F4B3-4212-8B17-076C7E16925C}" destId="{522B4B70-4EC2-4527-943F-DD91155FB7E7}" srcOrd="2" destOrd="0" parTransId="{9AD2F602-A8FD-4773-88DA-E7B5E9E2A988}" sibTransId="{EB0DA651-FC35-413C-858E-71A4A192B40A}"/>
    <dgm:cxn modelId="{C5190F0C-1046-43F6-9F46-1C942BABB5CE}" srcId="{96FB88C3-F4B3-4212-8B17-076C7E16925C}" destId="{A087649E-0F19-41FC-AA74-ABF7435BEDBD}" srcOrd="1" destOrd="0" parTransId="{C15EBDB3-F436-4042-B1CD-698492B4D8A8}" sibTransId="{C7ED7926-410D-4278-A7E9-D129B4066F3A}"/>
    <dgm:cxn modelId="{622519E1-0667-42C7-B80E-B14688C7CA61}" type="presOf" srcId="{82299C1A-4C42-46CD-81D0-7535A0EB355F}" destId="{2740B423-9B96-4C70-B9F9-30BBE716755D}" srcOrd="0" destOrd="4" presId="urn:microsoft.com/office/officeart/2005/8/layout/process1"/>
    <dgm:cxn modelId="{610FBB72-EA01-4A00-9EFD-6A8C110B9977}" srcId="{96FB88C3-F4B3-4212-8B17-076C7E16925C}" destId="{6A782DC4-B292-4DE7-9057-CB0A59B73C78}" srcOrd="5" destOrd="0" parTransId="{C0E3C8C4-80C8-476D-BDBE-E05960CB2CD7}" sibTransId="{F132DB62-3AF4-4267-84C1-56C2CAFE3576}"/>
    <dgm:cxn modelId="{C8BE7D77-8539-4055-A99A-B83558B39E20}" srcId="{96FB88C3-F4B3-4212-8B17-076C7E16925C}" destId="{EAA8EB06-98A4-45C5-9FE5-173F77649E27}" srcOrd="6" destOrd="0" parTransId="{F96DD6EF-9E3B-460D-9F7D-90BAA46F3A53}" sibTransId="{06964914-6E9F-4201-B9C5-38A3EFDAA956}"/>
    <dgm:cxn modelId="{A4E0ECB1-6000-4CD1-865A-C3D47F10314D}" type="presOf" srcId="{6A782DC4-B292-4DE7-9057-CB0A59B73C78}" destId="{2740B423-9B96-4C70-B9F9-30BBE716755D}" srcOrd="0" destOrd="6" presId="urn:microsoft.com/office/officeart/2005/8/layout/process1"/>
    <dgm:cxn modelId="{ABBE8F0C-0185-419D-9ECA-2DF17536C1B4}" type="presOf" srcId="{522B4B70-4EC2-4527-943F-DD91155FB7E7}" destId="{2740B423-9B96-4C70-B9F9-30BBE716755D}" srcOrd="0" destOrd="3" presId="urn:microsoft.com/office/officeart/2005/8/layout/process1"/>
    <dgm:cxn modelId="{496E5EB6-7D18-4F62-AA71-4400EFF9A3E4}" type="presOf" srcId="{96FB88C3-F4B3-4212-8B17-076C7E16925C}" destId="{2740B423-9B96-4C70-B9F9-30BBE716755D}" srcOrd="0" destOrd="0" presId="urn:microsoft.com/office/officeart/2005/8/layout/process1"/>
    <dgm:cxn modelId="{13C626BD-E16F-42C5-9BD6-93A237160A7D}" type="presOf" srcId="{EAA8EB06-98A4-45C5-9FE5-173F77649E27}" destId="{2740B423-9B96-4C70-B9F9-30BBE716755D}" srcOrd="0" destOrd="7" presId="urn:microsoft.com/office/officeart/2005/8/layout/process1"/>
    <dgm:cxn modelId="{38D6B192-C5B2-4087-833D-EEAFF20B8F90}" type="presOf" srcId="{3667FA47-3C60-49C9-A3E2-235F4222A3A1}" destId="{2740B423-9B96-4C70-B9F9-30BBE716755D}" srcOrd="0" destOrd="5" presId="urn:microsoft.com/office/officeart/2005/8/layout/process1"/>
    <dgm:cxn modelId="{C5451220-8E23-47A1-AC85-2308BA8B25B1}" srcId="{96FB88C3-F4B3-4212-8B17-076C7E16925C}" destId="{74820485-2BED-4C3E-A8DF-7016E807AD91}" srcOrd="0" destOrd="0" parTransId="{77475D7D-26EC-4078-9343-E6661B8E2281}" sibTransId="{EBC7875C-1527-4EB7-99CC-ACE215C31C20}"/>
    <dgm:cxn modelId="{A400D155-1A91-425C-8048-158BE655EE38}" srcId="{96FB88C3-F4B3-4212-8B17-076C7E16925C}" destId="{3667FA47-3C60-49C9-A3E2-235F4222A3A1}" srcOrd="4" destOrd="0" parTransId="{759084DE-97BA-43AC-886B-8D8940AC3A11}" sibTransId="{B6ECC173-0AB6-4B83-ADCF-501A0B8024B8}"/>
    <dgm:cxn modelId="{6E95D841-86A9-4EF3-A37E-811DA3CD0EF3}" srcId="{A43453FD-FF7B-4A56-B5FB-4AAB8F25333F}" destId="{96FB88C3-F4B3-4212-8B17-076C7E16925C}" srcOrd="0" destOrd="0" parTransId="{748247D6-CEAC-44B2-BF89-6196EA3C59D7}" sibTransId="{EC0A56D4-D0F0-4E88-8E6F-3731B54DA638}"/>
    <dgm:cxn modelId="{58D8C5E5-7CA4-40B8-B8AD-0FEC2FC1D71D}" type="presOf" srcId="{A087649E-0F19-41FC-AA74-ABF7435BEDBD}" destId="{2740B423-9B96-4C70-B9F9-30BBE716755D}" srcOrd="0" destOrd="2" presId="urn:microsoft.com/office/officeart/2005/8/layout/process1"/>
    <dgm:cxn modelId="{69AFF671-6590-4882-88AC-AF967B67AB30}" srcId="{96FB88C3-F4B3-4212-8B17-076C7E16925C}" destId="{82299C1A-4C42-46CD-81D0-7535A0EB355F}" srcOrd="3" destOrd="0" parTransId="{A5C123A6-1F29-4298-84CB-E83C3912F6E6}" sibTransId="{4A42BE2E-1BC1-46CA-89A8-798B1593F282}"/>
    <dgm:cxn modelId="{FC957493-7435-41C3-BB29-CA7ECAC14FC6}" type="presParOf" srcId="{D28C1AE3-0235-4C85-B2B7-1C65CDD10E13}" destId="{2740B423-9B96-4C70-B9F9-30BBE716755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B2D7DC-F670-4D33-B1E6-63A9F02B35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42C69C-BBA3-4529-93D5-8DA6909B96D4}">
      <dgm:prSet/>
      <dgm:spPr>
        <a:solidFill>
          <a:schemeClr val="tx1"/>
        </a:solidFill>
      </dgm:spPr>
      <dgm:t>
        <a:bodyPr/>
        <a:lstStyle/>
        <a:p>
          <a:pPr rtl="0"/>
          <a:r>
            <a:rPr lang="en-US" smtClean="0"/>
            <a:t>Maintain your drill and bits.</a:t>
          </a:r>
          <a:endParaRPr lang="en-US"/>
        </a:p>
      </dgm:t>
    </dgm:pt>
    <dgm:pt modelId="{8E7A06C5-702B-4DC2-8E05-91453B4B4356}" type="parTrans" cxnId="{F57FD5D3-D42B-42D6-A80E-C5381DE2DE4F}">
      <dgm:prSet/>
      <dgm:spPr/>
      <dgm:t>
        <a:bodyPr/>
        <a:lstStyle/>
        <a:p>
          <a:endParaRPr lang="en-US"/>
        </a:p>
      </dgm:t>
    </dgm:pt>
    <dgm:pt modelId="{8E75B41E-79A3-4541-BD31-48E00F758F4E}" type="sibTrans" cxnId="{F57FD5D3-D42B-42D6-A80E-C5381DE2DE4F}">
      <dgm:prSet/>
      <dgm:spPr/>
      <dgm:t>
        <a:bodyPr/>
        <a:lstStyle/>
        <a:p>
          <a:endParaRPr lang="en-US"/>
        </a:p>
      </dgm:t>
    </dgm:pt>
    <dgm:pt modelId="{6C82F734-24BF-4BF9-ABEC-A42E5454EE46}">
      <dgm:prSet/>
      <dgm:spPr>
        <a:solidFill>
          <a:schemeClr val="bg2">
            <a:lumMod val="20000"/>
            <a:lumOff val="80000"/>
          </a:schemeClr>
        </a:solidFill>
      </dgm:spPr>
      <dgm:t>
        <a:bodyPr/>
        <a:lstStyle/>
        <a:p>
          <a:pPr rtl="0"/>
          <a:r>
            <a:rPr lang="en-US" dirty="0" smtClean="0">
              <a:solidFill>
                <a:schemeClr val="tx1"/>
              </a:solidFill>
            </a:rPr>
            <a:t>Clamp and secure whatever your working on as a general rule.</a:t>
          </a:r>
          <a:endParaRPr lang="en-US" dirty="0">
            <a:solidFill>
              <a:schemeClr val="tx1"/>
            </a:solidFill>
          </a:endParaRPr>
        </a:p>
      </dgm:t>
    </dgm:pt>
    <dgm:pt modelId="{4B3E5B3D-490F-4A36-848F-CBA8D189F843}" type="parTrans" cxnId="{AF024C28-30AD-407C-ABEC-42019C6F5BFB}">
      <dgm:prSet/>
      <dgm:spPr/>
      <dgm:t>
        <a:bodyPr/>
        <a:lstStyle/>
        <a:p>
          <a:endParaRPr lang="en-US"/>
        </a:p>
      </dgm:t>
    </dgm:pt>
    <dgm:pt modelId="{C721BC22-4F33-484C-855A-589783A3A1F6}" type="sibTrans" cxnId="{AF024C28-30AD-407C-ABEC-42019C6F5BFB}">
      <dgm:prSet/>
      <dgm:spPr/>
      <dgm:t>
        <a:bodyPr/>
        <a:lstStyle/>
        <a:p>
          <a:endParaRPr lang="en-US"/>
        </a:p>
      </dgm:t>
    </dgm:pt>
    <dgm:pt modelId="{05F706E9-E3E0-4C63-B1DE-247FE086FDEC}">
      <dgm:prSet/>
      <dgm:spPr>
        <a:solidFill>
          <a:schemeClr val="tx1"/>
        </a:solidFill>
      </dgm:spPr>
      <dgm:t>
        <a:bodyPr/>
        <a:lstStyle/>
        <a:p>
          <a:pPr rtl="0"/>
          <a:r>
            <a:rPr lang="en-US" dirty="0" smtClean="0"/>
            <a:t>Mark the center of the hole or use a center punch to mark it. Then place the drill in the center of the hole.</a:t>
          </a:r>
          <a:endParaRPr lang="en-US" dirty="0"/>
        </a:p>
      </dgm:t>
    </dgm:pt>
    <dgm:pt modelId="{EA169B83-F48D-40C2-87A8-DAFEE557608E}" type="parTrans" cxnId="{44B75714-92FC-4A8D-909A-771BBB71E1C7}">
      <dgm:prSet/>
      <dgm:spPr/>
      <dgm:t>
        <a:bodyPr/>
        <a:lstStyle/>
        <a:p>
          <a:endParaRPr lang="en-US"/>
        </a:p>
      </dgm:t>
    </dgm:pt>
    <dgm:pt modelId="{D02F3505-BEDB-42DE-887A-4568E06E2B5B}" type="sibTrans" cxnId="{44B75714-92FC-4A8D-909A-771BBB71E1C7}">
      <dgm:prSet/>
      <dgm:spPr/>
      <dgm:t>
        <a:bodyPr/>
        <a:lstStyle/>
        <a:p>
          <a:endParaRPr lang="en-US"/>
        </a:p>
      </dgm:t>
    </dgm:pt>
    <dgm:pt modelId="{387E1329-4000-4B02-86D4-1E4E243A21C7}">
      <dgm:prSet/>
      <dgm:spPr>
        <a:solidFill>
          <a:schemeClr val="bg2">
            <a:lumMod val="20000"/>
            <a:lumOff val="80000"/>
          </a:schemeClr>
        </a:solidFill>
      </dgm:spPr>
      <dgm:t>
        <a:bodyPr/>
        <a:lstStyle/>
        <a:p>
          <a:pPr rtl="0"/>
          <a:r>
            <a:rPr lang="en-US" dirty="0" smtClean="0">
              <a:solidFill>
                <a:schemeClr val="tx1"/>
              </a:solidFill>
            </a:rPr>
            <a:t>Predrill holes for woodscrews</a:t>
          </a:r>
          <a:r>
            <a:rPr lang="en-US" dirty="0" smtClean="0"/>
            <a:t>.</a:t>
          </a:r>
          <a:endParaRPr lang="en-US" dirty="0"/>
        </a:p>
      </dgm:t>
    </dgm:pt>
    <dgm:pt modelId="{0FFD7B06-02B6-4BC9-8421-FCCA57929853}" type="parTrans" cxnId="{A7675EE0-D24E-48C9-AAD1-A34217A915B4}">
      <dgm:prSet/>
      <dgm:spPr/>
      <dgm:t>
        <a:bodyPr/>
        <a:lstStyle/>
        <a:p>
          <a:endParaRPr lang="en-US"/>
        </a:p>
      </dgm:t>
    </dgm:pt>
    <dgm:pt modelId="{D6A6E2CE-B8CA-4F2C-BB7A-51EA5AD956FD}" type="sibTrans" cxnId="{A7675EE0-D24E-48C9-AAD1-A34217A915B4}">
      <dgm:prSet/>
      <dgm:spPr/>
      <dgm:t>
        <a:bodyPr/>
        <a:lstStyle/>
        <a:p>
          <a:endParaRPr lang="en-US"/>
        </a:p>
      </dgm:t>
    </dgm:pt>
    <dgm:pt modelId="{C338D8DA-B50F-4AC1-B125-C5A8C0BAC39B}">
      <dgm:prSet/>
      <dgm:spPr>
        <a:solidFill>
          <a:schemeClr val="tx1"/>
        </a:solidFill>
      </dgm:spPr>
      <dgm:t>
        <a:bodyPr/>
        <a:lstStyle/>
        <a:p>
          <a:pPr rtl="0"/>
          <a:r>
            <a:rPr lang="en-US" smtClean="0"/>
            <a:t>Start slowly and slowly increase speed.</a:t>
          </a:r>
          <a:endParaRPr lang="en-US"/>
        </a:p>
      </dgm:t>
    </dgm:pt>
    <dgm:pt modelId="{FD5160C9-B374-4FD0-A144-14076E564BC3}" type="parTrans" cxnId="{A5DC421B-567F-4DC3-B282-29FE6E20B72D}">
      <dgm:prSet/>
      <dgm:spPr/>
      <dgm:t>
        <a:bodyPr/>
        <a:lstStyle/>
        <a:p>
          <a:endParaRPr lang="en-US"/>
        </a:p>
      </dgm:t>
    </dgm:pt>
    <dgm:pt modelId="{1A1B1C07-3138-44B3-8623-531F0B18B614}" type="sibTrans" cxnId="{A5DC421B-567F-4DC3-B282-29FE6E20B72D}">
      <dgm:prSet/>
      <dgm:spPr/>
      <dgm:t>
        <a:bodyPr/>
        <a:lstStyle/>
        <a:p>
          <a:endParaRPr lang="en-US"/>
        </a:p>
      </dgm:t>
    </dgm:pt>
    <dgm:pt modelId="{BA567EA5-70FF-44E8-9A52-318BA2103F72}" type="pres">
      <dgm:prSet presAssocID="{25B2D7DC-F670-4D33-B1E6-63A9F02B357D}" presName="linear" presStyleCnt="0">
        <dgm:presLayoutVars>
          <dgm:animLvl val="lvl"/>
          <dgm:resizeHandles val="exact"/>
        </dgm:presLayoutVars>
      </dgm:prSet>
      <dgm:spPr/>
      <dgm:t>
        <a:bodyPr/>
        <a:lstStyle/>
        <a:p>
          <a:endParaRPr lang="en-US"/>
        </a:p>
      </dgm:t>
    </dgm:pt>
    <dgm:pt modelId="{7A7E5B8B-B1FA-45B3-A0E7-CD15A860C74C}" type="pres">
      <dgm:prSet presAssocID="{2042C69C-BBA3-4529-93D5-8DA6909B96D4}" presName="parentText" presStyleLbl="node1" presStyleIdx="0" presStyleCnt="5">
        <dgm:presLayoutVars>
          <dgm:chMax val="0"/>
          <dgm:bulletEnabled val="1"/>
        </dgm:presLayoutVars>
      </dgm:prSet>
      <dgm:spPr/>
      <dgm:t>
        <a:bodyPr/>
        <a:lstStyle/>
        <a:p>
          <a:endParaRPr lang="en-US"/>
        </a:p>
      </dgm:t>
    </dgm:pt>
    <dgm:pt modelId="{99C896B1-88B7-408A-AAC7-0C08FC405DEB}" type="pres">
      <dgm:prSet presAssocID="{8E75B41E-79A3-4541-BD31-48E00F758F4E}" presName="spacer" presStyleCnt="0"/>
      <dgm:spPr/>
    </dgm:pt>
    <dgm:pt modelId="{DCB3BC40-6BA7-4718-A61F-DEEE32E27A96}" type="pres">
      <dgm:prSet presAssocID="{6C82F734-24BF-4BF9-ABEC-A42E5454EE46}" presName="parentText" presStyleLbl="node1" presStyleIdx="1" presStyleCnt="5">
        <dgm:presLayoutVars>
          <dgm:chMax val="0"/>
          <dgm:bulletEnabled val="1"/>
        </dgm:presLayoutVars>
      </dgm:prSet>
      <dgm:spPr/>
      <dgm:t>
        <a:bodyPr/>
        <a:lstStyle/>
        <a:p>
          <a:endParaRPr lang="en-US"/>
        </a:p>
      </dgm:t>
    </dgm:pt>
    <dgm:pt modelId="{D51D971A-F2DC-4C7E-95BD-46185DE96881}" type="pres">
      <dgm:prSet presAssocID="{C721BC22-4F33-484C-855A-589783A3A1F6}" presName="spacer" presStyleCnt="0"/>
      <dgm:spPr/>
    </dgm:pt>
    <dgm:pt modelId="{3B9CB1A8-3140-4F6B-AEEE-D5D9CAB02929}" type="pres">
      <dgm:prSet presAssocID="{05F706E9-E3E0-4C63-B1DE-247FE086FDEC}" presName="parentText" presStyleLbl="node1" presStyleIdx="2" presStyleCnt="5">
        <dgm:presLayoutVars>
          <dgm:chMax val="0"/>
          <dgm:bulletEnabled val="1"/>
        </dgm:presLayoutVars>
      </dgm:prSet>
      <dgm:spPr/>
      <dgm:t>
        <a:bodyPr/>
        <a:lstStyle/>
        <a:p>
          <a:endParaRPr lang="en-US"/>
        </a:p>
      </dgm:t>
    </dgm:pt>
    <dgm:pt modelId="{38645773-4675-4725-B200-AA0A73236AA7}" type="pres">
      <dgm:prSet presAssocID="{D02F3505-BEDB-42DE-887A-4568E06E2B5B}" presName="spacer" presStyleCnt="0"/>
      <dgm:spPr/>
    </dgm:pt>
    <dgm:pt modelId="{A6870835-944B-4A98-B958-6CAD928B38A7}" type="pres">
      <dgm:prSet presAssocID="{387E1329-4000-4B02-86D4-1E4E243A21C7}" presName="parentText" presStyleLbl="node1" presStyleIdx="3" presStyleCnt="5">
        <dgm:presLayoutVars>
          <dgm:chMax val="0"/>
          <dgm:bulletEnabled val="1"/>
        </dgm:presLayoutVars>
      </dgm:prSet>
      <dgm:spPr/>
      <dgm:t>
        <a:bodyPr/>
        <a:lstStyle/>
        <a:p>
          <a:endParaRPr lang="en-US"/>
        </a:p>
      </dgm:t>
    </dgm:pt>
    <dgm:pt modelId="{2FEC534C-7156-4535-A155-9A4581DD3CFE}" type="pres">
      <dgm:prSet presAssocID="{D6A6E2CE-B8CA-4F2C-BB7A-51EA5AD956FD}" presName="spacer" presStyleCnt="0"/>
      <dgm:spPr/>
    </dgm:pt>
    <dgm:pt modelId="{8A06A28E-B13B-42E0-8994-5072AB271A4B}" type="pres">
      <dgm:prSet presAssocID="{C338D8DA-B50F-4AC1-B125-C5A8C0BAC39B}" presName="parentText" presStyleLbl="node1" presStyleIdx="4" presStyleCnt="5">
        <dgm:presLayoutVars>
          <dgm:chMax val="0"/>
          <dgm:bulletEnabled val="1"/>
        </dgm:presLayoutVars>
      </dgm:prSet>
      <dgm:spPr/>
      <dgm:t>
        <a:bodyPr/>
        <a:lstStyle/>
        <a:p>
          <a:endParaRPr lang="en-US"/>
        </a:p>
      </dgm:t>
    </dgm:pt>
  </dgm:ptLst>
  <dgm:cxnLst>
    <dgm:cxn modelId="{AF024C28-30AD-407C-ABEC-42019C6F5BFB}" srcId="{25B2D7DC-F670-4D33-B1E6-63A9F02B357D}" destId="{6C82F734-24BF-4BF9-ABEC-A42E5454EE46}" srcOrd="1" destOrd="0" parTransId="{4B3E5B3D-490F-4A36-848F-CBA8D189F843}" sibTransId="{C721BC22-4F33-484C-855A-589783A3A1F6}"/>
    <dgm:cxn modelId="{80B2AA60-6A4A-44E8-BDD7-5A03A266D01B}" type="presOf" srcId="{387E1329-4000-4B02-86D4-1E4E243A21C7}" destId="{A6870835-944B-4A98-B958-6CAD928B38A7}" srcOrd="0" destOrd="0" presId="urn:microsoft.com/office/officeart/2005/8/layout/vList2"/>
    <dgm:cxn modelId="{D7BA5C85-102D-459A-A65C-3CEA1B682D88}" type="presOf" srcId="{2042C69C-BBA3-4529-93D5-8DA6909B96D4}" destId="{7A7E5B8B-B1FA-45B3-A0E7-CD15A860C74C}" srcOrd="0" destOrd="0" presId="urn:microsoft.com/office/officeart/2005/8/layout/vList2"/>
    <dgm:cxn modelId="{DAEC3F1E-84DD-4B3A-B791-6925E07FDEA5}" type="presOf" srcId="{C338D8DA-B50F-4AC1-B125-C5A8C0BAC39B}" destId="{8A06A28E-B13B-42E0-8994-5072AB271A4B}" srcOrd="0" destOrd="0" presId="urn:microsoft.com/office/officeart/2005/8/layout/vList2"/>
    <dgm:cxn modelId="{F57FD5D3-D42B-42D6-A80E-C5381DE2DE4F}" srcId="{25B2D7DC-F670-4D33-B1E6-63A9F02B357D}" destId="{2042C69C-BBA3-4529-93D5-8DA6909B96D4}" srcOrd="0" destOrd="0" parTransId="{8E7A06C5-702B-4DC2-8E05-91453B4B4356}" sibTransId="{8E75B41E-79A3-4541-BD31-48E00F758F4E}"/>
    <dgm:cxn modelId="{A5DC421B-567F-4DC3-B282-29FE6E20B72D}" srcId="{25B2D7DC-F670-4D33-B1E6-63A9F02B357D}" destId="{C338D8DA-B50F-4AC1-B125-C5A8C0BAC39B}" srcOrd="4" destOrd="0" parTransId="{FD5160C9-B374-4FD0-A144-14076E564BC3}" sibTransId="{1A1B1C07-3138-44B3-8623-531F0B18B614}"/>
    <dgm:cxn modelId="{A7675EE0-D24E-48C9-AAD1-A34217A915B4}" srcId="{25B2D7DC-F670-4D33-B1E6-63A9F02B357D}" destId="{387E1329-4000-4B02-86D4-1E4E243A21C7}" srcOrd="3" destOrd="0" parTransId="{0FFD7B06-02B6-4BC9-8421-FCCA57929853}" sibTransId="{D6A6E2CE-B8CA-4F2C-BB7A-51EA5AD956FD}"/>
    <dgm:cxn modelId="{A967FCAA-811B-4EE7-AF53-00D519C6368A}" type="presOf" srcId="{05F706E9-E3E0-4C63-B1DE-247FE086FDEC}" destId="{3B9CB1A8-3140-4F6B-AEEE-D5D9CAB02929}" srcOrd="0" destOrd="0" presId="urn:microsoft.com/office/officeart/2005/8/layout/vList2"/>
    <dgm:cxn modelId="{2F4A2FC5-4A33-4314-9872-1B30C2D8BF41}" type="presOf" srcId="{6C82F734-24BF-4BF9-ABEC-A42E5454EE46}" destId="{DCB3BC40-6BA7-4718-A61F-DEEE32E27A96}" srcOrd="0" destOrd="0" presId="urn:microsoft.com/office/officeart/2005/8/layout/vList2"/>
    <dgm:cxn modelId="{8570ECDB-A347-4BF3-A7B9-FE5F550782E1}" type="presOf" srcId="{25B2D7DC-F670-4D33-B1E6-63A9F02B357D}" destId="{BA567EA5-70FF-44E8-9A52-318BA2103F72}" srcOrd="0" destOrd="0" presId="urn:microsoft.com/office/officeart/2005/8/layout/vList2"/>
    <dgm:cxn modelId="{44B75714-92FC-4A8D-909A-771BBB71E1C7}" srcId="{25B2D7DC-F670-4D33-B1E6-63A9F02B357D}" destId="{05F706E9-E3E0-4C63-B1DE-247FE086FDEC}" srcOrd="2" destOrd="0" parTransId="{EA169B83-F48D-40C2-87A8-DAFEE557608E}" sibTransId="{D02F3505-BEDB-42DE-887A-4568E06E2B5B}"/>
    <dgm:cxn modelId="{ABE32162-AFBE-4D2D-9B64-D8CDACC0F3D4}" type="presParOf" srcId="{BA567EA5-70FF-44E8-9A52-318BA2103F72}" destId="{7A7E5B8B-B1FA-45B3-A0E7-CD15A860C74C}" srcOrd="0" destOrd="0" presId="urn:microsoft.com/office/officeart/2005/8/layout/vList2"/>
    <dgm:cxn modelId="{73ED7751-1293-4497-A5CD-2D03A0D1B534}" type="presParOf" srcId="{BA567EA5-70FF-44E8-9A52-318BA2103F72}" destId="{99C896B1-88B7-408A-AAC7-0C08FC405DEB}" srcOrd="1" destOrd="0" presId="urn:microsoft.com/office/officeart/2005/8/layout/vList2"/>
    <dgm:cxn modelId="{DACA51BC-DAE7-4B42-BFA8-592BBC9473B7}" type="presParOf" srcId="{BA567EA5-70FF-44E8-9A52-318BA2103F72}" destId="{DCB3BC40-6BA7-4718-A61F-DEEE32E27A96}" srcOrd="2" destOrd="0" presId="urn:microsoft.com/office/officeart/2005/8/layout/vList2"/>
    <dgm:cxn modelId="{747999E0-607A-4272-BED4-C5C01F8CA635}" type="presParOf" srcId="{BA567EA5-70FF-44E8-9A52-318BA2103F72}" destId="{D51D971A-F2DC-4C7E-95BD-46185DE96881}" srcOrd="3" destOrd="0" presId="urn:microsoft.com/office/officeart/2005/8/layout/vList2"/>
    <dgm:cxn modelId="{2FD82E16-FA92-48C4-9898-17AB33074297}" type="presParOf" srcId="{BA567EA5-70FF-44E8-9A52-318BA2103F72}" destId="{3B9CB1A8-3140-4F6B-AEEE-D5D9CAB02929}" srcOrd="4" destOrd="0" presId="urn:microsoft.com/office/officeart/2005/8/layout/vList2"/>
    <dgm:cxn modelId="{BC6DCC8B-1967-4B42-9418-1D586379C822}" type="presParOf" srcId="{BA567EA5-70FF-44E8-9A52-318BA2103F72}" destId="{38645773-4675-4725-B200-AA0A73236AA7}" srcOrd="5" destOrd="0" presId="urn:microsoft.com/office/officeart/2005/8/layout/vList2"/>
    <dgm:cxn modelId="{0A69E392-134B-4506-8B8F-A0A822E379B0}" type="presParOf" srcId="{BA567EA5-70FF-44E8-9A52-318BA2103F72}" destId="{A6870835-944B-4A98-B958-6CAD928B38A7}" srcOrd="6" destOrd="0" presId="urn:microsoft.com/office/officeart/2005/8/layout/vList2"/>
    <dgm:cxn modelId="{102DB086-EE92-4B55-B080-E41008EC47CF}" type="presParOf" srcId="{BA567EA5-70FF-44E8-9A52-318BA2103F72}" destId="{2FEC534C-7156-4535-A155-9A4581DD3CFE}" srcOrd="7" destOrd="0" presId="urn:microsoft.com/office/officeart/2005/8/layout/vList2"/>
    <dgm:cxn modelId="{C41FA110-DA73-4D7F-BCBC-27886987430A}" type="presParOf" srcId="{BA567EA5-70FF-44E8-9A52-318BA2103F72}" destId="{8A06A28E-B13B-42E0-8994-5072AB271A4B}"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8BF17A-0698-4192-BB66-77456FD53A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C3F108-563B-43ED-BAF5-BD7A426553CE}">
      <dgm:prSet/>
      <dgm:spPr>
        <a:solidFill>
          <a:schemeClr val="bg2">
            <a:lumMod val="20000"/>
            <a:lumOff val="80000"/>
          </a:schemeClr>
        </a:solidFill>
      </dgm:spPr>
      <dgm:t>
        <a:bodyPr/>
        <a:lstStyle/>
        <a:p>
          <a:pPr rtl="0"/>
          <a:r>
            <a:rPr lang="en-US" dirty="0" smtClean="0">
              <a:solidFill>
                <a:schemeClr val="tx1"/>
              </a:solidFill>
            </a:rPr>
            <a:t>Vary the pressure and don’t let the drill bind.</a:t>
          </a:r>
          <a:endParaRPr lang="en-US" dirty="0">
            <a:solidFill>
              <a:schemeClr val="tx1"/>
            </a:solidFill>
          </a:endParaRPr>
        </a:p>
      </dgm:t>
    </dgm:pt>
    <dgm:pt modelId="{4C55918A-8082-436E-9955-DBCC71A9ACD0}" type="parTrans" cxnId="{AF1B61AF-2D7D-4EB3-BC5F-648812FE2D8B}">
      <dgm:prSet/>
      <dgm:spPr/>
      <dgm:t>
        <a:bodyPr/>
        <a:lstStyle/>
        <a:p>
          <a:endParaRPr lang="en-US"/>
        </a:p>
      </dgm:t>
    </dgm:pt>
    <dgm:pt modelId="{E744E5C0-4C53-471E-8461-EF18E5BE27D0}" type="sibTrans" cxnId="{AF1B61AF-2D7D-4EB3-BC5F-648812FE2D8B}">
      <dgm:prSet/>
      <dgm:spPr/>
      <dgm:t>
        <a:bodyPr/>
        <a:lstStyle/>
        <a:p>
          <a:endParaRPr lang="en-US"/>
        </a:p>
      </dgm:t>
    </dgm:pt>
    <dgm:pt modelId="{70281BCC-CABF-46B7-8FBF-C9081EDB3FCC}">
      <dgm:prSet/>
      <dgm:spPr>
        <a:solidFill>
          <a:schemeClr val="tx1"/>
        </a:solidFill>
      </dgm:spPr>
      <dgm:t>
        <a:bodyPr/>
        <a:lstStyle/>
        <a:p>
          <a:pPr rtl="0"/>
          <a:r>
            <a:rPr lang="en-US" dirty="0" smtClean="0"/>
            <a:t>Slower speeds for thicker wood and high speed for metals.</a:t>
          </a:r>
          <a:endParaRPr lang="en-US" dirty="0"/>
        </a:p>
      </dgm:t>
    </dgm:pt>
    <dgm:pt modelId="{5033F0A3-4309-4AB3-BD40-ACFD1A71EC40}" type="parTrans" cxnId="{B21FCF19-B2EB-4618-BC5D-A2BB4B67BAF4}">
      <dgm:prSet/>
      <dgm:spPr/>
      <dgm:t>
        <a:bodyPr/>
        <a:lstStyle/>
        <a:p>
          <a:endParaRPr lang="en-US"/>
        </a:p>
      </dgm:t>
    </dgm:pt>
    <dgm:pt modelId="{90CC3183-9C05-4B3F-91D0-27ADBD2EFF7B}" type="sibTrans" cxnId="{B21FCF19-B2EB-4618-BC5D-A2BB4B67BAF4}">
      <dgm:prSet/>
      <dgm:spPr/>
      <dgm:t>
        <a:bodyPr/>
        <a:lstStyle/>
        <a:p>
          <a:endParaRPr lang="en-US"/>
        </a:p>
      </dgm:t>
    </dgm:pt>
    <dgm:pt modelId="{7D12D544-D584-4159-84DE-034B6D1EAC77}">
      <dgm:prSet/>
      <dgm:spPr>
        <a:solidFill>
          <a:schemeClr val="bg2">
            <a:lumMod val="20000"/>
            <a:lumOff val="80000"/>
          </a:schemeClr>
        </a:solidFill>
      </dgm:spPr>
      <dgm:t>
        <a:bodyPr/>
        <a:lstStyle/>
        <a:p>
          <a:pPr rtl="0"/>
          <a:r>
            <a:rPr lang="en-US" dirty="0" smtClean="0">
              <a:solidFill>
                <a:schemeClr val="tx1"/>
              </a:solidFill>
            </a:rPr>
            <a:t>Withdraw the bit often while drilling to remove chips.</a:t>
          </a:r>
          <a:endParaRPr lang="en-US" dirty="0">
            <a:solidFill>
              <a:schemeClr val="tx1"/>
            </a:solidFill>
          </a:endParaRPr>
        </a:p>
      </dgm:t>
    </dgm:pt>
    <dgm:pt modelId="{0090AEC7-75FC-4AB1-BF2A-B39510897DEB}" type="parTrans" cxnId="{21E59367-DE7F-45DF-8273-857EA0646621}">
      <dgm:prSet/>
      <dgm:spPr/>
      <dgm:t>
        <a:bodyPr/>
        <a:lstStyle/>
        <a:p>
          <a:endParaRPr lang="en-US"/>
        </a:p>
      </dgm:t>
    </dgm:pt>
    <dgm:pt modelId="{690611CA-86F2-43EF-8CCC-F957FE1B6CA6}" type="sibTrans" cxnId="{21E59367-DE7F-45DF-8273-857EA0646621}">
      <dgm:prSet/>
      <dgm:spPr/>
      <dgm:t>
        <a:bodyPr/>
        <a:lstStyle/>
        <a:p>
          <a:endParaRPr lang="en-US"/>
        </a:p>
      </dgm:t>
    </dgm:pt>
    <dgm:pt modelId="{E9DCFE75-68DE-4715-9EF3-803816059EB2}">
      <dgm:prSet/>
      <dgm:spPr>
        <a:solidFill>
          <a:schemeClr val="tx1"/>
        </a:solidFill>
      </dgm:spPr>
      <dgm:t>
        <a:bodyPr/>
        <a:lstStyle/>
        <a:p>
          <a:pPr rtl="0"/>
          <a:r>
            <a:rPr lang="en-US" dirty="0" smtClean="0"/>
            <a:t>Brush chips away.  Don’t blow on them and they could end up in your eyes. </a:t>
          </a:r>
          <a:endParaRPr lang="en-US" dirty="0"/>
        </a:p>
      </dgm:t>
    </dgm:pt>
    <dgm:pt modelId="{F8DEB0C8-E2AA-4E8E-83B0-4FC780E5E343}" type="parTrans" cxnId="{4F132C02-0C4C-4A87-8D93-5FF571A49BAC}">
      <dgm:prSet/>
      <dgm:spPr/>
      <dgm:t>
        <a:bodyPr/>
        <a:lstStyle/>
        <a:p>
          <a:endParaRPr lang="en-US"/>
        </a:p>
      </dgm:t>
    </dgm:pt>
    <dgm:pt modelId="{AA0A8D44-0BF1-4265-8C89-B73877E07ADE}" type="sibTrans" cxnId="{4F132C02-0C4C-4A87-8D93-5FF571A49BAC}">
      <dgm:prSet/>
      <dgm:spPr/>
      <dgm:t>
        <a:bodyPr/>
        <a:lstStyle/>
        <a:p>
          <a:endParaRPr lang="en-US"/>
        </a:p>
      </dgm:t>
    </dgm:pt>
    <dgm:pt modelId="{3C1AB4D9-8458-48A3-B766-B0CD9CF88F29}">
      <dgm:prSet/>
      <dgm:spPr/>
      <dgm:t>
        <a:bodyPr/>
        <a:lstStyle/>
        <a:p>
          <a:pPr rtl="0"/>
          <a:r>
            <a:rPr lang="en-US" dirty="0" smtClean="0">
              <a:solidFill>
                <a:schemeClr val="tx1"/>
              </a:solidFill>
            </a:rPr>
            <a:t>Use a side handle and hold the drill firmly with both hands.</a:t>
          </a:r>
          <a:endParaRPr lang="en-US" dirty="0">
            <a:solidFill>
              <a:schemeClr val="tx1"/>
            </a:solidFill>
          </a:endParaRPr>
        </a:p>
      </dgm:t>
    </dgm:pt>
    <dgm:pt modelId="{129AC906-A184-47EF-82A9-3DBC54EC2E70}" type="parTrans" cxnId="{E355D371-0139-461E-8115-4573B7A4C501}">
      <dgm:prSet/>
      <dgm:spPr/>
      <dgm:t>
        <a:bodyPr/>
        <a:lstStyle/>
        <a:p>
          <a:endParaRPr lang="en-US"/>
        </a:p>
      </dgm:t>
    </dgm:pt>
    <dgm:pt modelId="{0D325A50-0B9B-46A3-BC8A-1666A70E711E}" type="sibTrans" cxnId="{E355D371-0139-461E-8115-4573B7A4C501}">
      <dgm:prSet/>
      <dgm:spPr/>
      <dgm:t>
        <a:bodyPr/>
        <a:lstStyle/>
        <a:p>
          <a:endParaRPr lang="en-US"/>
        </a:p>
      </dgm:t>
    </dgm:pt>
    <dgm:pt modelId="{10366515-1996-4104-AF3C-07A7660BF6C3}">
      <dgm:prSet custT="1"/>
      <dgm:spPr>
        <a:solidFill>
          <a:schemeClr val="tx1"/>
        </a:solidFill>
      </dgm:spPr>
      <dgm:t>
        <a:bodyPr/>
        <a:lstStyle/>
        <a:p>
          <a:pPr rtl="0"/>
          <a:r>
            <a:rPr lang="en-US" sz="2800" dirty="0" smtClean="0"/>
            <a:t>Take your time!!!</a:t>
          </a:r>
          <a:endParaRPr lang="en-US" sz="2800" dirty="0"/>
        </a:p>
      </dgm:t>
    </dgm:pt>
    <dgm:pt modelId="{503B3796-9CDF-483E-8520-E7F1B2DA36DB}" type="parTrans" cxnId="{C9C98D41-1083-40B3-B236-66F9CD848418}">
      <dgm:prSet/>
      <dgm:spPr/>
      <dgm:t>
        <a:bodyPr/>
        <a:lstStyle/>
        <a:p>
          <a:endParaRPr lang="en-US"/>
        </a:p>
      </dgm:t>
    </dgm:pt>
    <dgm:pt modelId="{BE48F591-B136-43FB-975D-6153EF551308}" type="sibTrans" cxnId="{C9C98D41-1083-40B3-B236-66F9CD848418}">
      <dgm:prSet/>
      <dgm:spPr/>
      <dgm:t>
        <a:bodyPr/>
        <a:lstStyle/>
        <a:p>
          <a:endParaRPr lang="en-US"/>
        </a:p>
      </dgm:t>
    </dgm:pt>
    <dgm:pt modelId="{38BF4C11-7B1B-4B2F-A569-8C6D5A77E280}" type="pres">
      <dgm:prSet presAssocID="{3A8BF17A-0698-4192-BB66-77456FD53A05}" presName="linear" presStyleCnt="0">
        <dgm:presLayoutVars>
          <dgm:animLvl val="lvl"/>
          <dgm:resizeHandles val="exact"/>
        </dgm:presLayoutVars>
      </dgm:prSet>
      <dgm:spPr/>
      <dgm:t>
        <a:bodyPr/>
        <a:lstStyle/>
        <a:p>
          <a:endParaRPr lang="en-US"/>
        </a:p>
      </dgm:t>
    </dgm:pt>
    <dgm:pt modelId="{CF728BDA-A5CB-4424-958C-AF6A355A2BD1}" type="pres">
      <dgm:prSet presAssocID="{0CC3F108-563B-43ED-BAF5-BD7A426553CE}" presName="parentText" presStyleLbl="node1" presStyleIdx="0" presStyleCnt="6">
        <dgm:presLayoutVars>
          <dgm:chMax val="0"/>
          <dgm:bulletEnabled val="1"/>
        </dgm:presLayoutVars>
      </dgm:prSet>
      <dgm:spPr/>
      <dgm:t>
        <a:bodyPr/>
        <a:lstStyle/>
        <a:p>
          <a:endParaRPr lang="en-US"/>
        </a:p>
      </dgm:t>
    </dgm:pt>
    <dgm:pt modelId="{6ABD55F0-C7F4-494B-865C-0234F9B4F4DC}" type="pres">
      <dgm:prSet presAssocID="{E744E5C0-4C53-471E-8461-EF18E5BE27D0}" presName="spacer" presStyleCnt="0"/>
      <dgm:spPr/>
    </dgm:pt>
    <dgm:pt modelId="{4B037639-E874-44CA-89D4-3E983D9F7F2F}" type="pres">
      <dgm:prSet presAssocID="{70281BCC-CABF-46B7-8FBF-C9081EDB3FCC}" presName="parentText" presStyleLbl="node1" presStyleIdx="1" presStyleCnt="6">
        <dgm:presLayoutVars>
          <dgm:chMax val="0"/>
          <dgm:bulletEnabled val="1"/>
        </dgm:presLayoutVars>
      </dgm:prSet>
      <dgm:spPr/>
      <dgm:t>
        <a:bodyPr/>
        <a:lstStyle/>
        <a:p>
          <a:endParaRPr lang="en-US"/>
        </a:p>
      </dgm:t>
    </dgm:pt>
    <dgm:pt modelId="{7DE77448-6B80-4EB6-8423-2320DB2C2C20}" type="pres">
      <dgm:prSet presAssocID="{90CC3183-9C05-4B3F-91D0-27ADBD2EFF7B}" presName="spacer" presStyleCnt="0"/>
      <dgm:spPr/>
    </dgm:pt>
    <dgm:pt modelId="{32BB6B5C-5998-4130-9F74-7F308AAF6C27}" type="pres">
      <dgm:prSet presAssocID="{7D12D544-D584-4159-84DE-034B6D1EAC77}" presName="parentText" presStyleLbl="node1" presStyleIdx="2" presStyleCnt="6">
        <dgm:presLayoutVars>
          <dgm:chMax val="0"/>
          <dgm:bulletEnabled val="1"/>
        </dgm:presLayoutVars>
      </dgm:prSet>
      <dgm:spPr/>
      <dgm:t>
        <a:bodyPr/>
        <a:lstStyle/>
        <a:p>
          <a:endParaRPr lang="en-US"/>
        </a:p>
      </dgm:t>
    </dgm:pt>
    <dgm:pt modelId="{4185D750-E869-493F-972D-3DD34305FAF4}" type="pres">
      <dgm:prSet presAssocID="{690611CA-86F2-43EF-8CCC-F957FE1B6CA6}" presName="spacer" presStyleCnt="0"/>
      <dgm:spPr/>
    </dgm:pt>
    <dgm:pt modelId="{11C04400-53EF-4285-AC17-F8DF778C8B2E}" type="pres">
      <dgm:prSet presAssocID="{E9DCFE75-68DE-4715-9EF3-803816059EB2}" presName="parentText" presStyleLbl="node1" presStyleIdx="3" presStyleCnt="6">
        <dgm:presLayoutVars>
          <dgm:chMax val="0"/>
          <dgm:bulletEnabled val="1"/>
        </dgm:presLayoutVars>
      </dgm:prSet>
      <dgm:spPr/>
      <dgm:t>
        <a:bodyPr/>
        <a:lstStyle/>
        <a:p>
          <a:endParaRPr lang="en-US"/>
        </a:p>
      </dgm:t>
    </dgm:pt>
    <dgm:pt modelId="{253EB27D-D46F-44B3-BE5F-02FEB76348E8}" type="pres">
      <dgm:prSet presAssocID="{AA0A8D44-0BF1-4265-8C89-B73877E07ADE}" presName="spacer" presStyleCnt="0"/>
      <dgm:spPr/>
    </dgm:pt>
    <dgm:pt modelId="{19B96272-4C38-4FB2-B99D-022094A9BAC1}" type="pres">
      <dgm:prSet presAssocID="{3C1AB4D9-8458-48A3-B766-B0CD9CF88F29}" presName="parentText" presStyleLbl="node1" presStyleIdx="4" presStyleCnt="6">
        <dgm:presLayoutVars>
          <dgm:chMax val="0"/>
          <dgm:bulletEnabled val="1"/>
        </dgm:presLayoutVars>
      </dgm:prSet>
      <dgm:spPr/>
      <dgm:t>
        <a:bodyPr/>
        <a:lstStyle/>
        <a:p>
          <a:endParaRPr lang="en-US"/>
        </a:p>
      </dgm:t>
    </dgm:pt>
    <dgm:pt modelId="{EFF1863F-0F43-4009-82A9-456285B38363}" type="pres">
      <dgm:prSet presAssocID="{0D325A50-0B9B-46A3-BC8A-1666A70E711E}" presName="spacer" presStyleCnt="0"/>
      <dgm:spPr/>
    </dgm:pt>
    <dgm:pt modelId="{65174C1E-5A2B-4922-AF5F-2BEFBF368072}" type="pres">
      <dgm:prSet presAssocID="{10366515-1996-4104-AF3C-07A7660BF6C3}" presName="parentText" presStyleLbl="node1" presStyleIdx="5" presStyleCnt="6" custScaleY="170872">
        <dgm:presLayoutVars>
          <dgm:chMax val="0"/>
          <dgm:bulletEnabled val="1"/>
        </dgm:presLayoutVars>
      </dgm:prSet>
      <dgm:spPr/>
      <dgm:t>
        <a:bodyPr/>
        <a:lstStyle/>
        <a:p>
          <a:endParaRPr lang="en-US"/>
        </a:p>
      </dgm:t>
    </dgm:pt>
  </dgm:ptLst>
  <dgm:cxnLst>
    <dgm:cxn modelId="{BE3477DB-689E-4396-B3BE-7C5CB062F794}" type="presOf" srcId="{70281BCC-CABF-46B7-8FBF-C9081EDB3FCC}" destId="{4B037639-E874-44CA-89D4-3E983D9F7F2F}" srcOrd="0" destOrd="0" presId="urn:microsoft.com/office/officeart/2005/8/layout/vList2"/>
    <dgm:cxn modelId="{4F132C02-0C4C-4A87-8D93-5FF571A49BAC}" srcId="{3A8BF17A-0698-4192-BB66-77456FD53A05}" destId="{E9DCFE75-68DE-4715-9EF3-803816059EB2}" srcOrd="3" destOrd="0" parTransId="{F8DEB0C8-E2AA-4E8E-83B0-4FC780E5E343}" sibTransId="{AA0A8D44-0BF1-4265-8C89-B73877E07ADE}"/>
    <dgm:cxn modelId="{D0C9B33C-C1CA-4FE3-93E5-4B70977ECCFA}" type="presOf" srcId="{10366515-1996-4104-AF3C-07A7660BF6C3}" destId="{65174C1E-5A2B-4922-AF5F-2BEFBF368072}" srcOrd="0" destOrd="0" presId="urn:microsoft.com/office/officeart/2005/8/layout/vList2"/>
    <dgm:cxn modelId="{C9C98D41-1083-40B3-B236-66F9CD848418}" srcId="{3A8BF17A-0698-4192-BB66-77456FD53A05}" destId="{10366515-1996-4104-AF3C-07A7660BF6C3}" srcOrd="5" destOrd="0" parTransId="{503B3796-9CDF-483E-8520-E7F1B2DA36DB}" sibTransId="{BE48F591-B136-43FB-975D-6153EF551308}"/>
    <dgm:cxn modelId="{C0AE5E10-31BD-46E0-AB30-E25EAD980D8E}" type="presOf" srcId="{3A8BF17A-0698-4192-BB66-77456FD53A05}" destId="{38BF4C11-7B1B-4B2F-A569-8C6D5A77E280}" srcOrd="0" destOrd="0" presId="urn:microsoft.com/office/officeart/2005/8/layout/vList2"/>
    <dgm:cxn modelId="{E355D371-0139-461E-8115-4573B7A4C501}" srcId="{3A8BF17A-0698-4192-BB66-77456FD53A05}" destId="{3C1AB4D9-8458-48A3-B766-B0CD9CF88F29}" srcOrd="4" destOrd="0" parTransId="{129AC906-A184-47EF-82A9-3DBC54EC2E70}" sibTransId="{0D325A50-0B9B-46A3-BC8A-1666A70E711E}"/>
    <dgm:cxn modelId="{130502F3-D487-4451-9B0D-3352DAD27C89}" type="presOf" srcId="{7D12D544-D584-4159-84DE-034B6D1EAC77}" destId="{32BB6B5C-5998-4130-9F74-7F308AAF6C27}" srcOrd="0" destOrd="0" presId="urn:microsoft.com/office/officeart/2005/8/layout/vList2"/>
    <dgm:cxn modelId="{AF1B61AF-2D7D-4EB3-BC5F-648812FE2D8B}" srcId="{3A8BF17A-0698-4192-BB66-77456FD53A05}" destId="{0CC3F108-563B-43ED-BAF5-BD7A426553CE}" srcOrd="0" destOrd="0" parTransId="{4C55918A-8082-436E-9955-DBCC71A9ACD0}" sibTransId="{E744E5C0-4C53-471E-8461-EF18E5BE27D0}"/>
    <dgm:cxn modelId="{EB79995C-5932-46DF-A75A-6379D1629AEE}" type="presOf" srcId="{E9DCFE75-68DE-4715-9EF3-803816059EB2}" destId="{11C04400-53EF-4285-AC17-F8DF778C8B2E}" srcOrd="0" destOrd="0" presId="urn:microsoft.com/office/officeart/2005/8/layout/vList2"/>
    <dgm:cxn modelId="{21E59367-DE7F-45DF-8273-857EA0646621}" srcId="{3A8BF17A-0698-4192-BB66-77456FD53A05}" destId="{7D12D544-D584-4159-84DE-034B6D1EAC77}" srcOrd="2" destOrd="0" parTransId="{0090AEC7-75FC-4AB1-BF2A-B39510897DEB}" sibTransId="{690611CA-86F2-43EF-8CCC-F957FE1B6CA6}"/>
    <dgm:cxn modelId="{B21FCF19-B2EB-4618-BC5D-A2BB4B67BAF4}" srcId="{3A8BF17A-0698-4192-BB66-77456FD53A05}" destId="{70281BCC-CABF-46B7-8FBF-C9081EDB3FCC}" srcOrd="1" destOrd="0" parTransId="{5033F0A3-4309-4AB3-BD40-ACFD1A71EC40}" sibTransId="{90CC3183-9C05-4B3F-91D0-27ADBD2EFF7B}"/>
    <dgm:cxn modelId="{89853F50-25C0-412B-A62C-E1024DDEE609}" type="presOf" srcId="{0CC3F108-563B-43ED-BAF5-BD7A426553CE}" destId="{CF728BDA-A5CB-4424-958C-AF6A355A2BD1}" srcOrd="0" destOrd="0" presId="urn:microsoft.com/office/officeart/2005/8/layout/vList2"/>
    <dgm:cxn modelId="{B95112C6-E490-4497-B5BD-06DE05787EA3}" type="presOf" srcId="{3C1AB4D9-8458-48A3-B766-B0CD9CF88F29}" destId="{19B96272-4C38-4FB2-B99D-022094A9BAC1}" srcOrd="0" destOrd="0" presId="urn:microsoft.com/office/officeart/2005/8/layout/vList2"/>
    <dgm:cxn modelId="{37CF3A42-FA4C-47ED-A899-4A6AD668FCB1}" type="presParOf" srcId="{38BF4C11-7B1B-4B2F-A569-8C6D5A77E280}" destId="{CF728BDA-A5CB-4424-958C-AF6A355A2BD1}" srcOrd="0" destOrd="0" presId="urn:microsoft.com/office/officeart/2005/8/layout/vList2"/>
    <dgm:cxn modelId="{896BED5C-8278-4CB5-A51C-880156A65C76}" type="presParOf" srcId="{38BF4C11-7B1B-4B2F-A569-8C6D5A77E280}" destId="{6ABD55F0-C7F4-494B-865C-0234F9B4F4DC}" srcOrd="1" destOrd="0" presId="urn:microsoft.com/office/officeart/2005/8/layout/vList2"/>
    <dgm:cxn modelId="{E8A8E7E8-FF6E-4AB0-AC15-65B3CCEABC10}" type="presParOf" srcId="{38BF4C11-7B1B-4B2F-A569-8C6D5A77E280}" destId="{4B037639-E874-44CA-89D4-3E983D9F7F2F}" srcOrd="2" destOrd="0" presId="urn:microsoft.com/office/officeart/2005/8/layout/vList2"/>
    <dgm:cxn modelId="{147A640D-C7DA-4533-9753-9133313CBECC}" type="presParOf" srcId="{38BF4C11-7B1B-4B2F-A569-8C6D5A77E280}" destId="{7DE77448-6B80-4EB6-8423-2320DB2C2C20}" srcOrd="3" destOrd="0" presId="urn:microsoft.com/office/officeart/2005/8/layout/vList2"/>
    <dgm:cxn modelId="{B3C02DCA-EE94-425D-9DD0-3AE6F3F51F10}" type="presParOf" srcId="{38BF4C11-7B1B-4B2F-A569-8C6D5A77E280}" destId="{32BB6B5C-5998-4130-9F74-7F308AAF6C27}" srcOrd="4" destOrd="0" presId="urn:microsoft.com/office/officeart/2005/8/layout/vList2"/>
    <dgm:cxn modelId="{588C84DA-D6D3-46A3-A524-D2A69C577D51}" type="presParOf" srcId="{38BF4C11-7B1B-4B2F-A569-8C6D5A77E280}" destId="{4185D750-E869-493F-972D-3DD34305FAF4}" srcOrd="5" destOrd="0" presId="urn:microsoft.com/office/officeart/2005/8/layout/vList2"/>
    <dgm:cxn modelId="{F3768139-3931-4595-A06A-97E5FEC7792C}" type="presParOf" srcId="{38BF4C11-7B1B-4B2F-A569-8C6D5A77E280}" destId="{11C04400-53EF-4285-AC17-F8DF778C8B2E}" srcOrd="6" destOrd="0" presId="urn:microsoft.com/office/officeart/2005/8/layout/vList2"/>
    <dgm:cxn modelId="{78421FF6-F060-4E55-8DF2-3396F251A740}" type="presParOf" srcId="{38BF4C11-7B1B-4B2F-A569-8C6D5A77E280}" destId="{253EB27D-D46F-44B3-BE5F-02FEB76348E8}" srcOrd="7" destOrd="0" presId="urn:microsoft.com/office/officeart/2005/8/layout/vList2"/>
    <dgm:cxn modelId="{F32330B8-0D00-4B57-A740-F25D05D38B92}" type="presParOf" srcId="{38BF4C11-7B1B-4B2F-A569-8C6D5A77E280}" destId="{19B96272-4C38-4FB2-B99D-022094A9BAC1}" srcOrd="8" destOrd="0" presId="urn:microsoft.com/office/officeart/2005/8/layout/vList2"/>
    <dgm:cxn modelId="{8C8DFCD3-0AE6-47C4-8422-94F5776D3C54}" type="presParOf" srcId="{38BF4C11-7B1B-4B2F-A569-8C6D5A77E280}" destId="{EFF1863F-0F43-4009-82A9-456285B38363}" srcOrd="9" destOrd="0" presId="urn:microsoft.com/office/officeart/2005/8/layout/vList2"/>
    <dgm:cxn modelId="{60FD3D4D-E767-44CB-BCBE-68E92BFF4978}" type="presParOf" srcId="{38BF4C11-7B1B-4B2F-A569-8C6D5A77E280}" destId="{65174C1E-5A2B-4922-AF5F-2BEFBF368072}"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9BCBBA-6A9D-40D6-AC3D-ADD359043F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4914DE-118D-414A-A129-2A7222FB5486}">
      <dgm:prSet/>
      <dgm:spPr>
        <a:solidFill>
          <a:schemeClr val="tx1"/>
        </a:solidFill>
      </dgm:spPr>
      <dgm:t>
        <a:bodyPr/>
        <a:lstStyle/>
        <a:p>
          <a:pPr rtl="0"/>
          <a:r>
            <a:rPr lang="en-US" smtClean="0"/>
            <a:t>Light stringers are NOT explosion proof.</a:t>
          </a:r>
          <a:endParaRPr lang="en-US"/>
        </a:p>
      </dgm:t>
    </dgm:pt>
    <dgm:pt modelId="{D35961C1-E96D-4B16-A38D-5A93ED4910A5}" type="parTrans" cxnId="{FA35A73A-D21B-42CA-9907-B9DDABBF424C}">
      <dgm:prSet/>
      <dgm:spPr/>
      <dgm:t>
        <a:bodyPr/>
        <a:lstStyle/>
        <a:p>
          <a:endParaRPr lang="en-US"/>
        </a:p>
      </dgm:t>
    </dgm:pt>
    <dgm:pt modelId="{4E8B066C-AC21-466E-BE1F-EA2FF184ACCC}" type="sibTrans" cxnId="{FA35A73A-D21B-42CA-9907-B9DDABBF424C}">
      <dgm:prSet/>
      <dgm:spPr/>
      <dgm:t>
        <a:bodyPr/>
        <a:lstStyle/>
        <a:p>
          <a:endParaRPr lang="en-US"/>
        </a:p>
      </dgm:t>
    </dgm:pt>
    <dgm:pt modelId="{15B4E444-0229-480E-A58B-0BB6308BE675}">
      <dgm:prSet/>
      <dgm:spPr>
        <a:solidFill>
          <a:schemeClr val="bg2">
            <a:lumMod val="20000"/>
            <a:lumOff val="80000"/>
          </a:schemeClr>
        </a:solidFill>
      </dgm:spPr>
      <dgm:t>
        <a:bodyPr/>
        <a:lstStyle/>
        <a:p>
          <a:pPr rtl="0"/>
          <a:r>
            <a:rPr lang="en-US" dirty="0" smtClean="0">
              <a:solidFill>
                <a:schemeClr val="tx1"/>
              </a:solidFill>
            </a:rPr>
            <a:t>Florescent lights are NOT explosion proof.</a:t>
          </a:r>
          <a:endParaRPr lang="en-US" dirty="0">
            <a:solidFill>
              <a:schemeClr val="tx1"/>
            </a:solidFill>
          </a:endParaRPr>
        </a:p>
      </dgm:t>
    </dgm:pt>
    <dgm:pt modelId="{C70360DC-9F2A-456A-8218-7C277A5B4896}" type="parTrans" cxnId="{49E088AD-B370-4998-BA72-92EB89D96F9D}">
      <dgm:prSet/>
      <dgm:spPr/>
      <dgm:t>
        <a:bodyPr/>
        <a:lstStyle/>
        <a:p>
          <a:endParaRPr lang="en-US"/>
        </a:p>
      </dgm:t>
    </dgm:pt>
    <dgm:pt modelId="{A762C928-A24C-46AE-8AA3-301F5F409D49}" type="sibTrans" cxnId="{49E088AD-B370-4998-BA72-92EB89D96F9D}">
      <dgm:prSet/>
      <dgm:spPr/>
      <dgm:t>
        <a:bodyPr/>
        <a:lstStyle/>
        <a:p>
          <a:endParaRPr lang="en-US"/>
        </a:p>
      </dgm:t>
    </dgm:pt>
    <dgm:pt modelId="{AE7661C9-10A8-476A-8424-5E9A82429487}">
      <dgm:prSet/>
      <dgm:spPr>
        <a:solidFill>
          <a:schemeClr val="tx1"/>
        </a:solidFill>
      </dgm:spPr>
      <dgm:t>
        <a:bodyPr/>
        <a:lstStyle/>
        <a:p>
          <a:pPr rtl="0"/>
          <a:r>
            <a:rPr lang="en-US" dirty="0" smtClean="0"/>
            <a:t>Remove stringer lights while spray painting – They are an ignition source and have caused explosions, fires and death!</a:t>
          </a:r>
          <a:endParaRPr lang="en-US" dirty="0"/>
        </a:p>
      </dgm:t>
    </dgm:pt>
    <dgm:pt modelId="{1CF8FFEE-A229-4673-8E06-4ABE3923883D}" type="parTrans" cxnId="{E24BC32F-EAF5-4A99-BA61-F56D431FA22C}">
      <dgm:prSet/>
      <dgm:spPr/>
      <dgm:t>
        <a:bodyPr/>
        <a:lstStyle/>
        <a:p>
          <a:endParaRPr lang="en-US"/>
        </a:p>
      </dgm:t>
    </dgm:pt>
    <dgm:pt modelId="{C6052F5B-20E1-4581-8FCC-A842C79D1AB5}" type="sibTrans" cxnId="{E24BC32F-EAF5-4A99-BA61-F56D431FA22C}">
      <dgm:prSet/>
      <dgm:spPr/>
      <dgm:t>
        <a:bodyPr/>
        <a:lstStyle/>
        <a:p>
          <a:endParaRPr lang="en-US"/>
        </a:p>
      </dgm:t>
    </dgm:pt>
    <dgm:pt modelId="{775A0664-1B4E-4855-B620-DD309DA7D13F}">
      <dgm:prSet/>
      <dgm:spPr>
        <a:solidFill>
          <a:schemeClr val="bg2">
            <a:lumMod val="20000"/>
            <a:lumOff val="80000"/>
          </a:schemeClr>
        </a:solidFill>
      </dgm:spPr>
      <dgm:t>
        <a:bodyPr/>
        <a:lstStyle/>
        <a:p>
          <a:pPr rtl="0"/>
          <a:r>
            <a:rPr lang="en-US" dirty="0" smtClean="0">
              <a:solidFill>
                <a:schemeClr val="tx1"/>
              </a:solidFill>
            </a:rPr>
            <a:t>ONLY explosion proof lights can be used while spray painting.</a:t>
          </a:r>
          <a:endParaRPr lang="en-US" dirty="0">
            <a:solidFill>
              <a:schemeClr val="tx1"/>
            </a:solidFill>
          </a:endParaRPr>
        </a:p>
      </dgm:t>
    </dgm:pt>
    <dgm:pt modelId="{3D3D054A-7266-4723-85C6-F05E67A3527F}" type="parTrans" cxnId="{AED10D36-8588-4C2A-8AEE-D60E7B4AA51E}">
      <dgm:prSet/>
      <dgm:spPr/>
      <dgm:t>
        <a:bodyPr/>
        <a:lstStyle/>
        <a:p>
          <a:endParaRPr lang="en-US"/>
        </a:p>
      </dgm:t>
    </dgm:pt>
    <dgm:pt modelId="{1655F5E8-8CC2-4C58-9FB2-C8E9F329EEDB}" type="sibTrans" cxnId="{AED10D36-8588-4C2A-8AEE-D60E7B4AA51E}">
      <dgm:prSet/>
      <dgm:spPr/>
      <dgm:t>
        <a:bodyPr/>
        <a:lstStyle/>
        <a:p>
          <a:endParaRPr lang="en-US"/>
        </a:p>
      </dgm:t>
    </dgm:pt>
    <dgm:pt modelId="{E92231A0-29DA-4FBE-A3FB-287A4FC6CD7E}">
      <dgm:prSet/>
      <dgm:spPr>
        <a:solidFill>
          <a:schemeClr val="tx1"/>
        </a:solidFill>
      </dgm:spPr>
      <dgm:t>
        <a:bodyPr/>
        <a:lstStyle/>
        <a:p>
          <a:pPr rtl="0"/>
          <a:r>
            <a:rPr lang="en-US" smtClean="0"/>
            <a:t>Always carry a flashlight!</a:t>
          </a:r>
          <a:endParaRPr lang="en-US"/>
        </a:p>
      </dgm:t>
    </dgm:pt>
    <dgm:pt modelId="{36B73A6A-CF15-4787-AA4C-EBC79E3059D0}" type="parTrans" cxnId="{5B387357-F125-4C24-B283-BF668CCEC3FA}">
      <dgm:prSet/>
      <dgm:spPr/>
      <dgm:t>
        <a:bodyPr/>
        <a:lstStyle/>
        <a:p>
          <a:endParaRPr lang="en-US"/>
        </a:p>
      </dgm:t>
    </dgm:pt>
    <dgm:pt modelId="{C026647A-1B18-4066-BE1E-7F93802F6A9B}" type="sibTrans" cxnId="{5B387357-F125-4C24-B283-BF668CCEC3FA}">
      <dgm:prSet/>
      <dgm:spPr/>
      <dgm:t>
        <a:bodyPr/>
        <a:lstStyle/>
        <a:p>
          <a:endParaRPr lang="en-US"/>
        </a:p>
      </dgm:t>
    </dgm:pt>
    <dgm:pt modelId="{99E68BE6-DF4E-4A60-9EAC-877464455E23}" type="pres">
      <dgm:prSet presAssocID="{F29BCBBA-6A9D-40D6-AC3D-ADD359043F1E}" presName="linear" presStyleCnt="0">
        <dgm:presLayoutVars>
          <dgm:animLvl val="lvl"/>
          <dgm:resizeHandles val="exact"/>
        </dgm:presLayoutVars>
      </dgm:prSet>
      <dgm:spPr/>
      <dgm:t>
        <a:bodyPr/>
        <a:lstStyle/>
        <a:p>
          <a:endParaRPr lang="en-US"/>
        </a:p>
      </dgm:t>
    </dgm:pt>
    <dgm:pt modelId="{DB98BCAE-7E3C-41C1-9DF6-C96EC762598B}" type="pres">
      <dgm:prSet presAssocID="{1F4914DE-118D-414A-A129-2A7222FB5486}" presName="parentText" presStyleLbl="node1" presStyleIdx="0" presStyleCnt="5">
        <dgm:presLayoutVars>
          <dgm:chMax val="0"/>
          <dgm:bulletEnabled val="1"/>
        </dgm:presLayoutVars>
      </dgm:prSet>
      <dgm:spPr/>
      <dgm:t>
        <a:bodyPr/>
        <a:lstStyle/>
        <a:p>
          <a:endParaRPr lang="en-US"/>
        </a:p>
      </dgm:t>
    </dgm:pt>
    <dgm:pt modelId="{FA11D03F-33A7-44DD-A8A5-F7027F53C675}" type="pres">
      <dgm:prSet presAssocID="{4E8B066C-AC21-466E-BE1F-EA2FF184ACCC}" presName="spacer" presStyleCnt="0"/>
      <dgm:spPr/>
    </dgm:pt>
    <dgm:pt modelId="{B05D6380-70A1-42B0-90C9-DA3131B7A0ED}" type="pres">
      <dgm:prSet presAssocID="{15B4E444-0229-480E-A58B-0BB6308BE675}" presName="parentText" presStyleLbl="node1" presStyleIdx="1" presStyleCnt="5">
        <dgm:presLayoutVars>
          <dgm:chMax val="0"/>
          <dgm:bulletEnabled val="1"/>
        </dgm:presLayoutVars>
      </dgm:prSet>
      <dgm:spPr/>
      <dgm:t>
        <a:bodyPr/>
        <a:lstStyle/>
        <a:p>
          <a:endParaRPr lang="en-US"/>
        </a:p>
      </dgm:t>
    </dgm:pt>
    <dgm:pt modelId="{518432D2-99EE-4967-B8AE-2BBA04E6ED46}" type="pres">
      <dgm:prSet presAssocID="{A762C928-A24C-46AE-8AA3-301F5F409D49}" presName="spacer" presStyleCnt="0"/>
      <dgm:spPr/>
    </dgm:pt>
    <dgm:pt modelId="{104A3A9C-90D6-4995-A3D7-6FA5DEAFE444}" type="pres">
      <dgm:prSet presAssocID="{AE7661C9-10A8-476A-8424-5E9A82429487}" presName="parentText" presStyleLbl="node1" presStyleIdx="2" presStyleCnt="5">
        <dgm:presLayoutVars>
          <dgm:chMax val="0"/>
          <dgm:bulletEnabled val="1"/>
        </dgm:presLayoutVars>
      </dgm:prSet>
      <dgm:spPr/>
      <dgm:t>
        <a:bodyPr/>
        <a:lstStyle/>
        <a:p>
          <a:endParaRPr lang="en-US"/>
        </a:p>
      </dgm:t>
    </dgm:pt>
    <dgm:pt modelId="{FCCEC389-0E0F-4058-9E0D-C0687603C513}" type="pres">
      <dgm:prSet presAssocID="{C6052F5B-20E1-4581-8FCC-A842C79D1AB5}" presName="spacer" presStyleCnt="0"/>
      <dgm:spPr/>
    </dgm:pt>
    <dgm:pt modelId="{93D94CB9-9E6C-45E6-B67C-1DB5F19276C3}" type="pres">
      <dgm:prSet presAssocID="{775A0664-1B4E-4855-B620-DD309DA7D13F}" presName="parentText" presStyleLbl="node1" presStyleIdx="3" presStyleCnt="5">
        <dgm:presLayoutVars>
          <dgm:chMax val="0"/>
          <dgm:bulletEnabled val="1"/>
        </dgm:presLayoutVars>
      </dgm:prSet>
      <dgm:spPr/>
      <dgm:t>
        <a:bodyPr/>
        <a:lstStyle/>
        <a:p>
          <a:endParaRPr lang="en-US"/>
        </a:p>
      </dgm:t>
    </dgm:pt>
    <dgm:pt modelId="{6B30D755-BCEA-4B8F-9FE7-98B99AE61946}" type="pres">
      <dgm:prSet presAssocID="{1655F5E8-8CC2-4C58-9FB2-C8E9F329EEDB}" presName="spacer" presStyleCnt="0"/>
      <dgm:spPr/>
    </dgm:pt>
    <dgm:pt modelId="{F9A45774-3105-4057-906F-1BBBBD56A450}" type="pres">
      <dgm:prSet presAssocID="{E92231A0-29DA-4FBE-A3FB-287A4FC6CD7E}" presName="parentText" presStyleLbl="node1" presStyleIdx="4" presStyleCnt="5">
        <dgm:presLayoutVars>
          <dgm:chMax val="0"/>
          <dgm:bulletEnabled val="1"/>
        </dgm:presLayoutVars>
      </dgm:prSet>
      <dgm:spPr/>
      <dgm:t>
        <a:bodyPr/>
        <a:lstStyle/>
        <a:p>
          <a:endParaRPr lang="en-US"/>
        </a:p>
      </dgm:t>
    </dgm:pt>
  </dgm:ptLst>
  <dgm:cxnLst>
    <dgm:cxn modelId="{6F192664-0C66-45B3-A78D-31F9C200D639}" type="presOf" srcId="{F29BCBBA-6A9D-40D6-AC3D-ADD359043F1E}" destId="{99E68BE6-DF4E-4A60-9EAC-877464455E23}" srcOrd="0" destOrd="0" presId="urn:microsoft.com/office/officeart/2005/8/layout/vList2"/>
    <dgm:cxn modelId="{FB3631E2-7670-47E9-80B8-4D2503F5DD93}" type="presOf" srcId="{15B4E444-0229-480E-A58B-0BB6308BE675}" destId="{B05D6380-70A1-42B0-90C9-DA3131B7A0ED}" srcOrd="0" destOrd="0" presId="urn:microsoft.com/office/officeart/2005/8/layout/vList2"/>
    <dgm:cxn modelId="{5B387357-F125-4C24-B283-BF668CCEC3FA}" srcId="{F29BCBBA-6A9D-40D6-AC3D-ADD359043F1E}" destId="{E92231A0-29DA-4FBE-A3FB-287A4FC6CD7E}" srcOrd="4" destOrd="0" parTransId="{36B73A6A-CF15-4787-AA4C-EBC79E3059D0}" sibTransId="{C026647A-1B18-4066-BE1E-7F93802F6A9B}"/>
    <dgm:cxn modelId="{FA35A73A-D21B-42CA-9907-B9DDABBF424C}" srcId="{F29BCBBA-6A9D-40D6-AC3D-ADD359043F1E}" destId="{1F4914DE-118D-414A-A129-2A7222FB5486}" srcOrd="0" destOrd="0" parTransId="{D35961C1-E96D-4B16-A38D-5A93ED4910A5}" sibTransId="{4E8B066C-AC21-466E-BE1F-EA2FF184ACCC}"/>
    <dgm:cxn modelId="{072A8561-788D-4F08-B0D6-147E469E5141}" type="presOf" srcId="{1F4914DE-118D-414A-A129-2A7222FB5486}" destId="{DB98BCAE-7E3C-41C1-9DF6-C96EC762598B}" srcOrd="0" destOrd="0" presId="urn:microsoft.com/office/officeart/2005/8/layout/vList2"/>
    <dgm:cxn modelId="{9769EDC2-DFD5-4225-A7A4-7B029C7EB6D1}" type="presOf" srcId="{775A0664-1B4E-4855-B620-DD309DA7D13F}" destId="{93D94CB9-9E6C-45E6-B67C-1DB5F19276C3}" srcOrd="0" destOrd="0" presId="urn:microsoft.com/office/officeart/2005/8/layout/vList2"/>
    <dgm:cxn modelId="{E24BC32F-EAF5-4A99-BA61-F56D431FA22C}" srcId="{F29BCBBA-6A9D-40D6-AC3D-ADD359043F1E}" destId="{AE7661C9-10A8-476A-8424-5E9A82429487}" srcOrd="2" destOrd="0" parTransId="{1CF8FFEE-A229-4673-8E06-4ABE3923883D}" sibTransId="{C6052F5B-20E1-4581-8FCC-A842C79D1AB5}"/>
    <dgm:cxn modelId="{C991C2B9-789F-4B53-BD8A-3136B7120B62}" type="presOf" srcId="{AE7661C9-10A8-476A-8424-5E9A82429487}" destId="{104A3A9C-90D6-4995-A3D7-6FA5DEAFE444}" srcOrd="0" destOrd="0" presId="urn:microsoft.com/office/officeart/2005/8/layout/vList2"/>
    <dgm:cxn modelId="{AED10D36-8588-4C2A-8AEE-D60E7B4AA51E}" srcId="{F29BCBBA-6A9D-40D6-AC3D-ADD359043F1E}" destId="{775A0664-1B4E-4855-B620-DD309DA7D13F}" srcOrd="3" destOrd="0" parTransId="{3D3D054A-7266-4723-85C6-F05E67A3527F}" sibTransId="{1655F5E8-8CC2-4C58-9FB2-C8E9F329EEDB}"/>
    <dgm:cxn modelId="{6714C719-5BA0-4BFF-87C6-C01DA2F4F451}" type="presOf" srcId="{E92231A0-29DA-4FBE-A3FB-287A4FC6CD7E}" destId="{F9A45774-3105-4057-906F-1BBBBD56A450}" srcOrd="0" destOrd="0" presId="urn:microsoft.com/office/officeart/2005/8/layout/vList2"/>
    <dgm:cxn modelId="{49E088AD-B370-4998-BA72-92EB89D96F9D}" srcId="{F29BCBBA-6A9D-40D6-AC3D-ADD359043F1E}" destId="{15B4E444-0229-480E-A58B-0BB6308BE675}" srcOrd="1" destOrd="0" parTransId="{C70360DC-9F2A-456A-8218-7C277A5B4896}" sibTransId="{A762C928-A24C-46AE-8AA3-301F5F409D49}"/>
    <dgm:cxn modelId="{7C8432CA-4620-49F2-8123-6B9314228CB7}" type="presParOf" srcId="{99E68BE6-DF4E-4A60-9EAC-877464455E23}" destId="{DB98BCAE-7E3C-41C1-9DF6-C96EC762598B}" srcOrd="0" destOrd="0" presId="urn:microsoft.com/office/officeart/2005/8/layout/vList2"/>
    <dgm:cxn modelId="{056331EA-7CD6-4041-B644-736FE8E73964}" type="presParOf" srcId="{99E68BE6-DF4E-4A60-9EAC-877464455E23}" destId="{FA11D03F-33A7-44DD-A8A5-F7027F53C675}" srcOrd="1" destOrd="0" presId="urn:microsoft.com/office/officeart/2005/8/layout/vList2"/>
    <dgm:cxn modelId="{281A2F02-C1B7-4B16-A508-5CE5FD0DCEA0}" type="presParOf" srcId="{99E68BE6-DF4E-4A60-9EAC-877464455E23}" destId="{B05D6380-70A1-42B0-90C9-DA3131B7A0ED}" srcOrd="2" destOrd="0" presId="urn:microsoft.com/office/officeart/2005/8/layout/vList2"/>
    <dgm:cxn modelId="{5AEF2EC4-B777-40D6-96D8-9E74DA3EA798}" type="presParOf" srcId="{99E68BE6-DF4E-4A60-9EAC-877464455E23}" destId="{518432D2-99EE-4967-B8AE-2BBA04E6ED46}" srcOrd="3" destOrd="0" presId="urn:microsoft.com/office/officeart/2005/8/layout/vList2"/>
    <dgm:cxn modelId="{FCF6596A-72BF-4642-A243-9B1BAF01C413}" type="presParOf" srcId="{99E68BE6-DF4E-4A60-9EAC-877464455E23}" destId="{104A3A9C-90D6-4995-A3D7-6FA5DEAFE444}" srcOrd="4" destOrd="0" presId="urn:microsoft.com/office/officeart/2005/8/layout/vList2"/>
    <dgm:cxn modelId="{529CEB5E-79E6-406E-A83A-DE48FC151162}" type="presParOf" srcId="{99E68BE6-DF4E-4A60-9EAC-877464455E23}" destId="{FCCEC389-0E0F-4058-9E0D-C0687603C513}" srcOrd="5" destOrd="0" presId="urn:microsoft.com/office/officeart/2005/8/layout/vList2"/>
    <dgm:cxn modelId="{9833FC55-9F3F-46D6-85DB-214A5EF2AD92}" type="presParOf" srcId="{99E68BE6-DF4E-4A60-9EAC-877464455E23}" destId="{93D94CB9-9E6C-45E6-B67C-1DB5F19276C3}" srcOrd="6" destOrd="0" presId="urn:microsoft.com/office/officeart/2005/8/layout/vList2"/>
    <dgm:cxn modelId="{B4B98AFC-A361-4081-813A-360D1AFC0E36}" type="presParOf" srcId="{99E68BE6-DF4E-4A60-9EAC-877464455E23}" destId="{6B30D755-BCEA-4B8F-9FE7-98B99AE61946}" srcOrd="7" destOrd="0" presId="urn:microsoft.com/office/officeart/2005/8/layout/vList2"/>
    <dgm:cxn modelId="{CAD4103C-048D-470E-A907-7E74F7D59E24}" type="presParOf" srcId="{99E68BE6-DF4E-4A60-9EAC-877464455E23}" destId="{F9A45774-3105-4057-906F-1BBBBD56A45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493591-B865-45CB-9B16-434F5EC46CD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C0CDC16-1BA6-4A72-81B8-357AAF3977A5}">
      <dgm:prSet/>
      <dgm:spPr>
        <a:solidFill>
          <a:schemeClr val="bg2">
            <a:lumMod val="20000"/>
            <a:lumOff val="80000"/>
          </a:schemeClr>
        </a:solidFill>
      </dgm:spPr>
      <dgm:t>
        <a:bodyPr/>
        <a:lstStyle/>
        <a:p>
          <a:pPr rtl="0">
            <a:lnSpc>
              <a:spcPct val="90000"/>
            </a:lnSpc>
          </a:pPr>
          <a:endParaRPr lang="en-US"/>
        </a:p>
      </dgm:t>
    </dgm:pt>
    <dgm:pt modelId="{C62F78D1-0B15-4958-A32B-B7CB1C79AA1C}" type="parTrans" cxnId="{387E41B4-467A-40EF-A62D-EC9F8DD3AC4A}">
      <dgm:prSet/>
      <dgm:spPr/>
      <dgm:t>
        <a:bodyPr/>
        <a:lstStyle/>
        <a:p>
          <a:endParaRPr lang="en-US"/>
        </a:p>
      </dgm:t>
    </dgm:pt>
    <dgm:pt modelId="{FA8690B3-2341-4E5A-8E5A-E49EC9A87F24}" type="sibTrans" cxnId="{387E41B4-467A-40EF-A62D-EC9F8DD3AC4A}">
      <dgm:prSet/>
      <dgm:spPr/>
      <dgm:t>
        <a:bodyPr/>
        <a:lstStyle/>
        <a:p>
          <a:endParaRPr lang="en-US"/>
        </a:p>
      </dgm:t>
    </dgm:pt>
    <dgm:pt modelId="{D04496DA-B8EA-4E82-918D-18C0F3BC35A2}">
      <dgm:prSet/>
      <dgm:spPr>
        <a:solidFill>
          <a:schemeClr val="bg2">
            <a:lumMod val="20000"/>
            <a:lumOff val="80000"/>
          </a:schemeClr>
        </a:solidFill>
      </dgm:spPr>
      <dgm:t>
        <a:bodyPr/>
        <a:lstStyle/>
        <a:p>
          <a:pPr rtl="0">
            <a:lnSpc>
              <a:spcPct val="200000"/>
            </a:lnSpc>
          </a:pPr>
          <a:r>
            <a:rPr lang="en-US" dirty="0" smtClean="0">
              <a:solidFill>
                <a:schemeClr val="tx1"/>
              </a:solidFill>
            </a:rPr>
            <a:t>Lift loads </a:t>
          </a:r>
          <a:r>
            <a:rPr lang="en-US" i="1" u="sng" dirty="0" smtClean="0">
              <a:solidFill>
                <a:schemeClr val="tx1"/>
              </a:solidFill>
            </a:rPr>
            <a:t>over</a:t>
          </a:r>
          <a:r>
            <a:rPr lang="en-US" dirty="0" smtClean="0">
              <a:solidFill>
                <a:schemeClr val="tx1"/>
              </a:solidFill>
            </a:rPr>
            <a:t> people</a:t>
          </a:r>
          <a:endParaRPr lang="en-US" dirty="0">
            <a:solidFill>
              <a:schemeClr val="tx1"/>
            </a:solidFill>
          </a:endParaRPr>
        </a:p>
      </dgm:t>
    </dgm:pt>
    <dgm:pt modelId="{70DFE222-0C43-43A3-869C-3B274F4E6F84}" type="parTrans" cxnId="{5D802367-ADBF-4D5E-8552-F6630685748F}">
      <dgm:prSet/>
      <dgm:spPr/>
      <dgm:t>
        <a:bodyPr/>
        <a:lstStyle/>
        <a:p>
          <a:endParaRPr lang="en-US"/>
        </a:p>
      </dgm:t>
    </dgm:pt>
    <dgm:pt modelId="{339CAA27-62D1-493C-AF34-6C27E09C46A3}" type="sibTrans" cxnId="{5D802367-ADBF-4D5E-8552-F6630685748F}">
      <dgm:prSet/>
      <dgm:spPr/>
      <dgm:t>
        <a:bodyPr/>
        <a:lstStyle/>
        <a:p>
          <a:endParaRPr lang="en-US"/>
        </a:p>
      </dgm:t>
    </dgm:pt>
    <dgm:pt modelId="{1C7DF2B2-B6D5-4F1E-89F3-71FFCEA5534F}">
      <dgm:prSet/>
      <dgm:spPr>
        <a:solidFill>
          <a:schemeClr val="bg2">
            <a:lumMod val="20000"/>
            <a:lumOff val="80000"/>
          </a:schemeClr>
        </a:solidFill>
      </dgm:spPr>
      <dgm:t>
        <a:bodyPr/>
        <a:lstStyle/>
        <a:p>
          <a:pPr rtl="0">
            <a:lnSpc>
              <a:spcPct val="200000"/>
            </a:lnSpc>
          </a:pPr>
          <a:r>
            <a:rPr lang="en-US" dirty="0" smtClean="0">
              <a:solidFill>
                <a:schemeClr val="tx1"/>
              </a:solidFill>
            </a:rPr>
            <a:t>Use a hoist that is twisted, kinked, damaged or worn</a:t>
          </a:r>
          <a:endParaRPr lang="en-US" dirty="0">
            <a:solidFill>
              <a:schemeClr val="tx1"/>
            </a:solidFill>
          </a:endParaRPr>
        </a:p>
      </dgm:t>
    </dgm:pt>
    <dgm:pt modelId="{4C83EB6D-50CD-423F-95C8-2A9C8BBFAB0D}" type="parTrans" cxnId="{A7D9D33C-BA74-4A8C-A998-AF5BCE66EB71}">
      <dgm:prSet/>
      <dgm:spPr/>
      <dgm:t>
        <a:bodyPr/>
        <a:lstStyle/>
        <a:p>
          <a:endParaRPr lang="en-US"/>
        </a:p>
      </dgm:t>
    </dgm:pt>
    <dgm:pt modelId="{A0A2EF2F-8768-4C2B-9CB8-6F7E22519B0D}" type="sibTrans" cxnId="{A7D9D33C-BA74-4A8C-A998-AF5BCE66EB71}">
      <dgm:prSet/>
      <dgm:spPr/>
      <dgm:t>
        <a:bodyPr/>
        <a:lstStyle/>
        <a:p>
          <a:endParaRPr lang="en-US"/>
        </a:p>
      </dgm:t>
    </dgm:pt>
    <dgm:pt modelId="{3648FECE-B4D1-4747-9ECA-9C5CCD5F7621}">
      <dgm:prSet/>
      <dgm:spPr>
        <a:solidFill>
          <a:schemeClr val="bg2">
            <a:lumMod val="20000"/>
            <a:lumOff val="80000"/>
          </a:schemeClr>
        </a:solidFill>
      </dgm:spPr>
      <dgm:t>
        <a:bodyPr/>
        <a:lstStyle/>
        <a:p>
          <a:pPr rtl="0">
            <a:lnSpc>
              <a:spcPct val="200000"/>
            </a:lnSpc>
          </a:pPr>
          <a:r>
            <a:rPr lang="en-US" dirty="0" smtClean="0">
              <a:solidFill>
                <a:schemeClr val="tx1"/>
              </a:solidFill>
            </a:rPr>
            <a:t>Swing the load or load hook</a:t>
          </a:r>
          <a:endParaRPr lang="en-US" dirty="0">
            <a:solidFill>
              <a:schemeClr val="tx1"/>
            </a:solidFill>
          </a:endParaRPr>
        </a:p>
      </dgm:t>
    </dgm:pt>
    <dgm:pt modelId="{364DE312-031F-4E05-BEBD-473631F75745}" type="parTrans" cxnId="{0412C9C0-CC24-4D6F-A333-CC38388A7408}">
      <dgm:prSet/>
      <dgm:spPr/>
      <dgm:t>
        <a:bodyPr/>
        <a:lstStyle/>
        <a:p>
          <a:endParaRPr lang="en-US"/>
        </a:p>
      </dgm:t>
    </dgm:pt>
    <dgm:pt modelId="{4CC0ED77-19FD-48D2-8D4F-E85B067C7889}" type="sibTrans" cxnId="{0412C9C0-CC24-4D6F-A333-CC38388A7408}">
      <dgm:prSet/>
      <dgm:spPr/>
      <dgm:t>
        <a:bodyPr/>
        <a:lstStyle/>
        <a:p>
          <a:endParaRPr lang="en-US"/>
        </a:p>
      </dgm:t>
    </dgm:pt>
    <dgm:pt modelId="{2A4ECDB4-60CB-4CB5-BC96-847EC362F3F4}">
      <dgm:prSet/>
      <dgm:spPr>
        <a:solidFill>
          <a:schemeClr val="bg2">
            <a:lumMod val="20000"/>
            <a:lumOff val="80000"/>
          </a:schemeClr>
        </a:solidFill>
      </dgm:spPr>
      <dgm:t>
        <a:bodyPr/>
        <a:lstStyle/>
        <a:p>
          <a:pPr rtl="0">
            <a:lnSpc>
              <a:spcPct val="200000"/>
            </a:lnSpc>
          </a:pPr>
          <a:r>
            <a:rPr lang="en-US" dirty="0" smtClean="0">
              <a:solidFill>
                <a:schemeClr val="tx1"/>
              </a:solidFill>
            </a:rPr>
            <a:t>Allow the chain or hook to be used as a ground for welding</a:t>
          </a:r>
          <a:endParaRPr lang="en-US" dirty="0">
            <a:solidFill>
              <a:schemeClr val="tx1"/>
            </a:solidFill>
          </a:endParaRPr>
        </a:p>
      </dgm:t>
    </dgm:pt>
    <dgm:pt modelId="{97A65A51-1247-4F53-82F2-2DDEA42A1CFC}" type="parTrans" cxnId="{A765B511-4A36-4584-A800-8D0EBD8A5D97}">
      <dgm:prSet/>
      <dgm:spPr/>
      <dgm:t>
        <a:bodyPr/>
        <a:lstStyle/>
        <a:p>
          <a:endParaRPr lang="en-US"/>
        </a:p>
      </dgm:t>
    </dgm:pt>
    <dgm:pt modelId="{5C5B992E-0214-470A-951D-9F2847F3813D}" type="sibTrans" cxnId="{A765B511-4A36-4584-A800-8D0EBD8A5D97}">
      <dgm:prSet/>
      <dgm:spPr/>
      <dgm:t>
        <a:bodyPr/>
        <a:lstStyle/>
        <a:p>
          <a:endParaRPr lang="en-US"/>
        </a:p>
      </dgm:t>
    </dgm:pt>
    <dgm:pt modelId="{23B82ABE-9FA2-4D95-9292-6CDB68093FB0}">
      <dgm:prSet/>
      <dgm:spPr>
        <a:solidFill>
          <a:schemeClr val="bg2">
            <a:lumMod val="20000"/>
            <a:lumOff val="80000"/>
          </a:schemeClr>
        </a:solidFill>
      </dgm:spPr>
      <dgm:t>
        <a:bodyPr/>
        <a:lstStyle/>
        <a:p>
          <a:pPr rtl="0">
            <a:lnSpc>
              <a:spcPct val="200000"/>
            </a:lnSpc>
          </a:pPr>
          <a:r>
            <a:rPr lang="en-US" dirty="0" smtClean="0">
              <a:solidFill>
                <a:schemeClr val="tx1"/>
              </a:solidFill>
            </a:rPr>
            <a:t>Use an extension on come along handles</a:t>
          </a:r>
          <a:endParaRPr lang="en-US" dirty="0">
            <a:solidFill>
              <a:schemeClr val="tx1"/>
            </a:solidFill>
          </a:endParaRPr>
        </a:p>
      </dgm:t>
    </dgm:pt>
    <dgm:pt modelId="{4AFABE82-FDAD-4491-9F48-A6D8AC429635}" type="parTrans" cxnId="{4E9396FE-B198-4188-93F1-6CBC7E6CF03A}">
      <dgm:prSet/>
      <dgm:spPr/>
      <dgm:t>
        <a:bodyPr/>
        <a:lstStyle/>
        <a:p>
          <a:endParaRPr lang="en-US"/>
        </a:p>
      </dgm:t>
    </dgm:pt>
    <dgm:pt modelId="{DB001407-0E6C-4952-B4B3-AF479B7558C7}" type="sibTrans" cxnId="{4E9396FE-B198-4188-93F1-6CBC7E6CF03A}">
      <dgm:prSet/>
      <dgm:spPr/>
      <dgm:t>
        <a:bodyPr/>
        <a:lstStyle/>
        <a:p>
          <a:endParaRPr lang="en-US"/>
        </a:p>
      </dgm:t>
    </dgm:pt>
    <dgm:pt modelId="{DE4D8D71-3AF2-408D-B3AA-90EF25924A09}" type="pres">
      <dgm:prSet presAssocID="{8C493591-B865-45CB-9B16-434F5EC46CD9}" presName="Name0" presStyleCnt="0">
        <dgm:presLayoutVars>
          <dgm:dir/>
          <dgm:resizeHandles val="exact"/>
        </dgm:presLayoutVars>
      </dgm:prSet>
      <dgm:spPr/>
      <dgm:t>
        <a:bodyPr/>
        <a:lstStyle/>
        <a:p>
          <a:endParaRPr lang="en-US"/>
        </a:p>
      </dgm:t>
    </dgm:pt>
    <dgm:pt modelId="{7C9A5878-69BE-441B-B4A8-697CCB77B0C4}" type="pres">
      <dgm:prSet presAssocID="{FC0CDC16-1BA6-4A72-81B8-357AAF3977A5}" presName="node" presStyleLbl="node1" presStyleIdx="0" presStyleCnt="1" custScaleY="107712">
        <dgm:presLayoutVars>
          <dgm:bulletEnabled val="1"/>
        </dgm:presLayoutVars>
      </dgm:prSet>
      <dgm:spPr/>
      <dgm:t>
        <a:bodyPr/>
        <a:lstStyle/>
        <a:p>
          <a:endParaRPr lang="en-US"/>
        </a:p>
      </dgm:t>
    </dgm:pt>
  </dgm:ptLst>
  <dgm:cxnLst>
    <dgm:cxn modelId="{F3559104-B5F8-483F-9D8F-C1276A56E90A}" type="presOf" srcId="{3648FECE-B4D1-4747-9ECA-9C5CCD5F7621}" destId="{7C9A5878-69BE-441B-B4A8-697CCB77B0C4}" srcOrd="0" destOrd="3" presId="urn:microsoft.com/office/officeart/2005/8/layout/process1"/>
    <dgm:cxn modelId="{5D802367-ADBF-4D5E-8552-F6630685748F}" srcId="{FC0CDC16-1BA6-4A72-81B8-357AAF3977A5}" destId="{D04496DA-B8EA-4E82-918D-18C0F3BC35A2}" srcOrd="0" destOrd="0" parTransId="{70DFE222-0C43-43A3-869C-3B274F4E6F84}" sibTransId="{339CAA27-62D1-493C-AF34-6C27E09C46A3}"/>
    <dgm:cxn modelId="{0412C9C0-CC24-4D6F-A333-CC38388A7408}" srcId="{FC0CDC16-1BA6-4A72-81B8-357AAF3977A5}" destId="{3648FECE-B4D1-4747-9ECA-9C5CCD5F7621}" srcOrd="2" destOrd="0" parTransId="{364DE312-031F-4E05-BEBD-473631F75745}" sibTransId="{4CC0ED77-19FD-48D2-8D4F-E85B067C7889}"/>
    <dgm:cxn modelId="{387E41B4-467A-40EF-A62D-EC9F8DD3AC4A}" srcId="{8C493591-B865-45CB-9B16-434F5EC46CD9}" destId="{FC0CDC16-1BA6-4A72-81B8-357AAF3977A5}" srcOrd="0" destOrd="0" parTransId="{C62F78D1-0B15-4958-A32B-B7CB1C79AA1C}" sibTransId="{FA8690B3-2341-4E5A-8E5A-E49EC9A87F24}"/>
    <dgm:cxn modelId="{4E9396FE-B198-4188-93F1-6CBC7E6CF03A}" srcId="{FC0CDC16-1BA6-4A72-81B8-357AAF3977A5}" destId="{23B82ABE-9FA2-4D95-9292-6CDB68093FB0}" srcOrd="4" destOrd="0" parTransId="{4AFABE82-FDAD-4491-9F48-A6D8AC429635}" sibTransId="{DB001407-0E6C-4952-B4B3-AF479B7558C7}"/>
    <dgm:cxn modelId="{2A8AA725-0A34-4E2B-867B-11BDE98E4203}" type="presOf" srcId="{D04496DA-B8EA-4E82-918D-18C0F3BC35A2}" destId="{7C9A5878-69BE-441B-B4A8-697CCB77B0C4}" srcOrd="0" destOrd="1" presId="urn:microsoft.com/office/officeart/2005/8/layout/process1"/>
    <dgm:cxn modelId="{A765B511-4A36-4584-A800-8D0EBD8A5D97}" srcId="{FC0CDC16-1BA6-4A72-81B8-357AAF3977A5}" destId="{2A4ECDB4-60CB-4CB5-BC96-847EC362F3F4}" srcOrd="3" destOrd="0" parTransId="{97A65A51-1247-4F53-82F2-2DDEA42A1CFC}" sibTransId="{5C5B992E-0214-470A-951D-9F2847F3813D}"/>
    <dgm:cxn modelId="{09440EF0-C431-4818-B3DD-365651183F28}" type="presOf" srcId="{8C493591-B865-45CB-9B16-434F5EC46CD9}" destId="{DE4D8D71-3AF2-408D-B3AA-90EF25924A09}" srcOrd="0" destOrd="0" presId="urn:microsoft.com/office/officeart/2005/8/layout/process1"/>
    <dgm:cxn modelId="{2947AAA1-9DA9-4455-A3FF-9288830CA4CF}" type="presOf" srcId="{FC0CDC16-1BA6-4A72-81B8-357AAF3977A5}" destId="{7C9A5878-69BE-441B-B4A8-697CCB77B0C4}" srcOrd="0" destOrd="0" presId="urn:microsoft.com/office/officeart/2005/8/layout/process1"/>
    <dgm:cxn modelId="{41AE1ECE-0746-4811-854A-C8518965AAEA}" type="presOf" srcId="{23B82ABE-9FA2-4D95-9292-6CDB68093FB0}" destId="{7C9A5878-69BE-441B-B4A8-697CCB77B0C4}" srcOrd="0" destOrd="5" presId="urn:microsoft.com/office/officeart/2005/8/layout/process1"/>
    <dgm:cxn modelId="{9F34091B-70A4-430F-83A4-8BF5A8F78329}" type="presOf" srcId="{1C7DF2B2-B6D5-4F1E-89F3-71FFCEA5534F}" destId="{7C9A5878-69BE-441B-B4A8-697CCB77B0C4}" srcOrd="0" destOrd="2" presId="urn:microsoft.com/office/officeart/2005/8/layout/process1"/>
    <dgm:cxn modelId="{3F6D280B-BA02-4BB1-8CE3-C98C98532D4D}" type="presOf" srcId="{2A4ECDB4-60CB-4CB5-BC96-847EC362F3F4}" destId="{7C9A5878-69BE-441B-B4A8-697CCB77B0C4}" srcOrd="0" destOrd="4" presId="urn:microsoft.com/office/officeart/2005/8/layout/process1"/>
    <dgm:cxn modelId="{A7D9D33C-BA74-4A8C-A998-AF5BCE66EB71}" srcId="{FC0CDC16-1BA6-4A72-81B8-357AAF3977A5}" destId="{1C7DF2B2-B6D5-4F1E-89F3-71FFCEA5534F}" srcOrd="1" destOrd="0" parTransId="{4C83EB6D-50CD-423F-95C8-2A9C8BBFAB0D}" sibTransId="{A0A2EF2F-8768-4C2B-9CB8-6F7E22519B0D}"/>
    <dgm:cxn modelId="{AEFA86B1-034B-402F-A07B-5787BE5ECA13}" type="presParOf" srcId="{DE4D8D71-3AF2-408D-B3AA-90EF25924A09}" destId="{7C9A5878-69BE-441B-B4A8-697CCB77B0C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28379B-D0F5-4629-8427-86E8033DEC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0425EC-D4C1-4607-AF9D-36D5BD8358A4}">
      <dgm:prSet custT="1"/>
      <dgm:spPr/>
      <dgm:t>
        <a:bodyPr/>
        <a:lstStyle/>
        <a:p>
          <a:pPr rtl="0"/>
          <a:r>
            <a:rPr lang="en-US" sz="3200" dirty="0" smtClean="0">
              <a:solidFill>
                <a:schemeClr val="tx1"/>
              </a:solidFill>
            </a:rPr>
            <a:t>Shipyard Portable Tools</a:t>
          </a:r>
          <a:endParaRPr lang="en-US" sz="3200" dirty="0">
            <a:solidFill>
              <a:schemeClr val="tx1"/>
            </a:solidFill>
          </a:endParaRPr>
        </a:p>
      </dgm:t>
    </dgm:pt>
    <dgm:pt modelId="{DB088E0A-5F4F-4150-BAA3-99B2A29CD17F}" type="parTrans" cxnId="{9C39F2DB-10A7-4355-B869-B66BA53D6D58}">
      <dgm:prSet/>
      <dgm:spPr/>
      <dgm:t>
        <a:bodyPr/>
        <a:lstStyle/>
        <a:p>
          <a:endParaRPr lang="en-US"/>
        </a:p>
      </dgm:t>
    </dgm:pt>
    <dgm:pt modelId="{0E8EF11D-4431-4489-A87A-FD4EDBDAF9E1}" type="sibTrans" cxnId="{9C39F2DB-10A7-4355-B869-B66BA53D6D58}">
      <dgm:prSet/>
      <dgm:spPr/>
      <dgm:t>
        <a:bodyPr/>
        <a:lstStyle/>
        <a:p>
          <a:endParaRPr lang="en-US"/>
        </a:p>
      </dgm:t>
    </dgm:pt>
    <dgm:pt modelId="{DEFA2C43-3F89-46C6-BAEE-6FE8866D4DF0}">
      <dgm:prSet custT="1"/>
      <dgm:spPr/>
      <dgm:t>
        <a:bodyPr/>
        <a:lstStyle/>
        <a:p>
          <a:pPr rtl="0"/>
          <a:r>
            <a:rPr lang="en-US" sz="2800" dirty="0" smtClean="0"/>
            <a:t>Visual Inspection</a:t>
          </a:r>
          <a:endParaRPr lang="en-US" sz="2800" dirty="0"/>
        </a:p>
      </dgm:t>
    </dgm:pt>
    <dgm:pt modelId="{C5E5B844-4FCC-4C06-A3A8-2517FFD081B1}" type="parTrans" cxnId="{30DBAB2D-9FCA-4F03-A720-D97EB2D8B36C}">
      <dgm:prSet/>
      <dgm:spPr/>
      <dgm:t>
        <a:bodyPr/>
        <a:lstStyle/>
        <a:p>
          <a:endParaRPr lang="en-US"/>
        </a:p>
      </dgm:t>
    </dgm:pt>
    <dgm:pt modelId="{D5664FD8-9BAF-4F2C-A5D4-6A49150257C5}" type="sibTrans" cxnId="{30DBAB2D-9FCA-4F03-A720-D97EB2D8B36C}">
      <dgm:prSet/>
      <dgm:spPr/>
      <dgm:t>
        <a:bodyPr/>
        <a:lstStyle/>
        <a:p>
          <a:endParaRPr lang="en-US"/>
        </a:p>
      </dgm:t>
    </dgm:pt>
    <dgm:pt modelId="{561710F6-4E26-4ACC-A970-20F7239CE4A7}">
      <dgm:prSet custT="1"/>
      <dgm:spPr/>
      <dgm:t>
        <a:bodyPr/>
        <a:lstStyle/>
        <a:p>
          <a:pPr rtl="0"/>
          <a:r>
            <a:rPr lang="en-US" sz="2800" dirty="0" smtClean="0"/>
            <a:t>Proper Use and Care</a:t>
          </a:r>
          <a:endParaRPr lang="en-US" sz="2800" dirty="0"/>
        </a:p>
      </dgm:t>
    </dgm:pt>
    <dgm:pt modelId="{EB117920-C809-4D1D-BC13-60B75A3BD411}" type="parTrans" cxnId="{E34177D5-A200-430D-8B6F-A8D3ADAB2EA9}">
      <dgm:prSet/>
      <dgm:spPr/>
      <dgm:t>
        <a:bodyPr/>
        <a:lstStyle/>
        <a:p>
          <a:endParaRPr lang="en-US"/>
        </a:p>
      </dgm:t>
    </dgm:pt>
    <dgm:pt modelId="{16A0C06D-9DB4-4043-B4FA-C49F1366EE30}" type="sibTrans" cxnId="{E34177D5-A200-430D-8B6F-A8D3ADAB2EA9}">
      <dgm:prSet/>
      <dgm:spPr/>
      <dgm:t>
        <a:bodyPr/>
        <a:lstStyle/>
        <a:p>
          <a:endParaRPr lang="en-US"/>
        </a:p>
      </dgm:t>
    </dgm:pt>
    <dgm:pt modelId="{CA3E266E-5256-48B7-B258-5BB2B640ACFE}">
      <dgm:prSet custT="1"/>
      <dgm:spPr/>
      <dgm:t>
        <a:bodyPr/>
        <a:lstStyle/>
        <a:p>
          <a:pPr rtl="0"/>
          <a:r>
            <a:rPr lang="en-US" sz="2800" dirty="0" smtClean="0"/>
            <a:t>PPE – Gloves, Glasses, Ear Plugs, etc.</a:t>
          </a:r>
          <a:endParaRPr lang="en-US" sz="2800" dirty="0"/>
        </a:p>
      </dgm:t>
    </dgm:pt>
    <dgm:pt modelId="{EE95433D-2FCC-41A4-8D24-FA0CE93912CD}" type="parTrans" cxnId="{03AAC3B8-4244-4DD0-A61C-9DCB60D4AE9D}">
      <dgm:prSet/>
      <dgm:spPr/>
      <dgm:t>
        <a:bodyPr/>
        <a:lstStyle/>
        <a:p>
          <a:endParaRPr lang="en-US"/>
        </a:p>
      </dgm:t>
    </dgm:pt>
    <dgm:pt modelId="{6EA9CC10-3B96-4954-86E6-C08C5CC9AE79}" type="sibTrans" cxnId="{03AAC3B8-4244-4DD0-A61C-9DCB60D4AE9D}">
      <dgm:prSet/>
      <dgm:spPr/>
      <dgm:t>
        <a:bodyPr/>
        <a:lstStyle/>
        <a:p>
          <a:endParaRPr lang="en-US"/>
        </a:p>
      </dgm:t>
    </dgm:pt>
    <dgm:pt modelId="{D1ABFE6B-7D5F-424F-9AAC-0650F4C03FAA}">
      <dgm:prSet custT="1"/>
      <dgm:spPr/>
      <dgm:t>
        <a:bodyPr/>
        <a:lstStyle/>
        <a:p>
          <a:pPr rtl="0"/>
          <a:r>
            <a:rPr lang="en-US" sz="2800" dirty="0" smtClean="0"/>
            <a:t>Types of Portable Tools</a:t>
          </a:r>
          <a:endParaRPr lang="en-US" sz="2800" dirty="0"/>
        </a:p>
      </dgm:t>
    </dgm:pt>
    <dgm:pt modelId="{D5C8D63C-2279-4EB9-BBDB-762F1F74A049}" type="parTrans" cxnId="{7B4F097F-0C8F-4478-B8B1-140D59974473}">
      <dgm:prSet/>
      <dgm:spPr/>
      <dgm:t>
        <a:bodyPr/>
        <a:lstStyle/>
        <a:p>
          <a:endParaRPr lang="en-US"/>
        </a:p>
      </dgm:t>
    </dgm:pt>
    <dgm:pt modelId="{B799ED29-CB0A-446C-BF7E-7C8569457E14}" type="sibTrans" cxnId="{7B4F097F-0C8F-4478-B8B1-140D59974473}">
      <dgm:prSet/>
      <dgm:spPr/>
      <dgm:t>
        <a:bodyPr/>
        <a:lstStyle/>
        <a:p>
          <a:endParaRPr lang="en-US"/>
        </a:p>
      </dgm:t>
    </dgm:pt>
    <dgm:pt modelId="{3EE5063B-ED64-4B23-A8DF-9564293B6283}" type="pres">
      <dgm:prSet presAssocID="{7028379B-D0F5-4629-8427-86E8033DECC2}" presName="linear" presStyleCnt="0">
        <dgm:presLayoutVars>
          <dgm:animLvl val="lvl"/>
          <dgm:resizeHandles val="exact"/>
        </dgm:presLayoutVars>
      </dgm:prSet>
      <dgm:spPr/>
      <dgm:t>
        <a:bodyPr/>
        <a:lstStyle/>
        <a:p>
          <a:endParaRPr lang="en-US"/>
        </a:p>
      </dgm:t>
    </dgm:pt>
    <dgm:pt modelId="{0A9F4B72-A81C-4981-A4AE-6BE4BF8CDDDA}" type="pres">
      <dgm:prSet presAssocID="{7C0425EC-D4C1-4607-AF9D-36D5BD8358A4}" presName="parentText" presStyleLbl="node1" presStyleIdx="0" presStyleCnt="1" custLinFactNeighborY="-42139">
        <dgm:presLayoutVars>
          <dgm:chMax val="0"/>
          <dgm:bulletEnabled val="1"/>
        </dgm:presLayoutVars>
      </dgm:prSet>
      <dgm:spPr/>
      <dgm:t>
        <a:bodyPr/>
        <a:lstStyle/>
        <a:p>
          <a:endParaRPr lang="en-US"/>
        </a:p>
      </dgm:t>
    </dgm:pt>
    <dgm:pt modelId="{91A9A72E-BB56-4204-B817-C18F9177C727}" type="pres">
      <dgm:prSet presAssocID="{7C0425EC-D4C1-4607-AF9D-36D5BD8358A4}" presName="childText" presStyleLbl="revTx" presStyleIdx="0" presStyleCnt="1" custScaleX="85185" custScaleY="142063">
        <dgm:presLayoutVars>
          <dgm:bulletEnabled val="1"/>
        </dgm:presLayoutVars>
      </dgm:prSet>
      <dgm:spPr/>
      <dgm:t>
        <a:bodyPr/>
        <a:lstStyle/>
        <a:p>
          <a:endParaRPr lang="en-US"/>
        </a:p>
      </dgm:t>
    </dgm:pt>
  </dgm:ptLst>
  <dgm:cxnLst>
    <dgm:cxn modelId="{42D6BA03-DA42-485C-BC2A-ADDD8A1F9BB3}" type="presOf" srcId="{D1ABFE6B-7D5F-424F-9AAC-0650F4C03FAA}" destId="{91A9A72E-BB56-4204-B817-C18F9177C727}" srcOrd="0" destOrd="3" presId="urn:microsoft.com/office/officeart/2005/8/layout/vList2"/>
    <dgm:cxn modelId="{858256B1-A285-40C7-9211-C5D3E00ADDF9}" type="presOf" srcId="{CA3E266E-5256-48B7-B258-5BB2B640ACFE}" destId="{91A9A72E-BB56-4204-B817-C18F9177C727}" srcOrd="0" destOrd="2" presId="urn:microsoft.com/office/officeart/2005/8/layout/vList2"/>
    <dgm:cxn modelId="{A8541B10-C5D0-404F-B85C-B1C3C0086546}" type="presOf" srcId="{DEFA2C43-3F89-46C6-BAEE-6FE8866D4DF0}" destId="{91A9A72E-BB56-4204-B817-C18F9177C727}" srcOrd="0" destOrd="0" presId="urn:microsoft.com/office/officeart/2005/8/layout/vList2"/>
    <dgm:cxn modelId="{F3EABCD4-DBD9-42D5-BE48-B9D00003C1E1}" type="presOf" srcId="{7C0425EC-D4C1-4607-AF9D-36D5BD8358A4}" destId="{0A9F4B72-A81C-4981-A4AE-6BE4BF8CDDDA}" srcOrd="0" destOrd="0" presId="urn:microsoft.com/office/officeart/2005/8/layout/vList2"/>
    <dgm:cxn modelId="{03AAC3B8-4244-4DD0-A61C-9DCB60D4AE9D}" srcId="{7C0425EC-D4C1-4607-AF9D-36D5BD8358A4}" destId="{CA3E266E-5256-48B7-B258-5BB2B640ACFE}" srcOrd="2" destOrd="0" parTransId="{EE95433D-2FCC-41A4-8D24-FA0CE93912CD}" sibTransId="{6EA9CC10-3B96-4954-86E6-C08C5CC9AE79}"/>
    <dgm:cxn modelId="{E34177D5-A200-430D-8B6F-A8D3ADAB2EA9}" srcId="{7C0425EC-D4C1-4607-AF9D-36D5BD8358A4}" destId="{561710F6-4E26-4ACC-A970-20F7239CE4A7}" srcOrd="1" destOrd="0" parTransId="{EB117920-C809-4D1D-BC13-60B75A3BD411}" sibTransId="{16A0C06D-9DB4-4043-B4FA-C49F1366EE30}"/>
    <dgm:cxn modelId="{1EC19350-177B-4330-85F8-93D5C46F2F12}" type="presOf" srcId="{7028379B-D0F5-4629-8427-86E8033DECC2}" destId="{3EE5063B-ED64-4B23-A8DF-9564293B6283}" srcOrd="0" destOrd="0" presId="urn:microsoft.com/office/officeart/2005/8/layout/vList2"/>
    <dgm:cxn modelId="{9C39F2DB-10A7-4355-B869-B66BA53D6D58}" srcId="{7028379B-D0F5-4629-8427-86E8033DECC2}" destId="{7C0425EC-D4C1-4607-AF9D-36D5BD8358A4}" srcOrd="0" destOrd="0" parTransId="{DB088E0A-5F4F-4150-BAA3-99B2A29CD17F}" sibTransId="{0E8EF11D-4431-4489-A87A-FD4EDBDAF9E1}"/>
    <dgm:cxn modelId="{7B4F097F-0C8F-4478-B8B1-140D59974473}" srcId="{7C0425EC-D4C1-4607-AF9D-36D5BD8358A4}" destId="{D1ABFE6B-7D5F-424F-9AAC-0650F4C03FAA}" srcOrd="3" destOrd="0" parTransId="{D5C8D63C-2279-4EB9-BBDB-762F1F74A049}" sibTransId="{B799ED29-CB0A-446C-BF7E-7C8569457E14}"/>
    <dgm:cxn modelId="{8F6D81F9-E14C-46E9-A878-6B7DB9451CA3}" type="presOf" srcId="{561710F6-4E26-4ACC-A970-20F7239CE4A7}" destId="{91A9A72E-BB56-4204-B817-C18F9177C727}" srcOrd="0" destOrd="1" presId="urn:microsoft.com/office/officeart/2005/8/layout/vList2"/>
    <dgm:cxn modelId="{30DBAB2D-9FCA-4F03-A720-D97EB2D8B36C}" srcId="{7C0425EC-D4C1-4607-AF9D-36D5BD8358A4}" destId="{DEFA2C43-3F89-46C6-BAEE-6FE8866D4DF0}" srcOrd="0" destOrd="0" parTransId="{C5E5B844-4FCC-4C06-A3A8-2517FFD081B1}" sibTransId="{D5664FD8-9BAF-4F2C-A5D4-6A49150257C5}"/>
    <dgm:cxn modelId="{58C31047-833E-4090-87E1-F86D29FE04DC}" type="presParOf" srcId="{3EE5063B-ED64-4B23-A8DF-9564293B6283}" destId="{0A9F4B72-A81C-4981-A4AE-6BE4BF8CDDDA}" srcOrd="0" destOrd="0" presId="urn:microsoft.com/office/officeart/2005/8/layout/vList2"/>
    <dgm:cxn modelId="{7626070A-2183-44C2-9EB1-8EB2674B2EB1}" type="presParOf" srcId="{3EE5063B-ED64-4B23-A8DF-9564293B6283}" destId="{91A9A72E-BB56-4204-B817-C18F9177C72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41338-2A06-4C0A-A1F3-51E0EE00C1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196D68D-4B2D-4BF9-B4FA-8D814A8E5C79}">
      <dgm:prSet/>
      <dgm:spPr/>
      <dgm:t>
        <a:bodyPr/>
        <a:lstStyle/>
        <a:p>
          <a:pPr rtl="0"/>
          <a:r>
            <a:rPr lang="en-US" dirty="0" smtClean="0">
              <a:solidFill>
                <a:schemeClr val="tx1"/>
              </a:solidFill>
            </a:rPr>
            <a:t>Remember, at a minimum, when working in any of the host yards in San Diego, you must wear a hard hat, safety glasses, ear plugs, and safety shoes in </a:t>
          </a:r>
          <a:r>
            <a:rPr lang="en-US" b="1" i="1" dirty="0" smtClean="0">
              <a:solidFill>
                <a:schemeClr val="tx1"/>
              </a:solidFill>
            </a:rPr>
            <a:t>any</a:t>
          </a:r>
          <a:r>
            <a:rPr lang="en-US" dirty="0" smtClean="0">
              <a:solidFill>
                <a:schemeClr val="tx1"/>
              </a:solidFill>
            </a:rPr>
            <a:t> production areas at all times.  Other PPE may be required based on the job you are doing or the yard you are working in!</a:t>
          </a:r>
          <a:endParaRPr lang="en-US" dirty="0">
            <a:solidFill>
              <a:schemeClr val="tx1"/>
            </a:solidFill>
          </a:endParaRPr>
        </a:p>
      </dgm:t>
    </dgm:pt>
    <dgm:pt modelId="{545C53A9-2BE1-4834-95E5-2F367916A412}" type="parTrans" cxnId="{E5923C68-B2BE-4A0A-9C11-4E65EF9EBCB1}">
      <dgm:prSet/>
      <dgm:spPr/>
      <dgm:t>
        <a:bodyPr/>
        <a:lstStyle/>
        <a:p>
          <a:endParaRPr lang="en-US"/>
        </a:p>
      </dgm:t>
    </dgm:pt>
    <dgm:pt modelId="{80EC67E6-13EB-4F3F-A97D-68AF4A2DB2AC}" type="sibTrans" cxnId="{E5923C68-B2BE-4A0A-9C11-4E65EF9EBCB1}">
      <dgm:prSet/>
      <dgm:spPr/>
      <dgm:t>
        <a:bodyPr/>
        <a:lstStyle/>
        <a:p>
          <a:endParaRPr lang="en-US"/>
        </a:p>
      </dgm:t>
    </dgm:pt>
    <dgm:pt modelId="{DB72376C-0855-4CB9-A3A5-56D4DC0038F2}" type="pres">
      <dgm:prSet presAssocID="{EF741338-2A06-4C0A-A1F3-51E0EE00C116}" presName="linear" presStyleCnt="0">
        <dgm:presLayoutVars>
          <dgm:animLvl val="lvl"/>
          <dgm:resizeHandles val="exact"/>
        </dgm:presLayoutVars>
      </dgm:prSet>
      <dgm:spPr/>
      <dgm:t>
        <a:bodyPr/>
        <a:lstStyle/>
        <a:p>
          <a:endParaRPr lang="en-US"/>
        </a:p>
      </dgm:t>
    </dgm:pt>
    <dgm:pt modelId="{77489D6D-0C5C-412C-8BC0-71D7FDEED77D}" type="pres">
      <dgm:prSet presAssocID="{5196D68D-4B2D-4BF9-B4FA-8D814A8E5C79}" presName="parentText" presStyleLbl="node1" presStyleIdx="0" presStyleCnt="1">
        <dgm:presLayoutVars>
          <dgm:chMax val="0"/>
          <dgm:bulletEnabled val="1"/>
        </dgm:presLayoutVars>
      </dgm:prSet>
      <dgm:spPr/>
      <dgm:t>
        <a:bodyPr/>
        <a:lstStyle/>
        <a:p>
          <a:endParaRPr lang="en-US"/>
        </a:p>
      </dgm:t>
    </dgm:pt>
  </dgm:ptLst>
  <dgm:cxnLst>
    <dgm:cxn modelId="{961588BC-A1C9-481A-9F4F-747E49B4D45D}" type="presOf" srcId="{EF741338-2A06-4C0A-A1F3-51E0EE00C116}" destId="{DB72376C-0855-4CB9-A3A5-56D4DC0038F2}" srcOrd="0" destOrd="0" presId="urn:microsoft.com/office/officeart/2005/8/layout/vList2"/>
    <dgm:cxn modelId="{ACCE4229-EB17-41CA-8346-8D533DD54A1C}" type="presOf" srcId="{5196D68D-4B2D-4BF9-B4FA-8D814A8E5C79}" destId="{77489D6D-0C5C-412C-8BC0-71D7FDEED77D}" srcOrd="0" destOrd="0" presId="urn:microsoft.com/office/officeart/2005/8/layout/vList2"/>
    <dgm:cxn modelId="{E5923C68-B2BE-4A0A-9C11-4E65EF9EBCB1}" srcId="{EF741338-2A06-4C0A-A1F3-51E0EE00C116}" destId="{5196D68D-4B2D-4BF9-B4FA-8D814A8E5C79}" srcOrd="0" destOrd="0" parTransId="{545C53A9-2BE1-4834-95E5-2F367916A412}" sibTransId="{80EC67E6-13EB-4F3F-A97D-68AF4A2DB2AC}"/>
    <dgm:cxn modelId="{A62B29F9-0520-40EA-A888-F681C74C612E}" type="presParOf" srcId="{DB72376C-0855-4CB9-A3A5-56D4DC0038F2}" destId="{77489D6D-0C5C-412C-8BC0-71D7FDEED77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4454FD-EAF1-4034-A45E-E6E40C36590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83B0638-4D51-4ACB-A550-76C25F561CD9}">
      <dgm:prSet/>
      <dgm:spPr/>
      <dgm:t>
        <a:bodyPr/>
        <a:lstStyle/>
        <a:p>
          <a:pPr rtl="0"/>
          <a:r>
            <a:rPr lang="en-US" dirty="0" smtClean="0">
              <a:solidFill>
                <a:schemeClr val="tx1"/>
              </a:solidFill>
            </a:rPr>
            <a:t>Hand Tools</a:t>
          </a:r>
          <a:endParaRPr lang="en-US" dirty="0">
            <a:solidFill>
              <a:schemeClr val="tx1"/>
            </a:solidFill>
          </a:endParaRPr>
        </a:p>
      </dgm:t>
    </dgm:pt>
    <dgm:pt modelId="{946B22FE-AD57-4D80-A78C-D21FCC54489B}" type="parTrans" cxnId="{DD994007-41E2-4872-8DC9-D51814796478}">
      <dgm:prSet/>
      <dgm:spPr/>
      <dgm:t>
        <a:bodyPr/>
        <a:lstStyle/>
        <a:p>
          <a:endParaRPr lang="en-US"/>
        </a:p>
      </dgm:t>
    </dgm:pt>
    <dgm:pt modelId="{2FED6286-1290-45CF-B876-910C460F5259}" type="sibTrans" cxnId="{DD994007-41E2-4872-8DC9-D51814796478}">
      <dgm:prSet/>
      <dgm:spPr/>
      <dgm:t>
        <a:bodyPr/>
        <a:lstStyle/>
        <a:p>
          <a:endParaRPr lang="en-US"/>
        </a:p>
      </dgm:t>
    </dgm:pt>
    <dgm:pt modelId="{BE75FD3D-0A41-4376-8BF4-C99245C19092}">
      <dgm:prSet/>
      <dgm:spPr/>
      <dgm:t>
        <a:bodyPr/>
        <a:lstStyle/>
        <a:p>
          <a:pPr rtl="0"/>
          <a:r>
            <a:rPr lang="en-US" dirty="0" smtClean="0">
              <a:solidFill>
                <a:schemeClr val="tx1"/>
              </a:solidFill>
            </a:rPr>
            <a:t>Power Tools</a:t>
          </a:r>
          <a:endParaRPr lang="en-US" dirty="0">
            <a:solidFill>
              <a:schemeClr val="tx1"/>
            </a:solidFill>
          </a:endParaRPr>
        </a:p>
      </dgm:t>
    </dgm:pt>
    <dgm:pt modelId="{65A57C81-E4D1-443F-AF35-A0F11686A597}" type="parTrans" cxnId="{4C5BED46-BDDE-4C72-9BDD-CC3ED5D2BE88}">
      <dgm:prSet/>
      <dgm:spPr/>
      <dgm:t>
        <a:bodyPr/>
        <a:lstStyle/>
        <a:p>
          <a:endParaRPr lang="en-US"/>
        </a:p>
      </dgm:t>
    </dgm:pt>
    <dgm:pt modelId="{44C84709-D609-4603-8546-538CE0EF84F5}" type="sibTrans" cxnId="{4C5BED46-BDDE-4C72-9BDD-CC3ED5D2BE88}">
      <dgm:prSet/>
      <dgm:spPr/>
      <dgm:t>
        <a:bodyPr/>
        <a:lstStyle/>
        <a:p>
          <a:endParaRPr lang="en-US"/>
        </a:p>
      </dgm:t>
    </dgm:pt>
    <dgm:pt modelId="{E439EF0B-073B-4C5B-B483-5C57253BEDC1}">
      <dgm:prSet/>
      <dgm:spPr/>
      <dgm:t>
        <a:bodyPr/>
        <a:lstStyle/>
        <a:p>
          <a:pPr rtl="0"/>
          <a:r>
            <a:rPr lang="en-US" dirty="0" smtClean="0">
              <a:solidFill>
                <a:schemeClr val="tx1"/>
              </a:solidFill>
            </a:rPr>
            <a:t>Cords and Chains</a:t>
          </a:r>
          <a:endParaRPr lang="en-US" dirty="0">
            <a:solidFill>
              <a:schemeClr val="tx1"/>
            </a:solidFill>
          </a:endParaRPr>
        </a:p>
      </dgm:t>
    </dgm:pt>
    <dgm:pt modelId="{A66F1D66-39B9-4A2C-8233-ADD3EB91F07A}" type="parTrans" cxnId="{ED472981-69A0-40F4-9155-B8F5F55B530F}">
      <dgm:prSet/>
      <dgm:spPr/>
      <dgm:t>
        <a:bodyPr/>
        <a:lstStyle/>
        <a:p>
          <a:endParaRPr lang="en-US"/>
        </a:p>
      </dgm:t>
    </dgm:pt>
    <dgm:pt modelId="{9F468BA6-C685-4A06-8B1D-30F88CE7356E}" type="sibTrans" cxnId="{ED472981-69A0-40F4-9155-B8F5F55B530F}">
      <dgm:prSet/>
      <dgm:spPr/>
      <dgm:t>
        <a:bodyPr/>
        <a:lstStyle/>
        <a:p>
          <a:endParaRPr lang="en-US"/>
        </a:p>
      </dgm:t>
    </dgm:pt>
    <dgm:pt modelId="{238966A6-02D5-4E43-9DF9-23BCFB9EFE5D}" type="pres">
      <dgm:prSet presAssocID="{534454FD-EAF1-4034-A45E-E6E40C36590B}" presName="linearFlow" presStyleCnt="0">
        <dgm:presLayoutVars>
          <dgm:dir/>
          <dgm:resizeHandles val="exact"/>
        </dgm:presLayoutVars>
      </dgm:prSet>
      <dgm:spPr/>
      <dgm:t>
        <a:bodyPr/>
        <a:lstStyle/>
        <a:p>
          <a:endParaRPr lang="en-US"/>
        </a:p>
      </dgm:t>
    </dgm:pt>
    <dgm:pt modelId="{7A1C5291-2727-4A05-A45E-F45D814485E9}" type="pres">
      <dgm:prSet presAssocID="{C83B0638-4D51-4ACB-A550-76C25F561CD9}" presName="composite" presStyleCnt="0"/>
      <dgm:spPr/>
    </dgm:pt>
    <dgm:pt modelId="{BC44E5D6-E0CA-472E-BE23-FD2C694D5631}" type="pres">
      <dgm:prSet presAssocID="{C83B0638-4D51-4ACB-A550-76C25F561CD9}" presName="imgShp"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278B1046-C424-4FE6-AB39-676139200187}" type="pres">
      <dgm:prSet presAssocID="{C83B0638-4D51-4ACB-A550-76C25F561CD9}" presName="txShp" presStyleLbl="node1" presStyleIdx="0" presStyleCnt="3">
        <dgm:presLayoutVars>
          <dgm:bulletEnabled val="1"/>
        </dgm:presLayoutVars>
      </dgm:prSet>
      <dgm:spPr/>
      <dgm:t>
        <a:bodyPr/>
        <a:lstStyle/>
        <a:p>
          <a:endParaRPr lang="en-US"/>
        </a:p>
      </dgm:t>
    </dgm:pt>
    <dgm:pt modelId="{950DA40F-D2CF-4362-B427-514F83E95170}" type="pres">
      <dgm:prSet presAssocID="{2FED6286-1290-45CF-B876-910C460F5259}" presName="spacing" presStyleCnt="0"/>
      <dgm:spPr/>
    </dgm:pt>
    <dgm:pt modelId="{D3F15657-2471-402F-915F-96793EA2CC36}" type="pres">
      <dgm:prSet presAssocID="{BE75FD3D-0A41-4376-8BF4-C99245C19092}" presName="composite" presStyleCnt="0"/>
      <dgm:spPr/>
    </dgm:pt>
    <dgm:pt modelId="{A41219A2-342A-4618-A616-92E0A64AA297}" type="pres">
      <dgm:prSet presAssocID="{BE75FD3D-0A41-4376-8BF4-C99245C19092}" presName="imgShp" presStyleLbl="fgImgPlace1" presStyleIdx="1" presStyleCnt="3"/>
      <dgm:spPr>
        <a:blipFill rotWithShape="1">
          <a:blip xmlns:r="http://schemas.openxmlformats.org/officeDocument/2006/relationships" r:embed="rId2"/>
          <a:stretch>
            <a:fillRect/>
          </a:stretch>
        </a:blipFill>
      </dgm:spPr>
    </dgm:pt>
    <dgm:pt modelId="{B92FE563-6718-4A6A-901B-C138D701BCDF}" type="pres">
      <dgm:prSet presAssocID="{BE75FD3D-0A41-4376-8BF4-C99245C19092}" presName="txShp" presStyleLbl="node1" presStyleIdx="1" presStyleCnt="3">
        <dgm:presLayoutVars>
          <dgm:bulletEnabled val="1"/>
        </dgm:presLayoutVars>
      </dgm:prSet>
      <dgm:spPr/>
      <dgm:t>
        <a:bodyPr/>
        <a:lstStyle/>
        <a:p>
          <a:endParaRPr lang="en-US"/>
        </a:p>
      </dgm:t>
    </dgm:pt>
    <dgm:pt modelId="{9E2E56AF-5776-495A-A426-893E0A28B71F}" type="pres">
      <dgm:prSet presAssocID="{44C84709-D609-4603-8546-538CE0EF84F5}" presName="spacing" presStyleCnt="0"/>
      <dgm:spPr/>
    </dgm:pt>
    <dgm:pt modelId="{CD102289-ACAD-4B5F-8C4D-08223703228A}" type="pres">
      <dgm:prSet presAssocID="{E439EF0B-073B-4C5B-B483-5C57253BEDC1}" presName="composite" presStyleCnt="0"/>
      <dgm:spPr/>
    </dgm:pt>
    <dgm:pt modelId="{2ABC1BB0-044E-4028-94CE-78237132F891}" type="pres">
      <dgm:prSet presAssocID="{E439EF0B-073B-4C5B-B483-5C57253BEDC1}" presName="imgShp" presStyleLbl="fgImgPlace1" presStyleIdx="2" presStyleCnt="3"/>
      <dgm:spPr>
        <a:blipFill rotWithShape="1">
          <a:blip xmlns:r="http://schemas.openxmlformats.org/officeDocument/2006/relationships" r:embed="rId3"/>
          <a:stretch>
            <a:fillRect/>
          </a:stretch>
        </a:blipFill>
      </dgm:spPr>
    </dgm:pt>
    <dgm:pt modelId="{1D8CF24C-EC60-48BF-AB41-CD85C0A8AAFF}" type="pres">
      <dgm:prSet presAssocID="{E439EF0B-073B-4C5B-B483-5C57253BEDC1}" presName="txShp" presStyleLbl="node1" presStyleIdx="2" presStyleCnt="3">
        <dgm:presLayoutVars>
          <dgm:bulletEnabled val="1"/>
        </dgm:presLayoutVars>
      </dgm:prSet>
      <dgm:spPr/>
      <dgm:t>
        <a:bodyPr/>
        <a:lstStyle/>
        <a:p>
          <a:endParaRPr lang="en-US"/>
        </a:p>
      </dgm:t>
    </dgm:pt>
  </dgm:ptLst>
  <dgm:cxnLst>
    <dgm:cxn modelId="{BDE9C3F5-FEAA-4520-8AE7-DF1F8A9278E5}" type="presOf" srcId="{E439EF0B-073B-4C5B-B483-5C57253BEDC1}" destId="{1D8CF24C-EC60-48BF-AB41-CD85C0A8AAFF}" srcOrd="0" destOrd="0" presId="urn:microsoft.com/office/officeart/2005/8/layout/vList3"/>
    <dgm:cxn modelId="{ED472981-69A0-40F4-9155-B8F5F55B530F}" srcId="{534454FD-EAF1-4034-A45E-E6E40C36590B}" destId="{E439EF0B-073B-4C5B-B483-5C57253BEDC1}" srcOrd="2" destOrd="0" parTransId="{A66F1D66-39B9-4A2C-8233-ADD3EB91F07A}" sibTransId="{9F468BA6-C685-4A06-8B1D-30F88CE7356E}"/>
    <dgm:cxn modelId="{E303920A-2814-4DE2-9199-DDC9B1758F11}" type="presOf" srcId="{534454FD-EAF1-4034-A45E-E6E40C36590B}" destId="{238966A6-02D5-4E43-9DF9-23BCFB9EFE5D}" srcOrd="0" destOrd="0" presId="urn:microsoft.com/office/officeart/2005/8/layout/vList3"/>
    <dgm:cxn modelId="{4C5BED46-BDDE-4C72-9BDD-CC3ED5D2BE88}" srcId="{534454FD-EAF1-4034-A45E-E6E40C36590B}" destId="{BE75FD3D-0A41-4376-8BF4-C99245C19092}" srcOrd="1" destOrd="0" parTransId="{65A57C81-E4D1-443F-AF35-A0F11686A597}" sibTransId="{44C84709-D609-4603-8546-538CE0EF84F5}"/>
    <dgm:cxn modelId="{CD6E6BFB-8A8A-4540-8290-BE0139E13B8A}" type="presOf" srcId="{BE75FD3D-0A41-4376-8BF4-C99245C19092}" destId="{B92FE563-6718-4A6A-901B-C138D701BCDF}" srcOrd="0" destOrd="0" presId="urn:microsoft.com/office/officeart/2005/8/layout/vList3"/>
    <dgm:cxn modelId="{DD994007-41E2-4872-8DC9-D51814796478}" srcId="{534454FD-EAF1-4034-A45E-E6E40C36590B}" destId="{C83B0638-4D51-4ACB-A550-76C25F561CD9}" srcOrd="0" destOrd="0" parTransId="{946B22FE-AD57-4D80-A78C-D21FCC54489B}" sibTransId="{2FED6286-1290-45CF-B876-910C460F5259}"/>
    <dgm:cxn modelId="{FE7CD0A6-39DC-46FC-BA5C-7559549AD844}" type="presOf" srcId="{C83B0638-4D51-4ACB-A550-76C25F561CD9}" destId="{278B1046-C424-4FE6-AB39-676139200187}" srcOrd="0" destOrd="0" presId="urn:microsoft.com/office/officeart/2005/8/layout/vList3"/>
    <dgm:cxn modelId="{87731C61-88E7-4D48-938A-E572C03AEFF7}" type="presParOf" srcId="{238966A6-02D5-4E43-9DF9-23BCFB9EFE5D}" destId="{7A1C5291-2727-4A05-A45E-F45D814485E9}" srcOrd="0" destOrd="0" presId="urn:microsoft.com/office/officeart/2005/8/layout/vList3"/>
    <dgm:cxn modelId="{2684CE15-96D4-4D46-87D9-9EEC206214DD}" type="presParOf" srcId="{7A1C5291-2727-4A05-A45E-F45D814485E9}" destId="{BC44E5D6-E0CA-472E-BE23-FD2C694D5631}" srcOrd="0" destOrd="0" presId="urn:microsoft.com/office/officeart/2005/8/layout/vList3"/>
    <dgm:cxn modelId="{51CFAE1A-35F2-4254-A144-6950D6D686F5}" type="presParOf" srcId="{7A1C5291-2727-4A05-A45E-F45D814485E9}" destId="{278B1046-C424-4FE6-AB39-676139200187}" srcOrd="1" destOrd="0" presId="urn:microsoft.com/office/officeart/2005/8/layout/vList3"/>
    <dgm:cxn modelId="{1F669465-6478-41FD-938E-4EBE85C7073D}" type="presParOf" srcId="{238966A6-02D5-4E43-9DF9-23BCFB9EFE5D}" destId="{950DA40F-D2CF-4362-B427-514F83E95170}" srcOrd="1" destOrd="0" presId="urn:microsoft.com/office/officeart/2005/8/layout/vList3"/>
    <dgm:cxn modelId="{EB59CE60-7C6F-41C5-AEA8-86D597FDA25E}" type="presParOf" srcId="{238966A6-02D5-4E43-9DF9-23BCFB9EFE5D}" destId="{D3F15657-2471-402F-915F-96793EA2CC36}" srcOrd="2" destOrd="0" presId="urn:microsoft.com/office/officeart/2005/8/layout/vList3"/>
    <dgm:cxn modelId="{51ADF9F0-9F07-4665-BBBB-4337952BDD4F}" type="presParOf" srcId="{D3F15657-2471-402F-915F-96793EA2CC36}" destId="{A41219A2-342A-4618-A616-92E0A64AA297}" srcOrd="0" destOrd="0" presId="urn:microsoft.com/office/officeart/2005/8/layout/vList3"/>
    <dgm:cxn modelId="{005C71D9-A4A0-4ADA-ABD2-44540F9DF4BD}" type="presParOf" srcId="{D3F15657-2471-402F-915F-96793EA2CC36}" destId="{B92FE563-6718-4A6A-901B-C138D701BCDF}" srcOrd="1" destOrd="0" presId="urn:microsoft.com/office/officeart/2005/8/layout/vList3"/>
    <dgm:cxn modelId="{C882EE2A-92B9-4111-8E7F-38EC4B96D85D}" type="presParOf" srcId="{238966A6-02D5-4E43-9DF9-23BCFB9EFE5D}" destId="{9E2E56AF-5776-495A-A426-893E0A28B71F}" srcOrd="3" destOrd="0" presId="urn:microsoft.com/office/officeart/2005/8/layout/vList3"/>
    <dgm:cxn modelId="{4E860692-8DEE-466A-AD2D-ECC0AA7DD677}" type="presParOf" srcId="{238966A6-02D5-4E43-9DF9-23BCFB9EFE5D}" destId="{CD102289-ACAD-4B5F-8C4D-08223703228A}" srcOrd="4" destOrd="0" presId="urn:microsoft.com/office/officeart/2005/8/layout/vList3"/>
    <dgm:cxn modelId="{06F8665C-01D8-4702-947C-66B1CAB4102A}" type="presParOf" srcId="{CD102289-ACAD-4B5F-8C4D-08223703228A}" destId="{2ABC1BB0-044E-4028-94CE-78237132F891}" srcOrd="0" destOrd="0" presId="urn:microsoft.com/office/officeart/2005/8/layout/vList3"/>
    <dgm:cxn modelId="{FD870BB3-2421-48BE-A7AD-24983391C1D2}" type="presParOf" srcId="{CD102289-ACAD-4B5F-8C4D-08223703228A}" destId="{1D8CF24C-EC60-48BF-AB41-CD85C0A8AAF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126BC3-CFCE-4148-8E94-5075007E48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E81947-69FC-4C77-85DD-C21838627AF2}">
      <dgm:prSet/>
      <dgm:spPr/>
      <dgm:t>
        <a:bodyPr/>
        <a:lstStyle/>
        <a:p>
          <a:pPr rtl="0"/>
          <a:r>
            <a:rPr lang="en-US" smtClean="0">
              <a:solidFill>
                <a:schemeClr val="tx1"/>
              </a:solidFill>
            </a:rPr>
            <a:t>Mallets are a type of hammer with a large striking surface, which allows the technician to exert force over a larger area than a hammer, so as not to harm the part or component. </a:t>
          </a:r>
          <a:endParaRPr lang="en-US">
            <a:solidFill>
              <a:schemeClr val="tx1"/>
            </a:solidFill>
          </a:endParaRPr>
        </a:p>
      </dgm:t>
    </dgm:pt>
    <dgm:pt modelId="{77FD8D76-DBEF-46A3-AC9B-1C5122F3657F}" type="parTrans" cxnId="{A5AB5EE8-AA09-490F-88E7-3E3111C76B71}">
      <dgm:prSet/>
      <dgm:spPr/>
      <dgm:t>
        <a:bodyPr/>
        <a:lstStyle/>
        <a:p>
          <a:endParaRPr lang="en-US"/>
        </a:p>
      </dgm:t>
    </dgm:pt>
    <dgm:pt modelId="{8AAA66B4-4A1C-4DAA-85D5-D24E8505BB24}" type="sibTrans" cxnId="{A5AB5EE8-AA09-490F-88E7-3E3111C76B71}">
      <dgm:prSet/>
      <dgm:spPr/>
      <dgm:t>
        <a:bodyPr/>
        <a:lstStyle/>
        <a:p>
          <a:endParaRPr lang="en-US"/>
        </a:p>
      </dgm:t>
    </dgm:pt>
    <dgm:pt modelId="{983BCF62-FA5B-43E6-BE7F-567D42090804}">
      <dgm:prSet/>
      <dgm:spPr/>
      <dgm:t>
        <a:bodyPr/>
        <a:lstStyle/>
        <a:p>
          <a:pPr rtl="0"/>
          <a:r>
            <a:rPr lang="en-US" dirty="0" smtClean="0">
              <a:solidFill>
                <a:schemeClr val="tx1"/>
              </a:solidFill>
            </a:rPr>
            <a:t>A rubber mallet is used to deliver a force to an object without harming the surface.</a:t>
          </a:r>
          <a:endParaRPr lang="en-US" dirty="0">
            <a:solidFill>
              <a:schemeClr val="tx1"/>
            </a:solidFill>
          </a:endParaRPr>
        </a:p>
      </dgm:t>
    </dgm:pt>
    <dgm:pt modelId="{6CA554C0-F9B3-44C3-B68B-2E58182EA459}" type="parTrans" cxnId="{10E47628-F04E-4937-BA4E-DF95A1CA52AC}">
      <dgm:prSet/>
      <dgm:spPr/>
      <dgm:t>
        <a:bodyPr/>
        <a:lstStyle/>
        <a:p>
          <a:endParaRPr lang="en-US"/>
        </a:p>
      </dgm:t>
    </dgm:pt>
    <dgm:pt modelId="{DC6DCF50-B82C-4CA9-80B9-9BBF51E3A697}" type="sibTrans" cxnId="{10E47628-F04E-4937-BA4E-DF95A1CA52AC}">
      <dgm:prSet/>
      <dgm:spPr/>
      <dgm:t>
        <a:bodyPr/>
        <a:lstStyle/>
        <a:p>
          <a:endParaRPr lang="en-US"/>
        </a:p>
      </dgm:t>
    </dgm:pt>
    <dgm:pt modelId="{37349535-8B2B-4DD5-887D-AB9C2F75AC36}" type="pres">
      <dgm:prSet presAssocID="{70126BC3-CFCE-4148-8E94-5075007E4831}" presName="linear" presStyleCnt="0">
        <dgm:presLayoutVars>
          <dgm:animLvl val="lvl"/>
          <dgm:resizeHandles val="exact"/>
        </dgm:presLayoutVars>
      </dgm:prSet>
      <dgm:spPr/>
      <dgm:t>
        <a:bodyPr/>
        <a:lstStyle/>
        <a:p>
          <a:endParaRPr lang="en-US"/>
        </a:p>
      </dgm:t>
    </dgm:pt>
    <dgm:pt modelId="{5DA6E89C-EAA8-416C-9687-A56873052A00}" type="pres">
      <dgm:prSet presAssocID="{E8E81947-69FC-4C77-85DD-C21838627AF2}" presName="parentText" presStyleLbl="node1" presStyleIdx="0" presStyleCnt="2">
        <dgm:presLayoutVars>
          <dgm:chMax val="0"/>
          <dgm:bulletEnabled val="1"/>
        </dgm:presLayoutVars>
      </dgm:prSet>
      <dgm:spPr/>
      <dgm:t>
        <a:bodyPr/>
        <a:lstStyle/>
        <a:p>
          <a:endParaRPr lang="en-US"/>
        </a:p>
      </dgm:t>
    </dgm:pt>
    <dgm:pt modelId="{EA24859F-7D2E-4D34-AB3E-80661D98CA39}" type="pres">
      <dgm:prSet presAssocID="{8AAA66B4-4A1C-4DAA-85D5-D24E8505BB24}" presName="spacer" presStyleCnt="0"/>
      <dgm:spPr/>
    </dgm:pt>
    <dgm:pt modelId="{95736008-97DC-48E8-90BB-5A28DC982D10}" type="pres">
      <dgm:prSet presAssocID="{983BCF62-FA5B-43E6-BE7F-567D42090804}" presName="parentText" presStyleLbl="node1" presStyleIdx="1" presStyleCnt="2">
        <dgm:presLayoutVars>
          <dgm:chMax val="0"/>
          <dgm:bulletEnabled val="1"/>
        </dgm:presLayoutVars>
      </dgm:prSet>
      <dgm:spPr/>
      <dgm:t>
        <a:bodyPr/>
        <a:lstStyle/>
        <a:p>
          <a:endParaRPr lang="en-US"/>
        </a:p>
      </dgm:t>
    </dgm:pt>
  </dgm:ptLst>
  <dgm:cxnLst>
    <dgm:cxn modelId="{A5AB5EE8-AA09-490F-88E7-3E3111C76B71}" srcId="{70126BC3-CFCE-4148-8E94-5075007E4831}" destId="{E8E81947-69FC-4C77-85DD-C21838627AF2}" srcOrd="0" destOrd="0" parTransId="{77FD8D76-DBEF-46A3-AC9B-1C5122F3657F}" sibTransId="{8AAA66B4-4A1C-4DAA-85D5-D24E8505BB24}"/>
    <dgm:cxn modelId="{B7F33026-DA12-4DB4-BC17-4923D9476468}" type="presOf" srcId="{E8E81947-69FC-4C77-85DD-C21838627AF2}" destId="{5DA6E89C-EAA8-416C-9687-A56873052A00}" srcOrd="0" destOrd="0" presId="urn:microsoft.com/office/officeart/2005/8/layout/vList2"/>
    <dgm:cxn modelId="{10E47628-F04E-4937-BA4E-DF95A1CA52AC}" srcId="{70126BC3-CFCE-4148-8E94-5075007E4831}" destId="{983BCF62-FA5B-43E6-BE7F-567D42090804}" srcOrd="1" destOrd="0" parTransId="{6CA554C0-F9B3-44C3-B68B-2E58182EA459}" sibTransId="{DC6DCF50-B82C-4CA9-80B9-9BBF51E3A697}"/>
    <dgm:cxn modelId="{F6AB86D9-B1E2-4179-9458-D1AA5D4777FB}" type="presOf" srcId="{983BCF62-FA5B-43E6-BE7F-567D42090804}" destId="{95736008-97DC-48E8-90BB-5A28DC982D10}" srcOrd="0" destOrd="0" presId="urn:microsoft.com/office/officeart/2005/8/layout/vList2"/>
    <dgm:cxn modelId="{4C4AB26F-E599-4D8F-9F98-0F6FC5CCBADB}" type="presOf" srcId="{70126BC3-CFCE-4148-8E94-5075007E4831}" destId="{37349535-8B2B-4DD5-887D-AB9C2F75AC36}" srcOrd="0" destOrd="0" presId="urn:microsoft.com/office/officeart/2005/8/layout/vList2"/>
    <dgm:cxn modelId="{EC2394AB-792E-40B0-9424-9312D1CEA687}" type="presParOf" srcId="{37349535-8B2B-4DD5-887D-AB9C2F75AC36}" destId="{5DA6E89C-EAA8-416C-9687-A56873052A00}" srcOrd="0" destOrd="0" presId="urn:microsoft.com/office/officeart/2005/8/layout/vList2"/>
    <dgm:cxn modelId="{26EFB678-ABDF-4263-893B-ABD3583F17AD}" type="presParOf" srcId="{37349535-8B2B-4DD5-887D-AB9C2F75AC36}" destId="{EA24859F-7D2E-4D34-AB3E-80661D98CA39}" srcOrd="1" destOrd="0" presId="urn:microsoft.com/office/officeart/2005/8/layout/vList2"/>
    <dgm:cxn modelId="{3985E0A2-B02D-4B25-ADD3-5F2D1234D446}" type="presParOf" srcId="{37349535-8B2B-4DD5-887D-AB9C2F75AC36}" destId="{95736008-97DC-48E8-90BB-5A28DC982D1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838209-EA6E-4AFA-9D4C-EFC3D0F9AB8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468801A-F432-44E9-BBCE-47F9E47AE5BC}">
      <dgm:prSet/>
      <dgm:spPr>
        <a:solidFill>
          <a:schemeClr val="tx1"/>
        </a:solidFill>
      </dgm:spPr>
      <dgm:t>
        <a:bodyPr/>
        <a:lstStyle/>
        <a:p>
          <a:pPr rtl="0"/>
          <a:r>
            <a:rPr lang="en-US" smtClean="0"/>
            <a:t>Do</a:t>
          </a:r>
          <a:endParaRPr lang="en-US"/>
        </a:p>
      </dgm:t>
    </dgm:pt>
    <dgm:pt modelId="{7020FCF5-698E-42FE-ACCA-638FE7D0C723}" type="parTrans" cxnId="{F56ADB9F-1601-4794-9AAE-6A1C63EE3C19}">
      <dgm:prSet/>
      <dgm:spPr/>
      <dgm:t>
        <a:bodyPr/>
        <a:lstStyle/>
        <a:p>
          <a:endParaRPr lang="en-US"/>
        </a:p>
      </dgm:t>
    </dgm:pt>
    <dgm:pt modelId="{937091F3-321B-4601-B7FD-AC01CCAAFA37}" type="sibTrans" cxnId="{F56ADB9F-1601-4794-9AAE-6A1C63EE3C19}">
      <dgm:prSet/>
      <dgm:spPr/>
      <dgm:t>
        <a:bodyPr/>
        <a:lstStyle/>
        <a:p>
          <a:endParaRPr lang="en-US"/>
        </a:p>
      </dgm:t>
    </dgm:pt>
    <dgm:pt modelId="{05217BDE-897C-4A8F-B5E7-D53D46E8EE9B}">
      <dgm:prSet/>
      <dgm:spPr>
        <a:solidFill>
          <a:schemeClr val="tx1"/>
        </a:solidFill>
      </dgm:spPr>
      <dgm:t>
        <a:bodyPr/>
        <a:lstStyle/>
        <a:p>
          <a:pPr rtl="0"/>
          <a:r>
            <a:rPr lang="en-US" smtClean="0"/>
            <a:t>Keep in good condition</a:t>
          </a:r>
          <a:endParaRPr lang="en-US"/>
        </a:p>
      </dgm:t>
    </dgm:pt>
    <dgm:pt modelId="{560409BF-B2F2-413F-BE04-32EAF0C4AC18}" type="parTrans" cxnId="{66209DC3-1E96-4C50-BBD4-933BDDE6AE87}">
      <dgm:prSet/>
      <dgm:spPr/>
      <dgm:t>
        <a:bodyPr/>
        <a:lstStyle/>
        <a:p>
          <a:endParaRPr lang="en-US"/>
        </a:p>
      </dgm:t>
    </dgm:pt>
    <dgm:pt modelId="{7BABB459-FB0A-4801-A898-B99355B685A4}" type="sibTrans" cxnId="{66209DC3-1E96-4C50-BBD4-933BDDE6AE87}">
      <dgm:prSet/>
      <dgm:spPr/>
      <dgm:t>
        <a:bodyPr/>
        <a:lstStyle/>
        <a:p>
          <a:endParaRPr lang="en-US"/>
        </a:p>
      </dgm:t>
    </dgm:pt>
    <dgm:pt modelId="{DABC68B2-F4AA-4A9B-AFD1-3E05B0E3F0BA}">
      <dgm:prSet/>
      <dgm:spPr>
        <a:solidFill>
          <a:schemeClr val="tx1"/>
        </a:solidFill>
      </dgm:spPr>
      <dgm:t>
        <a:bodyPr/>
        <a:lstStyle/>
        <a:p>
          <a:pPr rtl="0"/>
          <a:r>
            <a:rPr lang="en-US" smtClean="0"/>
            <a:t>Store in proper place</a:t>
          </a:r>
          <a:endParaRPr lang="en-US"/>
        </a:p>
      </dgm:t>
    </dgm:pt>
    <dgm:pt modelId="{26D0D8FE-DEB5-428A-88D8-22BDAC66B336}" type="parTrans" cxnId="{643AFD3B-E485-4A2F-8415-A20AF3F2E48B}">
      <dgm:prSet/>
      <dgm:spPr/>
      <dgm:t>
        <a:bodyPr/>
        <a:lstStyle/>
        <a:p>
          <a:endParaRPr lang="en-US"/>
        </a:p>
      </dgm:t>
    </dgm:pt>
    <dgm:pt modelId="{A78BE1CF-16D3-4AB2-9B35-D9A4A9AFC1B8}" type="sibTrans" cxnId="{643AFD3B-E485-4A2F-8415-A20AF3F2E48B}">
      <dgm:prSet/>
      <dgm:spPr/>
      <dgm:t>
        <a:bodyPr/>
        <a:lstStyle/>
        <a:p>
          <a:endParaRPr lang="en-US"/>
        </a:p>
      </dgm:t>
    </dgm:pt>
    <dgm:pt modelId="{534780C6-7A74-4149-B29E-913DCA527E25}">
      <dgm:prSet/>
      <dgm:spPr>
        <a:solidFill>
          <a:schemeClr val="tx1"/>
        </a:solidFill>
      </dgm:spPr>
      <dgm:t>
        <a:bodyPr/>
        <a:lstStyle/>
        <a:p>
          <a:pPr rtl="0"/>
          <a:r>
            <a:rPr lang="en-US" smtClean="0"/>
            <a:t>Make sure wrench fits fastener</a:t>
          </a:r>
          <a:endParaRPr lang="en-US"/>
        </a:p>
      </dgm:t>
    </dgm:pt>
    <dgm:pt modelId="{F1F5E71A-8F7F-4255-8C1F-8C0504F8B2AD}" type="parTrans" cxnId="{3B60BE14-45F9-4AF9-A026-36B0B8CDEA13}">
      <dgm:prSet/>
      <dgm:spPr/>
      <dgm:t>
        <a:bodyPr/>
        <a:lstStyle/>
        <a:p>
          <a:endParaRPr lang="en-US"/>
        </a:p>
      </dgm:t>
    </dgm:pt>
    <dgm:pt modelId="{62AC1557-05BB-4029-8A7E-969FA3636B76}" type="sibTrans" cxnId="{3B60BE14-45F9-4AF9-A026-36B0B8CDEA13}">
      <dgm:prSet/>
      <dgm:spPr/>
      <dgm:t>
        <a:bodyPr/>
        <a:lstStyle/>
        <a:p>
          <a:endParaRPr lang="en-US"/>
        </a:p>
      </dgm:t>
    </dgm:pt>
    <dgm:pt modelId="{265E96EE-5AD3-43B2-A698-E206A981F6BC}">
      <dgm:prSet/>
      <dgm:spPr>
        <a:solidFill>
          <a:schemeClr val="tx1"/>
        </a:solidFill>
      </dgm:spPr>
      <dgm:t>
        <a:bodyPr/>
        <a:lstStyle/>
        <a:p>
          <a:pPr rtl="0"/>
          <a:r>
            <a:rPr lang="en-US" dirty="0" smtClean="0"/>
            <a:t>Inspect before use</a:t>
          </a:r>
          <a:endParaRPr lang="en-US" dirty="0"/>
        </a:p>
      </dgm:t>
    </dgm:pt>
    <dgm:pt modelId="{0599C770-3DC3-4C08-B420-D49E5DFC910C}" type="parTrans" cxnId="{A09D522E-D475-4096-8DCA-BF67B8C641F1}">
      <dgm:prSet/>
      <dgm:spPr/>
      <dgm:t>
        <a:bodyPr/>
        <a:lstStyle/>
        <a:p>
          <a:endParaRPr lang="en-US"/>
        </a:p>
      </dgm:t>
    </dgm:pt>
    <dgm:pt modelId="{E0F8059E-7A45-4992-8A7E-D82027468D20}" type="sibTrans" cxnId="{A09D522E-D475-4096-8DCA-BF67B8C641F1}">
      <dgm:prSet/>
      <dgm:spPr/>
      <dgm:t>
        <a:bodyPr/>
        <a:lstStyle/>
        <a:p>
          <a:endParaRPr lang="en-US"/>
        </a:p>
      </dgm:t>
    </dgm:pt>
    <dgm:pt modelId="{450C2C5E-5D88-4CFF-B9E5-6E4B6A67B0C8}">
      <dgm:prSet/>
      <dgm:spPr>
        <a:solidFill>
          <a:schemeClr val="tx1"/>
        </a:solidFill>
      </dgm:spPr>
      <dgm:t>
        <a:bodyPr/>
        <a:lstStyle/>
        <a:p>
          <a:pPr rtl="0"/>
          <a:r>
            <a:rPr lang="en-US" smtClean="0"/>
            <a:t>Choose the right wrench for the job</a:t>
          </a:r>
          <a:endParaRPr lang="en-US"/>
        </a:p>
      </dgm:t>
    </dgm:pt>
    <dgm:pt modelId="{3EA9FA4A-3423-4F3D-ABC5-6222639CFB7D}" type="parTrans" cxnId="{C136DDD1-F873-443F-9E97-7EB4204F6CE2}">
      <dgm:prSet/>
      <dgm:spPr/>
      <dgm:t>
        <a:bodyPr/>
        <a:lstStyle/>
        <a:p>
          <a:endParaRPr lang="en-US"/>
        </a:p>
      </dgm:t>
    </dgm:pt>
    <dgm:pt modelId="{92B686A2-7CD0-45DB-9DF4-6BC03E0D4D1A}" type="sibTrans" cxnId="{C136DDD1-F873-443F-9E97-7EB4204F6CE2}">
      <dgm:prSet/>
      <dgm:spPr/>
      <dgm:t>
        <a:bodyPr/>
        <a:lstStyle/>
        <a:p>
          <a:endParaRPr lang="en-US"/>
        </a:p>
      </dgm:t>
    </dgm:pt>
    <dgm:pt modelId="{E32AC243-ACCD-4887-8F61-880A87F8C8D2}">
      <dgm:prSet/>
      <dgm:spPr>
        <a:solidFill>
          <a:schemeClr val="tx1"/>
        </a:solidFill>
      </dgm:spPr>
      <dgm:t>
        <a:bodyPr/>
        <a:lstStyle/>
        <a:p>
          <a:pPr rtl="0"/>
          <a:r>
            <a:rPr lang="en-US" smtClean="0"/>
            <a:t>Set good solid footing</a:t>
          </a:r>
          <a:endParaRPr lang="en-US"/>
        </a:p>
      </dgm:t>
    </dgm:pt>
    <dgm:pt modelId="{36C2663B-6B69-4793-8471-2DC823F798D8}" type="parTrans" cxnId="{9A060FC6-CBCC-465A-B58C-9A5A7B8F2F1F}">
      <dgm:prSet/>
      <dgm:spPr/>
      <dgm:t>
        <a:bodyPr/>
        <a:lstStyle/>
        <a:p>
          <a:endParaRPr lang="en-US"/>
        </a:p>
      </dgm:t>
    </dgm:pt>
    <dgm:pt modelId="{86F9DCE1-64AA-433A-BAD5-E2530EACC438}" type="sibTrans" cxnId="{9A060FC6-CBCC-465A-B58C-9A5A7B8F2F1F}">
      <dgm:prSet/>
      <dgm:spPr/>
      <dgm:t>
        <a:bodyPr/>
        <a:lstStyle/>
        <a:p>
          <a:endParaRPr lang="en-US"/>
        </a:p>
      </dgm:t>
    </dgm:pt>
    <dgm:pt modelId="{AADCAD18-D0C2-4926-AEB2-8CB4AF4CA78E}">
      <dgm:prSet/>
      <dgm:spPr>
        <a:solidFill>
          <a:schemeClr val="tx1"/>
        </a:solidFill>
      </dgm:spPr>
      <dgm:t>
        <a:bodyPr/>
        <a:lstStyle/>
        <a:p>
          <a:pPr rtl="0"/>
          <a:r>
            <a:rPr lang="en-US" smtClean="0"/>
            <a:t>Use the right size wrench for the fastener </a:t>
          </a:r>
          <a:endParaRPr lang="en-US"/>
        </a:p>
      </dgm:t>
    </dgm:pt>
    <dgm:pt modelId="{E6F7B300-D268-4E83-BF03-322D41614758}" type="parTrans" cxnId="{501B3BD7-4C2A-46AC-84BE-548DA7BB5A07}">
      <dgm:prSet/>
      <dgm:spPr/>
      <dgm:t>
        <a:bodyPr/>
        <a:lstStyle/>
        <a:p>
          <a:endParaRPr lang="en-US"/>
        </a:p>
      </dgm:t>
    </dgm:pt>
    <dgm:pt modelId="{C57C6BD0-5263-409B-9E6D-9A1E173A9811}" type="sibTrans" cxnId="{501B3BD7-4C2A-46AC-84BE-548DA7BB5A07}">
      <dgm:prSet/>
      <dgm:spPr/>
      <dgm:t>
        <a:bodyPr/>
        <a:lstStyle/>
        <a:p>
          <a:endParaRPr lang="en-US"/>
        </a:p>
      </dgm:t>
    </dgm:pt>
    <dgm:pt modelId="{8AE36B96-0D15-4254-BC43-E46B57FB02C9}">
      <dgm:prSet/>
      <dgm:spPr>
        <a:solidFill>
          <a:schemeClr val="tx1"/>
        </a:solidFill>
      </dgm:spPr>
      <dgm:t>
        <a:bodyPr/>
        <a:lstStyle/>
        <a:p>
          <a:pPr rtl="0"/>
          <a:endParaRPr lang="en-US"/>
        </a:p>
      </dgm:t>
    </dgm:pt>
    <dgm:pt modelId="{C2F014B7-A1BE-4595-996E-AA1A324F660F}" type="parTrans" cxnId="{2A6BD766-F629-403D-B7CB-BD72E875794B}">
      <dgm:prSet/>
      <dgm:spPr/>
      <dgm:t>
        <a:bodyPr/>
        <a:lstStyle/>
        <a:p>
          <a:endParaRPr lang="en-US"/>
        </a:p>
      </dgm:t>
    </dgm:pt>
    <dgm:pt modelId="{CC9DB672-DAD6-47FD-9BEB-67EF9DAB1458}" type="sibTrans" cxnId="{2A6BD766-F629-403D-B7CB-BD72E875794B}">
      <dgm:prSet/>
      <dgm:spPr/>
      <dgm:t>
        <a:bodyPr/>
        <a:lstStyle/>
        <a:p>
          <a:endParaRPr lang="en-US"/>
        </a:p>
      </dgm:t>
    </dgm:pt>
    <dgm:pt modelId="{57132295-BFDA-443B-9C97-EDF2E76D7CFF}" type="pres">
      <dgm:prSet presAssocID="{E4838209-EA6E-4AFA-9D4C-EFC3D0F9AB8F}" presName="Name0" presStyleCnt="0">
        <dgm:presLayoutVars>
          <dgm:dir/>
          <dgm:resizeHandles val="exact"/>
        </dgm:presLayoutVars>
      </dgm:prSet>
      <dgm:spPr/>
      <dgm:t>
        <a:bodyPr/>
        <a:lstStyle/>
        <a:p>
          <a:endParaRPr lang="en-US"/>
        </a:p>
      </dgm:t>
    </dgm:pt>
    <dgm:pt modelId="{B88CDA66-5D55-4B64-B19E-99AED623D3F0}" type="pres">
      <dgm:prSet presAssocID="{7468801A-F432-44E9-BBCE-47F9E47AE5BC}" presName="node" presStyleLbl="node1" presStyleIdx="0" presStyleCnt="1" custScaleY="199358">
        <dgm:presLayoutVars>
          <dgm:bulletEnabled val="1"/>
        </dgm:presLayoutVars>
      </dgm:prSet>
      <dgm:spPr/>
      <dgm:t>
        <a:bodyPr/>
        <a:lstStyle/>
        <a:p>
          <a:endParaRPr lang="en-US"/>
        </a:p>
      </dgm:t>
    </dgm:pt>
  </dgm:ptLst>
  <dgm:cxnLst>
    <dgm:cxn modelId="{A09D522E-D475-4096-8DCA-BF67B8C641F1}" srcId="{7468801A-F432-44E9-BBCE-47F9E47AE5BC}" destId="{265E96EE-5AD3-43B2-A698-E206A981F6BC}" srcOrd="3" destOrd="0" parTransId="{0599C770-3DC3-4C08-B420-D49E5DFC910C}" sibTransId="{E0F8059E-7A45-4992-8A7E-D82027468D20}"/>
    <dgm:cxn modelId="{B343EB85-24DD-4B14-AA86-25A38886F636}" type="presOf" srcId="{E32AC243-ACCD-4887-8F61-880A87F8C8D2}" destId="{B88CDA66-5D55-4B64-B19E-99AED623D3F0}" srcOrd="0" destOrd="6" presId="urn:microsoft.com/office/officeart/2005/8/layout/process1"/>
    <dgm:cxn modelId="{66209DC3-1E96-4C50-BBD4-933BDDE6AE87}" srcId="{7468801A-F432-44E9-BBCE-47F9E47AE5BC}" destId="{05217BDE-897C-4A8F-B5E7-D53D46E8EE9B}" srcOrd="0" destOrd="0" parTransId="{560409BF-B2F2-413F-BE04-32EAF0C4AC18}" sibTransId="{7BABB459-FB0A-4801-A898-B99355B685A4}"/>
    <dgm:cxn modelId="{BE88BEA4-C134-4494-8AA2-D5DAF7260FE1}" type="presOf" srcId="{265E96EE-5AD3-43B2-A698-E206A981F6BC}" destId="{B88CDA66-5D55-4B64-B19E-99AED623D3F0}" srcOrd="0" destOrd="4" presId="urn:microsoft.com/office/officeart/2005/8/layout/process1"/>
    <dgm:cxn modelId="{29A9F011-4EDF-41F7-8400-D636F6446323}" type="presOf" srcId="{450C2C5E-5D88-4CFF-B9E5-6E4B6A67B0C8}" destId="{B88CDA66-5D55-4B64-B19E-99AED623D3F0}" srcOrd="0" destOrd="5" presId="urn:microsoft.com/office/officeart/2005/8/layout/process1"/>
    <dgm:cxn modelId="{643AFD3B-E485-4A2F-8415-A20AF3F2E48B}" srcId="{7468801A-F432-44E9-BBCE-47F9E47AE5BC}" destId="{DABC68B2-F4AA-4A9B-AFD1-3E05B0E3F0BA}" srcOrd="1" destOrd="0" parTransId="{26D0D8FE-DEB5-428A-88D8-22BDAC66B336}" sibTransId="{A78BE1CF-16D3-4AB2-9B35-D9A4A9AFC1B8}"/>
    <dgm:cxn modelId="{2A6BD766-F629-403D-B7CB-BD72E875794B}" srcId="{AADCAD18-D0C2-4926-AEB2-8CB4AF4CA78E}" destId="{8AE36B96-0D15-4254-BC43-E46B57FB02C9}" srcOrd="0" destOrd="0" parTransId="{C2F014B7-A1BE-4595-996E-AA1A324F660F}" sibTransId="{CC9DB672-DAD6-47FD-9BEB-67EF9DAB1458}"/>
    <dgm:cxn modelId="{060C421A-15C2-4782-8801-441FCF11E3ED}" type="presOf" srcId="{534780C6-7A74-4149-B29E-913DCA527E25}" destId="{B88CDA66-5D55-4B64-B19E-99AED623D3F0}" srcOrd="0" destOrd="3" presId="urn:microsoft.com/office/officeart/2005/8/layout/process1"/>
    <dgm:cxn modelId="{D4D21C76-3E19-41E9-9B11-87088CD689FE}" type="presOf" srcId="{AADCAD18-D0C2-4926-AEB2-8CB4AF4CA78E}" destId="{B88CDA66-5D55-4B64-B19E-99AED623D3F0}" srcOrd="0" destOrd="7" presId="urn:microsoft.com/office/officeart/2005/8/layout/process1"/>
    <dgm:cxn modelId="{3B60BE14-45F9-4AF9-A026-36B0B8CDEA13}" srcId="{7468801A-F432-44E9-BBCE-47F9E47AE5BC}" destId="{534780C6-7A74-4149-B29E-913DCA527E25}" srcOrd="2" destOrd="0" parTransId="{F1F5E71A-8F7F-4255-8C1F-8C0504F8B2AD}" sibTransId="{62AC1557-05BB-4029-8A7E-969FA3636B76}"/>
    <dgm:cxn modelId="{CF8A4310-4AFB-4B19-BDD0-2A571B5989DC}" type="presOf" srcId="{8AE36B96-0D15-4254-BC43-E46B57FB02C9}" destId="{B88CDA66-5D55-4B64-B19E-99AED623D3F0}" srcOrd="0" destOrd="8" presId="urn:microsoft.com/office/officeart/2005/8/layout/process1"/>
    <dgm:cxn modelId="{C136DDD1-F873-443F-9E97-7EB4204F6CE2}" srcId="{7468801A-F432-44E9-BBCE-47F9E47AE5BC}" destId="{450C2C5E-5D88-4CFF-B9E5-6E4B6A67B0C8}" srcOrd="4" destOrd="0" parTransId="{3EA9FA4A-3423-4F3D-ABC5-6222639CFB7D}" sibTransId="{92B686A2-7CD0-45DB-9DF4-6BC03E0D4D1A}"/>
    <dgm:cxn modelId="{D03A6D5A-F58F-48DA-8C88-21A09A051AC1}" type="presOf" srcId="{E4838209-EA6E-4AFA-9D4C-EFC3D0F9AB8F}" destId="{57132295-BFDA-443B-9C97-EDF2E76D7CFF}" srcOrd="0" destOrd="0" presId="urn:microsoft.com/office/officeart/2005/8/layout/process1"/>
    <dgm:cxn modelId="{836F6597-2A78-4EDA-94A0-3424645EF66D}" type="presOf" srcId="{DABC68B2-F4AA-4A9B-AFD1-3E05B0E3F0BA}" destId="{B88CDA66-5D55-4B64-B19E-99AED623D3F0}" srcOrd="0" destOrd="2" presId="urn:microsoft.com/office/officeart/2005/8/layout/process1"/>
    <dgm:cxn modelId="{435633F1-D65C-40A7-80B3-1272AAFF48B8}" type="presOf" srcId="{7468801A-F432-44E9-BBCE-47F9E47AE5BC}" destId="{B88CDA66-5D55-4B64-B19E-99AED623D3F0}" srcOrd="0" destOrd="0" presId="urn:microsoft.com/office/officeart/2005/8/layout/process1"/>
    <dgm:cxn modelId="{F56ADB9F-1601-4794-9AAE-6A1C63EE3C19}" srcId="{E4838209-EA6E-4AFA-9D4C-EFC3D0F9AB8F}" destId="{7468801A-F432-44E9-BBCE-47F9E47AE5BC}" srcOrd="0" destOrd="0" parTransId="{7020FCF5-698E-42FE-ACCA-638FE7D0C723}" sibTransId="{937091F3-321B-4601-B7FD-AC01CCAAFA37}"/>
    <dgm:cxn modelId="{E6596250-5A09-4A9E-AF48-A24884A3A0EA}" type="presOf" srcId="{05217BDE-897C-4A8F-B5E7-D53D46E8EE9B}" destId="{B88CDA66-5D55-4B64-B19E-99AED623D3F0}" srcOrd="0" destOrd="1" presId="urn:microsoft.com/office/officeart/2005/8/layout/process1"/>
    <dgm:cxn modelId="{9A060FC6-CBCC-465A-B58C-9A5A7B8F2F1F}" srcId="{7468801A-F432-44E9-BBCE-47F9E47AE5BC}" destId="{E32AC243-ACCD-4887-8F61-880A87F8C8D2}" srcOrd="5" destOrd="0" parTransId="{36C2663B-6B69-4793-8471-2DC823F798D8}" sibTransId="{86F9DCE1-64AA-433A-BAD5-E2530EACC438}"/>
    <dgm:cxn modelId="{501B3BD7-4C2A-46AC-84BE-548DA7BB5A07}" srcId="{7468801A-F432-44E9-BBCE-47F9E47AE5BC}" destId="{AADCAD18-D0C2-4926-AEB2-8CB4AF4CA78E}" srcOrd="6" destOrd="0" parTransId="{E6F7B300-D268-4E83-BF03-322D41614758}" sibTransId="{C57C6BD0-5263-409B-9E6D-9A1E173A9811}"/>
    <dgm:cxn modelId="{39F69BA9-60DB-4E76-A3B3-6691FE9F3BEA}" type="presParOf" srcId="{57132295-BFDA-443B-9C97-EDF2E76D7CFF}" destId="{B88CDA66-5D55-4B64-B19E-99AED623D3F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3B89AA-C38B-4293-AD87-C378C6C2F28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FC7A381-95CE-4B86-97D4-D34DA29D321C}">
      <dgm:prSet/>
      <dgm:spPr>
        <a:solidFill>
          <a:schemeClr val="bg1">
            <a:lumMod val="85000"/>
          </a:schemeClr>
        </a:solidFill>
      </dgm:spPr>
      <dgm:t>
        <a:bodyPr/>
        <a:lstStyle/>
        <a:p>
          <a:pPr rtl="0"/>
          <a:r>
            <a:rPr lang="en-US" dirty="0" smtClean="0">
              <a:solidFill>
                <a:schemeClr val="tx1"/>
              </a:solidFill>
            </a:rPr>
            <a:t>Don’t</a:t>
          </a:r>
          <a:endParaRPr lang="en-US" dirty="0">
            <a:solidFill>
              <a:schemeClr val="tx1"/>
            </a:solidFill>
          </a:endParaRPr>
        </a:p>
      </dgm:t>
    </dgm:pt>
    <dgm:pt modelId="{9BDD9AE1-C877-4AE9-BCAE-7A7698CCEAFF}" type="parTrans" cxnId="{443C20E2-62E3-4490-AFAB-91168A716BBC}">
      <dgm:prSet/>
      <dgm:spPr/>
      <dgm:t>
        <a:bodyPr/>
        <a:lstStyle/>
        <a:p>
          <a:endParaRPr lang="en-US"/>
        </a:p>
      </dgm:t>
    </dgm:pt>
    <dgm:pt modelId="{60BC97C0-31CB-4D3F-8BCD-1A190D5FE11E}" type="sibTrans" cxnId="{443C20E2-62E3-4490-AFAB-91168A716BBC}">
      <dgm:prSet/>
      <dgm:spPr/>
      <dgm:t>
        <a:bodyPr/>
        <a:lstStyle/>
        <a:p>
          <a:endParaRPr lang="en-US"/>
        </a:p>
      </dgm:t>
    </dgm:pt>
    <dgm:pt modelId="{22F6227E-B10E-43CE-AABF-B8A9BED61DE9}">
      <dgm:prSet/>
      <dgm:spPr>
        <a:solidFill>
          <a:schemeClr val="bg1">
            <a:lumMod val="85000"/>
          </a:schemeClr>
        </a:solidFill>
      </dgm:spPr>
      <dgm:t>
        <a:bodyPr/>
        <a:lstStyle/>
        <a:p>
          <a:pPr rtl="0"/>
          <a:r>
            <a:rPr lang="en-US" dirty="0" smtClean="0">
              <a:solidFill>
                <a:schemeClr val="tx1"/>
              </a:solidFill>
            </a:rPr>
            <a:t>Use as a hammer</a:t>
          </a:r>
          <a:endParaRPr lang="en-US" dirty="0">
            <a:solidFill>
              <a:schemeClr val="tx1"/>
            </a:solidFill>
          </a:endParaRPr>
        </a:p>
      </dgm:t>
    </dgm:pt>
    <dgm:pt modelId="{0300E941-FA30-4E5B-98E2-CE36387231E2}" type="parTrans" cxnId="{6916E687-C59F-4972-8FD7-55CB46917F40}">
      <dgm:prSet/>
      <dgm:spPr/>
      <dgm:t>
        <a:bodyPr/>
        <a:lstStyle/>
        <a:p>
          <a:endParaRPr lang="en-US"/>
        </a:p>
      </dgm:t>
    </dgm:pt>
    <dgm:pt modelId="{E4169FD9-9E28-428C-A7A9-BBCF8516113C}" type="sibTrans" cxnId="{6916E687-C59F-4972-8FD7-55CB46917F40}">
      <dgm:prSet/>
      <dgm:spPr/>
      <dgm:t>
        <a:bodyPr/>
        <a:lstStyle/>
        <a:p>
          <a:endParaRPr lang="en-US"/>
        </a:p>
      </dgm:t>
    </dgm:pt>
    <dgm:pt modelId="{B1AAD5BB-96AA-4F86-A1A7-F7343762A2BB}">
      <dgm:prSet/>
      <dgm:spPr>
        <a:solidFill>
          <a:schemeClr val="bg1">
            <a:lumMod val="85000"/>
          </a:schemeClr>
        </a:solidFill>
      </dgm:spPr>
      <dgm:t>
        <a:bodyPr/>
        <a:lstStyle/>
        <a:p>
          <a:pPr rtl="0"/>
          <a:r>
            <a:rPr lang="en-US" dirty="0" smtClean="0">
              <a:solidFill>
                <a:schemeClr val="tx1"/>
              </a:solidFill>
            </a:rPr>
            <a:t>Use a damaged wrench</a:t>
          </a:r>
          <a:endParaRPr lang="en-US" dirty="0">
            <a:solidFill>
              <a:schemeClr val="tx1"/>
            </a:solidFill>
          </a:endParaRPr>
        </a:p>
      </dgm:t>
    </dgm:pt>
    <dgm:pt modelId="{49EE9963-C215-4FC5-A0A0-06B310135428}" type="parTrans" cxnId="{D2CA4B01-F762-42D3-89A9-D97C49450AC2}">
      <dgm:prSet/>
      <dgm:spPr/>
      <dgm:t>
        <a:bodyPr/>
        <a:lstStyle/>
        <a:p>
          <a:endParaRPr lang="en-US"/>
        </a:p>
      </dgm:t>
    </dgm:pt>
    <dgm:pt modelId="{11427F8C-78F1-4ABF-8A81-DEB614107EF0}" type="sibTrans" cxnId="{D2CA4B01-F762-42D3-89A9-D97C49450AC2}">
      <dgm:prSet/>
      <dgm:spPr/>
      <dgm:t>
        <a:bodyPr/>
        <a:lstStyle/>
        <a:p>
          <a:endParaRPr lang="en-US"/>
        </a:p>
      </dgm:t>
    </dgm:pt>
    <dgm:pt modelId="{3144047A-071C-455D-B817-050E9173CBDA}">
      <dgm:prSet/>
      <dgm:spPr>
        <a:solidFill>
          <a:schemeClr val="bg1">
            <a:lumMod val="85000"/>
          </a:schemeClr>
        </a:solidFill>
      </dgm:spPr>
      <dgm:t>
        <a:bodyPr/>
        <a:lstStyle/>
        <a:p>
          <a:pPr rtl="0"/>
          <a:r>
            <a:rPr lang="en-US" dirty="0" smtClean="0">
              <a:solidFill>
                <a:schemeClr val="tx1"/>
              </a:solidFill>
            </a:rPr>
            <a:t>Apply too much torque</a:t>
          </a:r>
          <a:endParaRPr lang="en-US" dirty="0">
            <a:solidFill>
              <a:schemeClr val="tx1"/>
            </a:solidFill>
          </a:endParaRPr>
        </a:p>
      </dgm:t>
    </dgm:pt>
    <dgm:pt modelId="{6D0F9C47-BA7D-44DD-A71D-F2650E458B58}" type="parTrans" cxnId="{867BB8B0-C7AF-471B-A98D-977956680CC1}">
      <dgm:prSet/>
      <dgm:spPr/>
      <dgm:t>
        <a:bodyPr/>
        <a:lstStyle/>
        <a:p>
          <a:endParaRPr lang="en-US"/>
        </a:p>
      </dgm:t>
    </dgm:pt>
    <dgm:pt modelId="{28C2DA34-B1AE-4B08-9C3C-C4B7ED18F78D}" type="sibTrans" cxnId="{867BB8B0-C7AF-471B-A98D-977956680CC1}">
      <dgm:prSet/>
      <dgm:spPr/>
      <dgm:t>
        <a:bodyPr/>
        <a:lstStyle/>
        <a:p>
          <a:endParaRPr lang="en-US"/>
        </a:p>
      </dgm:t>
    </dgm:pt>
    <dgm:pt modelId="{83EB3B3A-284C-4715-A8A0-A74791C6F73A}" type="pres">
      <dgm:prSet presAssocID="{5B3B89AA-C38B-4293-AD87-C378C6C2F284}" presName="Name0" presStyleCnt="0">
        <dgm:presLayoutVars>
          <dgm:dir/>
          <dgm:resizeHandles val="exact"/>
        </dgm:presLayoutVars>
      </dgm:prSet>
      <dgm:spPr/>
      <dgm:t>
        <a:bodyPr/>
        <a:lstStyle/>
        <a:p>
          <a:endParaRPr lang="en-US"/>
        </a:p>
      </dgm:t>
    </dgm:pt>
    <dgm:pt modelId="{5127A1A2-BA8D-4613-83AA-76CFA654D38D}" type="pres">
      <dgm:prSet presAssocID="{1FC7A381-95CE-4B86-97D4-D34DA29D321C}" presName="node" presStyleLbl="node1" presStyleIdx="0" presStyleCnt="1" custScaleY="199358">
        <dgm:presLayoutVars>
          <dgm:bulletEnabled val="1"/>
        </dgm:presLayoutVars>
      </dgm:prSet>
      <dgm:spPr/>
      <dgm:t>
        <a:bodyPr/>
        <a:lstStyle/>
        <a:p>
          <a:endParaRPr lang="en-US"/>
        </a:p>
      </dgm:t>
    </dgm:pt>
  </dgm:ptLst>
  <dgm:cxnLst>
    <dgm:cxn modelId="{6916E687-C59F-4972-8FD7-55CB46917F40}" srcId="{1FC7A381-95CE-4B86-97D4-D34DA29D321C}" destId="{22F6227E-B10E-43CE-AABF-B8A9BED61DE9}" srcOrd="0" destOrd="0" parTransId="{0300E941-FA30-4E5B-98E2-CE36387231E2}" sibTransId="{E4169FD9-9E28-428C-A7A9-BBCF8516113C}"/>
    <dgm:cxn modelId="{629394D5-B807-4D67-870A-AF37D0DAF6FC}" type="presOf" srcId="{3144047A-071C-455D-B817-050E9173CBDA}" destId="{5127A1A2-BA8D-4613-83AA-76CFA654D38D}" srcOrd="0" destOrd="3" presId="urn:microsoft.com/office/officeart/2005/8/layout/process1"/>
    <dgm:cxn modelId="{CF34E8A1-AD47-4C7E-86F9-CC0CB92E6AF8}" type="presOf" srcId="{1FC7A381-95CE-4B86-97D4-D34DA29D321C}" destId="{5127A1A2-BA8D-4613-83AA-76CFA654D38D}" srcOrd="0" destOrd="0" presId="urn:microsoft.com/office/officeart/2005/8/layout/process1"/>
    <dgm:cxn modelId="{ECDB9472-8667-4993-9417-846DA7FFE1CD}" type="presOf" srcId="{22F6227E-B10E-43CE-AABF-B8A9BED61DE9}" destId="{5127A1A2-BA8D-4613-83AA-76CFA654D38D}" srcOrd="0" destOrd="1" presId="urn:microsoft.com/office/officeart/2005/8/layout/process1"/>
    <dgm:cxn modelId="{C7AF96B7-9E83-48E8-BEDA-FF00F4A4AC81}" type="presOf" srcId="{B1AAD5BB-96AA-4F86-A1A7-F7343762A2BB}" destId="{5127A1A2-BA8D-4613-83AA-76CFA654D38D}" srcOrd="0" destOrd="2" presId="urn:microsoft.com/office/officeart/2005/8/layout/process1"/>
    <dgm:cxn modelId="{27A01A40-D537-43A0-ABE6-DCF3C966B691}" type="presOf" srcId="{5B3B89AA-C38B-4293-AD87-C378C6C2F284}" destId="{83EB3B3A-284C-4715-A8A0-A74791C6F73A}" srcOrd="0" destOrd="0" presId="urn:microsoft.com/office/officeart/2005/8/layout/process1"/>
    <dgm:cxn modelId="{443C20E2-62E3-4490-AFAB-91168A716BBC}" srcId="{5B3B89AA-C38B-4293-AD87-C378C6C2F284}" destId="{1FC7A381-95CE-4B86-97D4-D34DA29D321C}" srcOrd="0" destOrd="0" parTransId="{9BDD9AE1-C877-4AE9-BCAE-7A7698CCEAFF}" sibTransId="{60BC97C0-31CB-4D3F-8BCD-1A190D5FE11E}"/>
    <dgm:cxn modelId="{867BB8B0-C7AF-471B-A98D-977956680CC1}" srcId="{1FC7A381-95CE-4B86-97D4-D34DA29D321C}" destId="{3144047A-071C-455D-B817-050E9173CBDA}" srcOrd="2" destOrd="0" parTransId="{6D0F9C47-BA7D-44DD-A71D-F2650E458B58}" sibTransId="{28C2DA34-B1AE-4B08-9C3C-C4B7ED18F78D}"/>
    <dgm:cxn modelId="{D2CA4B01-F762-42D3-89A9-D97C49450AC2}" srcId="{1FC7A381-95CE-4B86-97D4-D34DA29D321C}" destId="{B1AAD5BB-96AA-4F86-A1A7-F7343762A2BB}" srcOrd="1" destOrd="0" parTransId="{49EE9963-C215-4FC5-A0A0-06B310135428}" sibTransId="{11427F8C-78F1-4ABF-8A81-DEB614107EF0}"/>
    <dgm:cxn modelId="{6F3489D6-A808-4A13-A4E6-1205B9A17898}" type="presParOf" srcId="{83EB3B3A-284C-4715-A8A0-A74791C6F73A}" destId="{5127A1A2-BA8D-4613-83AA-76CFA654D38D}"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670FE6-2D91-4F5C-A49F-E9232FEFA9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550809-E9C1-45E0-86A6-D27DC339FAB2}">
      <dgm:prSet/>
      <dgm:spPr>
        <a:solidFill>
          <a:srgbClr val="003399"/>
        </a:solidFill>
      </dgm:spPr>
      <dgm:t>
        <a:bodyPr/>
        <a:lstStyle/>
        <a:p>
          <a:pPr rtl="0"/>
          <a:r>
            <a:rPr lang="en-US" dirty="0" smtClean="0"/>
            <a:t>Always use the proper size socket that correctly fits the bolt or nut. </a:t>
          </a:r>
          <a:endParaRPr lang="en-US" dirty="0"/>
        </a:p>
      </dgm:t>
    </dgm:pt>
    <dgm:pt modelId="{BDFD5673-BA24-4BBF-9868-CB46EBFE8E1E}" type="parTrans" cxnId="{14DC8321-7251-48B4-8AB0-47CE3F4435D2}">
      <dgm:prSet/>
      <dgm:spPr/>
      <dgm:t>
        <a:bodyPr/>
        <a:lstStyle/>
        <a:p>
          <a:endParaRPr lang="en-US"/>
        </a:p>
      </dgm:t>
    </dgm:pt>
    <dgm:pt modelId="{1D13DA6D-0E65-4140-9451-38ED6520F858}" type="sibTrans" cxnId="{14DC8321-7251-48B4-8AB0-47CE3F4435D2}">
      <dgm:prSet/>
      <dgm:spPr/>
      <dgm:t>
        <a:bodyPr/>
        <a:lstStyle/>
        <a:p>
          <a:endParaRPr lang="en-US"/>
        </a:p>
      </dgm:t>
    </dgm:pt>
    <dgm:pt modelId="{06CD5BC8-0B68-4BFB-8A0A-3A6885D28ED1}">
      <dgm:prSet/>
      <dgm:spPr>
        <a:solidFill>
          <a:srgbClr val="003399"/>
        </a:solidFill>
      </dgm:spPr>
      <dgm:t>
        <a:bodyPr/>
        <a:lstStyle/>
        <a:p>
          <a:pPr rtl="0"/>
          <a:r>
            <a:rPr lang="en-US" dirty="0" smtClean="0"/>
            <a:t>All sockets and ratchets should be cleaned after use before being placed back into the toolbox. </a:t>
          </a:r>
          <a:endParaRPr lang="en-US" dirty="0"/>
        </a:p>
      </dgm:t>
    </dgm:pt>
    <dgm:pt modelId="{AA210C85-10C3-49E0-AC6D-34325C584AE1}" type="parTrans" cxnId="{276D65F6-893D-4A7B-9991-85D1928F6A2B}">
      <dgm:prSet/>
      <dgm:spPr/>
      <dgm:t>
        <a:bodyPr/>
        <a:lstStyle/>
        <a:p>
          <a:endParaRPr lang="en-US"/>
        </a:p>
      </dgm:t>
    </dgm:pt>
    <dgm:pt modelId="{0B83D26F-E558-4DFB-91AC-C0B80290D2A8}" type="sibTrans" cxnId="{276D65F6-893D-4A7B-9991-85D1928F6A2B}">
      <dgm:prSet/>
      <dgm:spPr/>
      <dgm:t>
        <a:bodyPr/>
        <a:lstStyle/>
        <a:p>
          <a:endParaRPr lang="en-US"/>
        </a:p>
      </dgm:t>
    </dgm:pt>
    <dgm:pt modelId="{82AAF7B3-498D-41E4-9CEB-E9603A4076E6}">
      <dgm:prSet/>
      <dgm:spPr>
        <a:solidFill>
          <a:srgbClr val="003399"/>
        </a:solidFill>
      </dgm:spPr>
      <dgm:t>
        <a:bodyPr/>
        <a:lstStyle/>
        <a:p>
          <a:pPr rtl="0"/>
          <a:r>
            <a:rPr lang="en-US" dirty="0" smtClean="0"/>
            <a:t>Deep sockets allow access to the nut that has a stud plus other locations needing great depth, such as spark plugs.</a:t>
          </a:r>
          <a:endParaRPr lang="en-US" dirty="0"/>
        </a:p>
      </dgm:t>
    </dgm:pt>
    <dgm:pt modelId="{09B30DE5-39FE-434D-8F09-2DB328AC01C4}" type="parTrans" cxnId="{D840E9AA-6EC5-4322-932B-52554F21AA5F}">
      <dgm:prSet/>
      <dgm:spPr/>
      <dgm:t>
        <a:bodyPr/>
        <a:lstStyle/>
        <a:p>
          <a:endParaRPr lang="en-US"/>
        </a:p>
      </dgm:t>
    </dgm:pt>
    <dgm:pt modelId="{1C2A0D32-072E-45F5-AE49-3824ED9F5D7B}" type="sibTrans" cxnId="{D840E9AA-6EC5-4322-932B-52554F21AA5F}">
      <dgm:prSet/>
      <dgm:spPr/>
      <dgm:t>
        <a:bodyPr/>
        <a:lstStyle/>
        <a:p>
          <a:endParaRPr lang="en-US"/>
        </a:p>
      </dgm:t>
    </dgm:pt>
    <dgm:pt modelId="{FDE5D737-2493-4AD4-8E28-303FA04A110F}" type="pres">
      <dgm:prSet presAssocID="{F5670FE6-2D91-4F5C-A49F-E9232FEFA9B3}" presName="linear" presStyleCnt="0">
        <dgm:presLayoutVars>
          <dgm:animLvl val="lvl"/>
          <dgm:resizeHandles val="exact"/>
        </dgm:presLayoutVars>
      </dgm:prSet>
      <dgm:spPr/>
      <dgm:t>
        <a:bodyPr/>
        <a:lstStyle/>
        <a:p>
          <a:endParaRPr lang="en-US"/>
        </a:p>
      </dgm:t>
    </dgm:pt>
    <dgm:pt modelId="{4E5C726C-87B8-473A-AAD9-50D40B05C12A}" type="pres">
      <dgm:prSet presAssocID="{0A550809-E9C1-45E0-86A6-D27DC339FAB2}" presName="parentText" presStyleLbl="node1" presStyleIdx="0" presStyleCnt="3" custScaleY="116332">
        <dgm:presLayoutVars>
          <dgm:chMax val="0"/>
          <dgm:bulletEnabled val="1"/>
        </dgm:presLayoutVars>
      </dgm:prSet>
      <dgm:spPr/>
      <dgm:t>
        <a:bodyPr/>
        <a:lstStyle/>
        <a:p>
          <a:endParaRPr lang="en-US"/>
        </a:p>
      </dgm:t>
    </dgm:pt>
    <dgm:pt modelId="{3053D7C1-40E1-46A2-B669-783D3E564D92}" type="pres">
      <dgm:prSet presAssocID="{1D13DA6D-0E65-4140-9451-38ED6520F858}" presName="spacer" presStyleCnt="0"/>
      <dgm:spPr/>
    </dgm:pt>
    <dgm:pt modelId="{2E78163A-DA5B-4D6A-8007-71593CF3AA7A}" type="pres">
      <dgm:prSet presAssocID="{06CD5BC8-0B68-4BFB-8A0A-3A6885D28ED1}" presName="parentText" presStyleLbl="node1" presStyleIdx="1" presStyleCnt="3">
        <dgm:presLayoutVars>
          <dgm:chMax val="0"/>
          <dgm:bulletEnabled val="1"/>
        </dgm:presLayoutVars>
      </dgm:prSet>
      <dgm:spPr/>
      <dgm:t>
        <a:bodyPr/>
        <a:lstStyle/>
        <a:p>
          <a:endParaRPr lang="en-US"/>
        </a:p>
      </dgm:t>
    </dgm:pt>
    <dgm:pt modelId="{67DEE6DD-D2A5-40EC-8807-815AC253EDED}" type="pres">
      <dgm:prSet presAssocID="{0B83D26F-E558-4DFB-91AC-C0B80290D2A8}" presName="spacer" presStyleCnt="0"/>
      <dgm:spPr/>
    </dgm:pt>
    <dgm:pt modelId="{DCFCC37B-9CE9-497A-B371-59B3E82A99BE}" type="pres">
      <dgm:prSet presAssocID="{82AAF7B3-498D-41E4-9CEB-E9603A4076E6}" presName="parentText" presStyleLbl="node1" presStyleIdx="2" presStyleCnt="3">
        <dgm:presLayoutVars>
          <dgm:chMax val="0"/>
          <dgm:bulletEnabled val="1"/>
        </dgm:presLayoutVars>
      </dgm:prSet>
      <dgm:spPr/>
      <dgm:t>
        <a:bodyPr/>
        <a:lstStyle/>
        <a:p>
          <a:endParaRPr lang="en-US"/>
        </a:p>
      </dgm:t>
    </dgm:pt>
  </dgm:ptLst>
  <dgm:cxnLst>
    <dgm:cxn modelId="{14DC8321-7251-48B4-8AB0-47CE3F4435D2}" srcId="{F5670FE6-2D91-4F5C-A49F-E9232FEFA9B3}" destId="{0A550809-E9C1-45E0-86A6-D27DC339FAB2}" srcOrd="0" destOrd="0" parTransId="{BDFD5673-BA24-4BBF-9868-CB46EBFE8E1E}" sibTransId="{1D13DA6D-0E65-4140-9451-38ED6520F858}"/>
    <dgm:cxn modelId="{42FB38CD-95C7-4BEB-979E-0021DE52066B}" type="presOf" srcId="{0A550809-E9C1-45E0-86A6-D27DC339FAB2}" destId="{4E5C726C-87B8-473A-AAD9-50D40B05C12A}" srcOrd="0" destOrd="0" presId="urn:microsoft.com/office/officeart/2005/8/layout/vList2"/>
    <dgm:cxn modelId="{D840E9AA-6EC5-4322-932B-52554F21AA5F}" srcId="{F5670FE6-2D91-4F5C-A49F-E9232FEFA9B3}" destId="{82AAF7B3-498D-41E4-9CEB-E9603A4076E6}" srcOrd="2" destOrd="0" parTransId="{09B30DE5-39FE-434D-8F09-2DB328AC01C4}" sibTransId="{1C2A0D32-072E-45F5-AE49-3824ED9F5D7B}"/>
    <dgm:cxn modelId="{276D65F6-893D-4A7B-9991-85D1928F6A2B}" srcId="{F5670FE6-2D91-4F5C-A49F-E9232FEFA9B3}" destId="{06CD5BC8-0B68-4BFB-8A0A-3A6885D28ED1}" srcOrd="1" destOrd="0" parTransId="{AA210C85-10C3-49E0-AC6D-34325C584AE1}" sibTransId="{0B83D26F-E558-4DFB-91AC-C0B80290D2A8}"/>
    <dgm:cxn modelId="{165B3716-D757-4E08-830B-23EF2377DC81}" type="presOf" srcId="{F5670FE6-2D91-4F5C-A49F-E9232FEFA9B3}" destId="{FDE5D737-2493-4AD4-8E28-303FA04A110F}" srcOrd="0" destOrd="0" presId="urn:microsoft.com/office/officeart/2005/8/layout/vList2"/>
    <dgm:cxn modelId="{0C62704E-CAA8-4030-A61D-C58166E52973}" type="presOf" srcId="{82AAF7B3-498D-41E4-9CEB-E9603A4076E6}" destId="{DCFCC37B-9CE9-497A-B371-59B3E82A99BE}" srcOrd="0" destOrd="0" presId="urn:microsoft.com/office/officeart/2005/8/layout/vList2"/>
    <dgm:cxn modelId="{48D04E0B-A019-4753-8327-7DAE95E64E2A}" type="presOf" srcId="{06CD5BC8-0B68-4BFB-8A0A-3A6885D28ED1}" destId="{2E78163A-DA5B-4D6A-8007-71593CF3AA7A}" srcOrd="0" destOrd="0" presId="urn:microsoft.com/office/officeart/2005/8/layout/vList2"/>
    <dgm:cxn modelId="{7DB92EAD-1072-41B9-B92B-EC05A1F80FBA}" type="presParOf" srcId="{FDE5D737-2493-4AD4-8E28-303FA04A110F}" destId="{4E5C726C-87B8-473A-AAD9-50D40B05C12A}" srcOrd="0" destOrd="0" presId="urn:microsoft.com/office/officeart/2005/8/layout/vList2"/>
    <dgm:cxn modelId="{F175B635-6997-4AE0-8967-0401B775FF3C}" type="presParOf" srcId="{FDE5D737-2493-4AD4-8E28-303FA04A110F}" destId="{3053D7C1-40E1-46A2-B669-783D3E564D92}" srcOrd="1" destOrd="0" presId="urn:microsoft.com/office/officeart/2005/8/layout/vList2"/>
    <dgm:cxn modelId="{71422C3D-3331-4F64-B19B-BD6D442AE355}" type="presParOf" srcId="{FDE5D737-2493-4AD4-8E28-303FA04A110F}" destId="{2E78163A-DA5B-4D6A-8007-71593CF3AA7A}" srcOrd="2" destOrd="0" presId="urn:microsoft.com/office/officeart/2005/8/layout/vList2"/>
    <dgm:cxn modelId="{3C8105EC-DD3D-4954-A166-E07550180E18}" type="presParOf" srcId="{FDE5D737-2493-4AD4-8E28-303FA04A110F}" destId="{67DEE6DD-D2A5-40EC-8807-815AC253EDED}" srcOrd="3" destOrd="0" presId="urn:microsoft.com/office/officeart/2005/8/layout/vList2"/>
    <dgm:cxn modelId="{D7E2766C-2540-40C8-B35C-DEB07DA9326E}" type="presParOf" srcId="{FDE5D737-2493-4AD4-8E28-303FA04A110F}" destId="{DCFCC37B-9CE9-497A-B371-59B3E82A99B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BE923F-B371-47CF-9B04-8EB2603E08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7BE937A-0490-483B-BD9C-77DE84ADC89A}">
      <dgm:prSet/>
      <dgm:spPr/>
      <dgm:t>
        <a:bodyPr/>
        <a:lstStyle/>
        <a:p>
          <a:pPr rtl="0"/>
          <a:r>
            <a:rPr lang="en-US" dirty="0" smtClean="0">
              <a:solidFill>
                <a:schemeClr val="tx1"/>
              </a:solidFill>
            </a:rPr>
            <a:t>Stone</a:t>
          </a:r>
          <a:endParaRPr lang="en-US" dirty="0">
            <a:solidFill>
              <a:schemeClr val="tx1"/>
            </a:solidFill>
          </a:endParaRPr>
        </a:p>
      </dgm:t>
    </dgm:pt>
    <dgm:pt modelId="{22C1B668-4FE7-4B21-815C-56FF7125887A}" type="parTrans" cxnId="{66010AC4-F21C-49C3-98F9-77DE52334774}">
      <dgm:prSet/>
      <dgm:spPr/>
      <dgm:t>
        <a:bodyPr/>
        <a:lstStyle/>
        <a:p>
          <a:endParaRPr lang="en-US"/>
        </a:p>
      </dgm:t>
    </dgm:pt>
    <dgm:pt modelId="{5E86AF02-6883-44C2-B190-DE954F99E476}" type="sibTrans" cxnId="{66010AC4-F21C-49C3-98F9-77DE52334774}">
      <dgm:prSet/>
      <dgm:spPr/>
      <dgm:t>
        <a:bodyPr/>
        <a:lstStyle/>
        <a:p>
          <a:endParaRPr lang="en-US"/>
        </a:p>
      </dgm:t>
    </dgm:pt>
    <dgm:pt modelId="{8799EBF7-91AC-4496-BE94-EB8E3FB1F8AA}">
      <dgm:prSet/>
      <dgm:spPr/>
      <dgm:t>
        <a:bodyPr/>
        <a:lstStyle/>
        <a:p>
          <a:pPr rtl="0"/>
          <a:r>
            <a:rPr lang="en-US" dirty="0" smtClean="0">
              <a:solidFill>
                <a:schemeClr val="tx1"/>
              </a:solidFill>
            </a:rPr>
            <a:t>Concrete</a:t>
          </a:r>
          <a:r>
            <a:rPr lang="en-US" dirty="0" smtClean="0"/>
            <a:t> </a:t>
          </a:r>
          <a:endParaRPr lang="en-US" dirty="0"/>
        </a:p>
      </dgm:t>
    </dgm:pt>
    <dgm:pt modelId="{9A8A8680-BA27-4B7C-9800-94EDB96A92DC}" type="parTrans" cxnId="{405E4C65-F0E3-4994-B23C-902EF5F27DC3}">
      <dgm:prSet/>
      <dgm:spPr/>
      <dgm:t>
        <a:bodyPr/>
        <a:lstStyle/>
        <a:p>
          <a:endParaRPr lang="en-US"/>
        </a:p>
      </dgm:t>
    </dgm:pt>
    <dgm:pt modelId="{7A993C7C-B802-4491-98F3-1DD867520BBA}" type="sibTrans" cxnId="{405E4C65-F0E3-4994-B23C-902EF5F27DC3}">
      <dgm:prSet/>
      <dgm:spPr/>
      <dgm:t>
        <a:bodyPr/>
        <a:lstStyle/>
        <a:p>
          <a:endParaRPr lang="en-US"/>
        </a:p>
      </dgm:t>
    </dgm:pt>
    <dgm:pt modelId="{75BA8425-C6B3-489C-86CB-E9B490BFC6EE}">
      <dgm:prSet/>
      <dgm:spPr/>
      <dgm:t>
        <a:bodyPr/>
        <a:lstStyle/>
        <a:p>
          <a:pPr rtl="0"/>
          <a:r>
            <a:rPr lang="en-US" dirty="0" smtClean="0">
              <a:solidFill>
                <a:schemeClr val="tx1"/>
              </a:solidFill>
            </a:rPr>
            <a:t>Wood </a:t>
          </a:r>
          <a:r>
            <a:rPr lang="en-US" dirty="0" smtClean="0"/>
            <a:t> </a:t>
          </a:r>
          <a:endParaRPr lang="en-US" dirty="0"/>
        </a:p>
      </dgm:t>
    </dgm:pt>
    <dgm:pt modelId="{7F210043-3014-4CFF-8010-C76A2AA81321}" type="parTrans" cxnId="{39DFA3A4-BA30-4229-9522-B9448C013C87}">
      <dgm:prSet/>
      <dgm:spPr/>
      <dgm:t>
        <a:bodyPr/>
        <a:lstStyle/>
        <a:p>
          <a:endParaRPr lang="en-US"/>
        </a:p>
      </dgm:t>
    </dgm:pt>
    <dgm:pt modelId="{7F654C79-8BD3-4BC0-8431-14E78ED1E46B}" type="sibTrans" cxnId="{39DFA3A4-BA30-4229-9522-B9448C013C87}">
      <dgm:prSet/>
      <dgm:spPr/>
      <dgm:t>
        <a:bodyPr/>
        <a:lstStyle/>
        <a:p>
          <a:endParaRPr lang="en-US"/>
        </a:p>
      </dgm:t>
    </dgm:pt>
    <dgm:pt modelId="{FF20DD38-E7EC-40AA-A19A-96CC23228EBB}">
      <dgm:prSet/>
      <dgm:spPr/>
      <dgm:t>
        <a:bodyPr/>
        <a:lstStyle/>
        <a:p>
          <a:pPr rtl="0"/>
          <a:endParaRPr lang="en-US"/>
        </a:p>
      </dgm:t>
    </dgm:pt>
    <dgm:pt modelId="{23E08886-D23B-4E7E-83D1-836DB16A511C}" type="parTrans" cxnId="{418FE56A-7936-4FB9-9120-3996659C72CE}">
      <dgm:prSet/>
      <dgm:spPr/>
      <dgm:t>
        <a:bodyPr/>
        <a:lstStyle/>
        <a:p>
          <a:endParaRPr lang="en-US"/>
        </a:p>
      </dgm:t>
    </dgm:pt>
    <dgm:pt modelId="{4AF88CF6-608B-45B1-B908-8AEF832EBABC}" type="sibTrans" cxnId="{418FE56A-7936-4FB9-9120-3996659C72CE}">
      <dgm:prSet/>
      <dgm:spPr/>
      <dgm:t>
        <a:bodyPr/>
        <a:lstStyle/>
        <a:p>
          <a:endParaRPr lang="en-US"/>
        </a:p>
      </dgm:t>
    </dgm:pt>
    <dgm:pt modelId="{CADA0C44-E768-4CE6-94AF-EB6E3B0C1CF9}">
      <dgm:prSet/>
      <dgm:spPr/>
      <dgm:t>
        <a:bodyPr/>
        <a:lstStyle/>
        <a:p>
          <a:pPr rtl="0"/>
          <a:r>
            <a:rPr lang="en-US" dirty="0" smtClean="0">
              <a:solidFill>
                <a:schemeClr val="tx1"/>
              </a:solidFill>
            </a:rPr>
            <a:t>Cold Chisels – used for cutting and chipping metal</a:t>
          </a:r>
          <a:endParaRPr lang="en-US" dirty="0">
            <a:solidFill>
              <a:schemeClr val="tx1"/>
            </a:solidFill>
          </a:endParaRPr>
        </a:p>
      </dgm:t>
    </dgm:pt>
    <dgm:pt modelId="{FFAD71EF-8542-4E8B-A21D-B4778690B209}" type="sibTrans" cxnId="{B9E5F9B8-EE0C-435C-AA54-6FACBF5BEDB5}">
      <dgm:prSet/>
      <dgm:spPr/>
      <dgm:t>
        <a:bodyPr/>
        <a:lstStyle/>
        <a:p>
          <a:endParaRPr lang="en-US"/>
        </a:p>
      </dgm:t>
    </dgm:pt>
    <dgm:pt modelId="{5A7FB770-320F-4352-9B56-06A86FFDE7C8}" type="parTrans" cxnId="{B9E5F9B8-EE0C-435C-AA54-6FACBF5BEDB5}">
      <dgm:prSet/>
      <dgm:spPr/>
      <dgm:t>
        <a:bodyPr/>
        <a:lstStyle/>
        <a:p>
          <a:endParaRPr lang="en-US"/>
        </a:p>
      </dgm:t>
    </dgm:pt>
    <dgm:pt modelId="{2EECC181-C8B8-4644-A811-5188C4BA4052}" type="pres">
      <dgm:prSet presAssocID="{55BE923F-B371-47CF-9B04-8EB2603E080C}" presName="linear" presStyleCnt="0">
        <dgm:presLayoutVars>
          <dgm:animLvl val="lvl"/>
          <dgm:resizeHandles val="exact"/>
        </dgm:presLayoutVars>
      </dgm:prSet>
      <dgm:spPr/>
      <dgm:t>
        <a:bodyPr/>
        <a:lstStyle/>
        <a:p>
          <a:endParaRPr lang="en-US"/>
        </a:p>
      </dgm:t>
    </dgm:pt>
    <dgm:pt modelId="{4D7392F4-544E-4532-BC5F-E256E992C05B}" type="pres">
      <dgm:prSet presAssocID="{CADA0C44-E768-4CE6-94AF-EB6E3B0C1CF9}" presName="parentText" presStyleLbl="node1" presStyleIdx="0" presStyleCnt="4">
        <dgm:presLayoutVars>
          <dgm:chMax val="0"/>
          <dgm:bulletEnabled val="1"/>
        </dgm:presLayoutVars>
      </dgm:prSet>
      <dgm:spPr/>
      <dgm:t>
        <a:bodyPr/>
        <a:lstStyle/>
        <a:p>
          <a:endParaRPr lang="en-US"/>
        </a:p>
      </dgm:t>
    </dgm:pt>
    <dgm:pt modelId="{ACB2175A-C2F6-47F3-AF96-E8611634D628}" type="pres">
      <dgm:prSet presAssocID="{FFAD71EF-8542-4E8B-A21D-B4778690B209}" presName="spacer" presStyleCnt="0"/>
      <dgm:spPr/>
    </dgm:pt>
    <dgm:pt modelId="{3FAE780D-7324-421A-961E-34B81C86B56F}" type="pres">
      <dgm:prSet presAssocID="{D7BE937A-0490-483B-BD9C-77DE84ADC89A}" presName="parentText" presStyleLbl="node1" presStyleIdx="1" presStyleCnt="4">
        <dgm:presLayoutVars>
          <dgm:chMax val="0"/>
          <dgm:bulletEnabled val="1"/>
        </dgm:presLayoutVars>
      </dgm:prSet>
      <dgm:spPr/>
      <dgm:t>
        <a:bodyPr/>
        <a:lstStyle/>
        <a:p>
          <a:endParaRPr lang="en-US"/>
        </a:p>
      </dgm:t>
    </dgm:pt>
    <dgm:pt modelId="{77D006CF-0F0A-4CBA-8D12-0FB4B709F35B}" type="pres">
      <dgm:prSet presAssocID="{5E86AF02-6883-44C2-B190-DE954F99E476}" presName="spacer" presStyleCnt="0"/>
      <dgm:spPr/>
    </dgm:pt>
    <dgm:pt modelId="{02BA82D1-FC79-4676-85F0-F0F675A3591B}" type="pres">
      <dgm:prSet presAssocID="{8799EBF7-91AC-4496-BE94-EB8E3FB1F8AA}" presName="parentText" presStyleLbl="node1" presStyleIdx="2" presStyleCnt="4">
        <dgm:presLayoutVars>
          <dgm:chMax val="0"/>
          <dgm:bulletEnabled val="1"/>
        </dgm:presLayoutVars>
      </dgm:prSet>
      <dgm:spPr/>
      <dgm:t>
        <a:bodyPr/>
        <a:lstStyle/>
        <a:p>
          <a:endParaRPr lang="en-US"/>
        </a:p>
      </dgm:t>
    </dgm:pt>
    <dgm:pt modelId="{210DF262-D011-47D0-9E95-45C684E94067}" type="pres">
      <dgm:prSet presAssocID="{7A993C7C-B802-4491-98F3-1DD867520BBA}" presName="spacer" presStyleCnt="0"/>
      <dgm:spPr/>
    </dgm:pt>
    <dgm:pt modelId="{7664FAE3-648F-4D4F-9A12-38195A556740}" type="pres">
      <dgm:prSet presAssocID="{75BA8425-C6B3-489C-86CB-E9B490BFC6EE}" presName="parentText" presStyleLbl="node1" presStyleIdx="3" presStyleCnt="4">
        <dgm:presLayoutVars>
          <dgm:chMax val="0"/>
          <dgm:bulletEnabled val="1"/>
        </dgm:presLayoutVars>
      </dgm:prSet>
      <dgm:spPr/>
      <dgm:t>
        <a:bodyPr/>
        <a:lstStyle/>
        <a:p>
          <a:endParaRPr lang="en-US"/>
        </a:p>
      </dgm:t>
    </dgm:pt>
    <dgm:pt modelId="{0D1A8826-50C7-431C-B807-17BF905278EC}" type="pres">
      <dgm:prSet presAssocID="{75BA8425-C6B3-489C-86CB-E9B490BFC6EE}" presName="childText" presStyleLbl="revTx" presStyleIdx="0" presStyleCnt="1">
        <dgm:presLayoutVars>
          <dgm:bulletEnabled val="1"/>
        </dgm:presLayoutVars>
      </dgm:prSet>
      <dgm:spPr/>
      <dgm:t>
        <a:bodyPr/>
        <a:lstStyle/>
        <a:p>
          <a:endParaRPr lang="en-US"/>
        </a:p>
      </dgm:t>
    </dgm:pt>
  </dgm:ptLst>
  <dgm:cxnLst>
    <dgm:cxn modelId="{418FE56A-7936-4FB9-9120-3996659C72CE}" srcId="{75BA8425-C6B3-489C-86CB-E9B490BFC6EE}" destId="{FF20DD38-E7EC-40AA-A19A-96CC23228EBB}" srcOrd="0" destOrd="0" parTransId="{23E08886-D23B-4E7E-83D1-836DB16A511C}" sibTransId="{4AF88CF6-608B-45B1-B908-8AEF832EBABC}"/>
    <dgm:cxn modelId="{7E2A98F4-3FDE-457E-B6CF-AB1C9E10C30B}" type="presOf" srcId="{D7BE937A-0490-483B-BD9C-77DE84ADC89A}" destId="{3FAE780D-7324-421A-961E-34B81C86B56F}" srcOrd="0" destOrd="0" presId="urn:microsoft.com/office/officeart/2005/8/layout/vList2"/>
    <dgm:cxn modelId="{B5E04FC7-EE32-4FDA-A049-FA8BEADDDA12}" type="presOf" srcId="{55BE923F-B371-47CF-9B04-8EB2603E080C}" destId="{2EECC181-C8B8-4644-A811-5188C4BA4052}" srcOrd="0" destOrd="0" presId="urn:microsoft.com/office/officeart/2005/8/layout/vList2"/>
    <dgm:cxn modelId="{66010AC4-F21C-49C3-98F9-77DE52334774}" srcId="{55BE923F-B371-47CF-9B04-8EB2603E080C}" destId="{D7BE937A-0490-483B-BD9C-77DE84ADC89A}" srcOrd="1" destOrd="0" parTransId="{22C1B668-4FE7-4B21-815C-56FF7125887A}" sibTransId="{5E86AF02-6883-44C2-B190-DE954F99E476}"/>
    <dgm:cxn modelId="{7CDDC681-74C5-4381-8822-8CF70C212D88}" type="presOf" srcId="{8799EBF7-91AC-4496-BE94-EB8E3FB1F8AA}" destId="{02BA82D1-FC79-4676-85F0-F0F675A3591B}" srcOrd="0" destOrd="0" presId="urn:microsoft.com/office/officeart/2005/8/layout/vList2"/>
    <dgm:cxn modelId="{5F9037DD-C7F6-4F37-9BC2-A6F347A86BD1}" type="presOf" srcId="{CADA0C44-E768-4CE6-94AF-EB6E3B0C1CF9}" destId="{4D7392F4-544E-4532-BC5F-E256E992C05B}" srcOrd="0" destOrd="0" presId="urn:microsoft.com/office/officeart/2005/8/layout/vList2"/>
    <dgm:cxn modelId="{39DFA3A4-BA30-4229-9522-B9448C013C87}" srcId="{55BE923F-B371-47CF-9B04-8EB2603E080C}" destId="{75BA8425-C6B3-489C-86CB-E9B490BFC6EE}" srcOrd="3" destOrd="0" parTransId="{7F210043-3014-4CFF-8010-C76A2AA81321}" sibTransId="{7F654C79-8BD3-4BC0-8431-14E78ED1E46B}"/>
    <dgm:cxn modelId="{3FDF90DA-12CF-46A4-8431-EFF6C478B469}" type="presOf" srcId="{75BA8425-C6B3-489C-86CB-E9B490BFC6EE}" destId="{7664FAE3-648F-4D4F-9A12-38195A556740}" srcOrd="0" destOrd="0" presId="urn:microsoft.com/office/officeart/2005/8/layout/vList2"/>
    <dgm:cxn modelId="{B9E5F9B8-EE0C-435C-AA54-6FACBF5BEDB5}" srcId="{55BE923F-B371-47CF-9B04-8EB2603E080C}" destId="{CADA0C44-E768-4CE6-94AF-EB6E3B0C1CF9}" srcOrd="0" destOrd="0" parTransId="{5A7FB770-320F-4352-9B56-06A86FFDE7C8}" sibTransId="{FFAD71EF-8542-4E8B-A21D-B4778690B209}"/>
    <dgm:cxn modelId="{405E4C65-F0E3-4994-B23C-902EF5F27DC3}" srcId="{55BE923F-B371-47CF-9B04-8EB2603E080C}" destId="{8799EBF7-91AC-4496-BE94-EB8E3FB1F8AA}" srcOrd="2" destOrd="0" parTransId="{9A8A8680-BA27-4B7C-9800-94EDB96A92DC}" sibTransId="{7A993C7C-B802-4491-98F3-1DD867520BBA}"/>
    <dgm:cxn modelId="{715311DA-8A6B-415F-9F05-6DBEF75E76A2}" type="presOf" srcId="{FF20DD38-E7EC-40AA-A19A-96CC23228EBB}" destId="{0D1A8826-50C7-431C-B807-17BF905278EC}" srcOrd="0" destOrd="0" presId="urn:microsoft.com/office/officeart/2005/8/layout/vList2"/>
    <dgm:cxn modelId="{C81A9771-F7C1-4B84-8EFA-34F780A2827D}" type="presParOf" srcId="{2EECC181-C8B8-4644-A811-5188C4BA4052}" destId="{4D7392F4-544E-4532-BC5F-E256E992C05B}" srcOrd="0" destOrd="0" presId="urn:microsoft.com/office/officeart/2005/8/layout/vList2"/>
    <dgm:cxn modelId="{04F0E53F-20AC-4A18-A952-99439BC7BB4B}" type="presParOf" srcId="{2EECC181-C8B8-4644-A811-5188C4BA4052}" destId="{ACB2175A-C2F6-47F3-AF96-E8611634D628}" srcOrd="1" destOrd="0" presId="urn:microsoft.com/office/officeart/2005/8/layout/vList2"/>
    <dgm:cxn modelId="{2BC380C3-059C-4AEA-89AB-CA487E22C614}" type="presParOf" srcId="{2EECC181-C8B8-4644-A811-5188C4BA4052}" destId="{3FAE780D-7324-421A-961E-34B81C86B56F}" srcOrd="2" destOrd="0" presId="urn:microsoft.com/office/officeart/2005/8/layout/vList2"/>
    <dgm:cxn modelId="{489F2D39-C34F-49AF-9150-8600744798A7}" type="presParOf" srcId="{2EECC181-C8B8-4644-A811-5188C4BA4052}" destId="{77D006CF-0F0A-4CBA-8D12-0FB4B709F35B}" srcOrd="3" destOrd="0" presId="urn:microsoft.com/office/officeart/2005/8/layout/vList2"/>
    <dgm:cxn modelId="{BC26CD4F-6C2E-4794-8CF7-CABEBF294357}" type="presParOf" srcId="{2EECC181-C8B8-4644-A811-5188C4BA4052}" destId="{02BA82D1-FC79-4676-85F0-F0F675A3591B}" srcOrd="4" destOrd="0" presId="urn:microsoft.com/office/officeart/2005/8/layout/vList2"/>
    <dgm:cxn modelId="{32A3F41B-0FED-439E-9868-43BD8D69C8BA}" type="presParOf" srcId="{2EECC181-C8B8-4644-A811-5188C4BA4052}" destId="{210DF262-D011-47D0-9E95-45C684E94067}" srcOrd="5" destOrd="0" presId="urn:microsoft.com/office/officeart/2005/8/layout/vList2"/>
    <dgm:cxn modelId="{448857F0-622E-4DB9-A39D-D722591C2524}" type="presParOf" srcId="{2EECC181-C8B8-4644-A811-5188C4BA4052}" destId="{7664FAE3-648F-4D4F-9A12-38195A556740}" srcOrd="6" destOrd="0" presId="urn:microsoft.com/office/officeart/2005/8/layout/vList2"/>
    <dgm:cxn modelId="{EB47D244-6F55-4728-89F6-DF82D224D744}" type="presParOf" srcId="{2EECC181-C8B8-4644-A811-5188C4BA4052}" destId="{0D1A8826-50C7-431C-B807-17BF905278E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53CE9-A6F2-4DC8-9ACD-0D1A9F0CBE20}">
      <dsp:nvSpPr>
        <dsp:cNvPr id="0" name=""/>
        <dsp:cNvSpPr/>
      </dsp:nvSpPr>
      <dsp:spPr>
        <a:xfrm rot="5400000">
          <a:off x="4631531" y="-1748730"/>
          <a:ext cx="1100137" cy="4876800"/>
        </a:xfrm>
        <a:prstGeom prst="round2Same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The purpose of this course is to provide shipyard workers with the knowledge to work more safely in shipyards.</a:t>
          </a:r>
          <a:endParaRPr lang="en-US" sz="1700" kern="1200" dirty="0"/>
        </a:p>
      </dsp:txBody>
      <dsp:txXfrm rot="-5400000">
        <a:off x="2743200" y="193305"/>
        <a:ext cx="4823096" cy="992729"/>
      </dsp:txXfrm>
    </dsp:sp>
    <dsp:sp modelId="{432BE7FA-F51D-4C21-97D0-8C54DA9CEFF2}">
      <dsp:nvSpPr>
        <dsp:cNvPr id="0" name=""/>
        <dsp:cNvSpPr/>
      </dsp:nvSpPr>
      <dsp:spPr>
        <a:xfrm>
          <a:off x="0" y="7"/>
          <a:ext cx="2743200" cy="13751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solidFill>
                <a:srgbClr val="FF0000"/>
              </a:solidFill>
            </a:rPr>
            <a:t>Course</a:t>
          </a:r>
          <a:r>
            <a:rPr lang="en-US" sz="2700" kern="1200" dirty="0" smtClean="0"/>
            <a:t> </a:t>
          </a:r>
          <a:r>
            <a:rPr lang="en-US" sz="2700" kern="1200" dirty="0" smtClean="0">
              <a:solidFill>
                <a:srgbClr val="FF0000"/>
              </a:solidFill>
            </a:rPr>
            <a:t>Purpose:</a:t>
          </a:r>
          <a:endParaRPr lang="en-US" sz="2700" kern="1200" dirty="0">
            <a:solidFill>
              <a:srgbClr val="FF0000"/>
            </a:solidFill>
          </a:endParaRPr>
        </a:p>
      </dsp:txBody>
      <dsp:txXfrm>
        <a:off x="67130" y="67137"/>
        <a:ext cx="2608940" cy="1240911"/>
      </dsp:txXfrm>
    </dsp:sp>
    <dsp:sp modelId="{AE544D4C-B859-4939-9021-1DC15CF8FB62}">
      <dsp:nvSpPr>
        <dsp:cNvPr id="0" name=""/>
        <dsp:cNvSpPr/>
      </dsp:nvSpPr>
      <dsp:spPr>
        <a:xfrm rot="5400000">
          <a:off x="4631531" y="-304800"/>
          <a:ext cx="1100137" cy="4876800"/>
        </a:xfrm>
        <a:prstGeom prst="round2Same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At the completion of this class it is expected that the shipyard workers in attendance will increase their knowledge in the safe use of hand tools, power tools and cords and chains.</a:t>
          </a:r>
          <a:endParaRPr lang="en-US" sz="1700" kern="1200" dirty="0"/>
        </a:p>
      </dsp:txBody>
      <dsp:txXfrm rot="-5400000">
        <a:off x="2743200" y="1637235"/>
        <a:ext cx="4823096" cy="992729"/>
      </dsp:txXfrm>
    </dsp:sp>
    <dsp:sp modelId="{C228E1DE-83A6-45E8-B88F-C3E98F738269}">
      <dsp:nvSpPr>
        <dsp:cNvPr id="0" name=""/>
        <dsp:cNvSpPr/>
      </dsp:nvSpPr>
      <dsp:spPr>
        <a:xfrm>
          <a:off x="0" y="1446014"/>
          <a:ext cx="2743200" cy="13751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solidFill>
                <a:srgbClr val="FF0000"/>
              </a:solidFill>
            </a:rPr>
            <a:t>Specific Objective:</a:t>
          </a:r>
          <a:endParaRPr lang="en-US" sz="2700" kern="1200" dirty="0">
            <a:solidFill>
              <a:srgbClr val="FF0000"/>
            </a:solidFill>
          </a:endParaRPr>
        </a:p>
      </dsp:txBody>
      <dsp:txXfrm>
        <a:off x="67130" y="1513144"/>
        <a:ext cx="2608940" cy="1240911"/>
      </dsp:txXfrm>
    </dsp:sp>
    <dsp:sp modelId="{3E6D64D8-A4B2-432D-B5CE-CE9D8B2E93A9}">
      <dsp:nvSpPr>
        <dsp:cNvPr id="0" name=""/>
        <dsp:cNvSpPr/>
      </dsp:nvSpPr>
      <dsp:spPr>
        <a:xfrm rot="5400000">
          <a:off x="4631531" y="1139130"/>
          <a:ext cx="1100137" cy="4876800"/>
        </a:xfrm>
        <a:prstGeom prst="round2Same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At the completion of this class it is expected that the participants will demonstrate safe shipyard portable tool practices and pass the post-test at the end of training .</a:t>
          </a:r>
          <a:endParaRPr lang="en-US" sz="1700" kern="1200" dirty="0"/>
        </a:p>
      </dsp:txBody>
      <dsp:txXfrm rot="-5400000">
        <a:off x="2743200" y="3081165"/>
        <a:ext cx="4823096" cy="992729"/>
      </dsp:txXfrm>
    </dsp:sp>
    <dsp:sp modelId="{A5FB6B46-4F3B-4CB8-92B5-C73A5280290A}">
      <dsp:nvSpPr>
        <dsp:cNvPr id="0" name=""/>
        <dsp:cNvSpPr/>
      </dsp:nvSpPr>
      <dsp:spPr>
        <a:xfrm>
          <a:off x="0" y="2889944"/>
          <a:ext cx="2743200" cy="13751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smtClean="0">
              <a:solidFill>
                <a:srgbClr val="FF0000"/>
              </a:solidFill>
            </a:rPr>
            <a:t>Objective Measurement:</a:t>
          </a:r>
          <a:endParaRPr lang="en-US" sz="2700" kern="1200">
            <a:solidFill>
              <a:srgbClr val="FF0000"/>
            </a:solidFill>
          </a:endParaRPr>
        </a:p>
      </dsp:txBody>
      <dsp:txXfrm>
        <a:off x="67130" y="2957074"/>
        <a:ext cx="2608940" cy="12409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44F27-07AB-405C-BEFA-019107DB0536}">
      <dsp:nvSpPr>
        <dsp:cNvPr id="0" name=""/>
        <dsp:cNvSpPr/>
      </dsp:nvSpPr>
      <dsp:spPr>
        <a:xfrm>
          <a:off x="0" y="88236"/>
          <a:ext cx="8229600"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rPr>
            <a:t>General Safety</a:t>
          </a:r>
          <a:endParaRPr lang="en-US" sz="2600" kern="1200" dirty="0">
            <a:solidFill>
              <a:schemeClr val="tx1"/>
            </a:solidFill>
          </a:endParaRPr>
        </a:p>
      </dsp:txBody>
      <dsp:txXfrm>
        <a:off x="55687" y="143923"/>
        <a:ext cx="8118226" cy="1029376"/>
      </dsp:txXfrm>
    </dsp:sp>
    <dsp:sp modelId="{0A95190C-A014-4EFC-BB0A-80DCCDD5C840}">
      <dsp:nvSpPr>
        <dsp:cNvPr id="0" name=""/>
        <dsp:cNvSpPr/>
      </dsp:nvSpPr>
      <dsp:spPr>
        <a:xfrm>
          <a:off x="0" y="1303866"/>
          <a:ext cx="8229600"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rPr>
            <a:t>Grinder and </a:t>
          </a:r>
        </a:p>
        <a:p>
          <a:pPr lvl="0" algn="l" defTabSz="1155700" rtl="0">
            <a:lnSpc>
              <a:spcPct val="90000"/>
            </a:lnSpc>
            <a:spcBef>
              <a:spcPct val="0"/>
            </a:spcBef>
            <a:spcAft>
              <a:spcPct val="35000"/>
            </a:spcAft>
          </a:pPr>
          <a:r>
            <a:rPr lang="en-US" sz="2600" kern="1200" dirty="0" smtClean="0">
              <a:solidFill>
                <a:schemeClr val="tx1"/>
              </a:solidFill>
            </a:rPr>
            <a:t>Wheels</a:t>
          </a:r>
          <a:endParaRPr lang="en-US" sz="2600" kern="1200" dirty="0">
            <a:solidFill>
              <a:schemeClr val="tx1"/>
            </a:solidFill>
          </a:endParaRPr>
        </a:p>
      </dsp:txBody>
      <dsp:txXfrm>
        <a:off x="55687" y="1359553"/>
        <a:ext cx="8118226" cy="1029376"/>
      </dsp:txXfrm>
    </dsp:sp>
    <dsp:sp modelId="{AEEE19C2-90E7-480A-8BE5-58952F2F7C86}">
      <dsp:nvSpPr>
        <dsp:cNvPr id="0" name=""/>
        <dsp:cNvSpPr/>
      </dsp:nvSpPr>
      <dsp:spPr>
        <a:xfrm>
          <a:off x="0" y="2519496"/>
          <a:ext cx="8229600"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rPr>
            <a:t>Drill</a:t>
          </a:r>
          <a:endParaRPr lang="en-US" sz="2600" kern="1200" dirty="0">
            <a:solidFill>
              <a:schemeClr val="tx1"/>
            </a:solidFill>
          </a:endParaRPr>
        </a:p>
      </dsp:txBody>
      <dsp:txXfrm>
        <a:off x="55687" y="2575183"/>
        <a:ext cx="8118226" cy="1029376"/>
      </dsp:txXfrm>
    </dsp:sp>
    <dsp:sp modelId="{385167F0-EAC1-4E34-9A19-984AFDBB37F8}">
      <dsp:nvSpPr>
        <dsp:cNvPr id="0" name=""/>
        <dsp:cNvSpPr/>
      </dsp:nvSpPr>
      <dsp:spPr>
        <a:xfrm>
          <a:off x="0" y="3735126"/>
          <a:ext cx="8229600"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err="1" smtClean="0">
              <a:solidFill>
                <a:schemeClr val="tx1"/>
              </a:solidFill>
            </a:rPr>
            <a:t>Sawzall</a:t>
          </a:r>
          <a:endParaRPr lang="en-US" sz="2600" kern="1200" dirty="0">
            <a:solidFill>
              <a:schemeClr val="tx1"/>
            </a:solidFill>
          </a:endParaRPr>
        </a:p>
      </dsp:txBody>
      <dsp:txXfrm>
        <a:off x="55687" y="3790813"/>
        <a:ext cx="8118226" cy="10293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83038-74B3-4C0F-9B9E-9450BC9315C9}">
      <dsp:nvSpPr>
        <dsp:cNvPr id="0" name=""/>
        <dsp:cNvSpPr/>
      </dsp:nvSpPr>
      <dsp:spPr>
        <a:xfrm>
          <a:off x="1971" y="2169"/>
          <a:ext cx="4034656" cy="4445424"/>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Do</a:t>
          </a:r>
          <a:endParaRPr lang="en-US" sz="2900" kern="1200" dirty="0"/>
        </a:p>
        <a:p>
          <a:pPr marL="228600" lvl="1" indent="-228600" algn="l" defTabSz="1022350" rtl="0">
            <a:lnSpc>
              <a:spcPct val="90000"/>
            </a:lnSpc>
            <a:spcBef>
              <a:spcPct val="0"/>
            </a:spcBef>
            <a:spcAft>
              <a:spcPct val="15000"/>
            </a:spcAft>
            <a:buChar char="••"/>
          </a:pPr>
          <a:r>
            <a:rPr lang="en-US" sz="2300" kern="1200" smtClean="0"/>
            <a:t>Use guards and shields</a:t>
          </a:r>
          <a:endParaRPr lang="en-US" sz="2300" kern="1200"/>
        </a:p>
        <a:p>
          <a:pPr marL="228600" lvl="1" indent="-228600" algn="l" defTabSz="1022350" rtl="0">
            <a:lnSpc>
              <a:spcPct val="90000"/>
            </a:lnSpc>
            <a:spcBef>
              <a:spcPct val="0"/>
            </a:spcBef>
            <a:spcAft>
              <a:spcPct val="15000"/>
            </a:spcAft>
            <a:buChar char="••"/>
          </a:pPr>
          <a:r>
            <a:rPr lang="en-US" sz="2300" kern="1200" smtClean="0"/>
            <a:t>Use adapters provided by manufacturer</a:t>
          </a:r>
          <a:endParaRPr lang="en-US" sz="2300" kern="1200"/>
        </a:p>
        <a:p>
          <a:pPr marL="228600" lvl="1" indent="-228600" algn="l" defTabSz="1022350" rtl="0">
            <a:lnSpc>
              <a:spcPct val="90000"/>
            </a:lnSpc>
            <a:spcBef>
              <a:spcPct val="0"/>
            </a:spcBef>
            <a:spcAft>
              <a:spcPct val="15000"/>
            </a:spcAft>
            <a:buChar char="••"/>
          </a:pPr>
          <a:r>
            <a:rPr lang="en-US" sz="2300" kern="1200" smtClean="0"/>
            <a:t>Start on or near the material</a:t>
          </a:r>
          <a:endParaRPr lang="en-US" sz="2300" kern="1200"/>
        </a:p>
        <a:p>
          <a:pPr marL="228600" lvl="1" indent="-228600" algn="l" defTabSz="1022350" rtl="0">
            <a:lnSpc>
              <a:spcPct val="90000"/>
            </a:lnSpc>
            <a:spcBef>
              <a:spcPct val="0"/>
            </a:spcBef>
            <a:spcAft>
              <a:spcPct val="15000"/>
            </a:spcAft>
            <a:buChar char="••"/>
          </a:pPr>
          <a:r>
            <a:rPr lang="en-US" sz="2300" kern="1200" smtClean="0"/>
            <a:t>Stop on the material</a:t>
          </a:r>
          <a:endParaRPr lang="en-US" sz="2300" kern="1200"/>
        </a:p>
        <a:p>
          <a:pPr marL="228600" lvl="1" indent="-228600" algn="l" defTabSz="1022350" rtl="0">
            <a:lnSpc>
              <a:spcPct val="90000"/>
            </a:lnSpc>
            <a:spcBef>
              <a:spcPct val="0"/>
            </a:spcBef>
            <a:spcAft>
              <a:spcPct val="15000"/>
            </a:spcAft>
            <a:buChar char="••"/>
          </a:pPr>
          <a:r>
            <a:rPr lang="en-US" sz="2300" kern="1200" smtClean="0"/>
            <a:t>Give defective tools to your supervisor who will take the tool out of service.</a:t>
          </a:r>
          <a:endParaRPr lang="en-US" sz="2300" kern="1200"/>
        </a:p>
      </dsp:txBody>
      <dsp:txXfrm>
        <a:off x="120142" y="120340"/>
        <a:ext cx="3798314" cy="42090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F4779-F0CF-458A-B2AF-4A06FF91B986}">
      <dsp:nvSpPr>
        <dsp:cNvPr id="0" name=""/>
        <dsp:cNvSpPr/>
      </dsp:nvSpPr>
      <dsp:spPr>
        <a:xfrm>
          <a:off x="1971" y="2169"/>
          <a:ext cx="4034656" cy="4445424"/>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solidFill>
                <a:schemeClr val="tx1"/>
              </a:solidFill>
            </a:rPr>
            <a:t>Don’t</a:t>
          </a:r>
          <a:endParaRPr lang="en-US" sz="2900" kern="1200" dirty="0">
            <a:solidFill>
              <a:schemeClr val="tx1"/>
            </a:solidFill>
          </a:endParaRPr>
        </a:p>
        <a:p>
          <a:pPr marL="228600" lvl="1" indent="-228600" algn="l" defTabSz="1022350" rtl="0">
            <a:lnSpc>
              <a:spcPct val="90000"/>
            </a:lnSpc>
            <a:spcBef>
              <a:spcPct val="0"/>
            </a:spcBef>
            <a:spcAft>
              <a:spcPct val="15000"/>
            </a:spcAft>
            <a:buChar char="••"/>
          </a:pPr>
          <a:r>
            <a:rPr lang="en-US" sz="2300" kern="1200" dirty="0" smtClean="0">
              <a:solidFill>
                <a:schemeClr val="tx1"/>
              </a:solidFill>
            </a:rPr>
            <a:t>Modify by adding nuts, washers, changing the shape of the guard</a:t>
          </a:r>
          <a:endParaRPr lang="en-US" sz="2300" kern="1200" dirty="0">
            <a:solidFill>
              <a:schemeClr val="tx1"/>
            </a:solidFill>
          </a:endParaRPr>
        </a:p>
        <a:p>
          <a:pPr marL="228600" lvl="1" indent="-228600" algn="l" defTabSz="1022350" rtl="0">
            <a:lnSpc>
              <a:spcPct val="90000"/>
            </a:lnSpc>
            <a:spcBef>
              <a:spcPct val="0"/>
            </a:spcBef>
            <a:spcAft>
              <a:spcPct val="15000"/>
            </a:spcAft>
            <a:buChar char="••"/>
          </a:pPr>
          <a:r>
            <a:rPr lang="en-US" sz="2300" kern="1200" dirty="0" smtClean="0">
              <a:solidFill>
                <a:schemeClr val="tx1"/>
              </a:solidFill>
            </a:rPr>
            <a:t>Move or set the grinder down while moving</a:t>
          </a:r>
          <a:endParaRPr lang="en-US" sz="2300" kern="1200" dirty="0">
            <a:solidFill>
              <a:schemeClr val="tx1"/>
            </a:solidFill>
          </a:endParaRPr>
        </a:p>
        <a:p>
          <a:pPr marL="228600" lvl="1" indent="-228600" algn="l" defTabSz="1022350" rtl="0">
            <a:lnSpc>
              <a:spcPct val="90000"/>
            </a:lnSpc>
            <a:spcBef>
              <a:spcPct val="0"/>
            </a:spcBef>
            <a:spcAft>
              <a:spcPct val="15000"/>
            </a:spcAft>
            <a:buChar char="••"/>
          </a:pPr>
          <a:r>
            <a:rPr lang="en-US" sz="2300" kern="1200" dirty="0" smtClean="0">
              <a:solidFill>
                <a:schemeClr val="tx1"/>
              </a:solidFill>
            </a:rPr>
            <a:t>Use while standing in water!</a:t>
          </a:r>
          <a:endParaRPr lang="en-US" sz="2300" kern="1200" dirty="0">
            <a:solidFill>
              <a:schemeClr val="tx1"/>
            </a:solidFill>
          </a:endParaRPr>
        </a:p>
        <a:p>
          <a:pPr marL="228600" lvl="1" indent="-228600" algn="l" defTabSz="1022350" rtl="0">
            <a:lnSpc>
              <a:spcPct val="90000"/>
            </a:lnSpc>
            <a:spcBef>
              <a:spcPct val="0"/>
            </a:spcBef>
            <a:spcAft>
              <a:spcPct val="15000"/>
            </a:spcAft>
            <a:buChar char="••"/>
          </a:pPr>
          <a:r>
            <a:rPr lang="en-US" sz="2300" kern="1200" dirty="0" smtClean="0">
              <a:solidFill>
                <a:schemeClr val="tx1"/>
              </a:solidFill>
            </a:rPr>
            <a:t>Use a wheel that has a maximum rpm &lt; the speed of the motor.</a:t>
          </a:r>
          <a:endParaRPr lang="en-US" sz="2300" kern="1200" dirty="0">
            <a:solidFill>
              <a:schemeClr val="tx1"/>
            </a:solidFill>
          </a:endParaRPr>
        </a:p>
      </dsp:txBody>
      <dsp:txXfrm>
        <a:off x="120142" y="120340"/>
        <a:ext cx="3798314" cy="42090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0B423-9B96-4C70-B9F9-30BBE716755D}">
      <dsp:nvSpPr>
        <dsp:cNvPr id="0" name=""/>
        <dsp:cNvSpPr/>
      </dsp:nvSpPr>
      <dsp:spPr>
        <a:xfrm>
          <a:off x="0" y="121919"/>
          <a:ext cx="8229600" cy="4937760"/>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smtClean="0"/>
            <a:t>Before you pull the trigger, follow these tips:</a:t>
          </a:r>
          <a:endParaRPr lang="en-US" sz="2700" kern="1200"/>
        </a:p>
        <a:p>
          <a:pPr marL="228600" lvl="1" indent="-228600" algn="l" defTabSz="933450" rtl="0">
            <a:lnSpc>
              <a:spcPct val="90000"/>
            </a:lnSpc>
            <a:spcBef>
              <a:spcPct val="0"/>
            </a:spcBef>
            <a:spcAft>
              <a:spcPct val="15000"/>
            </a:spcAft>
            <a:buChar char="••"/>
          </a:pPr>
          <a:r>
            <a:rPr lang="en-US" sz="2100" kern="1200" dirty="0" smtClean="0"/>
            <a:t>Inspect before use.</a:t>
          </a:r>
          <a:endParaRPr lang="en-US" sz="2100" kern="1200" dirty="0"/>
        </a:p>
        <a:p>
          <a:pPr marL="228600" lvl="1" indent="-228600" algn="l" defTabSz="933450" rtl="0">
            <a:lnSpc>
              <a:spcPct val="90000"/>
            </a:lnSpc>
            <a:spcBef>
              <a:spcPct val="0"/>
            </a:spcBef>
            <a:spcAft>
              <a:spcPct val="15000"/>
            </a:spcAft>
            <a:buChar char="••"/>
          </a:pPr>
          <a:r>
            <a:rPr lang="en-US" sz="2100" kern="1200" smtClean="0"/>
            <a:t>Ensure bits are sharp, true and in good condition.</a:t>
          </a:r>
          <a:endParaRPr lang="en-US" sz="2100" kern="1200"/>
        </a:p>
        <a:p>
          <a:pPr marL="228600" lvl="1" indent="-228600" algn="l" defTabSz="933450" rtl="0">
            <a:lnSpc>
              <a:spcPct val="90000"/>
            </a:lnSpc>
            <a:spcBef>
              <a:spcPct val="0"/>
            </a:spcBef>
            <a:spcAft>
              <a:spcPct val="15000"/>
            </a:spcAft>
            <a:buChar char="••"/>
          </a:pPr>
          <a:r>
            <a:rPr lang="en-US" sz="2100" kern="1200" smtClean="0"/>
            <a:t>Unplug the drill motor </a:t>
          </a:r>
          <a:r>
            <a:rPr lang="en-US" sz="2100" b="1" kern="1200" smtClean="0"/>
            <a:t>before</a:t>
          </a:r>
          <a:r>
            <a:rPr lang="en-US" sz="2100" kern="1200" smtClean="0"/>
            <a:t> changing or removing bits.  The drill motor can turn on with the chuck key in place and cut/rap your hand.</a:t>
          </a:r>
          <a:endParaRPr lang="en-US" sz="2100" kern="1200"/>
        </a:p>
        <a:p>
          <a:pPr marL="228600" lvl="1" indent="-228600" algn="l" defTabSz="933450" rtl="0">
            <a:lnSpc>
              <a:spcPct val="90000"/>
            </a:lnSpc>
            <a:spcBef>
              <a:spcPct val="0"/>
            </a:spcBef>
            <a:spcAft>
              <a:spcPct val="15000"/>
            </a:spcAft>
            <a:buChar char="••"/>
          </a:pPr>
          <a:r>
            <a:rPr lang="en-US" sz="2100" kern="1200" smtClean="0"/>
            <a:t>Always mount the chuck key at the end of the power cable just above the plug.</a:t>
          </a:r>
          <a:endParaRPr lang="en-US" sz="2100" kern="1200"/>
        </a:p>
        <a:p>
          <a:pPr marL="228600" lvl="1" indent="-228600" algn="l" defTabSz="933450" rtl="0">
            <a:lnSpc>
              <a:spcPct val="90000"/>
            </a:lnSpc>
            <a:spcBef>
              <a:spcPct val="0"/>
            </a:spcBef>
            <a:spcAft>
              <a:spcPct val="15000"/>
            </a:spcAft>
            <a:buChar char="••"/>
          </a:pPr>
          <a:r>
            <a:rPr lang="en-US" sz="2100" kern="1200" smtClean="0"/>
            <a:t>Grip firmly and hold tightly – especially when using larger bits.</a:t>
          </a:r>
          <a:endParaRPr lang="en-US" sz="2100" kern="1200"/>
        </a:p>
        <a:p>
          <a:pPr marL="228600" lvl="1" indent="-228600" algn="l" defTabSz="933450" rtl="0">
            <a:lnSpc>
              <a:spcPct val="90000"/>
            </a:lnSpc>
            <a:spcBef>
              <a:spcPct val="0"/>
            </a:spcBef>
            <a:spcAft>
              <a:spcPct val="15000"/>
            </a:spcAft>
            <a:buChar char="••"/>
          </a:pPr>
          <a:r>
            <a:rPr lang="en-US" sz="2100" kern="1200" smtClean="0"/>
            <a:t>Remove the plug from the outlet. Never disconnect the power by pulling on the cord. Be sure the switch is “OFF”.</a:t>
          </a:r>
          <a:endParaRPr lang="en-US" sz="2100" kern="1200"/>
        </a:p>
        <a:p>
          <a:pPr marL="228600" lvl="1" indent="-228600" algn="l" defTabSz="933450" rtl="0">
            <a:lnSpc>
              <a:spcPct val="90000"/>
            </a:lnSpc>
            <a:spcBef>
              <a:spcPct val="0"/>
            </a:spcBef>
            <a:spcAft>
              <a:spcPct val="15000"/>
            </a:spcAft>
            <a:buChar char="••"/>
          </a:pPr>
          <a:r>
            <a:rPr lang="en-US" sz="2100" kern="1200" smtClean="0"/>
            <a:t>Plan your task and know what’s on the other side of the hole.</a:t>
          </a:r>
          <a:endParaRPr lang="en-US" sz="2100" kern="1200"/>
        </a:p>
        <a:p>
          <a:pPr marL="228600" lvl="1" indent="-228600" algn="l" defTabSz="933450" rtl="0">
            <a:lnSpc>
              <a:spcPct val="90000"/>
            </a:lnSpc>
            <a:spcBef>
              <a:spcPct val="0"/>
            </a:spcBef>
            <a:spcAft>
              <a:spcPct val="15000"/>
            </a:spcAft>
            <a:buChar char="••"/>
          </a:pPr>
          <a:r>
            <a:rPr lang="en-US" sz="2100" kern="1200" smtClean="0"/>
            <a:t>Let the drill bit do the work.  Do not apply extra pressure to gain speed.</a:t>
          </a:r>
          <a:endParaRPr lang="en-US" sz="2100" kern="1200"/>
        </a:p>
      </dsp:txBody>
      <dsp:txXfrm>
        <a:off x="144622" y="266541"/>
        <a:ext cx="7940356" cy="46485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E5B8B-B1FA-45B3-A0E7-CD15A860C74C}">
      <dsp:nvSpPr>
        <dsp:cNvPr id="0" name=""/>
        <dsp:cNvSpPr/>
      </dsp:nvSpPr>
      <dsp:spPr>
        <a:xfrm>
          <a:off x="0" y="118394"/>
          <a:ext cx="3810000" cy="888834"/>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smtClean="0"/>
            <a:t>Maintain your drill and bits.</a:t>
          </a:r>
          <a:endParaRPr lang="en-US" sz="1700" kern="1200"/>
        </a:p>
      </dsp:txBody>
      <dsp:txXfrm>
        <a:off x="43389" y="161783"/>
        <a:ext cx="3723222" cy="802056"/>
      </dsp:txXfrm>
    </dsp:sp>
    <dsp:sp modelId="{DCB3BC40-6BA7-4718-A61F-DEEE32E27A96}">
      <dsp:nvSpPr>
        <dsp:cNvPr id="0" name=""/>
        <dsp:cNvSpPr/>
      </dsp:nvSpPr>
      <dsp:spPr>
        <a:xfrm>
          <a:off x="0" y="1056188"/>
          <a:ext cx="3810000" cy="888834"/>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tx1"/>
              </a:solidFill>
            </a:rPr>
            <a:t>Clamp and secure whatever your working on as a general rule.</a:t>
          </a:r>
          <a:endParaRPr lang="en-US" sz="1700" kern="1200" dirty="0">
            <a:solidFill>
              <a:schemeClr val="tx1"/>
            </a:solidFill>
          </a:endParaRPr>
        </a:p>
      </dsp:txBody>
      <dsp:txXfrm>
        <a:off x="43389" y="1099577"/>
        <a:ext cx="3723222" cy="802056"/>
      </dsp:txXfrm>
    </dsp:sp>
    <dsp:sp modelId="{3B9CB1A8-3140-4F6B-AEEE-D5D9CAB02929}">
      <dsp:nvSpPr>
        <dsp:cNvPr id="0" name=""/>
        <dsp:cNvSpPr/>
      </dsp:nvSpPr>
      <dsp:spPr>
        <a:xfrm>
          <a:off x="0" y="1993982"/>
          <a:ext cx="3810000" cy="888834"/>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Mark the center of the hole or use a center punch to mark it. Then place the drill in the center of the hole.</a:t>
          </a:r>
          <a:endParaRPr lang="en-US" sz="1700" kern="1200" dirty="0"/>
        </a:p>
      </dsp:txBody>
      <dsp:txXfrm>
        <a:off x="43389" y="2037371"/>
        <a:ext cx="3723222" cy="802056"/>
      </dsp:txXfrm>
    </dsp:sp>
    <dsp:sp modelId="{A6870835-944B-4A98-B958-6CAD928B38A7}">
      <dsp:nvSpPr>
        <dsp:cNvPr id="0" name=""/>
        <dsp:cNvSpPr/>
      </dsp:nvSpPr>
      <dsp:spPr>
        <a:xfrm>
          <a:off x="0" y="2931777"/>
          <a:ext cx="3810000" cy="888834"/>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tx1"/>
              </a:solidFill>
            </a:rPr>
            <a:t>Predrill holes for woodscrews</a:t>
          </a:r>
          <a:r>
            <a:rPr lang="en-US" sz="1700" kern="1200" dirty="0" smtClean="0"/>
            <a:t>.</a:t>
          </a:r>
          <a:endParaRPr lang="en-US" sz="1700" kern="1200" dirty="0"/>
        </a:p>
      </dsp:txBody>
      <dsp:txXfrm>
        <a:off x="43389" y="2975166"/>
        <a:ext cx="3723222" cy="802056"/>
      </dsp:txXfrm>
    </dsp:sp>
    <dsp:sp modelId="{8A06A28E-B13B-42E0-8994-5072AB271A4B}">
      <dsp:nvSpPr>
        <dsp:cNvPr id="0" name=""/>
        <dsp:cNvSpPr/>
      </dsp:nvSpPr>
      <dsp:spPr>
        <a:xfrm>
          <a:off x="0" y="3869571"/>
          <a:ext cx="3810000" cy="888834"/>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smtClean="0"/>
            <a:t>Start slowly and slowly increase speed.</a:t>
          </a:r>
          <a:endParaRPr lang="en-US" sz="1700" kern="1200"/>
        </a:p>
      </dsp:txBody>
      <dsp:txXfrm>
        <a:off x="43389" y="3912960"/>
        <a:ext cx="3723222" cy="8020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28BDA-A5CB-4424-958C-AF6A355A2BD1}">
      <dsp:nvSpPr>
        <dsp:cNvPr id="0" name=""/>
        <dsp:cNvSpPr/>
      </dsp:nvSpPr>
      <dsp:spPr>
        <a:xfrm>
          <a:off x="0" y="228598"/>
          <a:ext cx="4114800" cy="65637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tx1"/>
              </a:solidFill>
            </a:rPr>
            <a:t>Vary the pressure and don’t let the drill bind.</a:t>
          </a:r>
          <a:endParaRPr lang="en-US" sz="1700" kern="1200" dirty="0">
            <a:solidFill>
              <a:schemeClr val="tx1"/>
            </a:solidFill>
          </a:endParaRPr>
        </a:p>
      </dsp:txBody>
      <dsp:txXfrm>
        <a:off x="32041" y="260639"/>
        <a:ext cx="4050718" cy="592288"/>
      </dsp:txXfrm>
    </dsp:sp>
    <dsp:sp modelId="{4B037639-E874-44CA-89D4-3E983D9F7F2F}">
      <dsp:nvSpPr>
        <dsp:cNvPr id="0" name=""/>
        <dsp:cNvSpPr/>
      </dsp:nvSpPr>
      <dsp:spPr>
        <a:xfrm>
          <a:off x="0" y="933928"/>
          <a:ext cx="4114800" cy="65637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Slower speeds for thicker wood and high speed for metals.</a:t>
          </a:r>
          <a:endParaRPr lang="en-US" sz="1700" kern="1200" dirty="0"/>
        </a:p>
      </dsp:txBody>
      <dsp:txXfrm>
        <a:off x="32041" y="965969"/>
        <a:ext cx="4050718" cy="592288"/>
      </dsp:txXfrm>
    </dsp:sp>
    <dsp:sp modelId="{32BB6B5C-5998-4130-9F74-7F308AAF6C27}">
      <dsp:nvSpPr>
        <dsp:cNvPr id="0" name=""/>
        <dsp:cNvSpPr/>
      </dsp:nvSpPr>
      <dsp:spPr>
        <a:xfrm>
          <a:off x="0" y="1639258"/>
          <a:ext cx="4114800" cy="65637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tx1"/>
              </a:solidFill>
            </a:rPr>
            <a:t>Withdraw the bit often while drilling to remove chips.</a:t>
          </a:r>
          <a:endParaRPr lang="en-US" sz="1700" kern="1200" dirty="0">
            <a:solidFill>
              <a:schemeClr val="tx1"/>
            </a:solidFill>
          </a:endParaRPr>
        </a:p>
      </dsp:txBody>
      <dsp:txXfrm>
        <a:off x="32041" y="1671299"/>
        <a:ext cx="4050718" cy="592288"/>
      </dsp:txXfrm>
    </dsp:sp>
    <dsp:sp modelId="{11C04400-53EF-4285-AC17-F8DF778C8B2E}">
      <dsp:nvSpPr>
        <dsp:cNvPr id="0" name=""/>
        <dsp:cNvSpPr/>
      </dsp:nvSpPr>
      <dsp:spPr>
        <a:xfrm>
          <a:off x="0" y="2344588"/>
          <a:ext cx="4114800" cy="65637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Brush chips away.  Don’t blow on them and they could end up in your eyes. </a:t>
          </a:r>
          <a:endParaRPr lang="en-US" sz="1700" kern="1200" dirty="0"/>
        </a:p>
      </dsp:txBody>
      <dsp:txXfrm>
        <a:off x="32041" y="2376629"/>
        <a:ext cx="4050718" cy="592288"/>
      </dsp:txXfrm>
    </dsp:sp>
    <dsp:sp modelId="{19B96272-4C38-4FB2-B99D-022094A9BAC1}">
      <dsp:nvSpPr>
        <dsp:cNvPr id="0" name=""/>
        <dsp:cNvSpPr/>
      </dsp:nvSpPr>
      <dsp:spPr>
        <a:xfrm>
          <a:off x="0" y="3049918"/>
          <a:ext cx="41148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tx1"/>
              </a:solidFill>
            </a:rPr>
            <a:t>Use a side handle and hold the drill firmly with both hands.</a:t>
          </a:r>
          <a:endParaRPr lang="en-US" sz="1700" kern="1200" dirty="0">
            <a:solidFill>
              <a:schemeClr val="tx1"/>
            </a:solidFill>
          </a:endParaRPr>
        </a:p>
      </dsp:txBody>
      <dsp:txXfrm>
        <a:off x="32041" y="3081959"/>
        <a:ext cx="4050718" cy="592288"/>
      </dsp:txXfrm>
    </dsp:sp>
    <dsp:sp modelId="{65174C1E-5A2B-4922-AF5F-2BEFBF368072}">
      <dsp:nvSpPr>
        <dsp:cNvPr id="0" name=""/>
        <dsp:cNvSpPr/>
      </dsp:nvSpPr>
      <dsp:spPr>
        <a:xfrm>
          <a:off x="0" y="3755248"/>
          <a:ext cx="4114800" cy="1121552"/>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Take your time!!!</a:t>
          </a:r>
          <a:endParaRPr lang="en-US" sz="2800" kern="1200" dirty="0"/>
        </a:p>
      </dsp:txBody>
      <dsp:txXfrm>
        <a:off x="54750" y="3809998"/>
        <a:ext cx="4005300" cy="10120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8BCAE-7E3C-41C1-9DF6-C96EC762598B}">
      <dsp:nvSpPr>
        <dsp:cNvPr id="0" name=""/>
        <dsp:cNvSpPr/>
      </dsp:nvSpPr>
      <dsp:spPr>
        <a:xfrm>
          <a:off x="0" y="163138"/>
          <a:ext cx="8229600" cy="87457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Light stringers are NOT explosion proof.</a:t>
          </a:r>
          <a:endParaRPr lang="en-US" sz="2300" kern="1200"/>
        </a:p>
      </dsp:txBody>
      <dsp:txXfrm>
        <a:off x="42693" y="205831"/>
        <a:ext cx="8144214" cy="789189"/>
      </dsp:txXfrm>
    </dsp:sp>
    <dsp:sp modelId="{B05D6380-70A1-42B0-90C9-DA3131B7A0ED}">
      <dsp:nvSpPr>
        <dsp:cNvPr id="0" name=""/>
        <dsp:cNvSpPr/>
      </dsp:nvSpPr>
      <dsp:spPr>
        <a:xfrm>
          <a:off x="0" y="1103953"/>
          <a:ext cx="8229600" cy="87457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Florescent lights are NOT explosion proof.</a:t>
          </a:r>
          <a:endParaRPr lang="en-US" sz="2300" kern="1200" dirty="0">
            <a:solidFill>
              <a:schemeClr val="tx1"/>
            </a:solidFill>
          </a:endParaRPr>
        </a:p>
      </dsp:txBody>
      <dsp:txXfrm>
        <a:off x="42693" y="1146646"/>
        <a:ext cx="8144214" cy="789189"/>
      </dsp:txXfrm>
    </dsp:sp>
    <dsp:sp modelId="{104A3A9C-90D6-4995-A3D7-6FA5DEAFE444}">
      <dsp:nvSpPr>
        <dsp:cNvPr id="0" name=""/>
        <dsp:cNvSpPr/>
      </dsp:nvSpPr>
      <dsp:spPr>
        <a:xfrm>
          <a:off x="0" y="2044769"/>
          <a:ext cx="8229600" cy="87457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Remove stringer lights while spray painting – They are an ignition source and have caused explosions, fires and death!</a:t>
          </a:r>
          <a:endParaRPr lang="en-US" sz="2300" kern="1200" dirty="0"/>
        </a:p>
      </dsp:txBody>
      <dsp:txXfrm>
        <a:off x="42693" y="2087462"/>
        <a:ext cx="8144214" cy="789189"/>
      </dsp:txXfrm>
    </dsp:sp>
    <dsp:sp modelId="{93D94CB9-9E6C-45E6-B67C-1DB5F19276C3}">
      <dsp:nvSpPr>
        <dsp:cNvPr id="0" name=""/>
        <dsp:cNvSpPr/>
      </dsp:nvSpPr>
      <dsp:spPr>
        <a:xfrm>
          <a:off x="0" y="2985584"/>
          <a:ext cx="8229600" cy="87457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ONLY explosion proof lights can be used while spray painting.</a:t>
          </a:r>
          <a:endParaRPr lang="en-US" sz="2300" kern="1200" dirty="0">
            <a:solidFill>
              <a:schemeClr val="tx1"/>
            </a:solidFill>
          </a:endParaRPr>
        </a:p>
      </dsp:txBody>
      <dsp:txXfrm>
        <a:off x="42693" y="3028277"/>
        <a:ext cx="8144214" cy="789189"/>
      </dsp:txXfrm>
    </dsp:sp>
    <dsp:sp modelId="{F9A45774-3105-4057-906F-1BBBBD56A450}">
      <dsp:nvSpPr>
        <dsp:cNvPr id="0" name=""/>
        <dsp:cNvSpPr/>
      </dsp:nvSpPr>
      <dsp:spPr>
        <a:xfrm>
          <a:off x="0" y="3926399"/>
          <a:ext cx="8229600" cy="87457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Always carry a flashlight!</a:t>
          </a:r>
          <a:endParaRPr lang="en-US" sz="2300" kern="1200"/>
        </a:p>
      </dsp:txBody>
      <dsp:txXfrm>
        <a:off x="42693" y="3969092"/>
        <a:ext cx="8144214" cy="7891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A5878-69BE-441B-B4A8-697CCB77B0C4}">
      <dsp:nvSpPr>
        <dsp:cNvPr id="0" name=""/>
        <dsp:cNvSpPr/>
      </dsp:nvSpPr>
      <dsp:spPr>
        <a:xfrm>
          <a:off x="3534" y="2284"/>
          <a:ext cx="7231930" cy="4673794"/>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en-US" sz="2500" kern="1200"/>
        </a:p>
        <a:p>
          <a:pPr marL="228600" lvl="1" indent="-228600" algn="l" defTabSz="889000" rtl="0">
            <a:lnSpc>
              <a:spcPct val="200000"/>
            </a:lnSpc>
            <a:spcBef>
              <a:spcPct val="0"/>
            </a:spcBef>
            <a:spcAft>
              <a:spcPct val="15000"/>
            </a:spcAft>
            <a:buChar char="••"/>
          </a:pPr>
          <a:r>
            <a:rPr lang="en-US" sz="2000" kern="1200" dirty="0" smtClean="0">
              <a:solidFill>
                <a:schemeClr val="tx1"/>
              </a:solidFill>
            </a:rPr>
            <a:t>Lift loads </a:t>
          </a:r>
          <a:r>
            <a:rPr lang="en-US" sz="2000" i="1" u="sng" kern="1200" dirty="0" smtClean="0">
              <a:solidFill>
                <a:schemeClr val="tx1"/>
              </a:solidFill>
            </a:rPr>
            <a:t>over</a:t>
          </a:r>
          <a:r>
            <a:rPr lang="en-US" sz="2000" kern="1200" dirty="0" smtClean="0">
              <a:solidFill>
                <a:schemeClr val="tx1"/>
              </a:solidFill>
            </a:rPr>
            <a:t> people</a:t>
          </a:r>
          <a:endParaRPr lang="en-US" sz="2000" kern="1200" dirty="0">
            <a:solidFill>
              <a:schemeClr val="tx1"/>
            </a:solidFill>
          </a:endParaRPr>
        </a:p>
        <a:p>
          <a:pPr marL="228600" lvl="1" indent="-228600" algn="l" defTabSz="889000" rtl="0">
            <a:lnSpc>
              <a:spcPct val="200000"/>
            </a:lnSpc>
            <a:spcBef>
              <a:spcPct val="0"/>
            </a:spcBef>
            <a:spcAft>
              <a:spcPct val="15000"/>
            </a:spcAft>
            <a:buChar char="••"/>
          </a:pPr>
          <a:r>
            <a:rPr lang="en-US" sz="2000" kern="1200" dirty="0" smtClean="0">
              <a:solidFill>
                <a:schemeClr val="tx1"/>
              </a:solidFill>
            </a:rPr>
            <a:t>Use a hoist that is twisted, kinked, damaged or worn</a:t>
          </a:r>
          <a:endParaRPr lang="en-US" sz="2000" kern="1200" dirty="0">
            <a:solidFill>
              <a:schemeClr val="tx1"/>
            </a:solidFill>
          </a:endParaRPr>
        </a:p>
        <a:p>
          <a:pPr marL="228600" lvl="1" indent="-228600" algn="l" defTabSz="889000" rtl="0">
            <a:lnSpc>
              <a:spcPct val="200000"/>
            </a:lnSpc>
            <a:spcBef>
              <a:spcPct val="0"/>
            </a:spcBef>
            <a:spcAft>
              <a:spcPct val="15000"/>
            </a:spcAft>
            <a:buChar char="••"/>
          </a:pPr>
          <a:r>
            <a:rPr lang="en-US" sz="2000" kern="1200" dirty="0" smtClean="0">
              <a:solidFill>
                <a:schemeClr val="tx1"/>
              </a:solidFill>
            </a:rPr>
            <a:t>Swing the load or load hook</a:t>
          </a:r>
          <a:endParaRPr lang="en-US" sz="2000" kern="1200" dirty="0">
            <a:solidFill>
              <a:schemeClr val="tx1"/>
            </a:solidFill>
          </a:endParaRPr>
        </a:p>
        <a:p>
          <a:pPr marL="228600" lvl="1" indent="-228600" algn="l" defTabSz="889000" rtl="0">
            <a:lnSpc>
              <a:spcPct val="200000"/>
            </a:lnSpc>
            <a:spcBef>
              <a:spcPct val="0"/>
            </a:spcBef>
            <a:spcAft>
              <a:spcPct val="15000"/>
            </a:spcAft>
            <a:buChar char="••"/>
          </a:pPr>
          <a:r>
            <a:rPr lang="en-US" sz="2000" kern="1200" dirty="0" smtClean="0">
              <a:solidFill>
                <a:schemeClr val="tx1"/>
              </a:solidFill>
            </a:rPr>
            <a:t>Allow the chain or hook to be used as a ground for welding</a:t>
          </a:r>
          <a:endParaRPr lang="en-US" sz="2000" kern="1200" dirty="0">
            <a:solidFill>
              <a:schemeClr val="tx1"/>
            </a:solidFill>
          </a:endParaRPr>
        </a:p>
        <a:p>
          <a:pPr marL="228600" lvl="1" indent="-228600" algn="l" defTabSz="889000" rtl="0">
            <a:lnSpc>
              <a:spcPct val="200000"/>
            </a:lnSpc>
            <a:spcBef>
              <a:spcPct val="0"/>
            </a:spcBef>
            <a:spcAft>
              <a:spcPct val="15000"/>
            </a:spcAft>
            <a:buChar char="••"/>
          </a:pPr>
          <a:r>
            <a:rPr lang="en-US" sz="2000" kern="1200" dirty="0" smtClean="0">
              <a:solidFill>
                <a:schemeClr val="tx1"/>
              </a:solidFill>
            </a:rPr>
            <a:t>Use an extension on come along handles</a:t>
          </a:r>
          <a:endParaRPr lang="en-US" sz="2000" kern="1200" dirty="0">
            <a:solidFill>
              <a:schemeClr val="tx1"/>
            </a:solidFill>
          </a:endParaRPr>
        </a:p>
      </dsp:txBody>
      <dsp:txXfrm>
        <a:off x="140425" y="139175"/>
        <a:ext cx="6958148" cy="4400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F4B72-A81C-4981-A4AE-6BE4BF8CDDDA}">
      <dsp:nvSpPr>
        <dsp:cNvPr id="0" name=""/>
        <dsp:cNvSpPr/>
      </dsp:nvSpPr>
      <dsp:spPr>
        <a:xfrm>
          <a:off x="0" y="0"/>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Shipyard Portable Tools</a:t>
          </a:r>
          <a:endParaRPr lang="en-US" sz="3200" kern="1200" dirty="0">
            <a:solidFill>
              <a:schemeClr val="tx1"/>
            </a:solidFill>
          </a:endParaRPr>
        </a:p>
      </dsp:txBody>
      <dsp:txXfrm>
        <a:off x="59399" y="59399"/>
        <a:ext cx="8110802" cy="1098002"/>
      </dsp:txXfrm>
    </dsp:sp>
    <dsp:sp modelId="{91A9A72E-BB56-4204-B817-C18F9177C727}">
      <dsp:nvSpPr>
        <dsp:cNvPr id="0" name=""/>
        <dsp:cNvSpPr/>
      </dsp:nvSpPr>
      <dsp:spPr>
        <a:xfrm>
          <a:off x="609607" y="1543047"/>
          <a:ext cx="7010384" cy="258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Visual Inspection</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Proper Use and Care</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PPE – Gloves, Glasses, Ear Plugs, etc.</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Types of Portable Tools</a:t>
          </a:r>
          <a:endParaRPr lang="en-US" sz="2800" kern="1200" dirty="0"/>
        </a:p>
      </dsp:txBody>
      <dsp:txXfrm>
        <a:off x="609607" y="1543047"/>
        <a:ext cx="7010384" cy="2580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89D6D-0C5C-412C-8BC0-71D7FDEED77D}">
      <dsp:nvSpPr>
        <dsp:cNvPr id="0" name=""/>
        <dsp:cNvSpPr/>
      </dsp:nvSpPr>
      <dsp:spPr>
        <a:xfrm>
          <a:off x="0" y="148919"/>
          <a:ext cx="3810000" cy="4197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Remember, at a minimum, when working in any of the host yards in San Diego, you must wear a hard hat, safety glasses, ear plugs, and safety shoes in </a:t>
          </a:r>
          <a:r>
            <a:rPr lang="en-US" sz="2300" b="1" i="1" kern="1200" dirty="0" smtClean="0">
              <a:solidFill>
                <a:schemeClr val="tx1"/>
              </a:solidFill>
            </a:rPr>
            <a:t>any</a:t>
          </a:r>
          <a:r>
            <a:rPr lang="en-US" sz="2300" kern="1200" dirty="0" smtClean="0">
              <a:solidFill>
                <a:schemeClr val="tx1"/>
              </a:solidFill>
            </a:rPr>
            <a:t> production areas at all times.  Other PPE may be required based on the job you are doing or the yard you are working in!</a:t>
          </a:r>
          <a:endParaRPr lang="en-US" sz="2300" kern="1200" dirty="0">
            <a:solidFill>
              <a:schemeClr val="tx1"/>
            </a:solidFill>
          </a:endParaRPr>
        </a:p>
      </dsp:txBody>
      <dsp:txXfrm>
        <a:off x="185989" y="334908"/>
        <a:ext cx="3438022" cy="3825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1046-C424-4FE6-AB39-676139200187}">
      <dsp:nvSpPr>
        <dsp:cNvPr id="0" name=""/>
        <dsp:cNvSpPr/>
      </dsp:nvSpPr>
      <dsp:spPr>
        <a:xfrm rot="10800000">
          <a:off x="1585584" y="779"/>
          <a:ext cx="5117973" cy="11858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942" tIns="148590" rIns="277368" bIns="148590" numCol="1" spcCol="1270" anchor="ctr" anchorCtr="0">
          <a:noAutofit/>
        </a:bodyPr>
        <a:lstStyle/>
        <a:p>
          <a:pPr lvl="0" algn="ctr" defTabSz="1733550" rtl="0">
            <a:lnSpc>
              <a:spcPct val="90000"/>
            </a:lnSpc>
            <a:spcBef>
              <a:spcPct val="0"/>
            </a:spcBef>
            <a:spcAft>
              <a:spcPct val="35000"/>
            </a:spcAft>
          </a:pPr>
          <a:r>
            <a:rPr lang="en-US" sz="3900" kern="1200" dirty="0" smtClean="0">
              <a:solidFill>
                <a:schemeClr val="tx1"/>
              </a:solidFill>
            </a:rPr>
            <a:t>Hand Tools</a:t>
          </a:r>
          <a:endParaRPr lang="en-US" sz="3900" kern="1200" dirty="0">
            <a:solidFill>
              <a:schemeClr val="tx1"/>
            </a:solidFill>
          </a:endParaRPr>
        </a:p>
      </dsp:txBody>
      <dsp:txXfrm rot="10800000">
        <a:off x="1882055" y="779"/>
        <a:ext cx="4821502" cy="1185883"/>
      </dsp:txXfrm>
    </dsp:sp>
    <dsp:sp modelId="{BC44E5D6-E0CA-472E-BE23-FD2C694D5631}">
      <dsp:nvSpPr>
        <dsp:cNvPr id="0" name=""/>
        <dsp:cNvSpPr/>
      </dsp:nvSpPr>
      <dsp:spPr>
        <a:xfrm>
          <a:off x="992642" y="779"/>
          <a:ext cx="1185883" cy="118588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FE563-6718-4A6A-901B-C138D701BCDF}">
      <dsp:nvSpPr>
        <dsp:cNvPr id="0" name=""/>
        <dsp:cNvSpPr/>
      </dsp:nvSpPr>
      <dsp:spPr>
        <a:xfrm rot="10800000">
          <a:off x="1585584" y="1540658"/>
          <a:ext cx="5117973" cy="11858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942" tIns="148590" rIns="277368" bIns="148590" numCol="1" spcCol="1270" anchor="ctr" anchorCtr="0">
          <a:noAutofit/>
        </a:bodyPr>
        <a:lstStyle/>
        <a:p>
          <a:pPr lvl="0" algn="ctr" defTabSz="1733550" rtl="0">
            <a:lnSpc>
              <a:spcPct val="90000"/>
            </a:lnSpc>
            <a:spcBef>
              <a:spcPct val="0"/>
            </a:spcBef>
            <a:spcAft>
              <a:spcPct val="35000"/>
            </a:spcAft>
          </a:pPr>
          <a:r>
            <a:rPr lang="en-US" sz="3900" kern="1200" dirty="0" smtClean="0">
              <a:solidFill>
                <a:schemeClr val="tx1"/>
              </a:solidFill>
            </a:rPr>
            <a:t>Power Tools</a:t>
          </a:r>
          <a:endParaRPr lang="en-US" sz="3900" kern="1200" dirty="0">
            <a:solidFill>
              <a:schemeClr val="tx1"/>
            </a:solidFill>
          </a:endParaRPr>
        </a:p>
      </dsp:txBody>
      <dsp:txXfrm rot="10800000">
        <a:off x="1882055" y="1540658"/>
        <a:ext cx="4821502" cy="1185883"/>
      </dsp:txXfrm>
    </dsp:sp>
    <dsp:sp modelId="{A41219A2-342A-4618-A616-92E0A64AA297}">
      <dsp:nvSpPr>
        <dsp:cNvPr id="0" name=""/>
        <dsp:cNvSpPr/>
      </dsp:nvSpPr>
      <dsp:spPr>
        <a:xfrm>
          <a:off x="992642" y="1540658"/>
          <a:ext cx="1185883" cy="118588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CF24C-EC60-48BF-AB41-CD85C0A8AAFF}">
      <dsp:nvSpPr>
        <dsp:cNvPr id="0" name=""/>
        <dsp:cNvSpPr/>
      </dsp:nvSpPr>
      <dsp:spPr>
        <a:xfrm rot="10800000">
          <a:off x="1585584" y="3080536"/>
          <a:ext cx="5117973" cy="11858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942" tIns="148590" rIns="277368" bIns="148590" numCol="1" spcCol="1270" anchor="ctr" anchorCtr="0">
          <a:noAutofit/>
        </a:bodyPr>
        <a:lstStyle/>
        <a:p>
          <a:pPr lvl="0" algn="ctr" defTabSz="1733550" rtl="0">
            <a:lnSpc>
              <a:spcPct val="90000"/>
            </a:lnSpc>
            <a:spcBef>
              <a:spcPct val="0"/>
            </a:spcBef>
            <a:spcAft>
              <a:spcPct val="35000"/>
            </a:spcAft>
          </a:pPr>
          <a:r>
            <a:rPr lang="en-US" sz="3900" kern="1200" dirty="0" smtClean="0">
              <a:solidFill>
                <a:schemeClr val="tx1"/>
              </a:solidFill>
            </a:rPr>
            <a:t>Cords and Chains</a:t>
          </a:r>
          <a:endParaRPr lang="en-US" sz="3900" kern="1200" dirty="0">
            <a:solidFill>
              <a:schemeClr val="tx1"/>
            </a:solidFill>
          </a:endParaRPr>
        </a:p>
      </dsp:txBody>
      <dsp:txXfrm rot="10800000">
        <a:off x="1882055" y="3080536"/>
        <a:ext cx="4821502" cy="1185883"/>
      </dsp:txXfrm>
    </dsp:sp>
    <dsp:sp modelId="{2ABC1BB0-044E-4028-94CE-78237132F891}">
      <dsp:nvSpPr>
        <dsp:cNvPr id="0" name=""/>
        <dsp:cNvSpPr/>
      </dsp:nvSpPr>
      <dsp:spPr>
        <a:xfrm>
          <a:off x="992642" y="3080536"/>
          <a:ext cx="1185883" cy="1185883"/>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6E89C-EAA8-416C-9687-A56873052A00}">
      <dsp:nvSpPr>
        <dsp:cNvPr id="0" name=""/>
        <dsp:cNvSpPr/>
      </dsp:nvSpPr>
      <dsp:spPr>
        <a:xfrm>
          <a:off x="0" y="82521"/>
          <a:ext cx="4572000" cy="2110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chemeClr val="tx1"/>
              </a:solidFill>
            </a:rPr>
            <a:t>Mallets are a type of hammer with a large striking surface, which allows the technician to exert force over a larger area than a hammer, so as not to harm the part or component. </a:t>
          </a:r>
          <a:endParaRPr lang="en-US" sz="2200" kern="1200">
            <a:solidFill>
              <a:schemeClr val="tx1"/>
            </a:solidFill>
          </a:endParaRPr>
        </a:p>
      </dsp:txBody>
      <dsp:txXfrm>
        <a:off x="103035" y="185556"/>
        <a:ext cx="4365930" cy="1904610"/>
      </dsp:txXfrm>
    </dsp:sp>
    <dsp:sp modelId="{95736008-97DC-48E8-90BB-5A28DC982D10}">
      <dsp:nvSpPr>
        <dsp:cNvPr id="0" name=""/>
        <dsp:cNvSpPr/>
      </dsp:nvSpPr>
      <dsp:spPr>
        <a:xfrm>
          <a:off x="0" y="2256561"/>
          <a:ext cx="4572000" cy="2110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tx1"/>
              </a:solidFill>
            </a:rPr>
            <a:t>A rubber mallet is used to deliver a force to an object without harming the surface.</a:t>
          </a:r>
          <a:endParaRPr lang="en-US" sz="2200" kern="1200" dirty="0">
            <a:solidFill>
              <a:schemeClr val="tx1"/>
            </a:solidFill>
          </a:endParaRPr>
        </a:p>
      </dsp:txBody>
      <dsp:txXfrm>
        <a:off x="103035" y="2359596"/>
        <a:ext cx="4365930" cy="1904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DA66-5D55-4B64-B19E-99AED623D3F0}">
      <dsp:nvSpPr>
        <dsp:cNvPr id="0" name=""/>
        <dsp:cNvSpPr/>
      </dsp:nvSpPr>
      <dsp:spPr>
        <a:xfrm>
          <a:off x="1971" y="2358"/>
          <a:ext cx="4034656" cy="482604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smtClean="0"/>
            <a:t>Do</a:t>
          </a:r>
          <a:endParaRPr lang="en-US" sz="2900" kern="1200"/>
        </a:p>
        <a:p>
          <a:pPr marL="228600" lvl="1" indent="-228600" algn="l" defTabSz="1022350" rtl="0">
            <a:lnSpc>
              <a:spcPct val="90000"/>
            </a:lnSpc>
            <a:spcBef>
              <a:spcPct val="0"/>
            </a:spcBef>
            <a:spcAft>
              <a:spcPct val="15000"/>
            </a:spcAft>
            <a:buChar char="••"/>
          </a:pPr>
          <a:r>
            <a:rPr lang="en-US" sz="2300" kern="1200" smtClean="0"/>
            <a:t>Keep in good condition</a:t>
          </a:r>
          <a:endParaRPr lang="en-US" sz="2300" kern="1200"/>
        </a:p>
        <a:p>
          <a:pPr marL="228600" lvl="1" indent="-228600" algn="l" defTabSz="1022350" rtl="0">
            <a:lnSpc>
              <a:spcPct val="90000"/>
            </a:lnSpc>
            <a:spcBef>
              <a:spcPct val="0"/>
            </a:spcBef>
            <a:spcAft>
              <a:spcPct val="15000"/>
            </a:spcAft>
            <a:buChar char="••"/>
          </a:pPr>
          <a:r>
            <a:rPr lang="en-US" sz="2300" kern="1200" smtClean="0"/>
            <a:t>Store in proper place</a:t>
          </a:r>
          <a:endParaRPr lang="en-US" sz="2300" kern="1200"/>
        </a:p>
        <a:p>
          <a:pPr marL="228600" lvl="1" indent="-228600" algn="l" defTabSz="1022350" rtl="0">
            <a:lnSpc>
              <a:spcPct val="90000"/>
            </a:lnSpc>
            <a:spcBef>
              <a:spcPct val="0"/>
            </a:spcBef>
            <a:spcAft>
              <a:spcPct val="15000"/>
            </a:spcAft>
            <a:buChar char="••"/>
          </a:pPr>
          <a:r>
            <a:rPr lang="en-US" sz="2300" kern="1200" smtClean="0"/>
            <a:t>Make sure wrench fits fastener</a:t>
          </a:r>
          <a:endParaRPr lang="en-US" sz="2300" kern="1200"/>
        </a:p>
        <a:p>
          <a:pPr marL="228600" lvl="1" indent="-228600" algn="l" defTabSz="1022350" rtl="0">
            <a:lnSpc>
              <a:spcPct val="90000"/>
            </a:lnSpc>
            <a:spcBef>
              <a:spcPct val="0"/>
            </a:spcBef>
            <a:spcAft>
              <a:spcPct val="15000"/>
            </a:spcAft>
            <a:buChar char="••"/>
          </a:pPr>
          <a:r>
            <a:rPr lang="en-US" sz="2300" kern="1200" dirty="0" smtClean="0"/>
            <a:t>Inspect before use</a:t>
          </a:r>
          <a:endParaRPr lang="en-US" sz="2300" kern="1200" dirty="0"/>
        </a:p>
        <a:p>
          <a:pPr marL="228600" lvl="1" indent="-228600" algn="l" defTabSz="1022350" rtl="0">
            <a:lnSpc>
              <a:spcPct val="90000"/>
            </a:lnSpc>
            <a:spcBef>
              <a:spcPct val="0"/>
            </a:spcBef>
            <a:spcAft>
              <a:spcPct val="15000"/>
            </a:spcAft>
            <a:buChar char="••"/>
          </a:pPr>
          <a:r>
            <a:rPr lang="en-US" sz="2300" kern="1200" smtClean="0"/>
            <a:t>Choose the right wrench for the job</a:t>
          </a:r>
          <a:endParaRPr lang="en-US" sz="2300" kern="1200"/>
        </a:p>
        <a:p>
          <a:pPr marL="228600" lvl="1" indent="-228600" algn="l" defTabSz="1022350" rtl="0">
            <a:lnSpc>
              <a:spcPct val="90000"/>
            </a:lnSpc>
            <a:spcBef>
              <a:spcPct val="0"/>
            </a:spcBef>
            <a:spcAft>
              <a:spcPct val="15000"/>
            </a:spcAft>
            <a:buChar char="••"/>
          </a:pPr>
          <a:r>
            <a:rPr lang="en-US" sz="2300" kern="1200" smtClean="0"/>
            <a:t>Set good solid footing</a:t>
          </a:r>
          <a:endParaRPr lang="en-US" sz="2300" kern="1200"/>
        </a:p>
        <a:p>
          <a:pPr marL="228600" lvl="1" indent="-228600" algn="l" defTabSz="1022350" rtl="0">
            <a:lnSpc>
              <a:spcPct val="90000"/>
            </a:lnSpc>
            <a:spcBef>
              <a:spcPct val="0"/>
            </a:spcBef>
            <a:spcAft>
              <a:spcPct val="15000"/>
            </a:spcAft>
            <a:buChar char="••"/>
          </a:pPr>
          <a:r>
            <a:rPr lang="en-US" sz="2300" kern="1200" smtClean="0"/>
            <a:t>Use the right size wrench for the fastener </a:t>
          </a:r>
          <a:endParaRPr lang="en-US" sz="2300" kern="1200"/>
        </a:p>
        <a:p>
          <a:pPr marL="457200" lvl="2" indent="-228600" algn="l" defTabSz="1022350" rtl="0">
            <a:lnSpc>
              <a:spcPct val="90000"/>
            </a:lnSpc>
            <a:spcBef>
              <a:spcPct val="0"/>
            </a:spcBef>
            <a:spcAft>
              <a:spcPct val="15000"/>
            </a:spcAft>
            <a:buChar char="••"/>
          </a:pPr>
          <a:endParaRPr lang="en-US" sz="2300" kern="1200"/>
        </a:p>
      </dsp:txBody>
      <dsp:txXfrm>
        <a:off x="120142" y="120529"/>
        <a:ext cx="3798314" cy="4589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7A1A2-BA8D-4613-83AA-76CFA654D38D}">
      <dsp:nvSpPr>
        <dsp:cNvPr id="0" name=""/>
        <dsp:cNvSpPr/>
      </dsp:nvSpPr>
      <dsp:spPr>
        <a:xfrm>
          <a:off x="1971" y="2358"/>
          <a:ext cx="4034656" cy="4826045"/>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dirty="0" smtClean="0">
              <a:solidFill>
                <a:schemeClr val="tx1"/>
              </a:solidFill>
            </a:rPr>
            <a:t>Don’t</a:t>
          </a:r>
          <a:endParaRPr lang="en-US" sz="4300" kern="1200" dirty="0">
            <a:solidFill>
              <a:schemeClr val="tx1"/>
            </a:solidFill>
          </a:endParaRPr>
        </a:p>
        <a:p>
          <a:pPr marL="285750" lvl="1" indent="-285750" algn="l" defTabSz="1511300" rtl="0">
            <a:lnSpc>
              <a:spcPct val="90000"/>
            </a:lnSpc>
            <a:spcBef>
              <a:spcPct val="0"/>
            </a:spcBef>
            <a:spcAft>
              <a:spcPct val="15000"/>
            </a:spcAft>
            <a:buChar char="••"/>
          </a:pPr>
          <a:r>
            <a:rPr lang="en-US" sz="3400" kern="1200" dirty="0" smtClean="0">
              <a:solidFill>
                <a:schemeClr val="tx1"/>
              </a:solidFill>
            </a:rPr>
            <a:t>Use as a hammer</a:t>
          </a:r>
          <a:endParaRPr lang="en-US" sz="3400" kern="1200" dirty="0">
            <a:solidFill>
              <a:schemeClr val="tx1"/>
            </a:solidFill>
          </a:endParaRPr>
        </a:p>
        <a:p>
          <a:pPr marL="285750" lvl="1" indent="-285750" algn="l" defTabSz="1511300" rtl="0">
            <a:lnSpc>
              <a:spcPct val="90000"/>
            </a:lnSpc>
            <a:spcBef>
              <a:spcPct val="0"/>
            </a:spcBef>
            <a:spcAft>
              <a:spcPct val="15000"/>
            </a:spcAft>
            <a:buChar char="••"/>
          </a:pPr>
          <a:r>
            <a:rPr lang="en-US" sz="3400" kern="1200" dirty="0" smtClean="0">
              <a:solidFill>
                <a:schemeClr val="tx1"/>
              </a:solidFill>
            </a:rPr>
            <a:t>Use a damaged wrench</a:t>
          </a:r>
          <a:endParaRPr lang="en-US" sz="3400" kern="1200" dirty="0">
            <a:solidFill>
              <a:schemeClr val="tx1"/>
            </a:solidFill>
          </a:endParaRPr>
        </a:p>
        <a:p>
          <a:pPr marL="285750" lvl="1" indent="-285750" algn="l" defTabSz="1511300" rtl="0">
            <a:lnSpc>
              <a:spcPct val="90000"/>
            </a:lnSpc>
            <a:spcBef>
              <a:spcPct val="0"/>
            </a:spcBef>
            <a:spcAft>
              <a:spcPct val="15000"/>
            </a:spcAft>
            <a:buChar char="••"/>
          </a:pPr>
          <a:r>
            <a:rPr lang="en-US" sz="3400" kern="1200" dirty="0" smtClean="0">
              <a:solidFill>
                <a:schemeClr val="tx1"/>
              </a:solidFill>
            </a:rPr>
            <a:t>Apply too much torque</a:t>
          </a:r>
          <a:endParaRPr lang="en-US" sz="3400" kern="1200" dirty="0">
            <a:solidFill>
              <a:schemeClr val="tx1"/>
            </a:solidFill>
          </a:endParaRPr>
        </a:p>
      </dsp:txBody>
      <dsp:txXfrm>
        <a:off x="120142" y="120529"/>
        <a:ext cx="3798314" cy="45897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C726C-87B8-473A-AAD9-50D40B05C12A}">
      <dsp:nvSpPr>
        <dsp:cNvPr id="0" name=""/>
        <dsp:cNvSpPr/>
      </dsp:nvSpPr>
      <dsp:spPr>
        <a:xfrm>
          <a:off x="0" y="33375"/>
          <a:ext cx="4038600" cy="1569500"/>
        </a:xfrm>
        <a:prstGeom prst="roundRect">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Always use the proper size socket that correctly fits the bolt or nut. </a:t>
          </a:r>
          <a:endParaRPr lang="en-US" sz="2000" kern="1200" dirty="0"/>
        </a:p>
      </dsp:txBody>
      <dsp:txXfrm>
        <a:off x="76617" y="109992"/>
        <a:ext cx="3885366" cy="1416266"/>
      </dsp:txXfrm>
    </dsp:sp>
    <dsp:sp modelId="{2E78163A-DA5B-4D6A-8007-71593CF3AA7A}">
      <dsp:nvSpPr>
        <dsp:cNvPr id="0" name=""/>
        <dsp:cNvSpPr/>
      </dsp:nvSpPr>
      <dsp:spPr>
        <a:xfrm>
          <a:off x="0" y="1660475"/>
          <a:ext cx="4038600" cy="1349156"/>
        </a:xfrm>
        <a:prstGeom prst="roundRect">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All sockets and ratchets should be cleaned after use before being placed back into the toolbox. </a:t>
          </a:r>
          <a:endParaRPr lang="en-US" sz="2000" kern="1200" dirty="0"/>
        </a:p>
      </dsp:txBody>
      <dsp:txXfrm>
        <a:off x="65860" y="1726335"/>
        <a:ext cx="3906880" cy="1217436"/>
      </dsp:txXfrm>
    </dsp:sp>
    <dsp:sp modelId="{DCFCC37B-9CE9-497A-B371-59B3E82A99BE}">
      <dsp:nvSpPr>
        <dsp:cNvPr id="0" name=""/>
        <dsp:cNvSpPr/>
      </dsp:nvSpPr>
      <dsp:spPr>
        <a:xfrm>
          <a:off x="0" y="3067231"/>
          <a:ext cx="4038600" cy="1349156"/>
        </a:xfrm>
        <a:prstGeom prst="roundRect">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Deep sockets allow access to the nut that has a stud plus other locations needing great depth, such as spark plugs.</a:t>
          </a:r>
          <a:endParaRPr lang="en-US" sz="2000" kern="1200" dirty="0"/>
        </a:p>
      </dsp:txBody>
      <dsp:txXfrm>
        <a:off x="65860" y="3133091"/>
        <a:ext cx="3906880" cy="12174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392F4-544E-4532-BC5F-E256E992C05B}">
      <dsp:nvSpPr>
        <dsp:cNvPr id="0" name=""/>
        <dsp:cNvSpPr/>
      </dsp:nvSpPr>
      <dsp:spPr>
        <a:xfrm>
          <a:off x="0" y="644099"/>
          <a:ext cx="81534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1"/>
              </a:solidFill>
            </a:rPr>
            <a:t>Cold Chisels – used for cutting and chipping metal</a:t>
          </a:r>
          <a:endParaRPr lang="en-US" sz="2700" kern="1200" dirty="0">
            <a:solidFill>
              <a:schemeClr val="tx1"/>
            </a:solidFill>
          </a:endParaRPr>
        </a:p>
      </dsp:txBody>
      <dsp:txXfrm>
        <a:off x="30842" y="674941"/>
        <a:ext cx="8091716" cy="570116"/>
      </dsp:txXfrm>
    </dsp:sp>
    <dsp:sp modelId="{3FAE780D-7324-421A-961E-34B81C86B56F}">
      <dsp:nvSpPr>
        <dsp:cNvPr id="0" name=""/>
        <dsp:cNvSpPr/>
      </dsp:nvSpPr>
      <dsp:spPr>
        <a:xfrm>
          <a:off x="0" y="1353659"/>
          <a:ext cx="81534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1"/>
              </a:solidFill>
            </a:rPr>
            <a:t>Stone</a:t>
          </a:r>
          <a:endParaRPr lang="en-US" sz="2700" kern="1200" dirty="0">
            <a:solidFill>
              <a:schemeClr val="tx1"/>
            </a:solidFill>
          </a:endParaRPr>
        </a:p>
      </dsp:txBody>
      <dsp:txXfrm>
        <a:off x="30842" y="1384501"/>
        <a:ext cx="8091716" cy="570116"/>
      </dsp:txXfrm>
    </dsp:sp>
    <dsp:sp modelId="{02BA82D1-FC79-4676-85F0-F0F675A3591B}">
      <dsp:nvSpPr>
        <dsp:cNvPr id="0" name=""/>
        <dsp:cNvSpPr/>
      </dsp:nvSpPr>
      <dsp:spPr>
        <a:xfrm>
          <a:off x="0" y="2063220"/>
          <a:ext cx="81534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1"/>
              </a:solidFill>
            </a:rPr>
            <a:t>Concrete</a:t>
          </a:r>
          <a:r>
            <a:rPr lang="en-US" sz="2700" kern="1200" dirty="0" smtClean="0"/>
            <a:t> </a:t>
          </a:r>
          <a:endParaRPr lang="en-US" sz="2700" kern="1200" dirty="0"/>
        </a:p>
      </dsp:txBody>
      <dsp:txXfrm>
        <a:off x="30842" y="2094062"/>
        <a:ext cx="8091716" cy="570116"/>
      </dsp:txXfrm>
    </dsp:sp>
    <dsp:sp modelId="{7664FAE3-648F-4D4F-9A12-38195A556740}">
      <dsp:nvSpPr>
        <dsp:cNvPr id="0" name=""/>
        <dsp:cNvSpPr/>
      </dsp:nvSpPr>
      <dsp:spPr>
        <a:xfrm>
          <a:off x="0" y="2772780"/>
          <a:ext cx="81534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1"/>
              </a:solidFill>
            </a:rPr>
            <a:t>Wood </a:t>
          </a:r>
          <a:r>
            <a:rPr lang="en-US" sz="2700" kern="1200" dirty="0" smtClean="0"/>
            <a:t> </a:t>
          </a:r>
          <a:endParaRPr lang="en-US" sz="2700" kern="1200" dirty="0"/>
        </a:p>
      </dsp:txBody>
      <dsp:txXfrm>
        <a:off x="30842" y="2803622"/>
        <a:ext cx="8091716" cy="570116"/>
      </dsp:txXfrm>
    </dsp:sp>
    <dsp:sp modelId="{0D1A8826-50C7-431C-B807-17BF905278EC}">
      <dsp:nvSpPr>
        <dsp:cNvPr id="0" name=""/>
        <dsp:cNvSpPr/>
      </dsp:nvSpPr>
      <dsp:spPr>
        <a:xfrm>
          <a:off x="0" y="3404580"/>
          <a:ext cx="8153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4290" rIns="192024" bIns="34290" numCol="1" spcCol="1270" anchor="t" anchorCtr="0">
          <a:noAutofit/>
        </a:bodyPr>
        <a:lstStyle/>
        <a:p>
          <a:pPr marL="228600" lvl="1" indent="-228600" algn="l" defTabSz="933450" rtl="0">
            <a:lnSpc>
              <a:spcPct val="90000"/>
            </a:lnSpc>
            <a:spcBef>
              <a:spcPct val="0"/>
            </a:spcBef>
            <a:spcAft>
              <a:spcPct val="20000"/>
            </a:spcAft>
            <a:buChar char="••"/>
          </a:pPr>
          <a:endParaRPr lang="en-US" sz="2100" kern="1200"/>
        </a:p>
      </dsp:txBody>
      <dsp:txXfrm>
        <a:off x="0" y="3404580"/>
        <a:ext cx="8153400" cy="4471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1" y="0"/>
            <a:ext cx="3043344" cy="465455"/>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a:defRPr sz="1200">
                <a:latin typeface="Arial" charset="0"/>
              </a:defRPr>
            </a:lvl1pPr>
          </a:lstStyle>
          <a:p>
            <a:pPr>
              <a:defRPr/>
            </a:pPr>
            <a:r>
              <a:rPr lang="en-US"/>
              <a:t>Lesson 1:  Course Introduction</a:t>
            </a:r>
          </a:p>
        </p:txBody>
      </p:sp>
      <p:sp>
        <p:nvSpPr>
          <p:cNvPr id="76803" name="Rectangle 3"/>
          <p:cNvSpPr>
            <a:spLocks noGrp="1" noChangeArrowheads="1"/>
          </p:cNvSpPr>
          <p:nvPr>
            <p:ph type="dt" sz="quarter" idx="1"/>
          </p:nvPr>
        </p:nvSpPr>
        <p:spPr bwMode="auto">
          <a:xfrm>
            <a:off x="3978133" y="0"/>
            <a:ext cx="3043344" cy="465455"/>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algn="r">
              <a:defRPr sz="1200">
                <a:latin typeface="Arial" charset="0"/>
              </a:defRPr>
            </a:lvl1pPr>
          </a:lstStyle>
          <a:p>
            <a:pPr>
              <a:defRPr/>
            </a:pPr>
            <a:fld id="{10D46651-8751-4EB8-9754-B9C7B26D3119}" type="datetimeFigureOut">
              <a:rPr lang="en-US"/>
              <a:pPr>
                <a:defRPr/>
              </a:pPr>
              <a:t>1/29/2013</a:t>
            </a:fld>
            <a:endParaRPr lang="en-US" dirty="0"/>
          </a:p>
        </p:txBody>
      </p:sp>
      <p:sp>
        <p:nvSpPr>
          <p:cNvPr id="76804" name="Rectangle 4"/>
          <p:cNvSpPr>
            <a:spLocks noGrp="1" noChangeArrowheads="1"/>
          </p:cNvSpPr>
          <p:nvPr>
            <p:ph type="ftr" sz="quarter" idx="2"/>
          </p:nvPr>
        </p:nvSpPr>
        <p:spPr bwMode="auto">
          <a:xfrm>
            <a:off x="1" y="8842030"/>
            <a:ext cx="3043344" cy="465455"/>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3978133" y="8842030"/>
            <a:ext cx="3043344" cy="465455"/>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algn="r">
              <a:defRPr sz="1200">
                <a:latin typeface="Arial" charset="0"/>
              </a:defRPr>
            </a:lvl1pPr>
          </a:lstStyle>
          <a:p>
            <a:pPr>
              <a:defRPr/>
            </a:pPr>
            <a:fld id="{01415760-6116-4135-BB0A-A7964D0D5BC2}" type="slidenum">
              <a:rPr lang="en-US"/>
              <a:pPr>
                <a:defRPr/>
              </a:pPr>
              <a:t>‹#›</a:t>
            </a:fld>
            <a:endParaRPr lang="en-US" dirty="0"/>
          </a:p>
        </p:txBody>
      </p:sp>
    </p:spTree>
    <p:extLst>
      <p:ext uri="{BB962C8B-B14F-4D97-AF65-F5344CB8AC3E}">
        <p14:creationId xmlns:p14="http://schemas.microsoft.com/office/powerpoint/2010/main" val="1384926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idx="1"/>
          </p:nvPr>
        </p:nvSpPr>
        <p:spPr bwMode="auto">
          <a:xfrm>
            <a:off x="3978133" y="0"/>
            <a:ext cx="3043344" cy="465455"/>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algn="r">
              <a:defRPr sz="1200">
                <a:latin typeface="Arial" charset="0"/>
              </a:defRPr>
            </a:lvl1pPr>
          </a:lstStyle>
          <a:p>
            <a:pPr>
              <a:defRPr/>
            </a:pPr>
            <a:fld id="{D9E59824-32C1-46C8-BD75-30C56C82AC08}" type="datetimeFigureOut">
              <a:rPr lang="en-US"/>
              <a:pPr>
                <a:defRPr/>
              </a:pPr>
              <a:t>1/29/2013</a:t>
            </a:fld>
            <a:endParaRPr lang="en-US" dirty="0"/>
          </a:p>
        </p:txBody>
      </p:sp>
      <p:sp>
        <p:nvSpPr>
          <p:cNvPr id="131075" name="Rectangle 4"/>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2311" y="4421823"/>
            <a:ext cx="5618480" cy="4189095"/>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42030"/>
            <a:ext cx="3043344" cy="465455"/>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8133" y="8842030"/>
            <a:ext cx="3043344" cy="465455"/>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algn="r">
              <a:defRPr sz="1200">
                <a:latin typeface="Arial" charset="0"/>
              </a:defRPr>
            </a:lvl1pPr>
          </a:lstStyle>
          <a:p>
            <a:pPr>
              <a:defRPr/>
            </a:pPr>
            <a:fld id="{F1E5EAE7-55D8-4A56-996F-31593AF552F0}" type="slidenum">
              <a:rPr lang="en-US"/>
              <a:pPr>
                <a:defRPr/>
              </a:pPr>
              <a:t>‹#›</a:t>
            </a:fld>
            <a:endParaRPr lang="en-US" dirty="0"/>
          </a:p>
        </p:txBody>
      </p:sp>
    </p:spTree>
    <p:extLst>
      <p:ext uri="{BB962C8B-B14F-4D97-AF65-F5344CB8AC3E}">
        <p14:creationId xmlns:p14="http://schemas.microsoft.com/office/powerpoint/2010/main" val="3240870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EE0D828D-2A43-4A1F-B4C9-5987EFBE3707}" type="slidenum">
              <a:rPr lang="en-US" smtClean="0"/>
              <a:pPr eaLnBrk="1" hangingPunct="1"/>
              <a:t>1</a:t>
            </a:fld>
            <a:endParaRPr lang="en-US" smtClean="0"/>
          </a:p>
        </p:txBody>
      </p:sp>
      <p:sp>
        <p:nvSpPr>
          <p:cNvPr id="132099" name="Rectangle 7"/>
          <p:cNvSpPr txBox="1">
            <a:spLocks noGrp="1" noChangeArrowheads="1"/>
          </p:cNvSpPr>
          <p:nvPr/>
        </p:nvSpPr>
        <p:spPr bwMode="auto">
          <a:xfrm>
            <a:off x="3978133" y="8842030"/>
            <a:ext cx="304334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4F7ABD0-48EB-4AAD-AC89-2EC0B4CD516E}" type="slidenum">
              <a:rPr lang="en-US" sz="1200"/>
              <a:pPr algn="r" eaLnBrk="1" hangingPunct="1"/>
              <a:t>1</a:t>
            </a:fld>
            <a:endParaRPr lang="en-US" sz="1200"/>
          </a:p>
        </p:txBody>
      </p:sp>
      <p:sp>
        <p:nvSpPr>
          <p:cNvPr id="132100" name="Rectangle 2"/>
          <p:cNvSpPr>
            <a:spLocks noGrp="1" noRot="1" noChangeAspect="1" noChangeArrowheads="1" noTextEdit="1"/>
          </p:cNvSpPr>
          <p:nvPr>
            <p:ph type="sldImg"/>
          </p:nvPr>
        </p:nvSpPr>
        <p:spPr>
          <a:xfrm>
            <a:off x="1243013" y="741363"/>
            <a:ext cx="4540250" cy="3405187"/>
          </a:xfrm>
          <a:ln w="12700" cap="flat">
            <a:solidFill>
              <a:schemeClr val="tx1"/>
            </a:solidFill>
          </a:ln>
        </p:spPr>
      </p:sp>
      <p:sp>
        <p:nvSpPr>
          <p:cNvPr id="132101" name="Rectangle 3"/>
          <p:cNvSpPr>
            <a:spLocks noGrp="1" noChangeArrowheads="1"/>
          </p:cNvSpPr>
          <p:nvPr>
            <p:ph type="body" idx="1"/>
          </p:nvPr>
        </p:nvSpPr>
        <p:spPr>
          <a:xfrm>
            <a:off x="936414" y="4420208"/>
            <a:ext cx="5150273" cy="41907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47" tIns="46973" rIns="93947" bIns="46973"/>
          <a:lstStyle/>
          <a:p>
            <a:pPr eaLnBrk="1" hangingPunct="1"/>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775E19D-6398-4625-A7F9-06A439395D37}"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392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38B6E46B-66B6-456B-BEE4-C7540FD80907}" type="slidenum">
              <a:rPr lang="en-US" altLang="en-US" smtClean="0">
                <a:latin typeface="Times New Roman" pitchFamily="18" charset="0"/>
              </a:rPr>
              <a:pPr eaLnBrk="1" hangingPunct="1"/>
              <a:t>10</a:t>
            </a:fld>
            <a:endParaRPr lang="en-US" altLang="en-US" smtClean="0">
              <a:latin typeface="Times New Roman" pitchFamily="18"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is done in 4 second gaps so sufficient time can be given to read each line before the next one appears.</a:t>
            </a:r>
          </a:p>
          <a:p>
            <a:r>
              <a:rPr lang="en-US" smtClean="0"/>
              <a:t>If required more detail can be gone into when all the lines are visible. It should be fairly explanatory.</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bg1"/>
                </a:solidFill>
                <a:latin typeface="Arial" charset="0"/>
              </a:defRPr>
            </a:lvl1pPr>
            <a:lvl2pPr marL="758119" indent="-291584" eaLnBrk="0" hangingPunct="0">
              <a:defRPr sz="2500" b="1">
                <a:solidFill>
                  <a:schemeClr val="bg1"/>
                </a:solidFill>
                <a:latin typeface="Arial" charset="0"/>
              </a:defRPr>
            </a:lvl2pPr>
            <a:lvl3pPr marL="1166337" indent="-233268" eaLnBrk="0" hangingPunct="0">
              <a:defRPr sz="2500" b="1">
                <a:solidFill>
                  <a:schemeClr val="bg1"/>
                </a:solidFill>
                <a:latin typeface="Arial" charset="0"/>
              </a:defRPr>
            </a:lvl3pPr>
            <a:lvl4pPr marL="1632873" indent="-233268" eaLnBrk="0" hangingPunct="0">
              <a:defRPr sz="2500" b="1">
                <a:solidFill>
                  <a:schemeClr val="bg1"/>
                </a:solidFill>
                <a:latin typeface="Arial" charset="0"/>
              </a:defRPr>
            </a:lvl4pPr>
            <a:lvl5pPr marL="2099407" indent="-233268" eaLnBrk="0" hangingPunct="0">
              <a:defRPr sz="2500" b="1">
                <a:solidFill>
                  <a:schemeClr val="bg1"/>
                </a:solidFill>
                <a:latin typeface="Arial" charset="0"/>
              </a:defRPr>
            </a:lvl5pPr>
            <a:lvl6pPr marL="2565942" indent="-233268" eaLnBrk="0" fontAlgn="base" hangingPunct="0">
              <a:lnSpc>
                <a:spcPct val="85000"/>
              </a:lnSpc>
              <a:spcBef>
                <a:spcPct val="20000"/>
              </a:spcBef>
              <a:spcAft>
                <a:spcPct val="0"/>
              </a:spcAft>
              <a:defRPr sz="2500" b="1">
                <a:solidFill>
                  <a:schemeClr val="bg1"/>
                </a:solidFill>
                <a:latin typeface="Arial" charset="0"/>
              </a:defRPr>
            </a:lvl6pPr>
            <a:lvl7pPr marL="3032476" indent="-233268" eaLnBrk="0" fontAlgn="base" hangingPunct="0">
              <a:lnSpc>
                <a:spcPct val="85000"/>
              </a:lnSpc>
              <a:spcBef>
                <a:spcPct val="20000"/>
              </a:spcBef>
              <a:spcAft>
                <a:spcPct val="0"/>
              </a:spcAft>
              <a:defRPr sz="2500" b="1">
                <a:solidFill>
                  <a:schemeClr val="bg1"/>
                </a:solidFill>
                <a:latin typeface="Arial" charset="0"/>
              </a:defRPr>
            </a:lvl7pPr>
            <a:lvl8pPr marL="3499011" indent="-233268" eaLnBrk="0" fontAlgn="base" hangingPunct="0">
              <a:lnSpc>
                <a:spcPct val="85000"/>
              </a:lnSpc>
              <a:spcBef>
                <a:spcPct val="20000"/>
              </a:spcBef>
              <a:spcAft>
                <a:spcPct val="0"/>
              </a:spcAft>
              <a:defRPr sz="2500" b="1">
                <a:solidFill>
                  <a:schemeClr val="bg1"/>
                </a:solidFill>
                <a:latin typeface="Arial" charset="0"/>
              </a:defRPr>
            </a:lvl8pPr>
            <a:lvl9pPr marL="3965547" indent="-233268" eaLnBrk="0" fontAlgn="base" hangingPunct="0">
              <a:lnSpc>
                <a:spcPct val="85000"/>
              </a:lnSpc>
              <a:spcBef>
                <a:spcPct val="20000"/>
              </a:spcBef>
              <a:spcAft>
                <a:spcPct val="0"/>
              </a:spcAft>
              <a:defRPr sz="2500" b="1">
                <a:solidFill>
                  <a:schemeClr val="bg1"/>
                </a:solidFill>
                <a:latin typeface="Arial" charset="0"/>
              </a:defRPr>
            </a:lvl9pPr>
          </a:lstStyle>
          <a:p>
            <a:pPr eaLnBrk="1" hangingPunct="1"/>
            <a:fld id="{A0965AF2-1E10-4147-9B19-6355BEC53EAA}" type="slidenum">
              <a:rPr lang="en-US" sz="1200" b="0">
                <a:solidFill>
                  <a:schemeClr val="tx1"/>
                </a:solidFill>
                <a:latin typeface="Times New Roman" pitchFamily="18" charset="0"/>
              </a:rPr>
              <a:pPr eaLnBrk="1" hangingPunct="1"/>
              <a:t>100</a:t>
            </a:fld>
            <a:endParaRPr lang="en-US" sz="1200" b="0">
              <a:solidFill>
                <a:schemeClr val="tx1"/>
              </a:solidFill>
              <a:latin typeface="Times New Roman" pitchFamily="18"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1926.303 (c)(8), 1926.303 (c)(9)</a:t>
            </a:r>
          </a:p>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FCF7D239-D1DA-4873-9B8B-89BE300F3A36}"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433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0384632D-7FCB-479A-8359-63794F965057}" type="slidenum">
              <a:rPr lang="en-US" altLang="en-US" smtClean="0">
                <a:latin typeface="Times New Roman" pitchFamily="18" charset="0"/>
              </a:rPr>
              <a:pPr eaLnBrk="1" hangingPunct="1"/>
              <a:t>101</a:t>
            </a:fld>
            <a:endParaRPr lang="en-US" altLang="en-US" smtClean="0">
              <a:latin typeface="Times New Roman"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Same as previous slide</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170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6979F52E-327D-496F-BD86-A32F01107A2B}" type="datetime1">
              <a:rPr lang="en-US" smtClean="0"/>
              <a:pPr eaLnBrk="1" hangingPunct="1"/>
              <a:t>1/29/2013</a:t>
            </a:fld>
            <a:endParaRPr lang="en-US" smtClean="0"/>
          </a:p>
        </p:txBody>
      </p:sp>
      <p:sp>
        <p:nvSpPr>
          <p:cNvPr id="2170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F5D2395-DFAE-498C-960D-1B7C69DB71F2}" type="slidenum">
              <a:rPr lang="en-US" smtClean="0"/>
              <a:pPr eaLnBrk="1" hangingPunct="1"/>
              <a:t>102</a:t>
            </a:fld>
            <a:endParaRPr lang="en-US" smtClean="0"/>
          </a:p>
        </p:txBody>
      </p:sp>
      <p:sp>
        <p:nvSpPr>
          <p:cNvPr id="217093"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17094"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170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6979F52E-327D-496F-BD86-A32F01107A2B}" type="datetime1">
              <a:rPr lang="en-US" smtClean="0"/>
              <a:pPr eaLnBrk="1" hangingPunct="1"/>
              <a:t>1/29/2013</a:t>
            </a:fld>
            <a:endParaRPr lang="en-US" smtClean="0"/>
          </a:p>
        </p:txBody>
      </p:sp>
      <p:sp>
        <p:nvSpPr>
          <p:cNvPr id="2170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F5D2395-DFAE-498C-960D-1B7C69DB71F2}" type="slidenum">
              <a:rPr lang="en-US" smtClean="0"/>
              <a:pPr eaLnBrk="1" hangingPunct="1"/>
              <a:t>104</a:t>
            </a:fld>
            <a:endParaRPr lang="en-US" smtClean="0"/>
          </a:p>
        </p:txBody>
      </p:sp>
      <p:sp>
        <p:nvSpPr>
          <p:cNvPr id="217093"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17094"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105</a:t>
            </a:fld>
            <a:endParaRPr lang="en-US" dirty="0"/>
          </a:p>
        </p:txBody>
      </p:sp>
    </p:spTree>
    <p:extLst>
      <p:ext uri="{BB962C8B-B14F-4D97-AF65-F5344CB8AC3E}">
        <p14:creationId xmlns:p14="http://schemas.microsoft.com/office/powerpoint/2010/main" val="40915099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106</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107</a:t>
            </a:fld>
            <a:endParaRPr lang="en-US" dirty="0"/>
          </a:p>
        </p:txBody>
      </p:sp>
    </p:spTree>
    <p:extLst>
      <p:ext uri="{BB962C8B-B14F-4D97-AF65-F5344CB8AC3E}">
        <p14:creationId xmlns:p14="http://schemas.microsoft.com/office/powerpoint/2010/main" val="216255798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109</a:t>
            </a:fld>
            <a:endParaRPr lang="en-US" dirty="0"/>
          </a:p>
        </p:txBody>
      </p:sp>
    </p:spTree>
    <p:extLst>
      <p:ext uri="{BB962C8B-B14F-4D97-AF65-F5344CB8AC3E}">
        <p14:creationId xmlns:p14="http://schemas.microsoft.com/office/powerpoint/2010/main" val="68857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11</a:t>
            </a:fld>
            <a:endParaRPr lang="en-US"/>
          </a:p>
        </p:txBody>
      </p:sp>
    </p:spTree>
    <p:extLst>
      <p:ext uri="{BB962C8B-B14F-4D97-AF65-F5344CB8AC3E}">
        <p14:creationId xmlns:p14="http://schemas.microsoft.com/office/powerpoint/2010/main" val="17103917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110</a:t>
            </a:fld>
            <a:endParaRPr lang="en-US" dirty="0"/>
          </a:p>
        </p:txBody>
      </p:sp>
    </p:spTree>
    <p:extLst>
      <p:ext uri="{BB962C8B-B14F-4D97-AF65-F5344CB8AC3E}">
        <p14:creationId xmlns:p14="http://schemas.microsoft.com/office/powerpoint/2010/main" val="31872808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111</a:t>
            </a:fld>
            <a:endParaRPr lang="en-US" dirty="0"/>
          </a:p>
        </p:txBody>
      </p:sp>
    </p:spTree>
    <p:extLst>
      <p:ext uri="{BB962C8B-B14F-4D97-AF65-F5344CB8AC3E}">
        <p14:creationId xmlns:p14="http://schemas.microsoft.com/office/powerpoint/2010/main" val="4522073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112</a:t>
            </a:fld>
            <a:endParaRPr lang="en-US" dirty="0"/>
          </a:p>
        </p:txBody>
      </p:sp>
    </p:spTree>
    <p:extLst>
      <p:ext uri="{BB962C8B-B14F-4D97-AF65-F5344CB8AC3E}">
        <p14:creationId xmlns:p14="http://schemas.microsoft.com/office/powerpoint/2010/main" val="16422445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113</a:t>
            </a:fld>
            <a:endParaRPr lang="en-US" dirty="0"/>
          </a:p>
        </p:txBody>
      </p:sp>
    </p:spTree>
    <p:extLst>
      <p:ext uri="{BB962C8B-B14F-4D97-AF65-F5344CB8AC3E}">
        <p14:creationId xmlns:p14="http://schemas.microsoft.com/office/powerpoint/2010/main" val="41059893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114</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Supervisors Role In Safety</a:t>
            </a:r>
          </a:p>
        </p:txBody>
      </p:sp>
      <p:sp>
        <p:nvSpPr>
          <p:cNvPr id="2211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67231DDE-4126-4943-83A9-15F27CED66B9}" type="datetime1">
              <a:rPr lang="en-US" smtClean="0">
                <a:solidFill>
                  <a:srgbClr val="000000"/>
                </a:solidFill>
              </a:rPr>
              <a:pPr eaLnBrk="1" hangingPunct="1"/>
              <a:t>1/29/2013</a:t>
            </a:fld>
            <a:endParaRPr lang="en-US" smtClean="0">
              <a:solidFill>
                <a:srgbClr val="000000"/>
              </a:solidFill>
            </a:endParaRPr>
          </a:p>
        </p:txBody>
      </p:sp>
      <p:sp>
        <p:nvSpPr>
          <p:cNvPr id="2211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40E3E5D-8706-45A3-A14F-F57DB17233C0}" type="slidenum">
              <a:rPr lang="en-US" smtClean="0">
                <a:solidFill>
                  <a:srgbClr val="000000"/>
                </a:solidFill>
              </a:rPr>
              <a:pPr eaLnBrk="1" hangingPunct="1"/>
              <a:t>115</a:t>
            </a:fld>
            <a:endParaRPr lang="en-US" smtClean="0">
              <a:solidFill>
                <a:srgbClr val="000000"/>
              </a:solidFill>
            </a:endParaRPr>
          </a:p>
        </p:txBody>
      </p:sp>
      <p:sp>
        <p:nvSpPr>
          <p:cNvPr id="221189"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21190"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222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FC7B5C8D-4746-4256-9506-E3A5A52278A4}" type="datetime1">
              <a:rPr lang="en-US" smtClean="0"/>
              <a:pPr eaLnBrk="1" hangingPunct="1"/>
              <a:t>1/29/2013</a:t>
            </a:fld>
            <a:endParaRPr lang="en-US" smtClean="0"/>
          </a:p>
        </p:txBody>
      </p:sp>
      <p:sp>
        <p:nvSpPr>
          <p:cNvPr id="2222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DB2F8D4-1699-43CE-AB56-A56951C8A9FC}" type="slidenum">
              <a:rPr lang="en-US" smtClean="0"/>
              <a:pPr eaLnBrk="1" hangingPunct="1"/>
              <a:t>117</a:t>
            </a:fld>
            <a:endParaRPr lang="en-US" smtClean="0"/>
          </a:p>
        </p:txBody>
      </p:sp>
      <p:sp>
        <p:nvSpPr>
          <p:cNvPr id="222213"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22214"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Supervisors Role In Safety</a:t>
            </a:r>
          </a:p>
        </p:txBody>
      </p:sp>
      <p:sp>
        <p:nvSpPr>
          <p:cNvPr id="2211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67231DDE-4126-4943-83A9-15F27CED66B9}" type="datetime1">
              <a:rPr lang="en-US" smtClean="0">
                <a:solidFill>
                  <a:srgbClr val="000000"/>
                </a:solidFill>
              </a:rPr>
              <a:pPr eaLnBrk="1" hangingPunct="1"/>
              <a:t>1/29/2013</a:t>
            </a:fld>
            <a:endParaRPr lang="en-US" smtClean="0">
              <a:solidFill>
                <a:srgbClr val="000000"/>
              </a:solidFill>
            </a:endParaRPr>
          </a:p>
        </p:txBody>
      </p:sp>
      <p:sp>
        <p:nvSpPr>
          <p:cNvPr id="2211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40E3E5D-8706-45A3-A14F-F57DB17233C0}" type="slidenum">
              <a:rPr lang="en-US" smtClean="0">
                <a:solidFill>
                  <a:srgbClr val="000000"/>
                </a:solidFill>
              </a:rPr>
              <a:pPr eaLnBrk="1" hangingPunct="1"/>
              <a:t>118</a:t>
            </a:fld>
            <a:endParaRPr lang="en-US" smtClean="0">
              <a:solidFill>
                <a:srgbClr val="000000"/>
              </a:solidFill>
            </a:endParaRPr>
          </a:p>
        </p:txBody>
      </p:sp>
      <p:sp>
        <p:nvSpPr>
          <p:cNvPr id="221189"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21190"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119</a:t>
            </a:fld>
            <a:endParaRPr lang="en-US" dirty="0"/>
          </a:p>
        </p:txBody>
      </p:sp>
    </p:spTree>
    <p:extLst>
      <p:ext uri="{BB962C8B-B14F-4D97-AF65-F5344CB8AC3E}">
        <p14:creationId xmlns:p14="http://schemas.microsoft.com/office/powerpoint/2010/main" val="89697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CDB6C97-16B3-4A4D-A584-4FB376042026}"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413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4BCC4AF-3A3F-4CF2-9E4D-EC5E203E2288}" type="slidenum">
              <a:rPr lang="en-US" altLang="en-US" smtClean="0">
                <a:latin typeface="Times New Roman" pitchFamily="18" charset="0"/>
              </a:rPr>
              <a:pPr eaLnBrk="1" hangingPunct="1"/>
              <a:t>12</a:t>
            </a:fld>
            <a:endParaRPr lang="en-US" altLang="en-US" smtClean="0">
              <a:latin typeface="Times New Roman" pitchFamily="18" charset="0"/>
            </a:endParaRPr>
          </a:p>
        </p:txBody>
      </p:sp>
      <p:sp>
        <p:nvSpPr>
          <p:cNvPr id="141316" name="Rectangle 2"/>
          <p:cNvSpPr>
            <a:spLocks noGrp="1" noRot="1" noChangeAspect="1" noChangeArrowheads="1" noTextEdit="1"/>
          </p:cNvSpPr>
          <p:nvPr>
            <p:ph type="sldImg"/>
          </p:nvPr>
        </p:nvSpPr>
        <p:spPr>
          <a:xfrm>
            <a:off x="1187450" y="696913"/>
            <a:ext cx="4654550" cy="3492500"/>
          </a:xfrm>
          <a:solidFill>
            <a:srgbClr val="FFFFFF"/>
          </a:solidFill>
          <a:ln/>
        </p:spPr>
      </p:sp>
      <p:sp>
        <p:nvSpPr>
          <p:cNvPr id="141317" name="Rectangle 3"/>
          <p:cNvSpPr>
            <a:spLocks noGrp="1" noChangeArrowheads="1"/>
          </p:cNvSpPr>
          <p:nvPr>
            <p:ph type="body" idx="1"/>
          </p:nvPr>
        </p:nvSpPr>
        <p:spPr>
          <a:solidFill>
            <a:srgbClr val="FFFFFF"/>
          </a:solidFill>
          <a:ln>
            <a:solidFill>
              <a:srgbClr val="000000"/>
            </a:solidFill>
          </a:ln>
        </p:spPr>
        <p:txBody>
          <a:bodyPr lIns="91874" tIns="45938" rIns="91874" bIns="45938"/>
          <a:lstStyle/>
          <a:p>
            <a:r>
              <a:rPr lang="en-US" smtClean="0"/>
              <a:t>The first slide is a man using a punch, the incorrect and better pictures will be displayed. Look at the incorrect picture and get class feed back as to the hazards.</a:t>
            </a:r>
          </a:p>
          <a:p>
            <a:r>
              <a:rPr lang="en-US" smtClean="0"/>
              <a:t>When this is complete click the mouse and the next slide will appear. There is a total of 4 slides to look at give some emphasis to the man using the drill as he already has a sticky plaster on his finger from doing it wrong before.</a:t>
            </a:r>
          </a:p>
          <a:p>
            <a:r>
              <a:rPr lang="en-US" smtClean="0"/>
              <a:t>When all the 4 slides are finished, click mouse-space-or direction arrow to get the bottom line come up. Get crew to give you the answer (by using the stop system).then click on mouse again and the stop sign emphasis on the stop system needs to be given here. Some slides have additional pointers with regard to pinch points and tool direction arrows the better slides are not perfect as you can see more hazards in the back ground this could also be pointed out as an exercise in the surrounding area. </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232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C81FC2C6-2948-4908-BBF7-8A9FE7D73728}" type="datetime1">
              <a:rPr lang="en-US" smtClean="0"/>
              <a:pPr eaLnBrk="1" hangingPunct="1"/>
              <a:t>1/29/2013</a:t>
            </a:fld>
            <a:endParaRPr lang="en-US" smtClean="0"/>
          </a:p>
        </p:txBody>
      </p:sp>
      <p:sp>
        <p:nvSpPr>
          <p:cNvPr id="2232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75790A1F-C1BD-495C-BD38-C06CC912EACE}" type="slidenum">
              <a:rPr lang="en-US" smtClean="0"/>
              <a:pPr eaLnBrk="1" hangingPunct="1"/>
              <a:t>120</a:t>
            </a:fld>
            <a:endParaRPr lang="en-US" smtClean="0"/>
          </a:p>
        </p:txBody>
      </p:sp>
      <p:sp>
        <p:nvSpPr>
          <p:cNvPr id="223237"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23238"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122</a:t>
            </a:fld>
            <a:endParaRPr lang="en-US" dirty="0"/>
          </a:p>
        </p:txBody>
      </p:sp>
    </p:spTree>
    <p:extLst>
      <p:ext uri="{BB962C8B-B14F-4D97-AF65-F5344CB8AC3E}">
        <p14:creationId xmlns:p14="http://schemas.microsoft.com/office/powerpoint/2010/main" val="896971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123</a:t>
            </a:fld>
            <a:endParaRPr lang="en-US" dirty="0"/>
          </a:p>
        </p:txBody>
      </p:sp>
    </p:spTree>
    <p:extLst>
      <p:ext uri="{BB962C8B-B14F-4D97-AF65-F5344CB8AC3E}">
        <p14:creationId xmlns:p14="http://schemas.microsoft.com/office/powerpoint/2010/main" val="5573856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124</a:t>
            </a:fld>
            <a:endParaRPr lang="en-US" dirty="0"/>
          </a:p>
        </p:txBody>
      </p:sp>
    </p:spTree>
    <p:extLst>
      <p:ext uri="{BB962C8B-B14F-4D97-AF65-F5344CB8AC3E}">
        <p14:creationId xmlns:p14="http://schemas.microsoft.com/office/powerpoint/2010/main" val="237092432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125</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126</a:t>
            </a:fld>
            <a:endParaRPr lang="en-US" dirty="0"/>
          </a:p>
        </p:txBody>
      </p:sp>
    </p:spTree>
    <p:extLst>
      <p:ext uri="{BB962C8B-B14F-4D97-AF65-F5344CB8AC3E}">
        <p14:creationId xmlns:p14="http://schemas.microsoft.com/office/powerpoint/2010/main" val="93311462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127</a:t>
            </a:fld>
            <a:endParaRPr lang="en-US" dirty="0"/>
          </a:p>
        </p:txBody>
      </p:sp>
    </p:spTree>
    <p:extLst>
      <p:ext uri="{BB962C8B-B14F-4D97-AF65-F5344CB8AC3E}">
        <p14:creationId xmlns:p14="http://schemas.microsoft.com/office/powerpoint/2010/main" val="93311462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128</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129</a:t>
            </a:fld>
            <a:endParaRPr lang="en-US" dirty="0"/>
          </a:p>
        </p:txBody>
      </p:sp>
    </p:spTree>
    <p:extLst>
      <p:ext uri="{BB962C8B-B14F-4D97-AF65-F5344CB8AC3E}">
        <p14:creationId xmlns:p14="http://schemas.microsoft.com/office/powerpoint/2010/main" val="296498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CDB6C97-16B3-4A4D-A584-4FB376042026}"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413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4BCC4AF-3A3F-4CF2-9E4D-EC5E203E2288}" type="slidenum">
              <a:rPr lang="en-US" altLang="en-US" smtClean="0">
                <a:latin typeface="Times New Roman" pitchFamily="18" charset="0"/>
              </a:rPr>
              <a:pPr eaLnBrk="1" hangingPunct="1"/>
              <a:t>13</a:t>
            </a:fld>
            <a:endParaRPr lang="en-US" altLang="en-US" smtClean="0">
              <a:latin typeface="Times New Roman" pitchFamily="18" charset="0"/>
            </a:endParaRPr>
          </a:p>
        </p:txBody>
      </p:sp>
      <p:sp>
        <p:nvSpPr>
          <p:cNvPr id="141316" name="Rectangle 2"/>
          <p:cNvSpPr>
            <a:spLocks noGrp="1" noRot="1" noChangeAspect="1" noChangeArrowheads="1" noTextEdit="1"/>
          </p:cNvSpPr>
          <p:nvPr>
            <p:ph type="sldImg"/>
          </p:nvPr>
        </p:nvSpPr>
        <p:spPr>
          <a:xfrm>
            <a:off x="1187450" y="696913"/>
            <a:ext cx="4654550" cy="3492500"/>
          </a:xfrm>
          <a:solidFill>
            <a:srgbClr val="FFFFFF"/>
          </a:solidFill>
          <a:ln/>
        </p:spPr>
      </p:sp>
      <p:sp>
        <p:nvSpPr>
          <p:cNvPr id="141317" name="Rectangle 3"/>
          <p:cNvSpPr>
            <a:spLocks noGrp="1" noChangeArrowheads="1"/>
          </p:cNvSpPr>
          <p:nvPr>
            <p:ph type="body" idx="1"/>
          </p:nvPr>
        </p:nvSpPr>
        <p:spPr>
          <a:solidFill>
            <a:srgbClr val="FFFFFF"/>
          </a:solidFill>
          <a:ln>
            <a:solidFill>
              <a:srgbClr val="000000"/>
            </a:solidFill>
          </a:ln>
        </p:spPr>
        <p:txBody>
          <a:bodyPr lIns="91874" tIns="45938" rIns="91874" bIns="45938"/>
          <a:lstStyle/>
          <a:p>
            <a:r>
              <a:rPr lang="en-US" smtClean="0"/>
              <a:t>The first slide is a man using a punch, the incorrect and better pictures will be displayed. Look at the incorrect picture and get class feed back as to the hazards.</a:t>
            </a:r>
          </a:p>
          <a:p>
            <a:r>
              <a:rPr lang="en-US" smtClean="0"/>
              <a:t>When this is complete click the mouse and the next slide will appear. There is a total of 4 slides to look at give some emphasis to the man using the drill as he already has a sticky plaster on his finger from doing it wrong before.</a:t>
            </a:r>
          </a:p>
          <a:p>
            <a:r>
              <a:rPr lang="en-US" smtClean="0"/>
              <a:t>When all the 4 slides are finished, click mouse-space-or direction arrow to get the bottom line come up. Get crew to give you the answer (by using the stop system).then click on mouse again and the stop sign emphasis on the stop system needs to be given here. Some slides have additional pointers with regard to pinch points and tool direction arrows the better slides are not perfect as you can see more hazards in the back ground this could also be pointed out as an exercise in the surrounding area. </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130</a:t>
            </a:fld>
            <a:endParaRPr lang="en-US" dirty="0"/>
          </a:p>
        </p:txBody>
      </p:sp>
    </p:spTree>
    <p:extLst>
      <p:ext uri="{BB962C8B-B14F-4D97-AF65-F5344CB8AC3E}">
        <p14:creationId xmlns:p14="http://schemas.microsoft.com/office/powerpoint/2010/main" val="114135711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131</a:t>
            </a:fld>
            <a:endParaRPr lang="en-US" dirty="0"/>
          </a:p>
        </p:txBody>
      </p:sp>
    </p:spTree>
    <p:extLst>
      <p:ext uri="{BB962C8B-B14F-4D97-AF65-F5344CB8AC3E}">
        <p14:creationId xmlns:p14="http://schemas.microsoft.com/office/powerpoint/2010/main" val="147053786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FCF7D239-D1DA-4873-9B8B-89BE300F3A36}"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433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0384632D-7FCB-479A-8359-63794F965057}" type="slidenum">
              <a:rPr lang="en-US" altLang="en-US" smtClean="0">
                <a:latin typeface="Times New Roman" pitchFamily="18" charset="0"/>
              </a:rPr>
              <a:pPr eaLnBrk="1" hangingPunct="1"/>
              <a:t>132</a:t>
            </a:fld>
            <a:endParaRPr lang="en-US" altLang="en-US" smtClean="0">
              <a:latin typeface="Times New Roman"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Same as previous slide</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37AB940-6A1F-409E-A723-E601F2B0C626}" type="slidenum">
              <a:rPr lang="en-US" smtClean="0"/>
              <a:pPr eaLnBrk="1" hangingPunct="1"/>
              <a:t>133</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C0D4332B-48C7-454C-9BAA-09243A703011}" type="slidenum">
              <a:rPr lang="en-US" smtClean="0"/>
              <a:pPr eaLnBrk="1" hangingPunct="1"/>
              <a:t>134</a:t>
            </a:fld>
            <a:endParaRPr lang="en-US" smtClean="0"/>
          </a:p>
        </p:txBody>
      </p:sp>
      <p:sp>
        <p:nvSpPr>
          <p:cNvPr id="226307" name="Rectangle 2"/>
          <p:cNvSpPr>
            <a:spLocks noGrp="1" noRot="1" noChangeAspect="1" noChangeArrowheads="1" noTextEdit="1"/>
          </p:cNvSpPr>
          <p:nvPr>
            <p:ph type="sldImg"/>
          </p:nvPr>
        </p:nvSpPr>
        <p:spPr>
          <a:xfrm>
            <a:off x="1206500" y="725488"/>
            <a:ext cx="4610100" cy="3459162"/>
          </a:xfrm>
          <a:ln cap="flat"/>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14</a:t>
            </a:fld>
            <a:endParaRPr lang="en-US" dirty="0"/>
          </a:p>
        </p:txBody>
      </p:sp>
    </p:spTree>
    <p:extLst>
      <p:ext uri="{BB962C8B-B14F-4D97-AF65-F5344CB8AC3E}">
        <p14:creationId xmlns:p14="http://schemas.microsoft.com/office/powerpoint/2010/main" val="415992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15</a:t>
            </a:fld>
            <a:endParaRPr lang="en-US" dirty="0"/>
          </a:p>
        </p:txBody>
      </p:sp>
    </p:spTree>
    <p:extLst>
      <p:ext uri="{BB962C8B-B14F-4D97-AF65-F5344CB8AC3E}">
        <p14:creationId xmlns:p14="http://schemas.microsoft.com/office/powerpoint/2010/main" val="4159928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A2DBE62-7A76-4AEE-A934-EB491A93FF4F}"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382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2D2A6773-08BB-44CF-88F9-FBAC1639FF00}" type="slidenum">
              <a:rPr lang="en-US" altLang="en-US" smtClean="0">
                <a:latin typeface="Times New Roman" pitchFamily="18" charset="0"/>
              </a:rPr>
              <a:pPr eaLnBrk="1" hangingPunct="1"/>
              <a:t>16</a:t>
            </a:fld>
            <a:endParaRPr lang="en-US" altLang="en-US" smtClean="0">
              <a:latin typeface="Times New Roman" pitchFamily="18" charset="0"/>
            </a:endParaRPr>
          </a:p>
        </p:txBody>
      </p:sp>
      <p:sp>
        <p:nvSpPr>
          <p:cNvPr id="138244" name="Rectangle 2"/>
          <p:cNvSpPr>
            <a:spLocks noGrp="1" noRot="1" noChangeAspect="1" noChangeArrowheads="1" noTextEdit="1"/>
          </p:cNvSpPr>
          <p:nvPr>
            <p:ph type="sldImg"/>
          </p:nvPr>
        </p:nvSpPr>
        <p:spPr>
          <a:solidFill>
            <a:srgbClr val="FFFFFF"/>
          </a:solidFill>
          <a:ln/>
        </p:spPr>
      </p:sp>
      <p:sp>
        <p:nvSpPr>
          <p:cNvPr id="138245" name="Rectangle 3"/>
          <p:cNvSpPr>
            <a:spLocks noGrp="1" noChangeArrowheads="1"/>
          </p:cNvSpPr>
          <p:nvPr>
            <p:ph type="body" idx="1"/>
          </p:nvPr>
        </p:nvSpPr>
        <p:spPr>
          <a:solidFill>
            <a:srgbClr val="FFFFFF"/>
          </a:solidFill>
          <a:ln>
            <a:solidFill>
              <a:srgbClr val="000000"/>
            </a:solidFill>
          </a:ln>
        </p:spPr>
        <p:txBody>
          <a:bodyPr/>
          <a:lstStyle/>
          <a:p>
            <a:r>
              <a:rPr lang="en-US" sz="1000"/>
              <a:t>This slide will run  automatically when slide is clicked onto this one is an attention grabber and shock tactics do work extremely well.</a:t>
            </a:r>
          </a:p>
          <a:p>
            <a:r>
              <a:rPr lang="en-US" sz="1000"/>
              <a:t>When the main text is showing click on the space bar to start the injuries sequence.</a:t>
            </a:r>
          </a:p>
          <a:p>
            <a:r>
              <a:rPr lang="en-US" sz="1000"/>
              <a:t>This slide needs to be linked to the finger injuries campaign run last year.it is important to explain to the crews that most tool injuries are to hands and fingers (this is why they are called HAND tools) </a:t>
            </a:r>
          </a:p>
          <a:p>
            <a:r>
              <a:rPr lang="en-US" sz="1000"/>
              <a:t>Please be sure to warn them that there are some graphic pictures on this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17</a:t>
            </a:fld>
            <a:endParaRPr lang="en-US" dirty="0"/>
          </a:p>
        </p:txBody>
      </p:sp>
    </p:spTree>
    <p:extLst>
      <p:ext uri="{BB962C8B-B14F-4D97-AF65-F5344CB8AC3E}">
        <p14:creationId xmlns:p14="http://schemas.microsoft.com/office/powerpoint/2010/main" val="335990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4DFE5F6-9421-4FAD-B71C-0D3B087957A8}" type="datetime1">
              <a:rPr lang="en-US" smtClean="0"/>
              <a:pPr eaLnBrk="1" hangingPunct="1"/>
              <a:t>1/29/2013</a:t>
            </a:fld>
            <a:endParaRPr lang="en-US" smtClean="0"/>
          </a:p>
        </p:txBody>
      </p:sp>
      <p:sp>
        <p:nvSpPr>
          <p:cNvPr id="153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F52F30C-4F19-4CF7-BEFC-C4BEB67DFEB7}" type="slidenum">
              <a:rPr lang="en-US" smtClean="0"/>
              <a:pPr eaLnBrk="1" hangingPunct="1"/>
              <a:t>19</a:t>
            </a:fld>
            <a:endParaRPr lang="en-US" smtClean="0"/>
          </a:p>
        </p:txBody>
      </p:sp>
      <p:sp>
        <p:nvSpPr>
          <p:cNvPr id="153605"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153606"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1331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F3FD00C-2D28-47DF-8BE8-D43305A68EC0}" type="datetime1">
              <a:rPr lang="en-US" smtClean="0"/>
              <a:pPr eaLnBrk="1" hangingPunct="1"/>
              <a:t>1/29/2013</a:t>
            </a:fld>
            <a:endParaRPr lang="en-US" smtClean="0"/>
          </a:p>
        </p:txBody>
      </p:sp>
      <p:sp>
        <p:nvSpPr>
          <p:cNvPr id="1331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F9DC58A-8F77-4EF4-A3ED-4674F74C71BF}" type="slidenum">
              <a:rPr lang="en-US" smtClean="0"/>
              <a:pPr eaLnBrk="1" hangingPunct="1"/>
              <a:t>2</a:t>
            </a:fld>
            <a:endParaRPr lang="en-US" smtClean="0"/>
          </a:p>
        </p:txBody>
      </p:sp>
      <p:sp>
        <p:nvSpPr>
          <p:cNvPr id="133125"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133126"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20</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21</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22</a:t>
            </a:fld>
            <a:endParaRPr lang="en-US" dirty="0"/>
          </a:p>
        </p:txBody>
      </p:sp>
    </p:spTree>
    <p:extLst>
      <p:ext uri="{BB962C8B-B14F-4D97-AF65-F5344CB8AC3E}">
        <p14:creationId xmlns:p14="http://schemas.microsoft.com/office/powerpoint/2010/main" val="2003021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23</a:t>
            </a:fld>
            <a:endParaRPr lang="en-US" dirty="0"/>
          </a:p>
        </p:txBody>
      </p:sp>
    </p:spTree>
    <p:extLst>
      <p:ext uri="{BB962C8B-B14F-4D97-AF65-F5344CB8AC3E}">
        <p14:creationId xmlns:p14="http://schemas.microsoft.com/office/powerpoint/2010/main" val="2879346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25</a:t>
            </a:fld>
            <a:endParaRPr lang="en-US" dirty="0"/>
          </a:p>
        </p:txBody>
      </p:sp>
    </p:spTree>
    <p:extLst>
      <p:ext uri="{BB962C8B-B14F-4D97-AF65-F5344CB8AC3E}">
        <p14:creationId xmlns:p14="http://schemas.microsoft.com/office/powerpoint/2010/main" val="4025010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26</a:t>
            </a:fld>
            <a:endParaRPr lang="en-US" dirty="0"/>
          </a:p>
        </p:txBody>
      </p:sp>
    </p:spTree>
    <p:extLst>
      <p:ext uri="{BB962C8B-B14F-4D97-AF65-F5344CB8AC3E}">
        <p14:creationId xmlns:p14="http://schemas.microsoft.com/office/powerpoint/2010/main" val="914254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FCF7D239-D1DA-4873-9B8B-89BE300F3A36}"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433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0384632D-7FCB-479A-8359-63794F965057}" type="slidenum">
              <a:rPr lang="en-US" altLang="en-US" smtClean="0">
                <a:latin typeface="Times New Roman" pitchFamily="18" charset="0"/>
              </a:rPr>
              <a:pPr eaLnBrk="1" hangingPunct="1"/>
              <a:t>27</a:t>
            </a:fld>
            <a:endParaRPr lang="en-US" altLang="en-US" smtClean="0">
              <a:latin typeface="Times New Roman"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Same as previous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1556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807C0096-BCDB-47A4-8D7D-FADC8B10376C}" type="datetime1">
              <a:rPr lang="en-US" smtClean="0"/>
              <a:pPr eaLnBrk="1" hangingPunct="1"/>
              <a:t>1/29/2013</a:t>
            </a:fld>
            <a:endParaRPr lang="en-US" smtClean="0"/>
          </a:p>
        </p:txBody>
      </p:sp>
      <p:sp>
        <p:nvSpPr>
          <p:cNvPr id="155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EBBE6D8E-178B-4693-A3DD-4891B74D47D6}" type="slidenum">
              <a:rPr lang="en-US" smtClean="0"/>
              <a:pPr eaLnBrk="1" hangingPunct="1"/>
              <a:t>28</a:t>
            </a:fld>
            <a:endParaRPr lang="en-US" smtClean="0"/>
          </a:p>
        </p:txBody>
      </p:sp>
      <p:sp>
        <p:nvSpPr>
          <p:cNvPr id="155653"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155654"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156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574FB381-6DBD-4B97-836D-B1CD8F2D630D}" type="datetime1">
              <a:rPr lang="en-US" smtClean="0"/>
              <a:pPr eaLnBrk="1" hangingPunct="1"/>
              <a:t>1/29/2013</a:t>
            </a:fld>
            <a:endParaRPr lang="en-US" smtClean="0"/>
          </a:p>
        </p:txBody>
      </p:sp>
      <p:sp>
        <p:nvSpPr>
          <p:cNvPr id="156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528891A8-3AEC-44B3-AE27-64A96B7EEDDC}" type="slidenum">
              <a:rPr lang="en-US" smtClean="0"/>
              <a:pPr eaLnBrk="1" hangingPunct="1"/>
              <a:t>29</a:t>
            </a:fld>
            <a:endParaRPr lang="en-US" smtClean="0"/>
          </a:p>
        </p:txBody>
      </p:sp>
      <p:sp>
        <p:nvSpPr>
          <p:cNvPr id="156677"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156678"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a:t>
            </a:fld>
            <a:endParaRPr lang="en-US" dirty="0"/>
          </a:p>
        </p:txBody>
      </p:sp>
    </p:spTree>
    <p:extLst>
      <p:ext uri="{BB962C8B-B14F-4D97-AF65-F5344CB8AC3E}">
        <p14:creationId xmlns:p14="http://schemas.microsoft.com/office/powerpoint/2010/main" val="2909481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056AC9BE-230C-4560-88C4-C75300275EEF}"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31</a:t>
            </a:fld>
            <a:endParaRPr lang="en-US" dirty="0"/>
          </a:p>
        </p:txBody>
      </p:sp>
    </p:spTree>
    <p:extLst>
      <p:ext uri="{BB962C8B-B14F-4D97-AF65-F5344CB8AC3E}">
        <p14:creationId xmlns:p14="http://schemas.microsoft.com/office/powerpoint/2010/main" val="323512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FCF7D239-D1DA-4873-9B8B-89BE300F3A36}"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433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0384632D-7FCB-479A-8359-63794F965057}" type="slidenum">
              <a:rPr lang="en-US" altLang="en-US" smtClean="0">
                <a:latin typeface="Times New Roman" pitchFamily="18" charset="0"/>
              </a:rPr>
              <a:pPr eaLnBrk="1" hangingPunct="1"/>
              <a:t>32</a:t>
            </a:fld>
            <a:endParaRPr lang="en-US" altLang="en-US" smtClean="0">
              <a:latin typeface="Times New Roman"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Same as previous slide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33</a:t>
            </a:fld>
            <a:endParaRPr lang="en-US" dirty="0"/>
          </a:p>
        </p:txBody>
      </p:sp>
    </p:spTree>
    <p:extLst>
      <p:ext uri="{BB962C8B-B14F-4D97-AF65-F5344CB8AC3E}">
        <p14:creationId xmlns:p14="http://schemas.microsoft.com/office/powerpoint/2010/main" val="3240467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1628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220AEC1A-323E-4E50-B756-FF0DB5953BA3}" type="datetime1">
              <a:rPr lang="en-US" smtClean="0"/>
              <a:pPr eaLnBrk="1" hangingPunct="1"/>
              <a:t>1/29/2013</a:t>
            </a:fld>
            <a:endParaRPr lang="en-US" smtClean="0"/>
          </a:p>
        </p:txBody>
      </p:sp>
      <p:sp>
        <p:nvSpPr>
          <p:cNvPr id="162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CD8FCE1-B86F-4661-B854-AE6128A850C2}" type="slidenum">
              <a:rPr lang="en-US" smtClean="0"/>
              <a:pPr eaLnBrk="1" hangingPunct="1"/>
              <a:t>34</a:t>
            </a:fld>
            <a:endParaRPr lang="en-US" smtClean="0"/>
          </a:p>
        </p:txBody>
      </p:sp>
      <p:sp>
        <p:nvSpPr>
          <p:cNvPr id="162821"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162822"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36</a:t>
            </a:fld>
            <a:endParaRPr lang="en-US" dirty="0"/>
          </a:p>
        </p:txBody>
      </p:sp>
    </p:spTree>
    <p:extLst>
      <p:ext uri="{BB962C8B-B14F-4D97-AF65-F5344CB8AC3E}">
        <p14:creationId xmlns:p14="http://schemas.microsoft.com/office/powerpoint/2010/main" val="3315224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37</a:t>
            </a:fld>
            <a:endParaRPr lang="en-US" dirty="0"/>
          </a:p>
        </p:txBody>
      </p:sp>
    </p:spTree>
    <p:extLst>
      <p:ext uri="{BB962C8B-B14F-4D97-AF65-F5344CB8AC3E}">
        <p14:creationId xmlns:p14="http://schemas.microsoft.com/office/powerpoint/2010/main" val="3315224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38</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39</a:t>
            </a:fld>
            <a:endParaRPr lang="en-US" dirty="0"/>
          </a:p>
        </p:txBody>
      </p:sp>
    </p:spTree>
    <p:extLst>
      <p:ext uri="{BB962C8B-B14F-4D97-AF65-F5344CB8AC3E}">
        <p14:creationId xmlns:p14="http://schemas.microsoft.com/office/powerpoint/2010/main" val="365713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4</a:t>
            </a:fld>
            <a:endParaRPr lang="en-US" dirty="0"/>
          </a:p>
        </p:txBody>
      </p:sp>
    </p:spTree>
    <p:extLst>
      <p:ext uri="{BB962C8B-B14F-4D97-AF65-F5344CB8AC3E}">
        <p14:creationId xmlns:p14="http://schemas.microsoft.com/office/powerpoint/2010/main" val="1942740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41</a:t>
            </a:fld>
            <a:endParaRPr lang="en-US" dirty="0"/>
          </a:p>
        </p:txBody>
      </p:sp>
    </p:spTree>
    <p:extLst>
      <p:ext uri="{BB962C8B-B14F-4D97-AF65-F5344CB8AC3E}">
        <p14:creationId xmlns:p14="http://schemas.microsoft.com/office/powerpoint/2010/main" val="3109502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42</a:t>
            </a:fld>
            <a:endParaRPr lang="en-US" dirty="0"/>
          </a:p>
        </p:txBody>
      </p:sp>
    </p:spTree>
    <p:extLst>
      <p:ext uri="{BB962C8B-B14F-4D97-AF65-F5344CB8AC3E}">
        <p14:creationId xmlns:p14="http://schemas.microsoft.com/office/powerpoint/2010/main" val="3342657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307B8C42-D537-4E30-AAA9-DE504F31EB8C}"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CC2023A6-CB9F-4E5A-BEA9-C9D2D9940CA6}"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A771204B-4C74-42CB-87F5-45D0B3DEFAEA}" type="slidenum">
              <a:rPr lang="en-US" smtClean="0"/>
              <a:pPr eaLnBrk="1" hangingPunct="1"/>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E55FA2E-C093-45A3-B38F-A176D32073D6}" type="slidenum">
              <a:rPr lang="en-US" smtClean="0"/>
              <a:pPr eaLnBrk="1" hangingPunct="1"/>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47</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48</a:t>
            </a:fld>
            <a:endParaRPr lang="en-US" dirty="0"/>
          </a:p>
        </p:txBody>
      </p:sp>
    </p:spTree>
    <p:extLst>
      <p:ext uri="{BB962C8B-B14F-4D97-AF65-F5344CB8AC3E}">
        <p14:creationId xmlns:p14="http://schemas.microsoft.com/office/powerpoint/2010/main" val="3954423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1832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F4C4AFE2-E586-45BD-A4EE-65BAFEE908B5}" type="datetime1">
              <a:rPr lang="en-US" smtClean="0"/>
              <a:pPr eaLnBrk="1" hangingPunct="1"/>
              <a:t>1/29/2013</a:t>
            </a:fld>
            <a:endParaRPr lang="en-US" smtClean="0"/>
          </a:p>
        </p:txBody>
      </p:sp>
      <p:sp>
        <p:nvSpPr>
          <p:cNvPr id="1833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751E7396-6883-4C41-97FC-5876959204FC}" type="slidenum">
              <a:rPr lang="en-US" smtClean="0"/>
              <a:pPr eaLnBrk="1" hangingPunct="1"/>
              <a:t>49</a:t>
            </a:fld>
            <a:endParaRPr lang="en-US" smtClean="0"/>
          </a:p>
        </p:txBody>
      </p:sp>
      <p:sp>
        <p:nvSpPr>
          <p:cNvPr id="183301"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183302"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5</a:t>
            </a:fld>
            <a:endParaRPr lang="en-US" dirty="0"/>
          </a:p>
        </p:txBody>
      </p:sp>
    </p:spTree>
    <p:extLst>
      <p:ext uri="{BB962C8B-B14F-4D97-AF65-F5344CB8AC3E}">
        <p14:creationId xmlns:p14="http://schemas.microsoft.com/office/powerpoint/2010/main" val="4048989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0C87C75-864C-4603-9809-67A2337507E8}" type="slidenum">
              <a:rPr lang="en-US" smtClean="0"/>
              <a:pPr eaLnBrk="1" hangingPunct="1"/>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186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EA241AE9-11E2-4327-B7ED-6ACE01015182}" type="datetime1">
              <a:rPr lang="en-US" smtClean="0"/>
              <a:pPr eaLnBrk="1" hangingPunct="1"/>
              <a:t>1/29/2013</a:t>
            </a:fld>
            <a:endParaRPr lang="en-US" smtClean="0"/>
          </a:p>
        </p:txBody>
      </p:sp>
      <p:sp>
        <p:nvSpPr>
          <p:cNvPr id="186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3AE19FE8-C9F3-43CE-8767-1828117735A3}" type="slidenum">
              <a:rPr lang="en-US" smtClean="0"/>
              <a:pPr eaLnBrk="1" hangingPunct="1"/>
              <a:t>52</a:t>
            </a:fld>
            <a:endParaRPr lang="en-US" smtClean="0"/>
          </a:p>
        </p:txBody>
      </p:sp>
      <p:sp>
        <p:nvSpPr>
          <p:cNvPr id="186373"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186374"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FCF7D239-D1DA-4873-9B8B-89BE300F3A36}" type="datetime1">
              <a:rPr lang="en-US" altLang="en-US" smtClean="0">
                <a:latin typeface="Times New Roman" pitchFamily="18" charset="0"/>
              </a:rPr>
              <a:pPr eaLnBrk="1" hangingPunct="1"/>
              <a:t>1/29/2013</a:t>
            </a:fld>
            <a:endParaRPr lang="en-US" altLang="en-US" smtClean="0">
              <a:latin typeface="Times New Roman" pitchFamily="18" charset="0"/>
            </a:endParaRPr>
          </a:p>
        </p:txBody>
      </p:sp>
      <p:sp>
        <p:nvSpPr>
          <p:cNvPr id="1433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0384632D-7FCB-479A-8359-63794F965057}" type="slidenum">
              <a:rPr lang="en-US" altLang="en-US" smtClean="0">
                <a:latin typeface="Times New Roman" pitchFamily="18" charset="0"/>
              </a:rPr>
              <a:pPr eaLnBrk="1" hangingPunct="1"/>
              <a:t>53</a:t>
            </a:fld>
            <a:endParaRPr lang="en-US" altLang="en-US" smtClean="0">
              <a:latin typeface="Times New Roman"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Same as previous slide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54</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30212614-51E2-4193-86A9-C3F22E9F443A}" type="slidenum">
              <a:rPr lang="en-US" smtClean="0"/>
              <a:pPr eaLnBrk="1" hangingPunct="1"/>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57</a:t>
            </a:fld>
            <a:endParaRPr lang="en-US" dirty="0"/>
          </a:p>
        </p:txBody>
      </p:sp>
    </p:spTree>
    <p:extLst>
      <p:ext uri="{BB962C8B-B14F-4D97-AF65-F5344CB8AC3E}">
        <p14:creationId xmlns:p14="http://schemas.microsoft.com/office/powerpoint/2010/main" val="896971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58</a:t>
            </a:fld>
            <a:endParaRPr lang="en-US" dirty="0"/>
          </a:p>
        </p:txBody>
      </p:sp>
    </p:spTree>
    <p:extLst>
      <p:ext uri="{BB962C8B-B14F-4D97-AF65-F5344CB8AC3E}">
        <p14:creationId xmlns:p14="http://schemas.microsoft.com/office/powerpoint/2010/main" val="26328171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59</a:t>
            </a:fld>
            <a:endParaRPr lang="en-US" dirty="0"/>
          </a:p>
        </p:txBody>
      </p:sp>
    </p:spTree>
    <p:extLst>
      <p:ext uri="{BB962C8B-B14F-4D97-AF65-F5344CB8AC3E}">
        <p14:creationId xmlns:p14="http://schemas.microsoft.com/office/powerpoint/2010/main" val="908450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6</a:t>
            </a:fld>
            <a:endParaRPr lang="en-US" dirty="0"/>
          </a:p>
        </p:txBody>
      </p:sp>
    </p:spTree>
    <p:extLst>
      <p:ext uri="{BB962C8B-B14F-4D97-AF65-F5344CB8AC3E}">
        <p14:creationId xmlns:p14="http://schemas.microsoft.com/office/powerpoint/2010/main" val="4268216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60</a:t>
            </a:fld>
            <a:endParaRPr lang="en-US" dirty="0"/>
          </a:p>
        </p:txBody>
      </p:sp>
    </p:spTree>
    <p:extLst>
      <p:ext uri="{BB962C8B-B14F-4D97-AF65-F5344CB8AC3E}">
        <p14:creationId xmlns:p14="http://schemas.microsoft.com/office/powerpoint/2010/main" val="842367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ABB870C3-5A28-4F3B-9F1D-9291D170CFEE}" type="slidenum">
              <a:rPr lang="en-US" smtClean="0"/>
              <a:pPr eaLnBrk="1" hangingPunct="1"/>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0E0A111D-FF86-4763-8DB9-F63178BCDADC}" type="slidenum">
              <a:rPr lang="en-US" smtClean="0"/>
              <a:pPr eaLnBrk="1" hangingPunct="1"/>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75CEFD7-1121-4AE2-8209-CA1AC373492D}" type="slidenum">
              <a:rPr lang="en-US" smtClean="0"/>
              <a:pPr eaLnBrk="1" hangingPunct="1"/>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64</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20AE7D55-41BF-4982-A61B-5823F73943E5}" type="slidenum">
              <a:rPr lang="en-US" smtClean="0"/>
              <a:pPr eaLnBrk="1" hangingPunct="1"/>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E4C709C5-BE4D-4B5D-B372-221DFB109032}" type="slidenum">
              <a:rPr lang="en-US" smtClean="0"/>
              <a:pPr eaLnBrk="1" hangingPunct="1"/>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58AD472A-C244-48BD-A8C0-44766813210F}" type="slidenum">
              <a:rPr lang="en-US" smtClean="0"/>
              <a:pPr eaLnBrk="1" hangingPunct="1"/>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FFB5BED7-4BEB-464F-85EE-830ED5405F5F}" type="slidenum">
              <a:rPr lang="en-US" smtClean="0"/>
              <a:pPr eaLnBrk="1" hangingPunct="1"/>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D20294A-8A9A-4901-B431-D4CDDF7A79D5}" type="slidenum">
              <a:rPr lang="en-US" smtClean="0"/>
              <a:pPr eaLnBrk="1" hangingPunct="1"/>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1F97E37A-55BB-460D-AE2E-B02DF9F1AC5E}" type="slidenum">
              <a:rPr lang="en-US" smtClean="0"/>
              <a:pPr eaLnBrk="1" hangingPunct="1"/>
              <a:t>7</a:t>
            </a:fld>
            <a:endParaRPr lang="en-US" smtClean="0"/>
          </a:p>
        </p:txBody>
      </p:sp>
      <p:sp>
        <p:nvSpPr>
          <p:cNvPr id="134147" name="Rectangle 2"/>
          <p:cNvSpPr>
            <a:spLocks noGrp="1" noRot="1" noChangeAspect="1" noChangeArrowheads="1" noTextEdit="1"/>
          </p:cNvSpPr>
          <p:nvPr>
            <p:ph type="sldImg"/>
          </p:nvPr>
        </p:nvSpPr>
        <p:spPr>
          <a:xfrm>
            <a:off x="1206500" y="725488"/>
            <a:ext cx="4610100" cy="3459162"/>
          </a:xfrm>
          <a:ln cap="flat"/>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642DA80-414A-4D1E-BD76-C474C9C3E2E2}" type="slidenum">
              <a:rPr lang="en-US" smtClean="0"/>
              <a:pPr eaLnBrk="1" hangingPunct="1"/>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779E1A6-1D45-4938-933C-838DF6C14F6D}" type="slidenum">
              <a:rPr lang="en-US" smtClean="0"/>
              <a:pPr eaLnBrk="1" hangingPunct="1"/>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72</a:t>
            </a:fld>
            <a:endParaRPr lang="en-US" dirty="0"/>
          </a:p>
        </p:txBody>
      </p:sp>
    </p:spTree>
    <p:extLst>
      <p:ext uri="{BB962C8B-B14F-4D97-AF65-F5344CB8AC3E}">
        <p14:creationId xmlns:p14="http://schemas.microsoft.com/office/powerpoint/2010/main" val="15384417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52A0DABD-564A-44C9-8C0A-B896926CA4EE}" type="slidenum">
              <a:rPr lang="en-US" smtClean="0"/>
              <a:pPr eaLnBrk="1" hangingPunct="1"/>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CC2023A6-CB9F-4E5A-BEA9-C9D2D9940CA6}" type="slidenum">
              <a:rPr lang="en-US" smtClean="0"/>
              <a:pPr eaLnBrk="1" hangingPunct="1"/>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8E5F904D-5CCE-4E77-A569-7BD182B92EBB}" type="slidenum">
              <a:rPr lang="en-US" smtClean="0"/>
              <a:pPr eaLnBrk="1" hangingPunct="1"/>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77</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3B808E70-7B00-4175-B03A-DC0D168DE278}" type="slidenum">
              <a:rPr lang="en-US" smtClean="0"/>
              <a:pPr eaLnBrk="1" hangingPunct="1"/>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CE3A88F1-8380-4C92-B58C-67C41C3CC490}" type="slidenum">
              <a:rPr lang="en-US" smtClean="0"/>
              <a:pPr eaLnBrk="1" hangingPunct="1"/>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37AB940-6A1F-409E-A723-E601F2B0C626}" type="slidenum">
              <a:rPr lang="en-US" smtClean="0"/>
              <a:pPr eaLnBrk="1" hangingPunct="1"/>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80</a:t>
            </a:fld>
            <a:endParaRPr lang="en-US"/>
          </a:p>
        </p:txBody>
      </p:sp>
    </p:spTree>
    <p:extLst>
      <p:ext uri="{BB962C8B-B14F-4D97-AF65-F5344CB8AC3E}">
        <p14:creationId xmlns:p14="http://schemas.microsoft.com/office/powerpoint/2010/main" val="6855020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BCC095E4-2D15-4534-AEBA-B8C8988DF782}" type="slidenum">
              <a:rPr lang="en-US" smtClean="0"/>
              <a:pPr eaLnBrk="1" hangingPunct="1"/>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9AC5E66C-68CA-4653-8C63-4EA6D6CDA706}" type="slidenum">
              <a:rPr lang="en-US" smtClean="0"/>
              <a:pPr eaLnBrk="1" hangingPunct="1"/>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10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A55F8B8-13BA-45B0-977F-93F8C27854CC}" type="datetime1">
              <a:rPr lang="en-US" smtClean="0"/>
              <a:pPr eaLnBrk="1" hangingPunct="1"/>
              <a:t>1/29/2013</a:t>
            </a:fld>
            <a:endParaRPr lang="en-US" smtClean="0"/>
          </a:p>
        </p:txBody>
      </p:sp>
      <p:sp>
        <p:nvSpPr>
          <p:cNvPr id="2109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772E78CF-43FD-4FBB-AA33-AF72A42595E1}" type="slidenum">
              <a:rPr lang="en-US" smtClean="0"/>
              <a:pPr eaLnBrk="1" hangingPunct="1"/>
              <a:t>83</a:t>
            </a:fld>
            <a:endParaRPr lang="en-US" smtClean="0"/>
          </a:p>
        </p:txBody>
      </p:sp>
      <p:sp>
        <p:nvSpPr>
          <p:cNvPr id="210949"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10950"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84</a:t>
            </a:fld>
            <a:endParaRPr lang="en-US"/>
          </a:p>
        </p:txBody>
      </p:sp>
    </p:spTree>
    <p:extLst>
      <p:ext uri="{BB962C8B-B14F-4D97-AF65-F5344CB8AC3E}">
        <p14:creationId xmlns:p14="http://schemas.microsoft.com/office/powerpoint/2010/main" val="17103917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10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A55F8B8-13BA-45B0-977F-93F8C27854CC}" type="datetime1">
              <a:rPr lang="en-US" smtClean="0"/>
              <a:pPr eaLnBrk="1" hangingPunct="1"/>
              <a:t>1/29/2013</a:t>
            </a:fld>
            <a:endParaRPr lang="en-US" smtClean="0"/>
          </a:p>
        </p:txBody>
      </p:sp>
      <p:sp>
        <p:nvSpPr>
          <p:cNvPr id="2109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772E78CF-43FD-4FBB-AA33-AF72A42595E1}" type="slidenum">
              <a:rPr lang="en-US" smtClean="0"/>
              <a:pPr eaLnBrk="1" hangingPunct="1"/>
              <a:t>85</a:t>
            </a:fld>
            <a:endParaRPr lang="en-US" smtClean="0"/>
          </a:p>
        </p:txBody>
      </p:sp>
      <p:sp>
        <p:nvSpPr>
          <p:cNvPr id="210949"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10950"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10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A55F8B8-13BA-45B0-977F-93F8C27854CC}" type="datetime1">
              <a:rPr lang="en-US" smtClean="0"/>
              <a:pPr eaLnBrk="1" hangingPunct="1"/>
              <a:t>1/29/2013</a:t>
            </a:fld>
            <a:endParaRPr lang="en-US" smtClean="0"/>
          </a:p>
        </p:txBody>
      </p:sp>
      <p:sp>
        <p:nvSpPr>
          <p:cNvPr id="2109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772E78CF-43FD-4FBB-AA33-AF72A42595E1}" type="slidenum">
              <a:rPr lang="en-US" smtClean="0"/>
              <a:pPr eaLnBrk="1" hangingPunct="1"/>
              <a:t>86</a:t>
            </a:fld>
            <a:endParaRPr lang="en-US" smtClean="0"/>
          </a:p>
        </p:txBody>
      </p:sp>
      <p:sp>
        <p:nvSpPr>
          <p:cNvPr id="210949"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10950"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10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A55F8B8-13BA-45B0-977F-93F8C27854CC}" type="datetime1">
              <a:rPr lang="en-US" smtClean="0"/>
              <a:pPr eaLnBrk="1" hangingPunct="1"/>
              <a:t>1/29/2013</a:t>
            </a:fld>
            <a:endParaRPr lang="en-US" smtClean="0"/>
          </a:p>
        </p:txBody>
      </p:sp>
      <p:sp>
        <p:nvSpPr>
          <p:cNvPr id="2109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772E78CF-43FD-4FBB-AA33-AF72A42595E1}" type="slidenum">
              <a:rPr lang="en-US" smtClean="0"/>
              <a:pPr eaLnBrk="1" hangingPunct="1"/>
              <a:t>87</a:t>
            </a:fld>
            <a:endParaRPr lang="en-US" smtClean="0"/>
          </a:p>
        </p:txBody>
      </p:sp>
      <p:sp>
        <p:nvSpPr>
          <p:cNvPr id="210949"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10950"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10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4A55F8B8-13BA-45B0-977F-93F8C27854CC}" type="datetime1">
              <a:rPr lang="en-US" smtClean="0"/>
              <a:pPr eaLnBrk="1" hangingPunct="1"/>
              <a:t>1/29/2013</a:t>
            </a:fld>
            <a:endParaRPr lang="en-US" smtClean="0"/>
          </a:p>
        </p:txBody>
      </p:sp>
      <p:sp>
        <p:nvSpPr>
          <p:cNvPr id="2109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772E78CF-43FD-4FBB-AA33-AF72A42595E1}" type="slidenum">
              <a:rPr lang="en-US" smtClean="0"/>
              <a:pPr eaLnBrk="1" hangingPunct="1"/>
              <a:t>88</a:t>
            </a:fld>
            <a:endParaRPr lang="en-US" smtClean="0"/>
          </a:p>
        </p:txBody>
      </p:sp>
      <p:sp>
        <p:nvSpPr>
          <p:cNvPr id="210949"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10950"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89</a:t>
            </a:fld>
            <a:endParaRPr lang="en-US"/>
          </a:p>
        </p:txBody>
      </p:sp>
    </p:spTree>
    <p:extLst>
      <p:ext uri="{BB962C8B-B14F-4D97-AF65-F5344CB8AC3E}">
        <p14:creationId xmlns:p14="http://schemas.microsoft.com/office/powerpoint/2010/main" val="18216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C95CD555-7A35-4298-AC40-63E906C720FA}" type="slidenum">
              <a:rPr lang="en-US" smtClean="0"/>
              <a:pPr eaLnBrk="1" hangingPunct="1"/>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90</a:t>
            </a:fld>
            <a:endParaRPr lang="en-US" dirty="0"/>
          </a:p>
        </p:txBody>
      </p:sp>
    </p:spTree>
    <p:extLst>
      <p:ext uri="{BB962C8B-B14F-4D97-AF65-F5344CB8AC3E}">
        <p14:creationId xmlns:p14="http://schemas.microsoft.com/office/powerpoint/2010/main" val="26502308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idx="4294967295"/>
          </p:nvPr>
        </p:nvSpPr>
        <p:spPr bwMode="auto">
          <a:xfrm>
            <a:off x="1" y="0"/>
            <a:ext cx="3043344"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r>
              <a:rPr lang="en-US"/>
              <a:t>Supervisors Role In Safety</a:t>
            </a:r>
          </a:p>
        </p:txBody>
      </p:sp>
      <p:sp>
        <p:nvSpPr>
          <p:cNvPr id="2119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85DD503A-DCD4-4DBC-860A-8CC7E71207F1}" type="datetime1">
              <a:rPr lang="en-US" smtClean="0"/>
              <a:pPr eaLnBrk="1" hangingPunct="1"/>
              <a:t>1/29/2013</a:t>
            </a:fld>
            <a:endParaRPr lang="en-US" smtClean="0"/>
          </a:p>
        </p:txBody>
      </p:sp>
      <p:sp>
        <p:nvSpPr>
          <p:cNvPr id="2119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C8B720DC-7D90-4051-9944-FE22221E17EC}" type="slidenum">
              <a:rPr lang="en-US" smtClean="0"/>
              <a:pPr eaLnBrk="1" hangingPunct="1"/>
              <a:t>91</a:t>
            </a:fld>
            <a:endParaRPr lang="en-US" smtClean="0"/>
          </a:p>
        </p:txBody>
      </p:sp>
      <p:sp>
        <p:nvSpPr>
          <p:cNvPr id="211973" name="Rectangle 2"/>
          <p:cNvSpPr>
            <a:spLocks noGrp="1" noRot="1" noChangeAspect="1" noChangeArrowheads="1" noTextEdit="1"/>
          </p:cNvSpPr>
          <p:nvPr>
            <p:ph type="sldImg"/>
          </p:nvPr>
        </p:nvSpPr>
        <p:spPr>
          <a:xfrm>
            <a:off x="1201738" y="692150"/>
            <a:ext cx="4635500" cy="3476625"/>
          </a:xfrm>
          <a:solidFill>
            <a:srgbClr val="FFFFFF"/>
          </a:solidFill>
          <a:ln/>
        </p:spPr>
      </p:sp>
      <p:sp>
        <p:nvSpPr>
          <p:cNvPr id="211974" name="Rectangle 3"/>
          <p:cNvSpPr>
            <a:spLocks noGrp="1" noChangeArrowheads="1"/>
          </p:cNvSpPr>
          <p:nvPr>
            <p:ph type="body" idx="1"/>
          </p:nvPr>
        </p:nvSpPr>
        <p:spPr>
          <a:xfrm>
            <a:off x="938040" y="4395965"/>
            <a:ext cx="5160028" cy="4244045"/>
          </a:xfrm>
          <a:solidFill>
            <a:srgbClr val="FFFFFF"/>
          </a:solidFill>
          <a:ln>
            <a:solidFill>
              <a:srgbClr val="000000"/>
            </a:solid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92</a:t>
            </a:fld>
            <a:endParaRPr lang="en-US" dirty="0"/>
          </a:p>
        </p:txBody>
      </p:sp>
    </p:spTree>
    <p:extLst>
      <p:ext uri="{BB962C8B-B14F-4D97-AF65-F5344CB8AC3E}">
        <p14:creationId xmlns:p14="http://schemas.microsoft.com/office/powerpoint/2010/main" val="26502308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94</a:t>
            </a:fld>
            <a:endParaRPr lang="en-US" dirty="0"/>
          </a:p>
        </p:txBody>
      </p:sp>
    </p:spTree>
    <p:extLst>
      <p:ext uri="{BB962C8B-B14F-4D97-AF65-F5344CB8AC3E}">
        <p14:creationId xmlns:p14="http://schemas.microsoft.com/office/powerpoint/2010/main" val="34396502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95</a:t>
            </a:fld>
            <a:endParaRPr lang="en-US" dirty="0"/>
          </a:p>
        </p:txBody>
      </p:sp>
    </p:spTree>
    <p:extLst>
      <p:ext uri="{BB962C8B-B14F-4D97-AF65-F5344CB8AC3E}">
        <p14:creationId xmlns:p14="http://schemas.microsoft.com/office/powerpoint/2010/main" val="12952053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96</a:t>
            </a:fld>
            <a:endParaRPr lang="en-US" dirty="0"/>
          </a:p>
        </p:txBody>
      </p:sp>
    </p:spTree>
    <p:extLst>
      <p:ext uri="{BB962C8B-B14F-4D97-AF65-F5344CB8AC3E}">
        <p14:creationId xmlns:p14="http://schemas.microsoft.com/office/powerpoint/2010/main" val="19538047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119" indent="-291584" eaLnBrk="0" hangingPunct="0">
              <a:defRPr>
                <a:solidFill>
                  <a:schemeClr val="tx1"/>
                </a:solidFill>
                <a:latin typeface="Arial" charset="0"/>
              </a:defRPr>
            </a:lvl2pPr>
            <a:lvl3pPr marL="1166337" indent="-233268" eaLnBrk="0" hangingPunct="0">
              <a:defRPr>
                <a:solidFill>
                  <a:schemeClr val="tx1"/>
                </a:solidFill>
                <a:latin typeface="Arial" charset="0"/>
              </a:defRPr>
            </a:lvl3pPr>
            <a:lvl4pPr marL="1632873" indent="-233268" eaLnBrk="0" hangingPunct="0">
              <a:defRPr>
                <a:solidFill>
                  <a:schemeClr val="tx1"/>
                </a:solidFill>
                <a:latin typeface="Arial" charset="0"/>
              </a:defRPr>
            </a:lvl4pPr>
            <a:lvl5pPr marL="2099407" indent="-233268" eaLnBrk="0" hangingPunct="0">
              <a:defRPr>
                <a:solidFill>
                  <a:schemeClr val="tx1"/>
                </a:solidFill>
                <a:latin typeface="Arial" charset="0"/>
              </a:defRPr>
            </a:lvl5pPr>
            <a:lvl6pPr marL="2565942" indent="-233268" eaLnBrk="0" fontAlgn="base" hangingPunct="0">
              <a:spcBef>
                <a:spcPct val="0"/>
              </a:spcBef>
              <a:spcAft>
                <a:spcPct val="0"/>
              </a:spcAft>
              <a:defRPr>
                <a:solidFill>
                  <a:schemeClr val="tx1"/>
                </a:solidFill>
                <a:latin typeface="Arial" charset="0"/>
              </a:defRPr>
            </a:lvl6pPr>
            <a:lvl7pPr marL="3032476" indent="-233268" eaLnBrk="0" fontAlgn="base" hangingPunct="0">
              <a:spcBef>
                <a:spcPct val="0"/>
              </a:spcBef>
              <a:spcAft>
                <a:spcPct val="0"/>
              </a:spcAft>
              <a:defRPr>
                <a:solidFill>
                  <a:schemeClr val="tx1"/>
                </a:solidFill>
                <a:latin typeface="Arial" charset="0"/>
              </a:defRPr>
            </a:lvl7pPr>
            <a:lvl8pPr marL="3499011" indent="-233268" eaLnBrk="0" fontAlgn="base" hangingPunct="0">
              <a:spcBef>
                <a:spcPct val="0"/>
              </a:spcBef>
              <a:spcAft>
                <a:spcPct val="0"/>
              </a:spcAft>
              <a:defRPr>
                <a:solidFill>
                  <a:schemeClr val="tx1"/>
                </a:solidFill>
                <a:latin typeface="Arial" charset="0"/>
              </a:defRPr>
            </a:lvl8pPr>
            <a:lvl9pPr marL="3965547" indent="-233268" eaLnBrk="0" fontAlgn="base" hangingPunct="0">
              <a:spcBef>
                <a:spcPct val="0"/>
              </a:spcBef>
              <a:spcAft>
                <a:spcPct val="0"/>
              </a:spcAft>
              <a:defRPr>
                <a:solidFill>
                  <a:schemeClr val="tx1"/>
                </a:solidFill>
                <a:latin typeface="Arial" charset="0"/>
              </a:defRPr>
            </a:lvl9pPr>
          </a:lstStyle>
          <a:p>
            <a:pPr eaLnBrk="1" hangingPunct="1"/>
            <a:fld id="{851518EE-E87D-4C4A-AD0F-94BD05938D78}" type="slidenum">
              <a:rPr lang="en-US" smtClean="0"/>
              <a:pPr eaLnBrk="1" hangingPunct="1"/>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98</a:t>
            </a:fld>
            <a:endParaRPr lang="en-US" dirty="0"/>
          </a:p>
        </p:txBody>
      </p:sp>
    </p:spTree>
    <p:extLst>
      <p:ext uri="{BB962C8B-B14F-4D97-AF65-F5344CB8AC3E}">
        <p14:creationId xmlns:p14="http://schemas.microsoft.com/office/powerpoint/2010/main" val="14909223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bg1"/>
                </a:solidFill>
                <a:latin typeface="Arial" charset="0"/>
              </a:defRPr>
            </a:lvl1pPr>
            <a:lvl2pPr marL="758119" indent="-291584" eaLnBrk="0" hangingPunct="0">
              <a:defRPr sz="2500" b="1">
                <a:solidFill>
                  <a:schemeClr val="bg1"/>
                </a:solidFill>
                <a:latin typeface="Arial" charset="0"/>
              </a:defRPr>
            </a:lvl2pPr>
            <a:lvl3pPr marL="1166337" indent="-233268" eaLnBrk="0" hangingPunct="0">
              <a:defRPr sz="2500" b="1">
                <a:solidFill>
                  <a:schemeClr val="bg1"/>
                </a:solidFill>
                <a:latin typeface="Arial" charset="0"/>
              </a:defRPr>
            </a:lvl3pPr>
            <a:lvl4pPr marL="1632873" indent="-233268" eaLnBrk="0" hangingPunct="0">
              <a:defRPr sz="2500" b="1">
                <a:solidFill>
                  <a:schemeClr val="bg1"/>
                </a:solidFill>
                <a:latin typeface="Arial" charset="0"/>
              </a:defRPr>
            </a:lvl4pPr>
            <a:lvl5pPr marL="2099407" indent="-233268" eaLnBrk="0" hangingPunct="0">
              <a:defRPr sz="2500" b="1">
                <a:solidFill>
                  <a:schemeClr val="bg1"/>
                </a:solidFill>
                <a:latin typeface="Arial" charset="0"/>
              </a:defRPr>
            </a:lvl5pPr>
            <a:lvl6pPr marL="2565942" indent="-233268" eaLnBrk="0" fontAlgn="base" hangingPunct="0">
              <a:lnSpc>
                <a:spcPct val="85000"/>
              </a:lnSpc>
              <a:spcBef>
                <a:spcPct val="20000"/>
              </a:spcBef>
              <a:spcAft>
                <a:spcPct val="0"/>
              </a:spcAft>
              <a:defRPr sz="2500" b="1">
                <a:solidFill>
                  <a:schemeClr val="bg1"/>
                </a:solidFill>
                <a:latin typeface="Arial" charset="0"/>
              </a:defRPr>
            </a:lvl6pPr>
            <a:lvl7pPr marL="3032476" indent="-233268" eaLnBrk="0" fontAlgn="base" hangingPunct="0">
              <a:lnSpc>
                <a:spcPct val="85000"/>
              </a:lnSpc>
              <a:spcBef>
                <a:spcPct val="20000"/>
              </a:spcBef>
              <a:spcAft>
                <a:spcPct val="0"/>
              </a:spcAft>
              <a:defRPr sz="2500" b="1">
                <a:solidFill>
                  <a:schemeClr val="bg1"/>
                </a:solidFill>
                <a:latin typeface="Arial" charset="0"/>
              </a:defRPr>
            </a:lvl7pPr>
            <a:lvl8pPr marL="3499011" indent="-233268" eaLnBrk="0" fontAlgn="base" hangingPunct="0">
              <a:lnSpc>
                <a:spcPct val="85000"/>
              </a:lnSpc>
              <a:spcBef>
                <a:spcPct val="20000"/>
              </a:spcBef>
              <a:spcAft>
                <a:spcPct val="0"/>
              </a:spcAft>
              <a:defRPr sz="2500" b="1">
                <a:solidFill>
                  <a:schemeClr val="bg1"/>
                </a:solidFill>
                <a:latin typeface="Arial" charset="0"/>
              </a:defRPr>
            </a:lvl8pPr>
            <a:lvl9pPr marL="3965547" indent="-233268" eaLnBrk="0" fontAlgn="base" hangingPunct="0">
              <a:lnSpc>
                <a:spcPct val="85000"/>
              </a:lnSpc>
              <a:spcBef>
                <a:spcPct val="20000"/>
              </a:spcBef>
              <a:spcAft>
                <a:spcPct val="0"/>
              </a:spcAft>
              <a:defRPr sz="2500" b="1">
                <a:solidFill>
                  <a:schemeClr val="bg1"/>
                </a:solidFill>
                <a:latin typeface="Arial" charset="0"/>
              </a:defRPr>
            </a:lvl9pPr>
          </a:lstStyle>
          <a:p>
            <a:pPr eaLnBrk="1" hangingPunct="1"/>
            <a:fld id="{A0A59E3E-20D6-4CB5-A808-EC6FD360761A}" type="slidenum">
              <a:rPr lang="en-US" sz="1200" b="0">
                <a:solidFill>
                  <a:schemeClr val="tx1"/>
                </a:solidFill>
                <a:latin typeface="Times New Roman" pitchFamily="18" charset="0"/>
              </a:rPr>
              <a:pPr eaLnBrk="1" hangingPunct="1"/>
              <a:t>99</a:t>
            </a:fld>
            <a:endParaRPr lang="en-US" sz="1200" b="0">
              <a:solidFill>
                <a:schemeClr val="tx1"/>
              </a:solidFill>
              <a:latin typeface="Times New Roman" pitchFamily="18"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1926.303 (c)(7)</a:t>
            </a:r>
          </a:p>
          <a:p>
            <a:pPr eaLnBrk="1" hangingPunct="1"/>
            <a:endParaRPr lang="en-US" smtClean="0"/>
          </a:p>
          <a:p>
            <a:pPr eaLnBrk="1" hangingPunct="1"/>
            <a:r>
              <a:rPr lang="en-US" smtClean="0"/>
              <a:t>A stable and undamaged wheel when tapped will give a clear metallic tone or “ring.”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6654800" cy="476250"/>
          </a:xfrm>
          <a:prstGeom prst="rect">
            <a:avLst/>
          </a:prstGeom>
        </p:spPr>
        <p:txBody>
          <a:bodyPr/>
          <a:lstStyle>
            <a:lvl1pPr>
              <a:defRPr>
                <a:latin typeface="Arial" charset="0"/>
              </a:defRPr>
            </a:lvl1pPr>
          </a:lstStyle>
          <a:p>
            <a:pPr>
              <a:defRPr/>
            </a:pPr>
            <a:endParaRPr lang="en-US" dirty="0"/>
          </a:p>
        </p:txBody>
      </p:sp>
      <p:sp>
        <p:nvSpPr>
          <p:cNvPr id="5" name="Rectangle 4"/>
          <p:cNvSpPr>
            <a:spLocks noGrp="1" noChangeArrowheads="1"/>
          </p:cNvSpPr>
          <p:nvPr>
            <p:ph type="sldNum" sz="quarter" idx="11"/>
          </p:nvPr>
        </p:nvSpPr>
        <p:spPr/>
        <p:txBody>
          <a:bodyPr/>
          <a:lstStyle>
            <a:lvl1pPr>
              <a:defRPr/>
            </a:lvl1pPr>
          </a:lstStyle>
          <a:p>
            <a:pPr>
              <a:defRPr/>
            </a:pPr>
            <a:fld id="{8BA4E9DC-4046-490D-B839-665D32E1143D}" type="slidenum">
              <a:rPr lang="en-US"/>
              <a:pPr>
                <a:defRPr/>
              </a:pPr>
              <a:t>‹#›</a:t>
            </a:fld>
            <a:endParaRPr lang="en-US" dirty="0"/>
          </a:p>
        </p:txBody>
      </p:sp>
    </p:spTree>
    <p:extLst>
      <p:ext uri="{BB962C8B-B14F-4D97-AF65-F5344CB8AC3E}">
        <p14:creationId xmlns:p14="http://schemas.microsoft.com/office/powerpoint/2010/main" val="224110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OSHA Office of Training and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3D0AB1-8651-40E3-8FCC-7EDADFDDED1D}" type="slidenum">
              <a:rPr lang="en-US"/>
              <a:pPr>
                <a:defRPr/>
              </a:pPr>
              <a:t>‹#›</a:t>
            </a:fld>
            <a:endParaRPr lang="en-US"/>
          </a:p>
        </p:txBody>
      </p:sp>
      <p:pic>
        <p:nvPicPr>
          <p:cNvPr id="7" name="Picture 7" descr="C:\Users\Tom\Desktop\LogoColor.jpe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221163" y="6189663"/>
            <a:ext cx="4651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84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F89FEA18-F04D-40A9-88FD-3D37A21A74CB}" type="slidenum">
              <a:rPr lang="en-US"/>
              <a:pPr>
                <a:defRPr/>
              </a:pPr>
              <a:t>‹#›</a:t>
            </a:fld>
            <a:endParaRPr lang="en-US"/>
          </a:p>
        </p:txBody>
      </p:sp>
    </p:spTree>
    <p:extLst>
      <p:ext uri="{BB962C8B-B14F-4D97-AF65-F5344CB8AC3E}">
        <p14:creationId xmlns:p14="http://schemas.microsoft.com/office/powerpoint/2010/main" val="423632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8E0031CD-80E9-42A8-9B30-8D17578DD765}" type="slidenum">
              <a:rPr lang="en-US"/>
              <a:pPr>
                <a:defRPr/>
              </a:pPr>
              <a:t>‹#›</a:t>
            </a:fld>
            <a:endParaRPr lang="en-US"/>
          </a:p>
        </p:txBody>
      </p:sp>
    </p:spTree>
    <p:extLst>
      <p:ext uri="{BB962C8B-B14F-4D97-AF65-F5344CB8AC3E}">
        <p14:creationId xmlns:p14="http://schemas.microsoft.com/office/powerpoint/2010/main" val="119689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9" name="Slide Number Placeholder 5"/>
          <p:cNvSpPr>
            <a:spLocks noGrp="1"/>
          </p:cNvSpPr>
          <p:nvPr>
            <p:ph type="sldNum" sz="quarter" idx="12"/>
          </p:nvPr>
        </p:nvSpPr>
        <p:spPr/>
        <p:txBody>
          <a:bodyPr/>
          <a:lstStyle>
            <a:lvl1pPr>
              <a:defRPr/>
            </a:lvl1pPr>
          </a:lstStyle>
          <a:p>
            <a:pPr>
              <a:defRPr/>
            </a:pPr>
            <a:fld id="{EA111FE3-99B7-472C-B54A-53CD164EC0C1}" type="slidenum">
              <a:rPr lang="en-US"/>
              <a:pPr>
                <a:defRPr/>
              </a:pPr>
              <a:t>‹#›</a:t>
            </a:fld>
            <a:endParaRPr lang="en-US"/>
          </a:p>
        </p:txBody>
      </p:sp>
    </p:spTree>
    <p:extLst>
      <p:ext uri="{BB962C8B-B14F-4D97-AF65-F5344CB8AC3E}">
        <p14:creationId xmlns:p14="http://schemas.microsoft.com/office/powerpoint/2010/main" val="2221340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5" name="Slide Number Placeholder 5"/>
          <p:cNvSpPr>
            <a:spLocks noGrp="1"/>
          </p:cNvSpPr>
          <p:nvPr>
            <p:ph type="sldNum" sz="quarter" idx="12"/>
          </p:nvPr>
        </p:nvSpPr>
        <p:spPr/>
        <p:txBody>
          <a:bodyPr/>
          <a:lstStyle>
            <a:lvl1pPr>
              <a:defRPr/>
            </a:lvl1pPr>
          </a:lstStyle>
          <a:p>
            <a:pPr>
              <a:defRPr/>
            </a:pPr>
            <a:fld id="{5A36EE11-2C32-4C1A-BB8F-7F87F3E3D968}" type="slidenum">
              <a:rPr lang="en-US"/>
              <a:pPr>
                <a:defRPr/>
              </a:pPr>
              <a:t>‹#›</a:t>
            </a:fld>
            <a:endParaRPr lang="en-US"/>
          </a:p>
        </p:txBody>
      </p:sp>
    </p:spTree>
    <p:extLst>
      <p:ext uri="{BB962C8B-B14F-4D97-AF65-F5344CB8AC3E}">
        <p14:creationId xmlns:p14="http://schemas.microsoft.com/office/powerpoint/2010/main" val="194330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4" name="Slide Number Placeholder 5"/>
          <p:cNvSpPr>
            <a:spLocks noGrp="1"/>
          </p:cNvSpPr>
          <p:nvPr>
            <p:ph type="sldNum" sz="quarter" idx="12"/>
          </p:nvPr>
        </p:nvSpPr>
        <p:spPr/>
        <p:txBody>
          <a:bodyPr/>
          <a:lstStyle>
            <a:lvl1pPr>
              <a:defRPr/>
            </a:lvl1pPr>
          </a:lstStyle>
          <a:p>
            <a:pPr>
              <a:defRPr/>
            </a:pPr>
            <a:fld id="{7A7ED265-FDB4-49E0-B7FE-9B80F6AE12A6}" type="slidenum">
              <a:rPr lang="en-US"/>
              <a:pPr>
                <a:defRPr/>
              </a:pPr>
              <a:t>‹#›</a:t>
            </a:fld>
            <a:endParaRPr lang="en-US"/>
          </a:p>
        </p:txBody>
      </p:sp>
    </p:spTree>
    <p:extLst>
      <p:ext uri="{BB962C8B-B14F-4D97-AF65-F5344CB8AC3E}">
        <p14:creationId xmlns:p14="http://schemas.microsoft.com/office/powerpoint/2010/main" val="1518395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CE6E2DA9-0808-46D1-BFEB-49AF6ACACF64}" type="slidenum">
              <a:rPr lang="en-US"/>
              <a:pPr>
                <a:defRPr/>
              </a:pPr>
              <a:t>‹#›</a:t>
            </a:fld>
            <a:endParaRPr lang="en-US"/>
          </a:p>
        </p:txBody>
      </p:sp>
    </p:spTree>
    <p:extLst>
      <p:ext uri="{BB962C8B-B14F-4D97-AF65-F5344CB8AC3E}">
        <p14:creationId xmlns:p14="http://schemas.microsoft.com/office/powerpoint/2010/main" val="31009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4586A747-E6DD-41A2-9287-194A37F7215B}" type="slidenum">
              <a:rPr lang="en-US"/>
              <a:pPr>
                <a:defRPr/>
              </a:pPr>
              <a:t>‹#›</a:t>
            </a:fld>
            <a:endParaRPr lang="en-US"/>
          </a:p>
        </p:txBody>
      </p:sp>
    </p:spTree>
    <p:extLst>
      <p:ext uri="{BB962C8B-B14F-4D97-AF65-F5344CB8AC3E}">
        <p14:creationId xmlns:p14="http://schemas.microsoft.com/office/powerpoint/2010/main" val="1478807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EE543EFA-62A8-468A-A37B-F937F253B7C9}" type="slidenum">
              <a:rPr lang="en-US"/>
              <a:pPr>
                <a:defRPr/>
              </a:pPr>
              <a:t>‹#›</a:t>
            </a:fld>
            <a:endParaRPr lang="en-US"/>
          </a:p>
        </p:txBody>
      </p:sp>
    </p:spTree>
    <p:extLst>
      <p:ext uri="{BB962C8B-B14F-4D97-AF65-F5344CB8AC3E}">
        <p14:creationId xmlns:p14="http://schemas.microsoft.com/office/powerpoint/2010/main" val="1897032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8F062DA5-05BB-49CA-A563-CD958158886C}" type="slidenum">
              <a:rPr lang="en-US"/>
              <a:pPr>
                <a:defRPr/>
              </a:pPr>
              <a:t>‹#›</a:t>
            </a:fld>
            <a:endParaRPr lang="en-US"/>
          </a:p>
        </p:txBody>
      </p:sp>
    </p:spTree>
    <p:extLst>
      <p:ext uri="{BB962C8B-B14F-4D97-AF65-F5344CB8AC3E}">
        <p14:creationId xmlns:p14="http://schemas.microsoft.com/office/powerpoint/2010/main" val="53610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6654800" cy="476250"/>
          </a:xfrm>
          <a:prstGeom prst="rect">
            <a:avLst/>
          </a:prstGeom>
        </p:spPr>
        <p:txBody>
          <a:bodyPr/>
          <a:lstStyle>
            <a:lvl1pPr>
              <a:defRPr>
                <a:latin typeface="Arial" charset="0"/>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fld id="{431FF7FC-6A2E-4F7E-8806-EF16810AD883}" type="slidenum">
              <a:rPr lang="en-US"/>
              <a:pPr>
                <a:defRPr/>
              </a:pPr>
              <a:t>‹#›</a:t>
            </a:fld>
            <a:endParaRPr lang="en-US" dirty="0"/>
          </a:p>
        </p:txBody>
      </p:sp>
    </p:spTree>
    <p:extLst>
      <p:ext uri="{BB962C8B-B14F-4D97-AF65-F5344CB8AC3E}">
        <p14:creationId xmlns:p14="http://schemas.microsoft.com/office/powerpoint/2010/main" val="419193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6654800" cy="476250"/>
          </a:xfrm>
          <a:prstGeom prst="rect">
            <a:avLst/>
          </a:prstGeom>
        </p:spPr>
        <p:txBody>
          <a:bodyPr/>
          <a:lstStyle>
            <a:lvl1pPr>
              <a:defRPr>
                <a:latin typeface="Arial" charset="0"/>
              </a:defRPr>
            </a:lvl1pPr>
          </a:lstStyle>
          <a:p>
            <a:pPr>
              <a:defRPr/>
            </a:pPr>
            <a:endParaRPr lang="en-US" dirty="0"/>
          </a:p>
        </p:txBody>
      </p:sp>
      <p:sp>
        <p:nvSpPr>
          <p:cNvPr id="4" name="Rectangle 3"/>
          <p:cNvSpPr>
            <a:spLocks noGrp="1" noChangeArrowheads="1"/>
          </p:cNvSpPr>
          <p:nvPr>
            <p:ph type="sldNum" sz="quarter" idx="11"/>
          </p:nvPr>
        </p:nvSpPr>
        <p:spPr/>
        <p:txBody>
          <a:bodyPr/>
          <a:lstStyle>
            <a:lvl1pPr>
              <a:defRPr/>
            </a:lvl1pPr>
          </a:lstStyle>
          <a:p>
            <a:pPr>
              <a:defRPr/>
            </a:pPr>
            <a:fld id="{E630A1D2-6E69-4CB1-8EDD-98EC9685E3BF}" type="slidenum">
              <a:rPr lang="en-US"/>
              <a:pPr>
                <a:defRPr/>
              </a:pPr>
              <a:t>‹#›</a:t>
            </a:fld>
            <a:endParaRPr lang="en-US" dirty="0"/>
          </a:p>
        </p:txBody>
      </p:sp>
    </p:spTree>
    <p:extLst>
      <p:ext uri="{BB962C8B-B14F-4D97-AF65-F5344CB8AC3E}">
        <p14:creationId xmlns:p14="http://schemas.microsoft.com/office/powerpoint/2010/main" val="400167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326018-4BC2-4E48-9B86-E6391CDE1EE0}" type="slidenum">
              <a:rPr lang="en-US"/>
              <a:pPr>
                <a:defRPr/>
              </a:pPr>
              <a:t>‹#›</a:t>
            </a:fld>
            <a:endParaRPr lang="en-US" dirty="0"/>
          </a:p>
        </p:txBody>
      </p:sp>
    </p:spTree>
    <p:extLst>
      <p:ext uri="{BB962C8B-B14F-4D97-AF65-F5344CB8AC3E}">
        <p14:creationId xmlns:p14="http://schemas.microsoft.com/office/powerpoint/2010/main" val="276105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6654800" cy="476250"/>
          </a:xfrm>
          <a:prstGeom prst="rect">
            <a:avLst/>
          </a:prstGeom>
        </p:spPr>
        <p:txBody>
          <a:bodyPr/>
          <a:lstStyle>
            <a:lvl1pPr>
              <a:defRPr>
                <a:latin typeface="Arial" charset="0"/>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fld id="{5A554158-3742-4905-B7FE-650EAFAFD029}" type="slidenum">
              <a:rPr lang="en-US"/>
              <a:pPr>
                <a:defRPr/>
              </a:pPr>
              <a:t>‹#›</a:t>
            </a:fld>
            <a:endParaRPr lang="en-US" dirty="0"/>
          </a:p>
        </p:txBody>
      </p:sp>
    </p:spTree>
    <p:extLst>
      <p:ext uri="{BB962C8B-B14F-4D97-AF65-F5344CB8AC3E}">
        <p14:creationId xmlns:p14="http://schemas.microsoft.com/office/powerpoint/2010/main" val="54022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smtClean="0"/>
          </a:p>
        </p:txBody>
      </p:sp>
      <p:sp>
        <p:nvSpPr>
          <p:cNvPr id="5" name="Rectangle 5"/>
          <p:cNvSpPr>
            <a:spLocks noGrp="1" noChangeArrowheads="1"/>
          </p:cNvSpPr>
          <p:nvPr>
            <p:ph type="ftr" sz="quarter" idx="10"/>
          </p:nvPr>
        </p:nvSpPr>
        <p:spPr>
          <a:xfrm>
            <a:off x="2286000" y="6248400"/>
            <a:ext cx="4495800" cy="457200"/>
          </a:xfrm>
          <a:prstGeom prst="rect">
            <a:avLst/>
          </a:prstGeom>
          <a:ln/>
        </p:spPr>
        <p:txBody>
          <a:bodyPr/>
          <a:lstStyle>
            <a:lvl1pPr>
              <a:defRPr/>
            </a:lvl1pPr>
          </a:lstStyle>
          <a:p>
            <a:pPr>
              <a:defRPr/>
            </a:pPr>
            <a:r>
              <a:rPr lang="en-US"/>
              <a:t>OSHA Office of Training and Education</a:t>
            </a:r>
          </a:p>
        </p:txBody>
      </p:sp>
      <p:sp>
        <p:nvSpPr>
          <p:cNvPr id="6" name="Rectangle 6"/>
          <p:cNvSpPr>
            <a:spLocks noGrp="1" noChangeArrowheads="1"/>
          </p:cNvSpPr>
          <p:nvPr>
            <p:ph type="sldNum" sz="quarter" idx="11"/>
          </p:nvPr>
        </p:nvSpPr>
        <p:spPr>
          <a:ln/>
        </p:spPr>
        <p:txBody>
          <a:bodyPr/>
          <a:lstStyle>
            <a:lvl1pPr>
              <a:defRPr/>
            </a:lvl1pPr>
          </a:lstStyle>
          <a:p>
            <a:pPr>
              <a:defRPr/>
            </a:pPr>
            <a:fld id="{58E35470-D7DC-4711-A8EA-5E808FDBECDD}" type="slidenum">
              <a:rPr lang="en-US"/>
              <a:pPr>
                <a:defRPr/>
              </a:pPr>
              <a:t>‹#›</a:t>
            </a:fld>
            <a:endParaRPr lang="en-US"/>
          </a:p>
        </p:txBody>
      </p:sp>
    </p:spTree>
    <p:extLst>
      <p:ext uri="{BB962C8B-B14F-4D97-AF65-F5344CB8AC3E}">
        <p14:creationId xmlns:p14="http://schemas.microsoft.com/office/powerpoint/2010/main" val="55109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0"/>
            <a:ext cx="3810000" cy="4114800"/>
          </a:xfrm>
        </p:spPr>
        <p:txBody>
          <a:bodyPr/>
          <a:lstStyle/>
          <a:p>
            <a:pPr lvl="0"/>
            <a:endParaRPr lang="en-US" noProof="0" smtClean="0"/>
          </a:p>
        </p:txBody>
      </p:sp>
      <p:sp>
        <p:nvSpPr>
          <p:cNvPr id="4" name="Text Placeholder 3"/>
          <p:cNvSpPr>
            <a:spLocks noGrp="1"/>
          </p:cNvSpPr>
          <p:nvPr>
            <p:ph type="body" sz="half" idx="2"/>
          </p:nvPr>
        </p:nvSpPr>
        <p:spPr>
          <a:xfrm>
            <a:off x="45720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286000" y="6248400"/>
            <a:ext cx="4495800" cy="457200"/>
          </a:xfrm>
          <a:prstGeom prst="rect">
            <a:avLst/>
          </a:prstGeom>
          <a:ln/>
        </p:spPr>
        <p:txBody>
          <a:bodyPr/>
          <a:lstStyle>
            <a:lvl1pPr>
              <a:defRPr/>
            </a:lvl1pPr>
          </a:lstStyle>
          <a:p>
            <a:pPr>
              <a:defRPr/>
            </a:pPr>
            <a:r>
              <a:rPr lang="en-US"/>
              <a:t>OSHA Office of Training and Education</a:t>
            </a:r>
          </a:p>
        </p:txBody>
      </p:sp>
      <p:sp>
        <p:nvSpPr>
          <p:cNvPr id="6" name="Rectangle 6"/>
          <p:cNvSpPr>
            <a:spLocks noGrp="1" noChangeArrowheads="1"/>
          </p:cNvSpPr>
          <p:nvPr>
            <p:ph type="sldNum" sz="quarter" idx="11"/>
          </p:nvPr>
        </p:nvSpPr>
        <p:spPr>
          <a:ln/>
        </p:spPr>
        <p:txBody>
          <a:bodyPr/>
          <a:lstStyle>
            <a:lvl1pPr>
              <a:defRPr/>
            </a:lvl1pPr>
          </a:lstStyle>
          <a:p>
            <a:pPr>
              <a:defRPr/>
            </a:pPr>
            <a:fld id="{02AD8DCC-E02D-44E9-91F5-2424A683A5D6}" type="slidenum">
              <a:rPr lang="en-US"/>
              <a:pPr>
                <a:defRPr/>
              </a:pPr>
              <a:t>‹#›</a:t>
            </a:fld>
            <a:endParaRPr lang="en-US"/>
          </a:p>
        </p:txBody>
      </p:sp>
    </p:spTree>
    <p:extLst>
      <p:ext uri="{BB962C8B-B14F-4D97-AF65-F5344CB8AC3E}">
        <p14:creationId xmlns:p14="http://schemas.microsoft.com/office/powerpoint/2010/main" val="319253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OSHA Office of Training and Education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CE6E2DA9-0808-46D1-BFEB-49AF6ACACF64}" type="slidenum">
              <a:rPr lang="en-US"/>
              <a:pPr>
                <a:defRPr/>
              </a:pPr>
              <a:t>‹#›</a:t>
            </a:fld>
            <a:endParaRPr lang="en-US"/>
          </a:p>
        </p:txBody>
      </p:sp>
    </p:spTree>
    <p:extLst>
      <p:ext uri="{BB962C8B-B14F-4D97-AF65-F5344CB8AC3E}">
        <p14:creationId xmlns:p14="http://schemas.microsoft.com/office/powerpoint/2010/main" val="382998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OSHA Office of Training and Education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927DF135-3621-4E79-86F8-4BF42C95A0BF}" type="slidenum">
              <a:rPr lang="en-US"/>
              <a:pPr>
                <a:defRPr/>
              </a:pPr>
              <a:t>‹#›</a:t>
            </a:fld>
            <a:endParaRPr lang="en-US"/>
          </a:p>
        </p:txBody>
      </p:sp>
    </p:spTree>
    <p:extLst>
      <p:ext uri="{BB962C8B-B14F-4D97-AF65-F5344CB8AC3E}">
        <p14:creationId xmlns:p14="http://schemas.microsoft.com/office/powerpoint/2010/main" val="153572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3355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529FDA2-2B0A-4282-A0C4-31EFEDC38929}" type="slidenum">
              <a:rPr lang="en-US"/>
              <a:pPr>
                <a:defRPr/>
              </a:pPr>
              <a:t>‹#›</a:t>
            </a:fld>
            <a:endParaRPr lang="en-US" dirty="0"/>
          </a:p>
        </p:txBody>
      </p:sp>
      <p:pic>
        <p:nvPicPr>
          <p:cNvPr id="1029" name="Picture 7" descr="C:\Users\Tom\Desktop\LogoColor.jpeg"/>
          <p:cNvPicPr>
            <a:picLocks noChangeAspect="1" noChangeArrowheads="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4221163" y="6189663"/>
            <a:ext cx="4651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80" r:id="rId4"/>
    <p:sldLayoutId id="2147483895" r:id="rId5"/>
    <p:sldLayoutId id="2147483896" r:id="rId6"/>
    <p:sldLayoutId id="2147483897" r:id="rId7"/>
    <p:sldLayoutId id="2147483898" r:id="rId8"/>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OSHA Office of Training and Education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8400716-BA31-43A6-ACCF-034C6BDE06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5.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05.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4.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1.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5.jpeg"/><Relationship Id="rId7" Type="http://schemas.openxmlformats.org/officeDocument/2006/relationships/diagramColors" Target="../diagrams/colors8.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hyperlink" Target="http://www.osha.gov/pls/osha7/eComplaintForm.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osha.gov/oshforms/OSHA7_SPANISH.pdf" TargetMode="External"/><Relationship Id="rId5" Type="http://schemas.openxmlformats.org/officeDocument/2006/relationships/hyperlink" Target="http://www.osha.gov/oshforms/osha7.pdf" TargetMode="External"/><Relationship Id="rId4" Type="http://schemas.openxmlformats.org/officeDocument/2006/relationships/hyperlink" Target="http://www.osha.gov/html/RAmap.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96.xml"/><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25E2648-B7B7-4458-BEBE-F10566A68BF2}" type="slidenum">
              <a:rPr lang="en-US" sz="1400"/>
              <a:pPr algn="r" eaLnBrk="1" hangingPunct="1"/>
              <a:t>1</a:t>
            </a:fld>
            <a:endParaRPr lang="en-US" sz="1400"/>
          </a:p>
        </p:txBody>
      </p:sp>
      <p:sp>
        <p:nvSpPr>
          <p:cNvPr id="7171" name="Rectangle 5"/>
          <p:cNvSpPr>
            <a:spLocks noChangeArrowheads="1"/>
          </p:cNvSpPr>
          <p:nvPr/>
        </p:nvSpPr>
        <p:spPr bwMode="auto">
          <a:xfrm>
            <a:off x="3719513" y="324485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                        </a:t>
            </a:r>
          </a:p>
        </p:txBody>
      </p:sp>
      <p:sp>
        <p:nvSpPr>
          <p:cNvPr id="7172" name="Text Box 7"/>
          <p:cNvSpPr txBox="1">
            <a:spLocks noChangeArrowheads="1"/>
          </p:cNvSpPr>
          <p:nvPr/>
        </p:nvSpPr>
        <p:spPr bwMode="auto">
          <a:xfrm>
            <a:off x="1706563" y="38560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3" name="Text Box 11"/>
          <p:cNvSpPr txBox="1">
            <a:spLocks noChangeArrowheads="1"/>
          </p:cNvSpPr>
          <p:nvPr/>
        </p:nvSpPr>
        <p:spPr bwMode="auto">
          <a:xfrm>
            <a:off x="406400" y="55435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000"/>
          </a:p>
        </p:txBody>
      </p:sp>
      <p:sp>
        <p:nvSpPr>
          <p:cNvPr id="7174" name="Rectangle 4"/>
          <p:cNvSpPr>
            <a:spLocks noChangeArrowheads="1"/>
          </p:cNvSpPr>
          <p:nvPr/>
        </p:nvSpPr>
        <p:spPr bwMode="auto">
          <a:xfrm>
            <a:off x="457200" y="728663"/>
            <a:ext cx="78486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4000" b="1" dirty="0"/>
              <a:t>Using Shipyard Portable Tools</a:t>
            </a:r>
          </a:p>
          <a:p>
            <a:pPr algn="ctr"/>
            <a:endParaRPr lang="en-US" sz="3600" dirty="0"/>
          </a:p>
          <a:p>
            <a:pPr algn="ctr"/>
            <a:r>
              <a:rPr lang="en-US" sz="3200" dirty="0" smtClean="0"/>
              <a:t>An Injury Prevention </a:t>
            </a:r>
            <a:r>
              <a:rPr lang="en-US" sz="3200" dirty="0"/>
              <a:t>Course for Shipyard Workers</a:t>
            </a:r>
          </a:p>
          <a:p>
            <a:pPr algn="ctr"/>
            <a:endParaRPr lang="en-US" sz="3200" dirty="0"/>
          </a:p>
          <a:p>
            <a:pPr algn="ctr"/>
            <a:endParaRPr lang="en-US" sz="3200" b="1" dirty="0"/>
          </a:p>
          <a:p>
            <a:pPr algn="ctr"/>
            <a:endParaRPr lang="en-US" sz="2000" b="1" dirty="0"/>
          </a:p>
        </p:txBody>
      </p:sp>
      <p:sp>
        <p:nvSpPr>
          <p:cNvPr id="717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B01EC7-C623-46BF-9D24-4C97E2CC74AC}" type="slidenum">
              <a:rPr lang="en-US" smtClean="0"/>
              <a:pPr/>
              <a:t>1</a:t>
            </a:fld>
            <a:endParaRPr lang="en-US" smtClean="0"/>
          </a:p>
        </p:txBody>
      </p:sp>
      <p:pic>
        <p:nvPicPr>
          <p:cNvPr id="7176" name="Picture 8" descr="LOGO-Email-PSDS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795" y="3441596"/>
            <a:ext cx="35052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8"/>
          <p:cNvSpPr>
            <a:spLocks noChangeArrowheads="1"/>
          </p:cNvSpPr>
          <p:nvPr/>
        </p:nvSpPr>
        <p:spPr bwMode="auto">
          <a:xfrm>
            <a:off x="590550" y="5665786"/>
            <a:ext cx="8001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ja-JP" sz="900" dirty="0"/>
              <a:t>This material was produced under grant </a:t>
            </a:r>
            <a:r>
              <a:rPr lang="en-US" sz="900" dirty="0"/>
              <a:t>SH-22239-11-60-F-6</a:t>
            </a:r>
            <a:r>
              <a:rPr lang="en-US" altLang="ja-JP" sz="900" dirty="0"/>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9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1029"/>
          <p:cNvSpPr>
            <a:spLocks noGrp="1" noChangeArrowheads="1"/>
          </p:cNvSpPr>
          <p:nvPr>
            <p:ph type="body" idx="1"/>
          </p:nvPr>
        </p:nvSpPr>
        <p:spPr>
          <a:xfrm>
            <a:off x="762000" y="2514600"/>
            <a:ext cx="3406775" cy="609600"/>
          </a:xfrm>
        </p:spPr>
        <p:txBody>
          <a:bodyPr/>
          <a:lstStyle/>
          <a:p>
            <a:r>
              <a:rPr lang="en-US" dirty="0" smtClean="0"/>
              <a:t>An extension for our arms and hands</a:t>
            </a:r>
            <a:endParaRPr lang="en-US" sz="3200" dirty="0" smtClean="0"/>
          </a:p>
        </p:txBody>
      </p:sp>
      <p:sp>
        <p:nvSpPr>
          <p:cNvPr id="14339" name="Rectangle 1030"/>
          <p:cNvSpPr>
            <a:spLocks noGrp="1" noChangeArrowheads="1"/>
          </p:cNvSpPr>
          <p:nvPr>
            <p:ph type="title"/>
          </p:nvPr>
        </p:nvSpPr>
        <p:spPr>
          <a:xfrm>
            <a:off x="356260" y="0"/>
            <a:ext cx="8382000" cy="1143000"/>
          </a:xfrm>
        </p:spPr>
        <p:txBody>
          <a:bodyPr/>
          <a:lstStyle/>
          <a:p>
            <a:r>
              <a:rPr lang="en-US" dirty="0" smtClean="0"/>
              <a:t>WHAT ARE HAND TOOLS?</a:t>
            </a:r>
          </a:p>
        </p:txBody>
      </p:sp>
      <p:sp>
        <p:nvSpPr>
          <p:cNvPr id="37896" name="Rectangle 1032"/>
          <p:cNvSpPr>
            <a:spLocks noChangeArrowheads="1"/>
          </p:cNvSpPr>
          <p:nvPr/>
        </p:nvSpPr>
        <p:spPr bwMode="auto">
          <a:xfrm>
            <a:off x="381000" y="2133600"/>
            <a:ext cx="838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ts val="3300"/>
              </a:lnSpc>
              <a:spcBef>
                <a:spcPts val="900"/>
              </a:spcBef>
              <a:buClr>
                <a:srgbClr val="00FF00"/>
              </a:buClr>
            </a:pPr>
            <a:r>
              <a:rPr lang="en-US" sz="2400" dirty="0" smtClean="0">
                <a:solidFill>
                  <a:schemeClr val="bg1"/>
                </a:solidFill>
              </a:rPr>
              <a:t>the </a:t>
            </a:r>
            <a:r>
              <a:rPr lang="en-US" sz="2400" dirty="0">
                <a:solidFill>
                  <a:schemeClr val="bg1"/>
                </a:solidFill>
              </a:rPr>
              <a:t>tasks our fingers cannot</a:t>
            </a:r>
            <a:endParaRPr lang="en-US" dirty="0">
              <a:solidFill>
                <a:schemeClr val="bg1"/>
              </a:solidFill>
            </a:endParaRPr>
          </a:p>
        </p:txBody>
      </p:sp>
      <p:sp>
        <p:nvSpPr>
          <p:cNvPr id="37897" name="Rectangle 1033"/>
          <p:cNvSpPr>
            <a:spLocks noChangeArrowheads="1"/>
          </p:cNvSpPr>
          <p:nvPr/>
        </p:nvSpPr>
        <p:spPr bwMode="auto">
          <a:xfrm>
            <a:off x="381000" y="51816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ts val="3300"/>
              </a:lnSpc>
              <a:spcBef>
                <a:spcPts val="900"/>
              </a:spcBef>
              <a:buClr>
                <a:srgbClr val="00FF00"/>
              </a:buClr>
            </a:pPr>
            <a:r>
              <a:rPr lang="en-US" sz="2400" dirty="0">
                <a:solidFill>
                  <a:schemeClr val="bg1"/>
                </a:solidFill>
              </a:rPr>
              <a:t>Something we would all be lost without if we did not have them!</a:t>
            </a:r>
          </a:p>
        </p:txBody>
      </p:sp>
      <p:sp>
        <p:nvSpPr>
          <p:cNvPr id="37899" name="Rectangle 1035"/>
          <p:cNvSpPr>
            <a:spLocks noChangeArrowheads="1"/>
          </p:cNvSpPr>
          <p:nvPr/>
        </p:nvSpPr>
        <p:spPr bwMode="auto">
          <a:xfrm>
            <a:off x="1219200" y="6276975"/>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ts val="3300"/>
              </a:lnSpc>
              <a:spcBef>
                <a:spcPts val="900"/>
              </a:spcBef>
              <a:buClr>
                <a:srgbClr val="00FF00"/>
              </a:buClr>
              <a:defRPr/>
            </a:pPr>
            <a:r>
              <a:rPr lang="en-US" sz="2400" dirty="0">
                <a:solidFill>
                  <a:schemeClr val="bg1"/>
                </a:solidFill>
              </a:rPr>
              <a:t>speed up operations</a:t>
            </a:r>
            <a:endParaRPr lang="en-US" dirty="0">
              <a:solidFill>
                <a:schemeClr val="bg1"/>
              </a:solidFill>
            </a:endParaRPr>
          </a:p>
          <a:p>
            <a:pPr marL="400050" indent="-400050">
              <a:lnSpc>
                <a:spcPts val="3300"/>
              </a:lnSpc>
              <a:spcBef>
                <a:spcPts val="900"/>
              </a:spcBef>
              <a:buClr>
                <a:srgbClr val="00FF00"/>
              </a:buClr>
              <a:buFontTx/>
              <a:buChar char="•"/>
              <a:defRPr/>
            </a:pPr>
            <a:endParaRPr lang="en-US" dirty="0">
              <a:solidFill>
                <a:schemeClr val="bg1"/>
              </a:solidFill>
            </a:endParaRPr>
          </a:p>
        </p:txBody>
      </p:sp>
      <p:sp>
        <p:nvSpPr>
          <p:cNvPr id="37902" name="Rectangle 1038"/>
          <p:cNvSpPr>
            <a:spLocks noChangeArrowheads="1"/>
          </p:cNvSpPr>
          <p:nvPr/>
        </p:nvSpPr>
        <p:spPr bwMode="auto">
          <a:xfrm>
            <a:off x="381000" y="4495800"/>
            <a:ext cx="72707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3300"/>
              </a:lnSpc>
              <a:spcBef>
                <a:spcPts val="900"/>
              </a:spcBef>
              <a:buClr>
                <a:srgbClr val="00FF00"/>
              </a:buClr>
            </a:pPr>
            <a:r>
              <a:rPr lang="en-US" sz="2400" dirty="0">
                <a:solidFill>
                  <a:schemeClr val="bg1"/>
                </a:solidFill>
              </a:rPr>
              <a:t>Any portable piece of equipment to assist our hands</a:t>
            </a:r>
            <a:endParaRPr lang="en-US" dirty="0">
              <a:solidFill>
                <a:schemeClr val="bg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10</a:t>
            </a:fld>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19600" y="1870214"/>
            <a:ext cx="4057650" cy="3973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37893">
                                            <p:txEl>
                                              <p:pRg st="0" end="0"/>
                                            </p:txEl>
                                          </p:spTgt>
                                        </p:tgtEl>
                                        <p:attrNameLst>
                                          <p:attrName>style.visibility</p:attrName>
                                        </p:attrNameLst>
                                      </p:cBhvr>
                                      <p:to>
                                        <p:strVal val="visible"/>
                                      </p:to>
                                    </p:set>
                                    <p:anim calcmode="lin" valueType="num">
                                      <p:cBhvr additive="base">
                                        <p:cTn id="7" dur="5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2" fill="hold" grpId="0" nodeType="afterEffect">
                                  <p:stCondLst>
                                    <p:cond delay="4000"/>
                                  </p:stCondLst>
                                  <p:childTnLst>
                                    <p:set>
                                      <p:cBhvr>
                                        <p:cTn id="11" dur="1" fill="hold">
                                          <p:stCondLst>
                                            <p:cond delay="0"/>
                                          </p:stCondLst>
                                        </p:cTn>
                                        <p:tgtEl>
                                          <p:spTgt spid="37896"/>
                                        </p:tgtEl>
                                        <p:attrNameLst>
                                          <p:attrName>style.visibility</p:attrName>
                                        </p:attrNameLst>
                                      </p:cBhvr>
                                      <p:to>
                                        <p:strVal val="visible"/>
                                      </p:to>
                                    </p:set>
                                    <p:anim calcmode="lin" valueType="num">
                                      <p:cBhvr additive="base">
                                        <p:cTn id="12" dur="500" fill="hold"/>
                                        <p:tgtEl>
                                          <p:spTgt spid="37896"/>
                                        </p:tgtEl>
                                        <p:attrNameLst>
                                          <p:attrName>ppt_x</p:attrName>
                                        </p:attrNameLst>
                                      </p:cBhvr>
                                      <p:tavLst>
                                        <p:tav tm="0">
                                          <p:val>
                                            <p:strVal val="1+#ppt_w/2"/>
                                          </p:val>
                                        </p:tav>
                                        <p:tav tm="100000">
                                          <p:val>
                                            <p:strVal val="#ppt_x"/>
                                          </p:val>
                                        </p:tav>
                                      </p:tavLst>
                                    </p:anim>
                                    <p:anim calcmode="lin" valueType="num">
                                      <p:cBhvr additive="base">
                                        <p:cTn id="13" dur="500" fill="hold"/>
                                        <p:tgtEl>
                                          <p:spTgt spid="3789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000"/>
                            </p:stCondLst>
                            <p:childTnLst>
                              <p:par>
                                <p:cTn id="15" presetID="2" presetClass="entr" presetSubtype="2" fill="hold" grpId="0" nodeType="afterEffect">
                                  <p:stCondLst>
                                    <p:cond delay="4000"/>
                                  </p:stCondLst>
                                  <p:childTnLst>
                                    <p:set>
                                      <p:cBhvr>
                                        <p:cTn id="16" dur="1" fill="hold">
                                          <p:stCondLst>
                                            <p:cond delay="0"/>
                                          </p:stCondLst>
                                        </p:cTn>
                                        <p:tgtEl>
                                          <p:spTgt spid="37899"/>
                                        </p:tgtEl>
                                        <p:attrNameLst>
                                          <p:attrName>style.visibility</p:attrName>
                                        </p:attrNameLst>
                                      </p:cBhvr>
                                      <p:to>
                                        <p:strVal val="visible"/>
                                      </p:to>
                                    </p:set>
                                    <p:anim calcmode="lin" valueType="num">
                                      <p:cBhvr additive="base">
                                        <p:cTn id="17" dur="500" fill="hold"/>
                                        <p:tgtEl>
                                          <p:spTgt spid="37899"/>
                                        </p:tgtEl>
                                        <p:attrNameLst>
                                          <p:attrName>ppt_x</p:attrName>
                                        </p:attrNameLst>
                                      </p:cBhvr>
                                      <p:tavLst>
                                        <p:tav tm="0">
                                          <p:val>
                                            <p:strVal val="1+#ppt_w/2"/>
                                          </p:val>
                                        </p:tav>
                                        <p:tav tm="100000">
                                          <p:val>
                                            <p:strVal val="#ppt_x"/>
                                          </p:val>
                                        </p:tav>
                                      </p:tavLst>
                                    </p:anim>
                                    <p:anim calcmode="lin" valueType="num">
                                      <p:cBhvr additive="base">
                                        <p:cTn id="18" dur="500" fill="hold"/>
                                        <p:tgtEl>
                                          <p:spTgt spid="3789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902"/>
                                        </p:tgtEl>
                                        <p:attrNameLst>
                                          <p:attrName>style.visibility</p:attrName>
                                        </p:attrNameLst>
                                      </p:cBhvr>
                                      <p:to>
                                        <p:strVal val="visible"/>
                                      </p:to>
                                    </p:set>
                                    <p:anim calcmode="lin" valueType="num">
                                      <p:cBhvr additive="base">
                                        <p:cTn id="23" dur="500" fill="hold"/>
                                        <p:tgtEl>
                                          <p:spTgt spid="37902"/>
                                        </p:tgtEl>
                                        <p:attrNameLst>
                                          <p:attrName>ppt_x</p:attrName>
                                        </p:attrNameLst>
                                      </p:cBhvr>
                                      <p:tavLst>
                                        <p:tav tm="0">
                                          <p:val>
                                            <p:strVal val="#ppt_x"/>
                                          </p:val>
                                        </p:tav>
                                        <p:tav tm="100000">
                                          <p:val>
                                            <p:strVal val="#ppt_x"/>
                                          </p:val>
                                        </p:tav>
                                      </p:tavLst>
                                    </p:anim>
                                    <p:anim calcmode="lin" valueType="num">
                                      <p:cBhvr additive="base">
                                        <p:cTn id="24" dur="500" fill="hold"/>
                                        <p:tgtEl>
                                          <p:spTgt spid="3790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grpId="0" nodeType="afterEffect">
                                  <p:stCondLst>
                                    <p:cond delay="4000"/>
                                  </p:stCondLst>
                                  <p:childTnLst>
                                    <p:set>
                                      <p:cBhvr>
                                        <p:cTn id="27" dur="1" fill="hold">
                                          <p:stCondLst>
                                            <p:cond delay="0"/>
                                          </p:stCondLst>
                                        </p:cTn>
                                        <p:tgtEl>
                                          <p:spTgt spid="37897"/>
                                        </p:tgtEl>
                                        <p:attrNameLst>
                                          <p:attrName>style.visibility</p:attrName>
                                        </p:attrNameLst>
                                      </p:cBhvr>
                                      <p:to>
                                        <p:strVal val="visible"/>
                                      </p:to>
                                    </p:set>
                                    <p:anim calcmode="lin" valueType="num">
                                      <p:cBhvr additive="base">
                                        <p:cTn id="28" dur="500" fill="hold"/>
                                        <p:tgtEl>
                                          <p:spTgt spid="37897"/>
                                        </p:tgtEl>
                                        <p:attrNameLst>
                                          <p:attrName>ppt_x</p:attrName>
                                        </p:attrNameLst>
                                      </p:cBhvr>
                                      <p:tavLst>
                                        <p:tav tm="0">
                                          <p:val>
                                            <p:strVal val="#ppt_x"/>
                                          </p:val>
                                        </p:tav>
                                        <p:tav tm="100000">
                                          <p:val>
                                            <p:strVal val="#ppt_x"/>
                                          </p:val>
                                        </p:tav>
                                      </p:tavLst>
                                    </p:anim>
                                    <p:anim calcmode="lin" valueType="num">
                                      <p:cBhvr additive="base">
                                        <p:cTn id="29"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autoUpdateAnimBg="0" advAuto="1000"/>
      <p:bldP spid="37896" grpId="0" autoUpdateAnimBg="0"/>
      <p:bldP spid="37897" grpId="0" autoUpdateAnimBg="0"/>
      <p:bldP spid="37899" grpId="0" autoUpdateAnimBg="0"/>
      <p:bldP spid="37902"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0" y="0"/>
            <a:ext cx="9144000" cy="914400"/>
          </a:xfrm>
        </p:spPr>
        <p:txBody>
          <a:bodyPr/>
          <a:lstStyle/>
          <a:p>
            <a:pPr eaLnBrk="1" hangingPunct="1"/>
            <a:r>
              <a:rPr lang="en-US" dirty="0" smtClean="0"/>
              <a:t>PREVENTING WHEEL CRACKING</a:t>
            </a:r>
          </a:p>
        </p:txBody>
      </p:sp>
      <p:sp>
        <p:nvSpPr>
          <p:cNvPr id="36869" name="Rectangle 3"/>
          <p:cNvSpPr>
            <a:spLocks noGrp="1" noChangeArrowheads="1"/>
          </p:cNvSpPr>
          <p:nvPr>
            <p:ph type="body" sz="half" idx="1"/>
          </p:nvPr>
        </p:nvSpPr>
        <p:spPr>
          <a:xfrm>
            <a:off x="228600" y="1371600"/>
            <a:ext cx="4648200" cy="4724400"/>
          </a:xfrm>
        </p:spPr>
        <p:txBody>
          <a:bodyPr/>
          <a:lstStyle/>
          <a:p>
            <a:pPr eaLnBrk="1" hangingPunct="1">
              <a:spcBef>
                <a:spcPct val="10000"/>
              </a:spcBef>
              <a:buFont typeface="Arial" pitchFamily="34" charset="0"/>
              <a:buChar char="•"/>
            </a:pPr>
            <a:r>
              <a:rPr lang="en-US" sz="2000" dirty="0" smtClean="0"/>
              <a:t>Fit the wheel freely on the spindle</a:t>
            </a:r>
          </a:p>
          <a:p>
            <a:pPr eaLnBrk="1" hangingPunct="1">
              <a:spcBef>
                <a:spcPct val="10000"/>
              </a:spcBef>
              <a:buFont typeface="Arial" pitchFamily="34" charset="0"/>
              <a:buChar char="•"/>
            </a:pPr>
            <a:endParaRPr lang="en-US" sz="2000" dirty="0" smtClean="0"/>
          </a:p>
          <a:p>
            <a:pPr eaLnBrk="1" hangingPunct="1">
              <a:spcBef>
                <a:spcPct val="10000"/>
              </a:spcBef>
              <a:buFont typeface="Arial" pitchFamily="34" charset="0"/>
              <a:buChar char="•"/>
            </a:pPr>
            <a:r>
              <a:rPr lang="en-US" sz="2000" dirty="0" smtClean="0"/>
              <a:t>Tighten the spindle nut enough to hold the wheel in place without distorting the flange</a:t>
            </a:r>
          </a:p>
          <a:p>
            <a:pPr eaLnBrk="1" hangingPunct="1">
              <a:spcBef>
                <a:spcPct val="10000"/>
              </a:spcBef>
              <a:buFont typeface="Arial" pitchFamily="34" charset="0"/>
              <a:buChar char="•"/>
            </a:pPr>
            <a:endParaRPr lang="en-US" sz="2000" dirty="0" smtClean="0"/>
          </a:p>
          <a:p>
            <a:pPr eaLnBrk="1" hangingPunct="1">
              <a:spcBef>
                <a:spcPct val="10000"/>
              </a:spcBef>
              <a:buFont typeface="Arial" pitchFamily="34" charset="0"/>
              <a:buChar char="•"/>
            </a:pPr>
            <a:r>
              <a:rPr lang="en-US" sz="2000" dirty="0" smtClean="0"/>
              <a:t>Let the tool come up to speed prior to grinding or cutting</a:t>
            </a:r>
          </a:p>
          <a:p>
            <a:pPr eaLnBrk="1" hangingPunct="1">
              <a:spcBef>
                <a:spcPct val="10000"/>
              </a:spcBef>
              <a:buFont typeface="Arial" pitchFamily="34" charset="0"/>
              <a:buChar char="•"/>
            </a:pPr>
            <a:endParaRPr lang="en-US" sz="2000" dirty="0" smtClean="0"/>
          </a:p>
          <a:p>
            <a:pPr eaLnBrk="1" hangingPunct="1">
              <a:spcBef>
                <a:spcPct val="10000"/>
              </a:spcBef>
              <a:buFont typeface="Arial" pitchFamily="34" charset="0"/>
              <a:buChar char="•"/>
            </a:pPr>
            <a:r>
              <a:rPr lang="en-US" sz="2000" dirty="0" smtClean="0"/>
              <a:t>Don’t stand in front of the wheel as it comes up to full speed</a:t>
            </a:r>
          </a:p>
          <a:p>
            <a:pPr eaLnBrk="1" hangingPunct="1">
              <a:spcBef>
                <a:spcPct val="10000"/>
              </a:spcBef>
              <a:buFont typeface="Arial" pitchFamily="34" charset="0"/>
              <a:buChar char="•"/>
            </a:pPr>
            <a:endParaRPr lang="en-US" sz="2000" dirty="0" smtClean="0"/>
          </a:p>
          <a:p>
            <a:pPr eaLnBrk="1" hangingPunct="1">
              <a:spcBef>
                <a:spcPct val="10000"/>
              </a:spcBef>
              <a:buFont typeface="Arial" pitchFamily="34" charset="0"/>
              <a:buChar char="•"/>
            </a:pPr>
            <a:r>
              <a:rPr lang="en-US" sz="2000" dirty="0" smtClean="0"/>
              <a:t>Use eye and/or face protection</a:t>
            </a:r>
          </a:p>
        </p:txBody>
      </p:sp>
      <p:pic>
        <p:nvPicPr>
          <p:cNvPr id="36870" name="Picture 4"/>
          <p:cNvPicPr>
            <a:picLocks noGrp="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953000" y="1295400"/>
            <a:ext cx="3657600" cy="2855913"/>
          </a:xfrm>
          <a:noFill/>
          <a:ln>
            <a:solidFill>
              <a:schemeClr val="tx1"/>
            </a:solidFill>
          </a:ln>
        </p:spPr>
      </p:pic>
      <p:sp>
        <p:nvSpPr>
          <p:cNvPr id="36871" name="Rectangle 5"/>
          <p:cNvSpPr>
            <a:spLocks noChangeArrowheads="1"/>
          </p:cNvSpPr>
          <p:nvPr/>
        </p:nvSpPr>
        <p:spPr bwMode="auto">
          <a:xfrm>
            <a:off x="5105400" y="4507675"/>
            <a:ext cx="3200400" cy="1200329"/>
          </a:xfrm>
          <a:prstGeom prst="rect">
            <a:avLst/>
          </a:prstGeom>
          <a:solidFill>
            <a:schemeClr val="bg1"/>
          </a:solidFill>
          <a:ln>
            <a:solidFill>
              <a:schemeClr val="tx1"/>
            </a:solidFill>
          </a:ln>
          <a:extLst/>
        </p:spPr>
        <p:txBody>
          <a:bodyPr wrap="square">
            <a:spAutoFit/>
          </a:bodyPr>
          <a:lstStyle/>
          <a:p>
            <a:pPr algn="ctr"/>
            <a:r>
              <a:rPr lang="en-US" b="1" i="1" dirty="0"/>
              <a:t>Ensure the spindle speed doesn’t exceed the maximum speed marked on the </a:t>
            </a:r>
            <a:r>
              <a:rPr lang="en-US" b="1" i="1" dirty="0" smtClean="0"/>
              <a:t>wheel!</a:t>
            </a:r>
            <a:endParaRPr lang="en-US" b="1" i="1" dirty="0"/>
          </a:p>
        </p:txBody>
      </p:sp>
      <p:sp>
        <p:nvSpPr>
          <p:cNvPr id="36872" name="Line 6"/>
          <p:cNvSpPr>
            <a:spLocks noChangeShapeType="1"/>
          </p:cNvSpPr>
          <p:nvPr/>
        </p:nvSpPr>
        <p:spPr bwMode="auto">
          <a:xfrm flipV="1">
            <a:off x="7391400" y="2743200"/>
            <a:ext cx="266700" cy="1752600"/>
          </a:xfrm>
          <a:prstGeom prst="line">
            <a:avLst/>
          </a:prstGeom>
          <a:noFill/>
          <a:ln w="50800">
            <a:solidFill>
              <a:srgbClr val="FF0000"/>
            </a:solidFill>
            <a:round/>
            <a:headEnd type="none" w="sm" len="sm"/>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1"/>
          </p:nvPr>
        </p:nvSpPr>
        <p:spPr/>
        <p:txBody>
          <a:bodyPr/>
          <a:lstStyle/>
          <a:p>
            <a:pPr>
              <a:defRPr/>
            </a:pPr>
            <a:fld id="{58E35470-D7DC-4711-A8EA-5E808FDBECDD}" type="slidenum">
              <a:rPr lang="en-US" smtClean="0"/>
              <a:pPr>
                <a:defRPr/>
              </a:pPr>
              <a:t>100</a:t>
            </a:fld>
            <a:endParaRPr lang="en-US"/>
          </a:p>
        </p:txBody>
      </p:sp>
    </p:spTree>
    <p:extLst>
      <p:ext uri="{BB962C8B-B14F-4D97-AF65-F5344CB8AC3E}">
        <p14:creationId xmlns:p14="http://schemas.microsoft.com/office/powerpoint/2010/main" val="21844416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title"/>
          </p:nvPr>
        </p:nvSpPr>
        <p:spPr>
          <a:xfrm>
            <a:off x="304800" y="76200"/>
            <a:ext cx="8382000" cy="1143000"/>
          </a:xfrm>
          <a:noFill/>
        </p:spPr>
        <p:txBody>
          <a:bodyPr/>
          <a:lstStyle/>
          <a:p>
            <a:r>
              <a:rPr lang="en-US" dirty="0" smtClean="0">
                <a:latin typeface="+mn-lt"/>
              </a:rPr>
              <a:t>GRINDER “HANGMAN” EXERCISE</a:t>
            </a:r>
          </a:p>
        </p:txBody>
      </p:sp>
      <p:sp>
        <p:nvSpPr>
          <p:cNvPr id="18435" name="Rectangle 12"/>
          <p:cNvSpPr>
            <a:spLocks noGrp="1" noChangeArrowheads="1"/>
          </p:cNvSpPr>
          <p:nvPr>
            <p:ph type="body" idx="1"/>
          </p:nvPr>
        </p:nvSpPr>
        <p:spPr>
          <a:xfrm>
            <a:off x="381000" y="1600200"/>
            <a:ext cx="8382000" cy="4114800"/>
          </a:xfrm>
          <a:noFill/>
        </p:spPr>
        <p:txBody>
          <a:bodyPr/>
          <a:lstStyle/>
          <a:p>
            <a:pPr>
              <a:buFontTx/>
              <a:buNone/>
            </a:pPr>
            <a:endParaRPr lang="en-US" sz="2400" dirty="0" smtClean="0"/>
          </a:p>
          <a:p>
            <a:pPr>
              <a:buFontTx/>
              <a:buNone/>
            </a:pPr>
            <a:r>
              <a:rPr lang="en-US" sz="4400" dirty="0" smtClean="0"/>
              <a:t>1.   _ _ _ _   _ _ _ _</a:t>
            </a:r>
          </a:p>
          <a:p>
            <a:pPr>
              <a:buFontTx/>
              <a:buNone/>
            </a:pPr>
            <a:endParaRPr lang="en-US" sz="2400" dirty="0" smtClean="0"/>
          </a:p>
          <a:p>
            <a:pPr>
              <a:buFontTx/>
              <a:buNone/>
            </a:pPr>
            <a:endParaRPr lang="en-US" sz="2400" dirty="0" smtClean="0"/>
          </a:p>
          <a:p>
            <a:pPr>
              <a:buFontTx/>
              <a:buNone/>
            </a:pPr>
            <a:endParaRPr lang="en-US" sz="2400" dirty="0"/>
          </a:p>
          <a:p>
            <a:pPr>
              <a:buFontTx/>
              <a:buNone/>
            </a:pPr>
            <a:endParaRPr lang="en-US" sz="2400" dirty="0"/>
          </a:p>
          <a:p>
            <a:pPr>
              <a:buNone/>
            </a:pPr>
            <a:r>
              <a:rPr lang="en-US" sz="4400" dirty="0" smtClean="0"/>
              <a:t>2.   _ _ _ </a:t>
            </a:r>
            <a:r>
              <a:rPr lang="en-US" sz="4400" dirty="0"/>
              <a:t>_ _ </a:t>
            </a:r>
            <a:r>
              <a:rPr lang="en-US" sz="4400" dirty="0" smtClean="0"/>
              <a:t>_  </a:t>
            </a:r>
            <a:r>
              <a:rPr lang="en-US" sz="2800" dirty="0" smtClean="0"/>
              <a:t>AND </a:t>
            </a:r>
            <a:r>
              <a:rPr lang="en-US" sz="4400" dirty="0" smtClean="0"/>
              <a:t> _ _ _ _ _ _ _</a:t>
            </a:r>
            <a:endParaRPr lang="en-US" sz="4400" dirty="0"/>
          </a:p>
          <a:p>
            <a:pPr>
              <a:buFontTx/>
              <a:buNone/>
            </a:pPr>
            <a:endParaRPr lang="en-US" sz="2400" dirty="0"/>
          </a:p>
          <a:p>
            <a:pPr lvl="1">
              <a:buFontTx/>
              <a:buNone/>
            </a:pPr>
            <a:endParaRPr lang="en-US" sz="2000" dirty="0" smtClean="0"/>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101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95400"/>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5755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dirty="0" smtClean="0"/>
              <a:t>DRILL SAFETY</a:t>
            </a:r>
          </a:p>
        </p:txBody>
      </p:sp>
      <p:sp>
        <p:nvSpPr>
          <p:cNvPr id="108546" name="Rectangle 3"/>
          <p:cNvSpPr>
            <a:spLocks noGrp="1" noChangeArrowheads="1"/>
          </p:cNvSpPr>
          <p:nvPr>
            <p:ph type="body" sz="half" idx="1"/>
          </p:nvPr>
        </p:nvSpPr>
        <p:spPr>
          <a:xfrm>
            <a:off x="609600" y="1371600"/>
            <a:ext cx="3810000" cy="4343400"/>
          </a:xfrm>
        </p:spPr>
        <p:txBody>
          <a:bodyPr/>
          <a:lstStyle/>
          <a:p>
            <a:pPr marL="0" indent="0">
              <a:buFontTx/>
              <a:buNone/>
              <a:defRPr/>
            </a:pPr>
            <a:endParaRPr lang="en-US" sz="2200" dirty="0" smtClean="0"/>
          </a:p>
          <a:p>
            <a:pPr marL="0" indent="0">
              <a:buFontTx/>
              <a:buNone/>
              <a:defRPr/>
            </a:pPr>
            <a:endParaRPr lang="en-US" sz="2200" dirty="0"/>
          </a:p>
          <a:p>
            <a:pPr marL="0" indent="0">
              <a:buFontTx/>
              <a:buNone/>
              <a:defRPr/>
            </a:pPr>
            <a:r>
              <a:rPr lang="en-US" sz="2400" dirty="0" smtClean="0"/>
              <a:t>A drill motor is a high speed and very powerful tool. </a:t>
            </a:r>
          </a:p>
          <a:p>
            <a:pPr marL="0" indent="0">
              <a:buFontTx/>
              <a:buNone/>
              <a:defRPr/>
            </a:pPr>
            <a:endParaRPr lang="en-US" sz="2400" dirty="0" smtClean="0"/>
          </a:p>
          <a:p>
            <a:pPr marL="0" indent="0">
              <a:buFontTx/>
              <a:buNone/>
              <a:defRPr/>
            </a:pPr>
            <a:r>
              <a:rPr lang="en-US" sz="2400" dirty="0" smtClean="0"/>
              <a:t>A slight error when using a drill can quickly result in an injury.  </a:t>
            </a:r>
            <a:endParaRPr lang="en-US" sz="2400" dirty="0"/>
          </a:p>
          <a:p>
            <a:pPr>
              <a:defRPr/>
            </a:pPr>
            <a:endParaRPr lang="en-US" sz="2000" dirty="0"/>
          </a:p>
        </p:txBody>
      </p:sp>
      <p:sp>
        <p:nvSpPr>
          <p:cNvPr id="10752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3A407B-292E-4039-96C0-21C7DADC34B1}" type="slidenum">
              <a:rPr lang="en-US" smtClean="0"/>
              <a:pPr eaLnBrk="1" hangingPunct="1"/>
              <a:t>102</a:t>
            </a:fld>
            <a:endParaRPr lang="en-US" smtClean="0"/>
          </a:p>
        </p:txBody>
      </p:sp>
      <p:pic>
        <p:nvPicPr>
          <p:cNvPr id="2050" name="Picture 2" descr="http://us.123rf.com/400wm/400/400/inspirestock/inspirestock1112/inspirestock111214915/11460013-a-man-holding-power-drill.jpg"/>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5103685" y="1600200"/>
            <a:ext cx="2746629" cy="411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6617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Drill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103</a:t>
            </a:fld>
            <a:endParaRPr lang="en-US" smtClean="0"/>
          </a:p>
        </p:txBody>
      </p:sp>
    </p:spTree>
    <p:extLst>
      <p:ext uri="{BB962C8B-B14F-4D97-AF65-F5344CB8AC3E}">
        <p14:creationId xmlns:p14="http://schemas.microsoft.com/office/powerpoint/2010/main" val="8407178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53657303"/>
              </p:ext>
            </p:extLst>
          </p:nvPr>
        </p:nvGraphicFramePr>
        <p:xfrm>
          <a:off x="457200" y="9906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523" name="Title 1"/>
          <p:cNvSpPr>
            <a:spLocks noGrp="1"/>
          </p:cNvSpPr>
          <p:nvPr>
            <p:ph type="title"/>
          </p:nvPr>
        </p:nvSpPr>
        <p:spPr>
          <a:xfrm>
            <a:off x="457200" y="-10886"/>
            <a:ext cx="8229600" cy="1143000"/>
          </a:xfrm>
        </p:spPr>
        <p:txBody>
          <a:bodyPr/>
          <a:lstStyle/>
          <a:p>
            <a:r>
              <a:rPr lang="en-US" dirty="0" smtClean="0"/>
              <a:t>DRILL SAFETY DOS</a:t>
            </a:r>
          </a:p>
        </p:txBody>
      </p:sp>
      <p:sp>
        <p:nvSpPr>
          <p:cNvPr id="10752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3A407B-292E-4039-96C0-21C7DADC34B1}" type="slidenum">
              <a:rPr lang="en-US" smtClean="0"/>
              <a:pPr eaLnBrk="1" hangingPunct="1"/>
              <a:t>104</a:t>
            </a:fld>
            <a:endParaRPr lang="en-US" smtClean="0"/>
          </a:p>
        </p:txBody>
      </p:sp>
    </p:spTree>
    <p:extLst>
      <p:ext uri="{BB962C8B-B14F-4D97-AF65-F5344CB8AC3E}">
        <p14:creationId xmlns:p14="http://schemas.microsoft.com/office/powerpoint/2010/main" val="1661960995"/>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2400"/>
            <a:ext cx="9144000" cy="1143000"/>
          </a:xfrm>
        </p:spPr>
        <p:txBody>
          <a:bodyPr/>
          <a:lstStyle/>
          <a:p>
            <a:r>
              <a:rPr lang="en-US" dirty="0" smtClean="0"/>
              <a:t>MORE DOS!</a:t>
            </a:r>
            <a:endParaRPr lang="en-US" dirty="0"/>
          </a:p>
        </p:txBody>
      </p:sp>
      <p:graphicFrame>
        <p:nvGraphicFramePr>
          <p:cNvPr id="2" name="Diagram 1"/>
          <p:cNvGraphicFramePr/>
          <p:nvPr>
            <p:extLst>
              <p:ext uri="{D42A27DB-BD31-4B8C-83A1-F6EECF244321}">
                <p14:modId xmlns:p14="http://schemas.microsoft.com/office/powerpoint/2010/main" val="3237399076"/>
              </p:ext>
            </p:extLst>
          </p:nvPr>
        </p:nvGraphicFramePr>
        <p:xfrm>
          <a:off x="609600" y="1295400"/>
          <a:ext cx="3810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105</a:t>
            </a:fld>
            <a:endParaRPr lang="en-US" dirty="0"/>
          </a:p>
        </p:txBody>
      </p:sp>
      <p:graphicFrame>
        <p:nvGraphicFramePr>
          <p:cNvPr id="4" name="Diagram 3"/>
          <p:cNvGraphicFramePr/>
          <p:nvPr>
            <p:extLst>
              <p:ext uri="{D42A27DB-BD31-4B8C-83A1-F6EECF244321}">
                <p14:modId xmlns:p14="http://schemas.microsoft.com/office/powerpoint/2010/main" val="3180915922"/>
              </p:ext>
            </p:extLst>
          </p:nvPr>
        </p:nvGraphicFramePr>
        <p:xfrm>
          <a:off x="4572000" y="1143000"/>
          <a:ext cx="4114800"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715535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DRILL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eaLnBrk="1" hangingPunct="1"/>
            <a:r>
              <a:rPr lang="en-US" sz="2800" b="0" dirty="0" smtClean="0">
                <a:solidFill>
                  <a:schemeClr val="tx1"/>
                </a:solidFill>
              </a:rPr>
              <a:t>How often should you inspect a drill?</a:t>
            </a:r>
          </a:p>
          <a:p>
            <a:pPr eaLnBrk="1" hangingPunct="1"/>
            <a:endParaRPr lang="en-US" sz="2800" dirty="0"/>
          </a:p>
          <a:p>
            <a:pPr eaLnBrk="1" hangingPunct="1"/>
            <a:endParaRPr lang="en-US" sz="2800" b="0" dirty="0" smtClean="0">
              <a:solidFill>
                <a:schemeClr val="tx1"/>
              </a:solidFill>
            </a:endParaRPr>
          </a:p>
          <a:p>
            <a:pPr eaLnBrk="1" hangingPunct="1"/>
            <a:endParaRPr lang="en-US" sz="2800" dirty="0"/>
          </a:p>
          <a:p>
            <a:pPr eaLnBrk="1" hangingPunct="1"/>
            <a:r>
              <a:rPr lang="en-US" sz="2800" b="0" dirty="0" smtClean="0">
                <a:solidFill>
                  <a:schemeClr val="tx1"/>
                </a:solidFill>
              </a:rPr>
              <a:t>Regardless of the job, should you predrill all holes?</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106</a:t>
            </a:fld>
            <a:endParaRPr lang="en-US" dirty="0"/>
          </a:p>
        </p:txBody>
      </p:sp>
    </p:spTree>
    <p:extLst>
      <p:ext uri="{BB962C8B-B14F-4D97-AF65-F5344CB8AC3E}">
        <p14:creationId xmlns:p14="http://schemas.microsoft.com/office/powerpoint/2010/main" val="16588924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smtClean="0"/>
              <a:t>SAWZALL</a:t>
            </a:r>
          </a:p>
        </p:txBody>
      </p:sp>
      <p:sp>
        <p:nvSpPr>
          <p:cNvPr id="108547" name="Content Placeholder 2"/>
          <p:cNvSpPr>
            <a:spLocks noGrp="1"/>
          </p:cNvSpPr>
          <p:nvPr>
            <p:ph type="body" sz="half" idx="1"/>
          </p:nvPr>
        </p:nvSpPr>
        <p:spPr>
          <a:xfrm>
            <a:off x="609600" y="1447800"/>
            <a:ext cx="3810000" cy="4267200"/>
          </a:xfrm>
        </p:spPr>
        <p:txBody>
          <a:bodyPr/>
          <a:lstStyle/>
          <a:p>
            <a:r>
              <a:rPr lang="en-US" sz="2800" dirty="0" smtClean="0"/>
              <a:t>The </a:t>
            </a:r>
            <a:r>
              <a:rPr lang="en-US" sz="2800" dirty="0" err="1" smtClean="0"/>
              <a:t>Sawzall</a:t>
            </a:r>
            <a:r>
              <a:rPr lang="en-US" sz="2800" dirty="0" smtClean="0"/>
              <a:t>, electric power hand saw, is a common and useful tool.  </a:t>
            </a:r>
          </a:p>
          <a:p>
            <a:pPr marL="0" indent="0">
              <a:buNone/>
            </a:pPr>
            <a:endParaRPr lang="en-US" sz="2800" dirty="0" smtClean="0"/>
          </a:p>
          <a:p>
            <a:r>
              <a:rPr lang="en-US" sz="2800" dirty="0" smtClean="0"/>
              <a:t>It is so common that hazards in using it are often overlooked</a:t>
            </a:r>
            <a:r>
              <a:rPr lang="en-US" dirty="0" smtClean="0"/>
              <a:t>.</a:t>
            </a:r>
          </a:p>
        </p:txBody>
      </p:sp>
      <p:sp>
        <p:nvSpPr>
          <p:cNvPr id="1085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323CE-68B1-4189-8788-2216725AD21A}" type="slidenum">
              <a:rPr lang="en-US" smtClean="0"/>
              <a:pPr eaLnBrk="1" hangingPunct="1"/>
              <a:t>107</a:t>
            </a:fld>
            <a:endParaRPr lang="en-US" smtClean="0"/>
          </a:p>
        </p:txBody>
      </p:sp>
      <p:pic>
        <p:nvPicPr>
          <p:cNvPr id="3074" name="Picture 2" descr="http://www.diychatroom.com/attachments/f17/28611d1294831454-heating-pipe-sawzall.jpg"/>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bwMode="auto">
          <a:xfrm rot="2293177">
            <a:off x="4421462" y="2516463"/>
            <a:ext cx="4320399" cy="17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739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a:t>
            </a:r>
            <a:r>
              <a:rPr lang="en-US" sz="2000" dirty="0" err="1" smtClean="0"/>
              <a:t>Sawzall</a:t>
            </a:r>
            <a:r>
              <a:rPr lang="en-US" sz="2000" dirty="0" smtClean="0"/>
              <a:t>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108</a:t>
            </a:fld>
            <a:endParaRPr lang="en-US" smtClean="0"/>
          </a:p>
        </p:txBody>
      </p:sp>
    </p:spTree>
    <p:extLst>
      <p:ext uri="{BB962C8B-B14F-4D97-AF65-F5344CB8AC3E}">
        <p14:creationId xmlns:p14="http://schemas.microsoft.com/office/powerpoint/2010/main" val="23272575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SAWZALL COMMON INJURIES</a:t>
            </a:r>
            <a:endParaRPr lang="en-US" dirty="0"/>
          </a:p>
        </p:txBody>
      </p:sp>
      <p:sp>
        <p:nvSpPr>
          <p:cNvPr id="3" name="Text Placeholder 2"/>
          <p:cNvSpPr>
            <a:spLocks noGrp="1"/>
          </p:cNvSpPr>
          <p:nvPr>
            <p:ph type="body" sz="half" idx="1"/>
          </p:nvPr>
        </p:nvSpPr>
        <p:spPr/>
        <p:txBody>
          <a:bodyPr/>
          <a:lstStyle/>
          <a:p>
            <a:r>
              <a:rPr lang="en-US" sz="2400" dirty="0" smtClean="0"/>
              <a:t>Cut by saw blade</a:t>
            </a:r>
          </a:p>
          <a:p>
            <a:r>
              <a:rPr lang="en-US" sz="2400" dirty="0"/>
              <a:t>E</a:t>
            </a:r>
            <a:r>
              <a:rPr lang="en-US" sz="2400" dirty="0" smtClean="0"/>
              <a:t>lectric </a:t>
            </a:r>
            <a:r>
              <a:rPr lang="en-US" sz="2400" dirty="0"/>
              <a:t>shock or burn</a:t>
            </a:r>
          </a:p>
          <a:p>
            <a:r>
              <a:rPr lang="en-US" sz="2400" dirty="0" smtClean="0"/>
              <a:t>Falls </a:t>
            </a:r>
            <a:r>
              <a:rPr lang="en-US" sz="2400" dirty="0"/>
              <a:t>from tripping over extension cord</a:t>
            </a:r>
          </a:p>
          <a:p>
            <a:r>
              <a:rPr lang="en-US" sz="2400" dirty="0"/>
              <a:t>Flying particles in eye from materials being cut</a:t>
            </a:r>
          </a:p>
          <a:p>
            <a:r>
              <a:rPr lang="en-US" sz="2400" dirty="0"/>
              <a:t>Hit by saw falling or when dropped while being used or </a:t>
            </a:r>
            <a:r>
              <a:rPr lang="en-US" sz="2400" dirty="0" smtClean="0"/>
              <a:t>carried</a:t>
            </a:r>
            <a:endParaRPr lang="en-US" sz="2400" dirty="0"/>
          </a:p>
        </p:txBody>
      </p:sp>
      <p:sp>
        <p:nvSpPr>
          <p:cNvPr id="5" name="Slide Number Placeholder 4"/>
          <p:cNvSpPr>
            <a:spLocks noGrp="1"/>
          </p:cNvSpPr>
          <p:nvPr>
            <p:ph type="sldNum" sz="quarter" idx="11"/>
          </p:nvPr>
        </p:nvSpPr>
        <p:spPr/>
        <p:txBody>
          <a:bodyPr/>
          <a:lstStyle/>
          <a:p>
            <a:pPr>
              <a:defRPr/>
            </a:pPr>
            <a:fld id="{5A554158-3742-4905-B7FE-650EAFAFD029}" type="slidenum">
              <a:rPr lang="en-US" smtClean="0"/>
              <a:pPr>
                <a:defRPr/>
              </a:pPr>
              <a:t>109</a:t>
            </a:fld>
            <a:endParaRPr lang="en-US" dirty="0"/>
          </a:p>
        </p:txBody>
      </p:sp>
      <p:pic>
        <p:nvPicPr>
          <p:cNvPr id="6" name="Picture 11" descr="Slide2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1828800"/>
            <a:ext cx="39624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17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lnSpc>
                <a:spcPct val="85000"/>
              </a:lnSpc>
              <a:spcBef>
                <a:spcPct val="20000"/>
              </a:spcBef>
              <a:spcAft>
                <a:spcPct val="0"/>
              </a:spcAft>
              <a:defRPr sz="2400" b="1">
                <a:solidFill>
                  <a:schemeClr val="bg1"/>
                </a:solidFill>
                <a:latin typeface="Arial" charset="0"/>
              </a:defRPr>
            </a:lvl6pPr>
            <a:lvl7pPr marL="2971800" indent="-228600" eaLnBrk="0" fontAlgn="base" hangingPunct="0">
              <a:lnSpc>
                <a:spcPct val="85000"/>
              </a:lnSpc>
              <a:spcBef>
                <a:spcPct val="20000"/>
              </a:spcBef>
              <a:spcAft>
                <a:spcPct val="0"/>
              </a:spcAft>
              <a:defRPr sz="2400" b="1">
                <a:solidFill>
                  <a:schemeClr val="bg1"/>
                </a:solidFill>
                <a:latin typeface="Arial" charset="0"/>
              </a:defRPr>
            </a:lvl7pPr>
            <a:lvl8pPr marL="3429000" indent="-228600" eaLnBrk="0" fontAlgn="base" hangingPunct="0">
              <a:lnSpc>
                <a:spcPct val="85000"/>
              </a:lnSpc>
              <a:spcBef>
                <a:spcPct val="20000"/>
              </a:spcBef>
              <a:spcAft>
                <a:spcPct val="0"/>
              </a:spcAft>
              <a:defRPr sz="2400" b="1">
                <a:solidFill>
                  <a:schemeClr val="bg1"/>
                </a:solidFill>
                <a:latin typeface="Arial" charset="0"/>
              </a:defRPr>
            </a:lvl8pPr>
            <a:lvl9pPr marL="3886200" indent="-228600" eaLnBrk="0" fontAlgn="base" hangingPunct="0">
              <a:lnSpc>
                <a:spcPct val="85000"/>
              </a:lnSpc>
              <a:spcBef>
                <a:spcPct val="20000"/>
              </a:spcBef>
              <a:spcAft>
                <a:spcPct val="0"/>
              </a:spcAft>
              <a:defRPr sz="2400" b="1">
                <a:solidFill>
                  <a:schemeClr val="bg1"/>
                </a:solidFill>
                <a:latin typeface="Arial" charset="0"/>
              </a:defRPr>
            </a:lvl9pPr>
          </a:lstStyle>
          <a:p>
            <a:pPr eaLnBrk="1" hangingPunct="1"/>
            <a:fld id="{F99E6C5B-BF8A-48F3-805E-C2ED7E2AAACA}" type="slidenum">
              <a:rPr lang="en-US" sz="1400" b="0">
                <a:solidFill>
                  <a:schemeClr val="tx1"/>
                </a:solidFill>
                <a:latin typeface="Times New Roman" pitchFamily="18" charset="0"/>
              </a:rPr>
              <a:pPr eaLnBrk="1" hangingPunct="1"/>
              <a:t>11</a:t>
            </a:fld>
            <a:endParaRPr lang="en-US" sz="1400" b="0" dirty="0">
              <a:solidFill>
                <a:schemeClr val="tx1"/>
              </a:solidFill>
              <a:latin typeface="Times New Roman" pitchFamily="18" charset="0"/>
            </a:endParaRPr>
          </a:p>
        </p:txBody>
      </p:sp>
      <p:sp>
        <p:nvSpPr>
          <p:cNvPr id="4100" name="Rectangle 2"/>
          <p:cNvSpPr>
            <a:spLocks noGrp="1" noChangeArrowheads="1"/>
          </p:cNvSpPr>
          <p:nvPr>
            <p:ph type="title"/>
          </p:nvPr>
        </p:nvSpPr>
        <p:spPr/>
        <p:txBody>
          <a:bodyPr/>
          <a:lstStyle/>
          <a:p>
            <a:pPr eaLnBrk="1" hangingPunct="1"/>
            <a:r>
              <a:rPr lang="en-US" dirty="0" smtClean="0"/>
              <a:t>WHAT OSHA SAYS</a:t>
            </a:r>
          </a:p>
        </p:txBody>
      </p:sp>
      <p:sp>
        <p:nvSpPr>
          <p:cNvPr id="4102" name="Rectangle 7"/>
          <p:cNvSpPr>
            <a:spLocks noChangeArrowheads="1"/>
          </p:cNvSpPr>
          <p:nvPr/>
        </p:nvSpPr>
        <p:spPr bwMode="auto">
          <a:xfrm>
            <a:off x="914400" y="2444352"/>
            <a:ext cx="731519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00000"/>
              </a:lnSpc>
              <a:spcBef>
                <a:spcPct val="0"/>
              </a:spcBef>
            </a:pPr>
            <a:r>
              <a:rPr lang="en-US" sz="2400" dirty="0" smtClean="0"/>
              <a:t>When w</a:t>
            </a:r>
            <a:r>
              <a:rPr lang="en-US" sz="2400" b="0" dirty="0" smtClean="0"/>
              <a:t>orking </a:t>
            </a:r>
            <a:r>
              <a:rPr lang="en-US" sz="2400" b="0" dirty="0"/>
              <a:t>with power tools, you can get an electric shock, lose a finger, lose an eye, or go deaf.  It's especially dangerous to use a tool that's defective, that's been modified, or that's not designed for the job.  Of course, you can also get injured if you use any tool carelessly.</a:t>
            </a:r>
            <a:r>
              <a:rPr lang="en-US" sz="2400" dirty="0"/>
              <a:t> </a:t>
            </a:r>
          </a:p>
        </p:txBody>
      </p:sp>
    </p:spTree>
    <p:extLst>
      <p:ext uri="{BB962C8B-B14F-4D97-AF65-F5344CB8AC3E}">
        <p14:creationId xmlns:p14="http://schemas.microsoft.com/office/powerpoint/2010/main" val="11956086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0"/>
            <a:ext cx="8229600" cy="1143000"/>
          </a:xfrm>
        </p:spPr>
        <p:txBody>
          <a:bodyPr/>
          <a:lstStyle/>
          <a:p>
            <a:r>
              <a:rPr lang="en-US" dirty="0" smtClean="0"/>
              <a:t>SAWZALL DOS </a:t>
            </a:r>
          </a:p>
        </p:txBody>
      </p:sp>
      <p:sp>
        <p:nvSpPr>
          <p:cNvPr id="111619" name="Content Placeholder 2"/>
          <p:cNvSpPr>
            <a:spLocks noGrp="1"/>
          </p:cNvSpPr>
          <p:nvPr>
            <p:ph idx="1"/>
          </p:nvPr>
        </p:nvSpPr>
        <p:spPr>
          <a:xfrm>
            <a:off x="457200" y="1219200"/>
            <a:ext cx="8229600" cy="4964113"/>
          </a:xfrm>
        </p:spPr>
        <p:txBody>
          <a:bodyPr/>
          <a:lstStyle/>
          <a:p>
            <a:pPr lvl="1">
              <a:lnSpc>
                <a:spcPct val="150000"/>
              </a:lnSpc>
              <a:buFont typeface="Arial" pitchFamily="34" charset="0"/>
              <a:buChar char="•"/>
            </a:pPr>
            <a:r>
              <a:rPr lang="en-US" sz="2400" dirty="0" smtClean="0"/>
              <a:t>Wear eye protection</a:t>
            </a:r>
          </a:p>
          <a:p>
            <a:pPr lvl="1">
              <a:lnSpc>
                <a:spcPct val="150000"/>
              </a:lnSpc>
              <a:buFont typeface="Arial" pitchFamily="34" charset="0"/>
              <a:buChar char="•"/>
            </a:pPr>
            <a:r>
              <a:rPr lang="en-US" sz="2400" dirty="0" smtClean="0"/>
              <a:t>Ensure guard is working</a:t>
            </a:r>
          </a:p>
          <a:p>
            <a:pPr lvl="1">
              <a:lnSpc>
                <a:spcPct val="150000"/>
              </a:lnSpc>
              <a:buFont typeface="Arial" pitchFamily="34" charset="0"/>
              <a:buChar char="•"/>
            </a:pPr>
            <a:r>
              <a:rPr lang="en-US" sz="2400" dirty="0" smtClean="0"/>
              <a:t>Wait until the blade stops before lifting</a:t>
            </a:r>
          </a:p>
          <a:p>
            <a:pPr lvl="1">
              <a:lnSpc>
                <a:spcPct val="150000"/>
              </a:lnSpc>
              <a:buFont typeface="Arial" pitchFamily="34" charset="0"/>
              <a:buChar char="•"/>
            </a:pPr>
            <a:r>
              <a:rPr lang="en-US" sz="2400" dirty="0" smtClean="0"/>
              <a:t>Keep your head away from the path of cut particles </a:t>
            </a:r>
          </a:p>
          <a:p>
            <a:pPr lvl="1">
              <a:lnSpc>
                <a:spcPct val="150000"/>
              </a:lnSpc>
              <a:buFont typeface="Arial" pitchFamily="34" charset="0"/>
              <a:buChar char="•"/>
            </a:pPr>
            <a:r>
              <a:rPr lang="en-US" sz="2400" dirty="0" smtClean="0"/>
              <a:t>Blow sawdust away from time-to-time…especially from the guard</a:t>
            </a:r>
          </a:p>
          <a:p>
            <a:pPr lvl="1">
              <a:lnSpc>
                <a:spcPct val="150000"/>
              </a:lnSpc>
              <a:buFont typeface="Arial" pitchFamily="34" charset="0"/>
              <a:buChar char="•"/>
            </a:pPr>
            <a:r>
              <a:rPr lang="en-US" sz="2400" dirty="0" smtClean="0"/>
              <a:t>Place material to be cut on a firm rest </a:t>
            </a:r>
          </a:p>
          <a:p>
            <a:pPr lvl="1">
              <a:lnSpc>
                <a:spcPct val="150000"/>
              </a:lnSpc>
              <a:buFont typeface="Arial" pitchFamily="34" charset="0"/>
              <a:buChar char="•"/>
            </a:pPr>
            <a:r>
              <a:rPr lang="en-US" sz="2400" dirty="0" smtClean="0"/>
              <a:t>Avoid damaging the electric cord  </a:t>
            </a:r>
          </a:p>
          <a:p>
            <a:pPr lvl="1"/>
            <a:endParaRPr lang="en-US" sz="2400" dirty="0" smtClean="0"/>
          </a:p>
        </p:txBody>
      </p:sp>
      <p:sp>
        <p:nvSpPr>
          <p:cNvPr id="1116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CD3134-38B0-4078-812A-7081418A766D}" type="slidenum">
              <a:rPr lang="en-US" smtClean="0"/>
              <a:pPr eaLnBrk="1" hangingPunct="1"/>
              <a:t>110</a:t>
            </a:fld>
            <a:endParaRPr lang="en-US" smtClean="0"/>
          </a:p>
        </p:txBody>
      </p:sp>
    </p:spTree>
    <p:extLst>
      <p:ext uri="{BB962C8B-B14F-4D97-AF65-F5344CB8AC3E}">
        <p14:creationId xmlns:p14="http://schemas.microsoft.com/office/powerpoint/2010/main" val="17396238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a:ln>
            <a:noFill/>
          </a:ln>
        </p:spPr>
        <p:txBody>
          <a:bodyPr/>
          <a:lstStyle/>
          <a:p>
            <a:r>
              <a:rPr lang="en-US" dirty="0" smtClean="0"/>
              <a:t>SAWZALL DON’TS</a:t>
            </a:r>
            <a:endParaRPr lang="en-US" dirty="0"/>
          </a:p>
        </p:txBody>
      </p:sp>
      <p:sp>
        <p:nvSpPr>
          <p:cNvPr id="3" name="Content Placeholder 2"/>
          <p:cNvSpPr>
            <a:spLocks noGrp="1"/>
          </p:cNvSpPr>
          <p:nvPr>
            <p:ph sz="half" idx="1"/>
          </p:nvPr>
        </p:nvSpPr>
        <p:spPr>
          <a:xfrm>
            <a:off x="457200" y="1371600"/>
            <a:ext cx="4038600" cy="4449763"/>
          </a:xfrm>
        </p:spPr>
        <p:txBody>
          <a:bodyPr/>
          <a:lstStyle/>
          <a:p>
            <a:r>
              <a:rPr lang="en-US" sz="2000" dirty="0" smtClean="0"/>
              <a:t>Remove </a:t>
            </a:r>
            <a:r>
              <a:rPr lang="en-US" sz="2000" dirty="0"/>
              <a:t>the blade guard with which your unit is equipped</a:t>
            </a:r>
            <a:r>
              <a:rPr lang="en-US" sz="2000" dirty="0" smtClean="0"/>
              <a:t>.</a:t>
            </a:r>
          </a:p>
          <a:p>
            <a:endParaRPr lang="en-US" sz="800" dirty="0" smtClean="0"/>
          </a:p>
          <a:p>
            <a:pPr marL="342900" lvl="1" indent="-342900">
              <a:buFontTx/>
              <a:buChar char="•"/>
            </a:pPr>
            <a:r>
              <a:rPr lang="en-US" sz="2000" dirty="0" smtClean="0"/>
              <a:t>Carry </a:t>
            </a:r>
            <a:r>
              <a:rPr lang="en-US" sz="2000" dirty="0"/>
              <a:t>by the switch trigger with your </a:t>
            </a:r>
            <a:r>
              <a:rPr lang="en-US" sz="2000" dirty="0" smtClean="0"/>
              <a:t>finger</a:t>
            </a:r>
          </a:p>
          <a:p>
            <a:pPr marL="342900" lvl="1" indent="-342900">
              <a:buFontTx/>
              <a:buChar char="•"/>
            </a:pPr>
            <a:endParaRPr lang="en-US" sz="800" dirty="0" smtClean="0"/>
          </a:p>
          <a:p>
            <a:pPr marL="342900" lvl="1" indent="-342900">
              <a:buFontTx/>
              <a:buChar char="•"/>
            </a:pPr>
            <a:r>
              <a:rPr lang="en-US" sz="2000" dirty="0"/>
              <a:t>Place material or equipment on cords</a:t>
            </a:r>
            <a:r>
              <a:rPr lang="en-US" sz="2000" dirty="0" smtClean="0"/>
              <a:t>.</a:t>
            </a:r>
          </a:p>
          <a:p>
            <a:pPr marL="342900" lvl="1" indent="-342900">
              <a:buFontTx/>
              <a:buChar char="•"/>
            </a:pPr>
            <a:endParaRPr lang="en-US" sz="800" dirty="0"/>
          </a:p>
          <a:p>
            <a:r>
              <a:rPr lang="en-US" sz="2000" dirty="0" smtClean="0"/>
              <a:t>Grab the saw </a:t>
            </a:r>
            <a:r>
              <a:rPr lang="en-US" sz="2000" dirty="0"/>
              <a:t>by the front metal </a:t>
            </a:r>
            <a:r>
              <a:rPr lang="en-US" sz="2000" dirty="0" smtClean="0"/>
              <a:t>parts.  This </a:t>
            </a:r>
            <a:r>
              <a:rPr lang="en-US" sz="2000" dirty="0"/>
              <a:t>can result in electrical shock if you accidentally cut into live electrical wires when sawing into walls or floors.</a:t>
            </a:r>
          </a:p>
          <a:p>
            <a:endParaRPr lang="en-US" sz="1100" dirty="0"/>
          </a:p>
        </p:txBody>
      </p:sp>
      <p:sp>
        <p:nvSpPr>
          <p:cNvPr id="4" name="Content Placeholder 3"/>
          <p:cNvSpPr>
            <a:spLocks noGrp="1"/>
          </p:cNvSpPr>
          <p:nvPr>
            <p:ph sz="half" idx="2"/>
          </p:nvPr>
        </p:nvSpPr>
        <p:spPr>
          <a:xfrm>
            <a:off x="4648200" y="1295400"/>
            <a:ext cx="4038600" cy="4830763"/>
          </a:xfrm>
        </p:spPr>
        <p:txBody>
          <a:bodyPr/>
          <a:lstStyle/>
          <a:p>
            <a:r>
              <a:rPr lang="en-US" sz="2000" dirty="0"/>
              <a:t>Use the saw if the handle is cracked or broken. Electrical shock could occur if you touched anything metal that is grounded</a:t>
            </a:r>
            <a:r>
              <a:rPr lang="en-US" sz="2000" dirty="0" smtClean="0"/>
              <a:t>.</a:t>
            </a:r>
            <a:r>
              <a:rPr lang="en-US" sz="2000" i="1" u="sng" dirty="0"/>
              <a:t> </a:t>
            </a:r>
            <a:endParaRPr lang="en-US" sz="2000" i="1" u="sng" dirty="0" smtClean="0"/>
          </a:p>
          <a:p>
            <a:endParaRPr lang="en-US" sz="800" i="1" u="sng" dirty="0" smtClean="0"/>
          </a:p>
          <a:p>
            <a:r>
              <a:rPr lang="en-US" sz="2000" dirty="0"/>
              <a:t>P</a:t>
            </a:r>
            <a:r>
              <a:rPr lang="en-US" sz="2000" dirty="0" smtClean="0"/>
              <a:t>lace materials on </a:t>
            </a:r>
            <a:r>
              <a:rPr lang="en-US" sz="2000" dirty="0"/>
              <a:t>your hand, arm or knee</a:t>
            </a:r>
            <a:r>
              <a:rPr lang="en-US" sz="2000" dirty="0" smtClean="0"/>
              <a:t>.</a:t>
            </a:r>
          </a:p>
          <a:p>
            <a:endParaRPr lang="en-US" sz="800" dirty="0"/>
          </a:p>
          <a:p>
            <a:endParaRPr lang="en-US" sz="800" dirty="0"/>
          </a:p>
          <a:p>
            <a:r>
              <a:rPr lang="en-US" sz="2000" dirty="0"/>
              <a:t>Use the saw if you or the reciprocal saw are wet or while standing on a damp or wet surface</a:t>
            </a:r>
            <a:r>
              <a:rPr lang="en-US" sz="2400" dirty="0"/>
              <a:t>.</a:t>
            </a:r>
          </a:p>
          <a:p>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111</a:t>
            </a:fld>
            <a:endParaRPr lang="en-US" dirty="0"/>
          </a:p>
        </p:txBody>
      </p:sp>
    </p:spTree>
    <p:extLst>
      <p:ext uri="{BB962C8B-B14F-4D97-AF65-F5344CB8AC3E}">
        <p14:creationId xmlns:p14="http://schemas.microsoft.com/office/powerpoint/2010/main" val="9018895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1"/>
            <a:ext cx="8229600" cy="1143000"/>
          </a:xfrm>
          <a:solidFill>
            <a:schemeClr val="bg1"/>
          </a:solidFill>
          <a:ln>
            <a:noFill/>
          </a:ln>
        </p:spPr>
        <p:txBody>
          <a:bodyPr/>
          <a:lstStyle/>
          <a:p>
            <a:r>
              <a:rPr lang="en-US" dirty="0" smtClean="0"/>
              <a:t>MORE DON’TS</a:t>
            </a:r>
            <a:endParaRPr lang="en-US" dirty="0"/>
          </a:p>
        </p:txBody>
      </p:sp>
      <p:sp>
        <p:nvSpPr>
          <p:cNvPr id="3" name="Content Placeholder 2"/>
          <p:cNvSpPr>
            <a:spLocks noGrp="1"/>
          </p:cNvSpPr>
          <p:nvPr>
            <p:ph sz="half" idx="1"/>
          </p:nvPr>
        </p:nvSpPr>
        <p:spPr>
          <a:xfrm>
            <a:off x="457200" y="1447800"/>
            <a:ext cx="4038600" cy="4678363"/>
          </a:xfrm>
        </p:spPr>
        <p:txBody>
          <a:bodyPr/>
          <a:lstStyle/>
          <a:p>
            <a:r>
              <a:rPr lang="en-US" dirty="0"/>
              <a:t>Reach under your work while the blade is moving.</a:t>
            </a:r>
          </a:p>
          <a:p>
            <a:r>
              <a:rPr lang="en-US" dirty="0"/>
              <a:t>Use the unit if the cord shows any sign of damage. Maintain a safe distance at all times between the cord and the </a:t>
            </a:r>
            <a:r>
              <a:rPr lang="en-US" dirty="0" smtClean="0"/>
              <a:t>machine.</a:t>
            </a:r>
            <a:endParaRPr lang="en-US" dirty="0"/>
          </a:p>
          <a:p>
            <a:endParaRPr lang="en-US" dirty="0"/>
          </a:p>
        </p:txBody>
      </p:sp>
      <p:sp>
        <p:nvSpPr>
          <p:cNvPr id="4" name="Content Placeholder 3"/>
          <p:cNvSpPr>
            <a:spLocks noGrp="1"/>
          </p:cNvSpPr>
          <p:nvPr>
            <p:ph sz="half" idx="2"/>
          </p:nvPr>
        </p:nvSpPr>
        <p:spPr>
          <a:xfrm>
            <a:off x="4648200" y="1447800"/>
            <a:ext cx="4038600" cy="4678363"/>
          </a:xfrm>
        </p:spPr>
        <p:txBody>
          <a:bodyPr/>
          <a:lstStyle/>
          <a:p>
            <a:r>
              <a:rPr lang="en-US" dirty="0"/>
              <a:t>Use strong solvents, brake fluids, gasoline, or petroleum-based products to clean your reciprocating saw. Using a clean cloth when cleaning will keep the handles dry and avoid a buildup of grease and oil.</a:t>
            </a:r>
          </a:p>
          <a:p>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112</a:t>
            </a:fld>
            <a:endParaRPr lang="en-US" dirty="0"/>
          </a:p>
        </p:txBody>
      </p:sp>
    </p:spTree>
    <p:extLst>
      <p:ext uri="{BB962C8B-B14F-4D97-AF65-F5344CB8AC3E}">
        <p14:creationId xmlns:p14="http://schemas.microsoft.com/office/powerpoint/2010/main" val="22430147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smtClean="0"/>
              <a:t>SAWZALL FINAL WORDS</a:t>
            </a:r>
          </a:p>
        </p:txBody>
      </p:sp>
      <p:sp>
        <p:nvSpPr>
          <p:cNvPr id="112643" name="Content Placeholder 2"/>
          <p:cNvSpPr>
            <a:spLocks noGrp="1"/>
          </p:cNvSpPr>
          <p:nvPr>
            <p:ph idx="1"/>
          </p:nvPr>
        </p:nvSpPr>
        <p:spPr>
          <a:xfrm>
            <a:off x="457200" y="1524000"/>
            <a:ext cx="8229600" cy="4659313"/>
          </a:xfrm>
        </p:spPr>
        <p:txBody>
          <a:bodyPr/>
          <a:lstStyle/>
          <a:p>
            <a:pPr marL="457200" lvl="1" indent="0" algn="ctr">
              <a:buFontTx/>
              <a:buNone/>
            </a:pPr>
            <a:r>
              <a:rPr lang="en-US" sz="3200" i="1" dirty="0" smtClean="0">
                <a:solidFill>
                  <a:srgbClr val="FF0000"/>
                </a:solidFill>
                <a:latin typeface="Arial Rounded MT Bold" pitchFamily="34" charset="0"/>
              </a:rPr>
              <a:t>REMEMBER!</a:t>
            </a:r>
          </a:p>
          <a:p>
            <a:pPr marL="457200" lvl="1" indent="0">
              <a:buFontTx/>
              <a:buNone/>
            </a:pPr>
            <a:endParaRPr lang="en-US" sz="2400" dirty="0" smtClean="0"/>
          </a:p>
          <a:p>
            <a:pPr marL="0" indent="0" algn="ctr">
              <a:buNone/>
            </a:pPr>
            <a:r>
              <a:rPr lang="en-US" sz="2800" dirty="0" smtClean="0"/>
              <a:t>An </a:t>
            </a:r>
            <a:r>
              <a:rPr lang="en-US" sz="2800" dirty="0"/>
              <a:t>old saying goes: </a:t>
            </a:r>
            <a:r>
              <a:rPr lang="en-US" sz="2800" dirty="0" smtClean="0"/>
              <a:t>“</a:t>
            </a:r>
            <a:r>
              <a:rPr lang="en-US" sz="2800" i="1" dirty="0" smtClean="0"/>
              <a:t>Measure </a:t>
            </a:r>
            <a:r>
              <a:rPr lang="en-US" sz="2800" i="1" dirty="0"/>
              <a:t>twice, cut once</a:t>
            </a:r>
            <a:r>
              <a:rPr lang="en-US" sz="2800" dirty="0" smtClean="0"/>
              <a:t>.”</a:t>
            </a:r>
          </a:p>
          <a:p>
            <a:pPr marL="0" indent="0" algn="ctr">
              <a:buNone/>
            </a:pPr>
            <a:endParaRPr lang="en-US" sz="2800" dirty="0" smtClean="0"/>
          </a:p>
          <a:p>
            <a:pPr marL="0" indent="0" algn="ctr">
              <a:buNone/>
            </a:pPr>
            <a:r>
              <a:rPr lang="en-US" sz="2800" dirty="0" smtClean="0"/>
              <a:t> </a:t>
            </a:r>
            <a:r>
              <a:rPr lang="en-US" sz="2800" dirty="0"/>
              <a:t>When working with a reciprocating saw, you might want to add a few words: </a:t>
            </a:r>
            <a:endParaRPr lang="en-US" sz="2800" dirty="0" smtClean="0"/>
          </a:p>
          <a:p>
            <a:pPr marL="0" indent="0" algn="ctr">
              <a:buNone/>
            </a:pPr>
            <a:endParaRPr lang="en-US" sz="2800" dirty="0" smtClean="0"/>
          </a:p>
          <a:p>
            <a:pPr marL="0" indent="0" algn="ctr">
              <a:buNone/>
            </a:pPr>
            <a:r>
              <a:rPr lang="en-US" sz="2800" i="1" dirty="0" smtClean="0"/>
              <a:t>“</a:t>
            </a:r>
            <a:r>
              <a:rPr lang="en-US" i="1" dirty="0" smtClean="0"/>
              <a:t>Think </a:t>
            </a:r>
            <a:r>
              <a:rPr lang="en-US" i="1" dirty="0"/>
              <a:t>thrice</a:t>
            </a:r>
            <a:r>
              <a:rPr lang="en-US" sz="2800" i="1" dirty="0"/>
              <a:t>, measure twice, and cut once</a:t>
            </a:r>
            <a:r>
              <a:rPr lang="en-US" sz="2800" i="1" dirty="0" smtClean="0"/>
              <a:t>.” </a:t>
            </a:r>
            <a:endParaRPr lang="en-US" sz="2800" i="1" dirty="0"/>
          </a:p>
        </p:txBody>
      </p:sp>
      <p:sp>
        <p:nvSpPr>
          <p:cNvPr id="1126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65172E-0359-4ACF-9615-562445B57CD3}" type="slidenum">
              <a:rPr lang="en-US" smtClean="0"/>
              <a:pPr eaLnBrk="1" hangingPunct="1"/>
              <a:t>113</a:t>
            </a:fld>
            <a:endParaRPr lang="en-US" smtClean="0"/>
          </a:p>
        </p:txBody>
      </p:sp>
    </p:spTree>
    <p:extLst>
      <p:ext uri="{BB962C8B-B14F-4D97-AF65-F5344CB8AC3E}">
        <p14:creationId xmlns:p14="http://schemas.microsoft.com/office/powerpoint/2010/main" val="13773918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SAWZALL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marL="0" indent="0" eaLnBrk="1" hangingPunct="1">
              <a:buNone/>
            </a:pPr>
            <a:r>
              <a:rPr lang="en-US" sz="2800" dirty="0" smtClean="0"/>
              <a:t>Stump the class!</a:t>
            </a:r>
            <a:endParaRPr lang="en-US" sz="2800" b="0" dirty="0" smtClean="0">
              <a:solidFill>
                <a:schemeClr val="tx1"/>
              </a:solidFill>
            </a:endParaRPr>
          </a:p>
          <a:p>
            <a:pPr eaLnBrk="1" hangingPunct="1"/>
            <a:endParaRPr lang="en-US" sz="2800" dirty="0"/>
          </a:p>
          <a:p>
            <a:pPr eaLnBrk="1" hangingPunct="1"/>
            <a:r>
              <a:rPr lang="en-US" sz="2800" b="0" dirty="0" smtClean="0">
                <a:solidFill>
                  <a:schemeClr val="tx1"/>
                </a:solidFill>
              </a:rPr>
              <a:t>With your partner, write two questions from this section that you believe the rest of the class will be challenged in answering correctly. (Questions must be reasonable!  If your instructor can’t answer it doesn’t count!)</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114</a:t>
            </a:fld>
            <a:endParaRPr lang="en-US" dirty="0"/>
          </a:p>
        </p:txBody>
      </p:sp>
    </p:spTree>
    <p:extLst>
      <p:ext uri="{BB962C8B-B14F-4D97-AF65-F5344CB8AC3E}">
        <p14:creationId xmlns:p14="http://schemas.microsoft.com/office/powerpoint/2010/main" val="373518630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421945" y="1485404"/>
            <a:ext cx="8229600" cy="4114800"/>
          </a:xfrm>
        </p:spPr>
        <p:txBody>
          <a:bodyPr/>
          <a:lstStyle/>
          <a:p>
            <a:pPr>
              <a:lnSpc>
                <a:spcPct val="200000"/>
              </a:lnSpc>
            </a:pPr>
            <a:r>
              <a:rPr lang="en-US" sz="2800" dirty="0" smtClean="0"/>
              <a:t>Power Cords</a:t>
            </a:r>
          </a:p>
          <a:p>
            <a:pPr>
              <a:lnSpc>
                <a:spcPct val="200000"/>
              </a:lnSpc>
            </a:pPr>
            <a:r>
              <a:rPr lang="en-US" sz="2800" dirty="0" smtClean="0"/>
              <a:t>Stringer Lights</a:t>
            </a:r>
          </a:p>
          <a:p>
            <a:pPr>
              <a:lnSpc>
                <a:spcPct val="200000"/>
              </a:lnSpc>
            </a:pPr>
            <a:r>
              <a:rPr lang="en-US" sz="2800" dirty="0" smtClean="0"/>
              <a:t>Explosion-Proof Lighting</a:t>
            </a:r>
          </a:p>
          <a:p>
            <a:pPr>
              <a:lnSpc>
                <a:spcPct val="200000"/>
              </a:lnSpc>
            </a:pPr>
            <a:r>
              <a:rPr lang="en-US" sz="2800" dirty="0" smtClean="0"/>
              <a:t>Chain Falls </a:t>
            </a:r>
            <a:r>
              <a:rPr lang="en-US" sz="2800" dirty="0"/>
              <a:t>&amp;</a:t>
            </a:r>
            <a:r>
              <a:rPr lang="en-US" sz="2800" dirty="0" smtClean="0"/>
              <a:t> Come-</a:t>
            </a:r>
            <a:r>
              <a:rPr lang="en-US" sz="2800" dirty="0" err="1" smtClean="0"/>
              <a:t>Alongs</a:t>
            </a:r>
            <a:endParaRPr lang="en-US" sz="2800" dirty="0" smtClean="0"/>
          </a:p>
          <a:p>
            <a:endParaRPr lang="en-US" sz="2000" dirty="0" smtClean="0"/>
          </a:p>
        </p:txBody>
      </p:sp>
      <p:sp>
        <p:nvSpPr>
          <p:cNvPr id="115715" name="Title 1"/>
          <p:cNvSpPr>
            <a:spLocks noGrp="1"/>
          </p:cNvSpPr>
          <p:nvPr>
            <p:ph type="title"/>
          </p:nvPr>
        </p:nvSpPr>
        <p:spPr/>
        <p:txBody>
          <a:bodyPr/>
          <a:lstStyle/>
          <a:p>
            <a:r>
              <a:rPr lang="en-US" smtClean="0"/>
              <a:t>CORDS AND CHAINS TYPES</a:t>
            </a:r>
          </a:p>
        </p:txBody>
      </p:sp>
      <p:sp>
        <p:nvSpPr>
          <p:cNvPr id="11571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34DAB-E3C2-4E6E-8ED3-5E144A2D3E1E}" type="slidenum">
              <a:rPr lang="en-US" smtClean="0">
                <a:solidFill>
                  <a:srgbClr val="000000"/>
                </a:solidFill>
              </a:rPr>
              <a:pPr eaLnBrk="1" hangingPunct="1"/>
              <a:t>115</a:t>
            </a:fld>
            <a:endParaRPr lang="en-US" smtClean="0">
              <a:solidFill>
                <a:srgbClr val="000000"/>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524000"/>
            <a:ext cx="3302701" cy="44036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44415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15104" y="76200"/>
            <a:ext cx="8229600" cy="1143000"/>
          </a:xfrm>
        </p:spPr>
        <p:txBody>
          <a:bodyPr/>
          <a:lstStyle/>
          <a:p>
            <a:r>
              <a:rPr lang="en-US" dirty="0"/>
              <a:t>CORDS AND CHAINS</a:t>
            </a:r>
            <a:endParaRPr lang="en-US" dirty="0" smtClean="0"/>
          </a:p>
        </p:txBody>
      </p:sp>
      <p:sp>
        <p:nvSpPr>
          <p:cNvPr id="29699" name="Text Placeholder 2"/>
          <p:cNvSpPr>
            <a:spLocks noGrp="1"/>
          </p:cNvSpPr>
          <p:nvPr>
            <p:ph type="body" sz="half" idx="1"/>
          </p:nvPr>
        </p:nvSpPr>
        <p:spPr>
          <a:xfrm>
            <a:off x="457200" y="1905000"/>
            <a:ext cx="4038600" cy="4221163"/>
          </a:xfrm>
          <a:ln>
            <a:solidFill>
              <a:schemeClr val="tx1"/>
            </a:solidFill>
          </a:ln>
        </p:spPr>
        <p:txBody>
          <a:bodyPr/>
          <a:lstStyle/>
          <a:p>
            <a:pPr marL="0" indent="0">
              <a:buNone/>
            </a:pPr>
            <a:r>
              <a:rPr lang="en-US" sz="2400" dirty="0" smtClean="0"/>
              <a:t>Cords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xfrm>
            <a:off x="4648200" y="1905000"/>
            <a:ext cx="4038600" cy="4231175"/>
          </a:xfrm>
          <a:ln>
            <a:solidFill>
              <a:schemeClr val="tx1"/>
            </a:solidFill>
          </a:ln>
        </p:spPr>
        <p:txBody>
          <a:bodyPr/>
          <a:lstStyle/>
          <a:p>
            <a:pPr marL="0" indent="0">
              <a:buNone/>
            </a:pPr>
            <a:r>
              <a:rPr lang="en-US" sz="2400" dirty="0" smtClean="0"/>
              <a:t>Chains</a:t>
            </a:r>
          </a:p>
          <a:p>
            <a:endParaRPr lang="en-US" sz="8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116</a:t>
            </a:fld>
            <a:endParaRPr lang="en-US" smtClean="0"/>
          </a:p>
        </p:txBody>
      </p:sp>
      <p:sp>
        <p:nvSpPr>
          <p:cNvPr id="2" name="TextBox 1"/>
          <p:cNvSpPr txBox="1"/>
          <p:nvPr/>
        </p:nvSpPr>
        <p:spPr>
          <a:xfrm>
            <a:off x="609600" y="1066800"/>
            <a:ext cx="7840608" cy="646331"/>
          </a:xfrm>
          <a:prstGeom prst="rect">
            <a:avLst/>
          </a:prstGeom>
          <a:noFill/>
        </p:spPr>
        <p:txBody>
          <a:bodyPr wrap="none" rtlCol="0">
            <a:spAutoFit/>
          </a:bodyPr>
          <a:lstStyle/>
          <a:p>
            <a:pPr algn="ctr"/>
            <a:r>
              <a:rPr lang="en-US" dirty="0"/>
              <a:t>Cords and chains are common in the shipyard.  List the types of cords and </a:t>
            </a:r>
            <a:endParaRPr lang="en-US" dirty="0" smtClean="0"/>
          </a:p>
          <a:p>
            <a:pPr algn="ctr"/>
            <a:r>
              <a:rPr lang="en-US" dirty="0" smtClean="0"/>
              <a:t>chains </a:t>
            </a:r>
            <a:r>
              <a:rPr lang="en-US" dirty="0"/>
              <a:t>that you work with in the shipyard.</a:t>
            </a:r>
          </a:p>
        </p:txBody>
      </p:sp>
    </p:spTree>
    <p:extLst>
      <p:ext uri="{BB962C8B-B14F-4D97-AF65-F5344CB8AC3E}">
        <p14:creationId xmlns:p14="http://schemas.microsoft.com/office/powerpoint/2010/main" val="13972407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04800"/>
            <a:ext cx="8229600" cy="715963"/>
          </a:xfrm>
        </p:spPr>
        <p:txBody>
          <a:bodyPr/>
          <a:lstStyle/>
          <a:p>
            <a:r>
              <a:rPr lang="en-US" dirty="0" smtClean="0"/>
              <a:t/>
            </a:r>
            <a:br>
              <a:rPr lang="en-US" dirty="0" smtClean="0"/>
            </a:br>
            <a:r>
              <a:rPr lang="en-US" dirty="0" smtClean="0"/>
              <a:t>POWER CORDS</a:t>
            </a:r>
            <a:br>
              <a:rPr lang="en-US" dirty="0" smtClean="0"/>
            </a:br>
            <a:endParaRPr lang="en-US" dirty="0" smtClean="0"/>
          </a:p>
        </p:txBody>
      </p:sp>
      <p:sp>
        <p:nvSpPr>
          <p:cNvPr id="116739" name="Rectangle 3"/>
          <p:cNvSpPr>
            <a:spLocks noGrp="1" noChangeArrowheads="1"/>
          </p:cNvSpPr>
          <p:nvPr>
            <p:ph type="body" idx="1"/>
          </p:nvPr>
        </p:nvSpPr>
        <p:spPr>
          <a:xfrm>
            <a:off x="533400" y="1143000"/>
            <a:ext cx="8153400" cy="4800600"/>
          </a:xfrm>
        </p:spPr>
        <p:txBody>
          <a:bodyPr/>
          <a:lstStyle/>
          <a:p>
            <a:r>
              <a:rPr lang="en-US" sz="2000" dirty="0" smtClean="0"/>
              <a:t>Power cords, also known as Extension Cords, are designed to be convenient.  But, they can become a dangerous hazard.  </a:t>
            </a:r>
          </a:p>
          <a:p>
            <a:endParaRPr lang="en-US" sz="2000" dirty="0" smtClean="0"/>
          </a:p>
          <a:p>
            <a:r>
              <a:rPr lang="en-US" sz="2000" dirty="0" smtClean="0"/>
              <a:t>All extension cords should be UL-approved and meet electrical code specifications.  There are cords for use outdoors.  These are entirely different construction than extension lamp cords used indoors.</a:t>
            </a:r>
          </a:p>
          <a:p>
            <a:endParaRPr lang="en-US" sz="2000" dirty="0" smtClean="0"/>
          </a:p>
          <a:p>
            <a:r>
              <a:rPr lang="en-US" sz="2000" dirty="0" smtClean="0"/>
              <a:t>To use extension cords properly, it is necessary to know what kind of cord should be used for the particular application.</a:t>
            </a:r>
          </a:p>
          <a:p>
            <a:endParaRPr lang="en-US" sz="2000" dirty="0"/>
          </a:p>
          <a:p>
            <a:r>
              <a:rPr lang="en-US" sz="2000" dirty="0" smtClean="0"/>
              <a:t>Only use 18-gauge or greater on board a Navy ship.</a:t>
            </a:r>
          </a:p>
          <a:p>
            <a:endParaRPr lang="en-US" sz="2000" dirty="0" smtClean="0"/>
          </a:p>
          <a:p>
            <a:r>
              <a:rPr lang="en-US" sz="2000" i="1" dirty="0" smtClean="0"/>
              <a:t>AGAIN</a:t>
            </a:r>
            <a:r>
              <a:rPr lang="en-US" sz="2000" dirty="0" smtClean="0"/>
              <a:t> – use the right tool for the right job!</a:t>
            </a:r>
          </a:p>
          <a:p>
            <a:endParaRPr lang="en-US" sz="2000" dirty="0" smtClean="0"/>
          </a:p>
        </p:txBody>
      </p:sp>
      <p:sp>
        <p:nvSpPr>
          <p:cNvPr id="11674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94F670-88DC-4666-B122-DBB5D84B658A}" type="slidenum">
              <a:rPr lang="en-US" smtClean="0"/>
              <a:pPr eaLnBrk="1" hangingPunct="1"/>
              <a:t>117</a:t>
            </a:fld>
            <a:endParaRPr lang="en-US" smtClean="0"/>
          </a:p>
        </p:txBody>
      </p:sp>
    </p:spTree>
    <p:extLst>
      <p:ext uri="{BB962C8B-B14F-4D97-AF65-F5344CB8AC3E}">
        <p14:creationId xmlns:p14="http://schemas.microsoft.com/office/powerpoint/2010/main" val="197651827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Title 1"/>
          <p:cNvSpPr>
            <a:spLocks noGrp="1"/>
          </p:cNvSpPr>
          <p:nvPr>
            <p:ph type="title"/>
          </p:nvPr>
        </p:nvSpPr>
        <p:spPr/>
        <p:txBody>
          <a:bodyPr/>
          <a:lstStyle/>
          <a:p>
            <a:r>
              <a:rPr lang="en-US" dirty="0" smtClean="0"/>
              <a:t>A POWER CORD DON’T!</a:t>
            </a:r>
          </a:p>
        </p:txBody>
      </p:sp>
      <p:sp>
        <p:nvSpPr>
          <p:cNvPr id="115714" name="Rectangle 3"/>
          <p:cNvSpPr>
            <a:spLocks noGrp="1" noChangeArrowheads="1"/>
          </p:cNvSpPr>
          <p:nvPr>
            <p:ph type="body" sz="half" idx="1"/>
          </p:nvPr>
        </p:nvSpPr>
        <p:spPr/>
        <p:txBody>
          <a:bodyPr/>
          <a:lstStyle/>
          <a:p>
            <a:endParaRPr lang="en-US" sz="2000" dirty="0" smtClean="0"/>
          </a:p>
          <a:p>
            <a:endParaRPr lang="en-US" sz="2000" dirty="0"/>
          </a:p>
          <a:p>
            <a:endParaRPr lang="en-US" sz="2000" dirty="0" smtClean="0"/>
          </a:p>
          <a:p>
            <a:pPr marL="0" indent="0">
              <a:buNone/>
            </a:pPr>
            <a:endParaRPr lang="en-US" sz="2000" dirty="0" smtClean="0"/>
          </a:p>
          <a:p>
            <a:pPr marL="0" indent="0">
              <a:lnSpc>
                <a:spcPct val="80000"/>
              </a:lnSpc>
              <a:spcBef>
                <a:spcPct val="5000"/>
              </a:spcBef>
            </a:pPr>
            <a:endParaRPr lang="en-US" sz="2400" dirty="0" smtClean="0"/>
          </a:p>
          <a:p>
            <a:pPr marL="0" indent="0">
              <a:lnSpc>
                <a:spcPct val="80000"/>
              </a:lnSpc>
              <a:spcBef>
                <a:spcPct val="5000"/>
              </a:spcBef>
            </a:pPr>
            <a:endParaRPr lang="en-US" sz="2400" dirty="0"/>
          </a:p>
          <a:p>
            <a:pPr marL="0" indent="0">
              <a:lnSpc>
                <a:spcPct val="80000"/>
              </a:lnSpc>
              <a:spcBef>
                <a:spcPct val="5000"/>
              </a:spcBef>
            </a:pPr>
            <a:endParaRPr lang="en-US" sz="2400" dirty="0" smtClean="0"/>
          </a:p>
          <a:p>
            <a:pPr marL="0" indent="0">
              <a:lnSpc>
                <a:spcPct val="80000"/>
              </a:lnSpc>
              <a:spcBef>
                <a:spcPct val="5000"/>
              </a:spcBef>
            </a:pPr>
            <a:endParaRPr lang="en-US" sz="2400" dirty="0"/>
          </a:p>
          <a:p>
            <a:pPr marL="0" indent="0">
              <a:lnSpc>
                <a:spcPct val="80000"/>
              </a:lnSpc>
              <a:spcBef>
                <a:spcPct val="5000"/>
              </a:spcBef>
            </a:pPr>
            <a:endParaRPr lang="en-US" sz="2400" dirty="0" smtClean="0"/>
          </a:p>
          <a:p>
            <a:pPr marL="0" indent="0">
              <a:lnSpc>
                <a:spcPct val="80000"/>
              </a:lnSpc>
              <a:spcBef>
                <a:spcPct val="5000"/>
              </a:spcBef>
            </a:pPr>
            <a:endParaRPr lang="en-US" sz="2400" dirty="0"/>
          </a:p>
          <a:p>
            <a:pPr marL="0" indent="0">
              <a:lnSpc>
                <a:spcPct val="80000"/>
              </a:lnSpc>
              <a:spcBef>
                <a:spcPct val="5000"/>
              </a:spcBef>
            </a:pPr>
            <a:endParaRPr lang="en-US" sz="2400" dirty="0" smtClean="0"/>
          </a:p>
          <a:p>
            <a:endParaRPr lang="en-US" sz="2000" dirty="0" smtClean="0"/>
          </a:p>
        </p:txBody>
      </p:sp>
      <p:sp>
        <p:nvSpPr>
          <p:cNvPr id="3" name="Content Placeholder 2"/>
          <p:cNvSpPr>
            <a:spLocks noGrp="1"/>
          </p:cNvSpPr>
          <p:nvPr>
            <p:ph sz="half" idx="2"/>
          </p:nvPr>
        </p:nvSpPr>
        <p:spPr>
          <a:xfrm>
            <a:off x="4686301" y="1219200"/>
            <a:ext cx="4038600" cy="4449763"/>
          </a:xfrm>
        </p:spPr>
        <p:txBody>
          <a:bodyPr/>
          <a:lstStyle/>
          <a:p>
            <a:pPr marL="0" indent="0">
              <a:lnSpc>
                <a:spcPct val="80000"/>
              </a:lnSpc>
              <a:spcBef>
                <a:spcPct val="5000"/>
              </a:spcBef>
              <a:buNone/>
            </a:pPr>
            <a:endParaRPr lang="en-US" dirty="0"/>
          </a:p>
          <a:p>
            <a:pPr marL="0" indent="0" algn="ctr">
              <a:lnSpc>
                <a:spcPct val="80000"/>
              </a:lnSpc>
              <a:spcBef>
                <a:spcPct val="5000"/>
              </a:spcBef>
              <a:buNone/>
            </a:pPr>
            <a:endParaRPr lang="en-US" sz="2400" dirty="0" smtClean="0"/>
          </a:p>
          <a:p>
            <a:pPr marL="0" indent="0" algn="ctr">
              <a:lnSpc>
                <a:spcPct val="80000"/>
              </a:lnSpc>
              <a:spcBef>
                <a:spcPct val="5000"/>
              </a:spcBef>
              <a:buNone/>
            </a:pPr>
            <a:endParaRPr lang="en-US" sz="2400" dirty="0"/>
          </a:p>
          <a:p>
            <a:pPr marL="0" indent="0" algn="ctr">
              <a:lnSpc>
                <a:spcPct val="80000"/>
              </a:lnSpc>
              <a:spcBef>
                <a:spcPct val="5000"/>
              </a:spcBef>
              <a:buNone/>
            </a:pPr>
            <a:endParaRPr lang="en-US" sz="2400" dirty="0" smtClean="0"/>
          </a:p>
          <a:p>
            <a:pPr marL="0" indent="0" algn="ctr">
              <a:lnSpc>
                <a:spcPct val="80000"/>
              </a:lnSpc>
              <a:spcBef>
                <a:spcPct val="5000"/>
              </a:spcBef>
              <a:buNone/>
            </a:pPr>
            <a:endParaRPr lang="en-US" sz="2400" dirty="0"/>
          </a:p>
          <a:p>
            <a:pPr marL="0" indent="0" algn="ctr">
              <a:lnSpc>
                <a:spcPct val="80000"/>
              </a:lnSpc>
              <a:spcBef>
                <a:spcPct val="5000"/>
              </a:spcBef>
              <a:buNone/>
            </a:pPr>
            <a:endParaRPr lang="en-US" sz="2400" dirty="0" smtClean="0"/>
          </a:p>
          <a:p>
            <a:pPr marL="0" indent="0" algn="ctr">
              <a:lnSpc>
                <a:spcPct val="80000"/>
              </a:lnSpc>
              <a:spcBef>
                <a:spcPct val="5000"/>
              </a:spcBef>
              <a:buNone/>
            </a:pPr>
            <a:r>
              <a:rPr lang="en-US" dirty="0" smtClean="0"/>
              <a:t>Don’t </a:t>
            </a:r>
            <a:r>
              <a:rPr lang="en-US" dirty="0"/>
              <a:t>carry portable tools </a:t>
            </a:r>
            <a:r>
              <a:rPr lang="en-US" dirty="0" smtClean="0"/>
              <a:t> </a:t>
            </a:r>
            <a:r>
              <a:rPr lang="en-US" dirty="0"/>
              <a:t>by the cord!</a:t>
            </a:r>
          </a:p>
          <a:p>
            <a:pPr algn="ctr"/>
            <a:endParaRPr lang="en-US" dirty="0"/>
          </a:p>
        </p:txBody>
      </p:sp>
      <p:sp>
        <p:nvSpPr>
          <p:cNvPr id="11571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34DAB-E3C2-4E6E-8ED3-5E144A2D3E1E}" type="slidenum">
              <a:rPr lang="en-US" smtClean="0">
                <a:solidFill>
                  <a:srgbClr val="000000"/>
                </a:solidFill>
              </a:rPr>
              <a:pPr eaLnBrk="1" hangingPunct="1"/>
              <a:t>118</a:t>
            </a:fld>
            <a:endParaRPr lang="en-US" smtClean="0">
              <a:solidFill>
                <a:srgbClr val="000000"/>
              </a:solidFill>
            </a:endParaRPr>
          </a:p>
        </p:txBody>
      </p:sp>
      <p:pic>
        <p:nvPicPr>
          <p:cNvPr id="6" name="Picture 5" descr="Slid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3733800" cy="403284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22192"/>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MORE POWER CORD </a:t>
            </a:r>
            <a:br>
              <a:rPr lang="en-US" dirty="0" smtClean="0"/>
            </a:br>
            <a:r>
              <a:rPr lang="en-US" dirty="0" smtClean="0"/>
              <a:t>DOS &amp; DON’TS</a:t>
            </a:r>
          </a:p>
        </p:txBody>
      </p:sp>
      <p:sp>
        <p:nvSpPr>
          <p:cNvPr id="3" name="Content Placeholder 2"/>
          <p:cNvSpPr>
            <a:spLocks noGrp="1"/>
          </p:cNvSpPr>
          <p:nvPr>
            <p:ph sz="half" idx="1"/>
          </p:nvPr>
        </p:nvSpPr>
        <p:spPr>
          <a:xfrm>
            <a:off x="457200" y="1524000"/>
            <a:ext cx="4038600" cy="4449763"/>
          </a:xfrm>
        </p:spPr>
        <p:txBody>
          <a:bodyPr/>
          <a:lstStyle/>
          <a:p>
            <a:pPr marL="0" indent="0" algn="ctr">
              <a:buFontTx/>
              <a:buNone/>
              <a:defRPr/>
            </a:pPr>
            <a:r>
              <a:rPr lang="en-US" u="sng" dirty="0" smtClean="0"/>
              <a:t>Do</a:t>
            </a:r>
          </a:p>
          <a:p>
            <a:pPr>
              <a:defRPr/>
            </a:pPr>
            <a:r>
              <a:rPr lang="en-US" sz="2400" dirty="0" smtClean="0"/>
              <a:t>Use the right cord</a:t>
            </a:r>
          </a:p>
          <a:p>
            <a:pPr>
              <a:defRPr/>
            </a:pPr>
            <a:r>
              <a:rPr lang="en-US" sz="2400" dirty="0" smtClean="0"/>
              <a:t>Inspect the cord</a:t>
            </a:r>
          </a:p>
          <a:p>
            <a:pPr>
              <a:defRPr/>
            </a:pPr>
            <a:r>
              <a:rPr lang="en-US" sz="2400" dirty="0" smtClean="0"/>
              <a:t>Keep in good condition</a:t>
            </a:r>
          </a:p>
          <a:p>
            <a:pPr>
              <a:defRPr/>
            </a:pPr>
            <a:r>
              <a:rPr lang="en-US" sz="2400" dirty="0" smtClean="0"/>
              <a:t>Hang cords to avoid tripping hazard</a:t>
            </a:r>
          </a:p>
          <a:p>
            <a:pPr>
              <a:defRPr/>
            </a:pPr>
            <a:r>
              <a:rPr lang="en-US" sz="2400" dirty="0" smtClean="0"/>
              <a:t>Keep cords away from heat, oil and sharp edges</a:t>
            </a:r>
          </a:p>
          <a:p>
            <a:pPr>
              <a:defRPr/>
            </a:pPr>
            <a:r>
              <a:rPr lang="en-US" sz="2400" dirty="0" smtClean="0"/>
              <a:t>Remove damaged cords from service!</a:t>
            </a:r>
          </a:p>
          <a:p>
            <a:pPr marL="0" indent="0">
              <a:buFontTx/>
              <a:buNone/>
              <a:defRPr/>
            </a:pPr>
            <a:endParaRPr lang="en-US" dirty="0"/>
          </a:p>
        </p:txBody>
      </p:sp>
      <p:sp>
        <p:nvSpPr>
          <p:cNvPr id="117764" name="Content Placeholder 3"/>
          <p:cNvSpPr>
            <a:spLocks noGrp="1"/>
          </p:cNvSpPr>
          <p:nvPr>
            <p:ph sz="half" idx="2"/>
          </p:nvPr>
        </p:nvSpPr>
        <p:spPr>
          <a:xfrm>
            <a:off x="4648200" y="1524000"/>
            <a:ext cx="4038600" cy="4449763"/>
          </a:xfrm>
        </p:spPr>
        <p:txBody>
          <a:bodyPr/>
          <a:lstStyle/>
          <a:p>
            <a:pPr marL="0" indent="0" algn="ctr">
              <a:buNone/>
            </a:pPr>
            <a:r>
              <a:rPr lang="en-US" u="sng" dirty="0" smtClean="0"/>
              <a:t>Don’t</a:t>
            </a:r>
          </a:p>
          <a:p>
            <a:r>
              <a:rPr lang="en-US" sz="2400" dirty="0" smtClean="0"/>
              <a:t>Jerk the cord</a:t>
            </a:r>
          </a:p>
          <a:p>
            <a:r>
              <a:rPr lang="en-US" sz="2400" dirty="0" smtClean="0"/>
              <a:t>Let the cords cross aisles or walkways</a:t>
            </a:r>
          </a:p>
          <a:p>
            <a:r>
              <a:rPr lang="en-US" sz="2400" dirty="0" smtClean="0"/>
              <a:t>Yank cord to disconnect it</a:t>
            </a:r>
          </a:p>
          <a:p>
            <a:r>
              <a:rPr lang="en-US" sz="2400" dirty="0" smtClean="0"/>
              <a:t>Carry power tools by the cord</a:t>
            </a:r>
          </a:p>
          <a:p>
            <a:endParaRPr lang="en-US" sz="800" dirty="0" smtClean="0"/>
          </a:p>
          <a:p>
            <a:r>
              <a:rPr lang="en-US" sz="2400" dirty="0" smtClean="0"/>
              <a:t>Use if:</a:t>
            </a:r>
          </a:p>
          <a:p>
            <a:pPr lvl="1"/>
            <a:r>
              <a:rPr lang="en-US" dirty="0"/>
              <a:t>Frayed </a:t>
            </a:r>
            <a:r>
              <a:rPr lang="en-US" dirty="0" smtClean="0"/>
              <a:t>   - Punctured     </a:t>
            </a:r>
          </a:p>
          <a:p>
            <a:pPr lvl="1"/>
            <a:r>
              <a:rPr lang="en-US" dirty="0" smtClean="0"/>
              <a:t>Kinked    - Cracked</a:t>
            </a:r>
          </a:p>
          <a:p>
            <a:pPr lvl="1"/>
            <a:endParaRPr lang="en-US" sz="1600" dirty="0" smtClean="0"/>
          </a:p>
          <a:p>
            <a:endParaRPr lang="en-US" sz="2400" dirty="0" smtClean="0"/>
          </a:p>
          <a:p>
            <a:endParaRPr lang="en-US" dirty="0" smtClean="0"/>
          </a:p>
        </p:txBody>
      </p:sp>
      <p:sp>
        <p:nvSpPr>
          <p:cNvPr id="1177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729E21-6197-4067-BF0C-C2AD08DBFFC2}" type="slidenum">
              <a:rPr lang="en-US" smtClean="0"/>
              <a:pPr eaLnBrk="1" hangingPunct="1"/>
              <a:t>119</a:t>
            </a:fld>
            <a:endParaRPr lang="en-US" smtClean="0"/>
          </a:p>
        </p:txBody>
      </p:sp>
    </p:spTree>
    <p:extLst>
      <p:ext uri="{BB962C8B-B14F-4D97-AF65-F5344CB8AC3E}">
        <p14:creationId xmlns:p14="http://schemas.microsoft.com/office/powerpoint/2010/main" val="1231432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8"/>
          <p:cNvSpPr>
            <a:spLocks noGrp="1" noChangeArrowheads="1"/>
          </p:cNvSpPr>
          <p:nvPr>
            <p:ph type="title"/>
          </p:nvPr>
        </p:nvSpPr>
        <p:spPr>
          <a:xfrm>
            <a:off x="381000" y="76200"/>
            <a:ext cx="8382000" cy="1143000"/>
          </a:xfrm>
          <a:noFill/>
        </p:spPr>
        <p:txBody>
          <a:bodyPr/>
          <a:lstStyle/>
          <a:p>
            <a:r>
              <a:rPr lang="en-US" dirty="0" smtClean="0"/>
              <a:t>VISUAL INSPECTION</a:t>
            </a:r>
          </a:p>
        </p:txBody>
      </p:sp>
      <p:sp>
        <p:nvSpPr>
          <p:cNvPr id="16387" name="Rectangle 39"/>
          <p:cNvSpPr>
            <a:spLocks noGrp="1" noChangeArrowheads="1"/>
          </p:cNvSpPr>
          <p:nvPr>
            <p:ph type="body" idx="1"/>
          </p:nvPr>
        </p:nvSpPr>
        <p:spPr>
          <a:xfrm>
            <a:off x="381000" y="1371600"/>
            <a:ext cx="8763000" cy="4114800"/>
          </a:xfrm>
          <a:noFill/>
        </p:spPr>
        <p:txBody>
          <a:bodyPr/>
          <a:lstStyle/>
          <a:p>
            <a:pPr>
              <a:buFontTx/>
              <a:buNone/>
            </a:pPr>
            <a:r>
              <a:rPr lang="en-US" sz="2400" dirty="0" smtClean="0"/>
              <a:t>How can we make sure our hand tools are kept in the</a:t>
            </a:r>
          </a:p>
          <a:p>
            <a:pPr>
              <a:buFontTx/>
              <a:buNone/>
            </a:pPr>
            <a:r>
              <a:rPr lang="en-US" sz="2400" dirty="0" smtClean="0"/>
              <a:t>best possible condition?</a:t>
            </a:r>
          </a:p>
          <a:p>
            <a:pPr>
              <a:lnSpc>
                <a:spcPct val="150000"/>
              </a:lnSpc>
            </a:pPr>
            <a:r>
              <a:rPr lang="en-US" sz="2400" dirty="0" smtClean="0"/>
              <a:t>  Visually checking before use</a:t>
            </a:r>
          </a:p>
          <a:p>
            <a:pPr marL="0" indent="0">
              <a:lnSpc>
                <a:spcPct val="150000"/>
              </a:lnSpc>
              <a:buNone/>
            </a:pPr>
            <a:endParaRPr lang="en-US" sz="2400" dirty="0" smtClean="0"/>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124200"/>
            <a:ext cx="3886200" cy="2933700"/>
          </a:xfrm>
          <a:prstGeom prst="rect">
            <a:avLst/>
          </a:prstGeom>
        </p:spPr>
      </p:pic>
    </p:spTree>
    <p:extLst>
      <p:ext uri="{BB962C8B-B14F-4D97-AF65-F5344CB8AC3E}">
        <p14:creationId xmlns:p14="http://schemas.microsoft.com/office/powerpoint/2010/main" val="21425725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304800"/>
            <a:ext cx="8229600" cy="715962"/>
          </a:xfrm>
        </p:spPr>
        <p:txBody>
          <a:bodyPr/>
          <a:lstStyle/>
          <a:p>
            <a:r>
              <a:rPr lang="en-US" sz="3200" dirty="0" smtClean="0"/>
              <a:t/>
            </a:r>
            <a:br>
              <a:rPr lang="en-US" sz="3200" dirty="0" smtClean="0"/>
            </a:br>
            <a:r>
              <a:rPr lang="en-US" dirty="0" smtClean="0"/>
              <a:t>STRINGER LIGHTS</a:t>
            </a:r>
            <a:br>
              <a:rPr lang="en-US" dirty="0" smtClean="0"/>
            </a:br>
            <a:endParaRPr lang="en-US" dirty="0" smtClean="0"/>
          </a:p>
        </p:txBody>
      </p:sp>
      <p:sp>
        <p:nvSpPr>
          <p:cNvPr id="117763" name="Rectangle 3"/>
          <p:cNvSpPr>
            <a:spLocks noGrp="1" noChangeArrowheads="1"/>
          </p:cNvSpPr>
          <p:nvPr>
            <p:ph type="body" idx="1"/>
          </p:nvPr>
        </p:nvSpPr>
        <p:spPr>
          <a:xfrm>
            <a:off x="762000" y="1143000"/>
            <a:ext cx="7772400" cy="4953000"/>
          </a:xfrm>
        </p:spPr>
        <p:txBody>
          <a:bodyPr/>
          <a:lstStyle/>
          <a:p>
            <a:r>
              <a:rPr lang="en-US" sz="2400" dirty="0" smtClean="0"/>
              <a:t>Light Stringers are used to provide adequate lighting in “darkness”.  </a:t>
            </a:r>
          </a:p>
          <a:p>
            <a:r>
              <a:rPr lang="en-US" sz="2400" dirty="0" smtClean="0"/>
              <a:t>Broken or missing bulbs are very dangerous and the same as using an extension cord with bare wires. </a:t>
            </a:r>
          </a:p>
          <a:p>
            <a:endParaRPr lang="en-US" sz="2400" dirty="0"/>
          </a:p>
          <a:p>
            <a:endParaRPr lang="en-US" sz="2400" dirty="0" smtClean="0"/>
          </a:p>
          <a:p>
            <a:endParaRPr lang="en-US" sz="2400" dirty="0"/>
          </a:p>
          <a:p>
            <a:endParaRPr lang="en-US" sz="2400" dirty="0" smtClean="0"/>
          </a:p>
          <a:p>
            <a:endParaRPr lang="en-US" sz="2400" dirty="0"/>
          </a:p>
          <a:p>
            <a:endParaRPr lang="en-US" sz="800" dirty="0" smtClean="0"/>
          </a:p>
          <a:p>
            <a:pPr marL="0" indent="0" algn="ctr">
              <a:buNone/>
            </a:pPr>
            <a:endParaRPr lang="en-US" sz="2400" b="1" i="1" u="sng" dirty="0" smtClean="0"/>
          </a:p>
          <a:p>
            <a:pPr marL="0" indent="0" algn="ctr">
              <a:buNone/>
            </a:pPr>
            <a:r>
              <a:rPr lang="en-US" sz="2400" b="1" i="1" u="sng" dirty="0" smtClean="0"/>
              <a:t>Never use a stringer light as an extension cord</a:t>
            </a:r>
            <a:r>
              <a:rPr lang="en-US" sz="2400" b="1" i="1" dirty="0" smtClean="0"/>
              <a:t>!</a:t>
            </a:r>
          </a:p>
          <a:p>
            <a:pPr marL="0" indent="0">
              <a:buFontTx/>
              <a:buAutoNum type="arabicPeriod"/>
            </a:pPr>
            <a:endParaRPr lang="en-US" sz="2400" dirty="0" smtClean="0"/>
          </a:p>
        </p:txBody>
      </p:sp>
      <p:sp>
        <p:nvSpPr>
          <p:cNvPr id="11878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215EE9-FDFD-480D-A688-B700221B92B3}" type="slidenum">
              <a:rPr lang="en-US" smtClean="0"/>
              <a:pPr eaLnBrk="1" hangingPunct="1"/>
              <a:t>120</a:t>
            </a:fld>
            <a:endParaRPr lang="en-US" smtClean="0"/>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2725" y="3116654"/>
            <a:ext cx="3810000" cy="217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862540"/>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Lighting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121</a:t>
            </a:fld>
            <a:endParaRPr lang="en-US" smtClean="0"/>
          </a:p>
        </p:txBody>
      </p:sp>
    </p:spTree>
    <p:extLst>
      <p:ext uri="{BB962C8B-B14F-4D97-AF65-F5344CB8AC3E}">
        <p14:creationId xmlns:p14="http://schemas.microsoft.com/office/powerpoint/2010/main" val="17361969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9671"/>
            <a:ext cx="8229600" cy="1143000"/>
          </a:xfrm>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STRINGER LIGHTS DOS</a:t>
            </a:r>
          </a:p>
        </p:txBody>
      </p:sp>
      <p:sp>
        <p:nvSpPr>
          <p:cNvPr id="3" name="Content Placeholder 2"/>
          <p:cNvSpPr>
            <a:spLocks noGrp="1"/>
          </p:cNvSpPr>
          <p:nvPr>
            <p:ph sz="half" idx="1"/>
          </p:nvPr>
        </p:nvSpPr>
        <p:spPr>
          <a:xfrm>
            <a:off x="457200" y="1399084"/>
            <a:ext cx="4038600" cy="4727079"/>
          </a:xfrm>
        </p:spPr>
        <p:txBody>
          <a:bodyPr/>
          <a:lstStyle/>
          <a:p>
            <a:pPr>
              <a:buFont typeface="Arial" pitchFamily="34" charset="0"/>
              <a:buChar char="•"/>
            </a:pPr>
            <a:r>
              <a:rPr lang="en-US" sz="1800" dirty="0" smtClean="0"/>
              <a:t>Make </a:t>
            </a:r>
            <a:r>
              <a:rPr lang="en-US" sz="1800" dirty="0"/>
              <a:t>sure stringer lights are in good condition</a:t>
            </a:r>
            <a:r>
              <a:rPr lang="en-US" sz="1800" dirty="0" smtClean="0"/>
              <a:t>.</a:t>
            </a:r>
          </a:p>
          <a:p>
            <a:pPr>
              <a:buFont typeface="Arial" pitchFamily="34" charset="0"/>
              <a:buChar char="•"/>
            </a:pPr>
            <a:endParaRPr lang="en-US" sz="1200" dirty="0"/>
          </a:p>
          <a:p>
            <a:pPr>
              <a:buFont typeface="Arial" pitchFamily="34" charset="0"/>
              <a:buChar char="•"/>
            </a:pPr>
            <a:r>
              <a:rPr lang="en-US" sz="1800" dirty="0"/>
              <a:t>Ensure an unbroken bulb is in every socket</a:t>
            </a:r>
            <a:r>
              <a:rPr lang="en-US" sz="1800" dirty="0" smtClean="0"/>
              <a:t>.</a:t>
            </a:r>
          </a:p>
          <a:p>
            <a:pPr>
              <a:buFont typeface="Arial" pitchFamily="34" charset="0"/>
              <a:buChar char="•"/>
            </a:pPr>
            <a:endParaRPr lang="en-US" sz="1200" dirty="0"/>
          </a:p>
          <a:p>
            <a:pPr>
              <a:buFont typeface="Arial" pitchFamily="34" charset="0"/>
              <a:buChar char="•"/>
            </a:pPr>
            <a:r>
              <a:rPr lang="en-US" sz="1800" dirty="0" smtClean="0"/>
              <a:t>Be sure that each </a:t>
            </a:r>
            <a:r>
              <a:rPr lang="en-US" sz="1800" dirty="0"/>
              <a:t>bulb shall be protected by a cage</a:t>
            </a:r>
            <a:r>
              <a:rPr lang="en-US" sz="1800" dirty="0" smtClean="0"/>
              <a:t>.</a:t>
            </a:r>
          </a:p>
          <a:p>
            <a:pPr>
              <a:buFont typeface="Arial" pitchFamily="34" charset="0"/>
              <a:buChar char="•"/>
            </a:pPr>
            <a:endParaRPr lang="en-US" sz="1200" dirty="0"/>
          </a:p>
          <a:p>
            <a:pPr>
              <a:buFont typeface="Arial" pitchFamily="34" charset="0"/>
              <a:buChar char="•"/>
            </a:pPr>
            <a:r>
              <a:rPr lang="en-US" sz="1800" dirty="0"/>
              <a:t>Hang stringers from the overhead using non-conductive material ONLY.  Nylon strapping or small diameter manila rope is the preferred material</a:t>
            </a:r>
            <a:r>
              <a:rPr lang="en-US" sz="1800" dirty="0" smtClean="0"/>
              <a:t>.</a:t>
            </a:r>
          </a:p>
          <a:p>
            <a:pPr>
              <a:buFont typeface="Arial" pitchFamily="34" charset="0"/>
              <a:buChar char="•"/>
            </a:pPr>
            <a:endParaRPr lang="en-US" sz="1200" dirty="0" smtClean="0"/>
          </a:p>
          <a:p>
            <a:pPr>
              <a:buFont typeface="Arial" pitchFamily="34" charset="0"/>
              <a:buChar char="•"/>
            </a:pPr>
            <a:r>
              <a:rPr lang="en-US" sz="1800" dirty="0" smtClean="0"/>
              <a:t>Carry a flashlight!  Even when stringer lights are installed.</a:t>
            </a:r>
            <a:endParaRPr lang="en-US" sz="1800" dirty="0"/>
          </a:p>
          <a:p>
            <a:pPr marL="0" indent="0">
              <a:buFontTx/>
              <a:buNone/>
              <a:defRPr/>
            </a:pPr>
            <a:endParaRPr lang="en-US" dirty="0"/>
          </a:p>
        </p:txBody>
      </p:sp>
      <p:sp>
        <p:nvSpPr>
          <p:cNvPr id="1177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729E21-6197-4067-BF0C-C2AD08DBFFC2}" type="slidenum">
              <a:rPr lang="en-US" smtClean="0"/>
              <a:pPr eaLnBrk="1" hangingPunct="1"/>
              <a:t>122</a:t>
            </a:fld>
            <a:endParaRPr lang="en-US" smtClean="0"/>
          </a:p>
        </p:txBody>
      </p:sp>
      <p:pic>
        <p:nvPicPr>
          <p:cNvPr id="4" name="Content Placeholder 3"/>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48200" y="1881981"/>
            <a:ext cx="4038600" cy="4038600"/>
          </a:xfrm>
        </p:spPr>
      </p:pic>
    </p:spTree>
    <p:extLst>
      <p:ext uri="{BB962C8B-B14F-4D97-AF65-F5344CB8AC3E}">
        <p14:creationId xmlns:p14="http://schemas.microsoft.com/office/powerpoint/2010/main" val="342438650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EXPLOSION PROOF LIGHTING</a:t>
            </a:r>
          </a:p>
        </p:txBody>
      </p:sp>
      <p:sp>
        <p:nvSpPr>
          <p:cNvPr id="121859" name="Content Placeholder 2"/>
          <p:cNvSpPr>
            <a:spLocks noGrp="1"/>
          </p:cNvSpPr>
          <p:nvPr>
            <p:ph idx="1"/>
          </p:nvPr>
        </p:nvSpPr>
        <p:spPr/>
        <p:txBody>
          <a:bodyPr/>
          <a:lstStyle/>
          <a:p>
            <a:endParaRPr lang="en-US" sz="2400" dirty="0" smtClean="0"/>
          </a:p>
          <a:p>
            <a:r>
              <a:rPr lang="en-US" sz="2400" dirty="0" smtClean="0"/>
              <a:t>When mechanical cleaning or other work </a:t>
            </a:r>
            <a:r>
              <a:rPr lang="en-US" sz="2400" u="sng" dirty="0" smtClean="0"/>
              <a:t>NOT INVOLVING SPRAY PAINTING</a:t>
            </a:r>
            <a:r>
              <a:rPr lang="en-US" sz="2400" dirty="0" smtClean="0"/>
              <a:t>, stringer lights and florescent tubes are acceptable.</a:t>
            </a:r>
          </a:p>
          <a:p>
            <a:endParaRPr lang="en-US" sz="2400" dirty="0" smtClean="0"/>
          </a:p>
          <a:p>
            <a:r>
              <a:rPr lang="en-US" sz="2400" dirty="0" smtClean="0"/>
              <a:t>When spray painting or performing work that may create an explosive atmosphere, the stringers and florescent lights </a:t>
            </a:r>
            <a:r>
              <a:rPr lang="en-US" sz="2400" u="sng" dirty="0" smtClean="0"/>
              <a:t>MUST BE UNPLUGGED</a:t>
            </a:r>
            <a:r>
              <a:rPr lang="en-US" sz="2400" dirty="0" smtClean="0"/>
              <a:t>.</a:t>
            </a:r>
          </a:p>
        </p:txBody>
      </p:sp>
      <p:sp>
        <p:nvSpPr>
          <p:cNvPr id="1218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2ADC37-E100-4B5C-8A31-F532AD3DBC0C}" type="slidenum">
              <a:rPr lang="en-US" smtClean="0"/>
              <a:pPr eaLnBrk="1" hangingPunct="1"/>
              <a:t>123</a:t>
            </a:fld>
            <a:endParaRPr lang="en-US" smtClean="0"/>
          </a:p>
        </p:txBody>
      </p:sp>
    </p:spTree>
    <p:extLst>
      <p:ext uri="{BB962C8B-B14F-4D97-AF65-F5344CB8AC3E}">
        <p14:creationId xmlns:p14="http://schemas.microsoft.com/office/powerpoint/2010/main" val="98933819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57200" y="0"/>
            <a:ext cx="8229600" cy="1143000"/>
          </a:xfrm>
        </p:spPr>
        <p:txBody>
          <a:bodyPr/>
          <a:lstStyle/>
          <a:p>
            <a:r>
              <a:rPr lang="en-US" dirty="0" smtClean="0"/>
              <a:t>EXPLOSION PROOF LIGHTING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16333090"/>
              </p:ext>
            </p:extLst>
          </p:nvPr>
        </p:nvGraphicFramePr>
        <p:xfrm>
          <a:off x="457200" y="1143000"/>
          <a:ext cx="8229600" cy="4964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8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668182-2759-44DD-9B75-BCA249AC75C0}" type="slidenum">
              <a:rPr lang="en-US" smtClean="0"/>
              <a:pPr eaLnBrk="1" hangingPunct="1"/>
              <a:t>124</a:t>
            </a:fld>
            <a:endParaRPr lang="en-US" smtClean="0"/>
          </a:p>
        </p:txBody>
      </p:sp>
    </p:spTree>
    <p:extLst>
      <p:ext uri="{BB962C8B-B14F-4D97-AF65-F5344CB8AC3E}">
        <p14:creationId xmlns:p14="http://schemas.microsoft.com/office/powerpoint/2010/main" val="34502339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POWER CORD AND LIGHTING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eaLnBrk="1" hangingPunct="1"/>
            <a:r>
              <a:rPr lang="en-US" sz="2800" dirty="0" smtClean="0"/>
              <a:t>Can you use a stringer as an extension cord if it is 18-gauge</a:t>
            </a:r>
            <a:r>
              <a:rPr lang="en-US" sz="2800" b="0" dirty="0" smtClean="0">
                <a:solidFill>
                  <a:schemeClr val="tx1"/>
                </a:solidFill>
              </a:rPr>
              <a:t>?</a:t>
            </a:r>
          </a:p>
          <a:p>
            <a:pPr eaLnBrk="1" hangingPunct="1"/>
            <a:endParaRPr lang="en-US" sz="2800" dirty="0"/>
          </a:p>
          <a:p>
            <a:pPr eaLnBrk="1" hangingPunct="1"/>
            <a:endParaRPr lang="en-US" sz="2800" b="0" dirty="0" smtClean="0">
              <a:solidFill>
                <a:schemeClr val="tx1"/>
              </a:solidFill>
            </a:endParaRPr>
          </a:p>
          <a:p>
            <a:pPr eaLnBrk="1" hangingPunct="1"/>
            <a:endParaRPr lang="en-US" sz="2800" dirty="0"/>
          </a:p>
          <a:p>
            <a:pPr eaLnBrk="1" hangingPunct="1"/>
            <a:r>
              <a:rPr lang="en-US" sz="2800" b="0" dirty="0" smtClean="0">
                <a:solidFill>
                  <a:schemeClr val="tx1"/>
                </a:solidFill>
              </a:rPr>
              <a:t>How should you carry a power tool?</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125</a:t>
            </a:fld>
            <a:endParaRPr lang="en-US" dirty="0"/>
          </a:p>
        </p:txBody>
      </p:sp>
    </p:spTree>
    <p:extLst>
      <p:ext uri="{BB962C8B-B14F-4D97-AF65-F5344CB8AC3E}">
        <p14:creationId xmlns:p14="http://schemas.microsoft.com/office/powerpoint/2010/main" val="312538145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CHAIN FALLS AND COME ALONGS</a:t>
            </a:r>
            <a:endParaRPr lang="en-US" dirty="0"/>
          </a:p>
        </p:txBody>
      </p:sp>
      <p:sp>
        <p:nvSpPr>
          <p:cNvPr id="3" name="Content Placeholder 2"/>
          <p:cNvSpPr>
            <a:spLocks noGrp="1"/>
          </p:cNvSpPr>
          <p:nvPr>
            <p:ph sz="half" idx="1"/>
          </p:nvPr>
        </p:nvSpPr>
        <p:spPr>
          <a:xfrm>
            <a:off x="457200" y="1905000"/>
            <a:ext cx="4038600" cy="4449763"/>
          </a:xfrm>
        </p:spPr>
        <p:txBody>
          <a:bodyPr/>
          <a:lstStyle/>
          <a:p>
            <a:r>
              <a:rPr lang="en-US" sz="2400" dirty="0"/>
              <a:t>Heavy </a:t>
            </a:r>
            <a:r>
              <a:rPr lang="en-US" sz="2400" dirty="0" smtClean="0"/>
              <a:t>material is often into </a:t>
            </a:r>
            <a:r>
              <a:rPr lang="en-US" sz="2400" dirty="0"/>
              <a:t>position using </a:t>
            </a:r>
            <a:r>
              <a:rPr lang="en-US" sz="2400" dirty="0" smtClean="0"/>
              <a:t>a hand-powered hoist </a:t>
            </a:r>
            <a:r>
              <a:rPr lang="en-US" sz="2400" dirty="0"/>
              <a:t>called </a:t>
            </a:r>
            <a:r>
              <a:rPr lang="en-US" sz="2400" dirty="0" smtClean="0"/>
              <a:t>a </a:t>
            </a:r>
            <a:r>
              <a:rPr lang="en-US" sz="2400" b="1" dirty="0" smtClean="0"/>
              <a:t>chain fall</a:t>
            </a:r>
            <a:r>
              <a:rPr lang="en-US" sz="2400" dirty="0" smtClean="0"/>
              <a:t>. </a:t>
            </a:r>
          </a:p>
          <a:p>
            <a:endParaRPr lang="en-US" sz="2400" dirty="0" smtClean="0"/>
          </a:p>
          <a:p>
            <a:r>
              <a:rPr lang="en-US" sz="2400" dirty="0" smtClean="0"/>
              <a:t>Chain </a:t>
            </a:r>
            <a:r>
              <a:rPr lang="en-US" sz="2400" dirty="0"/>
              <a:t>falls </a:t>
            </a:r>
            <a:r>
              <a:rPr lang="en-US" sz="2400" dirty="0" smtClean="0"/>
              <a:t>work </a:t>
            </a:r>
            <a:r>
              <a:rPr lang="en-US" sz="2400" dirty="0"/>
              <a:t>on the pulley principle, allowing one person to slowly lift hundreds of pounds. </a:t>
            </a:r>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126</a:t>
            </a:fld>
            <a:endParaRPr lang="en-US" dirty="0"/>
          </a:p>
        </p:txBody>
      </p:sp>
      <p:sp>
        <p:nvSpPr>
          <p:cNvPr id="6" name="Content Placeholder 2"/>
          <p:cNvSpPr>
            <a:spLocks noGrp="1"/>
          </p:cNvSpPr>
          <p:nvPr>
            <p:ph sz="half" idx="1"/>
          </p:nvPr>
        </p:nvSpPr>
        <p:spPr>
          <a:xfrm>
            <a:off x="4457701" y="1828800"/>
            <a:ext cx="4343400" cy="4525963"/>
          </a:xfrm>
        </p:spPr>
        <p:txBody>
          <a:bodyPr/>
          <a:lstStyle/>
          <a:p>
            <a:r>
              <a:rPr lang="en-US" sz="2400" dirty="0"/>
              <a:t>A come-along is </a:t>
            </a:r>
            <a:r>
              <a:rPr lang="en-US" sz="2400" dirty="0" smtClean="0"/>
              <a:t>a hand- operated, ratchet-lever</a:t>
            </a:r>
            <a:r>
              <a:rPr lang="en-US" sz="2400" dirty="0"/>
              <a:t> </a:t>
            </a:r>
            <a:r>
              <a:rPr lang="en-US" sz="2400" dirty="0" smtClean="0"/>
              <a:t>winch. </a:t>
            </a:r>
          </a:p>
          <a:p>
            <a:endParaRPr lang="en-US" sz="2400" dirty="0" smtClean="0"/>
          </a:p>
          <a:p>
            <a:r>
              <a:rPr lang="en-US" sz="2400" dirty="0" smtClean="0"/>
              <a:t>It is used for stretching, lifting, straightening and as a safety tie.</a:t>
            </a:r>
            <a:endParaRPr lang="en-US" sz="2400" dirty="0"/>
          </a:p>
        </p:txBody>
      </p:sp>
      <p:sp>
        <p:nvSpPr>
          <p:cNvPr id="4" name="Right Arrow 3"/>
          <p:cNvSpPr/>
          <p:nvPr/>
        </p:nvSpPr>
        <p:spPr>
          <a:xfrm rot="5400000">
            <a:off x="1753688" y="1426031"/>
            <a:ext cx="805543" cy="3048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5400000">
            <a:off x="6074229" y="1373580"/>
            <a:ext cx="805544" cy="3048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6880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CHAIN FALLS AND COME ALONGS</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127</a:t>
            </a:fld>
            <a:endParaRPr lang="en-US" dirty="0"/>
          </a:p>
        </p:txBody>
      </p:sp>
      <p:pic>
        <p:nvPicPr>
          <p:cNvPr id="7170" name="Picture 2" descr="http://ecx.images-amazon.com/images/I/314ydHgB7NL._SL500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53" y="19812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415534"/>
            <a:ext cx="1653017" cy="461665"/>
          </a:xfrm>
          <a:prstGeom prst="rect">
            <a:avLst/>
          </a:prstGeom>
          <a:noFill/>
        </p:spPr>
        <p:txBody>
          <a:bodyPr wrap="none" rtlCol="0">
            <a:spAutoFit/>
          </a:bodyPr>
          <a:lstStyle/>
          <a:p>
            <a:r>
              <a:rPr lang="en-US" sz="2400" b="1" dirty="0" smtClean="0"/>
              <a:t>Chain Fall</a:t>
            </a:r>
            <a:endParaRPr lang="en-US" sz="2400" b="1" dirty="0"/>
          </a:p>
        </p:txBody>
      </p:sp>
      <p:pic>
        <p:nvPicPr>
          <p:cNvPr id="921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24052" y="3752322"/>
            <a:ext cx="4075585" cy="206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1096" y="2971800"/>
            <a:ext cx="1984646" cy="461665"/>
          </a:xfrm>
          <a:prstGeom prst="rect">
            <a:avLst/>
          </a:prstGeom>
          <a:noFill/>
        </p:spPr>
        <p:txBody>
          <a:bodyPr wrap="none" rtlCol="0">
            <a:spAutoFit/>
          </a:bodyPr>
          <a:lstStyle/>
          <a:p>
            <a:r>
              <a:rPr lang="en-US" sz="2400" b="1" dirty="0" smtClean="0"/>
              <a:t>Come Along</a:t>
            </a:r>
            <a:endParaRPr lang="en-US" sz="2400" b="1" dirty="0"/>
          </a:p>
        </p:txBody>
      </p:sp>
    </p:spTree>
    <p:extLst>
      <p:ext uri="{BB962C8B-B14F-4D97-AF65-F5344CB8AC3E}">
        <p14:creationId xmlns:p14="http://schemas.microsoft.com/office/powerpoint/2010/main" val="27131414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4636"/>
            <a:ext cx="8229600" cy="1143000"/>
          </a:xfrm>
        </p:spPr>
        <p:txBody>
          <a:bodyPr/>
          <a:lstStyle/>
          <a:p>
            <a:r>
              <a:rPr lang="en-US" dirty="0" smtClean="0"/>
              <a:t>EXERCISE</a:t>
            </a:r>
          </a:p>
        </p:txBody>
      </p:sp>
      <p:sp>
        <p:nvSpPr>
          <p:cNvPr id="29699" name="Text Placeholder 2"/>
          <p:cNvSpPr>
            <a:spLocks noGrp="1"/>
          </p:cNvSpPr>
          <p:nvPr>
            <p:ph type="body" sz="half" idx="1"/>
          </p:nvPr>
        </p:nvSpPr>
        <p:spPr>
          <a:xfrm>
            <a:off x="457200" y="1295400"/>
            <a:ext cx="4038600" cy="4830763"/>
          </a:xfrm>
          <a:ln>
            <a:solidFill>
              <a:schemeClr val="tx1"/>
            </a:solidFill>
          </a:ln>
        </p:spPr>
        <p:txBody>
          <a:bodyPr/>
          <a:lstStyle/>
          <a:p>
            <a:pPr marL="0" indent="0">
              <a:buNone/>
            </a:pPr>
            <a:r>
              <a:rPr lang="en-US" sz="2000" dirty="0" smtClean="0"/>
              <a:t>List below Chain Fall/Come Along              </a:t>
            </a:r>
          </a:p>
          <a:p>
            <a:pPr marL="0" indent="0">
              <a:buNone/>
            </a:pPr>
            <a:r>
              <a:rPr lang="en-US" sz="2000" dirty="0" smtClean="0"/>
              <a:t>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xfrm>
            <a:off x="4648200" y="1295400"/>
            <a:ext cx="4038600" cy="4830763"/>
          </a:xfrm>
          <a:ln>
            <a:solidFill>
              <a:schemeClr val="tx1"/>
            </a:solidFill>
          </a:ln>
        </p:spPr>
        <p:txBody>
          <a:bodyPr/>
          <a:lstStyle/>
          <a:p>
            <a:pPr marL="0" indent="0">
              <a:buNone/>
            </a:pPr>
            <a:r>
              <a:rPr lang="en-US" sz="2000" dirty="0" smtClean="0"/>
              <a:t>List below protective measures</a:t>
            </a:r>
          </a:p>
          <a:p>
            <a:endParaRPr lang="en-US" sz="1000" dirty="0" smtClean="0"/>
          </a:p>
          <a:p>
            <a:endParaRPr lang="en-US" sz="14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128</a:t>
            </a:fld>
            <a:endParaRPr lang="en-US" smtClean="0"/>
          </a:p>
        </p:txBody>
      </p:sp>
    </p:spTree>
    <p:extLst>
      <p:ext uri="{BB962C8B-B14F-4D97-AF65-F5344CB8AC3E}">
        <p14:creationId xmlns:p14="http://schemas.microsoft.com/office/powerpoint/2010/main" val="387093319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CHAIN FALLS &amp; COME ALONGS</a:t>
            </a:r>
          </a:p>
        </p:txBody>
      </p:sp>
      <p:sp>
        <p:nvSpPr>
          <p:cNvPr id="3" name="Content Placeholder 2"/>
          <p:cNvSpPr>
            <a:spLocks noGrp="1"/>
          </p:cNvSpPr>
          <p:nvPr>
            <p:ph idx="1"/>
          </p:nvPr>
        </p:nvSpPr>
        <p:spPr/>
        <p:txBody>
          <a:bodyPr/>
          <a:lstStyle/>
          <a:p>
            <a:pPr>
              <a:defRPr/>
            </a:pPr>
            <a:r>
              <a:rPr lang="en-US" sz="2400" dirty="0" smtClean="0"/>
              <a:t>Safe rigging operations require the proper use of chain falls and come </a:t>
            </a:r>
            <a:r>
              <a:rPr lang="en-US" sz="2400" dirty="0" err="1" smtClean="0"/>
              <a:t>alongs</a:t>
            </a:r>
            <a:r>
              <a:rPr lang="en-US" sz="2400" dirty="0" smtClean="0"/>
              <a:t>.  These devices should be used for straight pulls ONLY.</a:t>
            </a:r>
          </a:p>
          <a:p>
            <a:pPr>
              <a:defRPr/>
            </a:pPr>
            <a:endParaRPr lang="en-US" sz="2400" dirty="0" smtClean="0"/>
          </a:p>
          <a:p>
            <a:pPr>
              <a:defRPr/>
            </a:pPr>
            <a:r>
              <a:rPr lang="en-US" sz="2400" dirty="0" smtClean="0"/>
              <a:t>The manufacturers inform us that using the device’s chain for a choker is unsafe.  The chain is designed for straight pulls ONLY.</a:t>
            </a:r>
          </a:p>
          <a:p>
            <a:pPr>
              <a:defRPr/>
            </a:pPr>
            <a:endParaRPr lang="en-US" sz="2400" dirty="0" smtClean="0"/>
          </a:p>
          <a:p>
            <a:pPr>
              <a:defRPr/>
            </a:pPr>
            <a:r>
              <a:rPr lang="en-US" sz="2400" dirty="0" smtClean="0"/>
              <a:t>Using the chain as a choker weakens the chain and could cause it to fail.</a:t>
            </a:r>
            <a:endParaRPr lang="en-US" sz="2400" dirty="0"/>
          </a:p>
        </p:txBody>
      </p:sp>
      <p:sp>
        <p:nvSpPr>
          <p:cNvPr id="1249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AD4526-EDEC-45DA-BBF1-AC3B447AAABD}" type="slidenum">
              <a:rPr lang="en-US" smtClean="0"/>
              <a:pPr eaLnBrk="1" hangingPunct="1"/>
              <a:t>129</a:t>
            </a:fld>
            <a:endParaRPr lang="en-US" smtClean="0"/>
          </a:p>
        </p:txBody>
      </p:sp>
    </p:spTree>
    <p:extLst>
      <p:ext uri="{BB962C8B-B14F-4D97-AF65-F5344CB8AC3E}">
        <p14:creationId xmlns:p14="http://schemas.microsoft.com/office/powerpoint/2010/main" val="3786275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8"/>
          <p:cNvSpPr>
            <a:spLocks noGrp="1" noChangeArrowheads="1"/>
          </p:cNvSpPr>
          <p:nvPr>
            <p:ph type="title"/>
          </p:nvPr>
        </p:nvSpPr>
        <p:spPr>
          <a:xfrm>
            <a:off x="381000" y="76200"/>
            <a:ext cx="8382000" cy="1143000"/>
          </a:xfrm>
          <a:noFill/>
        </p:spPr>
        <p:txBody>
          <a:bodyPr/>
          <a:lstStyle/>
          <a:p>
            <a:r>
              <a:rPr lang="en-US" dirty="0" smtClean="0"/>
              <a:t>PROPER USE AND CARE</a:t>
            </a:r>
          </a:p>
        </p:txBody>
      </p:sp>
      <p:sp>
        <p:nvSpPr>
          <p:cNvPr id="16387" name="Rectangle 39"/>
          <p:cNvSpPr>
            <a:spLocks noGrp="1" noChangeArrowheads="1"/>
          </p:cNvSpPr>
          <p:nvPr>
            <p:ph type="body" idx="1"/>
          </p:nvPr>
        </p:nvSpPr>
        <p:spPr>
          <a:xfrm>
            <a:off x="381000" y="1371600"/>
            <a:ext cx="8763000" cy="4114800"/>
          </a:xfrm>
          <a:noFill/>
        </p:spPr>
        <p:txBody>
          <a:bodyPr/>
          <a:lstStyle/>
          <a:p>
            <a:pPr>
              <a:buFontTx/>
              <a:buNone/>
            </a:pPr>
            <a:r>
              <a:rPr lang="en-US" sz="2400" dirty="0" smtClean="0"/>
              <a:t>You must use hand tools properly. </a:t>
            </a:r>
          </a:p>
          <a:p>
            <a:pPr>
              <a:buFontTx/>
              <a:buNone/>
            </a:pPr>
            <a:endParaRPr lang="en-US" sz="2400" dirty="0" smtClean="0"/>
          </a:p>
          <a:p>
            <a:pPr>
              <a:buFontTx/>
              <a:buNone/>
            </a:pPr>
            <a:r>
              <a:rPr lang="en-US" sz="2400" dirty="0" smtClean="0"/>
              <a:t> </a:t>
            </a:r>
            <a:r>
              <a:rPr lang="en-US" sz="2400" i="1" dirty="0" smtClean="0">
                <a:solidFill>
                  <a:srgbClr val="FF0000"/>
                </a:solidFill>
              </a:rPr>
              <a:t>ALWAYS</a:t>
            </a:r>
            <a:r>
              <a:rPr lang="en-US" sz="2400" dirty="0" smtClean="0"/>
              <a:t>…….</a:t>
            </a:r>
          </a:p>
          <a:p>
            <a:pPr lvl="1">
              <a:lnSpc>
                <a:spcPct val="150000"/>
              </a:lnSpc>
            </a:pPr>
            <a:r>
              <a:rPr lang="en-US" sz="2400" dirty="0" smtClean="0"/>
              <a:t>  Have the correct tools before starting a task.</a:t>
            </a:r>
          </a:p>
          <a:p>
            <a:pPr lvl="1">
              <a:lnSpc>
                <a:spcPct val="150000"/>
              </a:lnSpc>
            </a:pPr>
            <a:r>
              <a:rPr lang="en-US" sz="2400" dirty="0" smtClean="0"/>
              <a:t>  Use </a:t>
            </a:r>
            <a:r>
              <a:rPr lang="en-US" sz="2400" dirty="0"/>
              <a:t>them for their intended purpose</a:t>
            </a:r>
            <a:r>
              <a:rPr lang="en-US" sz="2400" dirty="0" smtClean="0"/>
              <a:t>.</a:t>
            </a:r>
          </a:p>
          <a:p>
            <a:pPr lvl="1">
              <a:lnSpc>
                <a:spcPct val="150000"/>
              </a:lnSpc>
            </a:pPr>
            <a:r>
              <a:rPr lang="en-US" sz="2400" dirty="0" smtClean="0"/>
              <a:t>  Clean them before and after use.</a:t>
            </a:r>
          </a:p>
          <a:p>
            <a:pPr lvl="1">
              <a:lnSpc>
                <a:spcPct val="150000"/>
              </a:lnSpc>
            </a:pPr>
            <a:r>
              <a:rPr lang="en-US" sz="2400" dirty="0" smtClean="0"/>
              <a:t>  Store them in the correct container or rack.</a:t>
            </a:r>
          </a:p>
          <a:p>
            <a:pPr lvl="1">
              <a:lnSpc>
                <a:spcPct val="150000"/>
              </a:lnSpc>
            </a:pPr>
            <a:r>
              <a:rPr lang="en-US" sz="2400" dirty="0" smtClean="0"/>
              <a:t>  Discontinue using worn out hand tools. Replace them.</a:t>
            </a:r>
          </a:p>
          <a:p>
            <a:endParaRPr lang="en-US" sz="2400" dirty="0" smtClean="0"/>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13</a:t>
            </a:fld>
            <a:endParaRPr lang="en-US" dirty="0"/>
          </a:p>
        </p:txBody>
      </p:sp>
    </p:spTree>
    <p:extLst>
      <p:ext uri="{BB962C8B-B14F-4D97-AF65-F5344CB8AC3E}">
        <p14:creationId xmlns:p14="http://schemas.microsoft.com/office/powerpoint/2010/main" val="140814225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0" y="152400"/>
            <a:ext cx="9144000" cy="1143000"/>
          </a:xfrm>
        </p:spPr>
        <p:txBody>
          <a:bodyPr/>
          <a:lstStyle/>
          <a:p>
            <a:r>
              <a:rPr lang="en-US" dirty="0" smtClean="0"/>
              <a:t>CHAIN FALLS &amp; COME ALONGS DOS</a:t>
            </a:r>
          </a:p>
        </p:txBody>
      </p:sp>
      <p:sp>
        <p:nvSpPr>
          <p:cNvPr id="3" name="Text Placeholder 2"/>
          <p:cNvSpPr>
            <a:spLocks noGrp="1"/>
          </p:cNvSpPr>
          <p:nvPr>
            <p:ph type="body" sz="half" idx="1"/>
          </p:nvPr>
        </p:nvSpPr>
        <p:spPr>
          <a:xfrm>
            <a:off x="457200" y="1295400"/>
            <a:ext cx="4038600" cy="4449763"/>
          </a:xfrm>
        </p:spPr>
        <p:txBody>
          <a:bodyPr/>
          <a:lstStyle/>
          <a:p>
            <a:pPr>
              <a:defRPr/>
            </a:pPr>
            <a:r>
              <a:rPr lang="en-US" sz="2200" dirty="0" smtClean="0"/>
              <a:t>Clear workers from suspended load.</a:t>
            </a:r>
          </a:p>
          <a:p>
            <a:pPr>
              <a:defRPr/>
            </a:pPr>
            <a:r>
              <a:rPr lang="en-US" sz="2200" dirty="0" smtClean="0"/>
              <a:t>Operate within Safe Working Limit - SWL</a:t>
            </a:r>
          </a:p>
          <a:p>
            <a:pPr>
              <a:defRPr/>
            </a:pPr>
            <a:r>
              <a:rPr lang="en-US" sz="2200" dirty="0" smtClean="0"/>
              <a:t>Report damage immediately</a:t>
            </a:r>
          </a:p>
          <a:p>
            <a:pPr>
              <a:defRPr/>
            </a:pPr>
            <a:r>
              <a:rPr lang="en-US" sz="2200" dirty="0" smtClean="0"/>
              <a:t>Be familiar with controls, procedures and warnings</a:t>
            </a:r>
          </a:p>
          <a:p>
            <a:pPr>
              <a:defRPr/>
            </a:pPr>
            <a:r>
              <a:rPr lang="en-US" sz="2200" dirty="0" smtClean="0"/>
              <a:t>Lift load ONLY if the chain is properly seated in the wheels or sprockets</a:t>
            </a:r>
          </a:p>
          <a:p>
            <a:pPr>
              <a:defRPr/>
            </a:pPr>
            <a:r>
              <a:rPr lang="en-US" sz="2200" dirty="0" smtClean="0"/>
              <a:t>Protect the load chain from spatter and electrode contact.</a:t>
            </a:r>
          </a:p>
        </p:txBody>
      </p:sp>
      <p:sp>
        <p:nvSpPr>
          <p:cNvPr id="125956" name="Content Placeholder 3"/>
          <p:cNvSpPr>
            <a:spLocks noGrp="1"/>
          </p:cNvSpPr>
          <p:nvPr>
            <p:ph sz="half" idx="2"/>
          </p:nvPr>
        </p:nvSpPr>
        <p:spPr>
          <a:xfrm>
            <a:off x="4648200" y="1143000"/>
            <a:ext cx="4038600" cy="4449763"/>
          </a:xfrm>
        </p:spPr>
        <p:txBody>
          <a:bodyPr/>
          <a:lstStyle/>
          <a:p>
            <a:r>
              <a:rPr lang="en-US" sz="2200" dirty="0" smtClean="0"/>
              <a:t>Be certain the hook latch is closed and not supporting any part of the load.</a:t>
            </a:r>
          </a:p>
          <a:p>
            <a:r>
              <a:rPr lang="en-US" sz="2200" dirty="0"/>
              <a:t>Operate only centered </a:t>
            </a:r>
            <a:r>
              <a:rPr lang="en-US" sz="2200" dirty="0" smtClean="0"/>
              <a:t>load</a:t>
            </a:r>
          </a:p>
          <a:p>
            <a:r>
              <a:rPr lang="en-US" sz="2200" dirty="0" smtClean="0"/>
              <a:t>Handle the equipment carefully.  A lot of equipment is damaged by dropping.</a:t>
            </a:r>
          </a:p>
          <a:p>
            <a:r>
              <a:rPr lang="en-US" sz="2200" dirty="0" smtClean="0"/>
              <a:t>Protect the load chain from weld spatter </a:t>
            </a:r>
          </a:p>
          <a:p>
            <a:r>
              <a:rPr lang="en-US" sz="2200" dirty="0" smtClean="0"/>
              <a:t>Be sure the load slings or attachments are the right size and seated in the hook saddle</a:t>
            </a:r>
          </a:p>
          <a:p>
            <a:endParaRPr lang="en-US" sz="2000" dirty="0" smtClean="0"/>
          </a:p>
        </p:txBody>
      </p:sp>
      <p:sp>
        <p:nvSpPr>
          <p:cNvPr id="1259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22806C-9BC3-463D-A7C3-0DAFEF5318BF}" type="slidenum">
              <a:rPr lang="en-US" smtClean="0"/>
              <a:pPr eaLnBrk="1" hangingPunct="1"/>
              <a:t>130</a:t>
            </a:fld>
            <a:endParaRPr lang="en-US" dirty="0" smtClean="0"/>
          </a:p>
        </p:txBody>
      </p:sp>
    </p:spTree>
    <p:extLst>
      <p:ext uri="{BB962C8B-B14F-4D97-AF65-F5344CB8AC3E}">
        <p14:creationId xmlns:p14="http://schemas.microsoft.com/office/powerpoint/2010/main" val="308353175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533400" y="152400"/>
            <a:ext cx="8229600" cy="1143000"/>
          </a:xfrm>
        </p:spPr>
        <p:txBody>
          <a:bodyPr/>
          <a:lstStyle/>
          <a:p>
            <a:r>
              <a:rPr lang="en-US" dirty="0" smtClean="0"/>
              <a:t>CHAIN FALLS &amp; COME ALONGS DON’TS</a:t>
            </a:r>
          </a:p>
        </p:txBody>
      </p:sp>
      <p:graphicFrame>
        <p:nvGraphicFramePr>
          <p:cNvPr id="3" name="Diagram 2"/>
          <p:cNvGraphicFramePr/>
          <p:nvPr>
            <p:extLst>
              <p:ext uri="{D42A27DB-BD31-4B8C-83A1-F6EECF244321}">
                <p14:modId xmlns:p14="http://schemas.microsoft.com/office/powerpoint/2010/main" val="3143672871"/>
              </p:ext>
            </p:extLst>
          </p:nvPr>
        </p:nvGraphicFramePr>
        <p:xfrm>
          <a:off x="914400" y="1371600"/>
          <a:ext cx="72390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98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BCE455-7A70-4622-9FE9-38D09C0DF685}" type="slidenum">
              <a:rPr lang="en-US" smtClean="0"/>
              <a:pPr eaLnBrk="1" hangingPunct="1"/>
              <a:t>131</a:t>
            </a:fld>
            <a:endParaRPr lang="en-US" smtClean="0"/>
          </a:p>
        </p:txBody>
      </p:sp>
    </p:spTree>
    <p:extLst>
      <p:ext uri="{BB962C8B-B14F-4D97-AF65-F5344CB8AC3E}">
        <p14:creationId xmlns:p14="http://schemas.microsoft.com/office/powerpoint/2010/main" val="182270336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title"/>
          </p:nvPr>
        </p:nvSpPr>
        <p:spPr>
          <a:xfrm>
            <a:off x="304800" y="76200"/>
            <a:ext cx="8382000" cy="1143000"/>
          </a:xfrm>
          <a:noFill/>
        </p:spPr>
        <p:txBody>
          <a:bodyPr/>
          <a:lstStyle/>
          <a:p>
            <a:r>
              <a:rPr lang="en-US" dirty="0" smtClean="0">
                <a:latin typeface="+mn-lt"/>
              </a:rPr>
              <a:t>CHAIN FALL AND COMEALONG “HANGMAN” EXERCISE</a:t>
            </a:r>
          </a:p>
        </p:txBody>
      </p:sp>
      <p:sp>
        <p:nvSpPr>
          <p:cNvPr id="18435" name="Rectangle 12"/>
          <p:cNvSpPr>
            <a:spLocks noGrp="1" noChangeArrowheads="1"/>
          </p:cNvSpPr>
          <p:nvPr>
            <p:ph type="body" idx="1"/>
          </p:nvPr>
        </p:nvSpPr>
        <p:spPr>
          <a:xfrm>
            <a:off x="381000" y="1600200"/>
            <a:ext cx="8382000" cy="4114800"/>
          </a:xfrm>
          <a:noFill/>
        </p:spPr>
        <p:txBody>
          <a:bodyPr/>
          <a:lstStyle/>
          <a:p>
            <a:pPr>
              <a:buFontTx/>
              <a:buNone/>
            </a:pPr>
            <a:endParaRPr lang="en-US" sz="2400" dirty="0" smtClean="0"/>
          </a:p>
          <a:p>
            <a:pPr>
              <a:buFontTx/>
              <a:buNone/>
            </a:pPr>
            <a:r>
              <a:rPr lang="en-US" sz="4400" dirty="0" smtClean="0"/>
              <a:t>1.   _ _ _ _ _ </a:t>
            </a:r>
          </a:p>
          <a:p>
            <a:pPr>
              <a:buFontTx/>
              <a:buNone/>
            </a:pPr>
            <a:endParaRPr lang="en-US" sz="2400" dirty="0" smtClean="0"/>
          </a:p>
          <a:p>
            <a:pPr>
              <a:buFontTx/>
              <a:buNone/>
            </a:pPr>
            <a:endParaRPr lang="en-US" sz="2400" dirty="0"/>
          </a:p>
          <a:p>
            <a:pPr>
              <a:buNone/>
            </a:pPr>
            <a:r>
              <a:rPr lang="en-US" sz="4400" dirty="0" smtClean="0"/>
              <a:t>2.   _ _ _ </a:t>
            </a:r>
            <a:r>
              <a:rPr lang="en-US" sz="4400" dirty="0"/>
              <a:t>_ _ </a:t>
            </a:r>
          </a:p>
          <a:p>
            <a:pPr>
              <a:buFontTx/>
              <a:buNone/>
            </a:pPr>
            <a:endParaRPr lang="en-US" sz="2400" dirty="0"/>
          </a:p>
          <a:p>
            <a:pPr lvl="1">
              <a:buFontTx/>
              <a:buNone/>
            </a:pPr>
            <a:endParaRPr lang="en-US" sz="2000" dirty="0" smtClean="0"/>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132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00250"/>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5912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POST-TEST</a:t>
            </a:r>
          </a:p>
        </p:txBody>
      </p:sp>
      <p:sp>
        <p:nvSpPr>
          <p:cNvPr id="11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0510CF-A0E7-413D-BF6C-80380C006D21}" type="slidenum">
              <a:rPr lang="en-US" smtClean="0"/>
              <a:pPr eaLnBrk="1" hangingPunct="1"/>
              <a:t>133</a:t>
            </a:fld>
            <a:endParaRPr lang="en-US" smtClean="0"/>
          </a:p>
        </p:txBody>
      </p:sp>
      <p:sp>
        <p:nvSpPr>
          <p:cNvPr id="11268" name="Content Placeholder 5"/>
          <p:cNvSpPr>
            <a:spLocks noGrp="1"/>
          </p:cNvSpPr>
          <p:nvPr>
            <p:ph idx="1"/>
          </p:nvPr>
        </p:nvSpPr>
        <p:spPr/>
        <p:txBody>
          <a:bodyPr/>
          <a:lstStyle/>
          <a:p>
            <a:pPr marL="0" indent="0">
              <a:buNone/>
            </a:pPr>
            <a:endParaRPr lang="en-US"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1676400"/>
            <a:ext cx="5514975" cy="38604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8"/>
          <p:cNvSpPr>
            <a:spLocks noChangeArrowheads="1"/>
          </p:cNvSpPr>
          <p:nvPr/>
        </p:nvSpPr>
        <p:spPr bwMode="auto">
          <a:xfrm>
            <a:off x="661987" y="5866176"/>
            <a:ext cx="8001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ja-JP" sz="900" dirty="0"/>
              <a:t>This material was produced under grant </a:t>
            </a:r>
            <a:r>
              <a:rPr lang="en-US" sz="900" dirty="0"/>
              <a:t>SH-22239-11-60-F-6</a:t>
            </a:r>
            <a:r>
              <a:rPr lang="en-US" altLang="ja-JP" sz="900" dirty="0"/>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900" dirty="0"/>
          </a:p>
        </p:txBody>
      </p:sp>
    </p:spTree>
    <p:extLst>
      <p:ext uri="{BB962C8B-B14F-4D97-AF65-F5344CB8AC3E}">
        <p14:creationId xmlns:p14="http://schemas.microsoft.com/office/powerpoint/2010/main" val="209514095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685800" y="1295400"/>
            <a:ext cx="7848600" cy="4724400"/>
          </a:xfrm>
        </p:spPr>
        <p:txBody>
          <a:bodyPr lIns="92075" tIns="46038" rIns="92075" bIns="46038"/>
          <a:lstStyle/>
          <a:p>
            <a:pPr marL="0" indent="0">
              <a:buNone/>
            </a:pPr>
            <a:r>
              <a:rPr lang="en-US" sz="2400" dirty="0" smtClean="0"/>
              <a:t>Based on what I learned I will take the following actions:</a:t>
            </a:r>
          </a:p>
          <a:p>
            <a:pPr marL="0" indent="0">
              <a:buNone/>
            </a:pPr>
            <a:endParaRPr lang="en-US" sz="2400" dirty="0" smtClean="0"/>
          </a:p>
          <a:p>
            <a:pPr marL="514350" indent="-514350">
              <a:buFont typeface="+mj-lt"/>
              <a:buAutoNum type="arabicPeriod"/>
            </a:pPr>
            <a:r>
              <a:rPr lang="en-US" sz="2800" dirty="0" smtClean="0"/>
              <a:t>___________________________________</a:t>
            </a:r>
          </a:p>
          <a:p>
            <a:pPr marL="514350" indent="-514350">
              <a:buFont typeface="+mj-lt"/>
              <a:buAutoNum type="arabicPeriod"/>
            </a:pPr>
            <a:r>
              <a:rPr lang="en-US" sz="2800" dirty="0" smtClean="0"/>
              <a:t>___________________________________</a:t>
            </a:r>
          </a:p>
          <a:p>
            <a:pPr marL="514350" indent="-514350">
              <a:buFont typeface="+mj-lt"/>
              <a:buAutoNum type="arabicPeriod"/>
            </a:pPr>
            <a:r>
              <a:rPr lang="en-US" sz="2800" dirty="0" smtClean="0"/>
              <a:t>___________________________________</a:t>
            </a:r>
          </a:p>
          <a:p>
            <a:pPr marL="514350" indent="-514350">
              <a:buFont typeface="+mj-lt"/>
              <a:buAutoNum type="arabicPeriod"/>
            </a:pPr>
            <a:r>
              <a:rPr lang="en-US" sz="2800" dirty="0" smtClean="0"/>
              <a:t>___________________________________</a:t>
            </a:r>
          </a:p>
          <a:p>
            <a:pPr marL="514350" indent="-514350">
              <a:buFont typeface="+mj-lt"/>
              <a:buAutoNum type="arabicPeriod"/>
            </a:pPr>
            <a:r>
              <a:rPr lang="en-US" sz="2800" dirty="0" smtClean="0"/>
              <a:t>___________________________________</a:t>
            </a:r>
          </a:p>
          <a:p>
            <a:pPr marL="514350" indent="-514350">
              <a:buFont typeface="+mj-lt"/>
              <a:buAutoNum type="arabicPeriod"/>
            </a:pPr>
            <a:r>
              <a:rPr lang="en-US" sz="2800" dirty="0" smtClean="0"/>
              <a:t>___________________________________</a:t>
            </a:r>
          </a:p>
          <a:p>
            <a:pPr marL="514350" indent="-514350">
              <a:buFont typeface="+mj-lt"/>
              <a:buAutoNum type="arabicPeriod"/>
            </a:pPr>
            <a:r>
              <a:rPr lang="en-US" sz="2800" dirty="0" smtClean="0"/>
              <a:t>___________________________________</a:t>
            </a:r>
          </a:p>
          <a:p>
            <a:pPr marL="0" indent="0">
              <a:buNone/>
            </a:pPr>
            <a:endParaRPr lang="en-US" sz="2800" dirty="0" smtClean="0"/>
          </a:p>
          <a:p>
            <a:endParaRPr lang="en-US" sz="2800" dirty="0" smtClean="0"/>
          </a:p>
        </p:txBody>
      </p:sp>
      <p:sp>
        <p:nvSpPr>
          <p:cNvPr id="130051" name="Rectangle 2"/>
          <p:cNvSpPr>
            <a:spLocks noChangeArrowheads="1"/>
          </p:cNvSpPr>
          <p:nvPr/>
        </p:nvSpPr>
        <p:spPr bwMode="auto">
          <a:xfrm>
            <a:off x="0" y="423862"/>
            <a:ext cx="9144000" cy="59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lnSpc>
                <a:spcPct val="90000"/>
              </a:lnSpc>
            </a:pPr>
            <a:r>
              <a:rPr lang="en-US" sz="3600" b="1" dirty="0" smtClean="0"/>
              <a:t>WHAT I WILL DO DIFFERENTLY</a:t>
            </a:r>
            <a:endParaRPr lang="en-US" sz="3600" b="1" dirty="0"/>
          </a:p>
        </p:txBody>
      </p:sp>
      <p:sp>
        <p:nvSpPr>
          <p:cNvPr id="13005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635597-9F35-479C-8008-038B1F3A891B}" type="slidenum">
              <a:rPr lang="en-US" smtClean="0"/>
              <a:pPr eaLnBrk="1" hangingPunct="1"/>
              <a:t>134</a:t>
            </a:fld>
            <a:endParaRPr lang="en-US" smtClean="0"/>
          </a:p>
        </p:txBody>
      </p:sp>
      <p:sp>
        <p:nvSpPr>
          <p:cNvPr id="5" name="Rectangle 8"/>
          <p:cNvSpPr>
            <a:spLocks noChangeArrowheads="1"/>
          </p:cNvSpPr>
          <p:nvPr/>
        </p:nvSpPr>
        <p:spPr bwMode="auto">
          <a:xfrm>
            <a:off x="590550" y="5791200"/>
            <a:ext cx="8001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ja-JP" sz="900" dirty="0"/>
              <a:t>This material was produced under grant </a:t>
            </a:r>
            <a:r>
              <a:rPr lang="en-US" sz="900" dirty="0"/>
              <a:t>SH-22239-11-60-F-6</a:t>
            </a:r>
            <a:r>
              <a:rPr lang="en-US" altLang="ja-JP" sz="900" dirty="0"/>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900" dirty="0"/>
          </a:p>
        </p:txBody>
      </p:sp>
    </p:spTree>
    <p:extLst>
      <p:ext uri="{BB962C8B-B14F-4D97-AF65-F5344CB8AC3E}">
        <p14:creationId xmlns:p14="http://schemas.microsoft.com/office/powerpoint/2010/main" val="21699503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b="1" dirty="0">
                <a:latin typeface="Arial" pitchFamily="34" charset="0"/>
                <a:cs typeface="Arial" pitchFamily="34" charset="0"/>
              </a:rPr>
              <a:t>WHAT’S WRONG WITH THIS PICTURE?</a:t>
            </a:r>
          </a:p>
        </p:txBody>
      </p:sp>
      <p:sp>
        <p:nvSpPr>
          <p:cNvPr id="5" name="Slide Number Placeholder 4"/>
          <p:cNvSpPr>
            <a:spLocks noGrp="1"/>
          </p:cNvSpPr>
          <p:nvPr>
            <p:ph type="sldNum" sz="quarter" idx="12"/>
          </p:nvPr>
        </p:nvSpPr>
        <p:spPr/>
        <p:txBody>
          <a:bodyPr/>
          <a:lstStyle/>
          <a:p>
            <a:pPr>
              <a:defRPr/>
            </a:pPr>
            <a:fld id="{431FF7FC-6A2E-4F7E-8806-EF16810AD883}" type="slidenum">
              <a:rPr lang="en-US" smtClean="0"/>
              <a:pPr>
                <a:defRPr/>
              </a:pPr>
              <a:t>14</a:t>
            </a:fld>
            <a:endParaRPr lang="en-US" dirty="0"/>
          </a:p>
        </p:txBody>
      </p:sp>
      <p:pic>
        <p:nvPicPr>
          <p:cNvPr id="8" name="Picture 1037" descr="hammer right"/>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676400"/>
            <a:ext cx="5485415" cy="4343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6000" y="1752600"/>
            <a:ext cx="2749471" cy="4247317"/>
          </a:xfrm>
          <a:prstGeom prst="rect">
            <a:avLst/>
          </a:prstGeom>
          <a:noFill/>
        </p:spPr>
        <p:txBody>
          <a:bodyPr wrap="none" rtlCol="0">
            <a:spAutoFit/>
          </a:bodyPr>
          <a:lstStyle/>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endParaRPr lang="en-US" dirty="0"/>
          </a:p>
        </p:txBody>
      </p:sp>
    </p:spTree>
    <p:extLst>
      <p:ext uri="{BB962C8B-B14F-4D97-AF65-F5344CB8AC3E}">
        <p14:creationId xmlns:p14="http://schemas.microsoft.com/office/powerpoint/2010/main" val="16226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b="1" dirty="0">
                <a:latin typeface="Arial" pitchFamily="34" charset="0"/>
                <a:cs typeface="Arial" pitchFamily="34" charset="0"/>
              </a:rPr>
              <a:t>WHAT’S WRONG WITH THIS PICTURE?</a:t>
            </a:r>
          </a:p>
        </p:txBody>
      </p:sp>
      <p:sp>
        <p:nvSpPr>
          <p:cNvPr id="5" name="Slide Number Placeholder 4"/>
          <p:cNvSpPr>
            <a:spLocks noGrp="1"/>
          </p:cNvSpPr>
          <p:nvPr>
            <p:ph type="sldNum" sz="quarter" idx="12"/>
          </p:nvPr>
        </p:nvSpPr>
        <p:spPr/>
        <p:txBody>
          <a:bodyPr/>
          <a:lstStyle/>
          <a:p>
            <a:pPr>
              <a:defRPr/>
            </a:pPr>
            <a:fld id="{431FF7FC-6A2E-4F7E-8806-EF16810AD883}" type="slidenum">
              <a:rPr lang="en-US" smtClean="0"/>
              <a:pPr>
                <a:defRPr/>
              </a:pPr>
              <a:t>15</a:t>
            </a:fld>
            <a:endParaRPr lang="en-US" dirty="0"/>
          </a:p>
        </p:txBody>
      </p:sp>
      <p:sp>
        <p:nvSpPr>
          <p:cNvPr id="11" name="TextBox 10"/>
          <p:cNvSpPr txBox="1"/>
          <p:nvPr/>
        </p:nvSpPr>
        <p:spPr>
          <a:xfrm>
            <a:off x="6096000" y="1752600"/>
            <a:ext cx="2749471" cy="4247317"/>
          </a:xfrm>
          <a:prstGeom prst="rect">
            <a:avLst/>
          </a:prstGeom>
          <a:noFill/>
        </p:spPr>
        <p:txBody>
          <a:bodyPr wrap="none" rtlCol="0">
            <a:spAutoFit/>
          </a:bodyPr>
          <a:lstStyle/>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p>
          <a:p>
            <a:r>
              <a:rPr lang="en-US" dirty="0" smtClean="0"/>
              <a:t>____________________</a:t>
            </a:r>
            <a:endParaRPr lang="en-US" dirty="0"/>
          </a:p>
        </p:txBody>
      </p:sp>
      <p:pic>
        <p:nvPicPr>
          <p:cNvPr id="7" name="Picture 1038" descr="socket and ext good"/>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752600"/>
            <a:ext cx="5205046"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8"/>
          <p:cNvSpPr>
            <a:spLocks noGrp="1" noChangeArrowheads="1"/>
          </p:cNvSpPr>
          <p:nvPr>
            <p:ph type="title"/>
          </p:nvPr>
        </p:nvSpPr>
        <p:spPr>
          <a:xfrm>
            <a:off x="381000" y="28575"/>
            <a:ext cx="8382000" cy="1190625"/>
          </a:xfrm>
        </p:spPr>
        <p:txBody>
          <a:bodyPr/>
          <a:lstStyle/>
          <a:p>
            <a:r>
              <a:rPr lang="en-US" dirty="0" smtClean="0"/>
              <a:t>THE RESULTS!</a:t>
            </a:r>
          </a:p>
        </p:txBody>
      </p:sp>
      <p:pic>
        <p:nvPicPr>
          <p:cNvPr id="76813" name="Picture 1037" descr="hammer righ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41769" y="1085603"/>
            <a:ext cx="2286601" cy="181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Picture 1038" descr="socket and ext goo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71600" y="1085603"/>
            <a:ext cx="2289570" cy="18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0" name="Picture 1044" descr="hand injury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7230" y="3276600"/>
            <a:ext cx="3504805" cy="27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Picture 1046" descr="hand injury 9 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53000" y="3200400"/>
            <a:ext cx="3352800" cy="271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16</a:t>
            </a:fld>
            <a:endParaRPr lang="en-US" dirty="0"/>
          </a:p>
        </p:txBody>
      </p:sp>
    </p:spTree>
    <p:extLst>
      <p:ext uri="{BB962C8B-B14F-4D97-AF65-F5344CB8AC3E}">
        <p14:creationId xmlns:p14="http://schemas.microsoft.com/office/powerpoint/2010/main" val="2423748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a:t>
            </a:r>
            <a:endParaRPr lang="en-US" dirty="0"/>
          </a:p>
        </p:txBody>
      </p:sp>
      <p:graphicFrame>
        <p:nvGraphicFramePr>
          <p:cNvPr id="4" name="Diagram 3"/>
          <p:cNvGraphicFramePr/>
          <p:nvPr>
            <p:extLst>
              <p:ext uri="{D42A27DB-BD31-4B8C-83A1-F6EECF244321}">
                <p14:modId xmlns:p14="http://schemas.microsoft.com/office/powerpoint/2010/main" val="2254132598"/>
              </p:ext>
            </p:extLst>
          </p:nvPr>
        </p:nvGraphicFramePr>
        <p:xfrm>
          <a:off x="609600" y="1219200"/>
          <a:ext cx="381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17</a:t>
            </a:fld>
            <a:endParaRPr lang="en-US"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1676400"/>
            <a:ext cx="3905250" cy="4133850"/>
          </a:xfrm>
          <a:prstGeom prst="rect">
            <a:avLst/>
          </a:prstGeom>
        </p:spPr>
      </p:pic>
    </p:spTree>
    <p:extLst>
      <p:ext uri="{BB962C8B-B14F-4D97-AF65-F5344CB8AC3E}">
        <p14:creationId xmlns:p14="http://schemas.microsoft.com/office/powerpoint/2010/main" val="266859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the hand tools and power tools you use in the shipyard</a:t>
            </a:r>
            <a:endParaRPr lang="en-US" dirty="0" smtClean="0"/>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one hazard you are exposed to for each tool listed</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a:t>_______________</a:t>
            </a:r>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74541675"/>
              </p:ext>
            </p:extLst>
          </p:nvPr>
        </p:nvGraphicFramePr>
        <p:xfrm>
          <a:off x="762000" y="1600200"/>
          <a:ext cx="769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Rectangle 2"/>
          <p:cNvSpPr>
            <a:spLocks noGrp="1" noChangeArrowheads="1"/>
          </p:cNvSpPr>
          <p:nvPr>
            <p:ph type="title"/>
          </p:nvPr>
        </p:nvSpPr>
        <p:spPr/>
        <p:txBody>
          <a:bodyPr/>
          <a:lstStyle/>
          <a:p>
            <a:r>
              <a:rPr lang="en-US" dirty="0" smtClean="0"/>
              <a:t>SHIPYARD PORTABLE TOOL TYPES</a:t>
            </a:r>
          </a:p>
        </p:txBody>
      </p:sp>
      <p:sp>
        <p:nvSpPr>
          <p:cNvPr id="2867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41E88B-106F-4D6E-9217-01FA083ADB18}" type="slidenum">
              <a:rPr lang="en-US" smtClean="0"/>
              <a:pPr eaLnBrk="1" hangingPunct="1"/>
              <a:t>19</a:t>
            </a:fld>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latin typeface="+mn-lt"/>
              </a:rPr>
              <a:t>PURPOSE </a:t>
            </a:r>
            <a:r>
              <a:rPr lang="en-US" dirty="0" smtClean="0"/>
              <a:t>AND</a:t>
            </a:r>
            <a:r>
              <a:rPr lang="en-US" dirty="0" smtClean="0">
                <a:latin typeface="+mn-lt"/>
              </a:rPr>
              <a:t> OBJECTIVES</a:t>
            </a:r>
          </a:p>
        </p:txBody>
      </p:sp>
      <p:graphicFrame>
        <p:nvGraphicFramePr>
          <p:cNvPr id="4" name="Diagram 3"/>
          <p:cNvGraphicFramePr/>
          <p:nvPr>
            <p:extLst>
              <p:ext uri="{D42A27DB-BD31-4B8C-83A1-F6EECF244321}">
                <p14:modId xmlns:p14="http://schemas.microsoft.com/office/powerpoint/2010/main" val="1585711736"/>
              </p:ext>
            </p:extLst>
          </p:nvPr>
        </p:nvGraphicFramePr>
        <p:xfrm>
          <a:off x="838200" y="1600200"/>
          <a:ext cx="7620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B34217-01B5-4CAD-8A9E-B310CFCD8E86}" type="slidenum">
              <a:rPr lang="en-US" smtClean="0"/>
              <a:pPr eaLnBrk="1" hangingPunct="1"/>
              <a:t>2</a:t>
            </a:fld>
            <a:endParaRPr lang="en-US" smtClean="0"/>
          </a:p>
        </p:txBody>
      </p:sp>
      <p:sp>
        <p:nvSpPr>
          <p:cNvPr id="5" name="Rectangle 8"/>
          <p:cNvSpPr>
            <a:spLocks noChangeArrowheads="1"/>
          </p:cNvSpPr>
          <p:nvPr/>
        </p:nvSpPr>
        <p:spPr bwMode="auto">
          <a:xfrm>
            <a:off x="590550" y="5899148"/>
            <a:ext cx="8001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ja-JP" sz="900" dirty="0"/>
              <a:t>This material was produced under grant </a:t>
            </a:r>
            <a:r>
              <a:rPr lang="en-US" sz="900" dirty="0"/>
              <a:t>SH-22239-11-60-F-6</a:t>
            </a:r>
            <a:r>
              <a:rPr lang="en-US" altLang="ja-JP" sz="900" dirty="0"/>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9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OSHA’S MOST COMMON HAND AND POWER TOOL INJURIES</a:t>
            </a:r>
            <a:br>
              <a:rPr lang="en-US" dirty="0" smtClean="0"/>
            </a:br>
            <a:endParaRPr lang="en-US" dirty="0" smtClean="0"/>
          </a:p>
        </p:txBody>
      </p:sp>
      <p:sp>
        <p:nvSpPr>
          <p:cNvPr id="176131" name="Rectangle 3"/>
          <p:cNvSpPr>
            <a:spLocks noGrp="1" noChangeArrowheads="1"/>
          </p:cNvSpPr>
          <p:nvPr>
            <p:ph idx="1"/>
          </p:nvPr>
        </p:nvSpPr>
        <p:spPr>
          <a:xfrm>
            <a:off x="304800" y="1676400"/>
            <a:ext cx="8229600" cy="4449763"/>
          </a:xfrm>
          <a:solidFill>
            <a:schemeClr val="bg1"/>
          </a:solidFill>
        </p:spPr>
        <p:txBody>
          <a:bodyPr/>
          <a:lstStyle/>
          <a:p>
            <a:pPr eaLnBrk="1" hangingPunct="1">
              <a:lnSpc>
                <a:spcPct val="150000"/>
              </a:lnSpc>
            </a:pPr>
            <a:r>
              <a:rPr lang="en-US" sz="2800" b="0" dirty="0" smtClean="0">
                <a:solidFill>
                  <a:schemeClr val="tx1"/>
                </a:solidFill>
              </a:rPr>
              <a:t>Electric shock </a:t>
            </a:r>
          </a:p>
          <a:p>
            <a:pPr eaLnBrk="1" hangingPunct="1">
              <a:lnSpc>
                <a:spcPct val="150000"/>
              </a:lnSpc>
            </a:pPr>
            <a:r>
              <a:rPr lang="en-US" sz="2800" b="0" dirty="0" smtClean="0">
                <a:solidFill>
                  <a:schemeClr val="tx1"/>
                </a:solidFill>
              </a:rPr>
              <a:t>Flash burns</a:t>
            </a:r>
          </a:p>
          <a:p>
            <a:pPr eaLnBrk="1" hangingPunct="1">
              <a:lnSpc>
                <a:spcPct val="150000"/>
              </a:lnSpc>
            </a:pPr>
            <a:r>
              <a:rPr lang="en-US" sz="2800" b="0" dirty="0" smtClean="0">
                <a:solidFill>
                  <a:schemeClr val="tx1"/>
                </a:solidFill>
              </a:rPr>
              <a:t>Hand and Eye injuries</a:t>
            </a:r>
          </a:p>
          <a:p>
            <a:pPr eaLnBrk="1" hangingPunct="1">
              <a:lnSpc>
                <a:spcPct val="150000"/>
              </a:lnSpc>
            </a:pPr>
            <a:r>
              <a:rPr lang="en-US" sz="2800" b="0" dirty="0" smtClean="0">
                <a:solidFill>
                  <a:schemeClr val="tx1"/>
                </a:solidFill>
              </a:rPr>
              <a:t>Hearing loss </a:t>
            </a:r>
          </a:p>
          <a:p>
            <a:pPr eaLnBrk="1" hangingPunct="1">
              <a:lnSpc>
                <a:spcPct val="150000"/>
              </a:lnSpc>
            </a:pPr>
            <a:r>
              <a:rPr lang="en-US" sz="2800" b="0" dirty="0" smtClean="0">
                <a:solidFill>
                  <a:schemeClr val="tx1"/>
                </a:solidFill>
              </a:rPr>
              <a:t>Crushing, cuts or losing a body part</a:t>
            </a:r>
          </a:p>
          <a:p>
            <a:pPr eaLnBrk="1" hangingPunct="1">
              <a:lnSpc>
                <a:spcPct val="150000"/>
              </a:lnSpc>
            </a:pPr>
            <a:r>
              <a:rPr lang="en-US" sz="2800" b="0" dirty="0" smtClean="0">
                <a:solidFill>
                  <a:schemeClr val="tx1"/>
                </a:solidFill>
              </a:rPr>
              <a:t>Ergonomic injuries</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20</a:t>
            </a:fld>
            <a:endParaRPr lang="en-US" dirty="0"/>
          </a:p>
        </p:txBody>
      </p:sp>
    </p:spTree>
    <p:extLst>
      <p:ext uri="{BB962C8B-B14F-4D97-AF65-F5344CB8AC3E}">
        <p14:creationId xmlns:p14="http://schemas.microsoft.com/office/powerpoint/2010/main" val="1063878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INTRODUCTION SUMMARY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eaLnBrk="1" hangingPunct="1"/>
            <a:endParaRPr lang="en-US" sz="2800" b="0" dirty="0" smtClean="0">
              <a:solidFill>
                <a:schemeClr val="tx1"/>
              </a:solidFill>
            </a:endParaRPr>
          </a:p>
          <a:p>
            <a:pPr eaLnBrk="1" hangingPunct="1"/>
            <a:r>
              <a:rPr lang="en-US" sz="2800" b="0" dirty="0" smtClean="0">
                <a:solidFill>
                  <a:schemeClr val="tx1"/>
                </a:solidFill>
              </a:rPr>
              <a:t>What are hand tools considered an extension of?</a:t>
            </a:r>
          </a:p>
          <a:p>
            <a:pPr eaLnBrk="1" hangingPunct="1"/>
            <a:endParaRPr lang="en-US" sz="2800" dirty="0"/>
          </a:p>
          <a:p>
            <a:pPr eaLnBrk="1" hangingPunct="1"/>
            <a:r>
              <a:rPr lang="en-US" sz="2800" b="0" dirty="0" smtClean="0">
                <a:solidFill>
                  <a:schemeClr val="tx1"/>
                </a:solidFill>
              </a:rPr>
              <a:t>Which hand tools should be visually checked before each use?</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21</a:t>
            </a:fld>
            <a:endParaRPr lang="en-US" dirty="0"/>
          </a:p>
        </p:txBody>
      </p:sp>
    </p:spTree>
    <p:extLst>
      <p:ext uri="{BB962C8B-B14F-4D97-AF65-F5344CB8AC3E}">
        <p14:creationId xmlns:p14="http://schemas.microsoft.com/office/powerpoint/2010/main" val="3440894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229600" cy="1143000"/>
          </a:xfrm>
        </p:spPr>
        <p:txBody>
          <a:bodyPr/>
          <a:lstStyle/>
          <a:p>
            <a:r>
              <a:rPr lang="en-US" dirty="0" smtClean="0"/>
              <a:t>HAND TOOLS</a:t>
            </a:r>
          </a:p>
        </p:txBody>
      </p:sp>
      <p:sp>
        <p:nvSpPr>
          <p:cNvPr id="30723" name="Content Placeholder 2"/>
          <p:cNvSpPr>
            <a:spLocks noGrp="1"/>
          </p:cNvSpPr>
          <p:nvPr>
            <p:ph idx="1"/>
          </p:nvPr>
        </p:nvSpPr>
        <p:spPr>
          <a:xfrm>
            <a:off x="533400" y="1066800"/>
            <a:ext cx="8229600" cy="4830763"/>
          </a:xfrm>
        </p:spPr>
        <p:txBody>
          <a:bodyPr/>
          <a:lstStyle/>
          <a:p>
            <a:pPr>
              <a:lnSpc>
                <a:spcPct val="150000"/>
              </a:lnSpc>
            </a:pPr>
            <a:r>
              <a:rPr lang="en-US" sz="2800" dirty="0" smtClean="0"/>
              <a:t>Hammers </a:t>
            </a:r>
          </a:p>
          <a:p>
            <a:pPr>
              <a:lnSpc>
                <a:spcPct val="150000"/>
              </a:lnSpc>
            </a:pPr>
            <a:r>
              <a:rPr lang="en-US" sz="2800" dirty="0" smtClean="0"/>
              <a:t>Knife</a:t>
            </a:r>
          </a:p>
          <a:p>
            <a:pPr>
              <a:lnSpc>
                <a:spcPct val="150000"/>
              </a:lnSpc>
            </a:pPr>
            <a:r>
              <a:rPr lang="en-US" sz="2800" dirty="0" smtClean="0"/>
              <a:t>Wrench</a:t>
            </a:r>
          </a:p>
          <a:p>
            <a:pPr>
              <a:lnSpc>
                <a:spcPct val="150000"/>
              </a:lnSpc>
            </a:pPr>
            <a:r>
              <a:rPr lang="en-US" sz="2800" dirty="0" smtClean="0"/>
              <a:t>Chisel</a:t>
            </a:r>
          </a:p>
          <a:p>
            <a:pPr>
              <a:lnSpc>
                <a:spcPct val="150000"/>
              </a:lnSpc>
            </a:pPr>
            <a:r>
              <a:rPr lang="en-US" sz="2800" dirty="0" smtClean="0"/>
              <a:t>Screwdriver</a:t>
            </a:r>
          </a:p>
          <a:p>
            <a:pPr>
              <a:lnSpc>
                <a:spcPct val="150000"/>
              </a:lnSpc>
            </a:pPr>
            <a:r>
              <a:rPr lang="en-US" sz="2800" dirty="0" smtClean="0"/>
              <a:t>Pliers</a:t>
            </a:r>
          </a:p>
          <a:p>
            <a:pPr>
              <a:lnSpc>
                <a:spcPct val="150000"/>
              </a:lnSpc>
            </a:pPr>
            <a:r>
              <a:rPr lang="en-US" sz="2800" dirty="0" smtClean="0"/>
              <a:t>Cutters and Snips</a:t>
            </a: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093B3C-2721-435C-986B-6BE1C1C10CB9}" type="slidenum">
              <a:rPr lang="en-US" smtClean="0"/>
              <a:pPr eaLnBrk="1" hangingPunct="1"/>
              <a:t>22</a:t>
            </a:fld>
            <a:endParaRPr lang="en-US"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3400" y="1981200"/>
            <a:ext cx="4364736" cy="34564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HAMMER SAFETY</a:t>
            </a:r>
          </a:p>
        </p:txBody>
      </p:sp>
      <p:sp>
        <p:nvSpPr>
          <p:cNvPr id="31747" name="Content Placeholder 2"/>
          <p:cNvSpPr>
            <a:spLocks noGrp="1"/>
          </p:cNvSpPr>
          <p:nvPr>
            <p:ph idx="1"/>
          </p:nvPr>
        </p:nvSpPr>
        <p:spPr>
          <a:xfrm>
            <a:off x="685800" y="1733550"/>
            <a:ext cx="6934200" cy="4449763"/>
          </a:xfrm>
        </p:spPr>
        <p:txBody>
          <a:bodyPr/>
          <a:lstStyle/>
          <a:p>
            <a:r>
              <a:rPr lang="en-US" sz="2000" dirty="0" smtClean="0"/>
              <a:t>Although hammers appear to be the basic of tools, they can be very dangerous if not used properly and with care. A quality hammer is a safe hammer, but all hammers should be treated with care and respect. “Practice makes perfect” certainly applies to hammering.</a:t>
            </a:r>
          </a:p>
          <a:p>
            <a:pPr marL="0" indent="0">
              <a:buNone/>
            </a:pPr>
            <a:r>
              <a:rPr lang="en-US" sz="2000" dirty="0" smtClean="0"/>
              <a:t> </a:t>
            </a:r>
          </a:p>
          <a:p>
            <a:r>
              <a:rPr lang="en-US" sz="2000" dirty="0" smtClean="0"/>
              <a:t>Along with remembering to </a:t>
            </a:r>
            <a:r>
              <a:rPr lang="en-US" sz="2000" b="1" dirty="0" smtClean="0"/>
              <a:t>wear safety glasses </a:t>
            </a:r>
            <a:r>
              <a:rPr lang="en-US" sz="2000" dirty="0" smtClean="0"/>
              <a:t>for all hammering jobs, there are some other general rules to follow when maintaining a high safety level for hammering.</a:t>
            </a:r>
          </a:p>
        </p:txBody>
      </p:sp>
      <p:sp>
        <p:nvSpPr>
          <p:cNvPr id="317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7A4709-8DCA-41DE-AC7D-0D85A9B9C2DC}"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Hammer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24</a:t>
            </a:fld>
            <a:endParaRPr lang="en-US" smtClean="0"/>
          </a:p>
        </p:txBody>
      </p:sp>
    </p:spTree>
    <p:extLst>
      <p:ext uri="{BB962C8B-B14F-4D97-AF65-F5344CB8AC3E}">
        <p14:creationId xmlns:p14="http://schemas.microsoft.com/office/powerpoint/2010/main" val="3015419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THIS PICTURE</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25</a:t>
            </a:fld>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076" y="1733550"/>
            <a:ext cx="6913847" cy="4449763"/>
          </a:xfrm>
        </p:spPr>
      </p:pic>
    </p:spTree>
    <p:extLst>
      <p:ext uri="{BB962C8B-B14F-4D97-AF65-F5344CB8AC3E}">
        <p14:creationId xmlns:p14="http://schemas.microsoft.com/office/powerpoint/2010/main" val="1986877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26</a:t>
            </a:fld>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295400"/>
            <a:ext cx="5715000" cy="4853548"/>
          </a:xfrm>
        </p:spPr>
      </p:pic>
    </p:spTree>
    <p:extLst>
      <p:ext uri="{BB962C8B-B14F-4D97-AF65-F5344CB8AC3E}">
        <p14:creationId xmlns:p14="http://schemas.microsoft.com/office/powerpoint/2010/main" val="556202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title"/>
          </p:nvPr>
        </p:nvSpPr>
        <p:spPr>
          <a:noFill/>
        </p:spPr>
        <p:txBody>
          <a:bodyPr/>
          <a:lstStyle/>
          <a:p>
            <a:r>
              <a:rPr lang="en-US" dirty="0" smtClean="0"/>
              <a:t>VISUAL INSPECTION</a:t>
            </a:r>
          </a:p>
        </p:txBody>
      </p:sp>
      <p:sp>
        <p:nvSpPr>
          <p:cNvPr id="18435" name="Rectangle 12"/>
          <p:cNvSpPr>
            <a:spLocks noGrp="1" noChangeArrowheads="1"/>
          </p:cNvSpPr>
          <p:nvPr>
            <p:ph type="body" sz="half" idx="1"/>
          </p:nvPr>
        </p:nvSpPr>
        <p:spPr>
          <a:xfrm>
            <a:off x="457200" y="1371600"/>
            <a:ext cx="3810000" cy="4114800"/>
          </a:xfrm>
          <a:noFill/>
        </p:spPr>
        <p:txBody>
          <a:bodyPr/>
          <a:lstStyle/>
          <a:p>
            <a:pPr>
              <a:buFontTx/>
              <a:buNone/>
            </a:pPr>
            <a:r>
              <a:rPr lang="en-US" sz="2400" dirty="0" smtClean="0"/>
              <a:t>BE SURE HAMMERS:</a:t>
            </a:r>
          </a:p>
          <a:p>
            <a:pPr>
              <a:buFontTx/>
              <a:buNone/>
            </a:pPr>
            <a:endParaRPr lang="en-US" sz="2400" dirty="0" smtClean="0"/>
          </a:p>
          <a:p>
            <a:pPr lvl="1">
              <a:buFont typeface="Arial" pitchFamily="34" charset="0"/>
              <a:buChar char="•"/>
            </a:pPr>
            <a:r>
              <a:rPr lang="en-US" sz="2000" dirty="0"/>
              <a:t>A</a:t>
            </a:r>
            <a:r>
              <a:rPr lang="en-US" sz="2000" dirty="0" smtClean="0"/>
              <a:t>re not cracked or split.</a:t>
            </a:r>
          </a:p>
          <a:p>
            <a:pPr lvl="1">
              <a:buFont typeface="Arial" pitchFamily="34" charset="0"/>
              <a:buChar char="•"/>
            </a:pPr>
            <a:endParaRPr lang="en-US" sz="2000" dirty="0" smtClean="0"/>
          </a:p>
          <a:p>
            <a:pPr lvl="1">
              <a:buFont typeface="Arial" pitchFamily="34" charset="0"/>
              <a:buChar char="•"/>
            </a:pPr>
            <a:r>
              <a:rPr lang="en-US" sz="2000" dirty="0" smtClean="0"/>
              <a:t>Have a head that is securely attached.</a:t>
            </a:r>
          </a:p>
          <a:p>
            <a:pPr marL="457200" lvl="1" indent="0">
              <a:buNone/>
            </a:pPr>
            <a:r>
              <a:rPr lang="en-US" sz="2000" dirty="0" smtClean="0"/>
              <a:t> </a:t>
            </a:r>
            <a:endParaRPr lang="en-US" sz="2000" dirty="0"/>
          </a:p>
          <a:p>
            <a:pPr lvl="1">
              <a:buFont typeface="Arial" pitchFamily="34" charset="0"/>
              <a:buChar char="•"/>
            </a:pPr>
            <a:r>
              <a:rPr lang="en-US" sz="2000" dirty="0" smtClean="0"/>
              <a:t>Have a handle that is a sufficient length. </a:t>
            </a:r>
          </a:p>
          <a:p>
            <a:pPr lvl="1">
              <a:buFont typeface="Arial" pitchFamily="34" charset="0"/>
              <a:buChar char="•"/>
            </a:pPr>
            <a:endParaRPr lang="en-US" sz="2000" dirty="0" smtClean="0"/>
          </a:p>
          <a:p>
            <a:pPr lvl="1">
              <a:buFont typeface="Arial" pitchFamily="34" charset="0"/>
              <a:buChar char="•"/>
            </a:pPr>
            <a:r>
              <a:rPr lang="en-US" sz="2000" dirty="0" smtClean="0"/>
              <a:t>Have a head that is not mushroomed and/or has no cracks. </a:t>
            </a:r>
          </a:p>
          <a:p>
            <a:pPr lvl="1">
              <a:buFontTx/>
              <a:buNone/>
            </a:pPr>
            <a:endParaRPr lang="en-US" sz="2000" dirty="0" smtClean="0"/>
          </a:p>
          <a:p>
            <a:pPr>
              <a:buFontTx/>
              <a:buNone/>
            </a:pPr>
            <a:endParaRPr lang="en-US" sz="2000" dirty="0" smtClean="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2202873"/>
            <a:ext cx="4125114" cy="27432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pPr>
              <a:defRPr/>
            </a:pPr>
            <a:fld id="{58E35470-D7DC-4711-A8EA-5E808FDBECDD}" type="slidenum">
              <a:rPr lang="en-US" smtClean="0"/>
              <a:pPr>
                <a:defRPr/>
              </a:pPr>
              <a:t>27</a:t>
            </a:fld>
            <a:endParaRPr lang="en-US"/>
          </a:p>
        </p:txBody>
      </p:sp>
    </p:spTree>
    <p:extLst>
      <p:ext uri="{BB962C8B-B14F-4D97-AF65-F5344CB8AC3E}">
        <p14:creationId xmlns:p14="http://schemas.microsoft.com/office/powerpoint/2010/main" val="1671390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49300"/>
            <a:ext cx="8229600" cy="715963"/>
          </a:xfrm>
        </p:spPr>
        <p:txBody>
          <a:bodyPr/>
          <a:lstStyle/>
          <a:p>
            <a:r>
              <a:rPr lang="en-US" dirty="0" smtClean="0"/>
              <a:t>HAMMER AND NAILS </a:t>
            </a:r>
            <a:br>
              <a:rPr lang="en-US" dirty="0" smtClean="0"/>
            </a:br>
            <a:endParaRPr lang="en-US" dirty="0" smtClean="0"/>
          </a:p>
        </p:txBody>
      </p:sp>
      <p:sp>
        <p:nvSpPr>
          <p:cNvPr id="15363" name="Rectangle 3"/>
          <p:cNvSpPr>
            <a:spLocks noGrp="1" noChangeArrowheads="1"/>
          </p:cNvSpPr>
          <p:nvPr>
            <p:ph type="body" idx="1"/>
          </p:nvPr>
        </p:nvSpPr>
        <p:spPr>
          <a:xfrm>
            <a:off x="533400" y="1447800"/>
            <a:ext cx="8153400" cy="4495800"/>
          </a:xfrm>
        </p:spPr>
        <p:txBody>
          <a:bodyPr/>
          <a:lstStyle/>
          <a:p>
            <a:pPr>
              <a:defRPr/>
            </a:pPr>
            <a:endParaRPr lang="en-US" sz="2000" dirty="0" smtClean="0"/>
          </a:p>
          <a:p>
            <a:pPr>
              <a:buFont typeface="Arial" pitchFamily="34" charset="0"/>
              <a:buChar char="•"/>
              <a:defRPr/>
            </a:pPr>
            <a:r>
              <a:rPr lang="en-US" sz="2000" dirty="0" smtClean="0"/>
              <a:t>Hammers and nails are made in a various types, styles and proposed use.  </a:t>
            </a:r>
          </a:p>
          <a:p>
            <a:pPr lvl="5">
              <a:buFont typeface="Arial" pitchFamily="34" charset="0"/>
              <a:buChar char="•"/>
              <a:defRPr/>
            </a:pPr>
            <a:r>
              <a:rPr lang="en-US" dirty="0" smtClean="0"/>
              <a:t>Metal hammer</a:t>
            </a:r>
          </a:p>
          <a:p>
            <a:pPr lvl="5">
              <a:buFont typeface="Arial" pitchFamily="34" charset="0"/>
              <a:buChar char="•"/>
              <a:defRPr/>
            </a:pPr>
            <a:r>
              <a:rPr lang="en-US" dirty="0" smtClean="0"/>
              <a:t>Claw hammer</a:t>
            </a:r>
          </a:p>
          <a:p>
            <a:pPr lvl="5">
              <a:buFont typeface="Arial" pitchFamily="34" charset="0"/>
              <a:buChar char="•"/>
              <a:defRPr/>
            </a:pPr>
            <a:r>
              <a:rPr lang="en-US" dirty="0" smtClean="0"/>
              <a:t>Rubber mallet</a:t>
            </a:r>
          </a:p>
          <a:p>
            <a:pPr marL="400050" lvl="2" indent="0">
              <a:buFontTx/>
              <a:buNone/>
              <a:defRPr/>
            </a:pPr>
            <a:r>
              <a:rPr lang="en-US" sz="2000" dirty="0" smtClean="0"/>
              <a:t>	</a:t>
            </a:r>
          </a:p>
          <a:p>
            <a:pPr marL="342900" lvl="1" indent="-342900">
              <a:buFont typeface="Arial" pitchFamily="34" charset="0"/>
              <a:buChar char="•"/>
              <a:defRPr/>
            </a:pPr>
            <a:r>
              <a:rPr lang="en-US" sz="2000" dirty="0" smtClean="0"/>
              <a:t>When driving a nail, the </a:t>
            </a:r>
            <a:r>
              <a:rPr lang="en-US" sz="2000" i="1" dirty="0" smtClean="0">
                <a:solidFill>
                  <a:srgbClr val="FF0000"/>
                </a:solidFill>
              </a:rPr>
              <a:t>center</a:t>
            </a:r>
            <a:r>
              <a:rPr lang="en-US" sz="2000" dirty="0" smtClean="0"/>
              <a:t> of the hammer head should always meet the nail head.</a:t>
            </a:r>
          </a:p>
          <a:p>
            <a:pPr marL="342900" lvl="1" indent="-342900">
              <a:buFont typeface="Arial" pitchFamily="34" charset="0"/>
              <a:buChar char="•"/>
              <a:defRPr/>
            </a:pPr>
            <a:endParaRPr lang="en-US" sz="2000" dirty="0" smtClean="0"/>
          </a:p>
          <a:p>
            <a:pPr marL="342900" lvl="1" indent="-342900">
              <a:buFont typeface="Arial" pitchFamily="34" charset="0"/>
              <a:buChar char="•"/>
              <a:defRPr/>
            </a:pPr>
            <a:r>
              <a:rPr lang="en-US" sz="2000" dirty="0" smtClean="0"/>
              <a:t>Grip the hammer near the </a:t>
            </a:r>
            <a:r>
              <a:rPr lang="en-US" sz="2000" i="1" dirty="0" smtClean="0">
                <a:solidFill>
                  <a:srgbClr val="FF0000"/>
                </a:solidFill>
              </a:rPr>
              <a:t>end</a:t>
            </a:r>
            <a:r>
              <a:rPr lang="en-US" sz="2000" dirty="0" smtClean="0"/>
              <a:t> of the handle  -- butt end.</a:t>
            </a:r>
          </a:p>
          <a:p>
            <a:pPr>
              <a:buFont typeface="Arial" pitchFamily="34" charset="0"/>
              <a:buChar char="•"/>
              <a:defRPr/>
            </a:pPr>
            <a:endParaRPr lang="en-US" sz="2000" dirty="0" smtClean="0"/>
          </a:p>
          <a:p>
            <a:pPr>
              <a:buFont typeface="Arial" pitchFamily="34" charset="0"/>
              <a:buChar char="•"/>
              <a:defRPr/>
            </a:pPr>
            <a:endParaRPr lang="en-US" sz="2000" dirty="0" smtClean="0"/>
          </a:p>
          <a:p>
            <a:pPr marL="457200" lvl="1" indent="0">
              <a:buFontTx/>
              <a:buNone/>
              <a:defRPr/>
            </a:pPr>
            <a:r>
              <a:rPr lang="en-US" sz="1600" dirty="0" smtClean="0"/>
              <a:t>	</a:t>
            </a:r>
          </a:p>
          <a:p>
            <a:pPr lvl="1">
              <a:buFont typeface="Arial" pitchFamily="34" charset="0"/>
              <a:buChar char="•"/>
              <a:defRPr/>
            </a:pPr>
            <a:endParaRPr lang="en-US" sz="1600" dirty="0"/>
          </a:p>
          <a:p>
            <a:pPr lvl="1">
              <a:buFont typeface="Arial" pitchFamily="34" charset="0"/>
              <a:buChar char="•"/>
              <a:defRPr/>
            </a:pPr>
            <a:endParaRPr lang="en-US" sz="1600" dirty="0"/>
          </a:p>
          <a:p>
            <a:pPr marL="457200" lvl="1" indent="0">
              <a:buFontTx/>
              <a:buNone/>
              <a:defRPr/>
            </a:pPr>
            <a:r>
              <a:rPr lang="en-US" sz="1600" dirty="0" smtClean="0"/>
              <a:t> </a:t>
            </a:r>
          </a:p>
          <a:p>
            <a:pPr marL="457200" lvl="1" indent="0">
              <a:buFontTx/>
              <a:buNone/>
              <a:defRPr/>
            </a:pPr>
            <a:endParaRPr lang="en-US" sz="1600" dirty="0" smtClean="0"/>
          </a:p>
          <a:p>
            <a:pPr marL="457200" lvl="1" indent="0">
              <a:buFontTx/>
              <a:buNone/>
              <a:defRPr/>
            </a:pPr>
            <a:endParaRPr lang="en-US" sz="1600" dirty="0" smtClean="0"/>
          </a:p>
          <a:p>
            <a:pPr lvl="1">
              <a:defRPr/>
            </a:pPr>
            <a:endParaRPr lang="en-US" sz="1600" dirty="0"/>
          </a:p>
          <a:p>
            <a:pPr marL="457200" lvl="1" indent="0">
              <a:buFontTx/>
              <a:buNone/>
              <a:defRPr/>
            </a:pPr>
            <a:endParaRPr lang="en-US" sz="1600" dirty="0" smtClean="0"/>
          </a:p>
          <a:p>
            <a:pPr marL="0" indent="0">
              <a:buFontTx/>
              <a:buNone/>
              <a:defRPr/>
            </a:pPr>
            <a:endParaRPr lang="en-US" sz="2000" dirty="0" smtClean="0"/>
          </a:p>
          <a:p>
            <a:pPr>
              <a:defRPr/>
            </a:pPr>
            <a:endParaRPr lang="en-US" sz="2000" dirty="0" smtClean="0"/>
          </a:p>
          <a:p>
            <a:pPr>
              <a:defRPr/>
            </a:pPr>
            <a:endParaRPr lang="en-US" sz="2000" dirty="0" smtClean="0"/>
          </a:p>
        </p:txBody>
      </p:sp>
      <p:sp>
        <p:nvSpPr>
          <p:cNvPr id="3277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4C85CC-BF9C-4E43-BD81-3F48D891F412}" type="slidenum">
              <a:rPr lang="en-US" smtClean="0"/>
              <a:pPr eaLnBrk="1" hangingPunct="1"/>
              <a:t>28</a:t>
            </a:fld>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49300"/>
            <a:ext cx="8229600" cy="715963"/>
          </a:xfrm>
        </p:spPr>
        <p:txBody>
          <a:bodyPr/>
          <a:lstStyle/>
          <a:p>
            <a:r>
              <a:rPr lang="en-US" dirty="0" smtClean="0"/>
              <a:t>HAMMER AND NAILS HAZARDS</a:t>
            </a:r>
            <a:br>
              <a:rPr lang="en-US" dirty="0" smtClean="0"/>
            </a:br>
            <a:endParaRPr lang="en-US" dirty="0" smtClean="0"/>
          </a:p>
        </p:txBody>
      </p:sp>
      <p:sp>
        <p:nvSpPr>
          <p:cNvPr id="15363" name="Rectangle 3"/>
          <p:cNvSpPr>
            <a:spLocks noGrp="1" noChangeArrowheads="1"/>
          </p:cNvSpPr>
          <p:nvPr>
            <p:ph type="body" idx="1"/>
          </p:nvPr>
        </p:nvSpPr>
        <p:spPr>
          <a:xfrm>
            <a:off x="533400" y="1295400"/>
            <a:ext cx="8153400" cy="4495800"/>
          </a:xfrm>
        </p:spPr>
        <p:txBody>
          <a:bodyPr/>
          <a:lstStyle/>
          <a:p>
            <a:pPr marL="0" indent="0">
              <a:buNone/>
              <a:defRPr/>
            </a:pPr>
            <a:endParaRPr lang="en-US" sz="800" dirty="0" smtClean="0"/>
          </a:p>
          <a:p>
            <a:pPr>
              <a:defRPr/>
            </a:pPr>
            <a:r>
              <a:rPr lang="en-US" sz="2400" dirty="0" smtClean="0"/>
              <a:t>Misusing a hammer can cause personal injury.</a:t>
            </a:r>
          </a:p>
          <a:p>
            <a:pPr lvl="1">
              <a:defRPr/>
            </a:pPr>
            <a:r>
              <a:rPr lang="en-US" sz="2400" dirty="0" smtClean="0"/>
              <a:t>Smashed finger</a:t>
            </a:r>
          </a:p>
          <a:p>
            <a:pPr lvl="1">
              <a:defRPr/>
            </a:pPr>
            <a:r>
              <a:rPr lang="en-US" sz="2400" dirty="0" smtClean="0"/>
              <a:t>Inspect regularly and before use</a:t>
            </a:r>
          </a:p>
          <a:p>
            <a:pPr marL="457200" lvl="1" indent="0">
              <a:buNone/>
              <a:defRPr/>
            </a:pPr>
            <a:endParaRPr lang="en-US" sz="1200" dirty="0" smtClean="0"/>
          </a:p>
          <a:p>
            <a:pPr>
              <a:defRPr/>
            </a:pPr>
            <a:r>
              <a:rPr lang="en-US" sz="2400" dirty="0" smtClean="0"/>
              <a:t>Never use a damaged hammer.</a:t>
            </a:r>
          </a:p>
          <a:p>
            <a:pPr>
              <a:defRPr/>
            </a:pPr>
            <a:endParaRPr lang="en-US" sz="1200" dirty="0"/>
          </a:p>
          <a:p>
            <a:pPr>
              <a:defRPr/>
            </a:pPr>
            <a:r>
              <a:rPr lang="en-US" sz="2400" dirty="0" smtClean="0"/>
              <a:t>Stay focused on the object you are </a:t>
            </a:r>
          </a:p>
          <a:p>
            <a:pPr marL="0" indent="0">
              <a:buNone/>
              <a:defRPr/>
            </a:pPr>
            <a:r>
              <a:rPr lang="en-US" sz="2400" dirty="0"/>
              <a:t>	</a:t>
            </a:r>
            <a:r>
              <a:rPr lang="en-US" sz="2400" dirty="0" smtClean="0"/>
              <a:t>striking.</a:t>
            </a:r>
          </a:p>
          <a:p>
            <a:pPr marL="0" indent="0">
              <a:buNone/>
              <a:defRPr/>
            </a:pPr>
            <a:endParaRPr lang="en-US" sz="1200" dirty="0" smtClean="0"/>
          </a:p>
          <a:p>
            <a:pPr>
              <a:defRPr/>
            </a:pPr>
            <a:r>
              <a:rPr lang="en-US" sz="2400" dirty="0" smtClean="0"/>
              <a:t>Wear Safety Glasses when using </a:t>
            </a:r>
          </a:p>
          <a:p>
            <a:pPr marL="0" indent="0">
              <a:buNone/>
              <a:defRPr/>
            </a:pPr>
            <a:r>
              <a:rPr lang="en-US" sz="2400" dirty="0"/>
              <a:t> </a:t>
            </a:r>
            <a:r>
              <a:rPr lang="en-US" sz="2400" dirty="0" smtClean="0"/>
              <a:t>            hammers/nails.</a:t>
            </a:r>
          </a:p>
          <a:p>
            <a:pPr marL="0" indent="0">
              <a:buNone/>
              <a:defRPr/>
            </a:pPr>
            <a:endParaRPr lang="en-US" sz="2400" dirty="0"/>
          </a:p>
          <a:p>
            <a:pPr marL="0" indent="0">
              <a:buNone/>
              <a:defRPr/>
            </a:pPr>
            <a:endParaRPr lang="en-US" sz="2400" dirty="0" smtClean="0"/>
          </a:p>
          <a:p>
            <a:pPr marL="0" indent="0">
              <a:buNone/>
              <a:defRPr/>
            </a:pPr>
            <a:endParaRPr lang="en-US" sz="2400" dirty="0" smtClean="0"/>
          </a:p>
          <a:p>
            <a:pPr>
              <a:defRPr/>
            </a:pPr>
            <a:endParaRPr lang="en-US" sz="2000" dirty="0" smtClean="0"/>
          </a:p>
          <a:p>
            <a:pPr marL="0" indent="0">
              <a:buFontTx/>
              <a:buNone/>
              <a:defRPr/>
            </a:pPr>
            <a:endParaRPr lang="en-US" sz="2000" dirty="0" smtClean="0"/>
          </a:p>
          <a:p>
            <a:pPr>
              <a:defRPr/>
            </a:pPr>
            <a:endParaRPr lang="en-US" sz="2000" dirty="0" smtClean="0"/>
          </a:p>
          <a:p>
            <a:pPr>
              <a:defRPr/>
            </a:pPr>
            <a:endParaRPr lang="en-US" sz="2000" dirty="0" smtClean="0"/>
          </a:p>
        </p:txBody>
      </p:sp>
      <p:sp>
        <p:nvSpPr>
          <p:cNvPr id="3379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2097DA-0B56-4663-8F3C-CD0B610772FE}" type="slidenum">
              <a:rPr lang="en-US" smtClean="0"/>
              <a:pPr eaLnBrk="1" hangingPunct="1"/>
              <a:t>29</a:t>
            </a:fld>
            <a:endParaRPr lang="en-US" smtClean="0"/>
          </a:p>
        </p:txBody>
      </p:sp>
      <p:pic>
        <p:nvPicPr>
          <p:cNvPr id="337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91562"/>
            <a:ext cx="2460234" cy="281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YOU AND OSHA</a:t>
            </a:r>
            <a:endParaRPr lang="en-US" dirty="0"/>
          </a:p>
        </p:txBody>
      </p:sp>
      <p:sp>
        <p:nvSpPr>
          <p:cNvPr id="3" name="Content Placeholder 2"/>
          <p:cNvSpPr>
            <a:spLocks noGrp="1"/>
          </p:cNvSpPr>
          <p:nvPr>
            <p:ph sz="half" idx="1"/>
          </p:nvPr>
        </p:nvSpPr>
        <p:spPr/>
        <p:txBody>
          <a:bodyPr/>
          <a:lstStyle/>
          <a:p>
            <a:pPr>
              <a:lnSpc>
                <a:spcPct val="200000"/>
              </a:lnSpc>
            </a:pPr>
            <a:r>
              <a:rPr lang="en-US" dirty="0" smtClean="0"/>
              <a:t>You have rights!</a:t>
            </a:r>
          </a:p>
          <a:p>
            <a:pPr>
              <a:lnSpc>
                <a:spcPct val="200000"/>
              </a:lnSpc>
            </a:pPr>
            <a:r>
              <a:rPr lang="en-US" dirty="0" smtClean="0"/>
              <a:t>No retribution</a:t>
            </a:r>
          </a:p>
          <a:p>
            <a:pPr>
              <a:lnSpc>
                <a:spcPct val="200000"/>
              </a:lnSpc>
            </a:pPr>
            <a:r>
              <a:rPr lang="en-US" dirty="0" smtClean="0"/>
              <a:t>Filing a complaint</a:t>
            </a:r>
          </a:p>
          <a:p>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26171"/>
            <a:ext cx="4038600" cy="4350220"/>
          </a:xfrm>
        </p:spPr>
      </p:pic>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3</a:t>
            </a:fld>
            <a:endParaRPr lang="en-US" dirty="0"/>
          </a:p>
        </p:txBody>
      </p:sp>
    </p:spTree>
    <p:extLst>
      <p:ext uri="{BB962C8B-B14F-4D97-AF65-F5344CB8AC3E}">
        <p14:creationId xmlns:p14="http://schemas.microsoft.com/office/powerpoint/2010/main" val="1112383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defRPr/>
            </a:pPr>
            <a:r>
              <a:rPr lang="en-US" sz="4000" dirty="0" smtClean="0"/>
              <a:t>MALLETS</a:t>
            </a:r>
            <a:r>
              <a:rPr lang="en-US" dirty="0" smtClean="0"/>
              <a:t/>
            </a:r>
            <a:br>
              <a:rPr lang="en-US" dirty="0" smtClean="0"/>
            </a:br>
            <a:endParaRPr lang="en-US" dirty="0"/>
          </a:p>
        </p:txBody>
      </p:sp>
      <p:graphicFrame>
        <p:nvGraphicFramePr>
          <p:cNvPr id="2" name="Diagram 1"/>
          <p:cNvGraphicFramePr/>
          <p:nvPr>
            <p:extLst>
              <p:ext uri="{D42A27DB-BD31-4B8C-83A1-F6EECF244321}">
                <p14:modId xmlns:p14="http://schemas.microsoft.com/office/powerpoint/2010/main" val="3464822079"/>
              </p:ext>
            </p:extLst>
          </p:nvPr>
        </p:nvGraphicFramePr>
        <p:xfrm>
          <a:off x="457200" y="1676400"/>
          <a:ext cx="45720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3" name="Picture 4"/>
          <p:cNvPicPr>
            <a:picLocks noGrp="1" noChangeAspect="1" noChangeArrowheads="1"/>
          </p:cNvPicPr>
          <p:nvPr>
            <p:ph sz="half" idx="2"/>
          </p:nvPr>
        </p:nvPicPr>
        <p:blipFill>
          <a:blip r:embed="rId8" cstate="email">
            <a:extLst>
              <a:ext uri="{28A0092B-C50C-407E-A947-70E740481C1C}">
                <a14:useLocalDpi xmlns:a14="http://schemas.microsoft.com/office/drawing/2010/main" val="0"/>
              </a:ext>
            </a:extLst>
          </a:blip>
          <a:stretch>
            <a:fillRect/>
          </a:stretch>
        </p:blipFill>
        <p:spPr>
          <a:xfrm rot="3859865">
            <a:off x="5466517" y="2972144"/>
            <a:ext cx="4038600" cy="1312124"/>
          </a:xfrm>
        </p:spPr>
      </p:pic>
      <p:sp>
        <p:nvSpPr>
          <p:cNvPr id="3" name="Slide Number Placeholder 2"/>
          <p:cNvSpPr>
            <a:spLocks noGrp="1"/>
          </p:cNvSpPr>
          <p:nvPr>
            <p:ph type="sldNum" sz="quarter" idx="11"/>
          </p:nvPr>
        </p:nvSpPr>
        <p:spPr/>
        <p:txBody>
          <a:bodyPr/>
          <a:lstStyle/>
          <a:p>
            <a:pPr>
              <a:defRPr/>
            </a:pPr>
            <a:fld id="{5A554158-3742-4905-B7FE-650EAFAFD029}"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HAMMER RULES</a:t>
            </a:r>
          </a:p>
        </p:txBody>
      </p:sp>
      <p:sp>
        <p:nvSpPr>
          <p:cNvPr id="37891" name="Content Placeholder 2"/>
          <p:cNvSpPr>
            <a:spLocks noGrp="1"/>
          </p:cNvSpPr>
          <p:nvPr>
            <p:ph idx="1"/>
          </p:nvPr>
        </p:nvSpPr>
        <p:spPr>
          <a:xfrm>
            <a:off x="457200" y="1447800"/>
            <a:ext cx="8229600" cy="4449763"/>
          </a:xfrm>
        </p:spPr>
        <p:txBody>
          <a:bodyPr/>
          <a:lstStyle/>
          <a:p>
            <a:r>
              <a:rPr lang="en-US" sz="2000" dirty="0" smtClean="0"/>
              <a:t>Make sure the handle of the hammer fits tightly on the head.</a:t>
            </a:r>
          </a:p>
          <a:p>
            <a:r>
              <a:rPr lang="en-US" sz="2000" dirty="0" smtClean="0"/>
              <a:t>Do not strike a hard steel surface with the steel hammer.</a:t>
            </a:r>
          </a:p>
          <a:p>
            <a:r>
              <a:rPr lang="en-US" sz="2000" dirty="0" smtClean="0"/>
              <a:t>Do not use the hammer handle for striking and never use it as a pry bar.</a:t>
            </a:r>
          </a:p>
          <a:p>
            <a:r>
              <a:rPr lang="en-US" sz="2000" dirty="0" smtClean="0"/>
              <a:t>Always strike the surface squarely – NO glancing blows.</a:t>
            </a:r>
          </a:p>
          <a:p>
            <a:r>
              <a:rPr lang="en-US" sz="2000" dirty="0" smtClean="0"/>
              <a:t>Always wear safety goggles.</a:t>
            </a:r>
          </a:p>
          <a:p>
            <a:r>
              <a:rPr lang="en-US" sz="2000" dirty="0" smtClean="0"/>
              <a:t>Never strike any hammer with or against another hammer.</a:t>
            </a:r>
          </a:p>
          <a:p>
            <a:r>
              <a:rPr lang="en-US" sz="2000" dirty="0" smtClean="0"/>
              <a:t>Discard a hammer with a chipped or mushroomed face.</a:t>
            </a:r>
          </a:p>
          <a:p>
            <a:r>
              <a:rPr lang="en-US" sz="2000" dirty="0" smtClean="0"/>
              <a:t>Do not use steel hammers on concrete, stone or hard metal objects.</a:t>
            </a:r>
          </a:p>
          <a:p>
            <a:r>
              <a:rPr lang="en-US" sz="2000" dirty="0" smtClean="0"/>
              <a:t>Replace loose or cracked handles.</a:t>
            </a:r>
          </a:p>
          <a:p>
            <a:r>
              <a:rPr lang="en-US" sz="2000" dirty="0" smtClean="0"/>
              <a:t>Discard hammers with cracked claws or eye sections.</a:t>
            </a: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D0D00D-D73E-4A78-A361-FD51794896BB}" type="slidenum">
              <a:rPr lang="en-US" smtClean="0"/>
              <a:pPr eaLnBrk="1" hangingPunct="1"/>
              <a:t>31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title"/>
          </p:nvPr>
        </p:nvSpPr>
        <p:spPr>
          <a:xfrm>
            <a:off x="304800" y="76200"/>
            <a:ext cx="8382000" cy="1143000"/>
          </a:xfrm>
          <a:noFill/>
        </p:spPr>
        <p:txBody>
          <a:bodyPr/>
          <a:lstStyle/>
          <a:p>
            <a:r>
              <a:rPr lang="en-US" dirty="0" smtClean="0">
                <a:latin typeface="+mn-lt"/>
              </a:rPr>
              <a:t>HAMMER “HANGMAN” EXERCISE</a:t>
            </a:r>
          </a:p>
        </p:txBody>
      </p:sp>
      <p:sp>
        <p:nvSpPr>
          <p:cNvPr id="18435" name="Rectangle 12"/>
          <p:cNvSpPr>
            <a:spLocks noGrp="1" noChangeArrowheads="1"/>
          </p:cNvSpPr>
          <p:nvPr>
            <p:ph type="body" idx="1"/>
          </p:nvPr>
        </p:nvSpPr>
        <p:spPr>
          <a:xfrm>
            <a:off x="381000" y="1143000"/>
            <a:ext cx="8382000" cy="4572000"/>
          </a:xfrm>
          <a:noFill/>
        </p:spPr>
        <p:txBody>
          <a:bodyPr/>
          <a:lstStyle/>
          <a:p>
            <a:pPr>
              <a:buFontTx/>
              <a:buNone/>
            </a:pPr>
            <a:endParaRPr lang="en-US" sz="2400" dirty="0" smtClean="0"/>
          </a:p>
          <a:p>
            <a:pPr>
              <a:buFontTx/>
              <a:buNone/>
            </a:pPr>
            <a:r>
              <a:rPr lang="en-US" sz="4400" dirty="0" smtClean="0"/>
              <a:t>_ _ _ _ _ _  I _ _ _ _ _ _ _ _ _</a:t>
            </a:r>
          </a:p>
          <a:p>
            <a:pPr>
              <a:buFontTx/>
              <a:buNone/>
            </a:pPr>
            <a:endParaRPr lang="en-US" sz="2400" dirty="0"/>
          </a:p>
          <a:p>
            <a:pPr>
              <a:buFontTx/>
              <a:buNone/>
            </a:pPr>
            <a:r>
              <a:rPr lang="en-US" sz="2400" dirty="0" smtClean="0"/>
              <a:t>Hammers:</a:t>
            </a:r>
          </a:p>
          <a:p>
            <a:pPr lvl="1">
              <a:buFontTx/>
              <a:buNone/>
            </a:pPr>
            <a:r>
              <a:rPr lang="en-US" sz="2000" dirty="0" smtClean="0"/>
              <a:t>Handles are </a:t>
            </a:r>
            <a:r>
              <a:rPr lang="en-US" sz="2000" b="1" dirty="0" smtClean="0">
                <a:solidFill>
                  <a:srgbClr val="FF0000"/>
                </a:solidFill>
              </a:rPr>
              <a:t>not cracked or split</a:t>
            </a:r>
            <a:r>
              <a:rPr lang="en-US" sz="2000" dirty="0" smtClean="0">
                <a:solidFill>
                  <a:srgbClr val="FF0000"/>
                </a:solidFill>
              </a:rPr>
              <a:t> </a:t>
            </a:r>
          </a:p>
          <a:p>
            <a:pPr lvl="1">
              <a:buFontTx/>
              <a:buNone/>
            </a:pPr>
            <a:r>
              <a:rPr lang="en-US" sz="2000" dirty="0" smtClean="0"/>
              <a:t>			 </a:t>
            </a:r>
            <a:r>
              <a:rPr lang="en-US" sz="2000" b="1" dirty="0" smtClean="0">
                <a:solidFill>
                  <a:srgbClr val="FF0000"/>
                </a:solidFill>
              </a:rPr>
              <a:t>head is securely attached</a:t>
            </a:r>
            <a:r>
              <a:rPr lang="en-US" sz="2000" dirty="0" smtClean="0">
                <a:solidFill>
                  <a:srgbClr val="FF0000"/>
                </a:solidFill>
              </a:rPr>
              <a:t>.</a:t>
            </a:r>
            <a:r>
              <a:rPr lang="en-US" sz="2000" dirty="0" smtClean="0"/>
              <a:t> </a:t>
            </a:r>
          </a:p>
          <a:p>
            <a:pPr lvl="1">
              <a:buFontTx/>
              <a:buNone/>
            </a:pPr>
            <a:r>
              <a:rPr lang="en-US" sz="2000" dirty="0" smtClean="0"/>
              <a:t>Make sure the handle is a </a:t>
            </a:r>
            <a:r>
              <a:rPr lang="en-US" sz="2000" b="1" dirty="0" smtClean="0">
                <a:solidFill>
                  <a:srgbClr val="FF0000"/>
                </a:solidFill>
              </a:rPr>
              <a:t>sufficient length,</a:t>
            </a:r>
          </a:p>
          <a:p>
            <a:pPr lvl="1">
              <a:buFontTx/>
              <a:buNone/>
            </a:pPr>
            <a:r>
              <a:rPr lang="en-US" sz="2000" b="1" dirty="0" smtClean="0">
                <a:solidFill>
                  <a:srgbClr val="FF0000"/>
                </a:solidFill>
              </a:rPr>
              <a:t>head has no cracks </a:t>
            </a:r>
            <a:r>
              <a:rPr lang="en-US" sz="2000" dirty="0" smtClean="0"/>
              <a:t>or </a:t>
            </a:r>
            <a:r>
              <a:rPr lang="en-US" sz="2000" b="1" dirty="0" smtClean="0">
                <a:solidFill>
                  <a:srgbClr val="FF0000"/>
                </a:solidFill>
              </a:rPr>
              <a:t>no pieces missing</a:t>
            </a:r>
            <a:r>
              <a:rPr lang="en-US" sz="2000" dirty="0" smtClean="0"/>
              <a:t>.</a:t>
            </a:r>
          </a:p>
          <a:p>
            <a:pPr lvl="1">
              <a:buFontTx/>
              <a:buNone/>
            </a:pPr>
            <a:endParaRPr lang="en-US" sz="2000" dirty="0" smtClean="0"/>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32</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0"/>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440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KNIFE SAFETY</a:t>
            </a:r>
          </a:p>
        </p:txBody>
      </p:sp>
      <p:sp>
        <p:nvSpPr>
          <p:cNvPr id="39939"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sz="2400" dirty="0" smtClean="0"/>
              <a:t>The importance of using the right tool the right way applies to all tools, particularly knives.  When used improperly, knives cause more disabling injuries than </a:t>
            </a:r>
            <a:r>
              <a:rPr lang="en-US" sz="2400" b="1" i="1" u="sng" dirty="0" smtClean="0"/>
              <a:t>any</a:t>
            </a:r>
            <a:r>
              <a:rPr lang="en-US" sz="2400" dirty="0" smtClean="0"/>
              <a:t> other hand tool.</a:t>
            </a: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AEAF4F-7689-4C3F-AC67-6FB9EA6A4CC4}" type="slidenum">
              <a:rPr lang="en-US" smtClean="0"/>
              <a:pPr eaLnBrk="1" hangingPunct="1"/>
              <a:t>33</a:t>
            </a:fld>
            <a:endParaRPr lang="en-US" smtClean="0"/>
          </a:p>
        </p:txBody>
      </p:sp>
      <p:pic>
        <p:nvPicPr>
          <p:cNvPr id="3994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7625" y="1256226"/>
            <a:ext cx="2428751" cy="24616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49300"/>
            <a:ext cx="8229600" cy="715963"/>
          </a:xfrm>
        </p:spPr>
        <p:txBody>
          <a:bodyPr/>
          <a:lstStyle/>
          <a:p>
            <a:r>
              <a:rPr lang="en-US" dirty="0" smtClean="0"/>
              <a:t>KNIFE HAZARDS</a:t>
            </a:r>
            <a:br>
              <a:rPr lang="en-US" dirty="0" smtClean="0"/>
            </a:br>
            <a:endParaRPr lang="en-US" dirty="0" smtClean="0"/>
          </a:p>
        </p:txBody>
      </p:sp>
      <p:sp>
        <p:nvSpPr>
          <p:cNvPr id="15363" name="Rectangle 3"/>
          <p:cNvSpPr>
            <a:spLocks noGrp="1" noChangeArrowheads="1"/>
          </p:cNvSpPr>
          <p:nvPr>
            <p:ph type="body" idx="1"/>
          </p:nvPr>
        </p:nvSpPr>
        <p:spPr>
          <a:xfrm>
            <a:off x="533400" y="1447800"/>
            <a:ext cx="8153400" cy="4495800"/>
          </a:xfrm>
        </p:spPr>
        <p:txBody>
          <a:bodyPr/>
          <a:lstStyle/>
          <a:p>
            <a:pPr marL="457200" lvl="1" indent="0">
              <a:buFontTx/>
              <a:buNone/>
              <a:defRPr/>
            </a:pPr>
            <a:endParaRPr lang="en-US" sz="1600" dirty="0" smtClean="0"/>
          </a:p>
          <a:p>
            <a:pPr>
              <a:defRPr/>
            </a:pPr>
            <a:r>
              <a:rPr lang="en-US" sz="2000" dirty="0" smtClean="0"/>
              <a:t>Utility Knives are a common hand tool in the shipyard.  They present special hazards!</a:t>
            </a:r>
          </a:p>
          <a:p>
            <a:pPr>
              <a:defRPr/>
            </a:pPr>
            <a:endParaRPr lang="en-US" sz="2000" dirty="0" smtClean="0"/>
          </a:p>
          <a:p>
            <a:pPr marL="457200" lvl="1" indent="0">
              <a:buFontTx/>
              <a:buNone/>
              <a:defRPr/>
            </a:pPr>
            <a:endParaRPr lang="en-US" sz="1600" dirty="0" smtClean="0"/>
          </a:p>
          <a:p>
            <a:pPr>
              <a:defRPr/>
            </a:pPr>
            <a:endParaRPr lang="en-US" sz="2000" dirty="0" smtClean="0"/>
          </a:p>
          <a:p>
            <a:pPr marL="0" indent="0">
              <a:buFontTx/>
              <a:buNone/>
              <a:defRPr/>
            </a:pPr>
            <a:endParaRPr lang="en-US" sz="2000" dirty="0" smtClean="0"/>
          </a:p>
          <a:p>
            <a:pPr>
              <a:defRPr/>
            </a:pPr>
            <a:endParaRPr lang="en-US" sz="2000" dirty="0" smtClean="0"/>
          </a:p>
          <a:p>
            <a:pPr>
              <a:defRPr/>
            </a:pPr>
            <a:endParaRPr lang="en-US" sz="2000" dirty="0" smtClean="0"/>
          </a:p>
        </p:txBody>
      </p:sp>
      <p:sp>
        <p:nvSpPr>
          <p:cNvPr id="4301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452B09-EC7F-497A-8A56-361443A1A3BE}" type="slidenum">
              <a:rPr lang="en-US" smtClean="0"/>
              <a:pPr eaLnBrk="1" hangingPunct="1"/>
              <a:t>34</a:t>
            </a:fld>
            <a:endParaRPr lang="en-US" smtClean="0"/>
          </a:p>
        </p:txBody>
      </p:sp>
      <p:pic>
        <p:nvPicPr>
          <p:cNvPr id="5" name="Picture 15" descr="Slide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8900" y="2667000"/>
            <a:ext cx="3886200" cy="313129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xfrm>
            <a:off x="457200" y="1600201"/>
            <a:ext cx="4038600" cy="4419600"/>
          </a:xfrm>
          <a:ln>
            <a:solidFill>
              <a:schemeClr val="tx1"/>
            </a:solidFill>
          </a:ln>
        </p:spPr>
        <p:txBody>
          <a:bodyPr/>
          <a:lstStyle/>
          <a:p>
            <a:pPr marL="0" indent="0">
              <a:buNone/>
            </a:pPr>
            <a:r>
              <a:rPr lang="en-US" sz="2000" dirty="0" smtClean="0"/>
              <a:t>List below Knife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xfrm>
            <a:off x="4648200" y="1600201"/>
            <a:ext cx="4038600" cy="4419599"/>
          </a:xfrm>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35</a:t>
            </a:fld>
            <a:endParaRPr lang="en-US" smtClean="0"/>
          </a:p>
        </p:txBody>
      </p:sp>
    </p:spTree>
    <p:extLst>
      <p:ext uri="{BB962C8B-B14F-4D97-AF65-F5344CB8AC3E}">
        <p14:creationId xmlns:p14="http://schemas.microsoft.com/office/powerpoint/2010/main" val="10859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4800"/>
            <a:ext cx="8229600" cy="1143000"/>
          </a:xfrm>
        </p:spPr>
        <p:txBody>
          <a:bodyPr/>
          <a:lstStyle/>
          <a:p>
            <a:r>
              <a:rPr lang="en-US" dirty="0" smtClean="0"/>
              <a:t>KNIFE RULES</a:t>
            </a:r>
            <a:endParaRPr lang="en-US" dirty="0"/>
          </a:p>
        </p:txBody>
      </p:sp>
      <p:sp>
        <p:nvSpPr>
          <p:cNvPr id="7" name="Content Placeholder 6"/>
          <p:cNvSpPr>
            <a:spLocks noGrp="1"/>
          </p:cNvSpPr>
          <p:nvPr>
            <p:ph idx="1"/>
          </p:nvPr>
        </p:nvSpPr>
        <p:spPr>
          <a:xfrm>
            <a:off x="457200" y="1524000"/>
            <a:ext cx="8229600" cy="4449763"/>
          </a:xfrm>
          <a:ln>
            <a:noFill/>
          </a:ln>
        </p:spPr>
        <p:txBody>
          <a:bodyPr/>
          <a:lstStyle/>
          <a:p>
            <a:pPr>
              <a:lnSpc>
                <a:spcPct val="150000"/>
              </a:lnSpc>
            </a:pPr>
            <a:r>
              <a:rPr lang="en-US" sz="2000" dirty="0"/>
              <a:t>Cut away from your body, not toward it.</a:t>
            </a:r>
          </a:p>
          <a:p>
            <a:pPr>
              <a:lnSpc>
                <a:spcPct val="150000"/>
              </a:lnSpc>
            </a:pPr>
            <a:r>
              <a:rPr lang="en-US" sz="2000" dirty="0"/>
              <a:t>If you drop your knife, let it fall. Don’t attempt to catch it.</a:t>
            </a:r>
          </a:p>
          <a:p>
            <a:pPr>
              <a:lnSpc>
                <a:spcPct val="150000"/>
              </a:lnSpc>
            </a:pPr>
            <a:r>
              <a:rPr lang="en-US" sz="2000" dirty="0"/>
              <a:t>Never run with a knife.</a:t>
            </a:r>
          </a:p>
          <a:p>
            <a:pPr>
              <a:lnSpc>
                <a:spcPct val="150000"/>
              </a:lnSpc>
            </a:pPr>
            <a:r>
              <a:rPr lang="en-US" sz="2000" dirty="0"/>
              <a:t>Don’t throw a knife to anyone. Hand it to them, handle first.</a:t>
            </a:r>
          </a:p>
          <a:p>
            <a:pPr>
              <a:lnSpc>
                <a:spcPct val="150000"/>
              </a:lnSpc>
            </a:pPr>
            <a:r>
              <a:rPr lang="en-US" sz="2000" dirty="0"/>
              <a:t>Never point a knife at anyone.</a:t>
            </a:r>
          </a:p>
          <a:p>
            <a:pPr>
              <a:lnSpc>
                <a:spcPct val="150000"/>
              </a:lnSpc>
            </a:pPr>
            <a:r>
              <a:rPr lang="en-US" sz="2000" dirty="0" smtClean="0"/>
              <a:t>Lock the blade before each use.  If it will not lock… do not use it!</a:t>
            </a:r>
            <a:endParaRPr lang="en-US" sz="2000" dirty="0"/>
          </a:p>
          <a:p>
            <a:pPr>
              <a:lnSpc>
                <a:spcPct val="150000"/>
              </a:lnSpc>
            </a:pPr>
            <a:r>
              <a:rPr lang="en-US" sz="2000" dirty="0"/>
              <a:t>Keep your knife folded or sheathed when carrying or storing.</a:t>
            </a:r>
          </a:p>
          <a:p>
            <a:pPr>
              <a:lnSpc>
                <a:spcPct val="150000"/>
              </a:lnSpc>
            </a:pPr>
            <a:r>
              <a:rPr lang="en-US" sz="2000" dirty="0" smtClean="0"/>
              <a:t>Do not use a dull blade!</a:t>
            </a:r>
            <a:endParaRPr lang="en-US" sz="2000" dirty="0"/>
          </a:p>
          <a:p>
            <a:pPr>
              <a:lnSpc>
                <a:spcPct val="150000"/>
              </a:lnSpc>
            </a:pPr>
            <a:r>
              <a:rPr lang="en-US" sz="2000" dirty="0"/>
              <a:t>Use the right tool for the job.</a:t>
            </a:r>
          </a:p>
          <a:p>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36</a:t>
            </a:fld>
            <a:endParaRPr lang="en-US" dirty="0"/>
          </a:p>
        </p:txBody>
      </p:sp>
    </p:spTree>
    <p:extLst>
      <p:ext uri="{BB962C8B-B14F-4D97-AF65-F5344CB8AC3E}">
        <p14:creationId xmlns:p14="http://schemas.microsoft.com/office/powerpoint/2010/main" val="2510356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MORE KNIFE RULES</a:t>
            </a:r>
            <a:endParaRPr lang="en-US" dirty="0"/>
          </a:p>
        </p:txBody>
      </p:sp>
      <p:sp>
        <p:nvSpPr>
          <p:cNvPr id="7" name="Content Placeholder 6"/>
          <p:cNvSpPr>
            <a:spLocks noGrp="1"/>
          </p:cNvSpPr>
          <p:nvPr>
            <p:ph idx="1"/>
          </p:nvPr>
        </p:nvSpPr>
        <p:spPr/>
        <p:txBody>
          <a:bodyPr/>
          <a:lstStyle/>
          <a:p>
            <a:r>
              <a:rPr lang="en-US" sz="1800" dirty="0"/>
              <a:t>Don’t use a knife for prying. It can cause the tip to break, possibly causing injury.</a:t>
            </a:r>
          </a:p>
          <a:p>
            <a:pPr>
              <a:lnSpc>
                <a:spcPct val="150000"/>
              </a:lnSpc>
            </a:pPr>
            <a:r>
              <a:rPr lang="en-US" sz="1800" dirty="0"/>
              <a:t>Use in a well-lit area, so you can see what you’re doing.</a:t>
            </a:r>
          </a:p>
          <a:p>
            <a:pPr>
              <a:lnSpc>
                <a:spcPct val="150000"/>
              </a:lnSpc>
            </a:pPr>
            <a:r>
              <a:rPr lang="en-US" sz="1800" dirty="0" smtClean="0"/>
              <a:t>Do </a:t>
            </a:r>
            <a:r>
              <a:rPr lang="en-US" sz="1800" dirty="0"/>
              <a:t>not use a knife on “live” electrical items like appliances.</a:t>
            </a:r>
          </a:p>
          <a:p>
            <a:pPr>
              <a:lnSpc>
                <a:spcPct val="150000"/>
              </a:lnSpc>
            </a:pPr>
            <a:r>
              <a:rPr lang="en-US" sz="1800" dirty="0"/>
              <a:t>Keep your knife clean, particularly the locking mechanism.</a:t>
            </a:r>
          </a:p>
          <a:p>
            <a:pPr>
              <a:lnSpc>
                <a:spcPct val="150000"/>
              </a:lnSpc>
            </a:pPr>
            <a:r>
              <a:rPr lang="en-US" sz="1800" dirty="0"/>
              <a:t>Keep your knife oiled and sharp. A sharp knife is safer than a dull one.</a:t>
            </a:r>
          </a:p>
          <a:p>
            <a:pPr>
              <a:lnSpc>
                <a:spcPct val="150000"/>
              </a:lnSpc>
            </a:pPr>
            <a:r>
              <a:rPr lang="en-US" sz="1800" dirty="0"/>
              <a:t>Don’t try fixing a Buck knife yourself. It is dangerous and voids the warranty.</a:t>
            </a:r>
          </a:p>
          <a:p>
            <a:pPr>
              <a:lnSpc>
                <a:spcPct val="150000"/>
              </a:lnSpc>
            </a:pPr>
            <a:r>
              <a:rPr lang="en-US" sz="1800" dirty="0"/>
              <a:t>If you get cut, seek first-aid immediately</a:t>
            </a:r>
            <a:r>
              <a:rPr lang="en-US" sz="1800" dirty="0" smtClean="0"/>
              <a:t>.</a:t>
            </a:r>
          </a:p>
          <a:p>
            <a:pPr>
              <a:lnSpc>
                <a:spcPct val="150000"/>
              </a:lnSpc>
            </a:pPr>
            <a:r>
              <a:rPr lang="en-US" sz="1800" dirty="0" smtClean="0"/>
              <a:t>Wear gloves.</a:t>
            </a:r>
          </a:p>
          <a:p>
            <a:pPr>
              <a:lnSpc>
                <a:spcPct val="150000"/>
              </a:lnSpc>
            </a:pPr>
            <a:r>
              <a:rPr lang="en-US" sz="1800" dirty="0" smtClean="0"/>
              <a:t>Be aware of working in a crowd.  You may get bumped!</a:t>
            </a:r>
            <a:endParaRPr lang="en-US" sz="1800" dirty="0"/>
          </a:p>
          <a:p>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37</a:t>
            </a:fld>
            <a:endParaRPr lang="en-US" dirty="0"/>
          </a:p>
        </p:txBody>
      </p:sp>
    </p:spTree>
    <p:extLst>
      <p:ext uri="{BB962C8B-B14F-4D97-AF65-F5344CB8AC3E}">
        <p14:creationId xmlns:p14="http://schemas.microsoft.com/office/powerpoint/2010/main" val="661853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KNIFE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marL="0" indent="0" eaLnBrk="1" hangingPunct="1">
              <a:buNone/>
            </a:pPr>
            <a:r>
              <a:rPr lang="en-US" sz="2800" dirty="0" smtClean="0"/>
              <a:t>Stump the class!</a:t>
            </a:r>
            <a:endParaRPr lang="en-US" sz="2800" b="0" dirty="0" smtClean="0">
              <a:solidFill>
                <a:schemeClr val="tx1"/>
              </a:solidFill>
            </a:endParaRPr>
          </a:p>
          <a:p>
            <a:pPr eaLnBrk="1" hangingPunct="1"/>
            <a:endParaRPr lang="en-US" sz="2800" dirty="0"/>
          </a:p>
          <a:p>
            <a:pPr eaLnBrk="1" hangingPunct="1"/>
            <a:r>
              <a:rPr lang="en-US" sz="2800" b="0" dirty="0" smtClean="0">
                <a:solidFill>
                  <a:schemeClr val="tx1"/>
                </a:solidFill>
              </a:rPr>
              <a:t>With a partner, write two questions from this section that you believe the rest of the class will be challenged in answering correctly. (Questions must be reasonable!  If your instructor can’t answer, it doesn’t count!)</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38</a:t>
            </a:fld>
            <a:endParaRPr lang="en-US" dirty="0"/>
          </a:p>
        </p:txBody>
      </p:sp>
    </p:spTree>
    <p:extLst>
      <p:ext uri="{BB962C8B-B14F-4D97-AF65-F5344CB8AC3E}">
        <p14:creationId xmlns:p14="http://schemas.microsoft.com/office/powerpoint/2010/main" val="1192901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WRENCH SAFETY</a:t>
            </a:r>
          </a:p>
        </p:txBody>
      </p:sp>
      <p:sp>
        <p:nvSpPr>
          <p:cNvPr id="44035" name="Content Placeholder 2"/>
          <p:cNvSpPr>
            <a:spLocks noGrp="1"/>
          </p:cNvSpPr>
          <p:nvPr>
            <p:ph idx="1"/>
          </p:nvPr>
        </p:nvSpPr>
        <p:spPr/>
        <p:txBody>
          <a:bodyPr/>
          <a:lstStyle/>
          <a:p>
            <a:r>
              <a:rPr lang="en-US" sz="2400" dirty="0" smtClean="0"/>
              <a:t>There are many ways to bang hands and skin knuckles.  A common method to achieve this injury is by using the </a:t>
            </a:r>
            <a:r>
              <a:rPr lang="en-US" sz="2400" i="1" u="sng" dirty="0" smtClean="0"/>
              <a:t>wrong</a:t>
            </a:r>
            <a:r>
              <a:rPr lang="en-US" sz="2400" dirty="0" smtClean="0"/>
              <a:t> wrench. </a:t>
            </a:r>
          </a:p>
          <a:p>
            <a:endParaRPr lang="en-US" sz="2400" dirty="0" smtClean="0"/>
          </a:p>
          <a:p>
            <a:r>
              <a:rPr lang="en-US" sz="2400" dirty="0" smtClean="0"/>
              <a:t>Keep wrenches in good condition by storing properly in a rack or tool box.</a:t>
            </a:r>
          </a:p>
          <a:p>
            <a:endParaRPr lang="en-US" sz="2400" dirty="0" smtClean="0"/>
          </a:p>
          <a:p>
            <a:r>
              <a:rPr lang="en-US" sz="2400" dirty="0" smtClean="0"/>
              <a:t> </a:t>
            </a:r>
            <a:r>
              <a:rPr lang="en-US" sz="2400" b="1" i="1" u="sng" dirty="0" smtClean="0"/>
              <a:t>AGAIN</a:t>
            </a:r>
            <a:r>
              <a:rPr lang="en-US" sz="2400" dirty="0" smtClean="0"/>
              <a:t>, always use the right wrench for the right job. </a:t>
            </a:r>
          </a:p>
          <a:p>
            <a:endParaRPr lang="en-US" sz="2400" dirty="0" smtClean="0"/>
          </a:p>
          <a:p>
            <a:endParaRPr lang="en-US" dirty="0" smtClean="0"/>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53F142-B90C-4632-A4F2-A0FE51D04555}" type="slidenum">
              <a:rPr lang="en-US" smtClean="0"/>
              <a:pPr eaLnBrk="1" hangingPunct="1"/>
              <a:t>39</a:t>
            </a:fld>
            <a:endParaRPr lang="en-US" smtClean="0"/>
          </a:p>
        </p:txBody>
      </p:sp>
    </p:spTree>
    <p:extLst>
      <p:ext uri="{BB962C8B-B14F-4D97-AF65-F5344CB8AC3E}">
        <p14:creationId xmlns:p14="http://schemas.microsoft.com/office/powerpoint/2010/main" val="3335163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YOU HAVE RIGHTS!</a:t>
            </a:r>
            <a:endParaRPr lang="en-US" dirty="0"/>
          </a:p>
        </p:txBody>
      </p:sp>
      <p:sp>
        <p:nvSpPr>
          <p:cNvPr id="3" name="Content Placeholder 2"/>
          <p:cNvSpPr>
            <a:spLocks noGrp="1"/>
          </p:cNvSpPr>
          <p:nvPr>
            <p:ph type="body" sz="half" idx="1"/>
          </p:nvPr>
        </p:nvSpPr>
        <p:spPr>
          <a:xfrm>
            <a:off x="609600" y="1295400"/>
            <a:ext cx="3810000" cy="4419600"/>
          </a:xfrm>
        </p:spPr>
        <p:txBody>
          <a:bodyPr/>
          <a:lstStyle/>
          <a:p>
            <a:pPr>
              <a:lnSpc>
                <a:spcPct val="200000"/>
              </a:lnSpc>
            </a:pPr>
            <a:r>
              <a:rPr lang="en-US" sz="2400" dirty="0" smtClean="0"/>
              <a:t>To review </a:t>
            </a:r>
            <a:r>
              <a:rPr lang="en-US" sz="2400" dirty="0"/>
              <a:t>s</a:t>
            </a:r>
            <a:r>
              <a:rPr lang="en-US" sz="2400" dirty="0" smtClean="0"/>
              <a:t>tandards</a:t>
            </a:r>
          </a:p>
          <a:p>
            <a:pPr>
              <a:lnSpc>
                <a:spcPct val="200000"/>
              </a:lnSpc>
            </a:pPr>
            <a:r>
              <a:rPr lang="en-US" sz="2400" dirty="0" smtClean="0"/>
              <a:t>To receive training</a:t>
            </a:r>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4</a:t>
            </a:fld>
            <a:endParaRPr lang="en-US" dirty="0"/>
          </a:p>
        </p:txBody>
      </p:sp>
      <p:sp>
        <p:nvSpPr>
          <p:cNvPr id="8" name="Content Placeholder 2"/>
          <p:cNvSpPr txBox="1">
            <a:spLocks/>
          </p:cNvSpPr>
          <p:nvPr/>
        </p:nvSpPr>
        <p:spPr bwMode="auto">
          <a:xfrm>
            <a:off x="4648200" y="1426029"/>
            <a:ext cx="3810000" cy="439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t>To request an investigation</a:t>
            </a:r>
          </a:p>
          <a:p>
            <a:endParaRPr lang="en-US" sz="2400" dirty="0" smtClean="0"/>
          </a:p>
          <a:p>
            <a:r>
              <a:rPr lang="en-US" sz="2400" dirty="0" smtClean="0"/>
              <a:t>Review the OSHA 300 Log</a:t>
            </a:r>
          </a:p>
          <a:p>
            <a:pPr>
              <a:lnSpc>
                <a:spcPct val="200000"/>
              </a:lnSpc>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036" y="3668980"/>
            <a:ext cx="5495925" cy="2305050"/>
          </a:xfrm>
          <a:prstGeom prst="rect">
            <a:avLst/>
          </a:prstGeom>
        </p:spPr>
      </p:pic>
    </p:spTree>
    <p:extLst>
      <p:ext uri="{BB962C8B-B14F-4D97-AF65-F5344CB8AC3E}">
        <p14:creationId xmlns:p14="http://schemas.microsoft.com/office/powerpoint/2010/main" val="3675367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Wrench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40</a:t>
            </a:fld>
            <a:endParaRPr lang="en-US" smtClean="0"/>
          </a:p>
        </p:txBody>
      </p:sp>
    </p:spTree>
    <p:extLst>
      <p:ext uri="{BB962C8B-B14F-4D97-AF65-F5344CB8AC3E}">
        <p14:creationId xmlns:p14="http://schemas.microsoft.com/office/powerpoint/2010/main" val="1857496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THIS PICTURE</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41</a:t>
            </a:fld>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8877" y="1763871"/>
            <a:ext cx="7186246" cy="4389120"/>
          </a:xfrm>
        </p:spPr>
      </p:pic>
    </p:spTree>
    <p:extLst>
      <p:ext uri="{BB962C8B-B14F-4D97-AF65-F5344CB8AC3E}">
        <p14:creationId xmlns:p14="http://schemas.microsoft.com/office/powerpoint/2010/main" val="35277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42</a:t>
            </a:fld>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0957" y="1733550"/>
            <a:ext cx="6902086" cy="4449763"/>
          </a:xfrm>
        </p:spPr>
      </p:pic>
    </p:spTree>
    <p:extLst>
      <p:ext uri="{BB962C8B-B14F-4D97-AF65-F5344CB8AC3E}">
        <p14:creationId xmlns:p14="http://schemas.microsoft.com/office/powerpoint/2010/main" val="3754420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WRENCHES</a:t>
            </a:r>
          </a:p>
        </p:txBody>
      </p:sp>
      <p:pic>
        <p:nvPicPr>
          <p:cNvPr id="4100" name="Picture 4"/>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533400" y="1600200"/>
            <a:ext cx="1668463" cy="4038600"/>
          </a:xfrm>
          <a:ln w="38100" cap="sq">
            <a:solidFill>
              <a:srgbClr val="000000"/>
            </a:solidFill>
            <a:miter lim="800000"/>
            <a:headEnd/>
            <a:tailEnd/>
          </a:ln>
          <a:effectLst>
            <a:outerShdw blurRad="50800" dist="38100" dir="2700000" algn="tl" rotWithShape="0">
              <a:srgbClr val="000000">
                <a:alpha val="42999"/>
              </a:srgbClr>
            </a:outerShdw>
          </a:effectLst>
        </p:spPr>
      </p:pic>
      <p:sp>
        <p:nvSpPr>
          <p:cNvPr id="46084" name="Rectangle 3"/>
          <p:cNvSpPr>
            <a:spLocks noGrp="1" noChangeArrowheads="1"/>
          </p:cNvSpPr>
          <p:nvPr>
            <p:ph sz="half" idx="2"/>
          </p:nvPr>
        </p:nvSpPr>
        <p:spPr>
          <a:xfrm>
            <a:off x="2819400" y="1676400"/>
            <a:ext cx="5867400" cy="4449763"/>
          </a:xfrm>
        </p:spPr>
        <p:txBody>
          <a:bodyPr/>
          <a:lstStyle/>
          <a:p>
            <a:r>
              <a:rPr lang="en-US" sz="2400" dirty="0" smtClean="0"/>
              <a:t>Wrenches are the most used hand tool by service technicians.</a:t>
            </a:r>
          </a:p>
          <a:p>
            <a:endParaRPr lang="en-US" sz="2400" dirty="0" smtClean="0"/>
          </a:p>
          <a:p>
            <a:r>
              <a:rPr lang="en-US" sz="2400" dirty="0" smtClean="0"/>
              <a:t>Most wrenches are constructed of forged alloy steel, usually chrome-vanadium steel.</a:t>
            </a:r>
          </a:p>
        </p:txBody>
      </p:sp>
      <p:sp>
        <p:nvSpPr>
          <p:cNvPr id="2" name="Slide Number Placeholder 1"/>
          <p:cNvSpPr>
            <a:spLocks noGrp="1"/>
          </p:cNvSpPr>
          <p:nvPr>
            <p:ph type="sldNum" sz="quarter" idx="11"/>
          </p:nvPr>
        </p:nvSpPr>
        <p:spPr/>
        <p:txBody>
          <a:bodyPr/>
          <a:lstStyle/>
          <a:p>
            <a:pPr>
              <a:defRPr/>
            </a:pPr>
            <a:fld id="{431FF7FC-6A2E-4F7E-8806-EF16810AD883}" type="slidenum">
              <a:rPr lang="en-US" smtClean="0"/>
              <a:pPr>
                <a:defRPr/>
              </a:pPr>
              <a:t>43</a:t>
            </a:fld>
            <a:endParaRPr lang="en-US" dirty="0"/>
          </a:p>
        </p:txBody>
      </p:sp>
    </p:spTree>
    <p:extLst>
      <p:ext uri="{BB962C8B-B14F-4D97-AF65-F5344CB8AC3E}">
        <p14:creationId xmlns:p14="http://schemas.microsoft.com/office/powerpoint/2010/main" val="1286059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4740"/>
            <a:ext cx="8229600" cy="1143000"/>
          </a:xfrm>
        </p:spPr>
        <p:txBody>
          <a:bodyPr/>
          <a:lstStyle/>
          <a:p>
            <a:r>
              <a:rPr lang="en-US" dirty="0" smtClean="0"/>
              <a:t>WRENCHES</a:t>
            </a:r>
          </a:p>
        </p:txBody>
      </p:sp>
      <p:graphicFrame>
        <p:nvGraphicFramePr>
          <p:cNvPr id="6" name="Diagram 5"/>
          <p:cNvGraphicFramePr/>
          <p:nvPr>
            <p:extLst>
              <p:ext uri="{D42A27DB-BD31-4B8C-83A1-F6EECF244321}">
                <p14:modId xmlns:p14="http://schemas.microsoft.com/office/powerpoint/2010/main" val="1918378104"/>
              </p:ext>
            </p:extLst>
          </p:nvPr>
        </p:nvGraphicFramePr>
        <p:xfrm>
          <a:off x="457200" y="1295400"/>
          <a:ext cx="4038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4273142841"/>
              </p:ext>
            </p:extLst>
          </p:nvPr>
        </p:nvGraphicFramePr>
        <p:xfrm>
          <a:off x="4648200" y="1295400"/>
          <a:ext cx="4038600" cy="48307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50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E7C91-E4CC-4276-AC65-6FD08D5E28FD}" type="slidenum">
              <a:rPr lang="en-US" smtClean="0"/>
              <a:pPr eaLnBrk="1" hangingPunct="1"/>
              <a:t>44</a:t>
            </a:fld>
            <a:endParaRPr lang="en-US" smtClean="0"/>
          </a:p>
        </p:txBody>
      </p:sp>
    </p:spTree>
    <p:extLst>
      <p:ext uri="{BB962C8B-B14F-4D97-AF65-F5344CB8AC3E}">
        <p14:creationId xmlns:p14="http://schemas.microsoft.com/office/powerpoint/2010/main" val="2070650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a:defRPr/>
            </a:pPr>
            <a:r>
              <a:rPr lang="en-US" dirty="0" smtClean="0"/>
              <a:t>CHECK TORQUE WRENCH CALIBRATION REGULARLY</a:t>
            </a:r>
            <a:endParaRPr lang="en-US" dirty="0"/>
          </a:p>
        </p:txBody>
      </p:sp>
      <p:sp>
        <p:nvSpPr>
          <p:cNvPr id="62468" name="Rectangle 3"/>
          <p:cNvSpPr>
            <a:spLocks noGrp="1" noChangeArrowheads="1"/>
          </p:cNvSpPr>
          <p:nvPr>
            <p:ph type="body" sz="half" idx="1"/>
          </p:nvPr>
        </p:nvSpPr>
        <p:spPr>
          <a:xfrm>
            <a:off x="457200" y="1828800"/>
            <a:ext cx="4038600" cy="4449763"/>
          </a:xfrm>
        </p:spPr>
        <p:txBody>
          <a:bodyPr/>
          <a:lstStyle/>
          <a:p>
            <a:r>
              <a:rPr lang="en-US" sz="2400" dirty="0" smtClean="0"/>
              <a:t>Torque wrench calibration checker</a:t>
            </a:r>
          </a:p>
          <a:p>
            <a:pPr marL="0" indent="0">
              <a:buNone/>
            </a:pPr>
            <a:endParaRPr lang="en-US" sz="1000" dirty="0" smtClean="0"/>
          </a:p>
          <a:p>
            <a:r>
              <a:rPr lang="en-US" sz="2400" dirty="0" smtClean="0"/>
              <a:t>Most experts recommend that torque wrenches be checked and adjusted as needed at least every year and more often if possible.  </a:t>
            </a:r>
            <a:r>
              <a:rPr lang="en-US" sz="2400" b="1" i="1" dirty="0" smtClean="0"/>
              <a:t>If you do not know how to calibrate a torque wrench discuss with your supervisor!</a:t>
            </a:r>
          </a:p>
          <a:p>
            <a:endParaRPr lang="en-US" dirty="0" smtClean="0"/>
          </a:p>
        </p:txBody>
      </p:sp>
      <p:pic>
        <p:nvPicPr>
          <p:cNvPr id="21508"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986885" y="1676400"/>
            <a:ext cx="3361229" cy="4449763"/>
          </a:xfrm>
          <a:ln w="38100" cap="sq">
            <a:solidFill>
              <a:srgbClr val="000000"/>
            </a:solidFill>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45</a:t>
            </a:fld>
            <a:endParaRPr lang="en-US" dirty="0"/>
          </a:p>
        </p:txBody>
      </p:sp>
    </p:spTree>
    <p:extLst>
      <p:ext uri="{BB962C8B-B14F-4D97-AF65-F5344CB8AC3E}">
        <p14:creationId xmlns:p14="http://schemas.microsoft.com/office/powerpoint/2010/main" val="1611859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ln>
            <a:miter lim="800000"/>
            <a:headEnd/>
            <a:tailEnd/>
          </a:ln>
        </p:spPr>
        <p:txBody>
          <a:bodyPr/>
          <a:lstStyle/>
          <a:p>
            <a:r>
              <a:rPr lang="en-US" dirty="0" smtClean="0"/>
              <a:t>SAFE USE OF SOCKETS AND RATCHETS</a:t>
            </a:r>
          </a:p>
        </p:txBody>
      </p:sp>
      <p:pic>
        <p:nvPicPr>
          <p:cNvPr id="63491" name="Picture 4" descr="fg04_01600 cop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81000" y="1981200"/>
            <a:ext cx="3725333" cy="3048000"/>
          </a:xfrm>
        </p:spPr>
      </p:pic>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3600657107"/>
              </p:ext>
            </p:extLst>
          </p:nvPr>
        </p:nvGraphicFramePr>
        <p:xfrm>
          <a:off x="4876800" y="1676400"/>
          <a:ext cx="4038600" cy="444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1"/>
          </p:nvPr>
        </p:nvSpPr>
        <p:spPr/>
        <p:txBody>
          <a:bodyPr/>
          <a:lstStyle/>
          <a:p>
            <a:pPr>
              <a:defRPr/>
            </a:pPr>
            <a:fld id="{8BA4E9DC-4046-490D-B839-665D32E1143D}" type="slidenum">
              <a:rPr lang="en-US" smtClean="0"/>
              <a:pPr>
                <a:defRPr/>
              </a:pPr>
              <a:t>46</a:t>
            </a:fld>
            <a:endParaRPr lang="en-US" dirty="0"/>
          </a:p>
        </p:txBody>
      </p:sp>
    </p:spTree>
    <p:extLst>
      <p:ext uri="{BB962C8B-B14F-4D97-AF65-F5344CB8AC3E}">
        <p14:creationId xmlns:p14="http://schemas.microsoft.com/office/powerpoint/2010/main" val="1137936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WRENCH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marL="0" indent="0" eaLnBrk="1" hangingPunct="1">
              <a:buNone/>
            </a:pPr>
            <a:r>
              <a:rPr lang="en-US" sz="2800" dirty="0" smtClean="0"/>
              <a:t>List  3 wrench safety “Dos” and </a:t>
            </a:r>
          </a:p>
          <a:p>
            <a:pPr marL="0" indent="0" eaLnBrk="1" hangingPunct="1">
              <a:buNone/>
            </a:pPr>
            <a:r>
              <a:rPr lang="en-US" sz="2800" dirty="0"/>
              <a:t> </a:t>
            </a:r>
            <a:r>
              <a:rPr lang="en-US" sz="2800" dirty="0" smtClean="0"/>
              <a:t>      2 wrench safety “Don’ts”</a:t>
            </a:r>
            <a:endParaRPr lang="en-US" sz="2800" dirty="0"/>
          </a:p>
          <a:p>
            <a:pPr marL="0" indent="0" eaLnBrk="1" hangingPunct="1">
              <a:buNone/>
            </a:pPr>
            <a:r>
              <a:rPr lang="en-US" sz="2800" b="0" dirty="0" smtClean="0">
                <a:solidFill>
                  <a:schemeClr val="tx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47</a:t>
            </a:fld>
            <a:endParaRPr lang="en-US" dirty="0"/>
          </a:p>
        </p:txBody>
      </p:sp>
    </p:spTree>
    <p:extLst>
      <p:ext uri="{BB962C8B-B14F-4D97-AF65-F5344CB8AC3E}">
        <p14:creationId xmlns:p14="http://schemas.microsoft.com/office/powerpoint/2010/main" val="719831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CHISEL SAFETY</a:t>
            </a:r>
          </a:p>
        </p:txBody>
      </p:sp>
      <p:sp>
        <p:nvSpPr>
          <p:cNvPr id="64515" name="Content Placeholder 2"/>
          <p:cNvSpPr>
            <a:spLocks noGrp="1"/>
          </p:cNvSpPr>
          <p:nvPr>
            <p:ph idx="1"/>
          </p:nvPr>
        </p:nvSpPr>
        <p:spPr>
          <a:xfrm>
            <a:off x="457200" y="1733550"/>
            <a:ext cx="4038600" cy="4449763"/>
          </a:xfrm>
        </p:spPr>
        <p:txBody>
          <a:bodyPr/>
          <a:lstStyle/>
          <a:p>
            <a:r>
              <a:rPr lang="en-US" sz="2400" dirty="0"/>
              <a:t>A chisel has a straight, sharp cutting end that is used for cutting off rivets or to separate two pieces of an </a:t>
            </a:r>
            <a:r>
              <a:rPr lang="en-US" sz="2400" dirty="0" smtClean="0"/>
              <a:t>assembly.</a:t>
            </a:r>
          </a:p>
          <a:p>
            <a:r>
              <a:rPr lang="en-US" sz="2400" dirty="0" smtClean="0"/>
              <a:t>There are many misunderstandings about chisels and chiseling.  There are several types of chisels and a number of hazards are caused by misuse.  </a:t>
            </a:r>
          </a:p>
        </p:txBody>
      </p:sp>
      <p:sp>
        <p:nvSpPr>
          <p:cNvPr id="645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57E4E2-5634-4377-8297-78709F2B2779}" type="slidenum">
              <a:rPr lang="en-US" smtClean="0"/>
              <a:pPr eaLnBrk="1" hangingPunct="1"/>
              <a:t>48</a:t>
            </a:fld>
            <a:endParaRPr lang="en-US" smtClean="0"/>
          </a:p>
        </p:txBody>
      </p:sp>
      <p:pic>
        <p:nvPicPr>
          <p:cNvPr id="645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28825"/>
            <a:ext cx="3276600" cy="419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616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62000"/>
            <a:ext cx="8229600" cy="715963"/>
          </a:xfrm>
        </p:spPr>
        <p:txBody>
          <a:bodyPr/>
          <a:lstStyle/>
          <a:p>
            <a:r>
              <a:rPr lang="en-US" dirty="0" smtClean="0"/>
              <a:t>TYPES OF CHISELS</a:t>
            </a:r>
            <a:br>
              <a:rPr lang="en-US" dirty="0" smtClean="0"/>
            </a:br>
            <a:endParaRPr lang="en-US" dirty="0" smtClean="0"/>
          </a:p>
        </p:txBody>
      </p:sp>
      <p:graphicFrame>
        <p:nvGraphicFramePr>
          <p:cNvPr id="2" name="Diagram 1"/>
          <p:cNvGraphicFramePr/>
          <p:nvPr>
            <p:extLst>
              <p:ext uri="{D42A27DB-BD31-4B8C-83A1-F6EECF244321}">
                <p14:modId xmlns:p14="http://schemas.microsoft.com/office/powerpoint/2010/main" val="2269319610"/>
              </p:ext>
            </p:extLst>
          </p:nvPr>
        </p:nvGraphicFramePr>
        <p:xfrm>
          <a:off x="533400" y="14478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4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689655-4030-4ADF-A557-75D7D399CB3B}" type="slidenum">
              <a:rPr lang="en-US" smtClean="0"/>
              <a:pPr eaLnBrk="1" hangingPunct="1"/>
              <a:t>49</a:t>
            </a:fld>
            <a:endParaRPr lang="en-US" smtClean="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2946274"/>
            <a:ext cx="3962400" cy="26449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4389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NO RETRIBUTION</a:t>
            </a:r>
            <a:endParaRPr lang="en-US" dirty="0"/>
          </a:p>
        </p:txBody>
      </p:sp>
      <p:sp>
        <p:nvSpPr>
          <p:cNvPr id="3" name="Content Placeholder 2"/>
          <p:cNvSpPr>
            <a:spLocks noGrp="1"/>
          </p:cNvSpPr>
          <p:nvPr>
            <p:ph sz="half" idx="1"/>
          </p:nvPr>
        </p:nvSpPr>
        <p:spPr>
          <a:xfrm>
            <a:off x="457200" y="1676400"/>
            <a:ext cx="4343400" cy="4449763"/>
          </a:xfrm>
        </p:spPr>
        <p:txBody>
          <a:bodyPr/>
          <a:lstStyle/>
          <a:p>
            <a:r>
              <a:rPr lang="en-US" dirty="0" smtClean="0"/>
              <a:t>Firing or laying off</a:t>
            </a:r>
          </a:p>
          <a:p>
            <a:r>
              <a:rPr lang="en-US" dirty="0" smtClean="0"/>
              <a:t>Blacklisting or demoting</a:t>
            </a:r>
          </a:p>
          <a:p>
            <a:r>
              <a:rPr lang="en-US" dirty="0" smtClean="0"/>
              <a:t>Denying overtime or promotion</a:t>
            </a:r>
          </a:p>
          <a:p>
            <a:r>
              <a:rPr lang="en-US" dirty="0" smtClean="0"/>
              <a:t>Disciplining</a:t>
            </a:r>
          </a:p>
          <a:p>
            <a:r>
              <a:rPr lang="en-US" dirty="0" smtClean="0"/>
              <a:t>Denial of benefits</a:t>
            </a:r>
          </a:p>
          <a:p>
            <a:r>
              <a:rPr lang="en-US" dirty="0" smtClean="0"/>
              <a:t>Failure to hire or rehire</a:t>
            </a:r>
          </a:p>
          <a:p>
            <a:r>
              <a:rPr lang="en-US" dirty="0" smtClean="0"/>
              <a:t>Intimidation</a:t>
            </a:r>
          </a:p>
        </p:txBody>
      </p:sp>
      <p:sp>
        <p:nvSpPr>
          <p:cNvPr id="4" name="Content Placeholder 3"/>
          <p:cNvSpPr>
            <a:spLocks noGrp="1"/>
          </p:cNvSpPr>
          <p:nvPr>
            <p:ph sz="half" idx="2"/>
          </p:nvPr>
        </p:nvSpPr>
        <p:spPr/>
        <p:txBody>
          <a:bodyPr/>
          <a:lstStyle/>
          <a:p>
            <a:r>
              <a:rPr lang="en-US" dirty="0"/>
              <a:t>Reassignment affecting future </a:t>
            </a:r>
            <a:r>
              <a:rPr lang="en-US" dirty="0" smtClean="0"/>
              <a:t>promotions</a:t>
            </a:r>
          </a:p>
          <a:p>
            <a:endParaRPr lang="en-US" dirty="0"/>
          </a:p>
          <a:p>
            <a:r>
              <a:rPr lang="en-US" dirty="0" smtClean="0"/>
              <a:t>Reducing pay or hours</a:t>
            </a:r>
          </a:p>
          <a:p>
            <a:endParaRPr lang="en-US" dirty="0" smtClean="0"/>
          </a:p>
          <a:p>
            <a:r>
              <a:rPr lang="en-US" dirty="0" smtClean="0"/>
              <a:t>Cal OSHA includes suspension</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5</a:t>
            </a:fld>
            <a:endParaRPr lang="en-US" dirty="0"/>
          </a:p>
        </p:txBody>
      </p:sp>
    </p:spTree>
    <p:extLst>
      <p:ext uri="{BB962C8B-B14F-4D97-AF65-F5344CB8AC3E}">
        <p14:creationId xmlns:p14="http://schemas.microsoft.com/office/powerpoint/2010/main" val="2374441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Chisel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50</a:t>
            </a:fld>
            <a:endParaRPr lang="en-US" smtClean="0"/>
          </a:p>
        </p:txBody>
      </p:sp>
    </p:spTree>
    <p:extLst>
      <p:ext uri="{BB962C8B-B14F-4D97-AF65-F5344CB8AC3E}">
        <p14:creationId xmlns:p14="http://schemas.microsoft.com/office/powerpoint/2010/main" val="871116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type="title"/>
          </p:nvPr>
        </p:nvSpPr>
        <p:spPr/>
        <p:txBody>
          <a:bodyPr>
            <a:normAutofit fontScale="90000"/>
          </a:bodyPr>
          <a:lstStyle/>
          <a:p>
            <a:pPr>
              <a:defRPr/>
            </a:pPr>
            <a:r>
              <a:rPr lang="en-US" sz="4000" dirty="0" smtClean="0"/>
              <a:t>PUNCHES AND CHISELS</a:t>
            </a:r>
            <a:r>
              <a:rPr lang="en-US" dirty="0" smtClean="0"/>
              <a:t/>
            </a:r>
            <a:br>
              <a:rPr lang="en-US" dirty="0" smtClean="0"/>
            </a:br>
            <a:endParaRPr lang="en-US" dirty="0"/>
          </a:p>
        </p:txBody>
      </p:sp>
      <p:sp>
        <p:nvSpPr>
          <p:cNvPr id="67588" name="Content Placeholder 8"/>
          <p:cNvSpPr>
            <a:spLocks noGrp="1"/>
          </p:cNvSpPr>
          <p:nvPr>
            <p:ph type="body" sz="half" idx="1"/>
          </p:nvPr>
        </p:nvSpPr>
        <p:spPr/>
        <p:txBody>
          <a:bodyPr/>
          <a:lstStyle/>
          <a:p>
            <a:endParaRPr lang="en-US" dirty="0" smtClean="0"/>
          </a:p>
          <a:p>
            <a:endParaRPr lang="en-US" dirty="0" smtClean="0"/>
          </a:p>
          <a:p>
            <a:r>
              <a:rPr lang="en-US" sz="2400" dirty="0" smtClean="0"/>
              <a:t>Use a grinder or a file to remove the mushroom material on the end of a punch or chisel.</a:t>
            </a:r>
          </a:p>
        </p:txBody>
      </p:sp>
      <p:pic>
        <p:nvPicPr>
          <p:cNvPr id="67587" name="Picture 4" descr="fg04_03600 co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308073" y="2133600"/>
            <a:ext cx="4093546" cy="3429000"/>
          </a:xfrm>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51</a:t>
            </a:fld>
            <a:endParaRPr lang="en-US" dirty="0"/>
          </a:p>
        </p:txBody>
      </p:sp>
    </p:spTree>
    <p:extLst>
      <p:ext uri="{BB962C8B-B14F-4D97-AF65-F5344CB8AC3E}">
        <p14:creationId xmlns:p14="http://schemas.microsoft.com/office/powerpoint/2010/main" val="14293625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533400"/>
            <a:ext cx="8229600" cy="715963"/>
          </a:xfrm>
        </p:spPr>
        <p:txBody>
          <a:bodyPr/>
          <a:lstStyle/>
          <a:p>
            <a:r>
              <a:rPr lang="en-US" dirty="0" smtClean="0"/>
              <a:t>CHISEL HAZARDS</a:t>
            </a:r>
            <a:br>
              <a:rPr lang="en-US" dirty="0" smtClean="0"/>
            </a:br>
            <a:endParaRPr lang="en-US" dirty="0" smtClean="0"/>
          </a:p>
        </p:txBody>
      </p:sp>
      <p:sp>
        <p:nvSpPr>
          <p:cNvPr id="15363" name="Rectangle 3"/>
          <p:cNvSpPr>
            <a:spLocks noGrp="1" noChangeArrowheads="1"/>
          </p:cNvSpPr>
          <p:nvPr>
            <p:ph type="body" idx="1"/>
          </p:nvPr>
        </p:nvSpPr>
        <p:spPr>
          <a:xfrm>
            <a:off x="381000" y="1066800"/>
            <a:ext cx="8382000" cy="4876800"/>
          </a:xfrm>
        </p:spPr>
        <p:txBody>
          <a:bodyPr/>
          <a:lstStyle/>
          <a:p>
            <a:pPr marL="457200" lvl="1" indent="0">
              <a:buFontTx/>
              <a:buNone/>
              <a:defRPr/>
            </a:pPr>
            <a:endParaRPr lang="en-US" sz="800" dirty="0" smtClean="0"/>
          </a:p>
          <a:p>
            <a:pPr>
              <a:defRPr/>
            </a:pPr>
            <a:r>
              <a:rPr lang="en-US" sz="2400" b="1" i="1" dirty="0" smtClean="0">
                <a:solidFill>
                  <a:srgbClr val="003399"/>
                </a:solidFill>
              </a:rPr>
              <a:t>Always</a:t>
            </a:r>
            <a:r>
              <a:rPr lang="en-US" sz="2400" dirty="0" smtClean="0"/>
              <a:t> be sure the work is secured or clamped.</a:t>
            </a:r>
          </a:p>
          <a:p>
            <a:pPr>
              <a:defRPr/>
            </a:pPr>
            <a:r>
              <a:rPr lang="en-US" sz="2400" b="1" i="1" dirty="0" smtClean="0">
                <a:solidFill>
                  <a:srgbClr val="CC0000"/>
                </a:solidFill>
              </a:rPr>
              <a:t>Never</a:t>
            </a:r>
            <a:r>
              <a:rPr lang="en-US" sz="2400" dirty="0" smtClean="0"/>
              <a:t> strike a chisel with a hammer that has a loose or damaged handle.</a:t>
            </a:r>
          </a:p>
          <a:p>
            <a:pPr>
              <a:defRPr/>
            </a:pPr>
            <a:r>
              <a:rPr lang="en-US" sz="2400" b="1" i="1" dirty="0" smtClean="0">
                <a:solidFill>
                  <a:srgbClr val="003399"/>
                </a:solidFill>
              </a:rPr>
              <a:t>Always</a:t>
            </a:r>
            <a:r>
              <a:rPr lang="en-US" sz="2400" dirty="0" smtClean="0"/>
              <a:t> strike hammer blows squarely on the chisel head.</a:t>
            </a:r>
          </a:p>
          <a:p>
            <a:pPr>
              <a:defRPr/>
            </a:pPr>
            <a:r>
              <a:rPr lang="en-US" sz="2400" b="1" i="1" dirty="0" smtClean="0">
                <a:solidFill>
                  <a:srgbClr val="CC0000"/>
                </a:solidFill>
              </a:rPr>
              <a:t>Never</a:t>
            </a:r>
            <a:r>
              <a:rPr lang="en-US" sz="2400" dirty="0" smtClean="0">
                <a:solidFill>
                  <a:srgbClr val="CC0000"/>
                </a:solidFill>
              </a:rPr>
              <a:t> </a:t>
            </a:r>
            <a:r>
              <a:rPr lang="en-US" sz="2400" dirty="0" smtClean="0"/>
              <a:t>use a common nail hammer to strike a cold chisel as it may chip the hammer or chisel.</a:t>
            </a:r>
          </a:p>
          <a:p>
            <a:pPr>
              <a:defRPr/>
            </a:pPr>
            <a:r>
              <a:rPr lang="en-US" sz="2400" b="1" i="1" dirty="0" smtClean="0">
                <a:solidFill>
                  <a:srgbClr val="003399"/>
                </a:solidFill>
              </a:rPr>
              <a:t>Always</a:t>
            </a:r>
            <a:r>
              <a:rPr lang="en-US" sz="2400" dirty="0" smtClean="0"/>
              <a:t> plant your feet solidly and comfortably and balance your weight evenly. </a:t>
            </a:r>
          </a:p>
          <a:p>
            <a:pPr>
              <a:defRPr/>
            </a:pPr>
            <a:r>
              <a:rPr lang="en-US" sz="2400" b="1" i="1" dirty="0" smtClean="0">
                <a:solidFill>
                  <a:srgbClr val="CC0000"/>
                </a:solidFill>
              </a:rPr>
              <a:t>Never</a:t>
            </a:r>
            <a:r>
              <a:rPr lang="en-US" sz="2400" b="1" i="1" dirty="0" smtClean="0"/>
              <a:t> </a:t>
            </a:r>
            <a:r>
              <a:rPr lang="en-US" sz="2400" dirty="0" smtClean="0"/>
              <a:t>use a chisel with a head that is mushroomed, chipped or badly battered.</a:t>
            </a:r>
          </a:p>
          <a:p>
            <a:pPr>
              <a:defRPr/>
            </a:pPr>
            <a:r>
              <a:rPr lang="en-US" sz="2400" b="1" i="1" dirty="0" smtClean="0">
                <a:solidFill>
                  <a:srgbClr val="003399"/>
                </a:solidFill>
              </a:rPr>
              <a:t>Always</a:t>
            </a:r>
            <a:r>
              <a:rPr lang="en-US" sz="2400" dirty="0" smtClean="0"/>
              <a:t> leave room for your hammer swing.</a:t>
            </a:r>
          </a:p>
          <a:p>
            <a:pPr>
              <a:defRPr/>
            </a:pPr>
            <a:endParaRPr lang="en-US" sz="2000" dirty="0" smtClean="0"/>
          </a:p>
          <a:p>
            <a:pPr marL="0" indent="0">
              <a:buFontTx/>
              <a:buNone/>
              <a:defRPr/>
            </a:pPr>
            <a:endParaRPr lang="en-US" sz="2000" dirty="0" smtClean="0"/>
          </a:p>
          <a:p>
            <a:pPr>
              <a:defRPr/>
            </a:pPr>
            <a:endParaRPr lang="en-US" sz="2000" dirty="0" smtClean="0"/>
          </a:p>
          <a:p>
            <a:pPr>
              <a:defRPr/>
            </a:pPr>
            <a:endParaRPr lang="en-US" sz="2000" dirty="0" smtClean="0"/>
          </a:p>
        </p:txBody>
      </p:sp>
      <p:sp>
        <p:nvSpPr>
          <p:cNvPr id="6861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47944F-AC7D-45C9-B5F2-A3056B99B41A}" type="slidenum">
              <a:rPr lang="en-US" smtClean="0"/>
              <a:pPr eaLnBrk="1" hangingPunct="1"/>
              <a:t>52</a:t>
            </a:fld>
            <a:endParaRPr lang="en-US" smtClean="0"/>
          </a:p>
        </p:txBody>
      </p:sp>
    </p:spTree>
    <p:extLst>
      <p:ext uri="{BB962C8B-B14F-4D97-AF65-F5344CB8AC3E}">
        <p14:creationId xmlns:p14="http://schemas.microsoft.com/office/powerpoint/2010/main" val="376422901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title"/>
          </p:nvPr>
        </p:nvSpPr>
        <p:spPr>
          <a:xfrm>
            <a:off x="381000" y="76200"/>
            <a:ext cx="8382000" cy="1143000"/>
          </a:xfrm>
          <a:noFill/>
        </p:spPr>
        <p:txBody>
          <a:bodyPr/>
          <a:lstStyle/>
          <a:p>
            <a:r>
              <a:rPr lang="en-US" dirty="0" smtClean="0"/>
              <a:t>HAND TOOLS INJURY PREVENTION</a:t>
            </a:r>
          </a:p>
        </p:txBody>
      </p:sp>
      <p:sp>
        <p:nvSpPr>
          <p:cNvPr id="18435" name="Rectangle 12"/>
          <p:cNvSpPr>
            <a:spLocks noGrp="1" noChangeArrowheads="1"/>
          </p:cNvSpPr>
          <p:nvPr>
            <p:ph type="body" idx="1"/>
          </p:nvPr>
        </p:nvSpPr>
        <p:spPr>
          <a:xfrm>
            <a:off x="381000" y="1143000"/>
            <a:ext cx="8382000" cy="4572000"/>
          </a:xfrm>
          <a:noFill/>
        </p:spPr>
        <p:txBody>
          <a:bodyPr/>
          <a:lstStyle/>
          <a:p>
            <a:pPr>
              <a:buFontTx/>
              <a:buNone/>
            </a:pPr>
            <a:endParaRPr lang="en-US" sz="2400" dirty="0" smtClean="0"/>
          </a:p>
          <a:p>
            <a:pPr>
              <a:buFontTx/>
              <a:buNone/>
            </a:pPr>
            <a:r>
              <a:rPr lang="en-US" sz="2400" dirty="0" smtClean="0"/>
              <a:t>Visually Inspect Chisels:</a:t>
            </a:r>
          </a:p>
          <a:p>
            <a:r>
              <a:rPr lang="en-US" sz="2000" dirty="0" smtClean="0"/>
              <a:t>Make sure that the chisel </a:t>
            </a:r>
            <a:r>
              <a:rPr lang="en-US" sz="2000" b="1" dirty="0" smtClean="0">
                <a:solidFill>
                  <a:srgbClr val="FF0000"/>
                </a:solidFill>
              </a:rPr>
              <a:t>head has not been damaged</a:t>
            </a:r>
          </a:p>
          <a:p>
            <a:pPr marL="457200" lvl="1" indent="0">
              <a:buNone/>
            </a:pPr>
            <a:r>
              <a:rPr lang="en-US" sz="2000" dirty="0" smtClean="0"/>
              <a:t>and is </a:t>
            </a:r>
            <a:r>
              <a:rPr lang="en-US" sz="2000" b="1" dirty="0" smtClean="0">
                <a:solidFill>
                  <a:srgbClr val="FF0000"/>
                </a:solidFill>
              </a:rPr>
              <a:t>not mushroomed</a:t>
            </a:r>
            <a:r>
              <a:rPr lang="en-US" sz="2000" dirty="0" smtClean="0"/>
              <a:t>. The chisel </a:t>
            </a:r>
            <a:r>
              <a:rPr lang="en-US" sz="2000" b="1" dirty="0" smtClean="0">
                <a:solidFill>
                  <a:srgbClr val="FF0000"/>
                </a:solidFill>
              </a:rPr>
              <a:t>blade is sharp </a:t>
            </a:r>
            <a:r>
              <a:rPr lang="en-US" sz="2000" dirty="0" smtClean="0"/>
              <a:t>and </a:t>
            </a:r>
            <a:r>
              <a:rPr lang="en-US" sz="2000" b="1" dirty="0" smtClean="0">
                <a:solidFill>
                  <a:srgbClr val="FF0000"/>
                </a:solidFill>
              </a:rPr>
              <a:t>no visible defects </a:t>
            </a:r>
            <a:r>
              <a:rPr lang="en-US" sz="2000" dirty="0" smtClean="0"/>
              <a:t>are seen with </a:t>
            </a:r>
            <a:r>
              <a:rPr lang="en-US" sz="2000" b="1" dirty="0" smtClean="0">
                <a:solidFill>
                  <a:srgbClr val="FF0000"/>
                </a:solidFill>
              </a:rPr>
              <a:t>no pieces missing</a:t>
            </a:r>
            <a:r>
              <a:rPr lang="en-US" sz="2000" dirty="0" smtClean="0"/>
              <a:t>.</a:t>
            </a:r>
          </a:p>
          <a:p>
            <a:pPr marL="457200" lvl="1" indent="0">
              <a:buNone/>
            </a:pPr>
            <a:endParaRPr lang="en-US" sz="2000" dirty="0" smtClean="0"/>
          </a:p>
          <a:p>
            <a:pPr>
              <a:buFont typeface="Arial" pitchFamily="34" charset="0"/>
              <a:buChar char="•"/>
              <a:defRPr/>
            </a:pPr>
            <a:r>
              <a:rPr lang="en-US" sz="2000" dirty="0" smtClean="0"/>
              <a:t>Always </a:t>
            </a:r>
            <a:r>
              <a:rPr lang="en-US" sz="2000" dirty="0"/>
              <a:t>use the right chisel for the job</a:t>
            </a:r>
            <a:r>
              <a:rPr lang="en-US" sz="2000" dirty="0" smtClean="0"/>
              <a:t>.</a:t>
            </a:r>
          </a:p>
          <a:p>
            <a:pPr>
              <a:buFont typeface="Arial" pitchFamily="34" charset="0"/>
              <a:buChar char="•"/>
              <a:defRPr/>
            </a:pPr>
            <a:endParaRPr lang="en-US" sz="2000" dirty="0"/>
          </a:p>
          <a:p>
            <a:pPr>
              <a:buFont typeface="Arial" pitchFamily="34" charset="0"/>
              <a:buChar char="•"/>
              <a:defRPr/>
            </a:pPr>
            <a:r>
              <a:rPr lang="en-US" sz="2000" dirty="0"/>
              <a:t>B</a:t>
            </a:r>
            <a:r>
              <a:rPr lang="en-US" sz="2000" dirty="0" smtClean="0"/>
              <a:t>e </a:t>
            </a:r>
            <a:r>
              <a:rPr lang="en-US" sz="2000" dirty="0"/>
              <a:t>sure the chisel has a sharp, properly ground cutting edge to perform the job most efficiently and safely.</a:t>
            </a:r>
          </a:p>
          <a:p>
            <a:pPr>
              <a:buFont typeface="Arial" pitchFamily="34" charset="0"/>
              <a:buChar char="•"/>
              <a:defRPr/>
            </a:pPr>
            <a:endParaRPr lang="en-US" sz="2000" dirty="0"/>
          </a:p>
          <a:p>
            <a:pPr>
              <a:buFont typeface="Arial" pitchFamily="34" charset="0"/>
              <a:buChar char="•"/>
              <a:defRPr/>
            </a:pPr>
            <a:r>
              <a:rPr lang="en-US" sz="2000" dirty="0"/>
              <a:t>Always wear Safety Goggles.</a:t>
            </a:r>
          </a:p>
          <a:p>
            <a:pPr lvl="1">
              <a:buFont typeface="Arial" pitchFamily="34" charset="0"/>
              <a:buChar char="•"/>
            </a:pPr>
            <a:endParaRPr lang="en-US" sz="2000" dirty="0" smtClean="0"/>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53</a:t>
            </a:fld>
            <a:endParaRPr lang="en-US" dirty="0"/>
          </a:p>
        </p:txBody>
      </p:sp>
    </p:spTree>
    <p:extLst>
      <p:ext uri="{BB962C8B-B14F-4D97-AF65-F5344CB8AC3E}">
        <p14:creationId xmlns:p14="http://schemas.microsoft.com/office/powerpoint/2010/main" val="15193180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CHISEL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marL="0" indent="0" eaLnBrk="1" hangingPunct="1">
              <a:buNone/>
            </a:pPr>
            <a:r>
              <a:rPr lang="en-US" sz="2800" dirty="0" smtClean="0"/>
              <a:t>What is a key difference between a “Cold Chisel” and a “Stone Chisel”?</a:t>
            </a:r>
            <a:endParaRPr lang="en-US" sz="2800" dirty="0"/>
          </a:p>
          <a:p>
            <a:pPr marL="0" indent="0" eaLnBrk="1" hangingPunct="1">
              <a:buNone/>
            </a:pPr>
            <a:r>
              <a:rPr lang="en-US" sz="2800" b="0" dirty="0" smtClean="0">
                <a:solidFill>
                  <a:schemeClr val="tx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54</a:t>
            </a:fld>
            <a:endParaRPr lang="en-US" dirty="0"/>
          </a:p>
        </p:txBody>
      </p:sp>
    </p:spTree>
    <p:extLst>
      <p:ext uri="{BB962C8B-B14F-4D97-AF65-F5344CB8AC3E}">
        <p14:creationId xmlns:p14="http://schemas.microsoft.com/office/powerpoint/2010/main" val="1293044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ln>
            <a:miter lim="800000"/>
            <a:headEnd/>
            <a:tailEnd/>
          </a:ln>
        </p:spPr>
        <p:txBody>
          <a:bodyPr/>
          <a:lstStyle/>
          <a:p>
            <a:r>
              <a:rPr lang="en-US" dirty="0" smtClean="0"/>
              <a:t>SCREWDRIVERS</a:t>
            </a:r>
          </a:p>
        </p:txBody>
      </p:sp>
      <p:sp>
        <p:nvSpPr>
          <p:cNvPr id="69636" name="Rectangle 3"/>
          <p:cNvSpPr>
            <a:spLocks noGrp="1" noChangeArrowheads="1"/>
          </p:cNvSpPr>
          <p:nvPr>
            <p:ph type="body" sz="half" idx="1"/>
          </p:nvPr>
        </p:nvSpPr>
        <p:spPr>
          <a:xfrm>
            <a:off x="457200" y="1524000"/>
            <a:ext cx="4038600" cy="4449763"/>
          </a:xfrm>
        </p:spPr>
        <p:txBody>
          <a:bodyPr/>
          <a:lstStyle/>
          <a:p>
            <a:r>
              <a:rPr lang="en-US" sz="2400" dirty="0" smtClean="0"/>
              <a:t>Many smaller fasteners are removed and installed by using a screwdriver.</a:t>
            </a:r>
          </a:p>
          <a:p>
            <a:r>
              <a:rPr lang="en-US" sz="2400" dirty="0" smtClean="0"/>
              <a:t>The most commonly used screwdriver is called a flat tip or straight blade.</a:t>
            </a:r>
          </a:p>
          <a:p>
            <a:r>
              <a:rPr lang="en-US" sz="2400" dirty="0" smtClean="0"/>
              <a:t>A flat-tip (straight blade) screwdriver--the width of the blade should match the width of the slot in the fastener being loosened or tightened.</a:t>
            </a:r>
          </a:p>
        </p:txBody>
      </p:sp>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55</a:t>
            </a:fld>
            <a:endParaRPr lang="en-US" dirty="0"/>
          </a:p>
        </p:txBody>
      </p:sp>
      <p:sp>
        <p:nvSpPr>
          <p:cNvPr id="3" name="Content Placeholder 2"/>
          <p:cNvSpPr>
            <a:spLocks noGrp="1"/>
          </p:cNvSpPr>
          <p:nvPr>
            <p:ph sz="half" idx="2"/>
          </p:nvPr>
        </p:nvSpPr>
        <p:spPr/>
        <p:txBody>
          <a:bodyPr/>
          <a:lstStyle/>
          <a:p>
            <a:pPr marL="0" indent="0">
              <a:buNone/>
            </a:pP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120922">
            <a:off x="4747332" y="2466247"/>
            <a:ext cx="4101400" cy="256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857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Screwdriver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56</a:t>
            </a:fld>
            <a:endParaRPr lang="en-US" smtClean="0"/>
          </a:p>
        </p:txBody>
      </p:sp>
    </p:spTree>
    <p:extLst>
      <p:ext uri="{BB962C8B-B14F-4D97-AF65-F5344CB8AC3E}">
        <p14:creationId xmlns:p14="http://schemas.microsoft.com/office/powerpoint/2010/main" val="6805965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SCREWDRIVERS</a:t>
            </a:r>
            <a:br>
              <a:rPr lang="en-US" dirty="0" smtClean="0"/>
            </a:br>
            <a:r>
              <a:rPr lang="en-US" dirty="0" smtClean="0"/>
              <a:t> DOS &amp; DON’TS</a:t>
            </a:r>
          </a:p>
        </p:txBody>
      </p:sp>
      <p:sp>
        <p:nvSpPr>
          <p:cNvPr id="3" name="Content Placeholder 2"/>
          <p:cNvSpPr>
            <a:spLocks noGrp="1"/>
          </p:cNvSpPr>
          <p:nvPr>
            <p:ph sz="half" idx="1"/>
          </p:nvPr>
        </p:nvSpPr>
        <p:spPr/>
        <p:txBody>
          <a:bodyPr/>
          <a:lstStyle/>
          <a:p>
            <a:pPr marL="0" indent="0">
              <a:buFontTx/>
              <a:buNone/>
              <a:defRPr/>
            </a:pPr>
            <a:r>
              <a:rPr lang="en-US" dirty="0" smtClean="0"/>
              <a:t>Do</a:t>
            </a:r>
          </a:p>
          <a:p>
            <a:pPr marL="0" indent="0">
              <a:buFontTx/>
              <a:buNone/>
              <a:defRPr/>
            </a:pPr>
            <a:r>
              <a:rPr lang="en-US" sz="2000" dirty="0" smtClean="0"/>
              <a:t>Make sure the tip fits the slot – not too loose or tight</a:t>
            </a:r>
          </a:p>
          <a:p>
            <a:pPr marL="0" indent="0">
              <a:buFontTx/>
              <a:buNone/>
              <a:defRPr/>
            </a:pPr>
            <a:endParaRPr lang="en-US" dirty="0"/>
          </a:p>
        </p:txBody>
      </p:sp>
      <p:sp>
        <p:nvSpPr>
          <p:cNvPr id="117764" name="Content Placeholder 3"/>
          <p:cNvSpPr>
            <a:spLocks noGrp="1"/>
          </p:cNvSpPr>
          <p:nvPr>
            <p:ph sz="half" idx="2"/>
          </p:nvPr>
        </p:nvSpPr>
        <p:spPr/>
        <p:txBody>
          <a:bodyPr/>
          <a:lstStyle/>
          <a:p>
            <a:pPr marL="0" indent="0">
              <a:buNone/>
            </a:pPr>
            <a:r>
              <a:rPr lang="en-US" dirty="0" smtClean="0"/>
              <a:t>Don’t</a:t>
            </a:r>
          </a:p>
          <a:p>
            <a:r>
              <a:rPr lang="en-US" sz="2000" dirty="0" smtClean="0"/>
              <a:t>Use as a chisel </a:t>
            </a:r>
          </a:p>
          <a:p>
            <a:r>
              <a:rPr lang="en-US" sz="2000" dirty="0" smtClean="0"/>
              <a:t>Use for prying, punching, scoring or scraping</a:t>
            </a:r>
          </a:p>
          <a:p>
            <a:r>
              <a:rPr lang="en-US" sz="2000" dirty="0" smtClean="0"/>
              <a:t>Use on a work piece held in your hand</a:t>
            </a:r>
          </a:p>
          <a:p>
            <a:r>
              <a:rPr lang="en-US" sz="2000" dirty="0" smtClean="0"/>
              <a:t>Expose to excessive heat or cold</a:t>
            </a:r>
          </a:p>
          <a:p>
            <a:r>
              <a:rPr lang="en-US" sz="2000" dirty="0" smtClean="0"/>
              <a:t>Depend on handle or covered blade to insulate from electricity</a:t>
            </a:r>
          </a:p>
          <a:p>
            <a:r>
              <a:rPr lang="en-US" sz="2000" dirty="0" smtClean="0"/>
              <a:t>Use with a worn or broken handle</a:t>
            </a:r>
          </a:p>
          <a:p>
            <a:pPr lvl="1"/>
            <a:endParaRPr lang="en-US" sz="1600" dirty="0" smtClean="0"/>
          </a:p>
          <a:p>
            <a:endParaRPr lang="en-US" sz="2400" dirty="0" smtClean="0"/>
          </a:p>
          <a:p>
            <a:endParaRPr lang="en-US" dirty="0" smtClean="0"/>
          </a:p>
        </p:txBody>
      </p:sp>
      <p:sp>
        <p:nvSpPr>
          <p:cNvPr id="1177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729E21-6197-4067-BF0C-C2AD08DBFFC2}" type="slidenum">
              <a:rPr lang="en-US" smtClean="0"/>
              <a:pPr eaLnBrk="1" hangingPunct="1"/>
              <a:t>57</a:t>
            </a:fld>
            <a:endParaRPr lang="en-US" smtClean="0"/>
          </a:p>
        </p:txBody>
      </p:sp>
      <p:pic>
        <p:nvPicPr>
          <p:cNvPr id="4098" name="Picture 2" descr="http://www.photos-public-domain.com/wp-content/uploads/2011/02/tip-of-a-phillips-head-screwdriv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3048000"/>
            <a:ext cx="3581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25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lstStyle/>
          <a:p>
            <a:r>
              <a:rPr lang="en-US" sz="3600" b="1" dirty="0" smtClean="0">
                <a:latin typeface="Arial" pitchFamily="34" charset="0"/>
                <a:cs typeface="Arial" pitchFamily="34" charset="0"/>
              </a:rPr>
              <a:t>COMMON SCREWDRIVERS</a:t>
            </a:r>
            <a:endParaRPr lang="en-US" sz="36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431FF7FC-6A2E-4F7E-8806-EF16810AD883}" type="slidenum">
              <a:rPr lang="en-US" smtClean="0"/>
              <a:pPr>
                <a:defRPr/>
              </a:pPr>
              <a:t>58</a:t>
            </a:fld>
            <a:endParaRPr lang="en-US" dirty="0"/>
          </a:p>
        </p:txBody>
      </p:sp>
      <p:pic>
        <p:nvPicPr>
          <p:cNvPr id="7"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599325" y="1295400"/>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upload.wikimedia.org/wikipedia/commons/d/d3/Robertson_screwdriver_set.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200000">
            <a:off x="5045835" y="2193167"/>
            <a:ext cx="4648200" cy="285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790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PROPER SCREWDRIVER!</a:t>
            </a:r>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pPr marL="0" indent="0">
              <a:buNone/>
            </a:pPr>
            <a:endParaRPr lang="en-US" dirty="0"/>
          </a:p>
        </p:txBody>
      </p:sp>
      <p:sp>
        <p:nvSpPr>
          <p:cNvPr id="5" name="Slide Number Placeholder 4"/>
          <p:cNvSpPr>
            <a:spLocks noGrp="1"/>
          </p:cNvSpPr>
          <p:nvPr>
            <p:ph type="sldNum" sz="quarter" idx="11"/>
          </p:nvPr>
        </p:nvSpPr>
        <p:spPr/>
        <p:txBody>
          <a:bodyPr/>
          <a:lstStyle/>
          <a:p>
            <a:pPr>
              <a:defRPr/>
            </a:pPr>
            <a:fld id="{5A554158-3742-4905-B7FE-650EAFAFD029}" type="slidenum">
              <a:rPr lang="en-US" smtClean="0"/>
              <a:pPr>
                <a:defRPr/>
              </a:pPr>
              <a:t>59</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2362200"/>
            <a:ext cx="3659382"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752600"/>
            <a:ext cx="3810001" cy="379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quot;No&quot; Symbol 5"/>
          <p:cNvSpPr/>
          <p:nvPr/>
        </p:nvSpPr>
        <p:spPr>
          <a:xfrm>
            <a:off x="1547751" y="1638300"/>
            <a:ext cx="1447799" cy="1447800"/>
          </a:xfrm>
          <a:prstGeom prst="noSmoking">
            <a:avLst/>
          </a:prstGeom>
          <a:solidFill>
            <a:srgbClr val="CC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quot;No&quot; Symbol 6"/>
          <p:cNvSpPr/>
          <p:nvPr/>
        </p:nvSpPr>
        <p:spPr>
          <a:xfrm>
            <a:off x="685800" y="2667000"/>
            <a:ext cx="45719" cy="45719"/>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771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FILING A VALID COMPLAINT</a:t>
            </a:r>
            <a:endParaRPr lang="en-US" dirty="0"/>
          </a:p>
        </p:txBody>
      </p:sp>
      <p:sp>
        <p:nvSpPr>
          <p:cNvPr id="3" name="Content Placeholder 2"/>
          <p:cNvSpPr>
            <a:spLocks noGrp="1"/>
          </p:cNvSpPr>
          <p:nvPr>
            <p:ph sz="half" idx="1"/>
          </p:nvPr>
        </p:nvSpPr>
        <p:spPr>
          <a:xfrm>
            <a:off x="457200" y="1447800"/>
            <a:ext cx="4038600" cy="4449763"/>
          </a:xfrm>
        </p:spPr>
        <p:txBody>
          <a:bodyPr/>
          <a:lstStyle/>
          <a:p>
            <a:r>
              <a:rPr lang="en-US" sz="1600" b="1" dirty="0" smtClean="0"/>
              <a:t>Resolve With Your Company – </a:t>
            </a:r>
            <a:r>
              <a:rPr lang="en-US" sz="1600" dirty="0" smtClean="0"/>
              <a:t>Follow your chain of command.  Go to your Lead, Supervisor or Safety Technician.  However, if this fails you should file a valid complaint.  </a:t>
            </a:r>
          </a:p>
          <a:p>
            <a:endParaRPr lang="en-US" sz="900" b="1" dirty="0"/>
          </a:p>
          <a:p>
            <a:r>
              <a:rPr lang="en-US" sz="1600" b="1" dirty="0" smtClean="0"/>
              <a:t>Online</a:t>
            </a:r>
            <a:r>
              <a:rPr lang="en-US" sz="1600" dirty="0"/>
              <a:t> - Go to the Online </a:t>
            </a:r>
            <a:r>
              <a:rPr lang="en-US" sz="1600" dirty="0">
                <a:hlinkClick r:id="rId3" tooltip="Online Complaint Form"/>
              </a:rPr>
              <a:t>Complaint </a:t>
            </a:r>
            <a:r>
              <a:rPr lang="en-US" sz="1600" dirty="0" smtClean="0">
                <a:hlinkClick r:id="rId3" tooltip="Online Complaint Form"/>
              </a:rPr>
              <a:t>Form</a:t>
            </a:r>
            <a:r>
              <a:rPr lang="en-US" sz="1600" dirty="0" smtClean="0"/>
              <a:t>.</a:t>
            </a:r>
            <a:r>
              <a:rPr lang="en-US" sz="1600" dirty="0"/>
              <a:t> Written complaints that are signed by workers or their representative and submitted to an OSHA Area or Regional office are more likely to result in onsite OSHA inspections. </a:t>
            </a:r>
            <a:endParaRPr lang="en-US" sz="1600" dirty="0" smtClean="0"/>
          </a:p>
          <a:p>
            <a:endParaRPr lang="en-US" sz="900" dirty="0" smtClean="0"/>
          </a:p>
          <a:p>
            <a:r>
              <a:rPr lang="en-US" sz="1600" b="1" dirty="0" smtClean="0"/>
              <a:t>Telephone</a:t>
            </a:r>
            <a:r>
              <a:rPr lang="en-US" sz="1600" dirty="0"/>
              <a:t> - your local </a:t>
            </a:r>
            <a:r>
              <a:rPr lang="en-US" sz="1600" dirty="0">
                <a:hlinkClick r:id="rId4" tooltip="local OSHA Office"/>
              </a:rPr>
              <a:t>OSHA Regional or Area Office</a:t>
            </a:r>
            <a:r>
              <a:rPr lang="en-US" sz="1600" dirty="0"/>
              <a:t>. OSHA staff can discuss your complaint and respond to any questions you have. </a:t>
            </a:r>
            <a:r>
              <a:rPr lang="en-US" sz="1600" b="1" dirty="0" smtClean="0"/>
              <a:t>1-800-321-OSHA.</a:t>
            </a:r>
          </a:p>
          <a:p>
            <a:endParaRPr lang="en-US" sz="1400" b="1" dirty="0"/>
          </a:p>
          <a:p>
            <a:endParaRPr lang="en-US" sz="1400" dirty="0"/>
          </a:p>
          <a:p>
            <a:endParaRPr lang="en-US" dirty="0"/>
          </a:p>
        </p:txBody>
      </p:sp>
      <p:sp>
        <p:nvSpPr>
          <p:cNvPr id="4" name="Content Placeholder 3"/>
          <p:cNvSpPr>
            <a:spLocks noGrp="1"/>
          </p:cNvSpPr>
          <p:nvPr>
            <p:ph sz="half" idx="2"/>
          </p:nvPr>
        </p:nvSpPr>
        <p:spPr>
          <a:xfrm>
            <a:off x="4648200" y="1447800"/>
            <a:ext cx="4038600" cy="4449763"/>
          </a:xfrm>
        </p:spPr>
        <p:txBody>
          <a:bodyPr/>
          <a:lstStyle/>
          <a:p>
            <a:r>
              <a:rPr lang="en-US" sz="1800" b="1" dirty="0"/>
              <a:t>Download and Fax/Mail</a:t>
            </a:r>
            <a:r>
              <a:rPr lang="en-US" sz="1800" dirty="0"/>
              <a:t> - Download the OSHA </a:t>
            </a:r>
            <a:r>
              <a:rPr lang="en-US" sz="1800" dirty="0">
                <a:hlinkClick r:id="rId5" tooltip="OSHA Complaint Form PDF"/>
              </a:rPr>
              <a:t>complaint form</a:t>
            </a:r>
            <a:r>
              <a:rPr lang="en-US" sz="1800" dirty="0"/>
              <a:t>* [</a:t>
            </a:r>
            <a:r>
              <a:rPr lang="en-US" sz="1800" dirty="0">
                <a:hlinkClick r:id="rId6" tooltip="OSHA 7 form - PDF 160K"/>
              </a:rPr>
              <a:t>En </a:t>
            </a:r>
            <a:r>
              <a:rPr lang="en-US" sz="1800" dirty="0" err="1">
                <a:hlinkClick r:id="rId6" tooltip="OSHA 7 form - PDF 160K"/>
              </a:rPr>
              <a:t>Espanol</a:t>
            </a:r>
            <a:r>
              <a:rPr lang="en-US" sz="1800" dirty="0"/>
              <a:t>*] (or request a copy from your local </a:t>
            </a:r>
            <a:r>
              <a:rPr lang="en-US" sz="1800" dirty="0">
                <a:hlinkClick r:id="rId4"/>
              </a:rPr>
              <a:t>OSHA Regional or Area Office</a:t>
            </a:r>
            <a:r>
              <a:rPr lang="en-US" sz="1800" dirty="0"/>
              <a:t>),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a:t>
            </a:r>
          </a:p>
          <a:p>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6</a:t>
            </a:fld>
            <a:endParaRPr lang="en-US" dirty="0"/>
          </a:p>
        </p:txBody>
      </p:sp>
    </p:spTree>
    <p:extLst>
      <p:ext uri="{BB962C8B-B14F-4D97-AF65-F5344CB8AC3E}">
        <p14:creationId xmlns:p14="http://schemas.microsoft.com/office/powerpoint/2010/main" val="28306612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STRIPPED SCREWS AND DRIVER HEADS</a:t>
            </a:r>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5A554158-3742-4905-B7FE-650EAFAFD029}" type="slidenum">
              <a:rPr lang="en-US" smtClean="0"/>
              <a:pPr>
                <a:defRPr/>
              </a:pPr>
              <a:t>60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556" y="1718252"/>
            <a:ext cx="3962400" cy="2968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1540"/>
            <a:ext cx="3886200" cy="2942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4462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ln>
            <a:miter lim="800000"/>
            <a:headEnd/>
            <a:tailEnd/>
          </a:ln>
        </p:spPr>
        <p:txBody>
          <a:bodyPr/>
          <a:lstStyle/>
          <a:p>
            <a:r>
              <a:rPr lang="en-US" dirty="0" smtClean="0"/>
              <a:t>SCREWDRIVERS</a:t>
            </a:r>
          </a:p>
        </p:txBody>
      </p:sp>
      <p:sp>
        <p:nvSpPr>
          <p:cNvPr id="24579" name="Rectangle 3"/>
          <p:cNvSpPr>
            <a:spLocks noGrp="1" noChangeArrowheads="1"/>
          </p:cNvSpPr>
          <p:nvPr>
            <p:ph type="body" sz="half" idx="1"/>
          </p:nvPr>
        </p:nvSpPr>
        <p:spPr/>
        <p:txBody>
          <a:bodyPr>
            <a:noAutofit/>
          </a:bodyPr>
          <a:lstStyle/>
          <a:p>
            <a:pPr>
              <a:defRPr/>
            </a:pPr>
            <a:r>
              <a:rPr lang="en-US" sz="2000" dirty="0" smtClean="0"/>
              <a:t>Both straight blade and Phillips screwdrivers are available with a short blade and handle for access to fasteners with limited room.</a:t>
            </a:r>
            <a:r>
              <a:rPr lang="en-US" sz="2000" b="1" dirty="0" smtClean="0"/>
              <a:t> </a:t>
            </a:r>
          </a:p>
          <a:p>
            <a:pPr>
              <a:defRPr/>
            </a:pPr>
            <a:r>
              <a:rPr lang="en-US" sz="2000" dirty="0" smtClean="0"/>
              <a:t>Two stubby screwdrivers that are used to access screws that have limited space above.  </a:t>
            </a:r>
          </a:p>
          <a:p>
            <a:pPr>
              <a:defRPr/>
            </a:pPr>
            <a:r>
              <a:rPr lang="en-US" sz="2000" dirty="0" smtClean="0"/>
              <a:t>A straight blade is on top and a #2 Phillips screwdriver is on the bottom.</a:t>
            </a:r>
            <a:endParaRPr lang="en-US" sz="2000" dirty="0"/>
          </a:p>
        </p:txBody>
      </p:sp>
      <p:pic>
        <p:nvPicPr>
          <p:cNvPr id="24580"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48200" y="2510064"/>
            <a:ext cx="4038600" cy="2782435"/>
          </a:xfrm>
          <a:ln w="38100" cap="sq">
            <a:solidFill>
              <a:srgbClr val="000000"/>
            </a:solidFill>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61</a:t>
            </a:fld>
            <a:endParaRPr lang="en-US" dirty="0"/>
          </a:p>
        </p:txBody>
      </p:sp>
    </p:spTree>
    <p:extLst>
      <p:ext uri="{BB962C8B-B14F-4D97-AF65-F5344CB8AC3E}">
        <p14:creationId xmlns:p14="http://schemas.microsoft.com/office/powerpoint/2010/main" val="29214324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ln>
            <a:miter lim="800000"/>
            <a:headEnd/>
            <a:tailEnd/>
          </a:ln>
        </p:spPr>
        <p:txBody>
          <a:bodyPr/>
          <a:lstStyle/>
          <a:p>
            <a:r>
              <a:rPr lang="en-US" dirty="0" smtClean="0"/>
              <a:t>OFFSET SCREWDRIVERS</a:t>
            </a:r>
          </a:p>
        </p:txBody>
      </p:sp>
      <p:sp>
        <p:nvSpPr>
          <p:cNvPr id="71684" name="Rectangle 3"/>
          <p:cNvSpPr>
            <a:spLocks noGrp="1" noChangeArrowheads="1"/>
          </p:cNvSpPr>
          <p:nvPr>
            <p:ph type="body" sz="half" idx="1"/>
          </p:nvPr>
        </p:nvSpPr>
        <p:spPr>
          <a:xfrm>
            <a:off x="457200" y="1295400"/>
            <a:ext cx="4038600" cy="4830763"/>
          </a:xfrm>
        </p:spPr>
        <p:txBody>
          <a:bodyPr/>
          <a:lstStyle/>
          <a:p>
            <a:endParaRPr lang="en-US" sz="2400" dirty="0" smtClean="0"/>
          </a:p>
          <a:p>
            <a:r>
              <a:rPr lang="en-US" sz="2400" dirty="0" smtClean="0"/>
              <a:t>An offset screwdriver is bent at the ends and is used similar to a wrench. </a:t>
            </a:r>
          </a:p>
          <a:p>
            <a:endParaRPr lang="en-US" sz="2400" dirty="0" smtClean="0"/>
          </a:p>
          <a:p>
            <a:r>
              <a:rPr lang="en-US" sz="2400" dirty="0" smtClean="0"/>
              <a:t>An offset screwdriver is used to install or remove fasteners that do not have enough space above to use a conventional screwdriver.</a:t>
            </a:r>
          </a:p>
        </p:txBody>
      </p:sp>
      <p:pic>
        <p:nvPicPr>
          <p:cNvPr id="25604"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614987" y="1877219"/>
            <a:ext cx="2105025" cy="4048125"/>
          </a:xfrm>
          <a:ln w="38100" cap="sq">
            <a:solidFill>
              <a:srgbClr val="000000"/>
            </a:solidFill>
            <a:miter lim="800000"/>
            <a:headEnd/>
            <a:tailEnd/>
          </a:ln>
          <a:effectLst>
            <a:outerShdw blurRad="50800" dist="38100" dir="2700000" algn="tl" rotWithShape="0">
              <a:srgbClr val="000000">
                <a:alpha val="42999"/>
              </a:srgbClr>
            </a:outerShdw>
          </a:effectLst>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62</a:t>
            </a:fld>
            <a:endParaRPr lang="en-US" dirty="0"/>
          </a:p>
        </p:txBody>
      </p:sp>
    </p:spTree>
    <p:extLst>
      <p:ext uri="{BB962C8B-B14F-4D97-AF65-F5344CB8AC3E}">
        <p14:creationId xmlns:p14="http://schemas.microsoft.com/office/powerpoint/2010/main" val="6486993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sz="half" idx="1"/>
          </p:nvPr>
        </p:nvSpPr>
        <p:spPr/>
        <p:txBody>
          <a:bodyPr/>
          <a:lstStyle/>
          <a:p>
            <a:r>
              <a:rPr lang="en-US" sz="2000" dirty="0" smtClean="0"/>
              <a:t>An impact screwdriver is used to break loose or tighten a screw. </a:t>
            </a:r>
          </a:p>
          <a:p>
            <a:r>
              <a:rPr lang="en-US" sz="2000" dirty="0" smtClean="0"/>
              <a:t>A hammer is used to strike the end after the screwdriver holder is placed in the head of the screw and rotated in the desired direction.</a:t>
            </a:r>
            <a:r>
              <a:rPr lang="en-US" sz="2000" b="1" dirty="0" smtClean="0"/>
              <a:t> </a:t>
            </a:r>
          </a:p>
          <a:p>
            <a:r>
              <a:rPr lang="en-US" sz="2000" dirty="0" smtClean="0"/>
              <a:t>An impact screwdriver used to remove slotted or Phillips head fasteners that cannot be broken loose using a standard screwdriver.</a:t>
            </a:r>
          </a:p>
        </p:txBody>
      </p:sp>
      <p:sp>
        <p:nvSpPr>
          <p:cNvPr id="72707" name="Rectangle 2"/>
          <p:cNvSpPr>
            <a:spLocks noGrp="1" noChangeArrowheads="1"/>
          </p:cNvSpPr>
          <p:nvPr>
            <p:ph type="title"/>
          </p:nvPr>
        </p:nvSpPr>
        <p:spPr/>
        <p:txBody>
          <a:bodyPr/>
          <a:lstStyle/>
          <a:p>
            <a:r>
              <a:rPr lang="en-US" dirty="0" smtClean="0"/>
              <a:t>IMPACT SCREWDRIVER</a:t>
            </a:r>
          </a:p>
        </p:txBody>
      </p:sp>
      <p:pic>
        <p:nvPicPr>
          <p:cNvPr id="27652"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5029200" y="1981200"/>
            <a:ext cx="3808413" cy="3067050"/>
          </a:xfrm>
          <a:ln w="38100" cap="sq">
            <a:solidFill>
              <a:srgbClr val="000000"/>
            </a:solidFill>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63</a:t>
            </a:fld>
            <a:endParaRPr lang="en-US" dirty="0"/>
          </a:p>
        </p:txBody>
      </p:sp>
    </p:spTree>
    <p:extLst>
      <p:ext uri="{BB962C8B-B14F-4D97-AF65-F5344CB8AC3E}">
        <p14:creationId xmlns:p14="http://schemas.microsoft.com/office/powerpoint/2010/main" val="9794020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SCREWDRIVER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marL="0" indent="0" eaLnBrk="1" hangingPunct="1">
              <a:buNone/>
            </a:pPr>
            <a:r>
              <a:rPr lang="en-US" sz="2400" dirty="0" smtClean="0"/>
              <a:t>Which type of screwdriver can you use as a chisel?</a:t>
            </a:r>
            <a:endParaRPr lang="en-US" sz="2400" dirty="0"/>
          </a:p>
          <a:p>
            <a:pPr marL="0" indent="0" eaLnBrk="1" hangingPunct="1">
              <a:buNone/>
            </a:pPr>
            <a:r>
              <a:rPr lang="en-US" sz="2800" b="0" dirty="0" smtClean="0">
                <a:solidFill>
                  <a:schemeClr val="tx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64</a:t>
            </a:fld>
            <a:endParaRPr lang="en-US" dirty="0"/>
          </a:p>
        </p:txBody>
      </p:sp>
    </p:spTree>
    <p:extLst>
      <p:ext uri="{BB962C8B-B14F-4D97-AF65-F5344CB8AC3E}">
        <p14:creationId xmlns:p14="http://schemas.microsoft.com/office/powerpoint/2010/main" val="23208282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a:defRPr/>
            </a:pPr>
            <a:r>
              <a:rPr lang="en-US" dirty="0" smtClean="0"/>
              <a:t>SLIP-JOINT PLIERS</a:t>
            </a:r>
            <a:endParaRPr lang="en-US" dirty="0"/>
          </a:p>
        </p:txBody>
      </p:sp>
      <p:sp>
        <p:nvSpPr>
          <p:cNvPr id="31747" name="Rectangle 3"/>
          <p:cNvSpPr>
            <a:spLocks noGrp="1" noChangeArrowheads="1"/>
          </p:cNvSpPr>
          <p:nvPr>
            <p:ph type="body" sz="half" idx="1"/>
          </p:nvPr>
        </p:nvSpPr>
        <p:spPr/>
        <p:txBody>
          <a:bodyPr>
            <a:normAutofit/>
          </a:bodyPr>
          <a:lstStyle/>
          <a:p>
            <a:pPr>
              <a:defRPr/>
            </a:pPr>
            <a:r>
              <a:rPr lang="en-US" sz="2400" dirty="0" smtClean="0"/>
              <a:t>Pliers are capable of holding, twisting, bending, and cutting objects and are an extremely useful classification of tools. </a:t>
            </a:r>
          </a:p>
          <a:p>
            <a:pPr>
              <a:defRPr/>
            </a:pPr>
            <a:r>
              <a:rPr lang="en-US" sz="2400" dirty="0" smtClean="0"/>
              <a:t>Typical slip-joint pliers, which are also common household pliers.  </a:t>
            </a:r>
          </a:p>
          <a:p>
            <a:pPr>
              <a:defRPr/>
            </a:pPr>
            <a:r>
              <a:rPr lang="en-US" sz="2400" dirty="0" smtClean="0"/>
              <a:t>The slip joint allows the jaws to be opened to two different settings.</a:t>
            </a:r>
            <a:endParaRPr lang="en-US" sz="2400" dirty="0"/>
          </a:p>
        </p:txBody>
      </p:sp>
      <p:pic>
        <p:nvPicPr>
          <p:cNvPr id="73731" name="Picture 4" descr="fg04_02400 co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447800"/>
            <a:ext cx="3657600" cy="4572000"/>
          </a:xfrm>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65</a:t>
            </a:fld>
            <a:endParaRPr lang="en-US" dirty="0"/>
          </a:p>
        </p:txBody>
      </p:sp>
    </p:spTree>
    <p:extLst>
      <p:ext uri="{BB962C8B-B14F-4D97-AF65-F5344CB8AC3E}">
        <p14:creationId xmlns:p14="http://schemas.microsoft.com/office/powerpoint/2010/main" val="30400778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pPr>
              <a:defRPr/>
            </a:pPr>
            <a:r>
              <a:rPr lang="en-US" dirty="0" smtClean="0"/>
              <a:t>MULTI-GROOVE ADJUSTABLE PLIERS</a:t>
            </a:r>
            <a:endParaRPr lang="en-US" dirty="0"/>
          </a:p>
        </p:txBody>
      </p:sp>
      <p:sp>
        <p:nvSpPr>
          <p:cNvPr id="32771" name="Rectangle 3"/>
          <p:cNvSpPr>
            <a:spLocks noGrp="1" noChangeArrowheads="1"/>
          </p:cNvSpPr>
          <p:nvPr>
            <p:ph type="body" sz="half" idx="1"/>
          </p:nvPr>
        </p:nvSpPr>
        <p:spPr/>
        <p:txBody>
          <a:bodyPr>
            <a:normAutofit fontScale="77500" lnSpcReduction="20000"/>
          </a:bodyPr>
          <a:lstStyle/>
          <a:p>
            <a:pPr>
              <a:defRPr/>
            </a:pPr>
            <a:r>
              <a:rPr lang="en-US" dirty="0" smtClean="0"/>
              <a:t>For gripping larger objects, a set of multi-groove adjustable pliers is a commonly used tool of choice by many service technicians. </a:t>
            </a:r>
          </a:p>
          <a:p>
            <a:pPr marL="0" indent="0">
              <a:buNone/>
              <a:defRPr/>
            </a:pPr>
            <a:endParaRPr lang="en-US" dirty="0" smtClean="0"/>
          </a:p>
          <a:p>
            <a:pPr>
              <a:defRPr/>
            </a:pPr>
            <a:r>
              <a:rPr lang="en-US" dirty="0" smtClean="0"/>
              <a:t>Multi-groove adjustable pliers are known by many names, including the trade name “Channel Locks”.</a:t>
            </a:r>
            <a:endParaRPr lang="en-US" dirty="0"/>
          </a:p>
        </p:txBody>
      </p:sp>
      <p:pic>
        <p:nvPicPr>
          <p:cNvPr id="74755" name="Picture 4" descr="fg04_02500 co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752600"/>
            <a:ext cx="3505200" cy="3924389"/>
          </a:xfrm>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66</a:t>
            </a:fld>
            <a:endParaRPr lang="en-US" dirty="0"/>
          </a:p>
        </p:txBody>
      </p:sp>
    </p:spTree>
    <p:extLst>
      <p:ext uri="{BB962C8B-B14F-4D97-AF65-F5344CB8AC3E}">
        <p14:creationId xmlns:p14="http://schemas.microsoft.com/office/powerpoint/2010/main" val="32881379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defRPr/>
            </a:pPr>
            <a:r>
              <a:rPr lang="en-US" dirty="0" smtClean="0"/>
              <a:t>LINESMAN’S PLIERS</a:t>
            </a:r>
            <a:endParaRPr lang="en-US" dirty="0"/>
          </a:p>
        </p:txBody>
      </p:sp>
      <p:sp>
        <p:nvSpPr>
          <p:cNvPr id="75780" name="Content Placeholder 7"/>
          <p:cNvSpPr>
            <a:spLocks noGrp="1"/>
          </p:cNvSpPr>
          <p:nvPr>
            <p:ph type="body" sz="half" idx="1"/>
          </p:nvPr>
        </p:nvSpPr>
        <p:spPr>
          <a:xfrm>
            <a:off x="457200" y="1524000"/>
            <a:ext cx="2286000" cy="4449763"/>
          </a:xfrm>
        </p:spPr>
        <p:txBody>
          <a:bodyPr/>
          <a:lstStyle/>
          <a:p>
            <a:pPr marL="0" indent="0">
              <a:buNone/>
            </a:pPr>
            <a:endParaRPr lang="en-US" sz="2000" dirty="0" smtClean="0"/>
          </a:p>
          <a:p>
            <a:r>
              <a:rPr lang="en-US" sz="2400" dirty="0" smtClean="0"/>
              <a:t>A linesman’s pliers are very useful because they can help perform many automotive service jobs.</a:t>
            </a:r>
          </a:p>
          <a:p>
            <a:endParaRPr lang="en-US" dirty="0" smtClean="0"/>
          </a:p>
        </p:txBody>
      </p:sp>
      <p:pic>
        <p:nvPicPr>
          <p:cNvPr id="75779" name="Picture 4" descr="fg04_02600 co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2819400" y="1447800"/>
            <a:ext cx="5029200" cy="4419600"/>
          </a:xfrm>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67</a:t>
            </a:fld>
            <a:endParaRPr lang="en-US" dirty="0"/>
          </a:p>
        </p:txBody>
      </p:sp>
    </p:spTree>
    <p:extLst>
      <p:ext uri="{BB962C8B-B14F-4D97-AF65-F5344CB8AC3E}">
        <p14:creationId xmlns:p14="http://schemas.microsoft.com/office/powerpoint/2010/main" val="12831268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defRPr/>
            </a:pPr>
            <a:r>
              <a:rPr lang="en-US" dirty="0" smtClean="0"/>
              <a:t>DIAGONAL PLIERS</a:t>
            </a:r>
            <a:endParaRPr lang="en-US" dirty="0"/>
          </a:p>
        </p:txBody>
      </p:sp>
      <p:sp>
        <p:nvSpPr>
          <p:cNvPr id="76804" name="Rectangle 3"/>
          <p:cNvSpPr>
            <a:spLocks noGrp="1" noChangeArrowheads="1"/>
          </p:cNvSpPr>
          <p:nvPr>
            <p:ph type="body" sz="half" idx="1"/>
          </p:nvPr>
        </p:nvSpPr>
        <p:spPr/>
        <p:txBody>
          <a:bodyPr/>
          <a:lstStyle/>
          <a:p>
            <a:r>
              <a:rPr lang="en-US" sz="2400" dirty="0" smtClean="0"/>
              <a:t>Diagonal pliers are designed for cutting only.</a:t>
            </a:r>
          </a:p>
          <a:p>
            <a:pPr marL="0" indent="0">
              <a:buNone/>
            </a:pPr>
            <a:r>
              <a:rPr lang="en-US" sz="2400" dirty="0" smtClean="0"/>
              <a:t> </a:t>
            </a:r>
          </a:p>
          <a:p>
            <a:r>
              <a:rPr lang="en-US" sz="2400" dirty="0" smtClean="0"/>
              <a:t>The cutting jaws are set at an angle to make it easier to cut wires.</a:t>
            </a:r>
          </a:p>
          <a:p>
            <a:pPr marL="0" indent="0">
              <a:buNone/>
            </a:pPr>
            <a:endParaRPr lang="en-US" sz="2400" dirty="0" smtClean="0"/>
          </a:p>
          <a:p>
            <a:r>
              <a:rPr lang="en-US" sz="2400" dirty="0" smtClean="0"/>
              <a:t>Diagonal-cut pliers are another common tool that has many names.</a:t>
            </a:r>
          </a:p>
          <a:p>
            <a:endParaRPr lang="en-US" dirty="0" smtClean="0"/>
          </a:p>
        </p:txBody>
      </p:sp>
      <p:pic>
        <p:nvPicPr>
          <p:cNvPr id="76803" name="Picture 4" descr="fg04_02700 co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495801" y="1524000"/>
            <a:ext cx="4038600" cy="4191000"/>
          </a:xfrm>
          <a:ln>
            <a:solidFill>
              <a:schemeClr val="bg1"/>
            </a:solidFill>
          </a:ln>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68</a:t>
            </a:fld>
            <a:endParaRPr lang="en-US" dirty="0"/>
          </a:p>
        </p:txBody>
      </p:sp>
    </p:spTree>
    <p:extLst>
      <p:ext uri="{BB962C8B-B14F-4D97-AF65-F5344CB8AC3E}">
        <p14:creationId xmlns:p14="http://schemas.microsoft.com/office/powerpoint/2010/main" val="5833706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4636"/>
            <a:ext cx="8229600" cy="1143000"/>
          </a:xfrm>
        </p:spPr>
        <p:txBody>
          <a:bodyPr>
            <a:normAutofit/>
          </a:bodyPr>
          <a:lstStyle/>
          <a:p>
            <a:pPr>
              <a:defRPr/>
            </a:pPr>
            <a:r>
              <a:rPr lang="en-US" dirty="0" smtClean="0"/>
              <a:t>NEEDLE-NOSE PLIERS</a:t>
            </a:r>
            <a:endParaRPr lang="en-US" dirty="0"/>
          </a:p>
        </p:txBody>
      </p:sp>
      <p:sp>
        <p:nvSpPr>
          <p:cNvPr id="35843" name="Rectangle 3"/>
          <p:cNvSpPr>
            <a:spLocks noGrp="1" noChangeArrowheads="1"/>
          </p:cNvSpPr>
          <p:nvPr>
            <p:ph type="body" sz="half" idx="1"/>
          </p:nvPr>
        </p:nvSpPr>
        <p:spPr>
          <a:xfrm>
            <a:off x="457200" y="1447800"/>
            <a:ext cx="4038600" cy="4800600"/>
          </a:xfrm>
        </p:spPr>
        <p:txBody>
          <a:bodyPr>
            <a:normAutofit fontScale="70000" lnSpcReduction="20000"/>
          </a:bodyPr>
          <a:lstStyle/>
          <a:p>
            <a:pPr>
              <a:defRPr/>
            </a:pPr>
            <a:r>
              <a:rPr lang="en-US" dirty="0" smtClean="0"/>
              <a:t>Needle-nose pliers are designed to grip small objects or objects in tight locations. </a:t>
            </a:r>
          </a:p>
          <a:p>
            <a:pPr marL="0" indent="0">
              <a:buNone/>
              <a:defRPr/>
            </a:pPr>
            <a:endParaRPr lang="en-US" dirty="0" smtClean="0"/>
          </a:p>
          <a:p>
            <a:pPr>
              <a:defRPr/>
            </a:pPr>
            <a:r>
              <a:rPr lang="en-US" dirty="0" smtClean="0"/>
              <a:t>Needle-nose pliers have long, pointed jaws, which allow the tips to reach into narrow openings or groups of small objects. </a:t>
            </a:r>
          </a:p>
          <a:p>
            <a:pPr marL="0" indent="0">
              <a:buNone/>
              <a:defRPr/>
            </a:pPr>
            <a:endParaRPr lang="en-US" dirty="0" smtClean="0"/>
          </a:p>
          <a:p>
            <a:pPr>
              <a:defRPr/>
            </a:pPr>
            <a:r>
              <a:rPr lang="en-US" dirty="0" smtClean="0"/>
              <a:t>Needle-nose pliers are used where there is limited access to a wire or pin that needs to be installed or removed.</a:t>
            </a:r>
            <a:endParaRPr lang="en-US" dirty="0"/>
          </a:p>
        </p:txBody>
      </p:sp>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69</a:t>
            </a:fld>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1524000"/>
            <a:ext cx="3792900" cy="4114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34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04800"/>
            <a:ext cx="7772400" cy="762000"/>
          </a:xfrm>
          <a:noFill/>
        </p:spPr>
        <p:txBody>
          <a:bodyPr lIns="92075" tIns="46038" rIns="92075" bIns="46038"/>
          <a:lstStyle/>
          <a:p>
            <a:r>
              <a:rPr lang="en-US" dirty="0" smtClean="0">
                <a:solidFill>
                  <a:schemeClr val="tx1"/>
                </a:solidFill>
              </a:rPr>
              <a:t>TRAINING TOPICS</a:t>
            </a:r>
          </a:p>
        </p:txBody>
      </p:sp>
      <p:sp>
        <p:nvSpPr>
          <p:cNvPr id="9219" name="Rectangle 3"/>
          <p:cNvSpPr>
            <a:spLocks noGrp="1" noChangeArrowheads="1"/>
          </p:cNvSpPr>
          <p:nvPr>
            <p:ph type="body" idx="1"/>
          </p:nvPr>
        </p:nvSpPr>
        <p:spPr>
          <a:xfrm>
            <a:off x="838200" y="1295400"/>
            <a:ext cx="7772400" cy="4419600"/>
          </a:xfrm>
          <a:noFill/>
        </p:spPr>
        <p:txBody>
          <a:bodyPr lIns="92075" tIns="46038" rIns="92075" bIns="46038"/>
          <a:lstStyle/>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Introduction</a:t>
            </a:r>
          </a:p>
          <a:p>
            <a:pPr>
              <a:lnSpc>
                <a:spcPct val="150000"/>
              </a:lnSpc>
            </a:pPr>
            <a:r>
              <a:rPr lang="en-US" sz="2400" dirty="0" smtClean="0"/>
              <a:t>Hand Tools</a:t>
            </a:r>
          </a:p>
          <a:p>
            <a:pPr>
              <a:lnSpc>
                <a:spcPct val="150000"/>
              </a:lnSpc>
            </a:pPr>
            <a:r>
              <a:rPr lang="en-US" sz="2400" dirty="0" smtClean="0"/>
              <a:t>Power Tools</a:t>
            </a:r>
          </a:p>
          <a:p>
            <a:pPr>
              <a:lnSpc>
                <a:spcPct val="150000"/>
              </a:lnSpc>
            </a:pPr>
            <a:r>
              <a:rPr lang="en-US" sz="2400" dirty="0" smtClean="0"/>
              <a:t>Cords and Chains</a:t>
            </a:r>
          </a:p>
          <a:p>
            <a:pPr>
              <a:lnSpc>
                <a:spcPct val="150000"/>
              </a:lnSpc>
            </a:pPr>
            <a:r>
              <a:rPr lang="en-US" sz="2400" dirty="0" smtClean="0"/>
              <a:t>Types/Hazards/Protection</a:t>
            </a:r>
          </a:p>
          <a:p>
            <a:pPr>
              <a:lnSpc>
                <a:spcPct val="150000"/>
              </a:lnSpc>
            </a:pPr>
            <a:r>
              <a:rPr lang="en-US" sz="2400" dirty="0" smtClean="0"/>
              <a:t>Summary </a:t>
            </a:r>
          </a:p>
        </p:txBody>
      </p:sp>
      <p:sp>
        <p:nvSpPr>
          <p:cNvPr id="922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4B2B6A-4905-4837-8AA9-E381026120A5}" type="slidenum">
              <a:rPr lang="en-US" smtClean="0"/>
              <a:pPr eaLnBrk="1" hangingPunct="1"/>
              <a:t>7</a:t>
            </a:fld>
            <a:endParaRPr lang="en-US" smtClean="0"/>
          </a:p>
        </p:txBody>
      </p:sp>
      <p:pic>
        <p:nvPicPr>
          <p:cNvPr id="7" name="Picture 18" descr="Slide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1029" y="1215920"/>
            <a:ext cx="2357471" cy="1768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9" descr="Slide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48500" y="704656"/>
            <a:ext cx="1752600" cy="22826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ttp://constructionequipmentcompany.com/sitebuildercontent/sitebuilderpictures/chainhois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1200" y="4649360"/>
            <a:ext cx="2133600" cy="165709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20" descr="Slide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6400" y="3007519"/>
            <a:ext cx="2141022" cy="16072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defRPr/>
            </a:pPr>
            <a:r>
              <a:rPr lang="en-US" dirty="0" smtClean="0"/>
              <a:t>LOCKING PLIERS</a:t>
            </a:r>
            <a:endParaRPr lang="en-US" dirty="0"/>
          </a:p>
        </p:txBody>
      </p:sp>
      <p:sp>
        <p:nvSpPr>
          <p:cNvPr id="78852" name="Rectangle 3"/>
          <p:cNvSpPr>
            <a:spLocks noGrp="1" noChangeArrowheads="1"/>
          </p:cNvSpPr>
          <p:nvPr>
            <p:ph type="body" sz="half" idx="1"/>
          </p:nvPr>
        </p:nvSpPr>
        <p:spPr>
          <a:xfrm>
            <a:off x="457200" y="1676400"/>
            <a:ext cx="3124200" cy="4449763"/>
          </a:xfrm>
        </p:spPr>
        <p:txBody>
          <a:bodyPr/>
          <a:lstStyle/>
          <a:p>
            <a:r>
              <a:rPr lang="en-US" sz="2400" dirty="0" smtClean="0"/>
              <a:t>Locking pliers are adjustable pliers that can be locked to hold objects from moving.</a:t>
            </a:r>
          </a:p>
          <a:p>
            <a:endParaRPr lang="en-US" sz="2400" dirty="0" smtClean="0"/>
          </a:p>
          <a:p>
            <a:r>
              <a:rPr lang="en-US" sz="2400" dirty="0" smtClean="0"/>
              <a:t>Locking pliers are best known by their trade name Vise Grips®.</a:t>
            </a:r>
          </a:p>
        </p:txBody>
      </p:sp>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70</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143000"/>
            <a:ext cx="4762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3246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en-US" dirty="0" smtClean="0"/>
              <a:t>SNAP-RING PLIERS</a:t>
            </a:r>
            <a:endParaRPr lang="en-US" dirty="0"/>
          </a:p>
        </p:txBody>
      </p:sp>
      <p:sp>
        <p:nvSpPr>
          <p:cNvPr id="79876" name="Rectangle 3"/>
          <p:cNvSpPr>
            <a:spLocks noGrp="1" noChangeArrowheads="1"/>
          </p:cNvSpPr>
          <p:nvPr>
            <p:ph type="body" sz="half" idx="1"/>
          </p:nvPr>
        </p:nvSpPr>
        <p:spPr>
          <a:xfrm>
            <a:off x="457200" y="1371600"/>
            <a:ext cx="3810000" cy="4449763"/>
          </a:xfrm>
        </p:spPr>
        <p:txBody>
          <a:bodyPr/>
          <a:lstStyle/>
          <a:p>
            <a:r>
              <a:rPr lang="en-US" sz="2400" dirty="0" smtClean="0"/>
              <a:t>Snap-ring pliers are used to remove and install snap rings.</a:t>
            </a:r>
          </a:p>
          <a:p>
            <a:pPr marL="0" indent="0">
              <a:buNone/>
            </a:pPr>
            <a:endParaRPr lang="en-US" sz="2400" dirty="0" smtClean="0"/>
          </a:p>
          <a:p>
            <a:r>
              <a:rPr lang="en-US" sz="2400" dirty="0" smtClean="0"/>
              <a:t>Snap-ring pliers are also called lock-ring pliers and are designed to remove internal and external snap rings (lock rings).</a:t>
            </a:r>
          </a:p>
        </p:txBody>
      </p:sp>
      <p:pic>
        <p:nvPicPr>
          <p:cNvPr id="79875" name="Picture 4" descr="fg04_03000 co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066800"/>
            <a:ext cx="4191000" cy="5230072"/>
          </a:xfrm>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71</a:t>
            </a:fld>
            <a:endParaRPr lang="en-US" dirty="0"/>
          </a:p>
        </p:txBody>
      </p:sp>
    </p:spTree>
    <p:extLst>
      <p:ext uri="{BB962C8B-B14F-4D97-AF65-F5344CB8AC3E}">
        <p14:creationId xmlns:p14="http://schemas.microsoft.com/office/powerpoint/2010/main" val="2043207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PLIERS QUIZ</a:t>
            </a:r>
          </a:p>
        </p:txBody>
      </p:sp>
      <p:sp>
        <p:nvSpPr>
          <p:cNvPr id="2" name="Text Placeholder 1"/>
          <p:cNvSpPr>
            <a:spLocks noGrp="1"/>
          </p:cNvSpPr>
          <p:nvPr>
            <p:ph type="body" sz="half" idx="2"/>
          </p:nvPr>
        </p:nvSpPr>
        <p:spPr/>
        <p:txBody>
          <a:bodyPr/>
          <a:lstStyle/>
          <a:p>
            <a:pPr marL="0" indent="0">
              <a:buNone/>
            </a:pPr>
            <a:r>
              <a:rPr lang="en-US" sz="2400" dirty="0" smtClean="0"/>
              <a:t>Let’s have this quiz.  </a:t>
            </a:r>
            <a:r>
              <a:rPr lang="en-US" sz="2400" dirty="0"/>
              <a:t>D</a:t>
            </a:r>
            <a:r>
              <a:rPr lang="en-US" sz="2400" dirty="0" smtClean="0"/>
              <a:t>raw a line from the pliers to the proper description/use. </a:t>
            </a:r>
          </a:p>
          <a:p>
            <a:pPr marL="0" indent="0">
              <a:buNone/>
            </a:pPr>
            <a:endParaRPr lang="en-US" sz="2400" dirty="0" smtClean="0"/>
          </a:p>
          <a:p>
            <a:pPr marL="457200" indent="-457200">
              <a:buFont typeface="+mj-lt"/>
              <a:buAutoNum type="arabicPeriod"/>
            </a:pPr>
            <a:r>
              <a:rPr lang="en-US" sz="2400" dirty="0" smtClean="0"/>
              <a:t>Slip-joint</a:t>
            </a:r>
          </a:p>
          <a:p>
            <a:pPr marL="457200" indent="-457200">
              <a:buFont typeface="+mj-lt"/>
              <a:buAutoNum type="arabicPeriod"/>
            </a:pPr>
            <a:r>
              <a:rPr lang="en-US" sz="2400" dirty="0" smtClean="0"/>
              <a:t>Needle Nose</a:t>
            </a:r>
            <a:endParaRPr lang="en-US" sz="2400" dirty="0"/>
          </a:p>
          <a:p>
            <a:pPr marL="514350" indent="-514350">
              <a:buFont typeface="+mj-lt"/>
              <a:buAutoNum type="arabicPeriod"/>
            </a:pPr>
            <a:r>
              <a:rPr lang="en-US" sz="2400" dirty="0" smtClean="0"/>
              <a:t>Multi-groove/Channel Lock</a:t>
            </a:r>
          </a:p>
          <a:p>
            <a:pPr marL="514350" indent="-514350">
              <a:buFont typeface="+mj-lt"/>
              <a:buAutoNum type="arabicPeriod"/>
            </a:pPr>
            <a:r>
              <a:rPr lang="en-US" sz="2400" dirty="0" smtClean="0"/>
              <a:t>Diagonal</a:t>
            </a:r>
            <a:endParaRPr lang="en-US" sz="2400" dirty="0"/>
          </a:p>
          <a:p>
            <a:pPr marL="514350" indent="-514350">
              <a:buFont typeface="+mj-lt"/>
              <a:buAutoNum type="arabicPeriod"/>
            </a:pPr>
            <a:r>
              <a:rPr lang="en-US" sz="2400" dirty="0" smtClean="0"/>
              <a:t>Vise Grip/Locking</a:t>
            </a:r>
            <a:endParaRPr lang="en-US" sz="2400" dirty="0"/>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9B478A-A7D6-41F1-9EFD-ECE14CF4DFEB}" type="slidenum">
              <a:rPr lang="en-US" smtClean="0"/>
              <a:pPr eaLnBrk="1" hangingPunct="1"/>
              <a:t>72</a:t>
            </a:fld>
            <a:endParaRPr lang="en-US" smtClean="0"/>
          </a:p>
        </p:txBody>
      </p:sp>
      <p:pic>
        <p:nvPicPr>
          <p:cNvPr id="7" name="Picture 2"/>
          <p:cNvPicPr>
            <a:picLocks noGrp="1" noChangeAspect="1" noChangeArrowheads="1"/>
          </p:cNvPicPr>
          <p:nvPr>
            <p:ph type="clipArt"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828800"/>
            <a:ext cx="3810000" cy="394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0561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pPr>
              <a:defRPr/>
            </a:pPr>
            <a:r>
              <a:rPr lang="en-US" dirty="0" smtClean="0"/>
              <a:t>CUTTERS AND SNIPS</a:t>
            </a:r>
            <a:endParaRPr lang="en-US" dirty="0"/>
          </a:p>
        </p:txBody>
      </p:sp>
      <p:sp>
        <p:nvSpPr>
          <p:cNvPr id="81923" name="Rectangle 3"/>
          <p:cNvSpPr>
            <a:spLocks noGrp="1" noChangeArrowheads="1"/>
          </p:cNvSpPr>
          <p:nvPr>
            <p:ph idx="1"/>
          </p:nvPr>
        </p:nvSpPr>
        <p:spPr/>
        <p:txBody>
          <a:bodyPr/>
          <a:lstStyle/>
          <a:p>
            <a:r>
              <a:rPr lang="en-US" sz="2400" dirty="0" smtClean="0"/>
              <a:t>Service technicians are often asked to fabricate sheet metal brackets or heat shields and need to use one or more types of cutters available. </a:t>
            </a:r>
          </a:p>
          <a:p>
            <a:endParaRPr lang="en-US" sz="2400" dirty="0" smtClean="0"/>
          </a:p>
          <a:p>
            <a:r>
              <a:rPr lang="en-US" sz="2400" dirty="0" smtClean="0"/>
              <a:t>The simplest is called tin snips, which are designed to make straight cuts in a variety of materials, such as sheet steel, aluminum, or even fabric.</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73</a:t>
            </a:fld>
            <a:endParaRPr lang="en-US" dirty="0"/>
          </a:p>
        </p:txBody>
      </p:sp>
    </p:spTree>
    <p:extLst>
      <p:ext uri="{BB962C8B-B14F-4D97-AF65-F5344CB8AC3E}">
        <p14:creationId xmlns:p14="http://schemas.microsoft.com/office/powerpoint/2010/main" val="42551998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Cutter Hazards</a:t>
            </a:r>
            <a:r>
              <a:rPr lang="en-US" dirty="0" smtClean="0"/>
              <a:t>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74</a:t>
            </a:fld>
            <a:endParaRPr lang="en-US" smtClean="0"/>
          </a:p>
        </p:txBody>
      </p:sp>
    </p:spTree>
    <p:extLst>
      <p:ext uri="{BB962C8B-B14F-4D97-AF65-F5344CB8AC3E}">
        <p14:creationId xmlns:p14="http://schemas.microsoft.com/office/powerpoint/2010/main" val="18233807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CUTTERS &amp; SNIPS</a:t>
            </a:r>
            <a:br>
              <a:rPr lang="en-US" dirty="0" smtClean="0"/>
            </a:br>
            <a:r>
              <a:rPr lang="en-US" dirty="0" smtClean="0"/>
              <a:t>DOS &amp; DON’TS</a:t>
            </a:r>
          </a:p>
        </p:txBody>
      </p:sp>
      <p:sp>
        <p:nvSpPr>
          <p:cNvPr id="3" name="Text Placeholder 2"/>
          <p:cNvSpPr>
            <a:spLocks noGrp="1"/>
          </p:cNvSpPr>
          <p:nvPr>
            <p:ph type="body" sz="half" idx="1"/>
          </p:nvPr>
        </p:nvSpPr>
        <p:spPr/>
        <p:txBody>
          <a:bodyPr/>
          <a:lstStyle/>
          <a:p>
            <a:pPr marL="0" indent="0">
              <a:buFontTx/>
              <a:buNone/>
              <a:defRPr/>
            </a:pPr>
            <a:r>
              <a:rPr lang="en-US" dirty="0" smtClean="0"/>
              <a:t>Do</a:t>
            </a:r>
          </a:p>
          <a:p>
            <a:pPr>
              <a:defRPr/>
            </a:pPr>
            <a:r>
              <a:rPr lang="en-US" sz="2000" dirty="0" smtClean="0"/>
              <a:t>Always wear safety glasses</a:t>
            </a:r>
          </a:p>
          <a:p>
            <a:pPr>
              <a:defRPr/>
            </a:pPr>
            <a:r>
              <a:rPr lang="en-US" sz="2000" dirty="0" smtClean="0"/>
              <a:t>Be careful of sharp edges</a:t>
            </a:r>
          </a:p>
          <a:p>
            <a:pPr>
              <a:defRPr/>
            </a:pPr>
            <a:r>
              <a:rPr lang="en-US" sz="2000" dirty="0" smtClean="0"/>
              <a:t>Wear gloves when working with snips</a:t>
            </a:r>
          </a:p>
          <a:p>
            <a:pPr>
              <a:defRPr/>
            </a:pPr>
            <a:r>
              <a:rPr lang="en-US" sz="2000" dirty="0" smtClean="0"/>
              <a:t>Oil pivot bolt occasionally</a:t>
            </a:r>
          </a:p>
          <a:p>
            <a:pPr>
              <a:defRPr/>
            </a:pPr>
            <a:r>
              <a:rPr lang="en-US" sz="2000" dirty="0" smtClean="0"/>
              <a:t>Use only hand pressure</a:t>
            </a:r>
          </a:p>
          <a:p>
            <a:pPr>
              <a:defRPr/>
            </a:pPr>
            <a:r>
              <a:rPr lang="en-US" sz="2000" dirty="0" smtClean="0"/>
              <a:t>Keep nut and bolt properly adjusted</a:t>
            </a:r>
          </a:p>
          <a:p>
            <a:pPr>
              <a:defRPr/>
            </a:pPr>
            <a:r>
              <a:rPr lang="en-US" sz="2000" dirty="0" smtClean="0"/>
              <a:t>Use for soft metal only</a:t>
            </a:r>
          </a:p>
          <a:p>
            <a:pPr>
              <a:defRPr/>
            </a:pPr>
            <a:r>
              <a:rPr lang="en-US" sz="2000" dirty="0" smtClean="0"/>
              <a:t>Use the right size and type for the job</a:t>
            </a:r>
          </a:p>
          <a:p>
            <a:pPr marL="0" indent="0">
              <a:buNone/>
              <a:defRPr/>
            </a:pPr>
            <a:endParaRPr lang="en-US" sz="2400" dirty="0" smtClean="0"/>
          </a:p>
          <a:p>
            <a:pPr marL="0" indent="0">
              <a:buFontTx/>
              <a:buNone/>
              <a:defRPr/>
            </a:pPr>
            <a:endParaRPr lang="en-US" dirty="0" smtClean="0"/>
          </a:p>
          <a:p>
            <a:pPr>
              <a:defRPr/>
            </a:pPr>
            <a:endParaRPr lang="en-US" sz="2000" dirty="0" smtClean="0"/>
          </a:p>
          <a:p>
            <a:pPr marL="0" indent="0">
              <a:buFontTx/>
              <a:buNone/>
              <a:defRPr/>
            </a:pPr>
            <a:r>
              <a:rPr lang="en-US" dirty="0" smtClean="0"/>
              <a:t>	</a:t>
            </a:r>
            <a:endParaRPr lang="en-US" dirty="0"/>
          </a:p>
        </p:txBody>
      </p:sp>
      <p:sp>
        <p:nvSpPr>
          <p:cNvPr id="4" name="Content Placeholder 3"/>
          <p:cNvSpPr>
            <a:spLocks noGrp="1"/>
          </p:cNvSpPr>
          <p:nvPr>
            <p:ph sz="half" idx="2"/>
          </p:nvPr>
        </p:nvSpPr>
        <p:spPr/>
        <p:txBody>
          <a:bodyPr/>
          <a:lstStyle/>
          <a:p>
            <a:pPr marL="0" indent="0">
              <a:buFontTx/>
              <a:buNone/>
              <a:defRPr/>
            </a:pPr>
            <a:r>
              <a:rPr lang="en-US" dirty="0" smtClean="0"/>
              <a:t>Don’t</a:t>
            </a:r>
          </a:p>
          <a:p>
            <a:pPr>
              <a:defRPr/>
            </a:pPr>
            <a:r>
              <a:rPr lang="en-US" sz="2000" dirty="0" smtClean="0"/>
              <a:t>Use cheater bars</a:t>
            </a:r>
          </a:p>
          <a:p>
            <a:pPr>
              <a:defRPr/>
            </a:pPr>
            <a:r>
              <a:rPr lang="en-US" sz="2000" dirty="0" smtClean="0"/>
              <a:t>Use as a hammer, screwdriver or pry bar</a:t>
            </a:r>
          </a:p>
          <a:p>
            <a:pPr>
              <a:defRPr/>
            </a:pPr>
            <a:r>
              <a:rPr lang="en-US" sz="2000" dirty="0" smtClean="0"/>
              <a:t>Spring the blades.  (caused by cutting metal that is too thick)</a:t>
            </a:r>
          </a:p>
          <a:p>
            <a:pPr>
              <a:defRPr/>
            </a:pPr>
            <a:r>
              <a:rPr lang="en-US" sz="2000" dirty="0" smtClean="0"/>
              <a:t>Try to cut curves with straight cut snips</a:t>
            </a:r>
          </a:p>
          <a:p>
            <a:pPr>
              <a:defRPr/>
            </a:pPr>
            <a:endParaRPr lang="en-US" dirty="0" smtClean="0"/>
          </a:p>
          <a:p>
            <a:pPr marL="0" indent="0">
              <a:buFontTx/>
              <a:buNone/>
              <a:defRPr/>
            </a:pPr>
            <a:endParaRPr lang="en-US" dirty="0"/>
          </a:p>
        </p:txBody>
      </p:sp>
      <p:sp>
        <p:nvSpPr>
          <p:cNvPr id="450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E7C91-E4CC-4276-AC65-6FD08D5E28FD}" type="slidenum">
              <a:rPr lang="en-US" smtClean="0"/>
              <a:pPr eaLnBrk="1" hangingPunct="1"/>
              <a:t>75</a:t>
            </a:fld>
            <a:endParaRPr lang="en-US" smtClean="0"/>
          </a:p>
        </p:txBody>
      </p:sp>
    </p:spTree>
    <p:extLst>
      <p:ext uri="{BB962C8B-B14F-4D97-AF65-F5344CB8AC3E}">
        <p14:creationId xmlns:p14="http://schemas.microsoft.com/office/powerpoint/2010/main" val="3130165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defRPr/>
            </a:pPr>
            <a:r>
              <a:rPr lang="en-US" dirty="0" smtClean="0"/>
              <a:t>SNIPS</a:t>
            </a:r>
            <a:endParaRPr lang="en-US" dirty="0"/>
          </a:p>
        </p:txBody>
      </p:sp>
      <p:sp>
        <p:nvSpPr>
          <p:cNvPr id="82948" name="Content Placeholder 7"/>
          <p:cNvSpPr>
            <a:spLocks noGrp="1"/>
          </p:cNvSpPr>
          <p:nvPr>
            <p:ph type="body" sz="half" idx="1"/>
          </p:nvPr>
        </p:nvSpPr>
        <p:spPr>
          <a:xfrm>
            <a:off x="457200" y="1676400"/>
            <a:ext cx="3200400" cy="4449763"/>
          </a:xfrm>
        </p:spPr>
        <p:txBody>
          <a:bodyPr/>
          <a:lstStyle/>
          <a:p>
            <a:endParaRPr lang="en-US" sz="2400" dirty="0" smtClean="0"/>
          </a:p>
          <a:p>
            <a:endParaRPr lang="en-US" sz="2400" dirty="0"/>
          </a:p>
          <a:p>
            <a:r>
              <a:rPr lang="en-US" sz="2400" dirty="0" smtClean="0"/>
              <a:t>Tin snips are used to cut thin sheets of metal or carpet.</a:t>
            </a:r>
            <a:endParaRPr lang="en-US" dirty="0" smtClean="0"/>
          </a:p>
        </p:txBody>
      </p:sp>
      <p:pic>
        <p:nvPicPr>
          <p:cNvPr id="82947" name="Picture 4" descr="fg04_03200 co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3581400" y="1524000"/>
            <a:ext cx="4944940" cy="3886200"/>
          </a:xfrm>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76</a:t>
            </a:fld>
            <a:endParaRPr lang="en-US" dirty="0"/>
          </a:p>
        </p:txBody>
      </p:sp>
    </p:spTree>
    <p:extLst>
      <p:ext uri="{BB962C8B-B14F-4D97-AF65-F5344CB8AC3E}">
        <p14:creationId xmlns:p14="http://schemas.microsoft.com/office/powerpoint/2010/main" val="4976783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CUTTERS AND SNIPS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eaLnBrk="1" hangingPunct="1"/>
            <a:r>
              <a:rPr lang="en-US" sz="2800" b="0" dirty="0" smtClean="0">
                <a:solidFill>
                  <a:schemeClr val="tx1"/>
                </a:solidFill>
              </a:rPr>
              <a:t>What type of snips are used to cut tin?</a:t>
            </a:r>
          </a:p>
          <a:p>
            <a:pPr eaLnBrk="1" hangingPunct="1"/>
            <a:endParaRPr lang="en-US" sz="2800" dirty="0" smtClean="0"/>
          </a:p>
          <a:p>
            <a:pPr eaLnBrk="1" hangingPunct="1"/>
            <a:endParaRPr lang="en-US" sz="2800" dirty="0"/>
          </a:p>
          <a:p>
            <a:pPr eaLnBrk="1" hangingPunct="1"/>
            <a:endParaRPr lang="en-US" sz="2800" dirty="0"/>
          </a:p>
          <a:p>
            <a:pPr eaLnBrk="1" hangingPunct="1"/>
            <a:r>
              <a:rPr lang="en-US" sz="2800" b="0" dirty="0" smtClean="0">
                <a:solidFill>
                  <a:schemeClr val="tx1"/>
                </a:solidFill>
              </a:rPr>
              <a:t>What bolt should be oiled occasionally?</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77</a:t>
            </a:fld>
            <a:endParaRPr lang="en-US" dirty="0"/>
          </a:p>
        </p:txBody>
      </p:sp>
    </p:spTree>
    <p:extLst>
      <p:ext uri="{BB962C8B-B14F-4D97-AF65-F5344CB8AC3E}">
        <p14:creationId xmlns:p14="http://schemas.microsoft.com/office/powerpoint/2010/main" val="19755492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ln>
            <a:miter lim="800000"/>
            <a:headEnd/>
            <a:tailEnd/>
          </a:ln>
        </p:spPr>
        <p:txBody>
          <a:bodyPr/>
          <a:lstStyle/>
          <a:p>
            <a:r>
              <a:rPr lang="en-US" smtClean="0"/>
              <a:t>HACKSAWS</a:t>
            </a:r>
          </a:p>
        </p:txBody>
      </p:sp>
      <p:sp>
        <p:nvSpPr>
          <p:cNvPr id="51203" name="Rectangle 3"/>
          <p:cNvSpPr>
            <a:spLocks noGrp="1" noChangeArrowheads="1"/>
          </p:cNvSpPr>
          <p:nvPr>
            <p:ph type="body" sz="half" idx="1"/>
          </p:nvPr>
        </p:nvSpPr>
        <p:spPr/>
        <p:txBody>
          <a:bodyPr>
            <a:normAutofit/>
          </a:bodyPr>
          <a:lstStyle/>
          <a:p>
            <a:pPr>
              <a:defRPr/>
            </a:pPr>
            <a:r>
              <a:rPr lang="en-US" sz="2000" dirty="0" smtClean="0"/>
              <a:t>A hacksaw is used to cut metals, such as steel, aluminum, brass, or copper. </a:t>
            </a:r>
          </a:p>
          <a:p>
            <a:pPr>
              <a:defRPr/>
            </a:pPr>
            <a:endParaRPr lang="en-US" sz="2000" dirty="0" smtClean="0"/>
          </a:p>
          <a:p>
            <a:pPr>
              <a:defRPr/>
            </a:pPr>
            <a:r>
              <a:rPr lang="en-US" sz="2000" dirty="0" smtClean="0"/>
              <a:t>The cutting blade of a hacksaw is replaceable and the sharpness and number of teeth can be varied to meet the needs of the job. </a:t>
            </a:r>
          </a:p>
          <a:p>
            <a:pPr>
              <a:defRPr/>
            </a:pPr>
            <a:endParaRPr lang="en-US" sz="2000" dirty="0" smtClean="0"/>
          </a:p>
          <a:p>
            <a:pPr>
              <a:defRPr/>
            </a:pPr>
            <a:r>
              <a:rPr lang="en-US" sz="2000" dirty="0" smtClean="0"/>
              <a:t>If cutting sheet metal or thin objects, a blade with more teeth should be used.</a:t>
            </a:r>
            <a:endParaRPr lang="en-US" sz="2000" dirty="0"/>
          </a:p>
        </p:txBody>
      </p:sp>
      <p:pic>
        <p:nvPicPr>
          <p:cNvPr id="83971" name="Picture 4" descr="fg04_04100 co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rot="3026071">
            <a:off x="4182583" y="2653207"/>
            <a:ext cx="4775545" cy="2089301"/>
          </a:xfrm>
        </p:spPr>
      </p:pic>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78</a:t>
            </a:fld>
            <a:endParaRPr lang="en-US" dirty="0"/>
          </a:p>
        </p:txBody>
      </p:sp>
    </p:spTree>
    <p:extLst>
      <p:ext uri="{BB962C8B-B14F-4D97-AF65-F5344CB8AC3E}">
        <p14:creationId xmlns:p14="http://schemas.microsoft.com/office/powerpoint/2010/main" val="14988118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HAND TOOL MAINTENANCE</a:t>
            </a:r>
          </a:p>
        </p:txBody>
      </p:sp>
      <p:sp>
        <p:nvSpPr>
          <p:cNvPr id="60419" name="Rectangle 3"/>
          <p:cNvSpPr>
            <a:spLocks noGrp="1" noChangeArrowheads="1"/>
          </p:cNvSpPr>
          <p:nvPr>
            <p:ph idx="1"/>
          </p:nvPr>
        </p:nvSpPr>
        <p:spPr/>
        <p:txBody>
          <a:bodyPr>
            <a:noAutofit/>
          </a:bodyPr>
          <a:lstStyle/>
          <a:p>
            <a:pPr>
              <a:defRPr/>
            </a:pPr>
            <a:r>
              <a:rPr lang="en-US" sz="2400" dirty="0" smtClean="0"/>
              <a:t>Most hand tools are constructed of rust-resistant metals but they can still rust or corrode if not properly maintained. </a:t>
            </a:r>
          </a:p>
          <a:p>
            <a:pPr>
              <a:defRPr/>
            </a:pPr>
            <a:r>
              <a:rPr lang="en-US" sz="2400" dirty="0" smtClean="0"/>
              <a:t>For best results and long tool life, the following steps should be taken:</a:t>
            </a:r>
          </a:p>
          <a:p>
            <a:pPr lvl="1">
              <a:defRPr/>
            </a:pPr>
            <a:r>
              <a:rPr lang="en-US" sz="2000" dirty="0" smtClean="0"/>
              <a:t>Clean each tool before placing it back into the tool box. </a:t>
            </a:r>
          </a:p>
          <a:p>
            <a:pPr lvl="1">
              <a:defRPr/>
            </a:pPr>
            <a:r>
              <a:rPr lang="en-US" sz="2000" dirty="0" smtClean="0"/>
              <a:t>Keep tools separated. </a:t>
            </a:r>
          </a:p>
          <a:p>
            <a:pPr lvl="1">
              <a:defRPr/>
            </a:pPr>
            <a:r>
              <a:rPr lang="en-US" sz="2000" dirty="0" smtClean="0"/>
              <a:t>Line the drawers of the tool box with a material that will prevent the tools from moving as the drawers are opened and closed. </a:t>
            </a:r>
          </a:p>
          <a:p>
            <a:pPr lvl="1">
              <a:defRPr/>
            </a:pPr>
            <a:r>
              <a:rPr lang="en-US" sz="2000" dirty="0" smtClean="0"/>
              <a:t>Release the tension on all “clicker-type” torque wrenches.</a:t>
            </a:r>
          </a:p>
          <a:p>
            <a:pPr lvl="1">
              <a:defRPr/>
            </a:pPr>
            <a:r>
              <a:rPr lang="en-US" sz="2000" dirty="0" smtClean="0"/>
              <a:t>Keep the tool box secure.</a:t>
            </a:r>
            <a:endParaRPr lang="en-US" sz="2000" dirty="0"/>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PRE-TEST</a:t>
            </a:r>
          </a:p>
        </p:txBody>
      </p:sp>
      <p:sp>
        <p:nvSpPr>
          <p:cNvPr id="11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0510CF-A0E7-413D-BF6C-80380C006D21}" type="slidenum">
              <a:rPr lang="en-US" smtClean="0"/>
              <a:pPr eaLnBrk="1" hangingPunct="1"/>
              <a:t>8</a:t>
            </a:fld>
            <a:endParaRPr lang="en-US"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4987" y="2020094"/>
            <a:ext cx="5534025" cy="3876675"/>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228600"/>
            <a:ext cx="9144000" cy="1143000"/>
          </a:xfrm>
        </p:spPr>
        <p:txBody>
          <a:bodyPr/>
          <a:lstStyle/>
          <a:p>
            <a:pPr eaLnBrk="1" hangingPunct="1"/>
            <a:r>
              <a:rPr lang="en-US" dirty="0" smtClean="0"/>
              <a:t>WHAT THE REGULATIONS SAY ABOUT HAND TOOLS</a:t>
            </a:r>
          </a:p>
        </p:txBody>
      </p:sp>
      <p:sp>
        <p:nvSpPr>
          <p:cNvPr id="8197" name="Rectangle 4"/>
          <p:cNvSpPr>
            <a:spLocks noGrp="1" noChangeArrowheads="1"/>
          </p:cNvSpPr>
          <p:nvPr>
            <p:ph type="body" idx="1"/>
          </p:nvPr>
        </p:nvSpPr>
        <p:spPr>
          <a:xfrm>
            <a:off x="457200" y="1524000"/>
            <a:ext cx="8229600" cy="4449763"/>
          </a:xfrm>
          <a:noFill/>
        </p:spPr>
        <p:txBody>
          <a:bodyPr/>
          <a:lstStyle/>
          <a:p>
            <a:pPr eaLnBrk="1" hangingPunct="1"/>
            <a:r>
              <a:rPr lang="en-US" sz="2400" dirty="0" smtClean="0"/>
              <a:t>Employers </a:t>
            </a:r>
            <a:r>
              <a:rPr lang="en-US" sz="2400" u="sng" dirty="0" smtClean="0"/>
              <a:t>shall not issue</a:t>
            </a:r>
            <a:r>
              <a:rPr lang="en-US" sz="2400" dirty="0" smtClean="0"/>
              <a:t> or permit the use of </a:t>
            </a:r>
            <a:r>
              <a:rPr lang="en-US" sz="2400" u="sng" dirty="0" smtClean="0"/>
              <a:t>unsafe hand tools</a:t>
            </a:r>
          </a:p>
          <a:p>
            <a:pPr eaLnBrk="1" hangingPunct="1"/>
            <a:endParaRPr lang="en-US" sz="800" dirty="0" smtClean="0"/>
          </a:p>
          <a:p>
            <a:pPr eaLnBrk="1" hangingPunct="1"/>
            <a:r>
              <a:rPr lang="en-US" sz="2400" dirty="0" smtClean="0"/>
              <a:t>Wrenches, including adjustable, pipe, end, and socket wrenches </a:t>
            </a:r>
            <a:r>
              <a:rPr lang="en-US" sz="2400" u="sng" dirty="0" smtClean="0"/>
              <a:t>shall not be used </a:t>
            </a:r>
            <a:r>
              <a:rPr lang="en-US" sz="2400" dirty="0" smtClean="0"/>
              <a:t>when jaws are sprung to the point that slippage occurs</a:t>
            </a:r>
          </a:p>
          <a:p>
            <a:pPr eaLnBrk="1" hangingPunct="1"/>
            <a:endParaRPr lang="en-US" sz="800" dirty="0" smtClean="0"/>
          </a:p>
          <a:p>
            <a:pPr eaLnBrk="1" hangingPunct="1"/>
            <a:r>
              <a:rPr lang="en-US" sz="2400" dirty="0" smtClean="0"/>
              <a:t>Impact tools, such as drift pins, wedges, and chisels, </a:t>
            </a:r>
            <a:r>
              <a:rPr lang="en-US" sz="2400" u="sng" dirty="0" smtClean="0"/>
              <a:t>shall be kept free</a:t>
            </a:r>
            <a:r>
              <a:rPr lang="en-US" sz="2400" dirty="0" smtClean="0"/>
              <a:t> of mushroomed heads</a:t>
            </a:r>
          </a:p>
          <a:p>
            <a:pPr eaLnBrk="1" hangingPunct="1"/>
            <a:endParaRPr lang="en-US" sz="800" dirty="0" smtClean="0"/>
          </a:p>
          <a:p>
            <a:pPr eaLnBrk="1" hangingPunct="1"/>
            <a:r>
              <a:rPr lang="en-US" sz="2400" dirty="0" smtClean="0"/>
              <a:t>The wooden handles of tools </a:t>
            </a:r>
            <a:r>
              <a:rPr lang="en-US" sz="2400" u="sng" dirty="0" smtClean="0"/>
              <a:t>shall be kept free of splinters or cracks</a:t>
            </a:r>
            <a:r>
              <a:rPr lang="en-US" sz="2400" dirty="0" smtClean="0"/>
              <a:t> and shall be kept tight in the tool</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80</a:t>
            </a:fld>
            <a:endParaRPr lang="en-US" dirty="0"/>
          </a:p>
        </p:txBody>
      </p:sp>
    </p:spTree>
    <p:extLst>
      <p:ext uri="{BB962C8B-B14F-4D97-AF65-F5344CB8AC3E}">
        <p14:creationId xmlns:p14="http://schemas.microsoft.com/office/powerpoint/2010/main" val="25988445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US" dirty="0" smtClean="0"/>
              <a:t>PERSONAL PROTECTIVE EQUIPMENT (PPE)</a:t>
            </a:r>
            <a:endParaRPr lang="en-US" dirty="0"/>
          </a:p>
        </p:txBody>
      </p:sp>
      <p:sp>
        <p:nvSpPr>
          <p:cNvPr id="86019" name="Content Placeholder 3"/>
          <p:cNvSpPr>
            <a:spLocks noGrp="1"/>
          </p:cNvSpPr>
          <p:nvPr>
            <p:ph sz="half" idx="1"/>
          </p:nvPr>
        </p:nvSpPr>
        <p:spPr/>
        <p:txBody>
          <a:bodyPr/>
          <a:lstStyle/>
          <a:p>
            <a:pPr marL="0" indent="0">
              <a:buNone/>
            </a:pPr>
            <a:r>
              <a:rPr lang="en-US" dirty="0" smtClean="0"/>
              <a:t>Employer</a:t>
            </a:r>
          </a:p>
          <a:p>
            <a:pPr lvl="1">
              <a:buFont typeface="Arial" pitchFamily="34" charset="0"/>
              <a:buChar char="•"/>
            </a:pPr>
            <a:r>
              <a:rPr lang="en-US" dirty="0" smtClean="0"/>
              <a:t>Access workplace for hazards.</a:t>
            </a:r>
          </a:p>
          <a:p>
            <a:pPr lvl="1">
              <a:buFont typeface="Arial" pitchFamily="34" charset="0"/>
              <a:buChar char="•"/>
            </a:pPr>
            <a:r>
              <a:rPr lang="en-US" dirty="0" smtClean="0"/>
              <a:t>Provide PPE.</a:t>
            </a:r>
          </a:p>
          <a:p>
            <a:pPr lvl="1">
              <a:buFont typeface="Arial" pitchFamily="34" charset="0"/>
              <a:buChar char="•"/>
            </a:pPr>
            <a:r>
              <a:rPr lang="en-US" dirty="0" smtClean="0"/>
              <a:t>Determine when to use.</a:t>
            </a:r>
          </a:p>
          <a:p>
            <a:pPr lvl="1">
              <a:buFont typeface="Arial" pitchFamily="34" charset="0"/>
              <a:buChar char="•"/>
            </a:pPr>
            <a:r>
              <a:rPr lang="en-US" dirty="0" smtClean="0"/>
              <a:t>Provide PPE Training for employees and instruction on proper use.</a:t>
            </a:r>
          </a:p>
        </p:txBody>
      </p:sp>
      <p:sp>
        <p:nvSpPr>
          <p:cNvPr id="86020" name="Content Placeholder 4"/>
          <p:cNvSpPr>
            <a:spLocks noGrp="1"/>
          </p:cNvSpPr>
          <p:nvPr>
            <p:ph sz="half" idx="2"/>
          </p:nvPr>
        </p:nvSpPr>
        <p:spPr/>
        <p:txBody>
          <a:bodyPr/>
          <a:lstStyle/>
          <a:p>
            <a:pPr marL="0" indent="0">
              <a:buNone/>
            </a:pPr>
            <a:r>
              <a:rPr lang="en-US" dirty="0" smtClean="0"/>
              <a:t>Employee</a:t>
            </a:r>
          </a:p>
          <a:p>
            <a:pPr lvl="1">
              <a:buFont typeface="Arial" pitchFamily="34" charset="0"/>
              <a:buChar char="•"/>
            </a:pPr>
            <a:r>
              <a:rPr lang="en-US" dirty="0" smtClean="0"/>
              <a:t>Use PPE in accordance with training received and other instructions.</a:t>
            </a:r>
          </a:p>
          <a:p>
            <a:pPr marL="457200" lvl="1" indent="0">
              <a:buNone/>
            </a:pPr>
            <a:endParaRPr lang="en-US" dirty="0" smtClean="0"/>
          </a:p>
          <a:p>
            <a:pPr lvl="1">
              <a:buFont typeface="Arial" pitchFamily="34" charset="0"/>
              <a:buChar char="•"/>
            </a:pPr>
            <a:r>
              <a:rPr lang="en-US" dirty="0" smtClean="0"/>
              <a:t>Inspect daily and maintain in clean and reliable condition.</a:t>
            </a:r>
          </a:p>
        </p:txBody>
      </p:sp>
      <p:sp>
        <p:nvSpPr>
          <p:cNvPr id="3" name="Slide Number Placeholder 2"/>
          <p:cNvSpPr>
            <a:spLocks noGrp="1"/>
          </p:cNvSpPr>
          <p:nvPr>
            <p:ph type="sldNum" sz="quarter" idx="11"/>
          </p:nvPr>
        </p:nvSpPr>
        <p:spPr/>
        <p:txBody>
          <a:bodyPr/>
          <a:lstStyle/>
          <a:p>
            <a:pPr>
              <a:defRPr/>
            </a:pPr>
            <a:fld id="{431FF7FC-6A2E-4F7E-8806-EF16810AD883}"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smtClean="0"/>
              <a:t>EXAMPLES OF PPE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07969941"/>
              </p:ext>
            </p:extLst>
          </p:nvPr>
        </p:nvGraphicFramePr>
        <p:xfrm>
          <a:off x="457200" y="1600200"/>
          <a:ext cx="8229600" cy="4145072"/>
        </p:xfrm>
        <a:graphic>
          <a:graphicData uri="http://schemas.openxmlformats.org/drawingml/2006/table">
            <a:tbl>
              <a:tblPr firstRow="1" bandRow="1">
                <a:tableStyleId>{5C22544A-7EE6-4342-B048-85BDC9FD1C3A}</a:tableStyleId>
              </a:tblPr>
              <a:tblGrid>
                <a:gridCol w="4114800"/>
                <a:gridCol w="4114800"/>
              </a:tblGrid>
              <a:tr h="518120">
                <a:tc>
                  <a:txBody>
                    <a:bodyPr/>
                    <a:lstStyle/>
                    <a:p>
                      <a:pPr algn="ctr"/>
                      <a:r>
                        <a:rPr lang="en-US" sz="2800" dirty="0" smtClean="0">
                          <a:effectLst>
                            <a:outerShdw blurRad="38100" dist="38100" dir="2700000" algn="tl">
                              <a:srgbClr val="000000">
                                <a:alpha val="43137"/>
                              </a:srgbClr>
                            </a:outerShdw>
                          </a:effectLst>
                        </a:rPr>
                        <a:t>Body Parts</a:t>
                      </a:r>
                      <a:endParaRPr lang="en-US" sz="2800" dirty="0">
                        <a:effectLst>
                          <a:outerShdw blurRad="38100" dist="38100" dir="2700000" algn="tl">
                            <a:srgbClr val="000000">
                              <a:alpha val="43137"/>
                            </a:srgbClr>
                          </a:outerShdw>
                        </a:effectLst>
                      </a:endParaRPr>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r>
                        <a:rPr lang="en-US" sz="2800" dirty="0" smtClean="0">
                          <a:effectLst>
                            <a:outerShdw blurRad="38100" dist="38100" dir="2700000" algn="tl">
                              <a:srgbClr val="000000">
                                <a:alpha val="43137"/>
                              </a:srgbClr>
                            </a:outerShdw>
                          </a:effectLst>
                        </a:rPr>
                        <a:t>Protection</a:t>
                      </a:r>
                      <a:endParaRPr lang="en-US" sz="2800" dirty="0">
                        <a:effectLst>
                          <a:outerShdw blurRad="38100" dist="38100" dir="2700000" algn="tl">
                            <a:srgbClr val="000000">
                              <a:alpha val="43137"/>
                            </a:srgbClr>
                          </a:outerShdw>
                        </a:effectLst>
                      </a:endParaRPr>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18120">
                <a:tc>
                  <a:txBody>
                    <a:bodyPr/>
                    <a:lstStyle/>
                    <a:p>
                      <a:r>
                        <a:rPr lang="en-US" sz="2800" dirty="0" smtClean="0"/>
                        <a:t>Eye</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n-US" sz="2800" dirty="0" smtClean="0"/>
                        <a:t>Safety Glasses, Goggles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18120">
                <a:tc>
                  <a:txBody>
                    <a:bodyPr/>
                    <a:lstStyle/>
                    <a:p>
                      <a:r>
                        <a:rPr lang="en-US" sz="2800" dirty="0" smtClean="0"/>
                        <a:t>Face</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n-US" sz="2800" dirty="0" smtClean="0"/>
                        <a:t>Face Shields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18120">
                <a:tc>
                  <a:txBody>
                    <a:bodyPr/>
                    <a:lstStyle/>
                    <a:p>
                      <a:r>
                        <a:rPr lang="en-US" sz="2800" dirty="0" smtClean="0"/>
                        <a:t>Head</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n-US" sz="2800" dirty="0" smtClean="0"/>
                        <a:t>Hard</a:t>
                      </a:r>
                      <a:r>
                        <a:rPr lang="en-US" sz="2800" baseline="0" dirty="0" smtClean="0"/>
                        <a:t> Hats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18120">
                <a:tc>
                  <a:txBody>
                    <a:bodyPr/>
                    <a:lstStyle/>
                    <a:p>
                      <a:r>
                        <a:rPr lang="en-US" sz="2800" dirty="0" smtClean="0"/>
                        <a:t>Feet</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n-US" sz="2800" dirty="0" smtClean="0"/>
                        <a:t>Safety Shoes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18120">
                <a:tc>
                  <a:txBody>
                    <a:bodyPr/>
                    <a:lstStyle/>
                    <a:p>
                      <a:r>
                        <a:rPr lang="en-US" sz="2800" dirty="0" smtClean="0"/>
                        <a:t>Hands and Arms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n-US" sz="2800" dirty="0" smtClean="0"/>
                        <a:t>Gloves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18120">
                <a:tc>
                  <a:txBody>
                    <a:bodyPr/>
                    <a:lstStyle/>
                    <a:p>
                      <a:r>
                        <a:rPr lang="en-US" sz="2800" dirty="0" smtClean="0"/>
                        <a:t>Bodies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n-US" sz="2800" dirty="0" smtClean="0"/>
                        <a:t>Vests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18120">
                <a:tc>
                  <a:txBody>
                    <a:bodyPr/>
                    <a:lstStyle/>
                    <a:p>
                      <a:r>
                        <a:rPr lang="en-US" sz="2800" dirty="0" smtClean="0"/>
                        <a:t>Hearing</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n-US" sz="2800" dirty="0" smtClean="0"/>
                        <a:t>Earplugs,</a:t>
                      </a:r>
                      <a:r>
                        <a:rPr lang="en-US" sz="2800" baseline="0" dirty="0" smtClean="0"/>
                        <a:t> Earmuffs</a:t>
                      </a:r>
                      <a:endParaRPr lang="en-US" sz="2800" dirty="0"/>
                    </a:p>
                  </a:txBody>
                  <a:tcPr marT="45707" marB="45707">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bl>
          </a:graphicData>
        </a:graphic>
      </p:graphicFrame>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POWER TOOLS</a:t>
            </a:r>
          </a:p>
        </p:txBody>
      </p:sp>
      <p:sp>
        <p:nvSpPr>
          <p:cNvPr id="9421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0AE52-E932-4BDA-8C8F-3102A754AD81}" type="slidenum">
              <a:rPr lang="en-US" smtClean="0"/>
              <a:pPr eaLnBrk="1" hangingPunct="1"/>
              <a:t>83</a:t>
            </a:fld>
            <a:endParaRPr 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4620229"/>
              </p:ext>
            </p:extLst>
          </p:nvPr>
        </p:nvGraphicFramePr>
        <p:xfrm>
          <a:off x="457200" y="1219200"/>
          <a:ext cx="8229600" cy="4964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Tom\Desktop\My PIctures\Webite\Picture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3300" y="1905000"/>
            <a:ext cx="44577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11170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57200" y="1524000"/>
            <a:ext cx="3008313" cy="4602163"/>
          </a:xfrm>
        </p:spPr>
        <p:txBody>
          <a:bodyPr/>
          <a:lstStyle/>
          <a:p>
            <a:pPr algn="ctr"/>
            <a:r>
              <a:rPr lang="en-US" sz="2200" dirty="0"/>
              <a:t>Working with power tools, you can get an electric shock, lose a finger, lose an eye, or go deaf.  It's especially dangerous to use a tool that's defective, that's been modified, or that's not designed for the job.  Of course, you can also get injured if you use any tool carelessly. </a:t>
            </a:r>
          </a:p>
          <a:p>
            <a:endParaRPr lang="en-US" dirty="0"/>
          </a:p>
        </p:txBody>
      </p:sp>
      <p:sp>
        <p:nvSpPr>
          <p:cNvPr id="40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lnSpc>
                <a:spcPct val="85000"/>
              </a:lnSpc>
              <a:spcBef>
                <a:spcPct val="20000"/>
              </a:spcBef>
              <a:spcAft>
                <a:spcPct val="0"/>
              </a:spcAft>
              <a:defRPr sz="2400" b="1">
                <a:solidFill>
                  <a:schemeClr val="bg1"/>
                </a:solidFill>
                <a:latin typeface="Arial" charset="0"/>
              </a:defRPr>
            </a:lvl6pPr>
            <a:lvl7pPr marL="2971800" indent="-228600" eaLnBrk="0" fontAlgn="base" hangingPunct="0">
              <a:lnSpc>
                <a:spcPct val="85000"/>
              </a:lnSpc>
              <a:spcBef>
                <a:spcPct val="20000"/>
              </a:spcBef>
              <a:spcAft>
                <a:spcPct val="0"/>
              </a:spcAft>
              <a:defRPr sz="2400" b="1">
                <a:solidFill>
                  <a:schemeClr val="bg1"/>
                </a:solidFill>
                <a:latin typeface="Arial" charset="0"/>
              </a:defRPr>
            </a:lvl7pPr>
            <a:lvl8pPr marL="3429000" indent="-228600" eaLnBrk="0" fontAlgn="base" hangingPunct="0">
              <a:lnSpc>
                <a:spcPct val="85000"/>
              </a:lnSpc>
              <a:spcBef>
                <a:spcPct val="20000"/>
              </a:spcBef>
              <a:spcAft>
                <a:spcPct val="0"/>
              </a:spcAft>
              <a:defRPr sz="2400" b="1">
                <a:solidFill>
                  <a:schemeClr val="bg1"/>
                </a:solidFill>
                <a:latin typeface="Arial" charset="0"/>
              </a:defRPr>
            </a:lvl8pPr>
            <a:lvl9pPr marL="3886200" indent="-228600" eaLnBrk="0" fontAlgn="base" hangingPunct="0">
              <a:lnSpc>
                <a:spcPct val="85000"/>
              </a:lnSpc>
              <a:spcBef>
                <a:spcPct val="20000"/>
              </a:spcBef>
              <a:spcAft>
                <a:spcPct val="0"/>
              </a:spcAft>
              <a:defRPr sz="2400" b="1">
                <a:solidFill>
                  <a:schemeClr val="bg1"/>
                </a:solidFill>
                <a:latin typeface="Arial" charset="0"/>
              </a:defRPr>
            </a:lvl9pPr>
          </a:lstStyle>
          <a:p>
            <a:pPr eaLnBrk="1" hangingPunct="1"/>
            <a:fld id="{F99E6C5B-BF8A-48F3-805E-C2ED7E2AAACA}" type="slidenum">
              <a:rPr lang="en-US" sz="1400" b="0">
                <a:solidFill>
                  <a:schemeClr val="tx1"/>
                </a:solidFill>
                <a:latin typeface="Times New Roman" pitchFamily="18" charset="0"/>
              </a:rPr>
              <a:pPr eaLnBrk="1" hangingPunct="1"/>
              <a:t>84</a:t>
            </a:fld>
            <a:endParaRPr lang="en-US" sz="1400" b="0">
              <a:solidFill>
                <a:schemeClr val="tx1"/>
              </a:solidFill>
              <a:latin typeface="Times New Roman" pitchFamily="18" charset="0"/>
            </a:endParaRPr>
          </a:p>
        </p:txBody>
      </p:sp>
      <p:pic>
        <p:nvPicPr>
          <p:cNvPr id="9" name="Picture 3" descr="Slide18"/>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856099" y="1676400"/>
            <a:ext cx="4806950"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3600" dirty="0" smtClean="0"/>
              <a:t>GENERAL SAFETY</a:t>
            </a:r>
          </a:p>
        </p:txBody>
      </p:sp>
    </p:spTree>
    <p:extLst>
      <p:ext uri="{BB962C8B-B14F-4D97-AF65-F5344CB8AC3E}">
        <p14:creationId xmlns:p14="http://schemas.microsoft.com/office/powerpoint/2010/main" val="22637520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3600" b="1" dirty="0" smtClean="0"/>
              <a:t>TYPES</a:t>
            </a:r>
            <a:endParaRPr lang="en-US" sz="3600" b="1" dirty="0"/>
          </a:p>
        </p:txBody>
      </p:sp>
      <p:sp>
        <p:nvSpPr>
          <p:cNvPr id="9421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0AE52-E932-4BDA-8C8F-3102A754AD81}" type="slidenum">
              <a:rPr lang="en-US" smtClean="0"/>
              <a:pPr eaLnBrk="1" hangingPunct="1"/>
              <a:t>85</a:t>
            </a:fld>
            <a:endParaRPr lang="en-US" smtClean="0"/>
          </a:p>
        </p:txBody>
      </p:sp>
      <p:sp>
        <p:nvSpPr>
          <p:cNvPr id="13316" name="Content Placeholder 1"/>
          <p:cNvSpPr>
            <a:spLocks noGrp="1"/>
          </p:cNvSpPr>
          <p:nvPr>
            <p:ph idx="1"/>
          </p:nvPr>
        </p:nvSpPr>
        <p:spPr/>
        <p:txBody>
          <a:bodyPr/>
          <a:lstStyle/>
          <a:p>
            <a:pPr marL="0" indent="0">
              <a:buNone/>
              <a:defRPr/>
            </a:pPr>
            <a:r>
              <a:rPr lang="en-US" sz="3000" dirty="0" smtClean="0"/>
              <a:t>The types of power tools are determined by their power source.</a:t>
            </a:r>
          </a:p>
          <a:p>
            <a:pPr>
              <a:defRPr/>
            </a:pPr>
            <a:r>
              <a:rPr lang="en-US" sz="3000" dirty="0" smtClean="0"/>
              <a:t>Electric</a:t>
            </a:r>
          </a:p>
          <a:p>
            <a:pPr>
              <a:defRPr/>
            </a:pPr>
            <a:r>
              <a:rPr lang="en-US" sz="3000" dirty="0" smtClean="0"/>
              <a:t>Pneumatic</a:t>
            </a:r>
          </a:p>
          <a:p>
            <a:pPr>
              <a:defRPr/>
            </a:pPr>
            <a:r>
              <a:rPr lang="en-US" sz="3000" dirty="0" smtClean="0"/>
              <a:t>Liquid Fuel</a:t>
            </a:r>
          </a:p>
          <a:p>
            <a:pPr>
              <a:defRPr/>
            </a:pPr>
            <a:r>
              <a:rPr lang="en-US" sz="3000" dirty="0" smtClean="0"/>
              <a:t>Hydraulic</a:t>
            </a:r>
          </a:p>
          <a:p>
            <a:pPr>
              <a:defRPr/>
            </a:pPr>
            <a:r>
              <a:rPr lang="en-US" sz="3000" dirty="0" smtClean="0"/>
              <a:t>Powder-Actuated</a:t>
            </a:r>
          </a:p>
          <a:p>
            <a:pPr marL="0" indent="0">
              <a:buFontTx/>
              <a:buNone/>
              <a:defRPr/>
            </a:pPr>
            <a:endParaRPr lang="en-US" dirty="0" smtClean="0"/>
          </a:p>
          <a:p>
            <a:pPr>
              <a:defRPr/>
            </a:pPr>
            <a:endParaRPr lang="en-US" dirty="0" smtClean="0"/>
          </a:p>
        </p:txBody>
      </p:sp>
      <p:pic>
        <p:nvPicPr>
          <p:cNvPr id="7" name="Picture 2054" descr="Slid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010" y="2667000"/>
            <a:ext cx="3763515" cy="2971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4520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0"/>
            <a:ext cx="8229600" cy="1143000"/>
          </a:xfrm>
        </p:spPr>
        <p:txBody>
          <a:bodyPr/>
          <a:lstStyle/>
          <a:p>
            <a:r>
              <a:rPr lang="en-US" sz="3600" b="1" dirty="0" smtClean="0"/>
              <a:t>SWITCHES</a:t>
            </a:r>
            <a:endParaRPr lang="en-US" sz="3600" b="1" dirty="0"/>
          </a:p>
        </p:txBody>
      </p:sp>
      <p:sp>
        <p:nvSpPr>
          <p:cNvPr id="9421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0AE52-E932-4BDA-8C8F-3102A754AD81}" type="slidenum">
              <a:rPr lang="en-US" smtClean="0"/>
              <a:pPr eaLnBrk="1" hangingPunct="1"/>
              <a:t>86</a:t>
            </a:fld>
            <a:endParaRPr lang="en-US" smtClean="0"/>
          </a:p>
        </p:txBody>
      </p:sp>
      <p:sp>
        <p:nvSpPr>
          <p:cNvPr id="13316" name="Content Placeholder 1"/>
          <p:cNvSpPr>
            <a:spLocks noGrp="1"/>
          </p:cNvSpPr>
          <p:nvPr>
            <p:ph idx="1"/>
          </p:nvPr>
        </p:nvSpPr>
        <p:spPr>
          <a:xfrm>
            <a:off x="457200" y="1143000"/>
            <a:ext cx="8229600" cy="4983163"/>
          </a:xfrm>
        </p:spPr>
        <p:txBody>
          <a:bodyPr/>
          <a:lstStyle/>
          <a:p>
            <a:pPr marL="0" indent="0">
              <a:lnSpc>
                <a:spcPct val="80000"/>
              </a:lnSpc>
              <a:spcBef>
                <a:spcPct val="15000"/>
              </a:spcBef>
              <a:buNone/>
            </a:pPr>
            <a:r>
              <a:rPr lang="en-US" sz="2800" dirty="0"/>
              <a:t>Hand-held power tools must be equipped with one of the following</a:t>
            </a:r>
            <a:r>
              <a:rPr lang="en-US" sz="2800" dirty="0" smtClean="0"/>
              <a:t>:</a:t>
            </a:r>
          </a:p>
          <a:p>
            <a:pPr marL="0" indent="0">
              <a:lnSpc>
                <a:spcPct val="80000"/>
              </a:lnSpc>
              <a:spcBef>
                <a:spcPct val="15000"/>
              </a:spcBef>
              <a:buNone/>
            </a:pPr>
            <a:endParaRPr lang="en-US" sz="2800" dirty="0"/>
          </a:p>
          <a:p>
            <a:pPr>
              <a:defRPr/>
            </a:pPr>
            <a:r>
              <a:rPr lang="en-US" sz="2800" dirty="0" smtClean="0"/>
              <a:t>A constant pressure switch, which shuts off power upon release (circular saw, chain saw, grinder, hand-held power drill).</a:t>
            </a:r>
          </a:p>
          <a:p>
            <a:pPr marL="0" indent="0">
              <a:buNone/>
              <a:defRPr/>
            </a:pPr>
            <a:endParaRPr lang="en-US" sz="2800" dirty="0" smtClean="0"/>
          </a:p>
          <a:p>
            <a:pPr>
              <a:defRPr/>
            </a:pPr>
            <a:r>
              <a:rPr lang="en-US" sz="2800" dirty="0" smtClean="0"/>
              <a:t>On-off </a:t>
            </a:r>
            <a:r>
              <a:rPr lang="en-US" sz="2800" dirty="0"/>
              <a:t>switch (routers, planers, laminate trimmers, shears, jig saws, nibblers, scroll </a:t>
            </a:r>
            <a:r>
              <a:rPr lang="en-US" sz="2800" dirty="0" smtClean="0"/>
              <a:t>saws).</a:t>
            </a:r>
            <a:endParaRPr lang="en-US" sz="2800" dirty="0"/>
          </a:p>
          <a:p>
            <a:pPr>
              <a:defRPr/>
            </a:pPr>
            <a:endParaRPr lang="en-US" dirty="0" smtClean="0"/>
          </a:p>
          <a:p>
            <a:pPr marL="0" indent="0">
              <a:buFontTx/>
              <a:buNone/>
              <a:defRPr/>
            </a:pPr>
            <a:endParaRPr lang="en-US" dirty="0" smtClean="0"/>
          </a:p>
          <a:p>
            <a:pPr>
              <a:defRPr/>
            </a:pPr>
            <a:endParaRPr lang="en-US" dirty="0" smtClean="0"/>
          </a:p>
        </p:txBody>
      </p:sp>
    </p:spTree>
    <p:extLst>
      <p:ext uri="{BB962C8B-B14F-4D97-AF65-F5344CB8AC3E}">
        <p14:creationId xmlns:p14="http://schemas.microsoft.com/office/powerpoint/2010/main" val="347346018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0"/>
            <a:ext cx="8229600" cy="1143000"/>
          </a:xfrm>
        </p:spPr>
        <p:txBody>
          <a:bodyPr/>
          <a:lstStyle/>
          <a:p>
            <a:r>
              <a:rPr lang="en-US" sz="3600" b="1" dirty="0" smtClean="0"/>
              <a:t>POWER TOOL PRECAUTIONS</a:t>
            </a:r>
            <a:endParaRPr lang="en-US" sz="3600" b="1" dirty="0"/>
          </a:p>
        </p:txBody>
      </p:sp>
      <p:sp>
        <p:nvSpPr>
          <p:cNvPr id="9421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0AE52-E932-4BDA-8C8F-3102A754AD81}" type="slidenum">
              <a:rPr lang="en-US" smtClean="0"/>
              <a:pPr eaLnBrk="1" hangingPunct="1"/>
              <a:t>87</a:t>
            </a:fld>
            <a:endParaRPr lang="en-US" smtClean="0"/>
          </a:p>
        </p:txBody>
      </p:sp>
      <p:sp>
        <p:nvSpPr>
          <p:cNvPr id="13316" name="Content Placeholder 1"/>
          <p:cNvSpPr>
            <a:spLocks noGrp="1"/>
          </p:cNvSpPr>
          <p:nvPr>
            <p:ph idx="1"/>
          </p:nvPr>
        </p:nvSpPr>
        <p:spPr>
          <a:xfrm>
            <a:off x="457200" y="1143000"/>
            <a:ext cx="8229600" cy="4983163"/>
          </a:xfrm>
        </p:spPr>
        <p:txBody>
          <a:bodyPr/>
          <a:lstStyle/>
          <a:p>
            <a:pPr eaLnBrk="1" hangingPunct="1">
              <a:spcBef>
                <a:spcPct val="50000"/>
              </a:spcBef>
            </a:pPr>
            <a:r>
              <a:rPr lang="en-US" sz="2200" dirty="0"/>
              <a:t>Disconnect tools when not in use, before servicing </a:t>
            </a:r>
            <a:r>
              <a:rPr lang="en-US" sz="2200" dirty="0" smtClean="0"/>
              <a:t>and cleaning</a:t>
            </a:r>
            <a:r>
              <a:rPr lang="en-US" sz="2200" dirty="0"/>
              <a:t>, and when changing </a:t>
            </a:r>
            <a:r>
              <a:rPr lang="en-US" sz="2200" dirty="0" smtClean="0"/>
              <a:t>accessories. </a:t>
            </a:r>
            <a:endParaRPr lang="en-US" sz="2200" dirty="0"/>
          </a:p>
          <a:p>
            <a:pPr eaLnBrk="1" hangingPunct="1">
              <a:spcBef>
                <a:spcPct val="50000"/>
              </a:spcBef>
            </a:pPr>
            <a:r>
              <a:rPr lang="en-US" sz="2200" dirty="0" smtClean="0"/>
              <a:t>Keep </a:t>
            </a:r>
            <a:r>
              <a:rPr lang="en-US" sz="2200" dirty="0"/>
              <a:t>people not involved with the work </a:t>
            </a:r>
            <a:r>
              <a:rPr lang="en-US" sz="2200" b="1" i="1" dirty="0" smtClean="0"/>
              <a:t>away</a:t>
            </a:r>
            <a:r>
              <a:rPr lang="en-US" sz="2200" dirty="0" smtClean="0"/>
              <a:t> from </a:t>
            </a:r>
            <a:r>
              <a:rPr lang="en-US" sz="2200" dirty="0"/>
              <a:t>the </a:t>
            </a:r>
            <a:r>
              <a:rPr lang="en-US" sz="2200" dirty="0" smtClean="0"/>
              <a:t>work.</a:t>
            </a:r>
            <a:endParaRPr lang="en-US" sz="2200" dirty="0"/>
          </a:p>
          <a:p>
            <a:pPr eaLnBrk="1" hangingPunct="1">
              <a:spcBef>
                <a:spcPct val="50000"/>
              </a:spcBef>
            </a:pPr>
            <a:r>
              <a:rPr lang="en-US" sz="2200" dirty="0" smtClean="0"/>
              <a:t>Secure </a:t>
            </a:r>
            <a:r>
              <a:rPr lang="en-US" sz="2200" dirty="0"/>
              <a:t>work with clamps or a vise, freeing </a:t>
            </a:r>
            <a:r>
              <a:rPr lang="en-US" sz="2200" dirty="0" smtClean="0"/>
              <a:t>both hands </a:t>
            </a:r>
            <a:r>
              <a:rPr lang="en-US" sz="2200" dirty="0"/>
              <a:t>to operate the </a:t>
            </a:r>
            <a:r>
              <a:rPr lang="en-US" sz="2200" dirty="0" smtClean="0"/>
              <a:t>tool.</a:t>
            </a:r>
          </a:p>
          <a:p>
            <a:pPr eaLnBrk="1" hangingPunct="1">
              <a:spcBef>
                <a:spcPct val="50000"/>
              </a:spcBef>
            </a:pPr>
            <a:r>
              <a:rPr lang="en-US" sz="2200" dirty="0" smtClean="0"/>
              <a:t>Don’t hold the switch button while carrying a plugged-in tool.</a:t>
            </a:r>
            <a:endParaRPr lang="en-US" sz="2200" dirty="0"/>
          </a:p>
          <a:p>
            <a:pPr eaLnBrk="1" hangingPunct="1">
              <a:spcBef>
                <a:spcPct val="50000"/>
              </a:spcBef>
            </a:pPr>
            <a:r>
              <a:rPr lang="en-US" sz="2200" dirty="0" smtClean="0"/>
              <a:t>Keep </a:t>
            </a:r>
            <a:r>
              <a:rPr lang="en-US" sz="2200" dirty="0"/>
              <a:t>tools sharp and </a:t>
            </a:r>
            <a:r>
              <a:rPr lang="en-US" sz="2200" dirty="0" smtClean="0"/>
              <a:t>clean.</a:t>
            </a:r>
            <a:endParaRPr lang="en-US" sz="2200" dirty="0"/>
          </a:p>
          <a:p>
            <a:pPr eaLnBrk="1" hangingPunct="1">
              <a:spcBef>
                <a:spcPct val="50000"/>
              </a:spcBef>
            </a:pPr>
            <a:r>
              <a:rPr lang="en-US" sz="2200" dirty="0" smtClean="0"/>
              <a:t>Remove </a:t>
            </a:r>
            <a:r>
              <a:rPr lang="en-US" sz="2200" dirty="0"/>
              <a:t>damaged electric tools &amp; tag them:  “Do Not </a:t>
            </a:r>
            <a:r>
              <a:rPr lang="en-US" sz="2200" dirty="0" smtClean="0"/>
              <a:t>Use”.</a:t>
            </a:r>
          </a:p>
          <a:p>
            <a:pPr eaLnBrk="1" hangingPunct="1">
              <a:spcBef>
                <a:spcPct val="50000"/>
              </a:spcBef>
            </a:pPr>
            <a:r>
              <a:rPr lang="en-US" sz="2200" dirty="0" smtClean="0"/>
              <a:t>Check electrical cords for damage and insure electrical tool cords are double insulated and/or have a ground prong.  </a:t>
            </a:r>
          </a:p>
          <a:p>
            <a:pPr eaLnBrk="1" hangingPunct="1">
              <a:spcBef>
                <a:spcPct val="50000"/>
              </a:spcBef>
            </a:pPr>
            <a:endParaRPr lang="en-US" sz="2400" dirty="0"/>
          </a:p>
          <a:p>
            <a:pPr>
              <a:defRPr/>
            </a:pPr>
            <a:endParaRPr lang="en-US" dirty="0" smtClean="0"/>
          </a:p>
          <a:p>
            <a:pPr marL="0" indent="0">
              <a:buFontTx/>
              <a:buNone/>
              <a:defRPr/>
            </a:pPr>
            <a:endParaRPr lang="en-US" dirty="0" smtClean="0"/>
          </a:p>
          <a:p>
            <a:pPr>
              <a:defRPr/>
            </a:pPr>
            <a:endParaRPr lang="en-US" dirty="0" smtClean="0"/>
          </a:p>
        </p:txBody>
      </p:sp>
    </p:spTree>
    <p:extLst>
      <p:ext uri="{BB962C8B-B14F-4D97-AF65-F5344CB8AC3E}">
        <p14:creationId xmlns:p14="http://schemas.microsoft.com/office/powerpoint/2010/main" val="87111942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0"/>
            <a:ext cx="8229600" cy="1143000"/>
          </a:xfrm>
        </p:spPr>
        <p:txBody>
          <a:bodyPr/>
          <a:lstStyle/>
          <a:p>
            <a:r>
              <a:rPr lang="en-US" sz="3600" b="1" dirty="0" smtClean="0"/>
              <a:t>MORE POWER TOOL PRECAUTIONS</a:t>
            </a:r>
            <a:endParaRPr lang="en-US" sz="3600" b="1" dirty="0"/>
          </a:p>
        </p:txBody>
      </p:sp>
      <p:sp>
        <p:nvSpPr>
          <p:cNvPr id="9421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0AE52-E932-4BDA-8C8F-3102A754AD81}" type="slidenum">
              <a:rPr lang="en-US" smtClean="0"/>
              <a:pPr eaLnBrk="1" hangingPunct="1"/>
              <a:t>88</a:t>
            </a:fld>
            <a:endParaRPr lang="en-US" smtClean="0"/>
          </a:p>
        </p:txBody>
      </p:sp>
      <p:sp>
        <p:nvSpPr>
          <p:cNvPr id="13316" name="Content Placeholder 1"/>
          <p:cNvSpPr>
            <a:spLocks noGrp="1"/>
          </p:cNvSpPr>
          <p:nvPr>
            <p:ph idx="1"/>
          </p:nvPr>
        </p:nvSpPr>
        <p:spPr>
          <a:xfrm>
            <a:off x="457200" y="1295400"/>
            <a:ext cx="8229600" cy="5211763"/>
          </a:xfrm>
        </p:spPr>
        <p:txBody>
          <a:bodyPr/>
          <a:lstStyle/>
          <a:p>
            <a:pPr eaLnBrk="1" hangingPunct="1">
              <a:lnSpc>
                <a:spcPct val="150000"/>
              </a:lnSpc>
              <a:spcBef>
                <a:spcPct val="45000"/>
              </a:spcBef>
            </a:pPr>
            <a:r>
              <a:rPr lang="en-US" sz="2400" dirty="0"/>
              <a:t>Operate within design </a:t>
            </a:r>
            <a:r>
              <a:rPr lang="en-US" sz="2400" dirty="0" smtClean="0"/>
              <a:t>limits</a:t>
            </a:r>
            <a:endParaRPr lang="en-US" sz="2400" dirty="0"/>
          </a:p>
          <a:p>
            <a:pPr eaLnBrk="1" hangingPunct="1">
              <a:lnSpc>
                <a:spcPct val="150000"/>
              </a:lnSpc>
              <a:spcBef>
                <a:spcPct val="45000"/>
              </a:spcBef>
            </a:pPr>
            <a:r>
              <a:rPr lang="en-US" sz="2400" dirty="0" smtClean="0"/>
              <a:t>Use </a:t>
            </a:r>
            <a:r>
              <a:rPr lang="en-US" sz="2400" dirty="0"/>
              <a:t>gloves and safety </a:t>
            </a:r>
            <a:r>
              <a:rPr lang="en-US" sz="2400" dirty="0" smtClean="0"/>
              <a:t>shoes</a:t>
            </a:r>
            <a:endParaRPr lang="en-US" sz="2400" dirty="0"/>
          </a:p>
          <a:p>
            <a:pPr eaLnBrk="1" hangingPunct="1">
              <a:lnSpc>
                <a:spcPct val="150000"/>
              </a:lnSpc>
              <a:spcBef>
                <a:spcPct val="45000"/>
              </a:spcBef>
            </a:pPr>
            <a:r>
              <a:rPr lang="en-US" sz="2400" dirty="0" smtClean="0"/>
              <a:t>Store </a:t>
            </a:r>
            <a:r>
              <a:rPr lang="en-US" sz="2400" dirty="0"/>
              <a:t>in a dry place</a:t>
            </a:r>
          </a:p>
          <a:p>
            <a:pPr eaLnBrk="1" hangingPunct="1">
              <a:lnSpc>
                <a:spcPct val="150000"/>
              </a:lnSpc>
              <a:spcBef>
                <a:spcPct val="45000"/>
              </a:spcBef>
            </a:pPr>
            <a:r>
              <a:rPr lang="en-US" sz="2400" dirty="0" smtClean="0"/>
              <a:t>Don’t </a:t>
            </a:r>
            <a:r>
              <a:rPr lang="en-US" sz="2400" dirty="0"/>
              <a:t>use in wet locations </a:t>
            </a:r>
            <a:r>
              <a:rPr lang="en-US" sz="2400" dirty="0" smtClean="0"/>
              <a:t>unless approved </a:t>
            </a:r>
            <a:r>
              <a:rPr lang="en-US" sz="2400" dirty="0"/>
              <a:t>for that (use GFCI</a:t>
            </a:r>
            <a:r>
              <a:rPr lang="en-US" sz="2400" dirty="0" smtClean="0"/>
              <a:t>)</a:t>
            </a:r>
            <a:endParaRPr lang="en-US" sz="2400" dirty="0"/>
          </a:p>
          <a:p>
            <a:pPr eaLnBrk="1" hangingPunct="1">
              <a:lnSpc>
                <a:spcPct val="150000"/>
              </a:lnSpc>
              <a:spcBef>
                <a:spcPct val="45000"/>
              </a:spcBef>
            </a:pPr>
            <a:r>
              <a:rPr lang="en-US" sz="2400" dirty="0" smtClean="0"/>
              <a:t>Keep </a:t>
            </a:r>
            <a:r>
              <a:rPr lang="en-US" sz="2400" dirty="0"/>
              <a:t>work areas well lit </a:t>
            </a:r>
          </a:p>
          <a:p>
            <a:pPr eaLnBrk="1" hangingPunct="1">
              <a:lnSpc>
                <a:spcPct val="150000"/>
              </a:lnSpc>
              <a:spcBef>
                <a:spcPct val="45000"/>
              </a:spcBef>
            </a:pPr>
            <a:r>
              <a:rPr lang="en-US" sz="2400" dirty="0" smtClean="0"/>
              <a:t>Ensure </a:t>
            </a:r>
            <a:r>
              <a:rPr lang="en-US" sz="2400" dirty="0"/>
              <a:t>cords don’t present a tripping hazard</a:t>
            </a:r>
          </a:p>
          <a:p>
            <a:pPr>
              <a:defRPr/>
            </a:pPr>
            <a:endParaRPr lang="en-US" dirty="0" smtClean="0"/>
          </a:p>
          <a:p>
            <a:pPr marL="0" indent="0">
              <a:buFontTx/>
              <a:buNone/>
              <a:defRPr/>
            </a:pPr>
            <a:endParaRPr lang="en-US" dirty="0" smtClean="0"/>
          </a:p>
          <a:p>
            <a:pPr>
              <a:defRPr/>
            </a:pPr>
            <a:endParaRPr lang="en-US" dirty="0" smtClean="0"/>
          </a:p>
        </p:txBody>
      </p:sp>
    </p:spTree>
    <p:extLst>
      <p:ext uri="{BB962C8B-B14F-4D97-AF65-F5344CB8AC3E}">
        <p14:creationId xmlns:p14="http://schemas.microsoft.com/office/powerpoint/2010/main" val="280114617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p:spPr>
        <p:txBody>
          <a:bodyPr/>
          <a:lstStyle/>
          <a:p>
            <a:pPr eaLnBrk="1" hangingPunct="1"/>
            <a:r>
              <a:rPr lang="en-US" dirty="0" smtClean="0"/>
              <a:t>GENERAL POWER TOOL SAFETY 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marL="0" indent="0" eaLnBrk="1" hangingPunct="1">
              <a:buNone/>
            </a:pPr>
            <a:r>
              <a:rPr lang="en-US" sz="2800" dirty="0" smtClean="0"/>
              <a:t>Stump the class!</a:t>
            </a:r>
            <a:endParaRPr lang="en-US" sz="2800" b="0" dirty="0" smtClean="0">
              <a:solidFill>
                <a:schemeClr val="tx1"/>
              </a:solidFill>
            </a:endParaRPr>
          </a:p>
          <a:p>
            <a:pPr eaLnBrk="1" hangingPunct="1"/>
            <a:endParaRPr lang="en-US" sz="2800" dirty="0"/>
          </a:p>
          <a:p>
            <a:pPr eaLnBrk="1" hangingPunct="1"/>
            <a:r>
              <a:rPr lang="en-US" sz="2800" b="0" dirty="0" smtClean="0">
                <a:solidFill>
                  <a:schemeClr val="tx1"/>
                </a:solidFill>
              </a:rPr>
              <a:t>With </a:t>
            </a:r>
            <a:r>
              <a:rPr lang="en-US" sz="2800" dirty="0"/>
              <a:t>a</a:t>
            </a:r>
            <a:r>
              <a:rPr lang="en-US" sz="2800" b="0" dirty="0" smtClean="0">
                <a:solidFill>
                  <a:schemeClr val="tx1"/>
                </a:solidFill>
              </a:rPr>
              <a:t> partner, write two questions from this section that you believe the rest of the class will be challenged in answering correctly. (Questions must be reasonable!  If your instructor can’t answer it doesn’t count!)</a:t>
            </a:r>
          </a:p>
          <a:p>
            <a:pPr eaLnBrk="1" hangingPunct="1"/>
            <a:endParaRPr lang="en-US" sz="2800" b="0"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89</a:t>
            </a:fld>
            <a:endParaRPr lang="en-US" dirty="0"/>
          </a:p>
        </p:txBody>
      </p:sp>
    </p:spTree>
    <p:extLst>
      <p:ext uri="{BB962C8B-B14F-4D97-AF65-F5344CB8AC3E}">
        <p14:creationId xmlns:p14="http://schemas.microsoft.com/office/powerpoint/2010/main" val="1063998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INTRODUCTION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47417737"/>
              </p:ext>
            </p:extLst>
          </p:nvPr>
        </p:nvGraphicFramePr>
        <p:xfrm>
          <a:off x="457200" y="1733550"/>
          <a:ext cx="82296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064509-CC1D-4420-B416-F22E0530C53B}"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GRINDERS</a:t>
            </a:r>
          </a:p>
        </p:txBody>
      </p:sp>
      <p:sp>
        <p:nvSpPr>
          <p:cNvPr id="97283" name="Content Placeholder 2"/>
          <p:cNvSpPr>
            <a:spLocks noGrp="1"/>
          </p:cNvSpPr>
          <p:nvPr>
            <p:ph idx="1"/>
          </p:nvPr>
        </p:nvSpPr>
        <p:spPr>
          <a:xfrm>
            <a:off x="457200" y="1600200"/>
            <a:ext cx="8229600" cy="4449763"/>
          </a:xfrm>
        </p:spPr>
        <p:txBody>
          <a:bodyPr/>
          <a:lstStyle/>
          <a:p>
            <a:r>
              <a:rPr lang="en-US" dirty="0" smtClean="0"/>
              <a:t>Types of Grinders</a:t>
            </a:r>
          </a:p>
          <a:p>
            <a:endParaRPr lang="en-US" dirty="0" smtClean="0"/>
          </a:p>
          <a:p>
            <a:pPr lvl="1"/>
            <a:r>
              <a:rPr lang="en-US" dirty="0" smtClean="0"/>
              <a:t>Hand Grinder</a:t>
            </a:r>
          </a:p>
          <a:p>
            <a:pPr marL="457200" lvl="1" indent="0">
              <a:buNone/>
            </a:pPr>
            <a:endParaRPr lang="en-US" dirty="0" smtClean="0"/>
          </a:p>
          <a:p>
            <a:pPr lvl="1"/>
            <a:r>
              <a:rPr lang="en-US" dirty="0" smtClean="0"/>
              <a:t>Pedestal Grinder</a:t>
            </a:r>
          </a:p>
          <a:p>
            <a:pPr lvl="1"/>
            <a:endParaRPr lang="en-US" dirty="0"/>
          </a:p>
          <a:p>
            <a:r>
              <a:rPr lang="en-US" dirty="0" smtClean="0"/>
              <a:t>Abrasive Wheels</a:t>
            </a:r>
            <a:endParaRPr lang="en-US" dirty="0"/>
          </a:p>
          <a:p>
            <a:endParaRPr lang="en-US" dirty="0"/>
          </a:p>
          <a:p>
            <a:pPr lvl="1"/>
            <a:endParaRPr lang="en-US" dirty="0" smtClean="0"/>
          </a:p>
          <a:p>
            <a:pPr lvl="1"/>
            <a:endParaRPr lang="en-US" dirty="0"/>
          </a:p>
          <a:p>
            <a:pPr lvl="1"/>
            <a:endParaRPr lang="en-US" dirty="0" smtClean="0"/>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B1ABD0-17DF-4915-AB78-B71ABB3A9BDB}" type="slidenum">
              <a:rPr lang="en-US" smtClean="0"/>
              <a:pPr eaLnBrk="1" hangingPunct="1"/>
              <a:t>90</a:t>
            </a:fld>
            <a:endParaRPr lang="en-US" smtClean="0"/>
          </a:p>
        </p:txBody>
      </p:sp>
    </p:spTree>
    <p:extLst>
      <p:ext uri="{BB962C8B-B14F-4D97-AF65-F5344CB8AC3E}">
        <p14:creationId xmlns:p14="http://schemas.microsoft.com/office/powerpoint/2010/main" val="35635769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Title 1"/>
          <p:cNvSpPr>
            <a:spLocks noGrp="1"/>
          </p:cNvSpPr>
          <p:nvPr>
            <p:ph type="title"/>
          </p:nvPr>
        </p:nvSpPr>
        <p:spPr/>
        <p:txBody>
          <a:bodyPr/>
          <a:lstStyle/>
          <a:p>
            <a:r>
              <a:rPr lang="en-US" dirty="0" smtClean="0"/>
              <a:t>GRINDERS</a:t>
            </a:r>
          </a:p>
        </p:txBody>
      </p:sp>
      <p:sp>
        <p:nvSpPr>
          <p:cNvPr id="95234" name="Rectangle 3"/>
          <p:cNvSpPr>
            <a:spLocks noGrp="1" noChangeArrowheads="1"/>
          </p:cNvSpPr>
          <p:nvPr>
            <p:ph type="body" sz="half" idx="1"/>
          </p:nvPr>
        </p:nvSpPr>
        <p:spPr>
          <a:xfrm>
            <a:off x="457200" y="1447800"/>
            <a:ext cx="3886200" cy="4678363"/>
          </a:xfrm>
        </p:spPr>
        <p:txBody>
          <a:bodyPr/>
          <a:lstStyle/>
          <a:p>
            <a:pPr marL="0" indent="0" algn="ctr">
              <a:buNone/>
            </a:pPr>
            <a:r>
              <a:rPr lang="en-US" sz="2400" dirty="0" smtClean="0"/>
              <a:t>Ancient man sharpened tools and weapons by rubbing them with a stone. </a:t>
            </a:r>
          </a:p>
          <a:p>
            <a:pPr marL="0" indent="0" algn="ctr">
              <a:buNone/>
            </a:pPr>
            <a:r>
              <a:rPr lang="en-US" sz="2400" dirty="0" smtClean="0"/>
              <a:t>Modern man uses the same principle by using a grinder.  It is one of the most common and useful tools we have.  </a:t>
            </a:r>
          </a:p>
          <a:p>
            <a:pPr marL="0" indent="0" algn="ctr">
              <a:buNone/>
            </a:pPr>
            <a:r>
              <a:rPr lang="en-US" sz="2400" dirty="0" smtClean="0"/>
              <a:t>Without the grinder, our level of efficiency and production would not be possible.  </a:t>
            </a:r>
          </a:p>
          <a:p>
            <a:endParaRPr lang="en-US" sz="2000" dirty="0" smtClean="0"/>
          </a:p>
          <a:p>
            <a:endParaRPr lang="en-US" sz="2000" dirty="0" smtClean="0"/>
          </a:p>
        </p:txBody>
      </p:sp>
      <p:sp>
        <p:nvSpPr>
          <p:cNvPr id="9523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96CFD6-B932-4B8B-BB41-F57A6B93C255}" type="slidenum">
              <a:rPr lang="en-US" smtClean="0"/>
              <a:pPr eaLnBrk="1" hangingPunct="1"/>
              <a:t>91</a:t>
            </a:fld>
            <a:endParaRPr lang="en-US" smtClean="0"/>
          </a:p>
        </p:txBody>
      </p:sp>
      <p:pic>
        <p:nvPicPr>
          <p:cNvPr id="1026" name="Picture 2" descr="Figure 9: Hand held grinder with g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3352800"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94898"/>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WHAT HAPPENED?</a:t>
            </a:r>
          </a:p>
        </p:txBody>
      </p:sp>
      <p:sp>
        <p:nvSpPr>
          <p:cNvPr id="97283" name="Content Placeholder 2"/>
          <p:cNvSpPr>
            <a:spLocks noGrp="1"/>
          </p:cNvSpPr>
          <p:nvPr>
            <p:ph idx="1"/>
          </p:nvPr>
        </p:nvSpPr>
        <p:spPr/>
        <p:txBody>
          <a:bodyPr/>
          <a:lstStyle/>
          <a:p>
            <a:endParaRPr lang="en-US" dirty="0" smtClean="0"/>
          </a:p>
          <a:p>
            <a:pPr marL="0" indent="0">
              <a:buNone/>
            </a:pPr>
            <a:endParaRPr lang="en-US" dirty="0"/>
          </a:p>
          <a:p>
            <a:pPr lvl="1"/>
            <a:endParaRPr lang="en-US" dirty="0" smtClean="0"/>
          </a:p>
          <a:p>
            <a:pPr lvl="1"/>
            <a:endParaRPr lang="en-US" dirty="0"/>
          </a:p>
          <a:p>
            <a:pPr lvl="1"/>
            <a:endParaRPr lang="en-US" dirty="0" smtClean="0"/>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B1ABD0-17DF-4915-AB78-B71ABB3A9BDB}" type="slidenum">
              <a:rPr lang="en-US" smtClean="0"/>
              <a:pPr eaLnBrk="1" hangingPunct="1"/>
              <a:t>92</a:t>
            </a:fld>
            <a:endParaRPr lang="en-US" smtClean="0"/>
          </a:p>
        </p:txBody>
      </p:sp>
      <p:pic>
        <p:nvPicPr>
          <p:cNvPr id="7" name="Picture 12" descr="Slid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2390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883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List below Grinder Hazards	</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List below protective measures</a:t>
            </a:r>
          </a:p>
          <a:p>
            <a:endParaRPr lang="en-US" sz="1000" dirty="0"/>
          </a:p>
          <a:p>
            <a:r>
              <a:rPr lang="en-US" dirty="0"/>
              <a:t>_______________</a:t>
            </a:r>
          </a:p>
          <a:p>
            <a:r>
              <a:rPr lang="en-US" dirty="0"/>
              <a:t>_______________</a:t>
            </a:r>
          </a:p>
          <a:p>
            <a:r>
              <a:rPr lang="en-US" dirty="0"/>
              <a:t>_______________</a:t>
            </a:r>
          </a:p>
          <a:p>
            <a:r>
              <a:rPr lang="en-US" dirty="0"/>
              <a:t>_______________</a:t>
            </a:r>
          </a:p>
          <a:p>
            <a:r>
              <a:rPr lang="en-US" dirty="0" smtClean="0"/>
              <a:t>_______________</a:t>
            </a:r>
          </a:p>
          <a:p>
            <a:r>
              <a:rPr lang="en-US" dirty="0" smtClean="0"/>
              <a:t>_______________</a:t>
            </a:r>
            <a:endParaRPr lang="en-US" dirty="0"/>
          </a:p>
          <a:p>
            <a:endParaRPr lang="en-US" sz="2000" dirty="0" smtClean="0"/>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EBD10-D708-43A8-B118-72D9E19386C6}" type="slidenum">
              <a:rPr lang="en-US" smtClean="0"/>
              <a:pPr eaLnBrk="1" hangingPunct="1"/>
              <a:t>93</a:t>
            </a:fld>
            <a:endParaRPr lang="en-US" smtClean="0"/>
          </a:p>
        </p:txBody>
      </p:sp>
    </p:spTree>
    <p:extLst>
      <p:ext uri="{BB962C8B-B14F-4D97-AF65-F5344CB8AC3E}">
        <p14:creationId xmlns:p14="http://schemas.microsoft.com/office/powerpoint/2010/main" val="5035790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76200"/>
            <a:ext cx="8229600" cy="1143000"/>
          </a:xfrm>
        </p:spPr>
        <p:txBody>
          <a:bodyPr/>
          <a:lstStyle/>
          <a:p>
            <a:r>
              <a:rPr lang="en-US" dirty="0" smtClean="0"/>
              <a:t>GENERAL GRINDER SAFETY</a:t>
            </a:r>
          </a:p>
        </p:txBody>
      </p:sp>
      <p:sp>
        <p:nvSpPr>
          <p:cNvPr id="99331" name="Content Placeholder 2"/>
          <p:cNvSpPr>
            <a:spLocks noGrp="1"/>
          </p:cNvSpPr>
          <p:nvPr>
            <p:ph idx="1"/>
          </p:nvPr>
        </p:nvSpPr>
        <p:spPr>
          <a:xfrm>
            <a:off x="457200" y="1066800"/>
            <a:ext cx="8229600" cy="5116513"/>
          </a:xfrm>
        </p:spPr>
        <p:txBody>
          <a:bodyPr/>
          <a:lstStyle/>
          <a:p>
            <a:pPr>
              <a:lnSpc>
                <a:spcPct val="150000"/>
              </a:lnSpc>
            </a:pPr>
            <a:r>
              <a:rPr lang="en-US" sz="1800" dirty="0" smtClean="0"/>
              <a:t>Guards and shields in proper place</a:t>
            </a:r>
          </a:p>
          <a:p>
            <a:pPr>
              <a:lnSpc>
                <a:spcPct val="150000"/>
              </a:lnSpc>
            </a:pPr>
            <a:r>
              <a:rPr lang="en-US" sz="1800" dirty="0" smtClean="0"/>
              <a:t>The tongue guard should be less than ¼ inch from the wheel</a:t>
            </a:r>
          </a:p>
          <a:p>
            <a:pPr>
              <a:lnSpc>
                <a:spcPct val="150000"/>
              </a:lnSpc>
            </a:pPr>
            <a:r>
              <a:rPr lang="en-US" sz="1800" dirty="0" smtClean="0"/>
              <a:t>Work rests must be adjusted to a maximum opening of 1/8 inch between the wheel and the rest </a:t>
            </a:r>
          </a:p>
          <a:p>
            <a:pPr>
              <a:lnSpc>
                <a:spcPct val="150000"/>
              </a:lnSpc>
            </a:pPr>
            <a:r>
              <a:rPr lang="en-US" sz="1800" dirty="0" smtClean="0"/>
              <a:t>Inspect and ring-test wheels before mounting to ensure that they are free from cracks or defects.</a:t>
            </a:r>
          </a:p>
          <a:p>
            <a:pPr>
              <a:lnSpc>
                <a:spcPct val="150000"/>
              </a:lnSpc>
            </a:pPr>
            <a:r>
              <a:rPr lang="en-US" sz="1800" dirty="0" smtClean="0"/>
              <a:t>Wear PPE</a:t>
            </a:r>
          </a:p>
          <a:p>
            <a:pPr>
              <a:lnSpc>
                <a:spcPct val="150000"/>
              </a:lnSpc>
            </a:pPr>
            <a:r>
              <a:rPr lang="en-US" sz="1800" dirty="0" smtClean="0"/>
              <a:t>Good lighting</a:t>
            </a:r>
          </a:p>
          <a:p>
            <a:pPr>
              <a:lnSpc>
                <a:spcPct val="150000"/>
              </a:lnSpc>
            </a:pPr>
            <a:r>
              <a:rPr lang="en-US" sz="1800" dirty="0" smtClean="0"/>
              <a:t>Do NOT leave grinder unattended</a:t>
            </a:r>
          </a:p>
          <a:p>
            <a:pPr>
              <a:lnSpc>
                <a:spcPct val="150000"/>
              </a:lnSpc>
            </a:pPr>
            <a:r>
              <a:rPr lang="en-US" sz="1800" dirty="0" smtClean="0"/>
              <a:t>Do NOT operate beyond recommended speed</a:t>
            </a:r>
          </a:p>
          <a:p>
            <a:pPr>
              <a:lnSpc>
                <a:spcPct val="150000"/>
              </a:lnSpc>
            </a:pPr>
            <a:r>
              <a:rPr lang="en-US" sz="1800" dirty="0" smtClean="0"/>
              <a:t>Do NOT operate a wheel that is NOT mounted securely</a:t>
            </a:r>
          </a:p>
        </p:txBody>
      </p:sp>
      <p:sp>
        <p:nvSpPr>
          <p:cNvPr id="993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70F99A-EE9E-4764-B6A9-5C312F5C9574}" type="slidenum">
              <a:rPr lang="en-US" smtClean="0"/>
              <a:pPr eaLnBrk="1" hangingPunct="1"/>
              <a:t>94</a:t>
            </a:fld>
            <a:endParaRPr lang="en-US" smtClean="0"/>
          </a:p>
        </p:txBody>
      </p:sp>
    </p:spTree>
    <p:extLst>
      <p:ext uri="{BB962C8B-B14F-4D97-AF65-F5344CB8AC3E}">
        <p14:creationId xmlns:p14="http://schemas.microsoft.com/office/powerpoint/2010/main" val="8998135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dirty="0" smtClean="0"/>
              <a:t>HAND GRINDER</a:t>
            </a:r>
          </a:p>
        </p:txBody>
      </p:sp>
      <p:sp>
        <p:nvSpPr>
          <p:cNvPr id="98307" name="Content Placeholder 2"/>
          <p:cNvSpPr>
            <a:spLocks noGrp="1"/>
          </p:cNvSpPr>
          <p:nvPr>
            <p:ph idx="1"/>
          </p:nvPr>
        </p:nvSpPr>
        <p:spPr/>
        <p:txBody>
          <a:bodyPr/>
          <a:lstStyle/>
          <a:p>
            <a:r>
              <a:rPr lang="en-US" sz="2400" dirty="0" smtClean="0"/>
              <a:t>Hand-held grinders are another common tool in the shipyard.  </a:t>
            </a:r>
          </a:p>
          <a:p>
            <a:pPr marL="0" indent="0">
              <a:buNone/>
            </a:pPr>
            <a:endParaRPr lang="en-US" sz="2400" dirty="0" smtClean="0"/>
          </a:p>
          <a:p>
            <a:pPr>
              <a:lnSpc>
                <a:spcPct val="150000"/>
              </a:lnSpc>
            </a:pPr>
            <a:r>
              <a:rPr lang="en-US" sz="2400" dirty="0" smtClean="0"/>
              <a:t>They are also one </a:t>
            </a:r>
            <a:r>
              <a:rPr lang="en-US" sz="2400" b="1" i="1" dirty="0" smtClean="0"/>
              <a:t>of the most abused, or misused tools.</a:t>
            </a:r>
          </a:p>
          <a:p>
            <a:pPr marL="0" indent="0">
              <a:lnSpc>
                <a:spcPct val="150000"/>
              </a:lnSpc>
              <a:buNone/>
            </a:pPr>
            <a:r>
              <a:rPr lang="en-US" sz="2400" dirty="0" smtClean="0"/>
              <a:t>  </a:t>
            </a:r>
          </a:p>
          <a:p>
            <a:r>
              <a:rPr lang="en-US" sz="2400" dirty="0" smtClean="0"/>
              <a:t>While grinders come in many different shapes and sizes, they require specific handling procedures.</a:t>
            </a:r>
          </a:p>
          <a:p>
            <a:endParaRPr lang="en-US" dirty="0" smtClean="0"/>
          </a:p>
        </p:txBody>
      </p:sp>
      <p:sp>
        <p:nvSpPr>
          <p:cNvPr id="983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338014-E75F-4532-B356-40EDE0B9E564}" type="slidenum">
              <a:rPr lang="en-US" smtClean="0"/>
              <a:pPr eaLnBrk="1" hangingPunct="1"/>
              <a:t>95</a:t>
            </a:fld>
            <a:endParaRPr lang="en-US" smtClean="0"/>
          </a:p>
        </p:txBody>
      </p:sp>
    </p:spTree>
    <p:extLst>
      <p:ext uri="{BB962C8B-B14F-4D97-AF65-F5344CB8AC3E}">
        <p14:creationId xmlns:p14="http://schemas.microsoft.com/office/powerpoint/2010/main" val="35668940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0" y="152400"/>
            <a:ext cx="9144000" cy="1143000"/>
          </a:xfrm>
        </p:spPr>
        <p:txBody>
          <a:bodyPr/>
          <a:lstStyle/>
          <a:p>
            <a:r>
              <a:rPr lang="en-US" dirty="0" smtClean="0"/>
              <a:t>HAND GRINDER</a:t>
            </a:r>
            <a:br>
              <a:rPr lang="en-US" dirty="0" smtClean="0"/>
            </a:br>
            <a:r>
              <a:rPr lang="en-US" dirty="0" smtClean="0"/>
              <a:t>DOS AND DON’TS</a:t>
            </a:r>
          </a:p>
        </p:txBody>
      </p:sp>
      <p:graphicFrame>
        <p:nvGraphicFramePr>
          <p:cNvPr id="2" name="Diagram 1"/>
          <p:cNvGraphicFramePr/>
          <p:nvPr>
            <p:extLst>
              <p:ext uri="{D42A27DB-BD31-4B8C-83A1-F6EECF244321}">
                <p14:modId xmlns:p14="http://schemas.microsoft.com/office/powerpoint/2010/main" val="4099648941"/>
              </p:ext>
            </p:extLst>
          </p:nvPr>
        </p:nvGraphicFramePr>
        <p:xfrm>
          <a:off x="457200" y="1447800"/>
          <a:ext cx="40386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3387719129"/>
              </p:ext>
            </p:extLst>
          </p:nvPr>
        </p:nvGraphicFramePr>
        <p:xfrm>
          <a:off x="4648200" y="1447800"/>
          <a:ext cx="4038600" cy="44497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03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2E64A4-66AD-4D27-B32F-472D28410F4A}" type="slidenum">
              <a:rPr lang="en-US" smtClean="0"/>
              <a:pPr eaLnBrk="1" hangingPunct="1"/>
              <a:t>96</a:t>
            </a:fld>
            <a:endParaRPr lang="en-US" smtClean="0"/>
          </a:p>
        </p:txBody>
      </p:sp>
    </p:spTree>
    <p:extLst>
      <p:ext uri="{BB962C8B-B14F-4D97-AF65-F5344CB8AC3E}">
        <p14:creationId xmlns:p14="http://schemas.microsoft.com/office/powerpoint/2010/main" val="28844251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title"/>
          </p:nvPr>
        </p:nvSpPr>
        <p:spPr/>
        <p:txBody>
          <a:bodyPr/>
          <a:lstStyle/>
          <a:p>
            <a:pPr eaLnBrk="1" hangingPunct="1"/>
            <a:r>
              <a:rPr lang="en-US" dirty="0" smtClean="0"/>
              <a:t>WHAT HAPPENED?</a:t>
            </a:r>
          </a:p>
        </p:txBody>
      </p:sp>
      <p:pic>
        <p:nvPicPr>
          <p:cNvPr id="102403" name="Picture 4" descr="DSC0001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554163" y="1600200"/>
            <a:ext cx="6034087" cy="4525963"/>
          </a:xfrm>
          <a:noFill/>
          <a:ln w="28575">
            <a:solidFill>
              <a:schemeClr val="tx1"/>
            </a:solidFill>
          </a:ln>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97</a:t>
            </a:fld>
            <a:endParaRPr lang="en-US" dirty="0"/>
          </a:p>
        </p:txBody>
      </p:sp>
    </p:spTree>
    <p:extLst>
      <p:ext uri="{BB962C8B-B14F-4D97-AF65-F5344CB8AC3E}">
        <p14:creationId xmlns:p14="http://schemas.microsoft.com/office/powerpoint/2010/main" val="13541305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dirty="0" smtClean="0"/>
              <a:t>ABRASIVE WHEELS</a:t>
            </a:r>
          </a:p>
        </p:txBody>
      </p:sp>
      <p:sp>
        <p:nvSpPr>
          <p:cNvPr id="105475" name="Content Placeholder 2"/>
          <p:cNvSpPr>
            <a:spLocks noGrp="1"/>
          </p:cNvSpPr>
          <p:nvPr>
            <p:ph sz="half" idx="2"/>
          </p:nvPr>
        </p:nvSpPr>
        <p:spPr>
          <a:xfrm>
            <a:off x="838200" y="1679142"/>
            <a:ext cx="3429000" cy="4449763"/>
          </a:xfrm>
        </p:spPr>
        <p:txBody>
          <a:bodyPr/>
          <a:lstStyle/>
          <a:p>
            <a:pPr marL="0" indent="0">
              <a:buNone/>
            </a:pPr>
            <a:r>
              <a:rPr lang="en-US" sz="2000" dirty="0" smtClean="0"/>
              <a:t>Abrasive wheels may throw off fragments.  It is important to equip guards that:</a:t>
            </a:r>
          </a:p>
          <a:p>
            <a:pPr marL="0" indent="0">
              <a:buNone/>
            </a:pPr>
            <a:endParaRPr lang="en-US" sz="2000" dirty="0" smtClean="0"/>
          </a:p>
          <a:p>
            <a:pPr eaLnBrk="1" hangingPunct="1">
              <a:lnSpc>
                <a:spcPct val="80000"/>
              </a:lnSpc>
              <a:spcBef>
                <a:spcPct val="10000"/>
              </a:spcBef>
              <a:buFont typeface="Arial" pitchFamily="34" charset="0"/>
              <a:buChar char="•"/>
            </a:pPr>
            <a:r>
              <a:rPr lang="en-US" sz="2000" dirty="0"/>
              <a:t>Cover the spindle end, nut, &amp; </a:t>
            </a:r>
            <a:r>
              <a:rPr lang="en-US" sz="2000" dirty="0" smtClean="0"/>
              <a:t>flange projections</a:t>
            </a:r>
            <a:endParaRPr lang="en-US" sz="2000" dirty="0"/>
          </a:p>
          <a:p>
            <a:pPr eaLnBrk="1" hangingPunct="1">
              <a:lnSpc>
                <a:spcPct val="80000"/>
              </a:lnSpc>
              <a:spcBef>
                <a:spcPct val="10000"/>
              </a:spcBef>
              <a:buFont typeface="Arial" pitchFamily="34" charset="0"/>
              <a:buChar char="•"/>
            </a:pPr>
            <a:endParaRPr lang="en-US" sz="2000" dirty="0"/>
          </a:p>
          <a:p>
            <a:pPr eaLnBrk="1" hangingPunct="1">
              <a:lnSpc>
                <a:spcPct val="80000"/>
              </a:lnSpc>
              <a:spcBef>
                <a:spcPct val="10000"/>
              </a:spcBef>
              <a:buFont typeface="Arial" pitchFamily="34" charset="0"/>
              <a:buChar char="•"/>
            </a:pPr>
            <a:endParaRPr lang="en-US" sz="2000" dirty="0"/>
          </a:p>
          <a:p>
            <a:pPr eaLnBrk="1" hangingPunct="1">
              <a:lnSpc>
                <a:spcPct val="80000"/>
              </a:lnSpc>
              <a:spcBef>
                <a:spcPct val="10000"/>
              </a:spcBef>
              <a:buFont typeface="Arial" pitchFamily="34" charset="0"/>
              <a:buChar char="•"/>
            </a:pPr>
            <a:r>
              <a:rPr lang="en-US" sz="2000" dirty="0" smtClean="0"/>
              <a:t>Maintain </a:t>
            </a:r>
            <a:r>
              <a:rPr lang="en-US" sz="2000" dirty="0"/>
              <a:t>proper alignment </a:t>
            </a:r>
            <a:r>
              <a:rPr lang="en-US" sz="2000" dirty="0" smtClean="0"/>
              <a:t>with the wheel</a:t>
            </a:r>
            <a:endParaRPr lang="en-US" sz="2000" dirty="0"/>
          </a:p>
          <a:p>
            <a:pPr eaLnBrk="1" hangingPunct="1">
              <a:lnSpc>
                <a:spcPct val="80000"/>
              </a:lnSpc>
              <a:spcBef>
                <a:spcPct val="10000"/>
              </a:spcBef>
              <a:buFont typeface="Arial" pitchFamily="34" charset="0"/>
              <a:buChar char="•"/>
            </a:pPr>
            <a:endParaRPr lang="en-US" sz="2000" dirty="0"/>
          </a:p>
          <a:p>
            <a:pPr eaLnBrk="1" hangingPunct="1">
              <a:lnSpc>
                <a:spcPct val="80000"/>
              </a:lnSpc>
              <a:spcBef>
                <a:spcPct val="10000"/>
              </a:spcBef>
              <a:buFont typeface="Arial" pitchFamily="34" charset="0"/>
              <a:buChar char="•"/>
            </a:pPr>
            <a:endParaRPr lang="en-US" sz="2000" dirty="0"/>
          </a:p>
          <a:p>
            <a:pPr eaLnBrk="1" hangingPunct="1">
              <a:lnSpc>
                <a:spcPct val="80000"/>
              </a:lnSpc>
              <a:spcBef>
                <a:spcPct val="10000"/>
              </a:spcBef>
              <a:buFont typeface="Arial" pitchFamily="34" charset="0"/>
              <a:buChar char="•"/>
            </a:pPr>
            <a:r>
              <a:rPr lang="en-US" sz="2000" dirty="0" smtClean="0"/>
              <a:t>Don’t </a:t>
            </a:r>
            <a:r>
              <a:rPr lang="en-US" sz="2000" dirty="0"/>
              <a:t>exceed </a:t>
            </a:r>
            <a:r>
              <a:rPr lang="en-US" sz="2000" dirty="0" smtClean="0"/>
              <a:t>the strength </a:t>
            </a:r>
            <a:r>
              <a:rPr lang="en-US" sz="2000" dirty="0"/>
              <a:t>of the fastenings</a:t>
            </a:r>
          </a:p>
          <a:p>
            <a:pPr marL="0" indent="0">
              <a:buNone/>
            </a:pPr>
            <a:endParaRPr lang="en-US" sz="2000" dirty="0"/>
          </a:p>
          <a:p>
            <a:pPr marL="0" indent="0">
              <a:buNone/>
            </a:pPr>
            <a:endParaRPr lang="en-US" sz="2000" dirty="0" smtClean="0"/>
          </a:p>
          <a:p>
            <a:pPr marL="0" indent="0">
              <a:buNone/>
            </a:pPr>
            <a:r>
              <a:rPr lang="en-US" sz="2000" dirty="0" smtClean="0"/>
              <a:t> </a:t>
            </a:r>
          </a:p>
        </p:txBody>
      </p:sp>
      <p:sp>
        <p:nvSpPr>
          <p:cNvPr id="1054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F22076-57FC-4F66-8954-AF9B253DFB7E}" type="slidenum">
              <a:rPr lang="en-US" smtClean="0"/>
              <a:pPr eaLnBrk="1" hangingPunct="1"/>
              <a:t>98</a:t>
            </a:fld>
            <a:endParaRPr lang="en-US" smtClean="0"/>
          </a:p>
        </p:txBody>
      </p:sp>
      <p:pic>
        <p:nvPicPr>
          <p:cNvPr id="1026" name="Picture 2" descr="http://us.123rf.com/400wm/400/400/tiero/tiero1007/tiero100700044/7316142-handyman-on-duty-with-electric-grind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1905000"/>
            <a:ext cx="3962400" cy="3044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0" y="5105400"/>
            <a:ext cx="3962400" cy="646331"/>
          </a:xfrm>
          <a:prstGeom prst="rect">
            <a:avLst/>
          </a:prstGeom>
          <a:noFill/>
          <a:ln>
            <a:solidFill>
              <a:schemeClr val="tx1"/>
            </a:solidFill>
          </a:ln>
        </p:spPr>
        <p:txBody>
          <a:bodyPr wrap="square" rtlCol="0">
            <a:spAutoFit/>
          </a:bodyPr>
          <a:lstStyle/>
          <a:p>
            <a:pPr algn="ctr"/>
            <a:r>
              <a:rPr lang="en-US" b="1" i="1" dirty="0" smtClean="0"/>
              <a:t>Guard so that a minimal amount </a:t>
            </a:r>
          </a:p>
          <a:p>
            <a:pPr algn="ctr"/>
            <a:r>
              <a:rPr lang="en-US" b="1" i="1" dirty="0" smtClean="0"/>
              <a:t>of the wheel is exposed!</a:t>
            </a:r>
            <a:endParaRPr lang="en-US" b="1" i="1" dirty="0"/>
          </a:p>
        </p:txBody>
      </p:sp>
    </p:spTree>
    <p:extLst>
      <p:ext uri="{BB962C8B-B14F-4D97-AF65-F5344CB8AC3E}">
        <p14:creationId xmlns:p14="http://schemas.microsoft.com/office/powerpoint/2010/main" val="36921758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dirty="0" smtClean="0"/>
              <a:t>INSPECTING ABRASIVE WHEELS</a:t>
            </a:r>
          </a:p>
        </p:txBody>
      </p:sp>
      <p:sp>
        <p:nvSpPr>
          <p:cNvPr id="35845" name="Rectangle 3"/>
          <p:cNvSpPr>
            <a:spLocks noGrp="1" noChangeArrowheads="1"/>
          </p:cNvSpPr>
          <p:nvPr>
            <p:ph type="body" sz="half" idx="1"/>
          </p:nvPr>
        </p:nvSpPr>
        <p:spPr>
          <a:xfrm>
            <a:off x="152400" y="1981200"/>
            <a:ext cx="4343400" cy="4144963"/>
          </a:xfrm>
        </p:spPr>
        <p:txBody>
          <a:bodyPr/>
          <a:lstStyle/>
          <a:p>
            <a:pPr marL="0" indent="0">
              <a:lnSpc>
                <a:spcPct val="80000"/>
              </a:lnSpc>
              <a:spcBef>
                <a:spcPct val="15000"/>
              </a:spcBef>
              <a:buNone/>
            </a:pPr>
            <a:r>
              <a:rPr lang="en-US" sz="2400" u="sng" dirty="0" smtClean="0"/>
              <a:t>Before</a:t>
            </a:r>
            <a:r>
              <a:rPr lang="en-US" sz="2400" dirty="0" smtClean="0"/>
              <a:t> mounting you should:</a:t>
            </a:r>
          </a:p>
          <a:p>
            <a:pPr marL="0" indent="0">
              <a:lnSpc>
                <a:spcPct val="80000"/>
              </a:lnSpc>
              <a:spcBef>
                <a:spcPct val="15000"/>
              </a:spcBef>
              <a:buNone/>
            </a:pPr>
            <a:endParaRPr lang="en-US" sz="2400" dirty="0"/>
          </a:p>
          <a:p>
            <a:pPr>
              <a:lnSpc>
                <a:spcPct val="80000"/>
              </a:lnSpc>
              <a:spcBef>
                <a:spcPct val="15000"/>
              </a:spcBef>
              <a:buFont typeface="Arial" pitchFamily="34" charset="0"/>
              <a:buChar char="•"/>
            </a:pPr>
            <a:r>
              <a:rPr lang="en-US" sz="2400" dirty="0"/>
              <a:t>I</a:t>
            </a:r>
            <a:r>
              <a:rPr lang="en-US" sz="2400" dirty="0" smtClean="0"/>
              <a:t>nspect closely for damage</a:t>
            </a:r>
          </a:p>
          <a:p>
            <a:pPr>
              <a:lnSpc>
                <a:spcPct val="80000"/>
              </a:lnSpc>
              <a:spcBef>
                <a:spcPct val="15000"/>
              </a:spcBef>
              <a:buFont typeface="Arial" pitchFamily="34" charset="0"/>
              <a:buChar char="•"/>
            </a:pPr>
            <a:endParaRPr lang="en-US" sz="2400" dirty="0" smtClean="0"/>
          </a:p>
          <a:p>
            <a:pPr>
              <a:lnSpc>
                <a:spcPct val="80000"/>
              </a:lnSpc>
              <a:spcBef>
                <a:spcPct val="15000"/>
              </a:spcBef>
              <a:buFont typeface="Arial" pitchFamily="34" charset="0"/>
              <a:buChar char="•"/>
            </a:pPr>
            <a:r>
              <a:rPr lang="en-US" sz="2400" dirty="0" smtClean="0"/>
              <a:t>Perform a sound or ring test to ensure free from cracks and defects</a:t>
            </a:r>
          </a:p>
          <a:p>
            <a:pPr marL="0" indent="0">
              <a:lnSpc>
                <a:spcPct val="80000"/>
              </a:lnSpc>
              <a:spcBef>
                <a:spcPct val="15000"/>
              </a:spcBef>
              <a:buNone/>
            </a:pPr>
            <a:endParaRPr lang="en-US" sz="2600" dirty="0" smtClean="0"/>
          </a:p>
          <a:p>
            <a:pPr marL="0" indent="0">
              <a:lnSpc>
                <a:spcPct val="80000"/>
              </a:lnSpc>
              <a:spcBef>
                <a:spcPct val="15000"/>
              </a:spcBef>
              <a:buNone/>
            </a:pPr>
            <a:endParaRPr lang="en-US" sz="2600" dirty="0"/>
          </a:p>
        </p:txBody>
      </p:sp>
      <p:pic>
        <p:nvPicPr>
          <p:cNvPr id="35846" name="Picture 4" descr="Slide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957886" y="1524000"/>
            <a:ext cx="3705225" cy="3419475"/>
          </a:xfrm>
          <a:noFill/>
          <a:ln w="28575">
            <a:solidFill>
              <a:schemeClr val="tx1"/>
            </a:solidFill>
          </a:ln>
        </p:spPr>
      </p:pic>
      <p:sp>
        <p:nvSpPr>
          <p:cNvPr id="3" name="Rectangle 2"/>
          <p:cNvSpPr/>
          <p:nvPr/>
        </p:nvSpPr>
        <p:spPr>
          <a:xfrm>
            <a:off x="4953000" y="5105400"/>
            <a:ext cx="3733800" cy="1200329"/>
          </a:xfrm>
          <a:prstGeom prst="rect">
            <a:avLst/>
          </a:prstGeom>
          <a:ln>
            <a:solidFill>
              <a:schemeClr val="tx1"/>
            </a:solidFill>
          </a:ln>
        </p:spPr>
        <p:txBody>
          <a:bodyPr wrap="square">
            <a:spAutoFit/>
          </a:bodyPr>
          <a:lstStyle/>
          <a:p>
            <a:pPr marL="0" indent="0" algn="ctr">
              <a:lnSpc>
                <a:spcPct val="80000"/>
              </a:lnSpc>
              <a:spcBef>
                <a:spcPct val="15000"/>
              </a:spcBef>
              <a:buNone/>
            </a:pPr>
            <a:r>
              <a:rPr lang="en-US" b="1" i="1" dirty="0"/>
              <a:t>To test, tap wheel gently with a light, non-metallic instrument. If wheel sounds cracked or dead, do not use it because it could fly apart!</a:t>
            </a:r>
          </a:p>
        </p:txBody>
      </p:sp>
      <p:sp>
        <p:nvSpPr>
          <p:cNvPr id="4" name="Slide Number Placeholder 3"/>
          <p:cNvSpPr>
            <a:spLocks noGrp="1"/>
          </p:cNvSpPr>
          <p:nvPr>
            <p:ph type="sldNum" sz="quarter" idx="11"/>
          </p:nvPr>
        </p:nvSpPr>
        <p:spPr/>
        <p:txBody>
          <a:bodyPr/>
          <a:lstStyle/>
          <a:p>
            <a:pPr>
              <a:defRPr/>
            </a:pPr>
            <a:fld id="{5A554158-3742-4905-B7FE-650EAFAFD029}" type="slidenum">
              <a:rPr lang="en-US" smtClean="0"/>
              <a:pPr>
                <a:defRPr/>
              </a:pPr>
              <a:t>99</a:t>
            </a:fld>
            <a:endParaRPr lang="en-US" dirty="0"/>
          </a:p>
        </p:txBody>
      </p:sp>
    </p:spTree>
    <p:extLst>
      <p:ext uri="{BB962C8B-B14F-4D97-AF65-F5344CB8AC3E}">
        <p14:creationId xmlns:p14="http://schemas.microsoft.com/office/powerpoint/2010/main" val="1592458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6659</TotalTime>
  <Words>6440</Words>
  <Application>Microsoft Office PowerPoint</Application>
  <PresentationFormat>On-screen Show (4:3)</PresentationFormat>
  <Paragraphs>1388</Paragraphs>
  <Slides>134</Slides>
  <Notes>134</Notes>
  <HiddenSlides>0</HiddenSlides>
  <MMClips>0</MMClips>
  <ScaleCrop>false</ScaleCrop>
  <HeadingPairs>
    <vt:vector size="4" baseType="variant">
      <vt:variant>
        <vt:lpstr>Theme</vt:lpstr>
      </vt:variant>
      <vt:variant>
        <vt:i4>2</vt:i4>
      </vt:variant>
      <vt:variant>
        <vt:lpstr>Slide Titles</vt:lpstr>
      </vt:variant>
      <vt:variant>
        <vt:i4>134</vt:i4>
      </vt:variant>
    </vt:vector>
  </HeadingPairs>
  <TitlesOfParts>
    <vt:vector size="136" baseType="lpstr">
      <vt:lpstr>Default Design</vt:lpstr>
      <vt:lpstr>Custom Design</vt:lpstr>
      <vt:lpstr>PowerPoint Presentation</vt:lpstr>
      <vt:lpstr>PURPOSE AND OBJECTIVES</vt:lpstr>
      <vt:lpstr>YOU AND OSHA</vt:lpstr>
      <vt:lpstr>YOU HAVE RIGHTS!</vt:lpstr>
      <vt:lpstr>NO RETRIBUTION</vt:lpstr>
      <vt:lpstr>FILING A VALID COMPLAINT</vt:lpstr>
      <vt:lpstr>TRAINING TOPICS</vt:lpstr>
      <vt:lpstr>PRE-TEST</vt:lpstr>
      <vt:lpstr>INTRODUCTION</vt:lpstr>
      <vt:lpstr>WHAT ARE HAND TOOLS?</vt:lpstr>
      <vt:lpstr>WHAT OSHA SAYS</vt:lpstr>
      <vt:lpstr>VISUAL INSPECTION</vt:lpstr>
      <vt:lpstr>PROPER USE AND CARE</vt:lpstr>
      <vt:lpstr>WHAT’S WRONG WITH THIS PICTURE?</vt:lpstr>
      <vt:lpstr>WHAT’S WRONG WITH THIS PICTURE?</vt:lpstr>
      <vt:lpstr>THE RESULTS!</vt:lpstr>
      <vt:lpstr>PPE</vt:lpstr>
      <vt:lpstr>EXERCISE</vt:lpstr>
      <vt:lpstr>SHIPYARD PORTABLE TOOL TYPES</vt:lpstr>
      <vt:lpstr> OSHA’S MOST COMMON HAND AND POWER TOOL INJURIES </vt:lpstr>
      <vt:lpstr>INTRODUCTION SUMMARY EXERCISE </vt:lpstr>
      <vt:lpstr>HAND TOOLS</vt:lpstr>
      <vt:lpstr>HAMMER SAFETY</vt:lpstr>
      <vt:lpstr>EXERCISE</vt:lpstr>
      <vt:lpstr>WHAT’S WRONG WITH THIS PICTURE</vt:lpstr>
      <vt:lpstr>BETTER</vt:lpstr>
      <vt:lpstr>VISUAL INSPECTION</vt:lpstr>
      <vt:lpstr>HAMMER AND NAILS  </vt:lpstr>
      <vt:lpstr>HAMMER AND NAILS HAZARDS </vt:lpstr>
      <vt:lpstr>MALLETS </vt:lpstr>
      <vt:lpstr>HAMMER RULES</vt:lpstr>
      <vt:lpstr>HAMMER “HANGMAN” EXERCISE</vt:lpstr>
      <vt:lpstr>KNIFE SAFETY</vt:lpstr>
      <vt:lpstr>KNIFE HAZARDS </vt:lpstr>
      <vt:lpstr>EXERCISE</vt:lpstr>
      <vt:lpstr>KNIFE RULES</vt:lpstr>
      <vt:lpstr>MORE KNIFE RULES</vt:lpstr>
      <vt:lpstr>KNIFE EXERCISE </vt:lpstr>
      <vt:lpstr>WRENCH SAFETY</vt:lpstr>
      <vt:lpstr>EXERCISE</vt:lpstr>
      <vt:lpstr>WHAT’S WRONG WITH THIS PICTURE</vt:lpstr>
      <vt:lpstr>BETTER</vt:lpstr>
      <vt:lpstr>WRENCHES</vt:lpstr>
      <vt:lpstr>WRENCHES</vt:lpstr>
      <vt:lpstr>CHECK TORQUE WRENCH CALIBRATION REGULARLY</vt:lpstr>
      <vt:lpstr>SAFE USE OF SOCKETS AND RATCHETS</vt:lpstr>
      <vt:lpstr>WRENCH EXERCISE </vt:lpstr>
      <vt:lpstr>CHISEL SAFETY</vt:lpstr>
      <vt:lpstr>TYPES OF CHISELS </vt:lpstr>
      <vt:lpstr>EXERCISE</vt:lpstr>
      <vt:lpstr>PUNCHES AND CHISELS </vt:lpstr>
      <vt:lpstr>CHISEL HAZARDS </vt:lpstr>
      <vt:lpstr>HAND TOOLS INJURY PREVENTION</vt:lpstr>
      <vt:lpstr>CHISEL EXERCISE </vt:lpstr>
      <vt:lpstr>SCREWDRIVERS</vt:lpstr>
      <vt:lpstr>EXERCISE</vt:lpstr>
      <vt:lpstr>SCREWDRIVERS  DOS &amp; DON’TS</vt:lpstr>
      <vt:lpstr>COMMON SCREWDRIVERS</vt:lpstr>
      <vt:lpstr>USE THE PROPER SCREWDRIVER!</vt:lpstr>
      <vt:lpstr>STRIPPED SCREWS AND DRIVER HEADS</vt:lpstr>
      <vt:lpstr>SCREWDRIVERS</vt:lpstr>
      <vt:lpstr>OFFSET SCREWDRIVERS</vt:lpstr>
      <vt:lpstr>IMPACT SCREWDRIVER</vt:lpstr>
      <vt:lpstr>SCREWDRIVER EXERCISE </vt:lpstr>
      <vt:lpstr>SLIP-JOINT PLIERS</vt:lpstr>
      <vt:lpstr>MULTI-GROOVE ADJUSTABLE PLIERS</vt:lpstr>
      <vt:lpstr>LINESMAN’S PLIERS</vt:lpstr>
      <vt:lpstr>DIAGONAL PLIERS</vt:lpstr>
      <vt:lpstr>NEEDLE-NOSE PLIERS</vt:lpstr>
      <vt:lpstr>LOCKING PLIERS</vt:lpstr>
      <vt:lpstr>SNAP-RING PLIERS</vt:lpstr>
      <vt:lpstr>PLIERS QUIZ</vt:lpstr>
      <vt:lpstr>CUTTERS AND SNIPS</vt:lpstr>
      <vt:lpstr>EXERCISE</vt:lpstr>
      <vt:lpstr>CUTTERS &amp; SNIPS DOS &amp; DON’TS</vt:lpstr>
      <vt:lpstr>SNIPS</vt:lpstr>
      <vt:lpstr>CUTTERS AND SNIPS EXERCISE </vt:lpstr>
      <vt:lpstr>HACKSAWS</vt:lpstr>
      <vt:lpstr>HAND TOOL MAINTENANCE</vt:lpstr>
      <vt:lpstr>WHAT THE REGULATIONS SAY ABOUT HAND TOOLS</vt:lpstr>
      <vt:lpstr>PERSONAL PROTECTIVE EQUIPMENT (PPE)</vt:lpstr>
      <vt:lpstr>EXAMPLES OF PPE</vt:lpstr>
      <vt:lpstr>POWER TOOLS</vt:lpstr>
      <vt:lpstr>PowerPoint Presentation</vt:lpstr>
      <vt:lpstr>TYPES</vt:lpstr>
      <vt:lpstr>SWITCHES</vt:lpstr>
      <vt:lpstr>POWER TOOL PRECAUTIONS</vt:lpstr>
      <vt:lpstr>MORE POWER TOOL PRECAUTIONS</vt:lpstr>
      <vt:lpstr>GENERAL POWER TOOL SAFETY EXERCISE </vt:lpstr>
      <vt:lpstr>GRINDERS</vt:lpstr>
      <vt:lpstr>GRINDERS</vt:lpstr>
      <vt:lpstr>WHAT HAPPENED?</vt:lpstr>
      <vt:lpstr>EXERCISE</vt:lpstr>
      <vt:lpstr>GENERAL GRINDER SAFETY</vt:lpstr>
      <vt:lpstr>HAND GRINDER</vt:lpstr>
      <vt:lpstr>HAND GRINDER DOS AND DON’TS</vt:lpstr>
      <vt:lpstr>WHAT HAPPENED?</vt:lpstr>
      <vt:lpstr>ABRASIVE WHEELS</vt:lpstr>
      <vt:lpstr>INSPECTING ABRASIVE WHEELS</vt:lpstr>
      <vt:lpstr>PREVENTING WHEEL CRACKING</vt:lpstr>
      <vt:lpstr>GRINDER “HANGMAN” EXERCISE</vt:lpstr>
      <vt:lpstr>DRILL SAFETY</vt:lpstr>
      <vt:lpstr>EXERCISE</vt:lpstr>
      <vt:lpstr>DRILL SAFETY DOS</vt:lpstr>
      <vt:lpstr>MORE DOS!</vt:lpstr>
      <vt:lpstr>DRILL EXERCISE </vt:lpstr>
      <vt:lpstr>SAWZALL</vt:lpstr>
      <vt:lpstr>EXERCISE</vt:lpstr>
      <vt:lpstr>SAWZALL COMMON INJURIES</vt:lpstr>
      <vt:lpstr>SAWZALL DOS </vt:lpstr>
      <vt:lpstr>SAWZALL DON’TS</vt:lpstr>
      <vt:lpstr>MORE DON’TS</vt:lpstr>
      <vt:lpstr>SAWZALL FINAL WORDS</vt:lpstr>
      <vt:lpstr>SAWZALL EXERCISE </vt:lpstr>
      <vt:lpstr>CORDS AND CHAINS TYPES</vt:lpstr>
      <vt:lpstr>CORDS AND CHAINS</vt:lpstr>
      <vt:lpstr> POWER CORDS </vt:lpstr>
      <vt:lpstr>A POWER CORD DON’T!</vt:lpstr>
      <vt:lpstr>MORE POWER CORD  DOS &amp; DON’TS</vt:lpstr>
      <vt:lpstr> STRINGER LIGHTS </vt:lpstr>
      <vt:lpstr>EXERCISE</vt:lpstr>
      <vt:lpstr>STRINGER LIGHTS DOS</vt:lpstr>
      <vt:lpstr>EXPLOSION PROOF LIGHTING</vt:lpstr>
      <vt:lpstr>EXPLOSION PROOF LIGHTING</vt:lpstr>
      <vt:lpstr>POWER CORD AND LIGHTING EXERCISE </vt:lpstr>
      <vt:lpstr>CHAIN FALLS AND COME ALONGS</vt:lpstr>
      <vt:lpstr>CHAIN FALLS AND COME ALONGS</vt:lpstr>
      <vt:lpstr>EXERCISE</vt:lpstr>
      <vt:lpstr>CHAIN FALLS &amp; COME ALONGS</vt:lpstr>
      <vt:lpstr>CHAIN FALLS &amp; COME ALONGS DOS</vt:lpstr>
      <vt:lpstr>CHAIN FALLS &amp; COME ALONGS DON’TS</vt:lpstr>
      <vt:lpstr>CHAIN FALL AND COMEALONG “HANGMAN” EXERCISE</vt:lpstr>
      <vt:lpstr>POST-TEST</vt:lpstr>
      <vt:lpstr>PowerPoint Presentation</vt:lpstr>
    </vt:vector>
  </TitlesOfParts>
  <Company>QTS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Owner</dc:creator>
  <cp:lastModifiedBy>Vosburgh, Linda - OSHA</cp:lastModifiedBy>
  <cp:revision>475</cp:revision>
  <cp:lastPrinted>2012-08-09T20:02:06Z</cp:lastPrinted>
  <dcterms:created xsi:type="dcterms:W3CDTF">2009-10-20T22:52:57Z</dcterms:created>
  <dcterms:modified xsi:type="dcterms:W3CDTF">2013-01-29T19:54:09Z</dcterms:modified>
</cp:coreProperties>
</file>