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6"/>
  </p:sldMasterIdLst>
  <p:notesMasterIdLst>
    <p:notesMasterId r:id="rId50"/>
  </p:notesMasterIdLst>
  <p:sldIdLst>
    <p:sldId id="257" r:id="rId7"/>
    <p:sldId id="313" r:id="rId8"/>
    <p:sldId id="258" r:id="rId9"/>
    <p:sldId id="259" r:id="rId10"/>
    <p:sldId id="260" r:id="rId11"/>
    <p:sldId id="261" r:id="rId12"/>
    <p:sldId id="264" r:id="rId13"/>
    <p:sldId id="308" r:id="rId14"/>
    <p:sldId id="263" r:id="rId15"/>
    <p:sldId id="309" r:id="rId16"/>
    <p:sldId id="265" r:id="rId17"/>
    <p:sldId id="266" r:id="rId18"/>
    <p:sldId id="280" r:id="rId19"/>
    <p:sldId id="310" r:id="rId20"/>
    <p:sldId id="269" r:id="rId21"/>
    <p:sldId id="307" r:id="rId22"/>
    <p:sldId id="312" r:id="rId23"/>
    <p:sldId id="314" r:id="rId24"/>
    <p:sldId id="315" r:id="rId25"/>
    <p:sldId id="316" r:id="rId26"/>
    <p:sldId id="317" r:id="rId27"/>
    <p:sldId id="318" r:id="rId28"/>
    <p:sldId id="319" r:id="rId29"/>
    <p:sldId id="320" r:id="rId30"/>
    <p:sldId id="321" r:id="rId31"/>
    <p:sldId id="322"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351" autoAdjust="0"/>
  </p:normalViewPr>
  <p:slideViewPr>
    <p:cSldViewPr>
      <p:cViewPr varScale="1">
        <p:scale>
          <a:sx n="75" d="100"/>
          <a:sy n="75" d="100"/>
        </p:scale>
        <p:origin x="-126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8" Type="http://schemas.openxmlformats.org/officeDocument/2006/relationships/slide" Target="slides/slide2.xml"/><Relationship Id="rId51"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Temperature F</c:v>
                </c:pt>
              </c:strCache>
            </c:strRef>
          </c:tx>
          <c:spPr>
            <a:ln>
              <a:solidFill>
                <a:schemeClr val="accent2">
                  <a:lumMod val="60000"/>
                  <a:lumOff val="40000"/>
                </a:schemeClr>
              </a:solidFill>
            </a:ln>
          </c:spPr>
          <c:marker>
            <c:symbol val="none"/>
          </c:marker>
          <c:cat>
            <c:numRef>
              <c:f>Sheet1!$A$2:$A$166</c:f>
              <c:numCache>
                <c:formatCode>m/d/yyyy</c:formatCode>
                <c:ptCount val="165"/>
                <c:pt idx="0">
                  <c:v>40664</c:v>
                </c:pt>
                <c:pt idx="1">
                  <c:v>40665</c:v>
                </c:pt>
                <c:pt idx="2">
                  <c:v>40666</c:v>
                </c:pt>
                <c:pt idx="3">
                  <c:v>40667</c:v>
                </c:pt>
                <c:pt idx="4">
                  <c:v>40668</c:v>
                </c:pt>
                <c:pt idx="5">
                  <c:v>40669</c:v>
                </c:pt>
                <c:pt idx="6">
                  <c:v>40670</c:v>
                </c:pt>
                <c:pt idx="7">
                  <c:v>40671</c:v>
                </c:pt>
                <c:pt idx="8">
                  <c:v>40672</c:v>
                </c:pt>
                <c:pt idx="9">
                  <c:v>40673</c:v>
                </c:pt>
                <c:pt idx="10">
                  <c:v>40674</c:v>
                </c:pt>
                <c:pt idx="11">
                  <c:v>40675</c:v>
                </c:pt>
                <c:pt idx="12">
                  <c:v>40676</c:v>
                </c:pt>
                <c:pt idx="13">
                  <c:v>40677</c:v>
                </c:pt>
                <c:pt idx="14">
                  <c:v>40678</c:v>
                </c:pt>
                <c:pt idx="15">
                  <c:v>40679</c:v>
                </c:pt>
                <c:pt idx="16">
                  <c:v>40680</c:v>
                </c:pt>
                <c:pt idx="17">
                  <c:v>40681</c:v>
                </c:pt>
                <c:pt idx="18">
                  <c:v>40682</c:v>
                </c:pt>
                <c:pt idx="19">
                  <c:v>40683</c:v>
                </c:pt>
                <c:pt idx="20">
                  <c:v>40684</c:v>
                </c:pt>
                <c:pt idx="21">
                  <c:v>40685</c:v>
                </c:pt>
                <c:pt idx="22">
                  <c:v>40686</c:v>
                </c:pt>
                <c:pt idx="23">
                  <c:v>40687</c:v>
                </c:pt>
                <c:pt idx="24">
                  <c:v>40688</c:v>
                </c:pt>
                <c:pt idx="25">
                  <c:v>40689</c:v>
                </c:pt>
                <c:pt idx="26">
                  <c:v>40690</c:v>
                </c:pt>
                <c:pt idx="27">
                  <c:v>40691</c:v>
                </c:pt>
                <c:pt idx="28">
                  <c:v>40692</c:v>
                </c:pt>
                <c:pt idx="29">
                  <c:v>40693</c:v>
                </c:pt>
                <c:pt idx="30">
                  <c:v>40694</c:v>
                </c:pt>
                <c:pt idx="31">
                  <c:v>40695</c:v>
                </c:pt>
                <c:pt idx="32">
                  <c:v>40696</c:v>
                </c:pt>
                <c:pt idx="33">
                  <c:v>40697</c:v>
                </c:pt>
                <c:pt idx="34">
                  <c:v>40698</c:v>
                </c:pt>
                <c:pt idx="35">
                  <c:v>40699</c:v>
                </c:pt>
                <c:pt idx="36">
                  <c:v>40700</c:v>
                </c:pt>
                <c:pt idx="37">
                  <c:v>40701</c:v>
                </c:pt>
                <c:pt idx="38">
                  <c:v>40702</c:v>
                </c:pt>
                <c:pt idx="39">
                  <c:v>40703</c:v>
                </c:pt>
                <c:pt idx="40">
                  <c:v>40704</c:v>
                </c:pt>
                <c:pt idx="41">
                  <c:v>40705</c:v>
                </c:pt>
                <c:pt idx="42">
                  <c:v>40706</c:v>
                </c:pt>
                <c:pt idx="43">
                  <c:v>40707</c:v>
                </c:pt>
                <c:pt idx="44">
                  <c:v>40708</c:v>
                </c:pt>
                <c:pt idx="45">
                  <c:v>40709</c:v>
                </c:pt>
                <c:pt idx="46">
                  <c:v>40710</c:v>
                </c:pt>
                <c:pt idx="47">
                  <c:v>40711</c:v>
                </c:pt>
                <c:pt idx="48">
                  <c:v>40712</c:v>
                </c:pt>
                <c:pt idx="49">
                  <c:v>40713</c:v>
                </c:pt>
                <c:pt idx="50">
                  <c:v>40714</c:v>
                </c:pt>
                <c:pt idx="51">
                  <c:v>40715</c:v>
                </c:pt>
                <c:pt idx="52">
                  <c:v>40716</c:v>
                </c:pt>
                <c:pt idx="53">
                  <c:v>40717</c:v>
                </c:pt>
                <c:pt idx="54">
                  <c:v>40718</c:v>
                </c:pt>
                <c:pt idx="55">
                  <c:v>40719</c:v>
                </c:pt>
                <c:pt idx="56">
                  <c:v>40720</c:v>
                </c:pt>
                <c:pt idx="57">
                  <c:v>40721</c:v>
                </c:pt>
                <c:pt idx="58">
                  <c:v>40722</c:v>
                </c:pt>
                <c:pt idx="59">
                  <c:v>40723</c:v>
                </c:pt>
                <c:pt idx="60">
                  <c:v>40724</c:v>
                </c:pt>
                <c:pt idx="61">
                  <c:v>40725</c:v>
                </c:pt>
                <c:pt idx="62">
                  <c:v>40726</c:v>
                </c:pt>
                <c:pt idx="63">
                  <c:v>40727</c:v>
                </c:pt>
                <c:pt idx="64">
                  <c:v>40728</c:v>
                </c:pt>
                <c:pt idx="65">
                  <c:v>40729</c:v>
                </c:pt>
                <c:pt idx="66">
                  <c:v>40730</c:v>
                </c:pt>
                <c:pt idx="67">
                  <c:v>40731</c:v>
                </c:pt>
                <c:pt idx="68">
                  <c:v>40732</c:v>
                </c:pt>
                <c:pt idx="69">
                  <c:v>40733</c:v>
                </c:pt>
                <c:pt idx="70">
                  <c:v>40734</c:v>
                </c:pt>
                <c:pt idx="71">
                  <c:v>40735</c:v>
                </c:pt>
                <c:pt idx="72">
                  <c:v>40736</c:v>
                </c:pt>
                <c:pt idx="73">
                  <c:v>40737</c:v>
                </c:pt>
                <c:pt idx="74">
                  <c:v>40738</c:v>
                </c:pt>
                <c:pt idx="75">
                  <c:v>40739</c:v>
                </c:pt>
                <c:pt idx="76">
                  <c:v>40740</c:v>
                </c:pt>
                <c:pt idx="77">
                  <c:v>40741</c:v>
                </c:pt>
                <c:pt idx="78">
                  <c:v>40742</c:v>
                </c:pt>
                <c:pt idx="79">
                  <c:v>40743</c:v>
                </c:pt>
                <c:pt idx="80">
                  <c:v>40744</c:v>
                </c:pt>
                <c:pt idx="81">
                  <c:v>40745</c:v>
                </c:pt>
                <c:pt idx="82">
                  <c:v>40746</c:v>
                </c:pt>
                <c:pt idx="83">
                  <c:v>40747</c:v>
                </c:pt>
                <c:pt idx="84">
                  <c:v>40748</c:v>
                </c:pt>
                <c:pt idx="85">
                  <c:v>40749</c:v>
                </c:pt>
                <c:pt idx="86">
                  <c:v>40750</c:v>
                </c:pt>
                <c:pt idx="87">
                  <c:v>40751</c:v>
                </c:pt>
                <c:pt idx="88">
                  <c:v>40752</c:v>
                </c:pt>
                <c:pt idx="89">
                  <c:v>40753</c:v>
                </c:pt>
                <c:pt idx="90">
                  <c:v>40754</c:v>
                </c:pt>
                <c:pt idx="91">
                  <c:v>40755</c:v>
                </c:pt>
                <c:pt idx="92">
                  <c:v>40756</c:v>
                </c:pt>
                <c:pt idx="93">
                  <c:v>40757</c:v>
                </c:pt>
                <c:pt idx="94">
                  <c:v>40758</c:v>
                </c:pt>
                <c:pt idx="95">
                  <c:v>40759</c:v>
                </c:pt>
                <c:pt idx="96">
                  <c:v>40760</c:v>
                </c:pt>
                <c:pt idx="97">
                  <c:v>40761</c:v>
                </c:pt>
                <c:pt idx="98">
                  <c:v>40762</c:v>
                </c:pt>
                <c:pt idx="99">
                  <c:v>40763</c:v>
                </c:pt>
                <c:pt idx="100">
                  <c:v>40764</c:v>
                </c:pt>
                <c:pt idx="101">
                  <c:v>40765</c:v>
                </c:pt>
                <c:pt idx="102">
                  <c:v>40766</c:v>
                </c:pt>
                <c:pt idx="103">
                  <c:v>40767</c:v>
                </c:pt>
                <c:pt idx="104">
                  <c:v>40768</c:v>
                </c:pt>
                <c:pt idx="105">
                  <c:v>40769</c:v>
                </c:pt>
                <c:pt idx="106">
                  <c:v>40770</c:v>
                </c:pt>
                <c:pt idx="107">
                  <c:v>40771</c:v>
                </c:pt>
                <c:pt idx="108">
                  <c:v>40772</c:v>
                </c:pt>
                <c:pt idx="109">
                  <c:v>40773</c:v>
                </c:pt>
                <c:pt idx="110">
                  <c:v>40774</c:v>
                </c:pt>
                <c:pt idx="111">
                  <c:v>40775</c:v>
                </c:pt>
                <c:pt idx="112">
                  <c:v>40776</c:v>
                </c:pt>
                <c:pt idx="113">
                  <c:v>40777</c:v>
                </c:pt>
                <c:pt idx="114">
                  <c:v>40778</c:v>
                </c:pt>
                <c:pt idx="115">
                  <c:v>40779</c:v>
                </c:pt>
                <c:pt idx="116">
                  <c:v>40780</c:v>
                </c:pt>
                <c:pt idx="117">
                  <c:v>40781</c:v>
                </c:pt>
                <c:pt idx="118">
                  <c:v>40782</c:v>
                </c:pt>
                <c:pt idx="119">
                  <c:v>40783</c:v>
                </c:pt>
                <c:pt idx="120">
                  <c:v>40784</c:v>
                </c:pt>
                <c:pt idx="121">
                  <c:v>40785</c:v>
                </c:pt>
                <c:pt idx="122">
                  <c:v>40786</c:v>
                </c:pt>
                <c:pt idx="123">
                  <c:v>40787</c:v>
                </c:pt>
                <c:pt idx="124">
                  <c:v>40788</c:v>
                </c:pt>
                <c:pt idx="125">
                  <c:v>40789</c:v>
                </c:pt>
                <c:pt idx="126">
                  <c:v>40790</c:v>
                </c:pt>
                <c:pt idx="127">
                  <c:v>40791</c:v>
                </c:pt>
                <c:pt idx="128">
                  <c:v>40792</c:v>
                </c:pt>
                <c:pt idx="129">
                  <c:v>40793</c:v>
                </c:pt>
                <c:pt idx="130">
                  <c:v>40794</c:v>
                </c:pt>
                <c:pt idx="131">
                  <c:v>40795</c:v>
                </c:pt>
                <c:pt idx="132">
                  <c:v>40796</c:v>
                </c:pt>
                <c:pt idx="133">
                  <c:v>40797</c:v>
                </c:pt>
                <c:pt idx="134">
                  <c:v>40798</c:v>
                </c:pt>
                <c:pt idx="135">
                  <c:v>40799</c:v>
                </c:pt>
                <c:pt idx="136">
                  <c:v>40800</c:v>
                </c:pt>
                <c:pt idx="137">
                  <c:v>40801</c:v>
                </c:pt>
                <c:pt idx="138">
                  <c:v>40802</c:v>
                </c:pt>
                <c:pt idx="139">
                  <c:v>40803</c:v>
                </c:pt>
                <c:pt idx="140">
                  <c:v>40804</c:v>
                </c:pt>
                <c:pt idx="141">
                  <c:v>40805</c:v>
                </c:pt>
                <c:pt idx="142">
                  <c:v>40806</c:v>
                </c:pt>
                <c:pt idx="143">
                  <c:v>40807</c:v>
                </c:pt>
                <c:pt idx="144">
                  <c:v>40808</c:v>
                </c:pt>
                <c:pt idx="145">
                  <c:v>40809</c:v>
                </c:pt>
                <c:pt idx="146">
                  <c:v>40810</c:v>
                </c:pt>
                <c:pt idx="147">
                  <c:v>40811</c:v>
                </c:pt>
                <c:pt idx="148">
                  <c:v>40812</c:v>
                </c:pt>
                <c:pt idx="149">
                  <c:v>40813</c:v>
                </c:pt>
                <c:pt idx="150">
                  <c:v>40814</c:v>
                </c:pt>
                <c:pt idx="151">
                  <c:v>40815</c:v>
                </c:pt>
                <c:pt idx="152">
                  <c:v>40816</c:v>
                </c:pt>
                <c:pt idx="153">
                  <c:v>40817</c:v>
                </c:pt>
                <c:pt idx="154">
                  <c:v>40818</c:v>
                </c:pt>
                <c:pt idx="155">
                  <c:v>40819</c:v>
                </c:pt>
                <c:pt idx="156">
                  <c:v>40820</c:v>
                </c:pt>
                <c:pt idx="157">
                  <c:v>40821</c:v>
                </c:pt>
                <c:pt idx="158">
                  <c:v>40822</c:v>
                </c:pt>
                <c:pt idx="159">
                  <c:v>40823</c:v>
                </c:pt>
                <c:pt idx="160">
                  <c:v>40824</c:v>
                </c:pt>
                <c:pt idx="161">
                  <c:v>40825</c:v>
                </c:pt>
                <c:pt idx="162">
                  <c:v>40826</c:v>
                </c:pt>
                <c:pt idx="163">
                  <c:v>40827</c:v>
                </c:pt>
                <c:pt idx="164">
                  <c:v>40828</c:v>
                </c:pt>
              </c:numCache>
            </c:numRef>
          </c:cat>
          <c:val>
            <c:numRef>
              <c:f>Sheet1!$B$2:$B$166</c:f>
              <c:numCache>
                <c:formatCode>General</c:formatCode>
                <c:ptCount val="165"/>
                <c:pt idx="0">
                  <c:v>60.08</c:v>
                </c:pt>
                <c:pt idx="1">
                  <c:v>57.92</c:v>
                </c:pt>
                <c:pt idx="2">
                  <c:v>57.019999999999996</c:v>
                </c:pt>
                <c:pt idx="3">
                  <c:v>62.06</c:v>
                </c:pt>
                <c:pt idx="4">
                  <c:v>60.980000000000004</c:v>
                </c:pt>
                <c:pt idx="5">
                  <c:v>71.06</c:v>
                </c:pt>
                <c:pt idx="6">
                  <c:v>78.98</c:v>
                </c:pt>
                <c:pt idx="7">
                  <c:v>78.080000000000013</c:v>
                </c:pt>
                <c:pt idx="8">
                  <c:v>87.080000000000013</c:v>
                </c:pt>
                <c:pt idx="9">
                  <c:v>91.94</c:v>
                </c:pt>
                <c:pt idx="10">
                  <c:v>80.960000000000008</c:v>
                </c:pt>
                <c:pt idx="11">
                  <c:v>82.039999999999992</c:v>
                </c:pt>
                <c:pt idx="12">
                  <c:v>64.039999999999992</c:v>
                </c:pt>
                <c:pt idx="13">
                  <c:v>51.980000000000004</c:v>
                </c:pt>
                <c:pt idx="14">
                  <c:v>62.06</c:v>
                </c:pt>
                <c:pt idx="15">
                  <c:v>62.96</c:v>
                </c:pt>
                <c:pt idx="16">
                  <c:v>66.02</c:v>
                </c:pt>
                <c:pt idx="17">
                  <c:v>69.98</c:v>
                </c:pt>
                <c:pt idx="18">
                  <c:v>71.06</c:v>
                </c:pt>
                <c:pt idx="19">
                  <c:v>71.960000000000008</c:v>
                </c:pt>
                <c:pt idx="20">
                  <c:v>77</c:v>
                </c:pt>
                <c:pt idx="21">
                  <c:v>82.94</c:v>
                </c:pt>
                <c:pt idx="22">
                  <c:v>78.98</c:v>
                </c:pt>
                <c:pt idx="23">
                  <c:v>80.960000000000008</c:v>
                </c:pt>
                <c:pt idx="24">
                  <c:v>71.06</c:v>
                </c:pt>
                <c:pt idx="25">
                  <c:v>64.94</c:v>
                </c:pt>
                <c:pt idx="26">
                  <c:v>62.96</c:v>
                </c:pt>
                <c:pt idx="27">
                  <c:v>71.06</c:v>
                </c:pt>
                <c:pt idx="28">
                  <c:v>77</c:v>
                </c:pt>
                <c:pt idx="29">
                  <c:v>87.080000000000013</c:v>
                </c:pt>
                <c:pt idx="30">
                  <c:v>80.06</c:v>
                </c:pt>
                <c:pt idx="31">
                  <c:v>80.06</c:v>
                </c:pt>
                <c:pt idx="32">
                  <c:v>75.02</c:v>
                </c:pt>
                <c:pt idx="33">
                  <c:v>89.960000000000008</c:v>
                </c:pt>
                <c:pt idx="34">
                  <c:v>84.92</c:v>
                </c:pt>
                <c:pt idx="35">
                  <c:v>86</c:v>
                </c:pt>
                <c:pt idx="36">
                  <c:v>93.02</c:v>
                </c:pt>
                <c:pt idx="37">
                  <c:v>91.94</c:v>
                </c:pt>
                <c:pt idx="38">
                  <c:v>89.960000000000008</c:v>
                </c:pt>
                <c:pt idx="39">
                  <c:v>73.039999999999992</c:v>
                </c:pt>
                <c:pt idx="40">
                  <c:v>69.080000000000013</c:v>
                </c:pt>
                <c:pt idx="41">
                  <c:v>71.960000000000008</c:v>
                </c:pt>
                <c:pt idx="42">
                  <c:v>69.98</c:v>
                </c:pt>
                <c:pt idx="43">
                  <c:v>66.92</c:v>
                </c:pt>
                <c:pt idx="44">
                  <c:v>75.02</c:v>
                </c:pt>
                <c:pt idx="45">
                  <c:v>78.080000000000013</c:v>
                </c:pt>
                <c:pt idx="46">
                  <c:v>82.039999999999992</c:v>
                </c:pt>
                <c:pt idx="47">
                  <c:v>84.02</c:v>
                </c:pt>
                <c:pt idx="48">
                  <c:v>78.98</c:v>
                </c:pt>
                <c:pt idx="49">
                  <c:v>84.92</c:v>
                </c:pt>
                <c:pt idx="50">
                  <c:v>82.94</c:v>
                </c:pt>
                <c:pt idx="51">
                  <c:v>78.080000000000013</c:v>
                </c:pt>
                <c:pt idx="52">
                  <c:v>66.02</c:v>
                </c:pt>
                <c:pt idx="53">
                  <c:v>69.98</c:v>
                </c:pt>
                <c:pt idx="54">
                  <c:v>75.92</c:v>
                </c:pt>
                <c:pt idx="55">
                  <c:v>64.94</c:v>
                </c:pt>
                <c:pt idx="56">
                  <c:v>75.02</c:v>
                </c:pt>
                <c:pt idx="57">
                  <c:v>82.039999999999992</c:v>
                </c:pt>
                <c:pt idx="58">
                  <c:v>78.98</c:v>
                </c:pt>
                <c:pt idx="59">
                  <c:v>82.94</c:v>
                </c:pt>
                <c:pt idx="60">
                  <c:v>93.02</c:v>
                </c:pt>
                <c:pt idx="61">
                  <c:v>93.92</c:v>
                </c:pt>
                <c:pt idx="62">
                  <c:v>87.080000000000013</c:v>
                </c:pt>
                <c:pt idx="63">
                  <c:v>78.98</c:v>
                </c:pt>
                <c:pt idx="64">
                  <c:v>86</c:v>
                </c:pt>
                <c:pt idx="65">
                  <c:v>82.039999999999992</c:v>
                </c:pt>
                <c:pt idx="66">
                  <c:v>87.98</c:v>
                </c:pt>
                <c:pt idx="67">
                  <c:v>82.94</c:v>
                </c:pt>
                <c:pt idx="68">
                  <c:v>87.98</c:v>
                </c:pt>
                <c:pt idx="69">
                  <c:v>87.080000000000013</c:v>
                </c:pt>
                <c:pt idx="70">
                  <c:v>89.960000000000008</c:v>
                </c:pt>
                <c:pt idx="71">
                  <c:v>87.98</c:v>
                </c:pt>
                <c:pt idx="72">
                  <c:v>82.94</c:v>
                </c:pt>
                <c:pt idx="73">
                  <c:v>80.06</c:v>
                </c:pt>
                <c:pt idx="74">
                  <c:v>84.02</c:v>
                </c:pt>
                <c:pt idx="75">
                  <c:v>89.06</c:v>
                </c:pt>
                <c:pt idx="76">
                  <c:v>89.960000000000008</c:v>
                </c:pt>
                <c:pt idx="77">
                  <c:v>95</c:v>
                </c:pt>
                <c:pt idx="78">
                  <c:v>96.08</c:v>
                </c:pt>
                <c:pt idx="79">
                  <c:v>98.06</c:v>
                </c:pt>
                <c:pt idx="80">
                  <c:v>98.06</c:v>
                </c:pt>
                <c:pt idx="81">
                  <c:v>93.92</c:v>
                </c:pt>
                <c:pt idx="82">
                  <c:v>93.02</c:v>
                </c:pt>
                <c:pt idx="83">
                  <c:v>91.94</c:v>
                </c:pt>
                <c:pt idx="84">
                  <c:v>86</c:v>
                </c:pt>
                <c:pt idx="85">
                  <c:v>91.039999999999992</c:v>
                </c:pt>
                <c:pt idx="86">
                  <c:v>93.92</c:v>
                </c:pt>
                <c:pt idx="87">
                  <c:v>96.08</c:v>
                </c:pt>
                <c:pt idx="88">
                  <c:v>93.02</c:v>
                </c:pt>
                <c:pt idx="89">
                  <c:v>87.080000000000013</c:v>
                </c:pt>
                <c:pt idx="90">
                  <c:v>87.98</c:v>
                </c:pt>
                <c:pt idx="91">
                  <c:v>91.039999999999992</c:v>
                </c:pt>
                <c:pt idx="92">
                  <c:v>96.08</c:v>
                </c:pt>
                <c:pt idx="93">
                  <c:v>104</c:v>
                </c:pt>
                <c:pt idx="94">
                  <c:v>91.039999999999992</c:v>
                </c:pt>
                <c:pt idx="95">
                  <c:v>89.960000000000008</c:v>
                </c:pt>
                <c:pt idx="96">
                  <c:v>80.960000000000008</c:v>
                </c:pt>
                <c:pt idx="97">
                  <c:v>91.039999999999992</c:v>
                </c:pt>
                <c:pt idx="98">
                  <c:v>87.98</c:v>
                </c:pt>
                <c:pt idx="99">
                  <c:v>84.02</c:v>
                </c:pt>
                <c:pt idx="100">
                  <c:v>84.02</c:v>
                </c:pt>
                <c:pt idx="101">
                  <c:v>80.06</c:v>
                </c:pt>
                <c:pt idx="102">
                  <c:v>82.039999999999992</c:v>
                </c:pt>
                <c:pt idx="103">
                  <c:v>82.94</c:v>
                </c:pt>
                <c:pt idx="104">
                  <c:v>80.960000000000008</c:v>
                </c:pt>
                <c:pt idx="105">
                  <c:v>82.94</c:v>
                </c:pt>
                <c:pt idx="106">
                  <c:v>84.02</c:v>
                </c:pt>
                <c:pt idx="107">
                  <c:v>78.080000000000013</c:v>
                </c:pt>
                <c:pt idx="108">
                  <c:v>87.98</c:v>
                </c:pt>
                <c:pt idx="109">
                  <c:v>87.080000000000013</c:v>
                </c:pt>
                <c:pt idx="110">
                  <c:v>87.98</c:v>
                </c:pt>
                <c:pt idx="111">
                  <c:v>84.92</c:v>
                </c:pt>
                <c:pt idx="112">
                  <c:v>84.02</c:v>
                </c:pt>
                <c:pt idx="113">
                  <c:v>86</c:v>
                </c:pt>
                <c:pt idx="114">
                  <c:v>91.039999999999992</c:v>
                </c:pt>
                <c:pt idx="115">
                  <c:v>93.02</c:v>
                </c:pt>
                <c:pt idx="116">
                  <c:v>84.02</c:v>
                </c:pt>
                <c:pt idx="117">
                  <c:v>86</c:v>
                </c:pt>
                <c:pt idx="118">
                  <c:v>87.080000000000013</c:v>
                </c:pt>
                <c:pt idx="119">
                  <c:v>78.98</c:v>
                </c:pt>
                <c:pt idx="120">
                  <c:v>84.02</c:v>
                </c:pt>
                <c:pt idx="121">
                  <c:v>71.06</c:v>
                </c:pt>
                <c:pt idx="122">
                  <c:v>89.960000000000008</c:v>
                </c:pt>
                <c:pt idx="123">
                  <c:v>96.08</c:v>
                </c:pt>
                <c:pt idx="124">
                  <c:v>93.02</c:v>
                </c:pt>
                <c:pt idx="125">
                  <c:v>86</c:v>
                </c:pt>
                <c:pt idx="126">
                  <c:v>73.94</c:v>
                </c:pt>
                <c:pt idx="127">
                  <c:v>69.98</c:v>
                </c:pt>
                <c:pt idx="128">
                  <c:v>71.06</c:v>
                </c:pt>
                <c:pt idx="129">
                  <c:v>73.94</c:v>
                </c:pt>
                <c:pt idx="130">
                  <c:v>78.98</c:v>
                </c:pt>
                <c:pt idx="131">
                  <c:v>78.98</c:v>
                </c:pt>
                <c:pt idx="132">
                  <c:v>80.06</c:v>
                </c:pt>
                <c:pt idx="133">
                  <c:v>84.92</c:v>
                </c:pt>
                <c:pt idx="134">
                  <c:v>87.98</c:v>
                </c:pt>
                <c:pt idx="135">
                  <c:v>75.92</c:v>
                </c:pt>
                <c:pt idx="136">
                  <c:v>64.94</c:v>
                </c:pt>
                <c:pt idx="137">
                  <c:v>60.980000000000004</c:v>
                </c:pt>
                <c:pt idx="138">
                  <c:v>55.94</c:v>
                </c:pt>
                <c:pt idx="139">
                  <c:v>62.96</c:v>
                </c:pt>
                <c:pt idx="140">
                  <c:v>64.039999999999992</c:v>
                </c:pt>
                <c:pt idx="141">
                  <c:v>78.080000000000013</c:v>
                </c:pt>
                <c:pt idx="142">
                  <c:v>82.039999999999992</c:v>
                </c:pt>
                <c:pt idx="143">
                  <c:v>71.06</c:v>
                </c:pt>
                <c:pt idx="144">
                  <c:v>64.039999999999992</c:v>
                </c:pt>
                <c:pt idx="145">
                  <c:v>66.02</c:v>
                </c:pt>
                <c:pt idx="146">
                  <c:v>66.02</c:v>
                </c:pt>
                <c:pt idx="147">
                  <c:v>64.94</c:v>
                </c:pt>
                <c:pt idx="148">
                  <c:v>59</c:v>
                </c:pt>
                <c:pt idx="149">
                  <c:v>68</c:v>
                </c:pt>
                <c:pt idx="150">
                  <c:v>75.02</c:v>
                </c:pt>
                <c:pt idx="151">
                  <c:v>75.02</c:v>
                </c:pt>
                <c:pt idx="152">
                  <c:v>69.98</c:v>
                </c:pt>
                <c:pt idx="153">
                  <c:v>64.039999999999992</c:v>
                </c:pt>
                <c:pt idx="154">
                  <c:v>73.039999999999992</c:v>
                </c:pt>
                <c:pt idx="155">
                  <c:v>78.080000000000013</c:v>
                </c:pt>
                <c:pt idx="156">
                  <c:v>82.94</c:v>
                </c:pt>
                <c:pt idx="157">
                  <c:v>82.94</c:v>
                </c:pt>
                <c:pt idx="158">
                  <c:v>82.039999999999992</c:v>
                </c:pt>
                <c:pt idx="159">
                  <c:v>84.92</c:v>
                </c:pt>
                <c:pt idx="160">
                  <c:v>84.02</c:v>
                </c:pt>
                <c:pt idx="161">
                  <c:v>80.960000000000008</c:v>
                </c:pt>
                <c:pt idx="162">
                  <c:v>77</c:v>
                </c:pt>
                <c:pt idx="163">
                  <c:v>78.080000000000013</c:v>
                </c:pt>
                <c:pt idx="164">
                  <c:v>71.960000000000008</c:v>
                </c:pt>
              </c:numCache>
            </c:numRef>
          </c:val>
          <c:smooth val="0"/>
        </c:ser>
        <c:ser>
          <c:idx val="1"/>
          <c:order val="1"/>
          <c:tx>
            <c:strRef>
              <c:f>Sheet1!$F$1</c:f>
              <c:strCache>
                <c:ptCount val="1"/>
                <c:pt idx="0">
                  <c:v>Heat Index</c:v>
                </c:pt>
              </c:strCache>
            </c:strRef>
          </c:tx>
          <c:spPr>
            <a:ln>
              <a:solidFill>
                <a:srgbClr val="00B0F0"/>
              </a:solidFill>
            </a:ln>
          </c:spPr>
          <c:marker>
            <c:symbol val="none"/>
          </c:marker>
          <c:cat>
            <c:numRef>
              <c:f>Sheet1!$A$2:$A$166</c:f>
              <c:numCache>
                <c:formatCode>m/d/yyyy</c:formatCode>
                <c:ptCount val="165"/>
                <c:pt idx="0">
                  <c:v>40664</c:v>
                </c:pt>
                <c:pt idx="1">
                  <c:v>40665</c:v>
                </c:pt>
                <c:pt idx="2">
                  <c:v>40666</c:v>
                </c:pt>
                <c:pt idx="3">
                  <c:v>40667</c:v>
                </c:pt>
                <c:pt idx="4">
                  <c:v>40668</c:v>
                </c:pt>
                <c:pt idx="5">
                  <c:v>40669</c:v>
                </c:pt>
                <c:pt idx="6">
                  <c:v>40670</c:v>
                </c:pt>
                <c:pt idx="7">
                  <c:v>40671</c:v>
                </c:pt>
                <c:pt idx="8">
                  <c:v>40672</c:v>
                </c:pt>
                <c:pt idx="9">
                  <c:v>40673</c:v>
                </c:pt>
                <c:pt idx="10">
                  <c:v>40674</c:v>
                </c:pt>
                <c:pt idx="11">
                  <c:v>40675</c:v>
                </c:pt>
                <c:pt idx="12">
                  <c:v>40676</c:v>
                </c:pt>
                <c:pt idx="13">
                  <c:v>40677</c:v>
                </c:pt>
                <c:pt idx="14">
                  <c:v>40678</c:v>
                </c:pt>
                <c:pt idx="15">
                  <c:v>40679</c:v>
                </c:pt>
                <c:pt idx="16">
                  <c:v>40680</c:v>
                </c:pt>
                <c:pt idx="17">
                  <c:v>40681</c:v>
                </c:pt>
                <c:pt idx="18">
                  <c:v>40682</c:v>
                </c:pt>
                <c:pt idx="19">
                  <c:v>40683</c:v>
                </c:pt>
                <c:pt idx="20">
                  <c:v>40684</c:v>
                </c:pt>
                <c:pt idx="21">
                  <c:v>40685</c:v>
                </c:pt>
                <c:pt idx="22">
                  <c:v>40686</c:v>
                </c:pt>
                <c:pt idx="23">
                  <c:v>40687</c:v>
                </c:pt>
                <c:pt idx="24">
                  <c:v>40688</c:v>
                </c:pt>
                <c:pt idx="25">
                  <c:v>40689</c:v>
                </c:pt>
                <c:pt idx="26">
                  <c:v>40690</c:v>
                </c:pt>
                <c:pt idx="27">
                  <c:v>40691</c:v>
                </c:pt>
                <c:pt idx="28">
                  <c:v>40692</c:v>
                </c:pt>
                <c:pt idx="29">
                  <c:v>40693</c:v>
                </c:pt>
                <c:pt idx="30">
                  <c:v>40694</c:v>
                </c:pt>
                <c:pt idx="31">
                  <c:v>40695</c:v>
                </c:pt>
                <c:pt idx="32">
                  <c:v>40696</c:v>
                </c:pt>
                <c:pt idx="33">
                  <c:v>40697</c:v>
                </c:pt>
                <c:pt idx="34">
                  <c:v>40698</c:v>
                </c:pt>
                <c:pt idx="35">
                  <c:v>40699</c:v>
                </c:pt>
                <c:pt idx="36">
                  <c:v>40700</c:v>
                </c:pt>
                <c:pt idx="37">
                  <c:v>40701</c:v>
                </c:pt>
                <c:pt idx="38">
                  <c:v>40702</c:v>
                </c:pt>
                <c:pt idx="39">
                  <c:v>40703</c:v>
                </c:pt>
                <c:pt idx="40">
                  <c:v>40704</c:v>
                </c:pt>
                <c:pt idx="41">
                  <c:v>40705</c:v>
                </c:pt>
                <c:pt idx="42">
                  <c:v>40706</c:v>
                </c:pt>
                <c:pt idx="43">
                  <c:v>40707</c:v>
                </c:pt>
                <c:pt idx="44">
                  <c:v>40708</c:v>
                </c:pt>
                <c:pt idx="45">
                  <c:v>40709</c:v>
                </c:pt>
                <c:pt idx="46">
                  <c:v>40710</c:v>
                </c:pt>
                <c:pt idx="47">
                  <c:v>40711</c:v>
                </c:pt>
                <c:pt idx="48">
                  <c:v>40712</c:v>
                </c:pt>
                <c:pt idx="49">
                  <c:v>40713</c:v>
                </c:pt>
                <c:pt idx="50">
                  <c:v>40714</c:v>
                </c:pt>
                <c:pt idx="51">
                  <c:v>40715</c:v>
                </c:pt>
                <c:pt idx="52">
                  <c:v>40716</c:v>
                </c:pt>
                <c:pt idx="53">
                  <c:v>40717</c:v>
                </c:pt>
                <c:pt idx="54">
                  <c:v>40718</c:v>
                </c:pt>
                <c:pt idx="55">
                  <c:v>40719</c:v>
                </c:pt>
                <c:pt idx="56">
                  <c:v>40720</c:v>
                </c:pt>
                <c:pt idx="57">
                  <c:v>40721</c:v>
                </c:pt>
                <c:pt idx="58">
                  <c:v>40722</c:v>
                </c:pt>
                <c:pt idx="59">
                  <c:v>40723</c:v>
                </c:pt>
                <c:pt idx="60">
                  <c:v>40724</c:v>
                </c:pt>
                <c:pt idx="61">
                  <c:v>40725</c:v>
                </c:pt>
                <c:pt idx="62">
                  <c:v>40726</c:v>
                </c:pt>
                <c:pt idx="63">
                  <c:v>40727</c:v>
                </c:pt>
                <c:pt idx="64">
                  <c:v>40728</c:v>
                </c:pt>
                <c:pt idx="65">
                  <c:v>40729</c:v>
                </c:pt>
                <c:pt idx="66">
                  <c:v>40730</c:v>
                </c:pt>
                <c:pt idx="67">
                  <c:v>40731</c:v>
                </c:pt>
                <c:pt idx="68">
                  <c:v>40732</c:v>
                </c:pt>
                <c:pt idx="69">
                  <c:v>40733</c:v>
                </c:pt>
                <c:pt idx="70">
                  <c:v>40734</c:v>
                </c:pt>
                <c:pt idx="71">
                  <c:v>40735</c:v>
                </c:pt>
                <c:pt idx="72">
                  <c:v>40736</c:v>
                </c:pt>
                <c:pt idx="73">
                  <c:v>40737</c:v>
                </c:pt>
                <c:pt idx="74">
                  <c:v>40738</c:v>
                </c:pt>
                <c:pt idx="75">
                  <c:v>40739</c:v>
                </c:pt>
                <c:pt idx="76">
                  <c:v>40740</c:v>
                </c:pt>
                <c:pt idx="77">
                  <c:v>40741</c:v>
                </c:pt>
                <c:pt idx="78">
                  <c:v>40742</c:v>
                </c:pt>
                <c:pt idx="79">
                  <c:v>40743</c:v>
                </c:pt>
                <c:pt idx="80">
                  <c:v>40744</c:v>
                </c:pt>
                <c:pt idx="81">
                  <c:v>40745</c:v>
                </c:pt>
                <c:pt idx="82">
                  <c:v>40746</c:v>
                </c:pt>
                <c:pt idx="83">
                  <c:v>40747</c:v>
                </c:pt>
                <c:pt idx="84">
                  <c:v>40748</c:v>
                </c:pt>
                <c:pt idx="85">
                  <c:v>40749</c:v>
                </c:pt>
                <c:pt idx="86">
                  <c:v>40750</c:v>
                </c:pt>
                <c:pt idx="87">
                  <c:v>40751</c:v>
                </c:pt>
                <c:pt idx="88">
                  <c:v>40752</c:v>
                </c:pt>
                <c:pt idx="89">
                  <c:v>40753</c:v>
                </c:pt>
                <c:pt idx="90">
                  <c:v>40754</c:v>
                </c:pt>
                <c:pt idx="91">
                  <c:v>40755</c:v>
                </c:pt>
                <c:pt idx="92">
                  <c:v>40756</c:v>
                </c:pt>
                <c:pt idx="93">
                  <c:v>40757</c:v>
                </c:pt>
                <c:pt idx="94">
                  <c:v>40758</c:v>
                </c:pt>
                <c:pt idx="95">
                  <c:v>40759</c:v>
                </c:pt>
                <c:pt idx="96">
                  <c:v>40760</c:v>
                </c:pt>
                <c:pt idx="97">
                  <c:v>40761</c:v>
                </c:pt>
                <c:pt idx="98">
                  <c:v>40762</c:v>
                </c:pt>
                <c:pt idx="99">
                  <c:v>40763</c:v>
                </c:pt>
                <c:pt idx="100">
                  <c:v>40764</c:v>
                </c:pt>
                <c:pt idx="101">
                  <c:v>40765</c:v>
                </c:pt>
                <c:pt idx="102">
                  <c:v>40766</c:v>
                </c:pt>
                <c:pt idx="103">
                  <c:v>40767</c:v>
                </c:pt>
                <c:pt idx="104">
                  <c:v>40768</c:v>
                </c:pt>
                <c:pt idx="105">
                  <c:v>40769</c:v>
                </c:pt>
                <c:pt idx="106">
                  <c:v>40770</c:v>
                </c:pt>
                <c:pt idx="107">
                  <c:v>40771</c:v>
                </c:pt>
                <c:pt idx="108">
                  <c:v>40772</c:v>
                </c:pt>
                <c:pt idx="109">
                  <c:v>40773</c:v>
                </c:pt>
                <c:pt idx="110">
                  <c:v>40774</c:v>
                </c:pt>
                <c:pt idx="111">
                  <c:v>40775</c:v>
                </c:pt>
                <c:pt idx="112">
                  <c:v>40776</c:v>
                </c:pt>
                <c:pt idx="113">
                  <c:v>40777</c:v>
                </c:pt>
                <c:pt idx="114">
                  <c:v>40778</c:v>
                </c:pt>
                <c:pt idx="115">
                  <c:v>40779</c:v>
                </c:pt>
                <c:pt idx="116">
                  <c:v>40780</c:v>
                </c:pt>
                <c:pt idx="117">
                  <c:v>40781</c:v>
                </c:pt>
                <c:pt idx="118">
                  <c:v>40782</c:v>
                </c:pt>
                <c:pt idx="119">
                  <c:v>40783</c:v>
                </c:pt>
                <c:pt idx="120">
                  <c:v>40784</c:v>
                </c:pt>
                <c:pt idx="121">
                  <c:v>40785</c:v>
                </c:pt>
                <c:pt idx="122">
                  <c:v>40786</c:v>
                </c:pt>
                <c:pt idx="123">
                  <c:v>40787</c:v>
                </c:pt>
                <c:pt idx="124">
                  <c:v>40788</c:v>
                </c:pt>
                <c:pt idx="125">
                  <c:v>40789</c:v>
                </c:pt>
                <c:pt idx="126">
                  <c:v>40790</c:v>
                </c:pt>
                <c:pt idx="127">
                  <c:v>40791</c:v>
                </c:pt>
                <c:pt idx="128">
                  <c:v>40792</c:v>
                </c:pt>
                <c:pt idx="129">
                  <c:v>40793</c:v>
                </c:pt>
                <c:pt idx="130">
                  <c:v>40794</c:v>
                </c:pt>
                <c:pt idx="131">
                  <c:v>40795</c:v>
                </c:pt>
                <c:pt idx="132">
                  <c:v>40796</c:v>
                </c:pt>
                <c:pt idx="133">
                  <c:v>40797</c:v>
                </c:pt>
                <c:pt idx="134">
                  <c:v>40798</c:v>
                </c:pt>
                <c:pt idx="135">
                  <c:v>40799</c:v>
                </c:pt>
                <c:pt idx="136">
                  <c:v>40800</c:v>
                </c:pt>
                <c:pt idx="137">
                  <c:v>40801</c:v>
                </c:pt>
                <c:pt idx="138">
                  <c:v>40802</c:v>
                </c:pt>
                <c:pt idx="139">
                  <c:v>40803</c:v>
                </c:pt>
                <c:pt idx="140">
                  <c:v>40804</c:v>
                </c:pt>
                <c:pt idx="141">
                  <c:v>40805</c:v>
                </c:pt>
                <c:pt idx="142">
                  <c:v>40806</c:v>
                </c:pt>
                <c:pt idx="143">
                  <c:v>40807</c:v>
                </c:pt>
                <c:pt idx="144">
                  <c:v>40808</c:v>
                </c:pt>
                <c:pt idx="145">
                  <c:v>40809</c:v>
                </c:pt>
                <c:pt idx="146">
                  <c:v>40810</c:v>
                </c:pt>
                <c:pt idx="147">
                  <c:v>40811</c:v>
                </c:pt>
                <c:pt idx="148">
                  <c:v>40812</c:v>
                </c:pt>
                <c:pt idx="149">
                  <c:v>40813</c:v>
                </c:pt>
                <c:pt idx="150">
                  <c:v>40814</c:v>
                </c:pt>
                <c:pt idx="151">
                  <c:v>40815</c:v>
                </c:pt>
                <c:pt idx="152">
                  <c:v>40816</c:v>
                </c:pt>
                <c:pt idx="153">
                  <c:v>40817</c:v>
                </c:pt>
                <c:pt idx="154">
                  <c:v>40818</c:v>
                </c:pt>
                <c:pt idx="155">
                  <c:v>40819</c:v>
                </c:pt>
                <c:pt idx="156">
                  <c:v>40820</c:v>
                </c:pt>
                <c:pt idx="157">
                  <c:v>40821</c:v>
                </c:pt>
                <c:pt idx="158">
                  <c:v>40822</c:v>
                </c:pt>
                <c:pt idx="159">
                  <c:v>40823</c:v>
                </c:pt>
                <c:pt idx="160">
                  <c:v>40824</c:v>
                </c:pt>
                <c:pt idx="161">
                  <c:v>40825</c:v>
                </c:pt>
                <c:pt idx="162">
                  <c:v>40826</c:v>
                </c:pt>
                <c:pt idx="163">
                  <c:v>40827</c:v>
                </c:pt>
                <c:pt idx="164">
                  <c:v>40828</c:v>
                </c:pt>
              </c:numCache>
            </c:numRef>
          </c:cat>
          <c:val>
            <c:numRef>
              <c:f>Sheet1!$F$2:$F$166</c:f>
              <c:numCache>
                <c:formatCode>0.0</c:formatCode>
                <c:ptCount val="165"/>
                <c:pt idx="0">
                  <c:v>58.68669871719689</c:v>
                </c:pt>
                <c:pt idx="1">
                  <c:v>58.351519311036782</c:v>
                </c:pt>
                <c:pt idx="2">
                  <c:v>58.379967621384807</c:v>
                </c:pt>
                <c:pt idx="3">
                  <c:v>59.494310250303243</c:v>
                </c:pt>
                <c:pt idx="4">
                  <c:v>58.994463199344835</c:v>
                </c:pt>
                <c:pt idx="5">
                  <c:v>69.197324806263197</c:v>
                </c:pt>
                <c:pt idx="6">
                  <c:v>85.915837084704862</c:v>
                </c:pt>
                <c:pt idx="7">
                  <c:v>83.630350293756806</c:v>
                </c:pt>
                <c:pt idx="8">
                  <c:v>110.93509339803686</c:v>
                </c:pt>
                <c:pt idx="9">
                  <c:v>129.79133935434334</c:v>
                </c:pt>
                <c:pt idx="10">
                  <c:v>91.291987151139352</c:v>
                </c:pt>
                <c:pt idx="11">
                  <c:v>94.426160317419203</c:v>
                </c:pt>
                <c:pt idx="12">
                  <c:v>60.780530582139249</c:v>
                </c:pt>
                <c:pt idx="13">
                  <c:v>60.366693572664914</c:v>
                </c:pt>
                <c:pt idx="14">
                  <c:v>59.494310250303243</c:v>
                </c:pt>
                <c:pt idx="15">
                  <c:v>60.019624186419293</c:v>
                </c:pt>
                <c:pt idx="16">
                  <c:v>62.545359712704851</c:v>
                </c:pt>
                <c:pt idx="17">
                  <c:v>67.510844370024813</c:v>
                </c:pt>
                <c:pt idx="18">
                  <c:v>69.197324806263197</c:v>
                </c:pt>
                <c:pt idx="19">
                  <c:v>70.711499896779173</c:v>
                </c:pt>
                <c:pt idx="20">
                  <c:v>81.01829581700008</c:v>
                </c:pt>
                <c:pt idx="21">
                  <c:v>97.146746016303297</c:v>
                </c:pt>
                <c:pt idx="22">
                  <c:v>85.915837084704862</c:v>
                </c:pt>
                <c:pt idx="23">
                  <c:v>91.291987151139352</c:v>
                </c:pt>
                <c:pt idx="24">
                  <c:v>69.197324806263197</c:v>
                </c:pt>
                <c:pt idx="25">
                  <c:v>61.523393972223232</c:v>
                </c:pt>
                <c:pt idx="26">
                  <c:v>60.019624186419293</c:v>
                </c:pt>
                <c:pt idx="27">
                  <c:v>69.197324806263197</c:v>
                </c:pt>
                <c:pt idx="28">
                  <c:v>81.01829581700008</c:v>
                </c:pt>
                <c:pt idx="29">
                  <c:v>110.93509339803686</c:v>
                </c:pt>
                <c:pt idx="30">
                  <c:v>88.788950906223192</c:v>
                </c:pt>
                <c:pt idx="31">
                  <c:v>88.788950906223192</c:v>
                </c:pt>
                <c:pt idx="32">
                  <c:v>76.599363348024838</c:v>
                </c:pt>
                <c:pt idx="33">
                  <c:v>121.76108594949929</c:v>
                </c:pt>
                <c:pt idx="34">
                  <c:v>103.48011368019695</c:v>
                </c:pt>
                <c:pt idx="35">
                  <c:v>107.13640553600004</c:v>
                </c:pt>
                <c:pt idx="36">
                  <c:v>134.37320525066502</c:v>
                </c:pt>
                <c:pt idx="37">
                  <c:v>129.79133935434334</c:v>
                </c:pt>
                <c:pt idx="38">
                  <c:v>121.76108594949929</c:v>
                </c:pt>
                <c:pt idx="39">
                  <c:v>72.659039677779219</c:v>
                </c:pt>
                <c:pt idx="40">
                  <c:v>66.214218733476883</c:v>
                </c:pt>
                <c:pt idx="41">
                  <c:v>70.711499896779173</c:v>
                </c:pt>
                <c:pt idx="42">
                  <c:v>67.510844370024813</c:v>
                </c:pt>
                <c:pt idx="43">
                  <c:v>63.505772556756796</c:v>
                </c:pt>
                <c:pt idx="44">
                  <c:v>76.599363348024838</c:v>
                </c:pt>
                <c:pt idx="45">
                  <c:v>83.630350293756806</c:v>
                </c:pt>
                <c:pt idx="46">
                  <c:v>94.426160317419203</c:v>
                </c:pt>
                <c:pt idx="47">
                  <c:v>100.54197852734504</c:v>
                </c:pt>
                <c:pt idx="48">
                  <c:v>85.915837084704862</c:v>
                </c:pt>
                <c:pt idx="49">
                  <c:v>103.48011368019695</c:v>
                </c:pt>
                <c:pt idx="50">
                  <c:v>97.146746016303297</c:v>
                </c:pt>
                <c:pt idx="51">
                  <c:v>83.630350293756806</c:v>
                </c:pt>
                <c:pt idx="52">
                  <c:v>62.545359712704851</c:v>
                </c:pt>
                <c:pt idx="53">
                  <c:v>67.510844370024813</c:v>
                </c:pt>
                <c:pt idx="54">
                  <c:v>78.548637346476767</c:v>
                </c:pt>
                <c:pt idx="55">
                  <c:v>61.523393972223232</c:v>
                </c:pt>
                <c:pt idx="56">
                  <c:v>76.599363348024838</c:v>
                </c:pt>
                <c:pt idx="57">
                  <c:v>94.426160317419203</c:v>
                </c:pt>
                <c:pt idx="58">
                  <c:v>85.915837084704862</c:v>
                </c:pt>
                <c:pt idx="59">
                  <c:v>97.146746016303297</c:v>
                </c:pt>
                <c:pt idx="60">
                  <c:v>134.37320525066502</c:v>
                </c:pt>
                <c:pt idx="61">
                  <c:v>138.30020155791695</c:v>
                </c:pt>
                <c:pt idx="62">
                  <c:v>110.93509339803686</c:v>
                </c:pt>
                <c:pt idx="63">
                  <c:v>85.915837084704862</c:v>
                </c:pt>
                <c:pt idx="64">
                  <c:v>107.13640553600004</c:v>
                </c:pt>
                <c:pt idx="65">
                  <c:v>94.426160317419203</c:v>
                </c:pt>
                <c:pt idx="66">
                  <c:v>114.20944134338475</c:v>
                </c:pt>
                <c:pt idx="67">
                  <c:v>97.146746016303297</c:v>
                </c:pt>
                <c:pt idx="68">
                  <c:v>114.20944134338475</c:v>
                </c:pt>
                <c:pt idx="69">
                  <c:v>110.93509339803686</c:v>
                </c:pt>
                <c:pt idx="70">
                  <c:v>121.76108594949929</c:v>
                </c:pt>
                <c:pt idx="71">
                  <c:v>114.20944134338475</c:v>
                </c:pt>
                <c:pt idx="72">
                  <c:v>97.146746016303297</c:v>
                </c:pt>
                <c:pt idx="73">
                  <c:v>88.788950906223192</c:v>
                </c:pt>
                <c:pt idx="74">
                  <c:v>100.54197852734504</c:v>
                </c:pt>
                <c:pt idx="75">
                  <c:v>118.26918855018337</c:v>
                </c:pt>
                <c:pt idx="76">
                  <c:v>121.76108594949929</c:v>
                </c:pt>
                <c:pt idx="77">
                  <c:v>143.14312679900004</c:v>
                </c:pt>
                <c:pt idx="78">
                  <c:v>148.12844804631686</c:v>
                </c:pt>
                <c:pt idx="79">
                  <c:v>157.63803773814328</c:v>
                </c:pt>
                <c:pt idx="80">
                  <c:v>157.63803773814328</c:v>
                </c:pt>
                <c:pt idx="81">
                  <c:v>138.30020155791695</c:v>
                </c:pt>
                <c:pt idx="82">
                  <c:v>134.37320525066502</c:v>
                </c:pt>
                <c:pt idx="83">
                  <c:v>129.79133935434334</c:v>
                </c:pt>
                <c:pt idx="84">
                  <c:v>107.13640553600004</c:v>
                </c:pt>
                <c:pt idx="85">
                  <c:v>126.08189250105914</c:v>
                </c:pt>
                <c:pt idx="86">
                  <c:v>138.30020155791695</c:v>
                </c:pt>
                <c:pt idx="87">
                  <c:v>148.12844804631686</c:v>
                </c:pt>
                <c:pt idx="88">
                  <c:v>134.37320525066502</c:v>
                </c:pt>
                <c:pt idx="89">
                  <c:v>110.93509339803686</c:v>
                </c:pt>
                <c:pt idx="90">
                  <c:v>114.20944134338475</c:v>
                </c:pt>
                <c:pt idx="91">
                  <c:v>126.08189250105914</c:v>
                </c:pt>
                <c:pt idx="92">
                  <c:v>148.12844804631686</c:v>
                </c:pt>
                <c:pt idx="93">
                  <c:v>189.038459606</c:v>
                </c:pt>
                <c:pt idx="94">
                  <c:v>126.08189250105914</c:v>
                </c:pt>
                <c:pt idx="95">
                  <c:v>121.76108594949929</c:v>
                </c:pt>
                <c:pt idx="96">
                  <c:v>91.291987151139352</c:v>
                </c:pt>
                <c:pt idx="97">
                  <c:v>126.08189250105914</c:v>
                </c:pt>
                <c:pt idx="98">
                  <c:v>114.20944134338475</c:v>
                </c:pt>
                <c:pt idx="99">
                  <c:v>100.54197852734504</c:v>
                </c:pt>
                <c:pt idx="100">
                  <c:v>100.54197852734504</c:v>
                </c:pt>
                <c:pt idx="101">
                  <c:v>88.788950906223192</c:v>
                </c:pt>
                <c:pt idx="102">
                  <c:v>94.426160317419203</c:v>
                </c:pt>
                <c:pt idx="103">
                  <c:v>97.146746016303297</c:v>
                </c:pt>
                <c:pt idx="104">
                  <c:v>91.291987151139352</c:v>
                </c:pt>
                <c:pt idx="105">
                  <c:v>97.146746016303297</c:v>
                </c:pt>
                <c:pt idx="106">
                  <c:v>100.54197852734504</c:v>
                </c:pt>
                <c:pt idx="107">
                  <c:v>83.630350293756806</c:v>
                </c:pt>
                <c:pt idx="108">
                  <c:v>114.20944134338475</c:v>
                </c:pt>
                <c:pt idx="109">
                  <c:v>110.93509339803686</c:v>
                </c:pt>
                <c:pt idx="110">
                  <c:v>114.20944134338475</c:v>
                </c:pt>
                <c:pt idx="111">
                  <c:v>103.48011368019695</c:v>
                </c:pt>
                <c:pt idx="112">
                  <c:v>100.54197852734504</c:v>
                </c:pt>
                <c:pt idx="113">
                  <c:v>107.13640553600004</c:v>
                </c:pt>
                <c:pt idx="114">
                  <c:v>126.08189250105914</c:v>
                </c:pt>
                <c:pt idx="115">
                  <c:v>134.37320525066502</c:v>
                </c:pt>
                <c:pt idx="116">
                  <c:v>100.54197852734504</c:v>
                </c:pt>
                <c:pt idx="117">
                  <c:v>107.13640553600004</c:v>
                </c:pt>
                <c:pt idx="118">
                  <c:v>110.93509339803686</c:v>
                </c:pt>
                <c:pt idx="119">
                  <c:v>85.915837084704862</c:v>
                </c:pt>
                <c:pt idx="120">
                  <c:v>100.54197852734504</c:v>
                </c:pt>
                <c:pt idx="121">
                  <c:v>69.197324806263197</c:v>
                </c:pt>
                <c:pt idx="122">
                  <c:v>121.76108594949929</c:v>
                </c:pt>
                <c:pt idx="123">
                  <c:v>148.12844804631686</c:v>
                </c:pt>
                <c:pt idx="124">
                  <c:v>134.37320525066502</c:v>
                </c:pt>
                <c:pt idx="125">
                  <c:v>107.13640553600004</c:v>
                </c:pt>
                <c:pt idx="126">
                  <c:v>74.390764222263158</c:v>
                </c:pt>
                <c:pt idx="127">
                  <c:v>67.510844370024813</c:v>
                </c:pt>
                <c:pt idx="128">
                  <c:v>69.197324806263197</c:v>
                </c:pt>
                <c:pt idx="129">
                  <c:v>74.390764222263158</c:v>
                </c:pt>
                <c:pt idx="130">
                  <c:v>85.915837084704862</c:v>
                </c:pt>
                <c:pt idx="131">
                  <c:v>85.915837084704862</c:v>
                </c:pt>
                <c:pt idx="132">
                  <c:v>88.788950906223192</c:v>
                </c:pt>
                <c:pt idx="133">
                  <c:v>103.48011368019695</c:v>
                </c:pt>
                <c:pt idx="134">
                  <c:v>114.20944134338475</c:v>
                </c:pt>
                <c:pt idx="135">
                  <c:v>78.548637346476767</c:v>
                </c:pt>
                <c:pt idx="136">
                  <c:v>61.523393972223232</c:v>
                </c:pt>
                <c:pt idx="137">
                  <c:v>58.994463199344835</c:v>
                </c:pt>
                <c:pt idx="138">
                  <c:v>58.544635266183235</c:v>
                </c:pt>
                <c:pt idx="139">
                  <c:v>60.019624186419293</c:v>
                </c:pt>
                <c:pt idx="140">
                  <c:v>60.780530582139249</c:v>
                </c:pt>
                <c:pt idx="141">
                  <c:v>83.630350293756806</c:v>
                </c:pt>
                <c:pt idx="142">
                  <c:v>94.426160317419203</c:v>
                </c:pt>
                <c:pt idx="143">
                  <c:v>69.197324806263197</c:v>
                </c:pt>
                <c:pt idx="144">
                  <c:v>60.780530582139249</c:v>
                </c:pt>
                <c:pt idx="145">
                  <c:v>62.545359712704851</c:v>
                </c:pt>
                <c:pt idx="146">
                  <c:v>62.545359712704851</c:v>
                </c:pt>
                <c:pt idx="147">
                  <c:v>61.523393972223232</c:v>
                </c:pt>
                <c:pt idx="148">
                  <c:v>58.447911011000031</c:v>
                </c:pt>
                <c:pt idx="149">
                  <c:v>64.788797641999935</c:v>
                </c:pt>
                <c:pt idx="150">
                  <c:v>76.599363348024838</c:v>
                </c:pt>
                <c:pt idx="151">
                  <c:v>76.599363348024838</c:v>
                </c:pt>
                <c:pt idx="152">
                  <c:v>67.510844370024813</c:v>
                </c:pt>
                <c:pt idx="153">
                  <c:v>60.780530582139249</c:v>
                </c:pt>
                <c:pt idx="154">
                  <c:v>72.659039677779219</c:v>
                </c:pt>
                <c:pt idx="155">
                  <c:v>83.630350293756806</c:v>
                </c:pt>
                <c:pt idx="156">
                  <c:v>97.146746016303297</c:v>
                </c:pt>
                <c:pt idx="157">
                  <c:v>97.146746016303297</c:v>
                </c:pt>
                <c:pt idx="158">
                  <c:v>94.426160317419203</c:v>
                </c:pt>
                <c:pt idx="159">
                  <c:v>103.48011368019695</c:v>
                </c:pt>
                <c:pt idx="160">
                  <c:v>100.54197852734504</c:v>
                </c:pt>
                <c:pt idx="161">
                  <c:v>91.291987151139352</c:v>
                </c:pt>
                <c:pt idx="162">
                  <c:v>81.01829581700008</c:v>
                </c:pt>
                <c:pt idx="163">
                  <c:v>83.630350293756806</c:v>
                </c:pt>
                <c:pt idx="164">
                  <c:v>70.711499896779173</c:v>
                </c:pt>
              </c:numCache>
            </c:numRef>
          </c:val>
          <c:smooth val="0"/>
        </c:ser>
        <c:ser>
          <c:idx val="2"/>
          <c:order val="2"/>
          <c:tx>
            <c:strRef>
              <c:f>Sheet1!$C$1</c:f>
              <c:strCache>
                <c:ptCount val="1"/>
                <c:pt idx="0">
                  <c:v>Extreme Caution</c:v>
                </c:pt>
              </c:strCache>
            </c:strRef>
          </c:tx>
          <c:spPr>
            <a:ln w="41275">
              <a:solidFill>
                <a:srgbClr val="FFFF00"/>
              </a:solidFill>
            </a:ln>
          </c:spPr>
          <c:marker>
            <c:symbol val="none"/>
          </c:marker>
          <c:cat>
            <c:numRef>
              <c:f>Sheet1!$A$2:$A$166</c:f>
              <c:numCache>
                <c:formatCode>m/d/yyyy</c:formatCode>
                <c:ptCount val="165"/>
                <c:pt idx="0">
                  <c:v>40664</c:v>
                </c:pt>
                <c:pt idx="1">
                  <c:v>40665</c:v>
                </c:pt>
                <c:pt idx="2">
                  <c:v>40666</c:v>
                </c:pt>
                <c:pt idx="3">
                  <c:v>40667</c:v>
                </c:pt>
                <c:pt idx="4">
                  <c:v>40668</c:v>
                </c:pt>
                <c:pt idx="5">
                  <c:v>40669</c:v>
                </c:pt>
                <c:pt idx="6">
                  <c:v>40670</c:v>
                </c:pt>
                <c:pt idx="7">
                  <c:v>40671</c:v>
                </c:pt>
                <c:pt idx="8">
                  <c:v>40672</c:v>
                </c:pt>
                <c:pt idx="9">
                  <c:v>40673</c:v>
                </c:pt>
                <c:pt idx="10">
                  <c:v>40674</c:v>
                </c:pt>
                <c:pt idx="11">
                  <c:v>40675</c:v>
                </c:pt>
                <c:pt idx="12">
                  <c:v>40676</c:v>
                </c:pt>
                <c:pt idx="13">
                  <c:v>40677</c:v>
                </c:pt>
                <c:pt idx="14">
                  <c:v>40678</c:v>
                </c:pt>
                <c:pt idx="15">
                  <c:v>40679</c:v>
                </c:pt>
                <c:pt idx="16">
                  <c:v>40680</c:v>
                </c:pt>
                <c:pt idx="17">
                  <c:v>40681</c:v>
                </c:pt>
                <c:pt idx="18">
                  <c:v>40682</c:v>
                </c:pt>
                <c:pt idx="19">
                  <c:v>40683</c:v>
                </c:pt>
                <c:pt idx="20">
                  <c:v>40684</c:v>
                </c:pt>
                <c:pt idx="21">
                  <c:v>40685</c:v>
                </c:pt>
                <c:pt idx="22">
                  <c:v>40686</c:v>
                </c:pt>
                <c:pt idx="23">
                  <c:v>40687</c:v>
                </c:pt>
                <c:pt idx="24">
                  <c:v>40688</c:v>
                </c:pt>
                <c:pt idx="25">
                  <c:v>40689</c:v>
                </c:pt>
                <c:pt idx="26">
                  <c:v>40690</c:v>
                </c:pt>
                <c:pt idx="27">
                  <c:v>40691</c:v>
                </c:pt>
                <c:pt idx="28">
                  <c:v>40692</c:v>
                </c:pt>
                <c:pt idx="29">
                  <c:v>40693</c:v>
                </c:pt>
                <c:pt idx="30">
                  <c:v>40694</c:v>
                </c:pt>
                <c:pt idx="31">
                  <c:v>40695</c:v>
                </c:pt>
                <c:pt idx="32">
                  <c:v>40696</c:v>
                </c:pt>
                <c:pt idx="33">
                  <c:v>40697</c:v>
                </c:pt>
                <c:pt idx="34">
                  <c:v>40698</c:v>
                </c:pt>
                <c:pt idx="35">
                  <c:v>40699</c:v>
                </c:pt>
                <c:pt idx="36">
                  <c:v>40700</c:v>
                </c:pt>
                <c:pt idx="37">
                  <c:v>40701</c:v>
                </c:pt>
                <c:pt idx="38">
                  <c:v>40702</c:v>
                </c:pt>
                <c:pt idx="39">
                  <c:v>40703</c:v>
                </c:pt>
                <c:pt idx="40">
                  <c:v>40704</c:v>
                </c:pt>
                <c:pt idx="41">
                  <c:v>40705</c:v>
                </c:pt>
                <c:pt idx="42">
                  <c:v>40706</c:v>
                </c:pt>
                <c:pt idx="43">
                  <c:v>40707</c:v>
                </c:pt>
                <c:pt idx="44">
                  <c:v>40708</c:v>
                </c:pt>
                <c:pt idx="45">
                  <c:v>40709</c:v>
                </c:pt>
                <c:pt idx="46">
                  <c:v>40710</c:v>
                </c:pt>
                <c:pt idx="47">
                  <c:v>40711</c:v>
                </c:pt>
                <c:pt idx="48">
                  <c:v>40712</c:v>
                </c:pt>
                <c:pt idx="49">
                  <c:v>40713</c:v>
                </c:pt>
                <c:pt idx="50">
                  <c:v>40714</c:v>
                </c:pt>
                <c:pt idx="51">
                  <c:v>40715</c:v>
                </c:pt>
                <c:pt idx="52">
                  <c:v>40716</c:v>
                </c:pt>
                <c:pt idx="53">
                  <c:v>40717</c:v>
                </c:pt>
                <c:pt idx="54">
                  <c:v>40718</c:v>
                </c:pt>
                <c:pt idx="55">
                  <c:v>40719</c:v>
                </c:pt>
                <c:pt idx="56">
                  <c:v>40720</c:v>
                </c:pt>
                <c:pt idx="57">
                  <c:v>40721</c:v>
                </c:pt>
                <c:pt idx="58">
                  <c:v>40722</c:v>
                </c:pt>
                <c:pt idx="59">
                  <c:v>40723</c:v>
                </c:pt>
                <c:pt idx="60">
                  <c:v>40724</c:v>
                </c:pt>
                <c:pt idx="61">
                  <c:v>40725</c:v>
                </c:pt>
                <c:pt idx="62">
                  <c:v>40726</c:v>
                </c:pt>
                <c:pt idx="63">
                  <c:v>40727</c:v>
                </c:pt>
                <c:pt idx="64">
                  <c:v>40728</c:v>
                </c:pt>
                <c:pt idx="65">
                  <c:v>40729</c:v>
                </c:pt>
                <c:pt idx="66">
                  <c:v>40730</c:v>
                </c:pt>
                <c:pt idx="67">
                  <c:v>40731</c:v>
                </c:pt>
                <c:pt idx="68">
                  <c:v>40732</c:v>
                </c:pt>
                <c:pt idx="69">
                  <c:v>40733</c:v>
                </c:pt>
                <c:pt idx="70">
                  <c:v>40734</c:v>
                </c:pt>
                <c:pt idx="71">
                  <c:v>40735</c:v>
                </c:pt>
                <c:pt idx="72">
                  <c:v>40736</c:v>
                </c:pt>
                <c:pt idx="73">
                  <c:v>40737</c:v>
                </c:pt>
                <c:pt idx="74">
                  <c:v>40738</c:v>
                </c:pt>
                <c:pt idx="75">
                  <c:v>40739</c:v>
                </c:pt>
                <c:pt idx="76">
                  <c:v>40740</c:v>
                </c:pt>
                <c:pt idx="77">
                  <c:v>40741</c:v>
                </c:pt>
                <c:pt idx="78">
                  <c:v>40742</c:v>
                </c:pt>
                <c:pt idx="79">
                  <c:v>40743</c:v>
                </c:pt>
                <c:pt idx="80">
                  <c:v>40744</c:v>
                </c:pt>
                <c:pt idx="81">
                  <c:v>40745</c:v>
                </c:pt>
                <c:pt idx="82">
                  <c:v>40746</c:v>
                </c:pt>
                <c:pt idx="83">
                  <c:v>40747</c:v>
                </c:pt>
                <c:pt idx="84">
                  <c:v>40748</c:v>
                </c:pt>
                <c:pt idx="85">
                  <c:v>40749</c:v>
                </c:pt>
                <c:pt idx="86">
                  <c:v>40750</c:v>
                </c:pt>
                <c:pt idx="87">
                  <c:v>40751</c:v>
                </c:pt>
                <c:pt idx="88">
                  <c:v>40752</c:v>
                </c:pt>
                <c:pt idx="89">
                  <c:v>40753</c:v>
                </c:pt>
                <c:pt idx="90">
                  <c:v>40754</c:v>
                </c:pt>
                <c:pt idx="91">
                  <c:v>40755</c:v>
                </c:pt>
                <c:pt idx="92">
                  <c:v>40756</c:v>
                </c:pt>
                <c:pt idx="93">
                  <c:v>40757</c:v>
                </c:pt>
                <c:pt idx="94">
                  <c:v>40758</c:v>
                </c:pt>
                <c:pt idx="95">
                  <c:v>40759</c:v>
                </c:pt>
                <c:pt idx="96">
                  <c:v>40760</c:v>
                </c:pt>
                <c:pt idx="97">
                  <c:v>40761</c:v>
                </c:pt>
                <c:pt idx="98">
                  <c:v>40762</c:v>
                </c:pt>
                <c:pt idx="99">
                  <c:v>40763</c:v>
                </c:pt>
                <c:pt idx="100">
                  <c:v>40764</c:v>
                </c:pt>
                <c:pt idx="101">
                  <c:v>40765</c:v>
                </c:pt>
                <c:pt idx="102">
                  <c:v>40766</c:v>
                </c:pt>
                <c:pt idx="103">
                  <c:v>40767</c:v>
                </c:pt>
                <c:pt idx="104">
                  <c:v>40768</c:v>
                </c:pt>
                <c:pt idx="105">
                  <c:v>40769</c:v>
                </c:pt>
                <c:pt idx="106">
                  <c:v>40770</c:v>
                </c:pt>
                <c:pt idx="107">
                  <c:v>40771</c:v>
                </c:pt>
                <c:pt idx="108">
                  <c:v>40772</c:v>
                </c:pt>
                <c:pt idx="109">
                  <c:v>40773</c:v>
                </c:pt>
                <c:pt idx="110">
                  <c:v>40774</c:v>
                </c:pt>
                <c:pt idx="111">
                  <c:v>40775</c:v>
                </c:pt>
                <c:pt idx="112">
                  <c:v>40776</c:v>
                </c:pt>
                <c:pt idx="113">
                  <c:v>40777</c:v>
                </c:pt>
                <c:pt idx="114">
                  <c:v>40778</c:v>
                </c:pt>
                <c:pt idx="115">
                  <c:v>40779</c:v>
                </c:pt>
                <c:pt idx="116">
                  <c:v>40780</c:v>
                </c:pt>
                <c:pt idx="117">
                  <c:v>40781</c:v>
                </c:pt>
                <c:pt idx="118">
                  <c:v>40782</c:v>
                </c:pt>
                <c:pt idx="119">
                  <c:v>40783</c:v>
                </c:pt>
                <c:pt idx="120">
                  <c:v>40784</c:v>
                </c:pt>
                <c:pt idx="121">
                  <c:v>40785</c:v>
                </c:pt>
                <c:pt idx="122">
                  <c:v>40786</c:v>
                </c:pt>
                <c:pt idx="123">
                  <c:v>40787</c:v>
                </c:pt>
                <c:pt idx="124">
                  <c:v>40788</c:v>
                </c:pt>
                <c:pt idx="125">
                  <c:v>40789</c:v>
                </c:pt>
                <c:pt idx="126">
                  <c:v>40790</c:v>
                </c:pt>
                <c:pt idx="127">
                  <c:v>40791</c:v>
                </c:pt>
                <c:pt idx="128">
                  <c:v>40792</c:v>
                </c:pt>
                <c:pt idx="129">
                  <c:v>40793</c:v>
                </c:pt>
                <c:pt idx="130">
                  <c:v>40794</c:v>
                </c:pt>
                <c:pt idx="131">
                  <c:v>40795</c:v>
                </c:pt>
                <c:pt idx="132">
                  <c:v>40796</c:v>
                </c:pt>
                <c:pt idx="133">
                  <c:v>40797</c:v>
                </c:pt>
                <c:pt idx="134">
                  <c:v>40798</c:v>
                </c:pt>
                <c:pt idx="135">
                  <c:v>40799</c:v>
                </c:pt>
                <c:pt idx="136">
                  <c:v>40800</c:v>
                </c:pt>
                <c:pt idx="137">
                  <c:v>40801</c:v>
                </c:pt>
                <c:pt idx="138">
                  <c:v>40802</c:v>
                </c:pt>
                <c:pt idx="139">
                  <c:v>40803</c:v>
                </c:pt>
                <c:pt idx="140">
                  <c:v>40804</c:v>
                </c:pt>
                <c:pt idx="141">
                  <c:v>40805</c:v>
                </c:pt>
                <c:pt idx="142">
                  <c:v>40806</c:v>
                </c:pt>
                <c:pt idx="143">
                  <c:v>40807</c:v>
                </c:pt>
                <c:pt idx="144">
                  <c:v>40808</c:v>
                </c:pt>
                <c:pt idx="145">
                  <c:v>40809</c:v>
                </c:pt>
                <c:pt idx="146">
                  <c:v>40810</c:v>
                </c:pt>
                <c:pt idx="147">
                  <c:v>40811</c:v>
                </c:pt>
                <c:pt idx="148">
                  <c:v>40812</c:v>
                </c:pt>
                <c:pt idx="149">
                  <c:v>40813</c:v>
                </c:pt>
                <c:pt idx="150">
                  <c:v>40814</c:v>
                </c:pt>
                <c:pt idx="151">
                  <c:v>40815</c:v>
                </c:pt>
                <c:pt idx="152">
                  <c:v>40816</c:v>
                </c:pt>
                <c:pt idx="153">
                  <c:v>40817</c:v>
                </c:pt>
                <c:pt idx="154">
                  <c:v>40818</c:v>
                </c:pt>
                <c:pt idx="155">
                  <c:v>40819</c:v>
                </c:pt>
                <c:pt idx="156">
                  <c:v>40820</c:v>
                </c:pt>
                <c:pt idx="157">
                  <c:v>40821</c:v>
                </c:pt>
                <c:pt idx="158">
                  <c:v>40822</c:v>
                </c:pt>
                <c:pt idx="159">
                  <c:v>40823</c:v>
                </c:pt>
                <c:pt idx="160">
                  <c:v>40824</c:v>
                </c:pt>
                <c:pt idx="161">
                  <c:v>40825</c:v>
                </c:pt>
                <c:pt idx="162">
                  <c:v>40826</c:v>
                </c:pt>
                <c:pt idx="163">
                  <c:v>40827</c:v>
                </c:pt>
                <c:pt idx="164">
                  <c:v>40828</c:v>
                </c:pt>
              </c:numCache>
            </c:numRef>
          </c:cat>
          <c:val>
            <c:numRef>
              <c:f>Sheet1!$C$2:$C$166</c:f>
              <c:numCache>
                <c:formatCode>General</c:formatCode>
                <c:ptCount val="165"/>
                <c:pt idx="0">
                  <c:v>90</c:v>
                </c:pt>
                <c:pt idx="1">
                  <c:v>90</c:v>
                </c:pt>
                <c:pt idx="2">
                  <c:v>90</c:v>
                </c:pt>
                <c:pt idx="3">
                  <c:v>90</c:v>
                </c:pt>
                <c:pt idx="4">
                  <c:v>90</c:v>
                </c:pt>
                <c:pt idx="5">
                  <c:v>90</c:v>
                </c:pt>
                <c:pt idx="6">
                  <c:v>90</c:v>
                </c:pt>
                <c:pt idx="7">
                  <c:v>90</c:v>
                </c:pt>
                <c:pt idx="8">
                  <c:v>90</c:v>
                </c:pt>
                <c:pt idx="9">
                  <c:v>90</c:v>
                </c:pt>
                <c:pt idx="10">
                  <c:v>90</c:v>
                </c:pt>
                <c:pt idx="11">
                  <c:v>90</c:v>
                </c:pt>
                <c:pt idx="12">
                  <c:v>90</c:v>
                </c:pt>
                <c:pt idx="13">
                  <c:v>90</c:v>
                </c:pt>
                <c:pt idx="14">
                  <c:v>90</c:v>
                </c:pt>
                <c:pt idx="15">
                  <c:v>90</c:v>
                </c:pt>
                <c:pt idx="16">
                  <c:v>90</c:v>
                </c:pt>
                <c:pt idx="17">
                  <c:v>90</c:v>
                </c:pt>
                <c:pt idx="18">
                  <c:v>90</c:v>
                </c:pt>
                <c:pt idx="19">
                  <c:v>90</c:v>
                </c:pt>
                <c:pt idx="20">
                  <c:v>90</c:v>
                </c:pt>
                <c:pt idx="21">
                  <c:v>90</c:v>
                </c:pt>
                <c:pt idx="22">
                  <c:v>90</c:v>
                </c:pt>
                <c:pt idx="23">
                  <c:v>90</c:v>
                </c:pt>
                <c:pt idx="24">
                  <c:v>90</c:v>
                </c:pt>
                <c:pt idx="25">
                  <c:v>90</c:v>
                </c:pt>
                <c:pt idx="26">
                  <c:v>90</c:v>
                </c:pt>
                <c:pt idx="27">
                  <c:v>90</c:v>
                </c:pt>
                <c:pt idx="28">
                  <c:v>90</c:v>
                </c:pt>
                <c:pt idx="29">
                  <c:v>90</c:v>
                </c:pt>
                <c:pt idx="30">
                  <c:v>90</c:v>
                </c:pt>
                <c:pt idx="31">
                  <c:v>90</c:v>
                </c:pt>
                <c:pt idx="32">
                  <c:v>90</c:v>
                </c:pt>
                <c:pt idx="33">
                  <c:v>90</c:v>
                </c:pt>
                <c:pt idx="34">
                  <c:v>90</c:v>
                </c:pt>
                <c:pt idx="35">
                  <c:v>90</c:v>
                </c:pt>
                <c:pt idx="36">
                  <c:v>90</c:v>
                </c:pt>
                <c:pt idx="37">
                  <c:v>90</c:v>
                </c:pt>
                <c:pt idx="38">
                  <c:v>90</c:v>
                </c:pt>
                <c:pt idx="39">
                  <c:v>90</c:v>
                </c:pt>
                <c:pt idx="40">
                  <c:v>90</c:v>
                </c:pt>
                <c:pt idx="41">
                  <c:v>90</c:v>
                </c:pt>
                <c:pt idx="42">
                  <c:v>90</c:v>
                </c:pt>
                <c:pt idx="43">
                  <c:v>90</c:v>
                </c:pt>
                <c:pt idx="44">
                  <c:v>90</c:v>
                </c:pt>
                <c:pt idx="45">
                  <c:v>90</c:v>
                </c:pt>
                <c:pt idx="46">
                  <c:v>90</c:v>
                </c:pt>
                <c:pt idx="47">
                  <c:v>90</c:v>
                </c:pt>
                <c:pt idx="48">
                  <c:v>90</c:v>
                </c:pt>
                <c:pt idx="49">
                  <c:v>90</c:v>
                </c:pt>
                <c:pt idx="50">
                  <c:v>90</c:v>
                </c:pt>
                <c:pt idx="51">
                  <c:v>90</c:v>
                </c:pt>
                <c:pt idx="52">
                  <c:v>90</c:v>
                </c:pt>
                <c:pt idx="53">
                  <c:v>90</c:v>
                </c:pt>
                <c:pt idx="54">
                  <c:v>90</c:v>
                </c:pt>
                <c:pt idx="55">
                  <c:v>90</c:v>
                </c:pt>
                <c:pt idx="56">
                  <c:v>90</c:v>
                </c:pt>
                <c:pt idx="57">
                  <c:v>90</c:v>
                </c:pt>
                <c:pt idx="58">
                  <c:v>90</c:v>
                </c:pt>
                <c:pt idx="59">
                  <c:v>90</c:v>
                </c:pt>
                <c:pt idx="60">
                  <c:v>90</c:v>
                </c:pt>
                <c:pt idx="61">
                  <c:v>90</c:v>
                </c:pt>
                <c:pt idx="62">
                  <c:v>90</c:v>
                </c:pt>
                <c:pt idx="63">
                  <c:v>90</c:v>
                </c:pt>
                <c:pt idx="64">
                  <c:v>90</c:v>
                </c:pt>
                <c:pt idx="65">
                  <c:v>90</c:v>
                </c:pt>
                <c:pt idx="66">
                  <c:v>90</c:v>
                </c:pt>
                <c:pt idx="67">
                  <c:v>90</c:v>
                </c:pt>
                <c:pt idx="68">
                  <c:v>90</c:v>
                </c:pt>
                <c:pt idx="69">
                  <c:v>90</c:v>
                </c:pt>
                <c:pt idx="70">
                  <c:v>90</c:v>
                </c:pt>
                <c:pt idx="71">
                  <c:v>90</c:v>
                </c:pt>
                <c:pt idx="72">
                  <c:v>90</c:v>
                </c:pt>
                <c:pt idx="73">
                  <c:v>90</c:v>
                </c:pt>
                <c:pt idx="74">
                  <c:v>90</c:v>
                </c:pt>
                <c:pt idx="75">
                  <c:v>90</c:v>
                </c:pt>
                <c:pt idx="76">
                  <c:v>90</c:v>
                </c:pt>
                <c:pt idx="77">
                  <c:v>90</c:v>
                </c:pt>
                <c:pt idx="78">
                  <c:v>90</c:v>
                </c:pt>
                <c:pt idx="79">
                  <c:v>90</c:v>
                </c:pt>
                <c:pt idx="80">
                  <c:v>90</c:v>
                </c:pt>
                <c:pt idx="81">
                  <c:v>90</c:v>
                </c:pt>
                <c:pt idx="82">
                  <c:v>90</c:v>
                </c:pt>
                <c:pt idx="83">
                  <c:v>90</c:v>
                </c:pt>
                <c:pt idx="84">
                  <c:v>90</c:v>
                </c:pt>
                <c:pt idx="85">
                  <c:v>90</c:v>
                </c:pt>
                <c:pt idx="86">
                  <c:v>90</c:v>
                </c:pt>
                <c:pt idx="87">
                  <c:v>90</c:v>
                </c:pt>
                <c:pt idx="88">
                  <c:v>90</c:v>
                </c:pt>
                <c:pt idx="89">
                  <c:v>90</c:v>
                </c:pt>
                <c:pt idx="90">
                  <c:v>90</c:v>
                </c:pt>
                <c:pt idx="91">
                  <c:v>90</c:v>
                </c:pt>
                <c:pt idx="92">
                  <c:v>90</c:v>
                </c:pt>
                <c:pt idx="93">
                  <c:v>90</c:v>
                </c:pt>
                <c:pt idx="94">
                  <c:v>90</c:v>
                </c:pt>
                <c:pt idx="95">
                  <c:v>90</c:v>
                </c:pt>
                <c:pt idx="96">
                  <c:v>90</c:v>
                </c:pt>
                <c:pt idx="97">
                  <c:v>90</c:v>
                </c:pt>
                <c:pt idx="98">
                  <c:v>90</c:v>
                </c:pt>
                <c:pt idx="99">
                  <c:v>90</c:v>
                </c:pt>
                <c:pt idx="100">
                  <c:v>90</c:v>
                </c:pt>
                <c:pt idx="101">
                  <c:v>90</c:v>
                </c:pt>
                <c:pt idx="102">
                  <c:v>90</c:v>
                </c:pt>
                <c:pt idx="103">
                  <c:v>90</c:v>
                </c:pt>
                <c:pt idx="104">
                  <c:v>90</c:v>
                </c:pt>
                <c:pt idx="105">
                  <c:v>90</c:v>
                </c:pt>
                <c:pt idx="106">
                  <c:v>90</c:v>
                </c:pt>
                <c:pt idx="107">
                  <c:v>90</c:v>
                </c:pt>
                <c:pt idx="108">
                  <c:v>90</c:v>
                </c:pt>
                <c:pt idx="109">
                  <c:v>90</c:v>
                </c:pt>
                <c:pt idx="110">
                  <c:v>90</c:v>
                </c:pt>
                <c:pt idx="111">
                  <c:v>90</c:v>
                </c:pt>
                <c:pt idx="112">
                  <c:v>90</c:v>
                </c:pt>
                <c:pt idx="113">
                  <c:v>90</c:v>
                </c:pt>
                <c:pt idx="114">
                  <c:v>90</c:v>
                </c:pt>
                <c:pt idx="115">
                  <c:v>90</c:v>
                </c:pt>
                <c:pt idx="116">
                  <c:v>90</c:v>
                </c:pt>
                <c:pt idx="117">
                  <c:v>90</c:v>
                </c:pt>
                <c:pt idx="118">
                  <c:v>90</c:v>
                </c:pt>
                <c:pt idx="119">
                  <c:v>90</c:v>
                </c:pt>
                <c:pt idx="120">
                  <c:v>90</c:v>
                </c:pt>
                <c:pt idx="121">
                  <c:v>90</c:v>
                </c:pt>
                <c:pt idx="122">
                  <c:v>90</c:v>
                </c:pt>
                <c:pt idx="123">
                  <c:v>90</c:v>
                </c:pt>
                <c:pt idx="124">
                  <c:v>90</c:v>
                </c:pt>
                <c:pt idx="125">
                  <c:v>90</c:v>
                </c:pt>
                <c:pt idx="126">
                  <c:v>90</c:v>
                </c:pt>
                <c:pt idx="127">
                  <c:v>90</c:v>
                </c:pt>
                <c:pt idx="128">
                  <c:v>90</c:v>
                </c:pt>
                <c:pt idx="129">
                  <c:v>90</c:v>
                </c:pt>
                <c:pt idx="130">
                  <c:v>90</c:v>
                </c:pt>
                <c:pt idx="131">
                  <c:v>90</c:v>
                </c:pt>
                <c:pt idx="132">
                  <c:v>90</c:v>
                </c:pt>
                <c:pt idx="133">
                  <c:v>90</c:v>
                </c:pt>
                <c:pt idx="134">
                  <c:v>90</c:v>
                </c:pt>
                <c:pt idx="135">
                  <c:v>90</c:v>
                </c:pt>
                <c:pt idx="136">
                  <c:v>90</c:v>
                </c:pt>
                <c:pt idx="137">
                  <c:v>90</c:v>
                </c:pt>
                <c:pt idx="138">
                  <c:v>90</c:v>
                </c:pt>
                <c:pt idx="139">
                  <c:v>90</c:v>
                </c:pt>
                <c:pt idx="140">
                  <c:v>90</c:v>
                </c:pt>
                <c:pt idx="141">
                  <c:v>90</c:v>
                </c:pt>
                <c:pt idx="142">
                  <c:v>90</c:v>
                </c:pt>
                <c:pt idx="143">
                  <c:v>90</c:v>
                </c:pt>
                <c:pt idx="144">
                  <c:v>90</c:v>
                </c:pt>
                <c:pt idx="145">
                  <c:v>90</c:v>
                </c:pt>
                <c:pt idx="146">
                  <c:v>90</c:v>
                </c:pt>
                <c:pt idx="147">
                  <c:v>90</c:v>
                </c:pt>
                <c:pt idx="148">
                  <c:v>90</c:v>
                </c:pt>
                <c:pt idx="149">
                  <c:v>90</c:v>
                </c:pt>
                <c:pt idx="150">
                  <c:v>90</c:v>
                </c:pt>
                <c:pt idx="151">
                  <c:v>90</c:v>
                </c:pt>
                <c:pt idx="152">
                  <c:v>90</c:v>
                </c:pt>
                <c:pt idx="153">
                  <c:v>90</c:v>
                </c:pt>
                <c:pt idx="154">
                  <c:v>90</c:v>
                </c:pt>
                <c:pt idx="155">
                  <c:v>90</c:v>
                </c:pt>
                <c:pt idx="156">
                  <c:v>90</c:v>
                </c:pt>
                <c:pt idx="157">
                  <c:v>90</c:v>
                </c:pt>
                <c:pt idx="158">
                  <c:v>90</c:v>
                </c:pt>
                <c:pt idx="159">
                  <c:v>90</c:v>
                </c:pt>
                <c:pt idx="160">
                  <c:v>90</c:v>
                </c:pt>
                <c:pt idx="161">
                  <c:v>90</c:v>
                </c:pt>
                <c:pt idx="162">
                  <c:v>90</c:v>
                </c:pt>
                <c:pt idx="163">
                  <c:v>90</c:v>
                </c:pt>
                <c:pt idx="164">
                  <c:v>90</c:v>
                </c:pt>
              </c:numCache>
            </c:numRef>
          </c:val>
          <c:smooth val="0"/>
        </c:ser>
        <c:ser>
          <c:idx val="3"/>
          <c:order val="3"/>
          <c:tx>
            <c:strRef>
              <c:f>Sheet1!$D$1</c:f>
              <c:strCache>
                <c:ptCount val="1"/>
                <c:pt idx="0">
                  <c:v>Danger</c:v>
                </c:pt>
              </c:strCache>
            </c:strRef>
          </c:tx>
          <c:spPr>
            <a:ln w="41275">
              <a:solidFill>
                <a:srgbClr val="FFC000"/>
              </a:solidFill>
            </a:ln>
          </c:spPr>
          <c:marker>
            <c:symbol val="none"/>
          </c:marker>
          <c:cat>
            <c:numRef>
              <c:f>Sheet1!$A$2:$A$166</c:f>
              <c:numCache>
                <c:formatCode>m/d/yyyy</c:formatCode>
                <c:ptCount val="165"/>
                <c:pt idx="0">
                  <c:v>40664</c:v>
                </c:pt>
                <c:pt idx="1">
                  <c:v>40665</c:v>
                </c:pt>
                <c:pt idx="2">
                  <c:v>40666</c:v>
                </c:pt>
                <c:pt idx="3">
                  <c:v>40667</c:v>
                </c:pt>
                <c:pt idx="4">
                  <c:v>40668</c:v>
                </c:pt>
                <c:pt idx="5">
                  <c:v>40669</c:v>
                </c:pt>
                <c:pt idx="6">
                  <c:v>40670</c:v>
                </c:pt>
                <c:pt idx="7">
                  <c:v>40671</c:v>
                </c:pt>
                <c:pt idx="8">
                  <c:v>40672</c:v>
                </c:pt>
                <c:pt idx="9">
                  <c:v>40673</c:v>
                </c:pt>
                <c:pt idx="10">
                  <c:v>40674</c:v>
                </c:pt>
                <c:pt idx="11">
                  <c:v>40675</c:v>
                </c:pt>
                <c:pt idx="12">
                  <c:v>40676</c:v>
                </c:pt>
                <c:pt idx="13">
                  <c:v>40677</c:v>
                </c:pt>
                <c:pt idx="14">
                  <c:v>40678</c:v>
                </c:pt>
                <c:pt idx="15">
                  <c:v>40679</c:v>
                </c:pt>
                <c:pt idx="16">
                  <c:v>40680</c:v>
                </c:pt>
                <c:pt idx="17">
                  <c:v>40681</c:v>
                </c:pt>
                <c:pt idx="18">
                  <c:v>40682</c:v>
                </c:pt>
                <c:pt idx="19">
                  <c:v>40683</c:v>
                </c:pt>
                <c:pt idx="20">
                  <c:v>40684</c:v>
                </c:pt>
                <c:pt idx="21">
                  <c:v>40685</c:v>
                </c:pt>
                <c:pt idx="22">
                  <c:v>40686</c:v>
                </c:pt>
                <c:pt idx="23">
                  <c:v>40687</c:v>
                </c:pt>
                <c:pt idx="24">
                  <c:v>40688</c:v>
                </c:pt>
                <c:pt idx="25">
                  <c:v>40689</c:v>
                </c:pt>
                <c:pt idx="26">
                  <c:v>40690</c:v>
                </c:pt>
                <c:pt idx="27">
                  <c:v>40691</c:v>
                </c:pt>
                <c:pt idx="28">
                  <c:v>40692</c:v>
                </c:pt>
                <c:pt idx="29">
                  <c:v>40693</c:v>
                </c:pt>
                <c:pt idx="30">
                  <c:v>40694</c:v>
                </c:pt>
                <c:pt idx="31">
                  <c:v>40695</c:v>
                </c:pt>
                <c:pt idx="32">
                  <c:v>40696</c:v>
                </c:pt>
                <c:pt idx="33">
                  <c:v>40697</c:v>
                </c:pt>
                <c:pt idx="34">
                  <c:v>40698</c:v>
                </c:pt>
                <c:pt idx="35">
                  <c:v>40699</c:v>
                </c:pt>
                <c:pt idx="36">
                  <c:v>40700</c:v>
                </c:pt>
                <c:pt idx="37">
                  <c:v>40701</c:v>
                </c:pt>
                <c:pt idx="38">
                  <c:v>40702</c:v>
                </c:pt>
                <c:pt idx="39">
                  <c:v>40703</c:v>
                </c:pt>
                <c:pt idx="40">
                  <c:v>40704</c:v>
                </c:pt>
                <c:pt idx="41">
                  <c:v>40705</c:v>
                </c:pt>
                <c:pt idx="42">
                  <c:v>40706</c:v>
                </c:pt>
                <c:pt idx="43">
                  <c:v>40707</c:v>
                </c:pt>
                <c:pt idx="44">
                  <c:v>40708</c:v>
                </c:pt>
                <c:pt idx="45">
                  <c:v>40709</c:v>
                </c:pt>
                <c:pt idx="46">
                  <c:v>40710</c:v>
                </c:pt>
                <c:pt idx="47">
                  <c:v>40711</c:v>
                </c:pt>
                <c:pt idx="48">
                  <c:v>40712</c:v>
                </c:pt>
                <c:pt idx="49">
                  <c:v>40713</c:v>
                </c:pt>
                <c:pt idx="50">
                  <c:v>40714</c:v>
                </c:pt>
                <c:pt idx="51">
                  <c:v>40715</c:v>
                </c:pt>
                <c:pt idx="52">
                  <c:v>40716</c:v>
                </c:pt>
                <c:pt idx="53">
                  <c:v>40717</c:v>
                </c:pt>
                <c:pt idx="54">
                  <c:v>40718</c:v>
                </c:pt>
                <c:pt idx="55">
                  <c:v>40719</c:v>
                </c:pt>
                <c:pt idx="56">
                  <c:v>40720</c:v>
                </c:pt>
                <c:pt idx="57">
                  <c:v>40721</c:v>
                </c:pt>
                <c:pt idx="58">
                  <c:v>40722</c:v>
                </c:pt>
                <c:pt idx="59">
                  <c:v>40723</c:v>
                </c:pt>
                <c:pt idx="60">
                  <c:v>40724</c:v>
                </c:pt>
                <c:pt idx="61">
                  <c:v>40725</c:v>
                </c:pt>
                <c:pt idx="62">
                  <c:v>40726</c:v>
                </c:pt>
                <c:pt idx="63">
                  <c:v>40727</c:v>
                </c:pt>
                <c:pt idx="64">
                  <c:v>40728</c:v>
                </c:pt>
                <c:pt idx="65">
                  <c:v>40729</c:v>
                </c:pt>
                <c:pt idx="66">
                  <c:v>40730</c:v>
                </c:pt>
                <c:pt idx="67">
                  <c:v>40731</c:v>
                </c:pt>
                <c:pt idx="68">
                  <c:v>40732</c:v>
                </c:pt>
                <c:pt idx="69">
                  <c:v>40733</c:v>
                </c:pt>
                <c:pt idx="70">
                  <c:v>40734</c:v>
                </c:pt>
                <c:pt idx="71">
                  <c:v>40735</c:v>
                </c:pt>
                <c:pt idx="72">
                  <c:v>40736</c:v>
                </c:pt>
                <c:pt idx="73">
                  <c:v>40737</c:v>
                </c:pt>
                <c:pt idx="74">
                  <c:v>40738</c:v>
                </c:pt>
                <c:pt idx="75">
                  <c:v>40739</c:v>
                </c:pt>
                <c:pt idx="76">
                  <c:v>40740</c:v>
                </c:pt>
                <c:pt idx="77">
                  <c:v>40741</c:v>
                </c:pt>
                <c:pt idx="78">
                  <c:v>40742</c:v>
                </c:pt>
                <c:pt idx="79">
                  <c:v>40743</c:v>
                </c:pt>
                <c:pt idx="80">
                  <c:v>40744</c:v>
                </c:pt>
                <c:pt idx="81">
                  <c:v>40745</c:v>
                </c:pt>
                <c:pt idx="82">
                  <c:v>40746</c:v>
                </c:pt>
                <c:pt idx="83">
                  <c:v>40747</c:v>
                </c:pt>
                <c:pt idx="84">
                  <c:v>40748</c:v>
                </c:pt>
                <c:pt idx="85">
                  <c:v>40749</c:v>
                </c:pt>
                <c:pt idx="86">
                  <c:v>40750</c:v>
                </c:pt>
                <c:pt idx="87">
                  <c:v>40751</c:v>
                </c:pt>
                <c:pt idx="88">
                  <c:v>40752</c:v>
                </c:pt>
                <c:pt idx="89">
                  <c:v>40753</c:v>
                </c:pt>
                <c:pt idx="90">
                  <c:v>40754</c:v>
                </c:pt>
                <c:pt idx="91">
                  <c:v>40755</c:v>
                </c:pt>
                <c:pt idx="92">
                  <c:v>40756</c:v>
                </c:pt>
                <c:pt idx="93">
                  <c:v>40757</c:v>
                </c:pt>
                <c:pt idx="94">
                  <c:v>40758</c:v>
                </c:pt>
                <c:pt idx="95">
                  <c:v>40759</c:v>
                </c:pt>
                <c:pt idx="96">
                  <c:v>40760</c:v>
                </c:pt>
                <c:pt idx="97">
                  <c:v>40761</c:v>
                </c:pt>
                <c:pt idx="98">
                  <c:v>40762</c:v>
                </c:pt>
                <c:pt idx="99">
                  <c:v>40763</c:v>
                </c:pt>
                <c:pt idx="100">
                  <c:v>40764</c:v>
                </c:pt>
                <c:pt idx="101">
                  <c:v>40765</c:v>
                </c:pt>
                <c:pt idx="102">
                  <c:v>40766</c:v>
                </c:pt>
                <c:pt idx="103">
                  <c:v>40767</c:v>
                </c:pt>
                <c:pt idx="104">
                  <c:v>40768</c:v>
                </c:pt>
                <c:pt idx="105">
                  <c:v>40769</c:v>
                </c:pt>
                <c:pt idx="106">
                  <c:v>40770</c:v>
                </c:pt>
                <c:pt idx="107">
                  <c:v>40771</c:v>
                </c:pt>
                <c:pt idx="108">
                  <c:v>40772</c:v>
                </c:pt>
                <c:pt idx="109">
                  <c:v>40773</c:v>
                </c:pt>
                <c:pt idx="110">
                  <c:v>40774</c:v>
                </c:pt>
                <c:pt idx="111">
                  <c:v>40775</c:v>
                </c:pt>
                <c:pt idx="112">
                  <c:v>40776</c:v>
                </c:pt>
                <c:pt idx="113">
                  <c:v>40777</c:v>
                </c:pt>
                <c:pt idx="114">
                  <c:v>40778</c:v>
                </c:pt>
                <c:pt idx="115">
                  <c:v>40779</c:v>
                </c:pt>
                <c:pt idx="116">
                  <c:v>40780</c:v>
                </c:pt>
                <c:pt idx="117">
                  <c:v>40781</c:v>
                </c:pt>
                <c:pt idx="118">
                  <c:v>40782</c:v>
                </c:pt>
                <c:pt idx="119">
                  <c:v>40783</c:v>
                </c:pt>
                <c:pt idx="120">
                  <c:v>40784</c:v>
                </c:pt>
                <c:pt idx="121">
                  <c:v>40785</c:v>
                </c:pt>
                <c:pt idx="122">
                  <c:v>40786</c:v>
                </c:pt>
                <c:pt idx="123">
                  <c:v>40787</c:v>
                </c:pt>
                <c:pt idx="124">
                  <c:v>40788</c:v>
                </c:pt>
                <c:pt idx="125">
                  <c:v>40789</c:v>
                </c:pt>
                <c:pt idx="126">
                  <c:v>40790</c:v>
                </c:pt>
                <c:pt idx="127">
                  <c:v>40791</c:v>
                </c:pt>
                <c:pt idx="128">
                  <c:v>40792</c:v>
                </c:pt>
                <c:pt idx="129">
                  <c:v>40793</c:v>
                </c:pt>
                <c:pt idx="130">
                  <c:v>40794</c:v>
                </c:pt>
                <c:pt idx="131">
                  <c:v>40795</c:v>
                </c:pt>
                <c:pt idx="132">
                  <c:v>40796</c:v>
                </c:pt>
                <c:pt idx="133">
                  <c:v>40797</c:v>
                </c:pt>
                <c:pt idx="134">
                  <c:v>40798</c:v>
                </c:pt>
                <c:pt idx="135">
                  <c:v>40799</c:v>
                </c:pt>
                <c:pt idx="136">
                  <c:v>40800</c:v>
                </c:pt>
                <c:pt idx="137">
                  <c:v>40801</c:v>
                </c:pt>
                <c:pt idx="138">
                  <c:v>40802</c:v>
                </c:pt>
                <c:pt idx="139">
                  <c:v>40803</c:v>
                </c:pt>
                <c:pt idx="140">
                  <c:v>40804</c:v>
                </c:pt>
                <c:pt idx="141">
                  <c:v>40805</c:v>
                </c:pt>
                <c:pt idx="142">
                  <c:v>40806</c:v>
                </c:pt>
                <c:pt idx="143">
                  <c:v>40807</c:v>
                </c:pt>
                <c:pt idx="144">
                  <c:v>40808</c:v>
                </c:pt>
                <c:pt idx="145">
                  <c:v>40809</c:v>
                </c:pt>
                <c:pt idx="146">
                  <c:v>40810</c:v>
                </c:pt>
                <c:pt idx="147">
                  <c:v>40811</c:v>
                </c:pt>
                <c:pt idx="148">
                  <c:v>40812</c:v>
                </c:pt>
                <c:pt idx="149">
                  <c:v>40813</c:v>
                </c:pt>
                <c:pt idx="150">
                  <c:v>40814</c:v>
                </c:pt>
                <c:pt idx="151">
                  <c:v>40815</c:v>
                </c:pt>
                <c:pt idx="152">
                  <c:v>40816</c:v>
                </c:pt>
                <c:pt idx="153">
                  <c:v>40817</c:v>
                </c:pt>
                <c:pt idx="154">
                  <c:v>40818</c:v>
                </c:pt>
                <c:pt idx="155">
                  <c:v>40819</c:v>
                </c:pt>
                <c:pt idx="156">
                  <c:v>40820</c:v>
                </c:pt>
                <c:pt idx="157">
                  <c:v>40821</c:v>
                </c:pt>
                <c:pt idx="158">
                  <c:v>40822</c:v>
                </c:pt>
                <c:pt idx="159">
                  <c:v>40823</c:v>
                </c:pt>
                <c:pt idx="160">
                  <c:v>40824</c:v>
                </c:pt>
                <c:pt idx="161">
                  <c:v>40825</c:v>
                </c:pt>
                <c:pt idx="162">
                  <c:v>40826</c:v>
                </c:pt>
                <c:pt idx="163">
                  <c:v>40827</c:v>
                </c:pt>
                <c:pt idx="164">
                  <c:v>40828</c:v>
                </c:pt>
              </c:numCache>
            </c:numRef>
          </c:cat>
          <c:val>
            <c:numRef>
              <c:f>Sheet1!$D$2:$D$166</c:f>
              <c:numCache>
                <c:formatCode>General</c:formatCode>
                <c:ptCount val="165"/>
                <c:pt idx="0">
                  <c:v>105</c:v>
                </c:pt>
                <c:pt idx="1">
                  <c:v>105</c:v>
                </c:pt>
                <c:pt idx="2">
                  <c:v>105</c:v>
                </c:pt>
                <c:pt idx="3">
                  <c:v>105</c:v>
                </c:pt>
                <c:pt idx="4">
                  <c:v>105</c:v>
                </c:pt>
                <c:pt idx="5">
                  <c:v>105</c:v>
                </c:pt>
                <c:pt idx="6">
                  <c:v>105</c:v>
                </c:pt>
                <c:pt idx="7">
                  <c:v>105</c:v>
                </c:pt>
                <c:pt idx="8">
                  <c:v>105</c:v>
                </c:pt>
                <c:pt idx="9">
                  <c:v>105</c:v>
                </c:pt>
                <c:pt idx="10">
                  <c:v>105</c:v>
                </c:pt>
                <c:pt idx="11">
                  <c:v>105</c:v>
                </c:pt>
                <c:pt idx="12">
                  <c:v>105</c:v>
                </c:pt>
                <c:pt idx="13">
                  <c:v>105</c:v>
                </c:pt>
                <c:pt idx="14">
                  <c:v>105</c:v>
                </c:pt>
                <c:pt idx="15">
                  <c:v>105</c:v>
                </c:pt>
                <c:pt idx="16">
                  <c:v>105</c:v>
                </c:pt>
                <c:pt idx="17">
                  <c:v>105</c:v>
                </c:pt>
                <c:pt idx="18">
                  <c:v>105</c:v>
                </c:pt>
                <c:pt idx="19">
                  <c:v>105</c:v>
                </c:pt>
                <c:pt idx="20">
                  <c:v>105</c:v>
                </c:pt>
                <c:pt idx="21">
                  <c:v>105</c:v>
                </c:pt>
                <c:pt idx="22">
                  <c:v>105</c:v>
                </c:pt>
                <c:pt idx="23">
                  <c:v>105</c:v>
                </c:pt>
                <c:pt idx="24">
                  <c:v>105</c:v>
                </c:pt>
                <c:pt idx="25">
                  <c:v>105</c:v>
                </c:pt>
                <c:pt idx="26">
                  <c:v>105</c:v>
                </c:pt>
                <c:pt idx="27">
                  <c:v>105</c:v>
                </c:pt>
                <c:pt idx="28">
                  <c:v>105</c:v>
                </c:pt>
                <c:pt idx="29">
                  <c:v>105</c:v>
                </c:pt>
                <c:pt idx="30">
                  <c:v>105</c:v>
                </c:pt>
                <c:pt idx="31">
                  <c:v>105</c:v>
                </c:pt>
                <c:pt idx="32">
                  <c:v>105</c:v>
                </c:pt>
                <c:pt idx="33">
                  <c:v>105</c:v>
                </c:pt>
                <c:pt idx="34">
                  <c:v>105</c:v>
                </c:pt>
                <c:pt idx="35">
                  <c:v>105</c:v>
                </c:pt>
                <c:pt idx="36">
                  <c:v>105</c:v>
                </c:pt>
                <c:pt idx="37">
                  <c:v>105</c:v>
                </c:pt>
                <c:pt idx="38">
                  <c:v>105</c:v>
                </c:pt>
                <c:pt idx="39">
                  <c:v>105</c:v>
                </c:pt>
                <c:pt idx="40">
                  <c:v>105</c:v>
                </c:pt>
                <c:pt idx="41">
                  <c:v>105</c:v>
                </c:pt>
                <c:pt idx="42">
                  <c:v>105</c:v>
                </c:pt>
                <c:pt idx="43">
                  <c:v>105</c:v>
                </c:pt>
                <c:pt idx="44">
                  <c:v>105</c:v>
                </c:pt>
                <c:pt idx="45">
                  <c:v>105</c:v>
                </c:pt>
                <c:pt idx="46">
                  <c:v>105</c:v>
                </c:pt>
                <c:pt idx="47">
                  <c:v>105</c:v>
                </c:pt>
                <c:pt idx="48">
                  <c:v>105</c:v>
                </c:pt>
                <c:pt idx="49">
                  <c:v>105</c:v>
                </c:pt>
                <c:pt idx="50">
                  <c:v>105</c:v>
                </c:pt>
                <c:pt idx="51">
                  <c:v>105</c:v>
                </c:pt>
                <c:pt idx="52">
                  <c:v>105</c:v>
                </c:pt>
                <c:pt idx="53">
                  <c:v>105</c:v>
                </c:pt>
                <c:pt idx="54">
                  <c:v>105</c:v>
                </c:pt>
                <c:pt idx="55">
                  <c:v>105</c:v>
                </c:pt>
                <c:pt idx="56">
                  <c:v>105</c:v>
                </c:pt>
                <c:pt idx="57">
                  <c:v>105</c:v>
                </c:pt>
                <c:pt idx="58">
                  <c:v>105</c:v>
                </c:pt>
                <c:pt idx="59">
                  <c:v>105</c:v>
                </c:pt>
                <c:pt idx="60">
                  <c:v>105</c:v>
                </c:pt>
                <c:pt idx="61">
                  <c:v>105</c:v>
                </c:pt>
                <c:pt idx="62">
                  <c:v>105</c:v>
                </c:pt>
                <c:pt idx="63">
                  <c:v>105</c:v>
                </c:pt>
                <c:pt idx="64">
                  <c:v>105</c:v>
                </c:pt>
                <c:pt idx="65">
                  <c:v>105</c:v>
                </c:pt>
                <c:pt idx="66">
                  <c:v>105</c:v>
                </c:pt>
                <c:pt idx="67">
                  <c:v>105</c:v>
                </c:pt>
                <c:pt idx="68">
                  <c:v>105</c:v>
                </c:pt>
                <c:pt idx="69">
                  <c:v>105</c:v>
                </c:pt>
                <c:pt idx="70">
                  <c:v>105</c:v>
                </c:pt>
                <c:pt idx="71">
                  <c:v>105</c:v>
                </c:pt>
                <c:pt idx="72">
                  <c:v>105</c:v>
                </c:pt>
                <c:pt idx="73">
                  <c:v>105</c:v>
                </c:pt>
                <c:pt idx="74">
                  <c:v>105</c:v>
                </c:pt>
                <c:pt idx="75">
                  <c:v>105</c:v>
                </c:pt>
                <c:pt idx="76">
                  <c:v>105</c:v>
                </c:pt>
                <c:pt idx="77">
                  <c:v>105</c:v>
                </c:pt>
                <c:pt idx="78">
                  <c:v>105</c:v>
                </c:pt>
                <c:pt idx="79">
                  <c:v>105</c:v>
                </c:pt>
                <c:pt idx="80">
                  <c:v>105</c:v>
                </c:pt>
                <c:pt idx="81">
                  <c:v>105</c:v>
                </c:pt>
                <c:pt idx="82">
                  <c:v>105</c:v>
                </c:pt>
                <c:pt idx="83">
                  <c:v>105</c:v>
                </c:pt>
                <c:pt idx="84">
                  <c:v>105</c:v>
                </c:pt>
                <c:pt idx="85">
                  <c:v>105</c:v>
                </c:pt>
                <c:pt idx="86">
                  <c:v>105</c:v>
                </c:pt>
                <c:pt idx="87">
                  <c:v>105</c:v>
                </c:pt>
                <c:pt idx="88">
                  <c:v>105</c:v>
                </c:pt>
                <c:pt idx="89">
                  <c:v>105</c:v>
                </c:pt>
                <c:pt idx="90">
                  <c:v>105</c:v>
                </c:pt>
                <c:pt idx="91">
                  <c:v>105</c:v>
                </c:pt>
                <c:pt idx="92">
                  <c:v>105</c:v>
                </c:pt>
                <c:pt idx="93">
                  <c:v>105</c:v>
                </c:pt>
                <c:pt idx="94">
                  <c:v>105</c:v>
                </c:pt>
                <c:pt idx="95">
                  <c:v>105</c:v>
                </c:pt>
                <c:pt idx="96">
                  <c:v>105</c:v>
                </c:pt>
                <c:pt idx="97">
                  <c:v>105</c:v>
                </c:pt>
                <c:pt idx="98">
                  <c:v>105</c:v>
                </c:pt>
                <c:pt idx="99">
                  <c:v>105</c:v>
                </c:pt>
                <c:pt idx="100">
                  <c:v>105</c:v>
                </c:pt>
                <c:pt idx="101">
                  <c:v>105</c:v>
                </c:pt>
                <c:pt idx="102">
                  <c:v>105</c:v>
                </c:pt>
                <c:pt idx="103">
                  <c:v>105</c:v>
                </c:pt>
                <c:pt idx="104">
                  <c:v>105</c:v>
                </c:pt>
                <c:pt idx="105">
                  <c:v>105</c:v>
                </c:pt>
                <c:pt idx="106">
                  <c:v>105</c:v>
                </c:pt>
                <c:pt idx="107">
                  <c:v>105</c:v>
                </c:pt>
                <c:pt idx="108">
                  <c:v>105</c:v>
                </c:pt>
                <c:pt idx="109">
                  <c:v>105</c:v>
                </c:pt>
                <c:pt idx="110">
                  <c:v>105</c:v>
                </c:pt>
                <c:pt idx="111">
                  <c:v>105</c:v>
                </c:pt>
                <c:pt idx="112">
                  <c:v>105</c:v>
                </c:pt>
                <c:pt idx="113">
                  <c:v>105</c:v>
                </c:pt>
                <c:pt idx="114">
                  <c:v>105</c:v>
                </c:pt>
                <c:pt idx="115">
                  <c:v>105</c:v>
                </c:pt>
                <c:pt idx="116">
                  <c:v>105</c:v>
                </c:pt>
                <c:pt idx="117">
                  <c:v>105</c:v>
                </c:pt>
                <c:pt idx="118">
                  <c:v>105</c:v>
                </c:pt>
                <c:pt idx="119">
                  <c:v>105</c:v>
                </c:pt>
                <c:pt idx="120">
                  <c:v>105</c:v>
                </c:pt>
                <c:pt idx="121">
                  <c:v>105</c:v>
                </c:pt>
                <c:pt idx="122">
                  <c:v>105</c:v>
                </c:pt>
                <c:pt idx="123">
                  <c:v>105</c:v>
                </c:pt>
                <c:pt idx="124">
                  <c:v>105</c:v>
                </c:pt>
                <c:pt idx="125">
                  <c:v>105</c:v>
                </c:pt>
                <c:pt idx="126">
                  <c:v>105</c:v>
                </c:pt>
                <c:pt idx="127">
                  <c:v>105</c:v>
                </c:pt>
                <c:pt idx="128">
                  <c:v>105</c:v>
                </c:pt>
                <c:pt idx="129">
                  <c:v>105</c:v>
                </c:pt>
                <c:pt idx="130">
                  <c:v>105</c:v>
                </c:pt>
                <c:pt idx="131">
                  <c:v>105</c:v>
                </c:pt>
                <c:pt idx="132">
                  <c:v>105</c:v>
                </c:pt>
                <c:pt idx="133">
                  <c:v>105</c:v>
                </c:pt>
                <c:pt idx="134">
                  <c:v>105</c:v>
                </c:pt>
                <c:pt idx="135">
                  <c:v>105</c:v>
                </c:pt>
                <c:pt idx="136">
                  <c:v>105</c:v>
                </c:pt>
                <c:pt idx="137">
                  <c:v>105</c:v>
                </c:pt>
                <c:pt idx="138">
                  <c:v>105</c:v>
                </c:pt>
                <c:pt idx="139">
                  <c:v>105</c:v>
                </c:pt>
                <c:pt idx="140">
                  <c:v>105</c:v>
                </c:pt>
                <c:pt idx="141">
                  <c:v>105</c:v>
                </c:pt>
                <c:pt idx="142">
                  <c:v>105</c:v>
                </c:pt>
                <c:pt idx="143">
                  <c:v>105</c:v>
                </c:pt>
                <c:pt idx="144">
                  <c:v>105</c:v>
                </c:pt>
                <c:pt idx="145">
                  <c:v>105</c:v>
                </c:pt>
                <c:pt idx="146">
                  <c:v>105</c:v>
                </c:pt>
                <c:pt idx="147">
                  <c:v>105</c:v>
                </c:pt>
                <c:pt idx="148">
                  <c:v>105</c:v>
                </c:pt>
                <c:pt idx="149">
                  <c:v>105</c:v>
                </c:pt>
                <c:pt idx="150">
                  <c:v>105</c:v>
                </c:pt>
                <c:pt idx="151">
                  <c:v>105</c:v>
                </c:pt>
                <c:pt idx="152">
                  <c:v>105</c:v>
                </c:pt>
                <c:pt idx="153">
                  <c:v>105</c:v>
                </c:pt>
                <c:pt idx="154">
                  <c:v>105</c:v>
                </c:pt>
                <c:pt idx="155">
                  <c:v>105</c:v>
                </c:pt>
                <c:pt idx="156">
                  <c:v>105</c:v>
                </c:pt>
                <c:pt idx="157">
                  <c:v>105</c:v>
                </c:pt>
                <c:pt idx="158">
                  <c:v>105</c:v>
                </c:pt>
                <c:pt idx="159">
                  <c:v>105</c:v>
                </c:pt>
                <c:pt idx="160">
                  <c:v>105</c:v>
                </c:pt>
                <c:pt idx="161">
                  <c:v>105</c:v>
                </c:pt>
                <c:pt idx="162">
                  <c:v>105</c:v>
                </c:pt>
                <c:pt idx="163">
                  <c:v>105</c:v>
                </c:pt>
                <c:pt idx="164">
                  <c:v>105</c:v>
                </c:pt>
              </c:numCache>
            </c:numRef>
          </c:val>
          <c:smooth val="0"/>
        </c:ser>
        <c:ser>
          <c:idx val="4"/>
          <c:order val="4"/>
          <c:tx>
            <c:strRef>
              <c:f>Sheet1!$E$1</c:f>
              <c:strCache>
                <c:ptCount val="1"/>
                <c:pt idx="0">
                  <c:v>Extreme Danger</c:v>
                </c:pt>
              </c:strCache>
            </c:strRef>
          </c:tx>
          <c:spPr>
            <a:ln w="38100">
              <a:solidFill>
                <a:srgbClr val="FF0000"/>
              </a:solidFill>
            </a:ln>
          </c:spPr>
          <c:marker>
            <c:symbol val="none"/>
          </c:marker>
          <c:cat>
            <c:numRef>
              <c:f>Sheet1!$A$2:$A$166</c:f>
              <c:numCache>
                <c:formatCode>m/d/yyyy</c:formatCode>
                <c:ptCount val="165"/>
                <c:pt idx="0">
                  <c:v>40664</c:v>
                </c:pt>
                <c:pt idx="1">
                  <c:v>40665</c:v>
                </c:pt>
                <c:pt idx="2">
                  <c:v>40666</c:v>
                </c:pt>
                <c:pt idx="3">
                  <c:v>40667</c:v>
                </c:pt>
                <c:pt idx="4">
                  <c:v>40668</c:v>
                </c:pt>
                <c:pt idx="5">
                  <c:v>40669</c:v>
                </c:pt>
                <c:pt idx="6">
                  <c:v>40670</c:v>
                </c:pt>
                <c:pt idx="7">
                  <c:v>40671</c:v>
                </c:pt>
                <c:pt idx="8">
                  <c:v>40672</c:v>
                </c:pt>
                <c:pt idx="9">
                  <c:v>40673</c:v>
                </c:pt>
                <c:pt idx="10">
                  <c:v>40674</c:v>
                </c:pt>
                <c:pt idx="11">
                  <c:v>40675</c:v>
                </c:pt>
                <c:pt idx="12">
                  <c:v>40676</c:v>
                </c:pt>
                <c:pt idx="13">
                  <c:v>40677</c:v>
                </c:pt>
                <c:pt idx="14">
                  <c:v>40678</c:v>
                </c:pt>
                <c:pt idx="15">
                  <c:v>40679</c:v>
                </c:pt>
                <c:pt idx="16">
                  <c:v>40680</c:v>
                </c:pt>
                <c:pt idx="17">
                  <c:v>40681</c:v>
                </c:pt>
                <c:pt idx="18">
                  <c:v>40682</c:v>
                </c:pt>
                <c:pt idx="19">
                  <c:v>40683</c:v>
                </c:pt>
                <c:pt idx="20">
                  <c:v>40684</c:v>
                </c:pt>
                <c:pt idx="21">
                  <c:v>40685</c:v>
                </c:pt>
                <c:pt idx="22">
                  <c:v>40686</c:v>
                </c:pt>
                <c:pt idx="23">
                  <c:v>40687</c:v>
                </c:pt>
                <c:pt idx="24">
                  <c:v>40688</c:v>
                </c:pt>
                <c:pt idx="25">
                  <c:v>40689</c:v>
                </c:pt>
                <c:pt idx="26">
                  <c:v>40690</c:v>
                </c:pt>
                <c:pt idx="27">
                  <c:v>40691</c:v>
                </c:pt>
                <c:pt idx="28">
                  <c:v>40692</c:v>
                </c:pt>
                <c:pt idx="29">
                  <c:v>40693</c:v>
                </c:pt>
                <c:pt idx="30">
                  <c:v>40694</c:v>
                </c:pt>
                <c:pt idx="31">
                  <c:v>40695</c:v>
                </c:pt>
                <c:pt idx="32">
                  <c:v>40696</c:v>
                </c:pt>
                <c:pt idx="33">
                  <c:v>40697</c:v>
                </c:pt>
                <c:pt idx="34">
                  <c:v>40698</c:v>
                </c:pt>
                <c:pt idx="35">
                  <c:v>40699</c:v>
                </c:pt>
                <c:pt idx="36">
                  <c:v>40700</c:v>
                </c:pt>
                <c:pt idx="37">
                  <c:v>40701</c:v>
                </c:pt>
                <c:pt idx="38">
                  <c:v>40702</c:v>
                </c:pt>
                <c:pt idx="39">
                  <c:v>40703</c:v>
                </c:pt>
                <c:pt idx="40">
                  <c:v>40704</c:v>
                </c:pt>
                <c:pt idx="41">
                  <c:v>40705</c:v>
                </c:pt>
                <c:pt idx="42">
                  <c:v>40706</c:v>
                </c:pt>
                <c:pt idx="43">
                  <c:v>40707</c:v>
                </c:pt>
                <c:pt idx="44">
                  <c:v>40708</c:v>
                </c:pt>
                <c:pt idx="45">
                  <c:v>40709</c:v>
                </c:pt>
                <c:pt idx="46">
                  <c:v>40710</c:v>
                </c:pt>
                <c:pt idx="47">
                  <c:v>40711</c:v>
                </c:pt>
                <c:pt idx="48">
                  <c:v>40712</c:v>
                </c:pt>
                <c:pt idx="49">
                  <c:v>40713</c:v>
                </c:pt>
                <c:pt idx="50">
                  <c:v>40714</c:v>
                </c:pt>
                <c:pt idx="51">
                  <c:v>40715</c:v>
                </c:pt>
                <c:pt idx="52">
                  <c:v>40716</c:v>
                </c:pt>
                <c:pt idx="53">
                  <c:v>40717</c:v>
                </c:pt>
                <c:pt idx="54">
                  <c:v>40718</c:v>
                </c:pt>
                <c:pt idx="55">
                  <c:v>40719</c:v>
                </c:pt>
                <c:pt idx="56">
                  <c:v>40720</c:v>
                </c:pt>
                <c:pt idx="57">
                  <c:v>40721</c:v>
                </c:pt>
                <c:pt idx="58">
                  <c:v>40722</c:v>
                </c:pt>
                <c:pt idx="59">
                  <c:v>40723</c:v>
                </c:pt>
                <c:pt idx="60">
                  <c:v>40724</c:v>
                </c:pt>
                <c:pt idx="61">
                  <c:v>40725</c:v>
                </c:pt>
                <c:pt idx="62">
                  <c:v>40726</c:v>
                </c:pt>
                <c:pt idx="63">
                  <c:v>40727</c:v>
                </c:pt>
                <c:pt idx="64">
                  <c:v>40728</c:v>
                </c:pt>
                <c:pt idx="65">
                  <c:v>40729</c:v>
                </c:pt>
                <c:pt idx="66">
                  <c:v>40730</c:v>
                </c:pt>
                <c:pt idx="67">
                  <c:v>40731</c:v>
                </c:pt>
                <c:pt idx="68">
                  <c:v>40732</c:v>
                </c:pt>
                <c:pt idx="69">
                  <c:v>40733</c:v>
                </c:pt>
                <c:pt idx="70">
                  <c:v>40734</c:v>
                </c:pt>
                <c:pt idx="71">
                  <c:v>40735</c:v>
                </c:pt>
                <c:pt idx="72">
                  <c:v>40736</c:v>
                </c:pt>
                <c:pt idx="73">
                  <c:v>40737</c:v>
                </c:pt>
                <c:pt idx="74">
                  <c:v>40738</c:v>
                </c:pt>
                <c:pt idx="75">
                  <c:v>40739</c:v>
                </c:pt>
                <c:pt idx="76">
                  <c:v>40740</c:v>
                </c:pt>
                <c:pt idx="77">
                  <c:v>40741</c:v>
                </c:pt>
                <c:pt idx="78">
                  <c:v>40742</c:v>
                </c:pt>
                <c:pt idx="79">
                  <c:v>40743</c:v>
                </c:pt>
                <c:pt idx="80">
                  <c:v>40744</c:v>
                </c:pt>
                <c:pt idx="81">
                  <c:v>40745</c:v>
                </c:pt>
                <c:pt idx="82">
                  <c:v>40746</c:v>
                </c:pt>
                <c:pt idx="83">
                  <c:v>40747</c:v>
                </c:pt>
                <c:pt idx="84">
                  <c:v>40748</c:v>
                </c:pt>
                <c:pt idx="85">
                  <c:v>40749</c:v>
                </c:pt>
                <c:pt idx="86">
                  <c:v>40750</c:v>
                </c:pt>
                <c:pt idx="87">
                  <c:v>40751</c:v>
                </c:pt>
                <c:pt idx="88">
                  <c:v>40752</c:v>
                </c:pt>
                <c:pt idx="89">
                  <c:v>40753</c:v>
                </c:pt>
                <c:pt idx="90">
                  <c:v>40754</c:v>
                </c:pt>
                <c:pt idx="91">
                  <c:v>40755</c:v>
                </c:pt>
                <c:pt idx="92">
                  <c:v>40756</c:v>
                </c:pt>
                <c:pt idx="93">
                  <c:v>40757</c:v>
                </c:pt>
                <c:pt idx="94">
                  <c:v>40758</c:v>
                </c:pt>
                <c:pt idx="95">
                  <c:v>40759</c:v>
                </c:pt>
                <c:pt idx="96">
                  <c:v>40760</c:v>
                </c:pt>
                <c:pt idx="97">
                  <c:v>40761</c:v>
                </c:pt>
                <c:pt idx="98">
                  <c:v>40762</c:v>
                </c:pt>
                <c:pt idx="99">
                  <c:v>40763</c:v>
                </c:pt>
                <c:pt idx="100">
                  <c:v>40764</c:v>
                </c:pt>
                <c:pt idx="101">
                  <c:v>40765</c:v>
                </c:pt>
                <c:pt idx="102">
                  <c:v>40766</c:v>
                </c:pt>
                <c:pt idx="103">
                  <c:v>40767</c:v>
                </c:pt>
                <c:pt idx="104">
                  <c:v>40768</c:v>
                </c:pt>
                <c:pt idx="105">
                  <c:v>40769</c:v>
                </c:pt>
                <c:pt idx="106">
                  <c:v>40770</c:v>
                </c:pt>
                <c:pt idx="107">
                  <c:v>40771</c:v>
                </c:pt>
                <c:pt idx="108">
                  <c:v>40772</c:v>
                </c:pt>
                <c:pt idx="109">
                  <c:v>40773</c:v>
                </c:pt>
                <c:pt idx="110">
                  <c:v>40774</c:v>
                </c:pt>
                <c:pt idx="111">
                  <c:v>40775</c:v>
                </c:pt>
                <c:pt idx="112">
                  <c:v>40776</c:v>
                </c:pt>
                <c:pt idx="113">
                  <c:v>40777</c:v>
                </c:pt>
                <c:pt idx="114">
                  <c:v>40778</c:v>
                </c:pt>
                <c:pt idx="115">
                  <c:v>40779</c:v>
                </c:pt>
                <c:pt idx="116">
                  <c:v>40780</c:v>
                </c:pt>
                <c:pt idx="117">
                  <c:v>40781</c:v>
                </c:pt>
                <c:pt idx="118">
                  <c:v>40782</c:v>
                </c:pt>
                <c:pt idx="119">
                  <c:v>40783</c:v>
                </c:pt>
                <c:pt idx="120">
                  <c:v>40784</c:v>
                </c:pt>
                <c:pt idx="121">
                  <c:v>40785</c:v>
                </c:pt>
                <c:pt idx="122">
                  <c:v>40786</c:v>
                </c:pt>
                <c:pt idx="123">
                  <c:v>40787</c:v>
                </c:pt>
                <c:pt idx="124">
                  <c:v>40788</c:v>
                </c:pt>
                <c:pt idx="125">
                  <c:v>40789</c:v>
                </c:pt>
                <c:pt idx="126">
                  <c:v>40790</c:v>
                </c:pt>
                <c:pt idx="127">
                  <c:v>40791</c:v>
                </c:pt>
                <c:pt idx="128">
                  <c:v>40792</c:v>
                </c:pt>
                <c:pt idx="129">
                  <c:v>40793</c:v>
                </c:pt>
                <c:pt idx="130">
                  <c:v>40794</c:v>
                </c:pt>
                <c:pt idx="131">
                  <c:v>40795</c:v>
                </c:pt>
                <c:pt idx="132">
                  <c:v>40796</c:v>
                </c:pt>
                <c:pt idx="133">
                  <c:v>40797</c:v>
                </c:pt>
                <c:pt idx="134">
                  <c:v>40798</c:v>
                </c:pt>
                <c:pt idx="135">
                  <c:v>40799</c:v>
                </c:pt>
                <c:pt idx="136">
                  <c:v>40800</c:v>
                </c:pt>
                <c:pt idx="137">
                  <c:v>40801</c:v>
                </c:pt>
                <c:pt idx="138">
                  <c:v>40802</c:v>
                </c:pt>
                <c:pt idx="139">
                  <c:v>40803</c:v>
                </c:pt>
                <c:pt idx="140">
                  <c:v>40804</c:v>
                </c:pt>
                <c:pt idx="141">
                  <c:v>40805</c:v>
                </c:pt>
                <c:pt idx="142">
                  <c:v>40806</c:v>
                </c:pt>
                <c:pt idx="143">
                  <c:v>40807</c:v>
                </c:pt>
                <c:pt idx="144">
                  <c:v>40808</c:v>
                </c:pt>
                <c:pt idx="145">
                  <c:v>40809</c:v>
                </c:pt>
                <c:pt idx="146">
                  <c:v>40810</c:v>
                </c:pt>
                <c:pt idx="147">
                  <c:v>40811</c:v>
                </c:pt>
                <c:pt idx="148">
                  <c:v>40812</c:v>
                </c:pt>
                <c:pt idx="149">
                  <c:v>40813</c:v>
                </c:pt>
                <c:pt idx="150">
                  <c:v>40814</c:v>
                </c:pt>
                <c:pt idx="151">
                  <c:v>40815</c:v>
                </c:pt>
                <c:pt idx="152">
                  <c:v>40816</c:v>
                </c:pt>
                <c:pt idx="153">
                  <c:v>40817</c:v>
                </c:pt>
                <c:pt idx="154">
                  <c:v>40818</c:v>
                </c:pt>
                <c:pt idx="155">
                  <c:v>40819</c:v>
                </c:pt>
                <c:pt idx="156">
                  <c:v>40820</c:v>
                </c:pt>
                <c:pt idx="157">
                  <c:v>40821</c:v>
                </c:pt>
                <c:pt idx="158">
                  <c:v>40822</c:v>
                </c:pt>
                <c:pt idx="159">
                  <c:v>40823</c:v>
                </c:pt>
                <c:pt idx="160">
                  <c:v>40824</c:v>
                </c:pt>
                <c:pt idx="161">
                  <c:v>40825</c:v>
                </c:pt>
                <c:pt idx="162">
                  <c:v>40826</c:v>
                </c:pt>
                <c:pt idx="163">
                  <c:v>40827</c:v>
                </c:pt>
                <c:pt idx="164">
                  <c:v>40828</c:v>
                </c:pt>
              </c:numCache>
            </c:numRef>
          </c:cat>
          <c:val>
            <c:numRef>
              <c:f>Sheet1!$E$2:$E$166</c:f>
              <c:numCache>
                <c:formatCode>General</c:formatCode>
                <c:ptCount val="165"/>
                <c:pt idx="0">
                  <c:v>130</c:v>
                </c:pt>
                <c:pt idx="1">
                  <c:v>130</c:v>
                </c:pt>
                <c:pt idx="2">
                  <c:v>130</c:v>
                </c:pt>
                <c:pt idx="3">
                  <c:v>130</c:v>
                </c:pt>
                <c:pt idx="4">
                  <c:v>130</c:v>
                </c:pt>
                <c:pt idx="5">
                  <c:v>130</c:v>
                </c:pt>
                <c:pt idx="6">
                  <c:v>130</c:v>
                </c:pt>
                <c:pt idx="7">
                  <c:v>130</c:v>
                </c:pt>
                <c:pt idx="8">
                  <c:v>130</c:v>
                </c:pt>
                <c:pt idx="9">
                  <c:v>130</c:v>
                </c:pt>
                <c:pt idx="10">
                  <c:v>130</c:v>
                </c:pt>
                <c:pt idx="11">
                  <c:v>130</c:v>
                </c:pt>
                <c:pt idx="12">
                  <c:v>130</c:v>
                </c:pt>
                <c:pt idx="13">
                  <c:v>130</c:v>
                </c:pt>
                <c:pt idx="14">
                  <c:v>130</c:v>
                </c:pt>
                <c:pt idx="15">
                  <c:v>130</c:v>
                </c:pt>
                <c:pt idx="16">
                  <c:v>130</c:v>
                </c:pt>
                <c:pt idx="17">
                  <c:v>130</c:v>
                </c:pt>
                <c:pt idx="18">
                  <c:v>130</c:v>
                </c:pt>
                <c:pt idx="19">
                  <c:v>130</c:v>
                </c:pt>
                <c:pt idx="20">
                  <c:v>130</c:v>
                </c:pt>
                <c:pt idx="21">
                  <c:v>130</c:v>
                </c:pt>
                <c:pt idx="22">
                  <c:v>130</c:v>
                </c:pt>
                <c:pt idx="23">
                  <c:v>130</c:v>
                </c:pt>
                <c:pt idx="24">
                  <c:v>130</c:v>
                </c:pt>
                <c:pt idx="25">
                  <c:v>130</c:v>
                </c:pt>
                <c:pt idx="26">
                  <c:v>130</c:v>
                </c:pt>
                <c:pt idx="27">
                  <c:v>130</c:v>
                </c:pt>
                <c:pt idx="28">
                  <c:v>130</c:v>
                </c:pt>
                <c:pt idx="29">
                  <c:v>130</c:v>
                </c:pt>
                <c:pt idx="30">
                  <c:v>130</c:v>
                </c:pt>
                <c:pt idx="31">
                  <c:v>130</c:v>
                </c:pt>
                <c:pt idx="32">
                  <c:v>130</c:v>
                </c:pt>
                <c:pt idx="33">
                  <c:v>130</c:v>
                </c:pt>
                <c:pt idx="34">
                  <c:v>130</c:v>
                </c:pt>
                <c:pt idx="35">
                  <c:v>130</c:v>
                </c:pt>
                <c:pt idx="36">
                  <c:v>130</c:v>
                </c:pt>
                <c:pt idx="37">
                  <c:v>130</c:v>
                </c:pt>
                <c:pt idx="38">
                  <c:v>130</c:v>
                </c:pt>
                <c:pt idx="39">
                  <c:v>130</c:v>
                </c:pt>
                <c:pt idx="40">
                  <c:v>130</c:v>
                </c:pt>
                <c:pt idx="41">
                  <c:v>130</c:v>
                </c:pt>
                <c:pt idx="42">
                  <c:v>130</c:v>
                </c:pt>
                <c:pt idx="43">
                  <c:v>130</c:v>
                </c:pt>
                <c:pt idx="44">
                  <c:v>130</c:v>
                </c:pt>
                <c:pt idx="45">
                  <c:v>130</c:v>
                </c:pt>
                <c:pt idx="46">
                  <c:v>130</c:v>
                </c:pt>
                <c:pt idx="47">
                  <c:v>130</c:v>
                </c:pt>
                <c:pt idx="48">
                  <c:v>130</c:v>
                </c:pt>
                <c:pt idx="49">
                  <c:v>130</c:v>
                </c:pt>
                <c:pt idx="50">
                  <c:v>130</c:v>
                </c:pt>
                <c:pt idx="51">
                  <c:v>130</c:v>
                </c:pt>
                <c:pt idx="52">
                  <c:v>130</c:v>
                </c:pt>
                <c:pt idx="53">
                  <c:v>130</c:v>
                </c:pt>
                <c:pt idx="54">
                  <c:v>130</c:v>
                </c:pt>
                <c:pt idx="55">
                  <c:v>130</c:v>
                </c:pt>
                <c:pt idx="56">
                  <c:v>130</c:v>
                </c:pt>
                <c:pt idx="57">
                  <c:v>130</c:v>
                </c:pt>
                <c:pt idx="58">
                  <c:v>130</c:v>
                </c:pt>
                <c:pt idx="59">
                  <c:v>130</c:v>
                </c:pt>
                <c:pt idx="60">
                  <c:v>130</c:v>
                </c:pt>
                <c:pt idx="61">
                  <c:v>130</c:v>
                </c:pt>
                <c:pt idx="62">
                  <c:v>130</c:v>
                </c:pt>
                <c:pt idx="63">
                  <c:v>130</c:v>
                </c:pt>
                <c:pt idx="64">
                  <c:v>130</c:v>
                </c:pt>
                <c:pt idx="65">
                  <c:v>130</c:v>
                </c:pt>
                <c:pt idx="66">
                  <c:v>130</c:v>
                </c:pt>
                <c:pt idx="67">
                  <c:v>130</c:v>
                </c:pt>
                <c:pt idx="68">
                  <c:v>130</c:v>
                </c:pt>
                <c:pt idx="69">
                  <c:v>130</c:v>
                </c:pt>
                <c:pt idx="70">
                  <c:v>130</c:v>
                </c:pt>
                <c:pt idx="71">
                  <c:v>130</c:v>
                </c:pt>
                <c:pt idx="72">
                  <c:v>130</c:v>
                </c:pt>
                <c:pt idx="73">
                  <c:v>130</c:v>
                </c:pt>
                <c:pt idx="74">
                  <c:v>130</c:v>
                </c:pt>
                <c:pt idx="75">
                  <c:v>130</c:v>
                </c:pt>
                <c:pt idx="76">
                  <c:v>130</c:v>
                </c:pt>
                <c:pt idx="77">
                  <c:v>130</c:v>
                </c:pt>
                <c:pt idx="78">
                  <c:v>130</c:v>
                </c:pt>
                <c:pt idx="79">
                  <c:v>130</c:v>
                </c:pt>
                <c:pt idx="80">
                  <c:v>130</c:v>
                </c:pt>
                <c:pt idx="81">
                  <c:v>130</c:v>
                </c:pt>
                <c:pt idx="82">
                  <c:v>130</c:v>
                </c:pt>
                <c:pt idx="83">
                  <c:v>130</c:v>
                </c:pt>
                <c:pt idx="84">
                  <c:v>130</c:v>
                </c:pt>
                <c:pt idx="85">
                  <c:v>130</c:v>
                </c:pt>
                <c:pt idx="86">
                  <c:v>130</c:v>
                </c:pt>
                <c:pt idx="87">
                  <c:v>130</c:v>
                </c:pt>
                <c:pt idx="88">
                  <c:v>130</c:v>
                </c:pt>
                <c:pt idx="89">
                  <c:v>130</c:v>
                </c:pt>
                <c:pt idx="90">
                  <c:v>130</c:v>
                </c:pt>
                <c:pt idx="91">
                  <c:v>130</c:v>
                </c:pt>
                <c:pt idx="92">
                  <c:v>130</c:v>
                </c:pt>
                <c:pt idx="93">
                  <c:v>130</c:v>
                </c:pt>
                <c:pt idx="94">
                  <c:v>130</c:v>
                </c:pt>
                <c:pt idx="95">
                  <c:v>130</c:v>
                </c:pt>
                <c:pt idx="96">
                  <c:v>130</c:v>
                </c:pt>
                <c:pt idx="97">
                  <c:v>130</c:v>
                </c:pt>
                <c:pt idx="98">
                  <c:v>130</c:v>
                </c:pt>
                <c:pt idx="99">
                  <c:v>130</c:v>
                </c:pt>
                <c:pt idx="100">
                  <c:v>130</c:v>
                </c:pt>
                <c:pt idx="101">
                  <c:v>130</c:v>
                </c:pt>
                <c:pt idx="102">
                  <c:v>130</c:v>
                </c:pt>
                <c:pt idx="103">
                  <c:v>130</c:v>
                </c:pt>
                <c:pt idx="104">
                  <c:v>130</c:v>
                </c:pt>
                <c:pt idx="105">
                  <c:v>130</c:v>
                </c:pt>
                <c:pt idx="106">
                  <c:v>130</c:v>
                </c:pt>
                <c:pt idx="107">
                  <c:v>130</c:v>
                </c:pt>
                <c:pt idx="108">
                  <c:v>130</c:v>
                </c:pt>
                <c:pt idx="109">
                  <c:v>130</c:v>
                </c:pt>
                <c:pt idx="110">
                  <c:v>130</c:v>
                </c:pt>
                <c:pt idx="111">
                  <c:v>130</c:v>
                </c:pt>
                <c:pt idx="112">
                  <c:v>130</c:v>
                </c:pt>
                <c:pt idx="113">
                  <c:v>130</c:v>
                </c:pt>
                <c:pt idx="114">
                  <c:v>130</c:v>
                </c:pt>
                <c:pt idx="115">
                  <c:v>130</c:v>
                </c:pt>
                <c:pt idx="116">
                  <c:v>130</c:v>
                </c:pt>
                <c:pt idx="117">
                  <c:v>130</c:v>
                </c:pt>
                <c:pt idx="118">
                  <c:v>130</c:v>
                </c:pt>
                <c:pt idx="119">
                  <c:v>130</c:v>
                </c:pt>
                <c:pt idx="120">
                  <c:v>130</c:v>
                </c:pt>
                <c:pt idx="121">
                  <c:v>130</c:v>
                </c:pt>
                <c:pt idx="122">
                  <c:v>130</c:v>
                </c:pt>
                <c:pt idx="123">
                  <c:v>130</c:v>
                </c:pt>
                <c:pt idx="124">
                  <c:v>130</c:v>
                </c:pt>
                <c:pt idx="125">
                  <c:v>130</c:v>
                </c:pt>
                <c:pt idx="126">
                  <c:v>130</c:v>
                </c:pt>
                <c:pt idx="127">
                  <c:v>130</c:v>
                </c:pt>
                <c:pt idx="128">
                  <c:v>130</c:v>
                </c:pt>
                <c:pt idx="129">
                  <c:v>130</c:v>
                </c:pt>
                <c:pt idx="130">
                  <c:v>130</c:v>
                </c:pt>
                <c:pt idx="131">
                  <c:v>130</c:v>
                </c:pt>
                <c:pt idx="132">
                  <c:v>130</c:v>
                </c:pt>
                <c:pt idx="133">
                  <c:v>130</c:v>
                </c:pt>
                <c:pt idx="134">
                  <c:v>130</c:v>
                </c:pt>
                <c:pt idx="135">
                  <c:v>130</c:v>
                </c:pt>
                <c:pt idx="136">
                  <c:v>130</c:v>
                </c:pt>
                <c:pt idx="137">
                  <c:v>130</c:v>
                </c:pt>
                <c:pt idx="138">
                  <c:v>130</c:v>
                </c:pt>
                <c:pt idx="139">
                  <c:v>130</c:v>
                </c:pt>
                <c:pt idx="140">
                  <c:v>130</c:v>
                </c:pt>
                <c:pt idx="141">
                  <c:v>130</c:v>
                </c:pt>
                <c:pt idx="142">
                  <c:v>130</c:v>
                </c:pt>
                <c:pt idx="143">
                  <c:v>130</c:v>
                </c:pt>
                <c:pt idx="144">
                  <c:v>130</c:v>
                </c:pt>
                <c:pt idx="145">
                  <c:v>130</c:v>
                </c:pt>
                <c:pt idx="146">
                  <c:v>130</c:v>
                </c:pt>
                <c:pt idx="147">
                  <c:v>130</c:v>
                </c:pt>
                <c:pt idx="148">
                  <c:v>130</c:v>
                </c:pt>
                <c:pt idx="149">
                  <c:v>130</c:v>
                </c:pt>
                <c:pt idx="150">
                  <c:v>130</c:v>
                </c:pt>
                <c:pt idx="151">
                  <c:v>130</c:v>
                </c:pt>
                <c:pt idx="152">
                  <c:v>130</c:v>
                </c:pt>
                <c:pt idx="153">
                  <c:v>130</c:v>
                </c:pt>
                <c:pt idx="154">
                  <c:v>130</c:v>
                </c:pt>
                <c:pt idx="155">
                  <c:v>130</c:v>
                </c:pt>
                <c:pt idx="156">
                  <c:v>130</c:v>
                </c:pt>
                <c:pt idx="157">
                  <c:v>130</c:v>
                </c:pt>
                <c:pt idx="158">
                  <c:v>130</c:v>
                </c:pt>
                <c:pt idx="159">
                  <c:v>130</c:v>
                </c:pt>
                <c:pt idx="160">
                  <c:v>130</c:v>
                </c:pt>
                <c:pt idx="161">
                  <c:v>130</c:v>
                </c:pt>
                <c:pt idx="162">
                  <c:v>130</c:v>
                </c:pt>
                <c:pt idx="163">
                  <c:v>130</c:v>
                </c:pt>
                <c:pt idx="164">
                  <c:v>130</c:v>
                </c:pt>
              </c:numCache>
            </c:numRef>
          </c:val>
          <c:smooth val="0"/>
        </c:ser>
        <c:dLbls>
          <c:showLegendKey val="0"/>
          <c:showVal val="0"/>
          <c:showCatName val="0"/>
          <c:showSerName val="0"/>
          <c:showPercent val="0"/>
          <c:showBubbleSize val="0"/>
        </c:dLbls>
        <c:marker val="1"/>
        <c:smooth val="0"/>
        <c:axId val="91352448"/>
        <c:axId val="91423872"/>
      </c:lineChart>
      <c:dateAx>
        <c:axId val="91352448"/>
        <c:scaling>
          <c:orientation val="minMax"/>
        </c:scaling>
        <c:delete val="0"/>
        <c:axPos val="b"/>
        <c:numFmt formatCode="m/d/yyyy" sourceLinked="1"/>
        <c:majorTickMark val="out"/>
        <c:minorTickMark val="none"/>
        <c:tickLblPos val="nextTo"/>
        <c:crossAx val="91423872"/>
        <c:crosses val="autoZero"/>
        <c:auto val="1"/>
        <c:lblOffset val="100"/>
        <c:baseTimeUnit val="days"/>
      </c:dateAx>
      <c:valAx>
        <c:axId val="91423872"/>
        <c:scaling>
          <c:orientation val="minMax"/>
          <c:min val="60"/>
        </c:scaling>
        <c:delete val="0"/>
        <c:axPos val="l"/>
        <c:majorGridlines>
          <c:spPr>
            <a:ln>
              <a:solidFill>
                <a:srgbClr val="00B0F0"/>
              </a:solidFill>
            </a:ln>
          </c:spPr>
        </c:majorGridlines>
        <c:numFmt formatCode="General" sourceLinked="1"/>
        <c:majorTickMark val="out"/>
        <c:minorTickMark val="none"/>
        <c:tickLblPos val="nextTo"/>
        <c:crossAx val="91352448"/>
        <c:crosses val="autoZero"/>
        <c:crossBetween val="between"/>
      </c:valAx>
    </c:plotArea>
    <c:legend>
      <c:legendPos val="r"/>
      <c:layout/>
      <c:overlay val="0"/>
    </c:legend>
    <c:plotVisOnly val="1"/>
    <c:dispBlanksAs val="gap"/>
    <c:showDLblsOverMax val="0"/>
  </c:chart>
  <c:spPr>
    <a:solidFill>
      <a:schemeClr val="accent3"/>
    </a:solidFill>
  </c:spPr>
  <c:txPr>
    <a:bodyPr/>
    <a:lstStyle/>
    <a:p>
      <a:pPr>
        <a:defRPr sz="1800"/>
      </a:pPr>
      <a:endParaRPr lang="en-US"/>
    </a:p>
  </c:txPr>
  <c:externalData r:id="rId1">
    <c:autoUpdate val="0"/>
  </c:externalData>
</c:chartSpace>
</file>

<file path=ppt/diagrams/_rels/data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jpeg"/><Relationship Id="rId1" Type="http://schemas.openxmlformats.org/officeDocument/2006/relationships/image" Target="../media/image18.jpeg"/></Relationships>
</file>

<file path=ppt/diagrams/_rels/drawing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jpeg"/><Relationship Id="rId1" Type="http://schemas.openxmlformats.org/officeDocument/2006/relationships/image" Target="../media/image18.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A04B56-AE54-473F-8740-AD1C67BBB85C}"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5D99D4F3-F12F-4AD8-982D-5B48EE23009C}">
      <dgm:prSet phldrT="[Text]"/>
      <dgm:spPr>
        <a:solidFill>
          <a:srgbClr val="FFC000"/>
        </a:solidFill>
      </dgm:spPr>
      <dgm:t>
        <a:bodyPr/>
        <a:lstStyle/>
        <a:p>
          <a:r>
            <a:rPr lang="en-US" dirty="0" smtClean="0"/>
            <a:t>Heat</a:t>
          </a:r>
          <a:endParaRPr lang="en-US" dirty="0"/>
        </a:p>
      </dgm:t>
    </dgm:pt>
    <dgm:pt modelId="{EDBF4C54-95CC-4936-A4C1-7EA0F0533F51}" type="parTrans" cxnId="{FC315192-2C15-4D09-AF01-6CB8DC2C6EAE}">
      <dgm:prSet/>
      <dgm:spPr/>
      <dgm:t>
        <a:bodyPr/>
        <a:lstStyle/>
        <a:p>
          <a:endParaRPr lang="en-US"/>
        </a:p>
      </dgm:t>
    </dgm:pt>
    <dgm:pt modelId="{5FBDC31F-2315-4822-87B0-9B9F1872314D}" type="sibTrans" cxnId="{FC315192-2C15-4D09-AF01-6CB8DC2C6EAE}">
      <dgm:prSet/>
      <dgm:spPr/>
      <dgm:t>
        <a:bodyPr/>
        <a:lstStyle/>
        <a:p>
          <a:endParaRPr lang="en-US"/>
        </a:p>
      </dgm:t>
    </dgm:pt>
    <dgm:pt modelId="{4EAE8DDD-3976-4B05-B0F4-E466FE13BF3E}">
      <dgm:prSet phldrT="[Text]"/>
      <dgm:spPr>
        <a:solidFill>
          <a:srgbClr val="FFC000">
            <a:alpha val="90000"/>
          </a:srgbClr>
        </a:solidFill>
      </dgm:spPr>
      <dgm:t>
        <a:bodyPr/>
        <a:lstStyle/>
        <a:p>
          <a:r>
            <a:rPr lang="en-US" dirty="0" smtClean="0"/>
            <a:t>Acute</a:t>
          </a:r>
          <a:endParaRPr lang="en-US" dirty="0"/>
        </a:p>
      </dgm:t>
    </dgm:pt>
    <dgm:pt modelId="{CE07A398-862B-4EAE-9A71-31D1795F2B4B}" type="parTrans" cxnId="{A080ADFC-B5B7-4A0F-AFA4-2108BA627EE5}">
      <dgm:prSet/>
      <dgm:spPr/>
      <dgm:t>
        <a:bodyPr/>
        <a:lstStyle/>
        <a:p>
          <a:endParaRPr lang="en-US"/>
        </a:p>
      </dgm:t>
    </dgm:pt>
    <dgm:pt modelId="{009C2A94-CDB7-468C-89BE-9B064CD4FA84}" type="sibTrans" cxnId="{A080ADFC-B5B7-4A0F-AFA4-2108BA627EE5}">
      <dgm:prSet/>
      <dgm:spPr/>
      <dgm:t>
        <a:bodyPr/>
        <a:lstStyle/>
        <a:p>
          <a:endParaRPr lang="en-US"/>
        </a:p>
      </dgm:t>
    </dgm:pt>
    <dgm:pt modelId="{176C2864-95B0-4DAC-B0D3-61F07656C8CF}">
      <dgm:prSet phldrT="[Text]"/>
      <dgm:spPr>
        <a:solidFill>
          <a:srgbClr val="FFC000">
            <a:alpha val="90000"/>
          </a:srgbClr>
        </a:solidFill>
      </dgm:spPr>
      <dgm:t>
        <a:bodyPr/>
        <a:lstStyle/>
        <a:p>
          <a:r>
            <a:rPr lang="en-US" dirty="0" smtClean="0"/>
            <a:t>Possible link to kidney, liver, heart , digestive system, central nervous system &amp; skin problems</a:t>
          </a:r>
          <a:endParaRPr lang="en-US" dirty="0"/>
        </a:p>
      </dgm:t>
    </dgm:pt>
    <dgm:pt modelId="{018D152A-E8D8-46A7-9B3C-E5DD00331F11}" type="parTrans" cxnId="{505D9409-97B1-47B5-9A8E-43F076B6C3CC}">
      <dgm:prSet/>
      <dgm:spPr/>
      <dgm:t>
        <a:bodyPr/>
        <a:lstStyle/>
        <a:p>
          <a:endParaRPr lang="en-US"/>
        </a:p>
      </dgm:t>
    </dgm:pt>
    <dgm:pt modelId="{D7171B49-5E2E-4539-B7F3-4C542FB6CB24}" type="sibTrans" cxnId="{505D9409-97B1-47B5-9A8E-43F076B6C3CC}">
      <dgm:prSet/>
      <dgm:spPr/>
      <dgm:t>
        <a:bodyPr/>
        <a:lstStyle/>
        <a:p>
          <a:endParaRPr lang="en-US"/>
        </a:p>
      </dgm:t>
    </dgm:pt>
    <dgm:pt modelId="{C9A8D1B4-545B-4FD7-AD61-8759137CD45C}">
      <dgm:prSet phldrT="[Text]" custT="1"/>
      <dgm:spPr>
        <a:solidFill>
          <a:schemeClr val="accent2">
            <a:lumMod val="60000"/>
            <a:lumOff val="40000"/>
          </a:schemeClr>
        </a:solidFill>
      </dgm:spPr>
      <dgm:t>
        <a:bodyPr/>
        <a:lstStyle/>
        <a:p>
          <a:r>
            <a:rPr lang="en-US" sz="3600" dirty="0" smtClean="0"/>
            <a:t>Cold</a:t>
          </a:r>
          <a:endParaRPr lang="en-US" sz="3600" dirty="0"/>
        </a:p>
      </dgm:t>
    </dgm:pt>
    <dgm:pt modelId="{772A208E-8B59-46BD-945D-F362852E0FAB}" type="parTrans" cxnId="{861283D6-534E-4248-8D3E-10FE10069766}">
      <dgm:prSet/>
      <dgm:spPr/>
      <dgm:t>
        <a:bodyPr/>
        <a:lstStyle/>
        <a:p>
          <a:endParaRPr lang="en-US"/>
        </a:p>
      </dgm:t>
    </dgm:pt>
    <dgm:pt modelId="{7545DC00-9AA5-477B-B5D6-D5A791DBE315}" type="sibTrans" cxnId="{861283D6-534E-4248-8D3E-10FE10069766}">
      <dgm:prSet/>
      <dgm:spPr/>
      <dgm:t>
        <a:bodyPr/>
        <a:lstStyle/>
        <a:p>
          <a:endParaRPr lang="en-US"/>
        </a:p>
      </dgm:t>
    </dgm:pt>
    <dgm:pt modelId="{CFB68290-A394-4B04-AB7E-4EA09DF92565}">
      <dgm:prSet phldrT="[Text]"/>
      <dgm:spPr>
        <a:solidFill>
          <a:schemeClr val="accent2">
            <a:lumMod val="60000"/>
            <a:lumOff val="40000"/>
            <a:alpha val="90000"/>
          </a:schemeClr>
        </a:solidFill>
      </dgm:spPr>
      <dgm:t>
        <a:bodyPr/>
        <a:lstStyle/>
        <a:p>
          <a:r>
            <a:rPr lang="en-US" dirty="0" smtClean="0"/>
            <a:t>Acute</a:t>
          </a:r>
          <a:endParaRPr lang="en-US" dirty="0"/>
        </a:p>
      </dgm:t>
    </dgm:pt>
    <dgm:pt modelId="{54C1F842-D125-40EA-BE08-A47A8ABCDC80}" type="parTrans" cxnId="{33CE5038-ADD2-47F7-A3A3-3212C9BBD29E}">
      <dgm:prSet/>
      <dgm:spPr/>
      <dgm:t>
        <a:bodyPr/>
        <a:lstStyle/>
        <a:p>
          <a:endParaRPr lang="en-US"/>
        </a:p>
      </dgm:t>
    </dgm:pt>
    <dgm:pt modelId="{772F6172-3854-4B78-A090-29EA58A10AB4}" type="sibTrans" cxnId="{33CE5038-ADD2-47F7-A3A3-3212C9BBD29E}">
      <dgm:prSet/>
      <dgm:spPr/>
      <dgm:t>
        <a:bodyPr/>
        <a:lstStyle/>
        <a:p>
          <a:endParaRPr lang="en-US"/>
        </a:p>
      </dgm:t>
    </dgm:pt>
    <dgm:pt modelId="{8CD11928-B82F-4DD0-9205-DA390C6BCCA9}">
      <dgm:prSet phldrT="[Text]"/>
      <dgm:spPr>
        <a:solidFill>
          <a:schemeClr val="accent2">
            <a:lumMod val="60000"/>
            <a:lumOff val="40000"/>
            <a:alpha val="90000"/>
          </a:schemeClr>
        </a:solidFill>
      </dgm:spPr>
      <dgm:t>
        <a:bodyPr/>
        <a:lstStyle/>
        <a:p>
          <a:r>
            <a:rPr lang="en-US" dirty="0" smtClean="0"/>
            <a:t>Chronic</a:t>
          </a:r>
          <a:endParaRPr lang="en-US" dirty="0"/>
        </a:p>
      </dgm:t>
    </dgm:pt>
    <dgm:pt modelId="{16FC0E68-1855-43F5-844D-B113BA20C4A4}" type="parTrans" cxnId="{AC09AC1A-E952-4CB6-80D1-CE8610D4602A}">
      <dgm:prSet/>
      <dgm:spPr/>
      <dgm:t>
        <a:bodyPr/>
        <a:lstStyle/>
        <a:p>
          <a:endParaRPr lang="en-US"/>
        </a:p>
      </dgm:t>
    </dgm:pt>
    <dgm:pt modelId="{6EE800C6-C67C-49F4-8D63-0FB7AE814E42}" type="sibTrans" cxnId="{AC09AC1A-E952-4CB6-80D1-CE8610D4602A}">
      <dgm:prSet/>
      <dgm:spPr/>
      <dgm:t>
        <a:bodyPr/>
        <a:lstStyle/>
        <a:p>
          <a:endParaRPr lang="en-US"/>
        </a:p>
      </dgm:t>
    </dgm:pt>
    <dgm:pt modelId="{D83813D6-2ACD-4F91-A306-F59AA08C3B57}">
      <dgm:prSet phldrT="[Text]"/>
      <dgm:spPr>
        <a:solidFill>
          <a:srgbClr val="FFC000">
            <a:alpha val="90000"/>
          </a:srgbClr>
        </a:solidFill>
      </dgm:spPr>
      <dgm:t>
        <a:bodyPr/>
        <a:lstStyle/>
        <a:p>
          <a:r>
            <a:rPr lang="en-US" dirty="0" smtClean="0"/>
            <a:t>Heat Stroke, Heat Syncope, Other heat illness</a:t>
          </a:r>
          <a:endParaRPr lang="en-US" dirty="0"/>
        </a:p>
      </dgm:t>
    </dgm:pt>
    <dgm:pt modelId="{2D46C54D-61CC-401B-AC80-23FF1E43529C}" type="parTrans" cxnId="{255221C9-96D8-4B70-B318-DF0DE2F2B1DA}">
      <dgm:prSet/>
      <dgm:spPr/>
      <dgm:t>
        <a:bodyPr/>
        <a:lstStyle/>
        <a:p>
          <a:endParaRPr lang="en-US"/>
        </a:p>
      </dgm:t>
    </dgm:pt>
    <dgm:pt modelId="{AAD8BECF-AA11-417C-B1C5-4C06722C09C8}" type="sibTrans" cxnId="{255221C9-96D8-4B70-B318-DF0DE2F2B1DA}">
      <dgm:prSet/>
      <dgm:spPr/>
      <dgm:t>
        <a:bodyPr/>
        <a:lstStyle/>
        <a:p>
          <a:endParaRPr lang="en-US"/>
        </a:p>
      </dgm:t>
    </dgm:pt>
    <dgm:pt modelId="{72ED81C0-8397-45D8-AC01-83C1303C355E}">
      <dgm:prSet phldrT="[Text]"/>
      <dgm:spPr>
        <a:solidFill>
          <a:srgbClr val="FFC000">
            <a:alpha val="90000"/>
          </a:srgbClr>
        </a:solidFill>
      </dgm:spPr>
      <dgm:t>
        <a:bodyPr/>
        <a:lstStyle/>
        <a:p>
          <a:r>
            <a:rPr lang="en-US" dirty="0" smtClean="0"/>
            <a:t>Chronic</a:t>
          </a:r>
          <a:endParaRPr lang="en-US" dirty="0"/>
        </a:p>
      </dgm:t>
    </dgm:pt>
    <dgm:pt modelId="{B7687FC8-9461-4F5A-9E32-A604D1688915}" type="parTrans" cxnId="{1F4F039E-6FBF-41D5-8E40-AC81DE02B751}">
      <dgm:prSet/>
      <dgm:spPr/>
      <dgm:t>
        <a:bodyPr/>
        <a:lstStyle/>
        <a:p>
          <a:endParaRPr lang="en-US"/>
        </a:p>
      </dgm:t>
    </dgm:pt>
    <dgm:pt modelId="{F686E7F2-F308-47C4-AF69-F206B3462D35}" type="sibTrans" cxnId="{1F4F039E-6FBF-41D5-8E40-AC81DE02B751}">
      <dgm:prSet/>
      <dgm:spPr/>
      <dgm:t>
        <a:bodyPr/>
        <a:lstStyle/>
        <a:p>
          <a:endParaRPr lang="en-US"/>
        </a:p>
      </dgm:t>
    </dgm:pt>
    <dgm:pt modelId="{8A305879-0FE4-4500-A69D-023B73063AB7}">
      <dgm:prSet phldrT="[Text]"/>
      <dgm:spPr>
        <a:solidFill>
          <a:schemeClr val="accent2">
            <a:lumMod val="60000"/>
            <a:lumOff val="40000"/>
            <a:alpha val="90000"/>
          </a:schemeClr>
        </a:solidFill>
      </dgm:spPr>
      <dgm:t>
        <a:bodyPr/>
        <a:lstStyle/>
        <a:p>
          <a:r>
            <a:rPr lang="en-US" dirty="0" smtClean="0"/>
            <a:t>Hypothermia, frostbite, trench foot</a:t>
          </a:r>
          <a:endParaRPr lang="en-US" dirty="0"/>
        </a:p>
      </dgm:t>
    </dgm:pt>
    <dgm:pt modelId="{B2BE57C8-8548-4AE1-98E7-1DB974A4CEF8}" type="parTrans" cxnId="{D505D4DB-0CAC-4D86-B3FE-369A8C41F242}">
      <dgm:prSet/>
      <dgm:spPr/>
      <dgm:t>
        <a:bodyPr/>
        <a:lstStyle/>
        <a:p>
          <a:endParaRPr lang="en-US"/>
        </a:p>
      </dgm:t>
    </dgm:pt>
    <dgm:pt modelId="{66954705-A758-4578-852A-CC66A484237F}" type="sibTrans" cxnId="{D505D4DB-0CAC-4D86-B3FE-369A8C41F242}">
      <dgm:prSet/>
      <dgm:spPr/>
      <dgm:t>
        <a:bodyPr/>
        <a:lstStyle/>
        <a:p>
          <a:endParaRPr lang="en-US"/>
        </a:p>
      </dgm:t>
    </dgm:pt>
    <dgm:pt modelId="{47A5343B-61D4-4B97-A8BF-E56200CD0D52}">
      <dgm:prSet phldrT="[Text]"/>
      <dgm:spPr>
        <a:solidFill>
          <a:schemeClr val="accent2">
            <a:lumMod val="60000"/>
            <a:lumOff val="40000"/>
            <a:alpha val="90000"/>
          </a:schemeClr>
        </a:solidFill>
      </dgm:spPr>
      <dgm:t>
        <a:bodyPr/>
        <a:lstStyle/>
        <a:p>
          <a:r>
            <a:rPr lang="en-US" dirty="0" smtClean="0"/>
            <a:t>Respiratory and cardiovascular effects</a:t>
          </a:r>
          <a:endParaRPr lang="en-US" dirty="0"/>
        </a:p>
      </dgm:t>
    </dgm:pt>
    <dgm:pt modelId="{9C174AD8-D5F5-4FED-8C25-F0C6F2BCB51F}" type="parTrans" cxnId="{84E0A917-E905-445F-8BBD-D9FEF82C3952}">
      <dgm:prSet/>
      <dgm:spPr/>
      <dgm:t>
        <a:bodyPr/>
        <a:lstStyle/>
        <a:p>
          <a:endParaRPr lang="en-US"/>
        </a:p>
      </dgm:t>
    </dgm:pt>
    <dgm:pt modelId="{5282C4E2-F658-47F9-B3FE-DA41F80E53B0}" type="sibTrans" cxnId="{84E0A917-E905-445F-8BBD-D9FEF82C3952}">
      <dgm:prSet/>
      <dgm:spPr/>
      <dgm:t>
        <a:bodyPr/>
        <a:lstStyle/>
        <a:p>
          <a:endParaRPr lang="en-US"/>
        </a:p>
      </dgm:t>
    </dgm:pt>
    <dgm:pt modelId="{67590596-AFE0-4F90-929A-CEC322CDA43F}" type="pres">
      <dgm:prSet presAssocID="{A3A04B56-AE54-473F-8740-AD1C67BBB85C}" presName="Name0" presStyleCnt="0">
        <dgm:presLayoutVars>
          <dgm:dir/>
          <dgm:animLvl val="lvl"/>
          <dgm:resizeHandles/>
        </dgm:presLayoutVars>
      </dgm:prSet>
      <dgm:spPr/>
      <dgm:t>
        <a:bodyPr/>
        <a:lstStyle/>
        <a:p>
          <a:endParaRPr lang="en-US"/>
        </a:p>
      </dgm:t>
    </dgm:pt>
    <dgm:pt modelId="{5ECAEC67-6DA1-48F8-807C-B3F09A7BDE8A}" type="pres">
      <dgm:prSet presAssocID="{5D99D4F3-F12F-4AD8-982D-5B48EE23009C}" presName="linNode" presStyleCnt="0"/>
      <dgm:spPr/>
    </dgm:pt>
    <dgm:pt modelId="{6747239C-2BDF-4D78-9C9E-A071C84A6440}" type="pres">
      <dgm:prSet presAssocID="{5D99D4F3-F12F-4AD8-982D-5B48EE23009C}" presName="parentShp" presStyleLbl="node1" presStyleIdx="0" presStyleCnt="2" custScaleX="42202" custLinFactNeighborX="-16208" custLinFactNeighborY="-26">
        <dgm:presLayoutVars>
          <dgm:bulletEnabled val="1"/>
        </dgm:presLayoutVars>
      </dgm:prSet>
      <dgm:spPr/>
      <dgm:t>
        <a:bodyPr/>
        <a:lstStyle/>
        <a:p>
          <a:endParaRPr lang="en-US"/>
        </a:p>
      </dgm:t>
    </dgm:pt>
    <dgm:pt modelId="{130022CA-304B-4B4C-B014-7124A0A8C8FE}" type="pres">
      <dgm:prSet presAssocID="{5D99D4F3-F12F-4AD8-982D-5B48EE23009C}" presName="childShp" presStyleLbl="bgAccFollowNode1" presStyleIdx="0" presStyleCnt="2" custScaleX="124465">
        <dgm:presLayoutVars>
          <dgm:bulletEnabled val="1"/>
        </dgm:presLayoutVars>
      </dgm:prSet>
      <dgm:spPr/>
      <dgm:t>
        <a:bodyPr/>
        <a:lstStyle/>
        <a:p>
          <a:endParaRPr lang="en-US"/>
        </a:p>
      </dgm:t>
    </dgm:pt>
    <dgm:pt modelId="{D7B04C02-DFAD-4548-9386-CB0C1C5CB4AA}" type="pres">
      <dgm:prSet presAssocID="{5FBDC31F-2315-4822-87B0-9B9F1872314D}" presName="spacing" presStyleCnt="0"/>
      <dgm:spPr/>
    </dgm:pt>
    <dgm:pt modelId="{70AF800E-FACF-4A8B-BE77-5F42F5C44A8D}" type="pres">
      <dgm:prSet presAssocID="{C9A8D1B4-545B-4FD7-AD61-8759137CD45C}" presName="linNode" presStyleCnt="0"/>
      <dgm:spPr/>
    </dgm:pt>
    <dgm:pt modelId="{C8240F54-EBD3-4AF4-B154-6175279C68B1}" type="pres">
      <dgm:prSet presAssocID="{C9A8D1B4-545B-4FD7-AD61-8759137CD45C}" presName="parentShp" presStyleLbl="node1" presStyleIdx="1" presStyleCnt="2" custScaleX="42202" custLinFactNeighborX="-16208" custLinFactNeighborY="-26">
        <dgm:presLayoutVars>
          <dgm:bulletEnabled val="1"/>
        </dgm:presLayoutVars>
      </dgm:prSet>
      <dgm:spPr/>
      <dgm:t>
        <a:bodyPr/>
        <a:lstStyle/>
        <a:p>
          <a:endParaRPr lang="en-US"/>
        </a:p>
      </dgm:t>
    </dgm:pt>
    <dgm:pt modelId="{6BE75791-49ED-455B-9E8A-B50258AEC751}" type="pres">
      <dgm:prSet presAssocID="{C9A8D1B4-545B-4FD7-AD61-8759137CD45C}" presName="childShp" presStyleLbl="bgAccFollowNode1" presStyleIdx="1" presStyleCnt="2" custScaleX="121407">
        <dgm:presLayoutVars>
          <dgm:bulletEnabled val="1"/>
        </dgm:presLayoutVars>
      </dgm:prSet>
      <dgm:spPr/>
      <dgm:t>
        <a:bodyPr/>
        <a:lstStyle/>
        <a:p>
          <a:endParaRPr lang="en-US"/>
        </a:p>
      </dgm:t>
    </dgm:pt>
  </dgm:ptLst>
  <dgm:cxnLst>
    <dgm:cxn modelId="{05B16F73-E7BD-4A81-9949-7AF0EF4D2482}" type="presOf" srcId="{CFB68290-A394-4B04-AB7E-4EA09DF92565}" destId="{6BE75791-49ED-455B-9E8A-B50258AEC751}" srcOrd="0" destOrd="0" presId="urn:microsoft.com/office/officeart/2005/8/layout/vList6"/>
    <dgm:cxn modelId="{D505D4DB-0CAC-4D86-B3FE-369A8C41F242}" srcId="{CFB68290-A394-4B04-AB7E-4EA09DF92565}" destId="{8A305879-0FE4-4500-A69D-023B73063AB7}" srcOrd="0" destOrd="0" parTransId="{B2BE57C8-8548-4AE1-98E7-1DB974A4CEF8}" sibTransId="{66954705-A758-4578-852A-CC66A484237F}"/>
    <dgm:cxn modelId="{505D9409-97B1-47B5-9A8E-43F076B6C3CC}" srcId="{72ED81C0-8397-45D8-AC01-83C1303C355E}" destId="{176C2864-95B0-4DAC-B0D3-61F07656C8CF}" srcOrd="0" destOrd="0" parTransId="{018D152A-E8D8-46A7-9B3C-E5DD00331F11}" sibTransId="{D7171B49-5E2E-4539-B7F3-4C542FB6CB24}"/>
    <dgm:cxn modelId="{1F4F039E-6FBF-41D5-8E40-AC81DE02B751}" srcId="{5D99D4F3-F12F-4AD8-982D-5B48EE23009C}" destId="{72ED81C0-8397-45D8-AC01-83C1303C355E}" srcOrd="1" destOrd="0" parTransId="{B7687FC8-9461-4F5A-9E32-A604D1688915}" sibTransId="{F686E7F2-F308-47C4-AF69-F206B3462D35}"/>
    <dgm:cxn modelId="{6E2B1443-6D6A-4D6E-ADB4-509442C9F44F}" type="presOf" srcId="{8CD11928-B82F-4DD0-9205-DA390C6BCCA9}" destId="{6BE75791-49ED-455B-9E8A-B50258AEC751}" srcOrd="0" destOrd="2" presId="urn:microsoft.com/office/officeart/2005/8/layout/vList6"/>
    <dgm:cxn modelId="{16A2C0DD-D40F-4BA5-8ACE-EEF58AD6C3BB}" type="presOf" srcId="{A3A04B56-AE54-473F-8740-AD1C67BBB85C}" destId="{67590596-AFE0-4F90-929A-CEC322CDA43F}" srcOrd="0" destOrd="0" presId="urn:microsoft.com/office/officeart/2005/8/layout/vList6"/>
    <dgm:cxn modelId="{33CE5038-ADD2-47F7-A3A3-3212C9BBD29E}" srcId="{C9A8D1B4-545B-4FD7-AD61-8759137CD45C}" destId="{CFB68290-A394-4B04-AB7E-4EA09DF92565}" srcOrd="0" destOrd="0" parTransId="{54C1F842-D125-40EA-BE08-A47A8ABCDC80}" sibTransId="{772F6172-3854-4B78-A090-29EA58A10AB4}"/>
    <dgm:cxn modelId="{FC315192-2C15-4D09-AF01-6CB8DC2C6EAE}" srcId="{A3A04B56-AE54-473F-8740-AD1C67BBB85C}" destId="{5D99D4F3-F12F-4AD8-982D-5B48EE23009C}" srcOrd="0" destOrd="0" parTransId="{EDBF4C54-95CC-4936-A4C1-7EA0F0533F51}" sibTransId="{5FBDC31F-2315-4822-87B0-9B9F1872314D}"/>
    <dgm:cxn modelId="{AC09AC1A-E952-4CB6-80D1-CE8610D4602A}" srcId="{C9A8D1B4-545B-4FD7-AD61-8759137CD45C}" destId="{8CD11928-B82F-4DD0-9205-DA390C6BCCA9}" srcOrd="1" destOrd="0" parTransId="{16FC0E68-1855-43F5-844D-B113BA20C4A4}" sibTransId="{6EE800C6-C67C-49F4-8D63-0FB7AE814E42}"/>
    <dgm:cxn modelId="{8A8C4FA5-D720-49A9-9093-9170AA830387}" type="presOf" srcId="{D83813D6-2ACD-4F91-A306-F59AA08C3B57}" destId="{130022CA-304B-4B4C-B014-7124A0A8C8FE}" srcOrd="0" destOrd="1" presId="urn:microsoft.com/office/officeart/2005/8/layout/vList6"/>
    <dgm:cxn modelId="{C2FBE987-F6A4-4555-92E1-9B4B2F8D5A5B}" type="presOf" srcId="{47A5343B-61D4-4B97-A8BF-E56200CD0D52}" destId="{6BE75791-49ED-455B-9E8A-B50258AEC751}" srcOrd="0" destOrd="3" presId="urn:microsoft.com/office/officeart/2005/8/layout/vList6"/>
    <dgm:cxn modelId="{861283D6-534E-4248-8D3E-10FE10069766}" srcId="{A3A04B56-AE54-473F-8740-AD1C67BBB85C}" destId="{C9A8D1B4-545B-4FD7-AD61-8759137CD45C}" srcOrd="1" destOrd="0" parTransId="{772A208E-8B59-46BD-945D-F362852E0FAB}" sibTransId="{7545DC00-9AA5-477B-B5D6-D5A791DBE315}"/>
    <dgm:cxn modelId="{75B3D142-13B9-47C5-BE33-92E239814DCA}" type="presOf" srcId="{8A305879-0FE4-4500-A69D-023B73063AB7}" destId="{6BE75791-49ED-455B-9E8A-B50258AEC751}" srcOrd="0" destOrd="1" presId="urn:microsoft.com/office/officeart/2005/8/layout/vList6"/>
    <dgm:cxn modelId="{0675F7C2-D565-4156-9171-357DD37E7ABA}" type="presOf" srcId="{72ED81C0-8397-45D8-AC01-83C1303C355E}" destId="{130022CA-304B-4B4C-B014-7124A0A8C8FE}" srcOrd="0" destOrd="2" presId="urn:microsoft.com/office/officeart/2005/8/layout/vList6"/>
    <dgm:cxn modelId="{34EAD8A1-8EF1-47D6-9A5A-185D2F1E42A4}" type="presOf" srcId="{176C2864-95B0-4DAC-B0D3-61F07656C8CF}" destId="{130022CA-304B-4B4C-B014-7124A0A8C8FE}" srcOrd="0" destOrd="3" presId="urn:microsoft.com/office/officeart/2005/8/layout/vList6"/>
    <dgm:cxn modelId="{343D48DE-63D9-432B-86AE-3D5D05D40C3D}" type="presOf" srcId="{5D99D4F3-F12F-4AD8-982D-5B48EE23009C}" destId="{6747239C-2BDF-4D78-9C9E-A071C84A6440}" srcOrd="0" destOrd="0" presId="urn:microsoft.com/office/officeart/2005/8/layout/vList6"/>
    <dgm:cxn modelId="{255221C9-96D8-4B70-B318-DF0DE2F2B1DA}" srcId="{4EAE8DDD-3976-4B05-B0F4-E466FE13BF3E}" destId="{D83813D6-2ACD-4F91-A306-F59AA08C3B57}" srcOrd="0" destOrd="0" parTransId="{2D46C54D-61CC-401B-AC80-23FF1E43529C}" sibTransId="{AAD8BECF-AA11-417C-B1C5-4C06722C09C8}"/>
    <dgm:cxn modelId="{D92FEF02-ED6B-42DC-91EA-246EAEC82CD4}" type="presOf" srcId="{4EAE8DDD-3976-4B05-B0F4-E466FE13BF3E}" destId="{130022CA-304B-4B4C-B014-7124A0A8C8FE}" srcOrd="0" destOrd="0" presId="urn:microsoft.com/office/officeart/2005/8/layout/vList6"/>
    <dgm:cxn modelId="{77EBCFD1-4196-408E-885D-CE2A2085FF38}" type="presOf" srcId="{C9A8D1B4-545B-4FD7-AD61-8759137CD45C}" destId="{C8240F54-EBD3-4AF4-B154-6175279C68B1}" srcOrd="0" destOrd="0" presId="urn:microsoft.com/office/officeart/2005/8/layout/vList6"/>
    <dgm:cxn modelId="{84E0A917-E905-445F-8BBD-D9FEF82C3952}" srcId="{8CD11928-B82F-4DD0-9205-DA390C6BCCA9}" destId="{47A5343B-61D4-4B97-A8BF-E56200CD0D52}" srcOrd="0" destOrd="0" parTransId="{9C174AD8-D5F5-4FED-8C25-F0C6F2BCB51F}" sibTransId="{5282C4E2-F658-47F9-B3FE-DA41F80E53B0}"/>
    <dgm:cxn modelId="{A080ADFC-B5B7-4A0F-AFA4-2108BA627EE5}" srcId="{5D99D4F3-F12F-4AD8-982D-5B48EE23009C}" destId="{4EAE8DDD-3976-4B05-B0F4-E466FE13BF3E}" srcOrd="0" destOrd="0" parTransId="{CE07A398-862B-4EAE-9A71-31D1795F2B4B}" sibTransId="{009C2A94-CDB7-468C-89BE-9B064CD4FA84}"/>
    <dgm:cxn modelId="{09D6DB39-0B75-4269-B7BF-6AC3E8534C0D}" type="presParOf" srcId="{67590596-AFE0-4F90-929A-CEC322CDA43F}" destId="{5ECAEC67-6DA1-48F8-807C-B3F09A7BDE8A}" srcOrd="0" destOrd="0" presId="urn:microsoft.com/office/officeart/2005/8/layout/vList6"/>
    <dgm:cxn modelId="{88B6BF0A-8E0D-4316-9293-4491DC209BB4}" type="presParOf" srcId="{5ECAEC67-6DA1-48F8-807C-B3F09A7BDE8A}" destId="{6747239C-2BDF-4D78-9C9E-A071C84A6440}" srcOrd="0" destOrd="0" presId="urn:microsoft.com/office/officeart/2005/8/layout/vList6"/>
    <dgm:cxn modelId="{1C4D609D-19B4-46FE-9EFB-199EDED7E097}" type="presParOf" srcId="{5ECAEC67-6DA1-48F8-807C-B3F09A7BDE8A}" destId="{130022CA-304B-4B4C-B014-7124A0A8C8FE}" srcOrd="1" destOrd="0" presId="urn:microsoft.com/office/officeart/2005/8/layout/vList6"/>
    <dgm:cxn modelId="{A84116FC-BE5A-444B-9711-9FAE4BC7641D}" type="presParOf" srcId="{67590596-AFE0-4F90-929A-CEC322CDA43F}" destId="{D7B04C02-DFAD-4548-9386-CB0C1C5CB4AA}" srcOrd="1" destOrd="0" presId="urn:microsoft.com/office/officeart/2005/8/layout/vList6"/>
    <dgm:cxn modelId="{6B0EF690-AA96-447C-8CD9-7E6C3D165C9E}" type="presParOf" srcId="{67590596-AFE0-4F90-929A-CEC322CDA43F}" destId="{70AF800E-FACF-4A8B-BE77-5F42F5C44A8D}" srcOrd="2" destOrd="0" presId="urn:microsoft.com/office/officeart/2005/8/layout/vList6"/>
    <dgm:cxn modelId="{D16D2B9A-B539-4629-82EB-707C00C2E812}" type="presParOf" srcId="{70AF800E-FACF-4A8B-BE77-5F42F5C44A8D}" destId="{C8240F54-EBD3-4AF4-B154-6175279C68B1}" srcOrd="0" destOrd="0" presId="urn:microsoft.com/office/officeart/2005/8/layout/vList6"/>
    <dgm:cxn modelId="{785C8B25-C4CC-42D4-8AFA-DE2AE26F2829}" type="presParOf" srcId="{70AF800E-FACF-4A8B-BE77-5F42F5C44A8D}" destId="{6BE75791-49ED-455B-9E8A-B50258AEC751}"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92EFEC0-3CE3-42F1-932B-EF9BFCC03D43}" type="doc">
      <dgm:prSet loTypeId="urn:microsoft.com/office/officeart/2005/8/layout/pList2" loCatId="list" qsTypeId="urn:microsoft.com/office/officeart/2005/8/quickstyle/simple1" qsCatId="simple" csTypeId="urn:microsoft.com/office/officeart/2005/8/colors/accent1_2" csCatId="accent1" phldr="1"/>
      <dgm:spPr/>
    </dgm:pt>
    <dgm:pt modelId="{D48D9775-95E5-46CF-BA95-16ACC70AD2DD}">
      <dgm:prSet phldrT="[Text]" custT="1"/>
      <dgm:spPr/>
      <dgm:t>
        <a:bodyPr/>
        <a:lstStyle/>
        <a:p>
          <a:r>
            <a:rPr lang="en-US" sz="1800" b="1" dirty="0" smtClean="0">
              <a:solidFill>
                <a:schemeClr val="tx1"/>
              </a:solidFill>
            </a:rPr>
            <a:t>Handheld thermo- anemometer - $30</a:t>
          </a:r>
          <a:endParaRPr lang="en-US" sz="1800" b="1" dirty="0">
            <a:solidFill>
              <a:schemeClr val="tx1"/>
            </a:solidFill>
          </a:endParaRPr>
        </a:p>
      </dgm:t>
    </dgm:pt>
    <dgm:pt modelId="{B40EC541-0B7A-40DA-BED4-366BC64BDB0C}" type="parTrans" cxnId="{83AA69BE-4234-434E-85DA-2EFE88568FB8}">
      <dgm:prSet/>
      <dgm:spPr/>
      <dgm:t>
        <a:bodyPr/>
        <a:lstStyle/>
        <a:p>
          <a:endParaRPr lang="en-US"/>
        </a:p>
      </dgm:t>
    </dgm:pt>
    <dgm:pt modelId="{FDA01B30-8A40-40CE-BEE3-576DEDF8227C}" type="sibTrans" cxnId="{83AA69BE-4234-434E-85DA-2EFE88568FB8}">
      <dgm:prSet/>
      <dgm:spPr/>
      <dgm:t>
        <a:bodyPr/>
        <a:lstStyle/>
        <a:p>
          <a:endParaRPr lang="en-US"/>
        </a:p>
      </dgm:t>
    </dgm:pt>
    <dgm:pt modelId="{BF9594DF-ED0E-4B40-9BFB-CE49E0C638A0}">
      <dgm:prSet phldrT="[Text]"/>
      <dgm:spPr/>
      <dgm:t>
        <a:bodyPr/>
        <a:lstStyle/>
        <a:p>
          <a:r>
            <a:rPr lang="en-US" b="1" dirty="0" smtClean="0">
              <a:solidFill>
                <a:schemeClr val="tx1"/>
              </a:solidFill>
            </a:rPr>
            <a:t>Personal or Location Temp &amp; Humidity Data Loggers - $170</a:t>
          </a:r>
          <a:endParaRPr lang="en-US" b="1" dirty="0">
            <a:solidFill>
              <a:schemeClr val="tx1"/>
            </a:solidFill>
          </a:endParaRPr>
        </a:p>
      </dgm:t>
    </dgm:pt>
    <dgm:pt modelId="{CB61957C-7FD8-4F37-B3F7-DEFF19BBB188}" type="parTrans" cxnId="{B70081F6-328A-47C3-BC11-58C7C51E49FB}">
      <dgm:prSet/>
      <dgm:spPr/>
      <dgm:t>
        <a:bodyPr/>
        <a:lstStyle/>
        <a:p>
          <a:endParaRPr lang="en-US"/>
        </a:p>
      </dgm:t>
    </dgm:pt>
    <dgm:pt modelId="{918DDEE6-F7AB-424B-8609-CECA5D5E2669}" type="sibTrans" cxnId="{B70081F6-328A-47C3-BC11-58C7C51E49FB}">
      <dgm:prSet/>
      <dgm:spPr/>
      <dgm:t>
        <a:bodyPr/>
        <a:lstStyle/>
        <a:p>
          <a:endParaRPr lang="en-US"/>
        </a:p>
      </dgm:t>
    </dgm:pt>
    <dgm:pt modelId="{837E3D40-806A-492C-8D56-BE44E08C7FDF}">
      <dgm:prSet phldrT="[Text]" custT="1"/>
      <dgm:spPr/>
      <dgm:t>
        <a:bodyPr/>
        <a:lstStyle/>
        <a:p>
          <a:r>
            <a:rPr lang="en-US" sz="2000" b="1" dirty="0" smtClean="0">
              <a:solidFill>
                <a:schemeClr val="tx1"/>
              </a:solidFill>
            </a:rPr>
            <a:t>Thermo-anemometer data logger - $350</a:t>
          </a:r>
          <a:endParaRPr lang="en-US" sz="2000" b="1" dirty="0">
            <a:solidFill>
              <a:schemeClr val="tx1"/>
            </a:solidFill>
          </a:endParaRPr>
        </a:p>
      </dgm:t>
    </dgm:pt>
    <dgm:pt modelId="{676F5087-DEBD-4C4F-80B1-12024B34F938}" type="parTrans" cxnId="{029E9E40-1CBC-4B00-8A29-546B5CC76475}">
      <dgm:prSet/>
      <dgm:spPr/>
      <dgm:t>
        <a:bodyPr/>
        <a:lstStyle/>
        <a:p>
          <a:endParaRPr lang="en-US"/>
        </a:p>
      </dgm:t>
    </dgm:pt>
    <dgm:pt modelId="{5173455E-3DF6-4DFE-81DD-941DEFDCFC61}" type="sibTrans" cxnId="{029E9E40-1CBC-4B00-8A29-546B5CC76475}">
      <dgm:prSet/>
      <dgm:spPr/>
      <dgm:t>
        <a:bodyPr/>
        <a:lstStyle/>
        <a:p>
          <a:endParaRPr lang="en-US"/>
        </a:p>
      </dgm:t>
    </dgm:pt>
    <dgm:pt modelId="{CC7D5C4B-32DE-4361-B148-15572AB6B11F}" type="pres">
      <dgm:prSet presAssocID="{292EFEC0-3CE3-42F1-932B-EF9BFCC03D43}" presName="Name0" presStyleCnt="0">
        <dgm:presLayoutVars>
          <dgm:dir/>
          <dgm:resizeHandles val="exact"/>
        </dgm:presLayoutVars>
      </dgm:prSet>
      <dgm:spPr/>
    </dgm:pt>
    <dgm:pt modelId="{BD49878D-E86F-4B43-92F3-D2982426D51F}" type="pres">
      <dgm:prSet presAssocID="{292EFEC0-3CE3-42F1-932B-EF9BFCC03D43}" presName="bkgdShp" presStyleLbl="alignAccFollowNode1" presStyleIdx="0" presStyleCnt="1" custScaleY="152991" custLinFactNeighborY="10363"/>
      <dgm:spPr/>
    </dgm:pt>
    <dgm:pt modelId="{FA094FE2-AA15-4AD7-A770-6AA4362E6EE4}" type="pres">
      <dgm:prSet presAssocID="{292EFEC0-3CE3-42F1-932B-EF9BFCC03D43}" presName="linComp" presStyleCnt="0"/>
      <dgm:spPr/>
    </dgm:pt>
    <dgm:pt modelId="{16B9241A-BA1E-4ACF-A6E4-464823FA9D70}" type="pres">
      <dgm:prSet presAssocID="{D48D9775-95E5-46CF-BA95-16ACC70AD2DD}" presName="compNode" presStyleCnt="0"/>
      <dgm:spPr/>
    </dgm:pt>
    <dgm:pt modelId="{F6D27BF1-41E2-4A4E-924C-DACB133859EE}" type="pres">
      <dgm:prSet presAssocID="{D48D9775-95E5-46CF-BA95-16ACC70AD2DD}" presName="node" presStyleLbl="node1" presStyleIdx="0" presStyleCnt="3" custScaleY="36817" custLinFactNeighborX="2409" custLinFactNeighborY="-10650">
        <dgm:presLayoutVars>
          <dgm:bulletEnabled val="1"/>
        </dgm:presLayoutVars>
      </dgm:prSet>
      <dgm:spPr/>
      <dgm:t>
        <a:bodyPr/>
        <a:lstStyle/>
        <a:p>
          <a:endParaRPr lang="en-US"/>
        </a:p>
      </dgm:t>
    </dgm:pt>
    <dgm:pt modelId="{DE51C602-40C6-4814-BE11-BEB6B3B8BC27}" type="pres">
      <dgm:prSet presAssocID="{D48D9775-95E5-46CF-BA95-16ACC70AD2DD}" presName="invisiNode" presStyleLbl="node1" presStyleIdx="0" presStyleCnt="3"/>
      <dgm:spPr/>
    </dgm:pt>
    <dgm:pt modelId="{A8B02B23-47C7-47B7-86C2-F57D9AFB0186}" type="pres">
      <dgm:prSet presAssocID="{D48D9775-95E5-46CF-BA95-16ACC70AD2DD}" presName="imagNode" presStyleLbl="fgImgPlace1" presStyleIdx="0" presStyleCnt="3" custScaleX="99615" custScaleY="171755" custLinFactNeighborX="-1146" custLinFactNeighborY="-16167"/>
      <dgm:spPr>
        <a:blipFill>
          <a:blip xmlns:r="http://schemas.openxmlformats.org/officeDocument/2006/relationships" r:embed="rId1" cstate="email">
            <a:extLst>
              <a:ext uri="{28A0092B-C50C-407E-A947-70E740481C1C}">
                <a14:useLocalDpi xmlns:a14="http://schemas.microsoft.com/office/drawing/2010/main" val="0"/>
              </a:ext>
            </a:extLst>
          </a:blip>
          <a:srcRect/>
          <a:stretch>
            <a:fillRect/>
          </a:stretch>
        </a:blipFill>
      </dgm:spPr>
    </dgm:pt>
    <dgm:pt modelId="{9743F1CA-314E-4392-90DF-0F1C436412B8}" type="pres">
      <dgm:prSet presAssocID="{FDA01B30-8A40-40CE-BEE3-576DEDF8227C}" presName="sibTrans" presStyleLbl="sibTrans2D1" presStyleIdx="0" presStyleCnt="0"/>
      <dgm:spPr/>
      <dgm:t>
        <a:bodyPr/>
        <a:lstStyle/>
        <a:p>
          <a:endParaRPr lang="en-US"/>
        </a:p>
      </dgm:t>
    </dgm:pt>
    <dgm:pt modelId="{8CF7A493-3B96-4417-9756-981F6A08F529}" type="pres">
      <dgm:prSet presAssocID="{BF9594DF-ED0E-4B40-9BFB-CE49E0C638A0}" presName="compNode" presStyleCnt="0"/>
      <dgm:spPr/>
    </dgm:pt>
    <dgm:pt modelId="{637DD80F-8FCA-41E4-957E-B854A1D1F20C}" type="pres">
      <dgm:prSet presAssocID="{BF9594DF-ED0E-4B40-9BFB-CE49E0C638A0}" presName="node" presStyleLbl="node1" presStyleIdx="1" presStyleCnt="3" custScaleX="121040" custScaleY="44406" custLinFactNeighborX="3362" custLinFactNeighborY="-6424">
        <dgm:presLayoutVars>
          <dgm:bulletEnabled val="1"/>
        </dgm:presLayoutVars>
      </dgm:prSet>
      <dgm:spPr/>
      <dgm:t>
        <a:bodyPr/>
        <a:lstStyle/>
        <a:p>
          <a:endParaRPr lang="en-US"/>
        </a:p>
      </dgm:t>
    </dgm:pt>
    <dgm:pt modelId="{C5DCEAE8-0CF3-459E-AF50-0492C38933E9}" type="pres">
      <dgm:prSet presAssocID="{BF9594DF-ED0E-4B40-9BFB-CE49E0C638A0}" presName="invisiNode" presStyleLbl="node1" presStyleIdx="1" presStyleCnt="3"/>
      <dgm:spPr/>
    </dgm:pt>
    <dgm:pt modelId="{5881EED7-3AD8-46A0-8EB1-1847824860D0}" type="pres">
      <dgm:prSet presAssocID="{BF9594DF-ED0E-4B40-9BFB-CE49E0C638A0}" presName="imagNode" presStyleLbl="fgImgPlace1" presStyleIdx="1" presStyleCnt="3" custScaleX="121040" custScaleY="144230"/>
      <dgm:spPr>
        <a:blipFill>
          <a:blip xmlns:r="http://schemas.openxmlformats.org/officeDocument/2006/relationships" r:embed="rId2" cstate="email">
            <a:extLst>
              <a:ext uri="{28A0092B-C50C-407E-A947-70E740481C1C}">
                <a14:useLocalDpi xmlns:a14="http://schemas.microsoft.com/office/drawing/2010/main" val="0"/>
              </a:ext>
            </a:extLst>
          </a:blip>
          <a:srcRect/>
          <a:stretch>
            <a:fillRect/>
          </a:stretch>
        </a:blipFill>
      </dgm:spPr>
    </dgm:pt>
    <dgm:pt modelId="{174D8795-7A31-4F54-BBF8-BE6EDE8B4B41}" type="pres">
      <dgm:prSet presAssocID="{918DDEE6-F7AB-424B-8609-CECA5D5E2669}" presName="sibTrans" presStyleLbl="sibTrans2D1" presStyleIdx="0" presStyleCnt="0"/>
      <dgm:spPr/>
      <dgm:t>
        <a:bodyPr/>
        <a:lstStyle/>
        <a:p>
          <a:endParaRPr lang="en-US"/>
        </a:p>
      </dgm:t>
    </dgm:pt>
    <dgm:pt modelId="{7B45BDDD-E513-4DBF-BEF2-B3445EB3F32A}" type="pres">
      <dgm:prSet presAssocID="{837E3D40-806A-492C-8D56-BE44E08C7FDF}" presName="compNode" presStyleCnt="0"/>
      <dgm:spPr/>
    </dgm:pt>
    <dgm:pt modelId="{40A64E3A-8502-4F3E-99C2-3C5BA5878E1B}" type="pres">
      <dgm:prSet presAssocID="{837E3D40-806A-492C-8D56-BE44E08C7FDF}" presName="node" presStyleLbl="node1" presStyleIdx="2" presStyleCnt="3" custScaleY="47555" custLinFactNeighborX="3449" custLinFactNeighborY="-8761">
        <dgm:presLayoutVars>
          <dgm:bulletEnabled val="1"/>
        </dgm:presLayoutVars>
      </dgm:prSet>
      <dgm:spPr/>
      <dgm:t>
        <a:bodyPr/>
        <a:lstStyle/>
        <a:p>
          <a:endParaRPr lang="en-US"/>
        </a:p>
      </dgm:t>
    </dgm:pt>
    <dgm:pt modelId="{14FB9FFB-4001-4282-9F58-4806F2B32570}" type="pres">
      <dgm:prSet presAssocID="{837E3D40-806A-492C-8D56-BE44E08C7FDF}" presName="invisiNode" presStyleLbl="node1" presStyleIdx="2" presStyleCnt="3"/>
      <dgm:spPr/>
    </dgm:pt>
    <dgm:pt modelId="{400FCB15-CF4F-423A-A1E1-A3B427C2D9DE}" type="pres">
      <dgm:prSet presAssocID="{837E3D40-806A-492C-8D56-BE44E08C7FDF}" presName="imagNode" presStyleLbl="fgImgPlace1" presStyleIdx="2" presStyleCnt="3" custScaleY="177445"/>
      <dgm:spPr>
        <a:blipFill rotWithShape="1">
          <a:blip xmlns:r="http://schemas.openxmlformats.org/officeDocument/2006/relationships" r:embed="rId3"/>
          <a:stretch>
            <a:fillRect/>
          </a:stretch>
        </a:blipFill>
      </dgm:spPr>
    </dgm:pt>
  </dgm:ptLst>
  <dgm:cxnLst>
    <dgm:cxn modelId="{9BFED96D-C04A-4410-8787-C61D2EFCF6CB}" type="presOf" srcId="{837E3D40-806A-492C-8D56-BE44E08C7FDF}" destId="{40A64E3A-8502-4F3E-99C2-3C5BA5878E1B}" srcOrd="0" destOrd="0" presId="urn:microsoft.com/office/officeart/2005/8/layout/pList2"/>
    <dgm:cxn modelId="{5D951472-7673-4359-ADFD-D0B2906C5AE0}" type="presOf" srcId="{FDA01B30-8A40-40CE-BEE3-576DEDF8227C}" destId="{9743F1CA-314E-4392-90DF-0F1C436412B8}" srcOrd="0" destOrd="0" presId="urn:microsoft.com/office/officeart/2005/8/layout/pList2"/>
    <dgm:cxn modelId="{029E9E40-1CBC-4B00-8A29-546B5CC76475}" srcId="{292EFEC0-3CE3-42F1-932B-EF9BFCC03D43}" destId="{837E3D40-806A-492C-8D56-BE44E08C7FDF}" srcOrd="2" destOrd="0" parTransId="{676F5087-DEBD-4C4F-80B1-12024B34F938}" sibTransId="{5173455E-3DF6-4DFE-81DD-941DEFDCFC61}"/>
    <dgm:cxn modelId="{9A768BCA-9124-4FD6-A5E1-C6B59D285F16}" type="presOf" srcId="{D48D9775-95E5-46CF-BA95-16ACC70AD2DD}" destId="{F6D27BF1-41E2-4A4E-924C-DACB133859EE}" srcOrd="0" destOrd="0" presId="urn:microsoft.com/office/officeart/2005/8/layout/pList2"/>
    <dgm:cxn modelId="{B70081F6-328A-47C3-BC11-58C7C51E49FB}" srcId="{292EFEC0-3CE3-42F1-932B-EF9BFCC03D43}" destId="{BF9594DF-ED0E-4B40-9BFB-CE49E0C638A0}" srcOrd="1" destOrd="0" parTransId="{CB61957C-7FD8-4F37-B3F7-DEFF19BBB188}" sibTransId="{918DDEE6-F7AB-424B-8609-CECA5D5E2669}"/>
    <dgm:cxn modelId="{609F83AC-E939-4C32-B743-E7260FCEC2CC}" type="presOf" srcId="{292EFEC0-3CE3-42F1-932B-EF9BFCC03D43}" destId="{CC7D5C4B-32DE-4361-B148-15572AB6B11F}" srcOrd="0" destOrd="0" presId="urn:microsoft.com/office/officeart/2005/8/layout/pList2"/>
    <dgm:cxn modelId="{A6529FC5-DC12-487A-9BD4-675E314E564B}" type="presOf" srcId="{BF9594DF-ED0E-4B40-9BFB-CE49E0C638A0}" destId="{637DD80F-8FCA-41E4-957E-B854A1D1F20C}" srcOrd="0" destOrd="0" presId="urn:microsoft.com/office/officeart/2005/8/layout/pList2"/>
    <dgm:cxn modelId="{6BE45B25-97E7-4528-8652-9DE6387C5EBF}" type="presOf" srcId="{918DDEE6-F7AB-424B-8609-CECA5D5E2669}" destId="{174D8795-7A31-4F54-BBF8-BE6EDE8B4B41}" srcOrd="0" destOrd="0" presId="urn:microsoft.com/office/officeart/2005/8/layout/pList2"/>
    <dgm:cxn modelId="{83AA69BE-4234-434E-85DA-2EFE88568FB8}" srcId="{292EFEC0-3CE3-42F1-932B-EF9BFCC03D43}" destId="{D48D9775-95E5-46CF-BA95-16ACC70AD2DD}" srcOrd="0" destOrd="0" parTransId="{B40EC541-0B7A-40DA-BED4-366BC64BDB0C}" sibTransId="{FDA01B30-8A40-40CE-BEE3-576DEDF8227C}"/>
    <dgm:cxn modelId="{72F21B18-57C7-4C95-84FA-246B080A448F}" type="presParOf" srcId="{CC7D5C4B-32DE-4361-B148-15572AB6B11F}" destId="{BD49878D-E86F-4B43-92F3-D2982426D51F}" srcOrd="0" destOrd="0" presId="urn:microsoft.com/office/officeart/2005/8/layout/pList2"/>
    <dgm:cxn modelId="{615F84A5-57F0-4B07-BC6E-7231FB7F9D0C}" type="presParOf" srcId="{CC7D5C4B-32DE-4361-B148-15572AB6B11F}" destId="{FA094FE2-AA15-4AD7-A770-6AA4362E6EE4}" srcOrd="1" destOrd="0" presId="urn:microsoft.com/office/officeart/2005/8/layout/pList2"/>
    <dgm:cxn modelId="{88E0FD23-7045-4354-B550-0F87809E4826}" type="presParOf" srcId="{FA094FE2-AA15-4AD7-A770-6AA4362E6EE4}" destId="{16B9241A-BA1E-4ACF-A6E4-464823FA9D70}" srcOrd="0" destOrd="0" presId="urn:microsoft.com/office/officeart/2005/8/layout/pList2"/>
    <dgm:cxn modelId="{89BACFB3-026F-487D-BC9A-A8F59F27836B}" type="presParOf" srcId="{16B9241A-BA1E-4ACF-A6E4-464823FA9D70}" destId="{F6D27BF1-41E2-4A4E-924C-DACB133859EE}" srcOrd="0" destOrd="0" presId="urn:microsoft.com/office/officeart/2005/8/layout/pList2"/>
    <dgm:cxn modelId="{39B4C37A-C584-4ED5-A1ED-FE7DE58DCA7C}" type="presParOf" srcId="{16B9241A-BA1E-4ACF-A6E4-464823FA9D70}" destId="{DE51C602-40C6-4814-BE11-BEB6B3B8BC27}" srcOrd="1" destOrd="0" presId="urn:microsoft.com/office/officeart/2005/8/layout/pList2"/>
    <dgm:cxn modelId="{407A84E4-BD1F-4963-BFE3-51E8C9440226}" type="presParOf" srcId="{16B9241A-BA1E-4ACF-A6E4-464823FA9D70}" destId="{A8B02B23-47C7-47B7-86C2-F57D9AFB0186}" srcOrd="2" destOrd="0" presId="urn:microsoft.com/office/officeart/2005/8/layout/pList2"/>
    <dgm:cxn modelId="{16A2A365-4D8B-48FF-A768-DB588624C80F}" type="presParOf" srcId="{FA094FE2-AA15-4AD7-A770-6AA4362E6EE4}" destId="{9743F1CA-314E-4392-90DF-0F1C436412B8}" srcOrd="1" destOrd="0" presId="urn:microsoft.com/office/officeart/2005/8/layout/pList2"/>
    <dgm:cxn modelId="{AA5336C7-F9B3-42A6-8459-6ACBB2F42BF5}" type="presParOf" srcId="{FA094FE2-AA15-4AD7-A770-6AA4362E6EE4}" destId="{8CF7A493-3B96-4417-9756-981F6A08F529}" srcOrd="2" destOrd="0" presId="urn:microsoft.com/office/officeart/2005/8/layout/pList2"/>
    <dgm:cxn modelId="{C4D65D3B-7B2D-4929-9AAA-C76594524468}" type="presParOf" srcId="{8CF7A493-3B96-4417-9756-981F6A08F529}" destId="{637DD80F-8FCA-41E4-957E-B854A1D1F20C}" srcOrd="0" destOrd="0" presId="urn:microsoft.com/office/officeart/2005/8/layout/pList2"/>
    <dgm:cxn modelId="{F279EA62-7EF7-4678-B353-A66F6D2FF955}" type="presParOf" srcId="{8CF7A493-3B96-4417-9756-981F6A08F529}" destId="{C5DCEAE8-0CF3-459E-AF50-0492C38933E9}" srcOrd="1" destOrd="0" presId="urn:microsoft.com/office/officeart/2005/8/layout/pList2"/>
    <dgm:cxn modelId="{FB21E6DE-31F7-464B-B3B4-CAF7CC012F05}" type="presParOf" srcId="{8CF7A493-3B96-4417-9756-981F6A08F529}" destId="{5881EED7-3AD8-46A0-8EB1-1847824860D0}" srcOrd="2" destOrd="0" presId="urn:microsoft.com/office/officeart/2005/8/layout/pList2"/>
    <dgm:cxn modelId="{2749A680-A9A4-45FC-8056-629625F16CB8}" type="presParOf" srcId="{FA094FE2-AA15-4AD7-A770-6AA4362E6EE4}" destId="{174D8795-7A31-4F54-BBF8-BE6EDE8B4B41}" srcOrd="3" destOrd="0" presId="urn:microsoft.com/office/officeart/2005/8/layout/pList2"/>
    <dgm:cxn modelId="{5B733B83-E018-4A17-99ED-A2E847428714}" type="presParOf" srcId="{FA094FE2-AA15-4AD7-A770-6AA4362E6EE4}" destId="{7B45BDDD-E513-4DBF-BEF2-B3445EB3F32A}" srcOrd="4" destOrd="0" presId="urn:microsoft.com/office/officeart/2005/8/layout/pList2"/>
    <dgm:cxn modelId="{D036E648-7246-4B1C-94CE-84D96D2F67BE}" type="presParOf" srcId="{7B45BDDD-E513-4DBF-BEF2-B3445EB3F32A}" destId="{40A64E3A-8502-4F3E-99C2-3C5BA5878E1B}" srcOrd="0" destOrd="0" presId="urn:microsoft.com/office/officeart/2005/8/layout/pList2"/>
    <dgm:cxn modelId="{7AE45E73-E487-4891-A0D0-68191A77EFF1}" type="presParOf" srcId="{7B45BDDD-E513-4DBF-BEF2-B3445EB3F32A}" destId="{14FB9FFB-4001-4282-9F58-4806F2B32570}" srcOrd="1" destOrd="0" presId="urn:microsoft.com/office/officeart/2005/8/layout/pList2"/>
    <dgm:cxn modelId="{6AF9BD2D-4255-466A-92AC-F45153F17A7E}" type="presParOf" srcId="{7B45BDDD-E513-4DBF-BEF2-B3445EB3F32A}" destId="{400FCB15-CF4F-423A-A1E1-A3B427C2D9DE}" srcOrd="2" destOrd="0" presId="urn:microsoft.com/office/officeart/2005/8/layout/p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5659B13-4F26-4FFE-8C42-CA1B42328188}" type="doc">
      <dgm:prSet loTypeId="urn:microsoft.com/office/officeart/2005/8/layout/pyramid1" loCatId="pyramid" qsTypeId="urn:microsoft.com/office/officeart/2005/8/quickstyle/simple2" qsCatId="simple" csTypeId="urn:microsoft.com/office/officeart/2005/8/colors/colorful5" csCatId="colorful" phldr="1"/>
      <dgm:spPr/>
      <dgm:t>
        <a:bodyPr/>
        <a:lstStyle/>
        <a:p>
          <a:endParaRPr lang="en-US"/>
        </a:p>
      </dgm:t>
    </dgm:pt>
    <dgm:pt modelId="{B97AE965-F41A-46CC-B7B8-6A9C00820123}">
      <dgm:prSet custT="1"/>
      <dgm:spPr/>
      <dgm:t>
        <a:bodyPr/>
        <a:lstStyle/>
        <a:p>
          <a:pPr rtl="0"/>
          <a:r>
            <a:rPr lang="en-US" sz="1600" b="1" dirty="0" smtClean="0">
              <a:effectLst>
                <a:outerShdw blurRad="38100" dist="38100" dir="2700000" algn="tl">
                  <a:srgbClr val="000000">
                    <a:alpha val="43137"/>
                  </a:srgbClr>
                </a:outerShdw>
              </a:effectLst>
            </a:rPr>
            <a:t>Eliminate Cold</a:t>
          </a:r>
          <a:endParaRPr lang="en-US" sz="1600" b="1" dirty="0">
            <a:effectLst>
              <a:outerShdw blurRad="38100" dist="38100" dir="2700000" algn="tl">
                <a:srgbClr val="000000">
                  <a:alpha val="43137"/>
                </a:srgbClr>
              </a:outerShdw>
            </a:effectLst>
          </a:endParaRPr>
        </a:p>
      </dgm:t>
    </dgm:pt>
    <dgm:pt modelId="{680E55AE-7769-4A93-BAE4-F24BFFE88AE3}" type="parTrans" cxnId="{DAD00BA2-7611-444E-A494-9A577595DE8D}">
      <dgm:prSet/>
      <dgm:spPr/>
      <dgm:t>
        <a:bodyPr/>
        <a:lstStyle/>
        <a:p>
          <a:endParaRPr lang="en-US">
            <a:solidFill>
              <a:schemeClr val="tx1"/>
            </a:solidFill>
          </a:endParaRPr>
        </a:p>
      </dgm:t>
    </dgm:pt>
    <dgm:pt modelId="{F9CBF1E1-C195-4EFA-AA84-01C8BD51CB28}" type="sibTrans" cxnId="{DAD00BA2-7611-444E-A494-9A577595DE8D}">
      <dgm:prSet/>
      <dgm:spPr/>
      <dgm:t>
        <a:bodyPr/>
        <a:lstStyle/>
        <a:p>
          <a:endParaRPr lang="en-US">
            <a:solidFill>
              <a:schemeClr val="tx1"/>
            </a:solidFill>
          </a:endParaRPr>
        </a:p>
      </dgm:t>
    </dgm:pt>
    <dgm:pt modelId="{A8F49797-91B3-40BC-997A-AEDFE21E85A3}">
      <dgm:prSet/>
      <dgm:spPr/>
      <dgm:t>
        <a:bodyPr/>
        <a:lstStyle/>
        <a:p>
          <a:pPr rtl="0"/>
          <a:r>
            <a:rPr lang="en-US" b="1" dirty="0" smtClean="0"/>
            <a:t>Engineering Controls </a:t>
          </a:r>
          <a:endParaRPr lang="en-US" b="1" dirty="0"/>
        </a:p>
      </dgm:t>
    </dgm:pt>
    <dgm:pt modelId="{A6DABC9E-5382-43C8-8740-B699B8448B5C}" type="parTrans" cxnId="{6CA6D99C-3CE9-4968-B32B-A3B80441FBD2}">
      <dgm:prSet/>
      <dgm:spPr/>
      <dgm:t>
        <a:bodyPr/>
        <a:lstStyle/>
        <a:p>
          <a:endParaRPr lang="en-US">
            <a:solidFill>
              <a:schemeClr val="tx1"/>
            </a:solidFill>
          </a:endParaRPr>
        </a:p>
      </dgm:t>
    </dgm:pt>
    <dgm:pt modelId="{3A5CD8E1-99F9-459D-BD26-469CAB38F3AA}" type="sibTrans" cxnId="{6CA6D99C-3CE9-4968-B32B-A3B80441FBD2}">
      <dgm:prSet/>
      <dgm:spPr/>
      <dgm:t>
        <a:bodyPr/>
        <a:lstStyle/>
        <a:p>
          <a:endParaRPr lang="en-US">
            <a:solidFill>
              <a:schemeClr val="tx1"/>
            </a:solidFill>
          </a:endParaRPr>
        </a:p>
      </dgm:t>
    </dgm:pt>
    <dgm:pt modelId="{6857BBAD-5F70-4CF2-9B80-0D7EFD18807D}">
      <dgm:prSet custT="1"/>
      <dgm:spPr/>
      <dgm:t>
        <a:bodyPr/>
        <a:lstStyle/>
        <a:p>
          <a:pPr rtl="0"/>
          <a:r>
            <a:rPr lang="en-US" sz="1600" b="1" dirty="0" smtClean="0"/>
            <a:t>Minimize air velocity</a:t>
          </a:r>
          <a:endParaRPr lang="en-US" sz="1600" b="1" dirty="0"/>
        </a:p>
      </dgm:t>
    </dgm:pt>
    <dgm:pt modelId="{8530E8AE-0656-4A9A-AC3B-663A2D72B2E6}" type="parTrans" cxnId="{C5F71EC8-AE14-48D9-92EC-6E3303C10A70}">
      <dgm:prSet/>
      <dgm:spPr/>
      <dgm:t>
        <a:bodyPr/>
        <a:lstStyle/>
        <a:p>
          <a:endParaRPr lang="en-US">
            <a:solidFill>
              <a:schemeClr val="tx1"/>
            </a:solidFill>
          </a:endParaRPr>
        </a:p>
      </dgm:t>
    </dgm:pt>
    <dgm:pt modelId="{02BC7441-DCB3-439F-AC74-2AE68FD08823}" type="sibTrans" cxnId="{C5F71EC8-AE14-48D9-92EC-6E3303C10A70}">
      <dgm:prSet/>
      <dgm:spPr/>
      <dgm:t>
        <a:bodyPr/>
        <a:lstStyle/>
        <a:p>
          <a:endParaRPr lang="en-US">
            <a:solidFill>
              <a:schemeClr val="tx1"/>
            </a:solidFill>
          </a:endParaRPr>
        </a:p>
      </dgm:t>
    </dgm:pt>
    <dgm:pt modelId="{2352B581-9CF6-4035-B01A-6A59B2F197DF}">
      <dgm:prSet/>
      <dgm:spPr/>
      <dgm:t>
        <a:bodyPr/>
        <a:lstStyle/>
        <a:p>
          <a:pPr rtl="0"/>
          <a:r>
            <a:rPr lang="en-US" b="1" dirty="0" smtClean="0"/>
            <a:t>Administrative Controls</a:t>
          </a:r>
          <a:endParaRPr lang="en-US" b="1" dirty="0"/>
        </a:p>
      </dgm:t>
    </dgm:pt>
    <dgm:pt modelId="{ACB3DC31-D96A-4FF7-9CB8-32A6AB39C3B7}" type="parTrans" cxnId="{94218944-CAEA-4498-818B-3489F7F9E5D2}">
      <dgm:prSet/>
      <dgm:spPr/>
      <dgm:t>
        <a:bodyPr/>
        <a:lstStyle/>
        <a:p>
          <a:endParaRPr lang="en-US">
            <a:solidFill>
              <a:schemeClr val="tx1"/>
            </a:solidFill>
          </a:endParaRPr>
        </a:p>
      </dgm:t>
    </dgm:pt>
    <dgm:pt modelId="{5B99BCA1-A9C1-4FBE-AC7F-12DEF8A3FE07}" type="sibTrans" cxnId="{94218944-CAEA-4498-818B-3489F7F9E5D2}">
      <dgm:prSet/>
      <dgm:spPr/>
      <dgm:t>
        <a:bodyPr/>
        <a:lstStyle/>
        <a:p>
          <a:endParaRPr lang="en-US">
            <a:solidFill>
              <a:schemeClr val="tx1"/>
            </a:solidFill>
          </a:endParaRPr>
        </a:p>
      </dgm:t>
    </dgm:pt>
    <dgm:pt modelId="{30D5C2C7-A5EC-4F3E-82C1-A0C4E86F5B83}">
      <dgm:prSet custT="1"/>
      <dgm:spPr/>
      <dgm:t>
        <a:bodyPr/>
        <a:lstStyle/>
        <a:p>
          <a:pPr rtl="0"/>
          <a:r>
            <a:rPr lang="en-US" sz="1600" b="1" dirty="0" smtClean="0"/>
            <a:t>Training</a:t>
          </a:r>
          <a:endParaRPr lang="en-US" sz="1600" b="1" dirty="0"/>
        </a:p>
      </dgm:t>
    </dgm:pt>
    <dgm:pt modelId="{6DB22CE0-5EE6-4E09-BD6D-862330037AF0}" type="parTrans" cxnId="{97870E04-106E-44A5-846B-8A7FF7BF71BE}">
      <dgm:prSet/>
      <dgm:spPr/>
      <dgm:t>
        <a:bodyPr/>
        <a:lstStyle/>
        <a:p>
          <a:endParaRPr lang="en-US">
            <a:solidFill>
              <a:schemeClr val="tx1"/>
            </a:solidFill>
          </a:endParaRPr>
        </a:p>
      </dgm:t>
    </dgm:pt>
    <dgm:pt modelId="{180ECA78-A512-42ED-8AE4-6E62E6181752}" type="sibTrans" cxnId="{97870E04-106E-44A5-846B-8A7FF7BF71BE}">
      <dgm:prSet/>
      <dgm:spPr/>
      <dgm:t>
        <a:bodyPr/>
        <a:lstStyle/>
        <a:p>
          <a:endParaRPr lang="en-US">
            <a:solidFill>
              <a:schemeClr val="tx1"/>
            </a:solidFill>
          </a:endParaRPr>
        </a:p>
      </dgm:t>
    </dgm:pt>
    <dgm:pt modelId="{ECFD499A-33AA-469C-987A-AF175C56FFB7}">
      <dgm:prSet/>
      <dgm:spPr/>
      <dgm:t>
        <a:bodyPr/>
        <a:lstStyle/>
        <a:p>
          <a:pPr rtl="0"/>
          <a:r>
            <a:rPr lang="en-US" b="1" dirty="0" smtClean="0"/>
            <a:t>PPE</a:t>
          </a:r>
          <a:endParaRPr lang="en-US" b="1" dirty="0"/>
        </a:p>
      </dgm:t>
    </dgm:pt>
    <dgm:pt modelId="{BF3A637E-8CC2-47DB-AA1C-BCA082805D1D}" type="parTrans" cxnId="{91166D8B-486A-4B93-AC7C-7D2544A5FBF6}">
      <dgm:prSet/>
      <dgm:spPr/>
      <dgm:t>
        <a:bodyPr/>
        <a:lstStyle/>
        <a:p>
          <a:endParaRPr lang="en-US">
            <a:solidFill>
              <a:schemeClr val="tx1"/>
            </a:solidFill>
          </a:endParaRPr>
        </a:p>
      </dgm:t>
    </dgm:pt>
    <dgm:pt modelId="{285E6CB5-7616-461C-8D3E-1323A5312B3B}" type="sibTrans" cxnId="{91166D8B-486A-4B93-AC7C-7D2544A5FBF6}">
      <dgm:prSet/>
      <dgm:spPr/>
      <dgm:t>
        <a:bodyPr/>
        <a:lstStyle/>
        <a:p>
          <a:endParaRPr lang="en-US">
            <a:solidFill>
              <a:schemeClr val="tx1"/>
            </a:solidFill>
          </a:endParaRPr>
        </a:p>
      </dgm:t>
    </dgm:pt>
    <dgm:pt modelId="{4D0E3507-25A2-4152-AD2C-39663DB3679B}">
      <dgm:prSet custT="1"/>
      <dgm:spPr/>
      <dgm:t>
        <a:bodyPr/>
        <a:lstStyle/>
        <a:p>
          <a:pPr rtl="0"/>
          <a:r>
            <a:rPr lang="en-US" sz="1600" b="1" dirty="0" smtClean="0"/>
            <a:t>Adequate breaks</a:t>
          </a:r>
          <a:endParaRPr lang="en-US" sz="1600" b="1" dirty="0"/>
        </a:p>
      </dgm:t>
    </dgm:pt>
    <dgm:pt modelId="{2AB19D95-598E-4D5D-B5BC-71E0C075504E}" type="parTrans" cxnId="{66BB7932-324D-4AA7-9146-1F0E0243E31B}">
      <dgm:prSet/>
      <dgm:spPr/>
      <dgm:t>
        <a:bodyPr/>
        <a:lstStyle/>
        <a:p>
          <a:endParaRPr lang="en-US">
            <a:solidFill>
              <a:schemeClr val="tx1"/>
            </a:solidFill>
          </a:endParaRPr>
        </a:p>
      </dgm:t>
    </dgm:pt>
    <dgm:pt modelId="{95207A68-3ADF-4090-B808-A9B00620C713}" type="sibTrans" cxnId="{66BB7932-324D-4AA7-9146-1F0E0243E31B}">
      <dgm:prSet/>
      <dgm:spPr/>
      <dgm:t>
        <a:bodyPr/>
        <a:lstStyle/>
        <a:p>
          <a:endParaRPr lang="en-US">
            <a:solidFill>
              <a:schemeClr val="tx1"/>
            </a:solidFill>
          </a:endParaRPr>
        </a:p>
      </dgm:t>
    </dgm:pt>
    <dgm:pt modelId="{282F731E-95AF-433D-A37C-6536AE4CD2CC}">
      <dgm:prSet custT="1"/>
      <dgm:spPr/>
      <dgm:t>
        <a:bodyPr/>
        <a:lstStyle/>
        <a:p>
          <a:pPr rtl="0"/>
          <a:r>
            <a:rPr lang="en-US" sz="1600" b="1" dirty="0" smtClean="0"/>
            <a:t>Not Applicable</a:t>
          </a:r>
          <a:endParaRPr lang="en-US" sz="1600" b="1" dirty="0"/>
        </a:p>
      </dgm:t>
    </dgm:pt>
    <dgm:pt modelId="{BF1BE8DD-3B29-412C-B19F-ACFB1DDA824D}" type="parTrans" cxnId="{CD854D18-592F-4B99-AD94-AC3D0F937DAD}">
      <dgm:prSet/>
      <dgm:spPr/>
      <dgm:t>
        <a:bodyPr/>
        <a:lstStyle/>
        <a:p>
          <a:endParaRPr lang="en-US"/>
        </a:p>
      </dgm:t>
    </dgm:pt>
    <dgm:pt modelId="{8E9043AF-CDC0-44B0-A662-B04AA5B04684}" type="sibTrans" cxnId="{CD854D18-592F-4B99-AD94-AC3D0F937DAD}">
      <dgm:prSet/>
      <dgm:spPr/>
      <dgm:t>
        <a:bodyPr/>
        <a:lstStyle/>
        <a:p>
          <a:endParaRPr lang="en-US"/>
        </a:p>
      </dgm:t>
    </dgm:pt>
    <dgm:pt modelId="{0A0D253E-9E75-4B62-9619-9D2E72AAF798}">
      <dgm:prSet custT="1"/>
      <dgm:spPr/>
      <dgm:t>
        <a:bodyPr/>
        <a:lstStyle/>
        <a:p>
          <a:pPr rtl="0"/>
          <a:r>
            <a:rPr lang="en-US" sz="1800" b="1" dirty="0" smtClean="0"/>
            <a:t>PPE Design</a:t>
          </a:r>
          <a:endParaRPr lang="en-US" sz="1800" b="1" dirty="0"/>
        </a:p>
      </dgm:t>
    </dgm:pt>
    <dgm:pt modelId="{A8FFB044-1613-403A-8245-596B31F7ABA4}" type="parTrans" cxnId="{256D017F-58EE-44BE-A196-530BC7D53E27}">
      <dgm:prSet/>
      <dgm:spPr/>
      <dgm:t>
        <a:bodyPr/>
        <a:lstStyle/>
        <a:p>
          <a:endParaRPr lang="en-US"/>
        </a:p>
      </dgm:t>
    </dgm:pt>
    <dgm:pt modelId="{21859B4A-23A4-40B2-B417-D716B5817487}" type="sibTrans" cxnId="{256D017F-58EE-44BE-A196-530BC7D53E27}">
      <dgm:prSet/>
      <dgm:spPr/>
      <dgm:t>
        <a:bodyPr/>
        <a:lstStyle/>
        <a:p>
          <a:endParaRPr lang="en-US"/>
        </a:p>
      </dgm:t>
    </dgm:pt>
    <dgm:pt modelId="{8BC5B90B-D47A-4A4A-A97D-9C57DF3CB1BF}">
      <dgm:prSet custT="1"/>
      <dgm:spPr/>
      <dgm:t>
        <a:bodyPr/>
        <a:lstStyle/>
        <a:p>
          <a:pPr rtl="0"/>
          <a:r>
            <a:rPr lang="en-US" sz="1600" b="1" dirty="0" smtClean="0"/>
            <a:t>Buddy System</a:t>
          </a:r>
          <a:endParaRPr lang="en-US" sz="1600" b="1" dirty="0"/>
        </a:p>
      </dgm:t>
    </dgm:pt>
    <dgm:pt modelId="{28D1AF35-8368-484A-B2AD-7F9468A86640}" type="parTrans" cxnId="{16EEA3B0-4BA8-436B-94CF-8A379D0508B1}">
      <dgm:prSet/>
      <dgm:spPr/>
      <dgm:t>
        <a:bodyPr/>
        <a:lstStyle/>
        <a:p>
          <a:endParaRPr lang="en-US"/>
        </a:p>
      </dgm:t>
    </dgm:pt>
    <dgm:pt modelId="{962BE45A-9CA4-43B9-85AC-90E8BD1DC1CB}" type="sibTrans" cxnId="{16EEA3B0-4BA8-436B-94CF-8A379D0508B1}">
      <dgm:prSet/>
      <dgm:spPr/>
      <dgm:t>
        <a:bodyPr/>
        <a:lstStyle/>
        <a:p>
          <a:endParaRPr lang="en-US"/>
        </a:p>
      </dgm:t>
    </dgm:pt>
    <dgm:pt modelId="{9A9721BA-C396-4ABA-AECC-83D687B1E5C3}">
      <dgm:prSet custT="1"/>
      <dgm:spPr/>
      <dgm:t>
        <a:bodyPr/>
        <a:lstStyle/>
        <a:p>
          <a:pPr rtl="0"/>
          <a:r>
            <a:rPr lang="en-US" sz="1600" b="1" dirty="0" smtClean="0"/>
            <a:t>Use wind deflectors and barriers</a:t>
          </a:r>
          <a:endParaRPr lang="en-US" sz="1600" b="1" dirty="0"/>
        </a:p>
      </dgm:t>
    </dgm:pt>
    <dgm:pt modelId="{87BAFC50-FC34-41E4-A255-EA14876A38E5}" type="parTrans" cxnId="{00DA5B9D-E6A7-4377-AD4C-B6352F51BF11}">
      <dgm:prSet/>
      <dgm:spPr/>
      <dgm:t>
        <a:bodyPr/>
        <a:lstStyle/>
        <a:p>
          <a:endParaRPr lang="en-US"/>
        </a:p>
      </dgm:t>
    </dgm:pt>
    <dgm:pt modelId="{AC716651-5CBC-42A4-869F-B08E73E6B23A}" type="sibTrans" cxnId="{00DA5B9D-E6A7-4377-AD4C-B6352F51BF11}">
      <dgm:prSet/>
      <dgm:spPr/>
      <dgm:t>
        <a:bodyPr/>
        <a:lstStyle/>
        <a:p>
          <a:endParaRPr lang="en-US"/>
        </a:p>
      </dgm:t>
    </dgm:pt>
    <dgm:pt modelId="{06844CB6-3235-4CFE-9DEF-9C95F8BF093A}">
      <dgm:prSet custT="1"/>
      <dgm:spPr/>
      <dgm:t>
        <a:bodyPr/>
        <a:lstStyle/>
        <a:p>
          <a:pPr rtl="0"/>
          <a:r>
            <a:rPr lang="en-US" sz="1600" b="1" dirty="0" smtClean="0"/>
            <a:t>Insulate metal handles and bars</a:t>
          </a:r>
          <a:endParaRPr lang="en-US" sz="1600" b="1" dirty="0"/>
        </a:p>
      </dgm:t>
    </dgm:pt>
    <dgm:pt modelId="{5DF2E469-C1E7-411D-B5B6-F7F422BE94D3}" type="parTrans" cxnId="{4B6B03C1-1132-495B-995B-23FAB8819CC3}">
      <dgm:prSet/>
      <dgm:spPr/>
      <dgm:t>
        <a:bodyPr/>
        <a:lstStyle/>
        <a:p>
          <a:endParaRPr lang="en-US"/>
        </a:p>
      </dgm:t>
    </dgm:pt>
    <dgm:pt modelId="{D4A0DDF1-AC58-4959-AD36-E6A76B391500}" type="sibTrans" cxnId="{4B6B03C1-1132-495B-995B-23FAB8819CC3}">
      <dgm:prSet/>
      <dgm:spPr/>
      <dgm:t>
        <a:bodyPr/>
        <a:lstStyle/>
        <a:p>
          <a:endParaRPr lang="en-US"/>
        </a:p>
      </dgm:t>
    </dgm:pt>
    <dgm:pt modelId="{BCFABDE1-71B3-4594-9E7F-592E7AFAA87F}">
      <dgm:prSet custT="1"/>
      <dgm:spPr/>
      <dgm:t>
        <a:bodyPr/>
        <a:lstStyle/>
        <a:p>
          <a:pPr rtl="0"/>
          <a:r>
            <a:rPr lang="en-US" sz="1600" b="1" dirty="0" smtClean="0"/>
            <a:t>Functioning exit apparatus on inside doors</a:t>
          </a:r>
          <a:endParaRPr lang="en-US" sz="1800" b="1" dirty="0"/>
        </a:p>
      </dgm:t>
    </dgm:pt>
    <dgm:pt modelId="{19CFF7B9-8F61-4A8B-A0B7-9925B82B9FCF}" type="parTrans" cxnId="{A3959AE2-837A-4424-8673-9491E548E550}">
      <dgm:prSet/>
      <dgm:spPr/>
    </dgm:pt>
    <dgm:pt modelId="{48316E22-9626-46AE-B1DA-243BD324C708}" type="sibTrans" cxnId="{A3959AE2-837A-4424-8673-9491E548E550}">
      <dgm:prSet/>
      <dgm:spPr/>
    </dgm:pt>
    <dgm:pt modelId="{14CB1579-30D3-4C14-B67D-2903E5720A7B}" type="pres">
      <dgm:prSet presAssocID="{B5659B13-4F26-4FFE-8C42-CA1B42328188}" presName="Name0" presStyleCnt="0">
        <dgm:presLayoutVars>
          <dgm:dir/>
          <dgm:animLvl val="lvl"/>
          <dgm:resizeHandles val="exact"/>
        </dgm:presLayoutVars>
      </dgm:prSet>
      <dgm:spPr/>
      <dgm:t>
        <a:bodyPr/>
        <a:lstStyle/>
        <a:p>
          <a:endParaRPr lang="en-US"/>
        </a:p>
      </dgm:t>
    </dgm:pt>
    <dgm:pt modelId="{A9D89A9E-9801-4FEF-B6A8-2B1C727333FD}" type="pres">
      <dgm:prSet presAssocID="{B97AE965-F41A-46CC-B7B8-6A9C00820123}" presName="Name8" presStyleCnt="0"/>
      <dgm:spPr/>
    </dgm:pt>
    <dgm:pt modelId="{ED6993F6-5ECA-4BA4-B9D8-9A3E8BD543EB}" type="pres">
      <dgm:prSet presAssocID="{B97AE965-F41A-46CC-B7B8-6A9C00820123}" presName="acctBkgd" presStyleLbl="alignAcc1" presStyleIdx="0" presStyleCnt="4"/>
      <dgm:spPr/>
      <dgm:t>
        <a:bodyPr/>
        <a:lstStyle/>
        <a:p>
          <a:endParaRPr lang="en-US"/>
        </a:p>
      </dgm:t>
    </dgm:pt>
    <dgm:pt modelId="{8BA85567-F37A-481F-804D-AC548E1CE391}" type="pres">
      <dgm:prSet presAssocID="{B97AE965-F41A-46CC-B7B8-6A9C00820123}" presName="acctTx" presStyleLbl="alignAcc1" presStyleIdx="0" presStyleCnt="4">
        <dgm:presLayoutVars>
          <dgm:bulletEnabled val="1"/>
        </dgm:presLayoutVars>
      </dgm:prSet>
      <dgm:spPr/>
      <dgm:t>
        <a:bodyPr/>
        <a:lstStyle/>
        <a:p>
          <a:endParaRPr lang="en-US"/>
        </a:p>
      </dgm:t>
    </dgm:pt>
    <dgm:pt modelId="{889CA2C6-4FAE-438B-98B0-C6804D9D64D6}" type="pres">
      <dgm:prSet presAssocID="{B97AE965-F41A-46CC-B7B8-6A9C00820123}" presName="level" presStyleLbl="node1" presStyleIdx="0" presStyleCnt="4" custScaleY="46322">
        <dgm:presLayoutVars>
          <dgm:chMax val="1"/>
          <dgm:bulletEnabled val="1"/>
        </dgm:presLayoutVars>
      </dgm:prSet>
      <dgm:spPr/>
      <dgm:t>
        <a:bodyPr/>
        <a:lstStyle/>
        <a:p>
          <a:endParaRPr lang="en-US"/>
        </a:p>
      </dgm:t>
    </dgm:pt>
    <dgm:pt modelId="{7A18F000-9488-4ABD-B591-A4DBA18F8996}" type="pres">
      <dgm:prSet presAssocID="{B97AE965-F41A-46CC-B7B8-6A9C00820123}" presName="levelTx" presStyleLbl="revTx" presStyleIdx="0" presStyleCnt="0">
        <dgm:presLayoutVars>
          <dgm:chMax val="1"/>
          <dgm:bulletEnabled val="1"/>
        </dgm:presLayoutVars>
      </dgm:prSet>
      <dgm:spPr/>
      <dgm:t>
        <a:bodyPr/>
        <a:lstStyle/>
        <a:p>
          <a:endParaRPr lang="en-US"/>
        </a:p>
      </dgm:t>
    </dgm:pt>
    <dgm:pt modelId="{9CF1196C-D340-49A2-83DA-8575E0F8EDDA}" type="pres">
      <dgm:prSet presAssocID="{A8F49797-91B3-40BC-997A-AEDFE21E85A3}" presName="Name8" presStyleCnt="0"/>
      <dgm:spPr/>
    </dgm:pt>
    <dgm:pt modelId="{978A6B45-EF3B-47CE-939C-38F16096D517}" type="pres">
      <dgm:prSet presAssocID="{A8F49797-91B3-40BC-997A-AEDFE21E85A3}" presName="acctBkgd" presStyleLbl="alignAcc1" presStyleIdx="1" presStyleCnt="4"/>
      <dgm:spPr/>
      <dgm:t>
        <a:bodyPr/>
        <a:lstStyle/>
        <a:p>
          <a:endParaRPr lang="en-US"/>
        </a:p>
      </dgm:t>
    </dgm:pt>
    <dgm:pt modelId="{A877BE7D-ED67-49B3-9CBA-AFC45C47ECEE}" type="pres">
      <dgm:prSet presAssocID="{A8F49797-91B3-40BC-997A-AEDFE21E85A3}" presName="acctTx" presStyleLbl="alignAcc1" presStyleIdx="1" presStyleCnt="4">
        <dgm:presLayoutVars>
          <dgm:bulletEnabled val="1"/>
        </dgm:presLayoutVars>
      </dgm:prSet>
      <dgm:spPr/>
      <dgm:t>
        <a:bodyPr/>
        <a:lstStyle/>
        <a:p>
          <a:endParaRPr lang="en-US"/>
        </a:p>
      </dgm:t>
    </dgm:pt>
    <dgm:pt modelId="{78719B96-1E24-4C42-9770-3813C972ACF9}" type="pres">
      <dgm:prSet presAssocID="{A8F49797-91B3-40BC-997A-AEDFE21E85A3}" presName="level" presStyleLbl="node1" presStyleIdx="1" presStyleCnt="4" custScaleY="67601">
        <dgm:presLayoutVars>
          <dgm:chMax val="1"/>
          <dgm:bulletEnabled val="1"/>
        </dgm:presLayoutVars>
      </dgm:prSet>
      <dgm:spPr/>
      <dgm:t>
        <a:bodyPr/>
        <a:lstStyle/>
        <a:p>
          <a:endParaRPr lang="en-US"/>
        </a:p>
      </dgm:t>
    </dgm:pt>
    <dgm:pt modelId="{6639035E-4E6E-4B4F-BD3A-C56CD6646271}" type="pres">
      <dgm:prSet presAssocID="{A8F49797-91B3-40BC-997A-AEDFE21E85A3}" presName="levelTx" presStyleLbl="revTx" presStyleIdx="0" presStyleCnt="0">
        <dgm:presLayoutVars>
          <dgm:chMax val="1"/>
          <dgm:bulletEnabled val="1"/>
        </dgm:presLayoutVars>
      </dgm:prSet>
      <dgm:spPr/>
      <dgm:t>
        <a:bodyPr/>
        <a:lstStyle/>
        <a:p>
          <a:endParaRPr lang="en-US"/>
        </a:p>
      </dgm:t>
    </dgm:pt>
    <dgm:pt modelId="{4DD4F168-FAF2-4779-8BFA-687FBE3B0B45}" type="pres">
      <dgm:prSet presAssocID="{2352B581-9CF6-4035-B01A-6A59B2F197DF}" presName="Name8" presStyleCnt="0"/>
      <dgm:spPr/>
    </dgm:pt>
    <dgm:pt modelId="{D0C1AE93-F1A0-490F-A26D-657CF38C750E}" type="pres">
      <dgm:prSet presAssocID="{2352B581-9CF6-4035-B01A-6A59B2F197DF}" presName="acctBkgd" presStyleLbl="alignAcc1" presStyleIdx="2" presStyleCnt="4"/>
      <dgm:spPr/>
      <dgm:t>
        <a:bodyPr/>
        <a:lstStyle/>
        <a:p>
          <a:endParaRPr lang="en-US"/>
        </a:p>
      </dgm:t>
    </dgm:pt>
    <dgm:pt modelId="{6B59BEAC-CD10-4E68-BCBB-1DD49300CAEF}" type="pres">
      <dgm:prSet presAssocID="{2352B581-9CF6-4035-B01A-6A59B2F197DF}" presName="acctTx" presStyleLbl="alignAcc1" presStyleIdx="2" presStyleCnt="4">
        <dgm:presLayoutVars>
          <dgm:bulletEnabled val="1"/>
        </dgm:presLayoutVars>
      </dgm:prSet>
      <dgm:spPr/>
      <dgm:t>
        <a:bodyPr/>
        <a:lstStyle/>
        <a:p>
          <a:endParaRPr lang="en-US"/>
        </a:p>
      </dgm:t>
    </dgm:pt>
    <dgm:pt modelId="{352709D5-1B23-4DD5-9065-4CB6810AA188}" type="pres">
      <dgm:prSet presAssocID="{2352B581-9CF6-4035-B01A-6A59B2F197DF}" presName="level" presStyleLbl="node1" presStyleIdx="2" presStyleCnt="4" custScaleY="56681">
        <dgm:presLayoutVars>
          <dgm:chMax val="1"/>
          <dgm:bulletEnabled val="1"/>
        </dgm:presLayoutVars>
      </dgm:prSet>
      <dgm:spPr/>
      <dgm:t>
        <a:bodyPr/>
        <a:lstStyle/>
        <a:p>
          <a:endParaRPr lang="en-US"/>
        </a:p>
      </dgm:t>
    </dgm:pt>
    <dgm:pt modelId="{4425ACC5-DF3B-466B-B3B9-A13728A00DEF}" type="pres">
      <dgm:prSet presAssocID="{2352B581-9CF6-4035-B01A-6A59B2F197DF}" presName="levelTx" presStyleLbl="revTx" presStyleIdx="0" presStyleCnt="0">
        <dgm:presLayoutVars>
          <dgm:chMax val="1"/>
          <dgm:bulletEnabled val="1"/>
        </dgm:presLayoutVars>
      </dgm:prSet>
      <dgm:spPr/>
      <dgm:t>
        <a:bodyPr/>
        <a:lstStyle/>
        <a:p>
          <a:endParaRPr lang="en-US"/>
        </a:p>
      </dgm:t>
    </dgm:pt>
    <dgm:pt modelId="{67FA8703-8E17-4573-882A-EAE3F9DDB2AA}" type="pres">
      <dgm:prSet presAssocID="{ECFD499A-33AA-469C-987A-AF175C56FFB7}" presName="Name8" presStyleCnt="0"/>
      <dgm:spPr/>
    </dgm:pt>
    <dgm:pt modelId="{948CA30A-B7C3-4830-9D0E-D6FBA3C6E74C}" type="pres">
      <dgm:prSet presAssocID="{ECFD499A-33AA-469C-987A-AF175C56FFB7}" presName="acctBkgd" presStyleLbl="alignAcc1" presStyleIdx="3" presStyleCnt="4"/>
      <dgm:spPr/>
      <dgm:t>
        <a:bodyPr/>
        <a:lstStyle/>
        <a:p>
          <a:endParaRPr lang="en-US"/>
        </a:p>
      </dgm:t>
    </dgm:pt>
    <dgm:pt modelId="{2A5BED86-B336-42D4-8BD6-936D735DF7E7}" type="pres">
      <dgm:prSet presAssocID="{ECFD499A-33AA-469C-987A-AF175C56FFB7}" presName="acctTx" presStyleLbl="alignAcc1" presStyleIdx="3" presStyleCnt="4">
        <dgm:presLayoutVars>
          <dgm:bulletEnabled val="1"/>
        </dgm:presLayoutVars>
      </dgm:prSet>
      <dgm:spPr/>
      <dgm:t>
        <a:bodyPr/>
        <a:lstStyle/>
        <a:p>
          <a:endParaRPr lang="en-US"/>
        </a:p>
      </dgm:t>
    </dgm:pt>
    <dgm:pt modelId="{94A1054E-3C84-4BDF-9CB1-B2EAAA312959}" type="pres">
      <dgm:prSet presAssocID="{ECFD499A-33AA-469C-987A-AF175C56FFB7}" presName="level" presStyleLbl="node1" presStyleIdx="3" presStyleCnt="4" custScaleY="64027">
        <dgm:presLayoutVars>
          <dgm:chMax val="1"/>
          <dgm:bulletEnabled val="1"/>
        </dgm:presLayoutVars>
      </dgm:prSet>
      <dgm:spPr/>
      <dgm:t>
        <a:bodyPr/>
        <a:lstStyle/>
        <a:p>
          <a:endParaRPr lang="en-US"/>
        </a:p>
      </dgm:t>
    </dgm:pt>
    <dgm:pt modelId="{81C324E1-CDC6-421E-9F21-A0BC74AF5DA9}" type="pres">
      <dgm:prSet presAssocID="{ECFD499A-33AA-469C-987A-AF175C56FFB7}" presName="levelTx" presStyleLbl="revTx" presStyleIdx="0" presStyleCnt="0">
        <dgm:presLayoutVars>
          <dgm:chMax val="1"/>
          <dgm:bulletEnabled val="1"/>
        </dgm:presLayoutVars>
      </dgm:prSet>
      <dgm:spPr/>
      <dgm:t>
        <a:bodyPr/>
        <a:lstStyle/>
        <a:p>
          <a:endParaRPr lang="en-US"/>
        </a:p>
      </dgm:t>
    </dgm:pt>
  </dgm:ptLst>
  <dgm:cxnLst>
    <dgm:cxn modelId="{3E78C9B5-5F2B-4D3B-887D-4E8894DAB469}" type="presOf" srcId="{06844CB6-3235-4CFE-9DEF-9C95F8BF093A}" destId="{978A6B45-EF3B-47CE-939C-38F16096D517}" srcOrd="0" destOrd="2" presId="urn:microsoft.com/office/officeart/2005/8/layout/pyramid1"/>
    <dgm:cxn modelId="{CD854D18-592F-4B99-AD94-AC3D0F937DAD}" srcId="{B97AE965-F41A-46CC-B7B8-6A9C00820123}" destId="{282F731E-95AF-433D-A37C-6536AE4CD2CC}" srcOrd="0" destOrd="0" parTransId="{BF1BE8DD-3B29-412C-B19F-ACFB1DDA824D}" sibTransId="{8E9043AF-CDC0-44B0-A662-B04AA5B04684}"/>
    <dgm:cxn modelId="{C4540C99-DEF8-428A-B9EB-7C2F58516A36}" type="presOf" srcId="{06844CB6-3235-4CFE-9DEF-9C95F8BF093A}" destId="{A877BE7D-ED67-49B3-9CBA-AFC45C47ECEE}" srcOrd="1" destOrd="2" presId="urn:microsoft.com/office/officeart/2005/8/layout/pyramid1"/>
    <dgm:cxn modelId="{D87E4DBE-6633-44A9-AEB0-0470E31C2C43}" type="presOf" srcId="{4D0E3507-25A2-4152-AD2C-39663DB3679B}" destId="{6B59BEAC-CD10-4E68-BCBB-1DD49300CAEF}" srcOrd="1" destOrd="1" presId="urn:microsoft.com/office/officeart/2005/8/layout/pyramid1"/>
    <dgm:cxn modelId="{9FD85104-515A-44AA-B595-6537792C4609}" type="presOf" srcId="{B97AE965-F41A-46CC-B7B8-6A9C00820123}" destId="{889CA2C6-4FAE-438B-98B0-C6804D9D64D6}" srcOrd="0" destOrd="0" presId="urn:microsoft.com/office/officeart/2005/8/layout/pyramid1"/>
    <dgm:cxn modelId="{C77BFFD1-FEBE-4445-82AA-0B5E72C74C32}" type="presOf" srcId="{8BC5B90B-D47A-4A4A-A97D-9C57DF3CB1BF}" destId="{6B59BEAC-CD10-4E68-BCBB-1DD49300CAEF}" srcOrd="1" destOrd="2" presId="urn:microsoft.com/office/officeart/2005/8/layout/pyramid1"/>
    <dgm:cxn modelId="{66BB7932-324D-4AA7-9146-1F0E0243E31B}" srcId="{2352B581-9CF6-4035-B01A-6A59B2F197DF}" destId="{4D0E3507-25A2-4152-AD2C-39663DB3679B}" srcOrd="1" destOrd="0" parTransId="{2AB19D95-598E-4D5D-B5BC-71E0C075504E}" sibTransId="{95207A68-3ADF-4090-B808-A9B00620C713}"/>
    <dgm:cxn modelId="{256D017F-58EE-44BE-A196-530BC7D53E27}" srcId="{ECFD499A-33AA-469C-987A-AF175C56FFB7}" destId="{0A0D253E-9E75-4B62-9619-9D2E72AAF798}" srcOrd="0" destOrd="0" parTransId="{A8FFB044-1613-403A-8245-596B31F7ABA4}" sibTransId="{21859B4A-23A4-40B2-B417-D716B5817487}"/>
    <dgm:cxn modelId="{94218944-CAEA-4498-818B-3489F7F9E5D2}" srcId="{B5659B13-4F26-4FFE-8C42-CA1B42328188}" destId="{2352B581-9CF6-4035-B01A-6A59B2F197DF}" srcOrd="2" destOrd="0" parTransId="{ACB3DC31-D96A-4FF7-9CB8-32A6AB39C3B7}" sibTransId="{5B99BCA1-A9C1-4FBE-AC7F-12DEF8A3FE07}"/>
    <dgm:cxn modelId="{16EEA3B0-4BA8-436B-94CF-8A379D0508B1}" srcId="{2352B581-9CF6-4035-B01A-6A59B2F197DF}" destId="{8BC5B90B-D47A-4A4A-A97D-9C57DF3CB1BF}" srcOrd="2" destOrd="0" parTransId="{28D1AF35-8368-484A-B2AD-7F9468A86640}" sibTransId="{962BE45A-9CA4-43B9-85AC-90E8BD1DC1CB}"/>
    <dgm:cxn modelId="{1723EE3B-2048-4E87-B81C-05DB8EC985BE}" type="presOf" srcId="{30D5C2C7-A5EC-4F3E-82C1-A0C4E86F5B83}" destId="{6B59BEAC-CD10-4E68-BCBB-1DD49300CAEF}" srcOrd="1" destOrd="0" presId="urn:microsoft.com/office/officeart/2005/8/layout/pyramid1"/>
    <dgm:cxn modelId="{9FCB614C-9ED1-46FF-AFB3-2AFFADBC7A06}" type="presOf" srcId="{B5659B13-4F26-4FFE-8C42-CA1B42328188}" destId="{14CB1579-30D3-4C14-B67D-2903E5720A7B}" srcOrd="0" destOrd="0" presId="urn:microsoft.com/office/officeart/2005/8/layout/pyramid1"/>
    <dgm:cxn modelId="{CEBB2B93-865F-4B2C-B643-6500687D6FF5}" type="presOf" srcId="{ECFD499A-33AA-469C-987A-AF175C56FFB7}" destId="{94A1054E-3C84-4BDF-9CB1-B2EAAA312959}" srcOrd="0" destOrd="0" presId="urn:microsoft.com/office/officeart/2005/8/layout/pyramid1"/>
    <dgm:cxn modelId="{2A9CEE59-0C4A-4F66-B697-23677EB9B81B}" type="presOf" srcId="{4D0E3507-25A2-4152-AD2C-39663DB3679B}" destId="{D0C1AE93-F1A0-490F-A26D-657CF38C750E}" srcOrd="0" destOrd="1" presId="urn:microsoft.com/office/officeart/2005/8/layout/pyramid1"/>
    <dgm:cxn modelId="{709A96F6-0BF2-49E8-9723-D1544828131A}" type="presOf" srcId="{6857BBAD-5F70-4CF2-9B80-0D7EFD18807D}" destId="{978A6B45-EF3B-47CE-939C-38F16096D517}" srcOrd="0" destOrd="0" presId="urn:microsoft.com/office/officeart/2005/8/layout/pyramid1"/>
    <dgm:cxn modelId="{0CAEA78F-F455-43EA-B09A-6EDB8F0A9D81}" type="presOf" srcId="{BCFABDE1-71B3-4594-9E7F-592E7AFAA87F}" destId="{978A6B45-EF3B-47CE-939C-38F16096D517}" srcOrd="0" destOrd="3" presId="urn:microsoft.com/office/officeart/2005/8/layout/pyramid1"/>
    <dgm:cxn modelId="{4B6B03C1-1132-495B-995B-23FAB8819CC3}" srcId="{A8F49797-91B3-40BC-997A-AEDFE21E85A3}" destId="{06844CB6-3235-4CFE-9DEF-9C95F8BF093A}" srcOrd="2" destOrd="0" parTransId="{5DF2E469-C1E7-411D-B5B6-F7F422BE94D3}" sibTransId="{D4A0DDF1-AC58-4959-AD36-E6A76B391500}"/>
    <dgm:cxn modelId="{91166D8B-486A-4B93-AC7C-7D2544A5FBF6}" srcId="{B5659B13-4F26-4FFE-8C42-CA1B42328188}" destId="{ECFD499A-33AA-469C-987A-AF175C56FFB7}" srcOrd="3" destOrd="0" parTransId="{BF3A637E-8CC2-47DB-AA1C-BCA082805D1D}" sibTransId="{285E6CB5-7616-461C-8D3E-1323A5312B3B}"/>
    <dgm:cxn modelId="{C5F71EC8-AE14-48D9-92EC-6E3303C10A70}" srcId="{A8F49797-91B3-40BC-997A-AEDFE21E85A3}" destId="{6857BBAD-5F70-4CF2-9B80-0D7EFD18807D}" srcOrd="0" destOrd="0" parTransId="{8530E8AE-0656-4A9A-AC3B-663A2D72B2E6}" sibTransId="{02BC7441-DCB3-439F-AC74-2AE68FD08823}"/>
    <dgm:cxn modelId="{BB644768-77E6-41FC-807A-834164E38513}" type="presOf" srcId="{ECFD499A-33AA-469C-987A-AF175C56FFB7}" destId="{81C324E1-CDC6-421E-9F21-A0BC74AF5DA9}" srcOrd="1" destOrd="0" presId="urn:microsoft.com/office/officeart/2005/8/layout/pyramid1"/>
    <dgm:cxn modelId="{92ADFFAE-660B-4718-BC89-E9B58A6F660B}" type="presOf" srcId="{30D5C2C7-A5EC-4F3E-82C1-A0C4E86F5B83}" destId="{D0C1AE93-F1A0-490F-A26D-657CF38C750E}" srcOrd="0" destOrd="0" presId="urn:microsoft.com/office/officeart/2005/8/layout/pyramid1"/>
    <dgm:cxn modelId="{CAAF3F87-8231-44B1-8B10-A4F9A5E16160}" type="presOf" srcId="{2352B581-9CF6-4035-B01A-6A59B2F197DF}" destId="{4425ACC5-DF3B-466B-B3B9-A13728A00DEF}" srcOrd="1" destOrd="0" presId="urn:microsoft.com/office/officeart/2005/8/layout/pyramid1"/>
    <dgm:cxn modelId="{1EB48800-9293-47D1-B8E1-E2936B778572}" type="presOf" srcId="{2352B581-9CF6-4035-B01A-6A59B2F197DF}" destId="{352709D5-1B23-4DD5-9065-4CB6810AA188}" srcOrd="0" destOrd="0" presId="urn:microsoft.com/office/officeart/2005/8/layout/pyramid1"/>
    <dgm:cxn modelId="{00DA5B9D-E6A7-4377-AD4C-B6352F51BF11}" srcId="{A8F49797-91B3-40BC-997A-AEDFE21E85A3}" destId="{9A9721BA-C396-4ABA-AECC-83D687B1E5C3}" srcOrd="1" destOrd="0" parTransId="{87BAFC50-FC34-41E4-A255-EA14876A38E5}" sibTransId="{AC716651-5CBC-42A4-869F-B08E73E6B23A}"/>
    <dgm:cxn modelId="{271B5A94-0E81-472F-A4EE-0743F4BC69B1}" type="presOf" srcId="{0A0D253E-9E75-4B62-9619-9D2E72AAF798}" destId="{948CA30A-B7C3-4830-9D0E-D6FBA3C6E74C}" srcOrd="0" destOrd="0" presId="urn:microsoft.com/office/officeart/2005/8/layout/pyramid1"/>
    <dgm:cxn modelId="{97870E04-106E-44A5-846B-8A7FF7BF71BE}" srcId="{2352B581-9CF6-4035-B01A-6A59B2F197DF}" destId="{30D5C2C7-A5EC-4F3E-82C1-A0C4E86F5B83}" srcOrd="0" destOrd="0" parTransId="{6DB22CE0-5EE6-4E09-BD6D-862330037AF0}" sibTransId="{180ECA78-A512-42ED-8AE4-6E62E6181752}"/>
    <dgm:cxn modelId="{04F7303B-E5BA-4F94-88B3-9D42B5A6B15C}" type="presOf" srcId="{282F731E-95AF-433D-A37C-6536AE4CD2CC}" destId="{8BA85567-F37A-481F-804D-AC548E1CE391}" srcOrd="1" destOrd="0" presId="urn:microsoft.com/office/officeart/2005/8/layout/pyramid1"/>
    <dgm:cxn modelId="{9CA3591E-4F47-43C4-A8A3-B4CC9F30D1DC}" type="presOf" srcId="{9A9721BA-C396-4ABA-AECC-83D687B1E5C3}" destId="{978A6B45-EF3B-47CE-939C-38F16096D517}" srcOrd="0" destOrd="1" presId="urn:microsoft.com/office/officeart/2005/8/layout/pyramid1"/>
    <dgm:cxn modelId="{AD524095-9FB3-4155-A55D-12A2DCE010DF}" type="presOf" srcId="{8BC5B90B-D47A-4A4A-A97D-9C57DF3CB1BF}" destId="{D0C1AE93-F1A0-490F-A26D-657CF38C750E}" srcOrd="0" destOrd="2" presId="urn:microsoft.com/office/officeart/2005/8/layout/pyramid1"/>
    <dgm:cxn modelId="{5C1DD74C-275B-4854-90EE-485B50F8CA59}" type="presOf" srcId="{282F731E-95AF-433D-A37C-6536AE4CD2CC}" destId="{ED6993F6-5ECA-4BA4-B9D8-9A3E8BD543EB}" srcOrd="0" destOrd="0" presId="urn:microsoft.com/office/officeart/2005/8/layout/pyramid1"/>
    <dgm:cxn modelId="{F3ECF803-EED8-4143-AC68-E229F882D1CA}" type="presOf" srcId="{BCFABDE1-71B3-4594-9E7F-592E7AFAA87F}" destId="{A877BE7D-ED67-49B3-9CBA-AFC45C47ECEE}" srcOrd="1" destOrd="3" presId="urn:microsoft.com/office/officeart/2005/8/layout/pyramid1"/>
    <dgm:cxn modelId="{D0BECAF9-3183-4E38-8C15-9163F123203E}" type="presOf" srcId="{B97AE965-F41A-46CC-B7B8-6A9C00820123}" destId="{7A18F000-9488-4ABD-B591-A4DBA18F8996}" srcOrd="1" destOrd="0" presId="urn:microsoft.com/office/officeart/2005/8/layout/pyramid1"/>
    <dgm:cxn modelId="{DAD00BA2-7611-444E-A494-9A577595DE8D}" srcId="{B5659B13-4F26-4FFE-8C42-CA1B42328188}" destId="{B97AE965-F41A-46CC-B7B8-6A9C00820123}" srcOrd="0" destOrd="0" parTransId="{680E55AE-7769-4A93-BAE4-F24BFFE88AE3}" sibTransId="{F9CBF1E1-C195-4EFA-AA84-01C8BD51CB28}"/>
    <dgm:cxn modelId="{DA943CE0-720E-4D94-814C-262D9AB13718}" type="presOf" srcId="{9A9721BA-C396-4ABA-AECC-83D687B1E5C3}" destId="{A877BE7D-ED67-49B3-9CBA-AFC45C47ECEE}" srcOrd="1" destOrd="1" presId="urn:microsoft.com/office/officeart/2005/8/layout/pyramid1"/>
    <dgm:cxn modelId="{6CA6D99C-3CE9-4968-B32B-A3B80441FBD2}" srcId="{B5659B13-4F26-4FFE-8C42-CA1B42328188}" destId="{A8F49797-91B3-40BC-997A-AEDFE21E85A3}" srcOrd="1" destOrd="0" parTransId="{A6DABC9E-5382-43C8-8740-B699B8448B5C}" sibTransId="{3A5CD8E1-99F9-459D-BD26-469CAB38F3AA}"/>
    <dgm:cxn modelId="{EADE6F08-5756-4210-BEF6-31AA4FD8C2F8}" type="presOf" srcId="{0A0D253E-9E75-4B62-9619-9D2E72AAF798}" destId="{2A5BED86-B336-42D4-8BD6-936D735DF7E7}" srcOrd="1" destOrd="0" presId="urn:microsoft.com/office/officeart/2005/8/layout/pyramid1"/>
    <dgm:cxn modelId="{79A2175A-92FE-453B-AC69-70C94AE57F85}" type="presOf" srcId="{A8F49797-91B3-40BC-997A-AEDFE21E85A3}" destId="{78719B96-1E24-4C42-9770-3813C972ACF9}" srcOrd="0" destOrd="0" presId="urn:microsoft.com/office/officeart/2005/8/layout/pyramid1"/>
    <dgm:cxn modelId="{A3959AE2-837A-4424-8673-9491E548E550}" srcId="{A8F49797-91B3-40BC-997A-AEDFE21E85A3}" destId="{BCFABDE1-71B3-4594-9E7F-592E7AFAA87F}" srcOrd="3" destOrd="0" parTransId="{19CFF7B9-8F61-4A8B-A0B7-9925B82B9FCF}" sibTransId="{48316E22-9626-46AE-B1DA-243BD324C708}"/>
    <dgm:cxn modelId="{02D64991-CE6E-4C3B-A472-D08FEB24A22E}" type="presOf" srcId="{6857BBAD-5F70-4CF2-9B80-0D7EFD18807D}" destId="{A877BE7D-ED67-49B3-9CBA-AFC45C47ECEE}" srcOrd="1" destOrd="0" presId="urn:microsoft.com/office/officeart/2005/8/layout/pyramid1"/>
    <dgm:cxn modelId="{91D69E7F-2659-459A-AA1A-81F355BA86EB}" type="presOf" srcId="{A8F49797-91B3-40BC-997A-AEDFE21E85A3}" destId="{6639035E-4E6E-4B4F-BD3A-C56CD6646271}" srcOrd="1" destOrd="0" presId="urn:microsoft.com/office/officeart/2005/8/layout/pyramid1"/>
    <dgm:cxn modelId="{ED344B97-C2E9-4D6A-A8A8-BC5018F8C1E9}" type="presParOf" srcId="{14CB1579-30D3-4C14-B67D-2903E5720A7B}" destId="{A9D89A9E-9801-4FEF-B6A8-2B1C727333FD}" srcOrd="0" destOrd="0" presId="urn:microsoft.com/office/officeart/2005/8/layout/pyramid1"/>
    <dgm:cxn modelId="{2FAB9BD6-A618-48FA-B3B7-E5DCEFA56FDB}" type="presParOf" srcId="{A9D89A9E-9801-4FEF-B6A8-2B1C727333FD}" destId="{ED6993F6-5ECA-4BA4-B9D8-9A3E8BD543EB}" srcOrd="0" destOrd="0" presId="urn:microsoft.com/office/officeart/2005/8/layout/pyramid1"/>
    <dgm:cxn modelId="{36674626-B800-463E-B040-FBD7FE8FF130}" type="presParOf" srcId="{A9D89A9E-9801-4FEF-B6A8-2B1C727333FD}" destId="{8BA85567-F37A-481F-804D-AC548E1CE391}" srcOrd="1" destOrd="0" presId="urn:microsoft.com/office/officeart/2005/8/layout/pyramid1"/>
    <dgm:cxn modelId="{A68D765F-4888-4016-994F-1F6349E96FCB}" type="presParOf" srcId="{A9D89A9E-9801-4FEF-B6A8-2B1C727333FD}" destId="{889CA2C6-4FAE-438B-98B0-C6804D9D64D6}" srcOrd="2" destOrd="0" presId="urn:microsoft.com/office/officeart/2005/8/layout/pyramid1"/>
    <dgm:cxn modelId="{9D5542F2-C823-48F3-A4E6-DBE0CBB20FDC}" type="presParOf" srcId="{A9D89A9E-9801-4FEF-B6A8-2B1C727333FD}" destId="{7A18F000-9488-4ABD-B591-A4DBA18F8996}" srcOrd="3" destOrd="0" presId="urn:microsoft.com/office/officeart/2005/8/layout/pyramid1"/>
    <dgm:cxn modelId="{925ECD2C-209C-46AC-B0AA-69BF36E2970B}" type="presParOf" srcId="{14CB1579-30D3-4C14-B67D-2903E5720A7B}" destId="{9CF1196C-D340-49A2-83DA-8575E0F8EDDA}" srcOrd="1" destOrd="0" presId="urn:microsoft.com/office/officeart/2005/8/layout/pyramid1"/>
    <dgm:cxn modelId="{20858B7C-8AB4-4A30-9C74-7F57D0BBBEB1}" type="presParOf" srcId="{9CF1196C-D340-49A2-83DA-8575E0F8EDDA}" destId="{978A6B45-EF3B-47CE-939C-38F16096D517}" srcOrd="0" destOrd="0" presId="urn:microsoft.com/office/officeart/2005/8/layout/pyramid1"/>
    <dgm:cxn modelId="{8FE19F67-9161-443A-893E-92EBF332D2B9}" type="presParOf" srcId="{9CF1196C-D340-49A2-83DA-8575E0F8EDDA}" destId="{A877BE7D-ED67-49B3-9CBA-AFC45C47ECEE}" srcOrd="1" destOrd="0" presId="urn:microsoft.com/office/officeart/2005/8/layout/pyramid1"/>
    <dgm:cxn modelId="{B33EB345-678C-4C00-92B5-F4150D2C2FD8}" type="presParOf" srcId="{9CF1196C-D340-49A2-83DA-8575E0F8EDDA}" destId="{78719B96-1E24-4C42-9770-3813C972ACF9}" srcOrd="2" destOrd="0" presId="urn:microsoft.com/office/officeart/2005/8/layout/pyramid1"/>
    <dgm:cxn modelId="{30929D16-CCD6-43DE-9083-073C6A8F4C82}" type="presParOf" srcId="{9CF1196C-D340-49A2-83DA-8575E0F8EDDA}" destId="{6639035E-4E6E-4B4F-BD3A-C56CD6646271}" srcOrd="3" destOrd="0" presId="urn:microsoft.com/office/officeart/2005/8/layout/pyramid1"/>
    <dgm:cxn modelId="{5DE412B2-C25F-4027-9059-D8E847003F98}" type="presParOf" srcId="{14CB1579-30D3-4C14-B67D-2903E5720A7B}" destId="{4DD4F168-FAF2-4779-8BFA-687FBE3B0B45}" srcOrd="2" destOrd="0" presId="urn:microsoft.com/office/officeart/2005/8/layout/pyramid1"/>
    <dgm:cxn modelId="{5E38B0FA-362E-4A2E-873F-A46B92A0A99B}" type="presParOf" srcId="{4DD4F168-FAF2-4779-8BFA-687FBE3B0B45}" destId="{D0C1AE93-F1A0-490F-A26D-657CF38C750E}" srcOrd="0" destOrd="0" presId="urn:microsoft.com/office/officeart/2005/8/layout/pyramid1"/>
    <dgm:cxn modelId="{BB762F26-D351-4876-B936-8F51891CB3E4}" type="presParOf" srcId="{4DD4F168-FAF2-4779-8BFA-687FBE3B0B45}" destId="{6B59BEAC-CD10-4E68-BCBB-1DD49300CAEF}" srcOrd="1" destOrd="0" presId="urn:microsoft.com/office/officeart/2005/8/layout/pyramid1"/>
    <dgm:cxn modelId="{714BA2E4-6522-45D2-9535-D35662F613F4}" type="presParOf" srcId="{4DD4F168-FAF2-4779-8BFA-687FBE3B0B45}" destId="{352709D5-1B23-4DD5-9065-4CB6810AA188}" srcOrd="2" destOrd="0" presId="urn:microsoft.com/office/officeart/2005/8/layout/pyramid1"/>
    <dgm:cxn modelId="{AE4B48E2-8EC3-4875-B50A-6D743285F182}" type="presParOf" srcId="{4DD4F168-FAF2-4779-8BFA-687FBE3B0B45}" destId="{4425ACC5-DF3B-466B-B3B9-A13728A00DEF}" srcOrd="3" destOrd="0" presId="urn:microsoft.com/office/officeart/2005/8/layout/pyramid1"/>
    <dgm:cxn modelId="{2FF87829-A79A-42A3-BEB8-EBD54B047476}" type="presParOf" srcId="{14CB1579-30D3-4C14-B67D-2903E5720A7B}" destId="{67FA8703-8E17-4573-882A-EAE3F9DDB2AA}" srcOrd="3" destOrd="0" presId="urn:microsoft.com/office/officeart/2005/8/layout/pyramid1"/>
    <dgm:cxn modelId="{F16352CA-7EBF-467F-8E0A-DC2B224FC02F}" type="presParOf" srcId="{67FA8703-8E17-4573-882A-EAE3F9DDB2AA}" destId="{948CA30A-B7C3-4830-9D0E-D6FBA3C6E74C}" srcOrd="0" destOrd="0" presId="urn:microsoft.com/office/officeart/2005/8/layout/pyramid1"/>
    <dgm:cxn modelId="{39C03BE3-BA3B-4816-AA25-691B4E94BFB6}" type="presParOf" srcId="{67FA8703-8E17-4573-882A-EAE3F9DDB2AA}" destId="{2A5BED86-B336-42D4-8BD6-936D735DF7E7}" srcOrd="1" destOrd="0" presId="urn:microsoft.com/office/officeart/2005/8/layout/pyramid1"/>
    <dgm:cxn modelId="{C8EB5A11-7A3F-4AEC-9314-9ECDF92DF92C}" type="presParOf" srcId="{67FA8703-8E17-4573-882A-EAE3F9DDB2AA}" destId="{94A1054E-3C84-4BDF-9CB1-B2EAAA312959}" srcOrd="2" destOrd="0" presId="urn:microsoft.com/office/officeart/2005/8/layout/pyramid1"/>
    <dgm:cxn modelId="{8DDFCEED-976D-44AA-9658-B9B7ABDE7E32}" type="presParOf" srcId="{67FA8703-8E17-4573-882A-EAE3F9DDB2AA}" destId="{81C324E1-CDC6-421E-9F21-A0BC74AF5DA9}" srcOrd="3"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8A41731-0585-4726-8608-E7F7E85C042D}"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ECDD3C5F-38C4-41C2-B89C-AA7212D6AC74}">
      <dgm:prSet phldrT="[Text]"/>
      <dgm:spPr/>
      <dgm:t>
        <a:bodyPr/>
        <a:lstStyle/>
        <a:p>
          <a:r>
            <a:rPr lang="en-US" dirty="0" smtClean="0">
              <a:solidFill>
                <a:schemeClr val="bg1"/>
              </a:solidFill>
            </a:rPr>
            <a:t>EN 511</a:t>
          </a:r>
          <a:endParaRPr lang="en-US" dirty="0">
            <a:solidFill>
              <a:schemeClr val="bg1"/>
            </a:solidFill>
          </a:endParaRPr>
        </a:p>
      </dgm:t>
    </dgm:pt>
    <dgm:pt modelId="{026CBC71-4479-4805-926F-1484FA652E2C}" type="parTrans" cxnId="{B21CC7D2-D713-4304-822F-7283B4C7CDBA}">
      <dgm:prSet/>
      <dgm:spPr/>
      <dgm:t>
        <a:bodyPr/>
        <a:lstStyle/>
        <a:p>
          <a:endParaRPr lang="en-US"/>
        </a:p>
      </dgm:t>
    </dgm:pt>
    <dgm:pt modelId="{B80241B1-2BF7-4917-9867-C416F6B2822B}" type="sibTrans" cxnId="{B21CC7D2-D713-4304-822F-7283B4C7CDBA}">
      <dgm:prSet/>
      <dgm:spPr/>
      <dgm:t>
        <a:bodyPr/>
        <a:lstStyle/>
        <a:p>
          <a:endParaRPr lang="en-US"/>
        </a:p>
      </dgm:t>
    </dgm:pt>
    <dgm:pt modelId="{9964A588-A068-4A52-8B97-2B10627DB416}">
      <dgm:prSet phldrT="[Text]"/>
      <dgm:spPr/>
      <dgm:t>
        <a:bodyPr/>
        <a:lstStyle/>
        <a:p>
          <a:r>
            <a:rPr lang="en-US" dirty="0" smtClean="0">
              <a:solidFill>
                <a:schemeClr val="bg1"/>
              </a:solidFill>
            </a:rPr>
            <a:t>Resistance to Convective cold</a:t>
          </a:r>
          <a:endParaRPr lang="en-US" dirty="0">
            <a:solidFill>
              <a:schemeClr val="bg1"/>
            </a:solidFill>
          </a:endParaRPr>
        </a:p>
      </dgm:t>
    </dgm:pt>
    <dgm:pt modelId="{6D86B37F-2A74-4543-B58C-4B55D24889CC}" type="parTrans" cxnId="{BBCC6856-EB40-4A25-B330-9B33032E530D}">
      <dgm:prSet/>
      <dgm:spPr/>
      <dgm:t>
        <a:bodyPr/>
        <a:lstStyle/>
        <a:p>
          <a:endParaRPr lang="en-US"/>
        </a:p>
      </dgm:t>
    </dgm:pt>
    <dgm:pt modelId="{47F4542C-8F49-4BF6-AA56-45D843B0A203}" type="sibTrans" cxnId="{BBCC6856-EB40-4A25-B330-9B33032E530D}">
      <dgm:prSet/>
      <dgm:spPr/>
      <dgm:t>
        <a:bodyPr/>
        <a:lstStyle/>
        <a:p>
          <a:endParaRPr lang="en-US"/>
        </a:p>
      </dgm:t>
    </dgm:pt>
    <dgm:pt modelId="{24325D1E-8D59-44E8-BB44-C60F5311AAE2}">
      <dgm:prSet phldrT="[Text]"/>
      <dgm:spPr/>
      <dgm:t>
        <a:bodyPr/>
        <a:lstStyle/>
        <a:p>
          <a:r>
            <a:rPr lang="en-US" dirty="0" smtClean="0">
              <a:solidFill>
                <a:schemeClr val="bg1"/>
              </a:solidFill>
            </a:rPr>
            <a:t>Resistance to Conductive cold</a:t>
          </a:r>
          <a:endParaRPr lang="en-US" dirty="0">
            <a:solidFill>
              <a:schemeClr val="bg1"/>
            </a:solidFill>
          </a:endParaRPr>
        </a:p>
      </dgm:t>
    </dgm:pt>
    <dgm:pt modelId="{5B6EB6B4-E17C-4CAB-BECB-8A25025FC26D}" type="parTrans" cxnId="{E64883A0-F47E-4318-9D72-90818D60A213}">
      <dgm:prSet/>
      <dgm:spPr/>
      <dgm:t>
        <a:bodyPr/>
        <a:lstStyle/>
        <a:p>
          <a:endParaRPr lang="en-US"/>
        </a:p>
      </dgm:t>
    </dgm:pt>
    <dgm:pt modelId="{3F0EEDBA-F329-46E9-A5C1-15ED08E40904}" type="sibTrans" cxnId="{E64883A0-F47E-4318-9D72-90818D60A213}">
      <dgm:prSet/>
      <dgm:spPr/>
      <dgm:t>
        <a:bodyPr/>
        <a:lstStyle/>
        <a:p>
          <a:endParaRPr lang="en-US"/>
        </a:p>
      </dgm:t>
    </dgm:pt>
    <dgm:pt modelId="{04C743D8-7659-48CF-BA89-4A19E4849DC2}">
      <dgm:prSet phldrT="[Text]"/>
      <dgm:spPr/>
      <dgm:t>
        <a:bodyPr/>
        <a:lstStyle/>
        <a:p>
          <a:r>
            <a:rPr lang="en-US" dirty="0" smtClean="0">
              <a:solidFill>
                <a:schemeClr val="bg1"/>
              </a:solidFill>
            </a:rPr>
            <a:t>Permeability to water</a:t>
          </a:r>
          <a:endParaRPr lang="en-US" dirty="0">
            <a:solidFill>
              <a:schemeClr val="bg1"/>
            </a:solidFill>
          </a:endParaRPr>
        </a:p>
      </dgm:t>
    </dgm:pt>
    <dgm:pt modelId="{2E06E151-B40F-4B7A-8587-AB30937C4786}" type="parTrans" cxnId="{9DDCDF31-4559-4E2E-93EC-51C1D4A482C7}">
      <dgm:prSet/>
      <dgm:spPr/>
      <dgm:t>
        <a:bodyPr/>
        <a:lstStyle/>
        <a:p>
          <a:endParaRPr lang="en-US"/>
        </a:p>
      </dgm:t>
    </dgm:pt>
    <dgm:pt modelId="{739A9696-2439-4A92-B5EF-489114BE0817}" type="sibTrans" cxnId="{9DDCDF31-4559-4E2E-93EC-51C1D4A482C7}">
      <dgm:prSet/>
      <dgm:spPr/>
      <dgm:t>
        <a:bodyPr/>
        <a:lstStyle/>
        <a:p>
          <a:endParaRPr lang="en-US"/>
        </a:p>
      </dgm:t>
    </dgm:pt>
    <dgm:pt modelId="{665DBD46-B280-45CE-8621-8BE4BA5CF18C}">
      <dgm:prSet phldrT="[Text]"/>
      <dgm:spPr/>
      <dgm:t>
        <a:bodyPr/>
        <a:lstStyle/>
        <a:p>
          <a:r>
            <a:rPr lang="en-US" dirty="0" smtClean="0">
              <a:solidFill>
                <a:schemeClr val="bg1"/>
              </a:solidFill>
            </a:rPr>
            <a:t>1-4</a:t>
          </a:r>
          <a:endParaRPr lang="en-US" dirty="0">
            <a:solidFill>
              <a:schemeClr val="bg1"/>
            </a:solidFill>
          </a:endParaRPr>
        </a:p>
      </dgm:t>
    </dgm:pt>
    <dgm:pt modelId="{5F28C6A8-5625-46F3-AC63-1D7001E83C96}" type="parTrans" cxnId="{D7B7E4EE-E3D1-4928-983D-962189BCEE5A}">
      <dgm:prSet/>
      <dgm:spPr/>
      <dgm:t>
        <a:bodyPr/>
        <a:lstStyle/>
        <a:p>
          <a:endParaRPr lang="en-US"/>
        </a:p>
      </dgm:t>
    </dgm:pt>
    <dgm:pt modelId="{C452741E-3E1B-496B-ADF4-38F09E3D7871}" type="sibTrans" cxnId="{D7B7E4EE-E3D1-4928-983D-962189BCEE5A}">
      <dgm:prSet/>
      <dgm:spPr/>
      <dgm:t>
        <a:bodyPr/>
        <a:lstStyle/>
        <a:p>
          <a:endParaRPr lang="en-US"/>
        </a:p>
      </dgm:t>
    </dgm:pt>
    <dgm:pt modelId="{8F8D44A1-706B-4CE1-B574-E69A9BB745D9}">
      <dgm:prSet phldrT="[Text]"/>
      <dgm:spPr/>
      <dgm:t>
        <a:bodyPr/>
        <a:lstStyle/>
        <a:p>
          <a:r>
            <a:rPr lang="en-US" dirty="0" smtClean="0">
              <a:solidFill>
                <a:schemeClr val="bg1"/>
              </a:solidFill>
            </a:rPr>
            <a:t>1-4</a:t>
          </a:r>
          <a:endParaRPr lang="en-US" dirty="0">
            <a:solidFill>
              <a:schemeClr val="bg1"/>
            </a:solidFill>
          </a:endParaRPr>
        </a:p>
      </dgm:t>
    </dgm:pt>
    <dgm:pt modelId="{4C983494-9884-4C01-A7AE-3F36CB410676}" type="parTrans" cxnId="{1FD11A6F-583A-4FF6-BF9C-95977CE1B229}">
      <dgm:prSet/>
      <dgm:spPr/>
      <dgm:t>
        <a:bodyPr/>
        <a:lstStyle/>
        <a:p>
          <a:endParaRPr lang="en-US"/>
        </a:p>
      </dgm:t>
    </dgm:pt>
    <dgm:pt modelId="{B8367387-78B2-49D8-BA47-E6F00F7CDD5E}" type="sibTrans" cxnId="{1FD11A6F-583A-4FF6-BF9C-95977CE1B229}">
      <dgm:prSet/>
      <dgm:spPr/>
      <dgm:t>
        <a:bodyPr/>
        <a:lstStyle/>
        <a:p>
          <a:endParaRPr lang="en-US"/>
        </a:p>
      </dgm:t>
    </dgm:pt>
    <dgm:pt modelId="{38FE65BD-E881-4AFE-B7DF-6A237517F66C}">
      <dgm:prSet phldrT="[Text]"/>
      <dgm:spPr/>
      <dgm:t>
        <a:bodyPr/>
        <a:lstStyle/>
        <a:p>
          <a:r>
            <a:rPr lang="en-US" dirty="0" smtClean="0">
              <a:solidFill>
                <a:schemeClr val="bg1"/>
              </a:solidFill>
            </a:rPr>
            <a:t>0 or 1</a:t>
          </a:r>
          <a:endParaRPr lang="en-US" dirty="0">
            <a:solidFill>
              <a:schemeClr val="bg1"/>
            </a:solidFill>
          </a:endParaRPr>
        </a:p>
      </dgm:t>
    </dgm:pt>
    <dgm:pt modelId="{21FC1FBE-028D-460B-9E9B-120E9875B73F}" type="parTrans" cxnId="{A7B8BF42-E267-4854-AC04-156A58BF3AD5}">
      <dgm:prSet/>
      <dgm:spPr/>
      <dgm:t>
        <a:bodyPr/>
        <a:lstStyle/>
        <a:p>
          <a:endParaRPr lang="en-US"/>
        </a:p>
      </dgm:t>
    </dgm:pt>
    <dgm:pt modelId="{C00C01BC-D7B8-4064-8965-4935590A344D}" type="sibTrans" cxnId="{A7B8BF42-E267-4854-AC04-156A58BF3AD5}">
      <dgm:prSet/>
      <dgm:spPr/>
      <dgm:t>
        <a:bodyPr/>
        <a:lstStyle/>
        <a:p>
          <a:endParaRPr lang="en-US"/>
        </a:p>
      </dgm:t>
    </dgm:pt>
    <dgm:pt modelId="{F93710D4-84B9-4FFD-8035-E323501DD439}" type="pres">
      <dgm:prSet presAssocID="{C8A41731-0585-4726-8608-E7F7E85C042D}" presName="vert0" presStyleCnt="0">
        <dgm:presLayoutVars>
          <dgm:dir/>
          <dgm:animOne val="branch"/>
          <dgm:animLvl val="lvl"/>
        </dgm:presLayoutVars>
      </dgm:prSet>
      <dgm:spPr/>
      <dgm:t>
        <a:bodyPr/>
        <a:lstStyle/>
        <a:p>
          <a:endParaRPr lang="en-US"/>
        </a:p>
      </dgm:t>
    </dgm:pt>
    <dgm:pt modelId="{417AB57D-0394-4222-A79B-0761CCE328FD}" type="pres">
      <dgm:prSet presAssocID="{ECDD3C5F-38C4-41C2-B89C-AA7212D6AC74}" presName="thickLine" presStyleLbl="alignNode1" presStyleIdx="0" presStyleCnt="1"/>
      <dgm:spPr/>
    </dgm:pt>
    <dgm:pt modelId="{AB117763-EF92-42F9-A3AA-87D630569B20}" type="pres">
      <dgm:prSet presAssocID="{ECDD3C5F-38C4-41C2-B89C-AA7212D6AC74}" presName="horz1" presStyleCnt="0"/>
      <dgm:spPr/>
    </dgm:pt>
    <dgm:pt modelId="{E677B480-051A-4363-8BF3-8FDDD53F4BD1}" type="pres">
      <dgm:prSet presAssocID="{ECDD3C5F-38C4-41C2-B89C-AA7212D6AC74}" presName="tx1" presStyleLbl="revTx" presStyleIdx="0" presStyleCnt="7"/>
      <dgm:spPr/>
      <dgm:t>
        <a:bodyPr/>
        <a:lstStyle/>
        <a:p>
          <a:endParaRPr lang="en-US"/>
        </a:p>
      </dgm:t>
    </dgm:pt>
    <dgm:pt modelId="{6979496A-70BD-40B2-A000-7592C58AF746}" type="pres">
      <dgm:prSet presAssocID="{ECDD3C5F-38C4-41C2-B89C-AA7212D6AC74}" presName="vert1" presStyleCnt="0"/>
      <dgm:spPr/>
    </dgm:pt>
    <dgm:pt modelId="{2850125E-48F7-45C7-A034-CAA1DF507430}" type="pres">
      <dgm:prSet presAssocID="{9964A588-A068-4A52-8B97-2B10627DB416}" presName="vertSpace2a" presStyleCnt="0"/>
      <dgm:spPr/>
    </dgm:pt>
    <dgm:pt modelId="{C7041D47-01F7-4325-A482-944E1E478B56}" type="pres">
      <dgm:prSet presAssocID="{9964A588-A068-4A52-8B97-2B10627DB416}" presName="horz2" presStyleCnt="0"/>
      <dgm:spPr/>
    </dgm:pt>
    <dgm:pt modelId="{46542033-B93E-41A0-A114-7A2805B3A063}" type="pres">
      <dgm:prSet presAssocID="{9964A588-A068-4A52-8B97-2B10627DB416}" presName="horzSpace2" presStyleCnt="0"/>
      <dgm:spPr/>
    </dgm:pt>
    <dgm:pt modelId="{7A7FD0F8-5D5A-4BBC-9824-6B3D590CCF8B}" type="pres">
      <dgm:prSet presAssocID="{9964A588-A068-4A52-8B97-2B10627DB416}" presName="tx2" presStyleLbl="revTx" presStyleIdx="1" presStyleCnt="7"/>
      <dgm:spPr/>
      <dgm:t>
        <a:bodyPr/>
        <a:lstStyle/>
        <a:p>
          <a:endParaRPr lang="en-US"/>
        </a:p>
      </dgm:t>
    </dgm:pt>
    <dgm:pt modelId="{54EFBFEE-381C-4405-B30F-75A00B55C96D}" type="pres">
      <dgm:prSet presAssocID="{9964A588-A068-4A52-8B97-2B10627DB416}" presName="vert2" presStyleCnt="0"/>
      <dgm:spPr/>
    </dgm:pt>
    <dgm:pt modelId="{4E71E1E1-BD99-4921-BE06-62AE89C6D6D9}" type="pres">
      <dgm:prSet presAssocID="{665DBD46-B280-45CE-8621-8BE4BA5CF18C}" presName="horz3" presStyleCnt="0"/>
      <dgm:spPr/>
    </dgm:pt>
    <dgm:pt modelId="{7B6FEBCC-7CAB-4AC8-B8F1-AC9820633C72}" type="pres">
      <dgm:prSet presAssocID="{665DBD46-B280-45CE-8621-8BE4BA5CF18C}" presName="horzSpace3" presStyleCnt="0"/>
      <dgm:spPr/>
    </dgm:pt>
    <dgm:pt modelId="{257D99E8-AD69-45E8-A9D7-B7171EE3C8EB}" type="pres">
      <dgm:prSet presAssocID="{665DBD46-B280-45CE-8621-8BE4BA5CF18C}" presName="tx3" presStyleLbl="revTx" presStyleIdx="2" presStyleCnt="7"/>
      <dgm:spPr/>
      <dgm:t>
        <a:bodyPr/>
        <a:lstStyle/>
        <a:p>
          <a:endParaRPr lang="en-US"/>
        </a:p>
      </dgm:t>
    </dgm:pt>
    <dgm:pt modelId="{79A4EEC4-D5BE-4335-A716-319BFEE2FBB0}" type="pres">
      <dgm:prSet presAssocID="{665DBD46-B280-45CE-8621-8BE4BA5CF18C}" presName="vert3" presStyleCnt="0"/>
      <dgm:spPr/>
    </dgm:pt>
    <dgm:pt modelId="{9D00F2E0-2018-4842-8475-5823C956AB59}" type="pres">
      <dgm:prSet presAssocID="{9964A588-A068-4A52-8B97-2B10627DB416}" presName="thinLine2b" presStyleLbl="callout" presStyleIdx="0" presStyleCnt="3"/>
      <dgm:spPr/>
    </dgm:pt>
    <dgm:pt modelId="{A4E5660F-0154-48E2-A759-8D7B8DD0488C}" type="pres">
      <dgm:prSet presAssocID="{9964A588-A068-4A52-8B97-2B10627DB416}" presName="vertSpace2b" presStyleCnt="0"/>
      <dgm:spPr/>
    </dgm:pt>
    <dgm:pt modelId="{F6883AA9-8F81-431D-8C5D-D9E92C99419A}" type="pres">
      <dgm:prSet presAssocID="{24325D1E-8D59-44E8-BB44-C60F5311AAE2}" presName="horz2" presStyleCnt="0"/>
      <dgm:spPr/>
    </dgm:pt>
    <dgm:pt modelId="{9335600B-8F48-489E-B895-5973E20D1AA7}" type="pres">
      <dgm:prSet presAssocID="{24325D1E-8D59-44E8-BB44-C60F5311AAE2}" presName="horzSpace2" presStyleCnt="0"/>
      <dgm:spPr/>
    </dgm:pt>
    <dgm:pt modelId="{9B1D7451-CC55-4B50-B75B-AF9EA1DCD553}" type="pres">
      <dgm:prSet presAssocID="{24325D1E-8D59-44E8-BB44-C60F5311AAE2}" presName="tx2" presStyleLbl="revTx" presStyleIdx="3" presStyleCnt="7"/>
      <dgm:spPr/>
      <dgm:t>
        <a:bodyPr/>
        <a:lstStyle/>
        <a:p>
          <a:endParaRPr lang="en-US"/>
        </a:p>
      </dgm:t>
    </dgm:pt>
    <dgm:pt modelId="{27E4D3DF-091E-44C9-9D39-69534FF441EA}" type="pres">
      <dgm:prSet presAssocID="{24325D1E-8D59-44E8-BB44-C60F5311AAE2}" presName="vert2" presStyleCnt="0"/>
      <dgm:spPr/>
    </dgm:pt>
    <dgm:pt modelId="{732B66C9-043D-4987-B4B9-63840F309D66}" type="pres">
      <dgm:prSet presAssocID="{8F8D44A1-706B-4CE1-B574-E69A9BB745D9}" presName="horz3" presStyleCnt="0"/>
      <dgm:spPr/>
    </dgm:pt>
    <dgm:pt modelId="{67846EEB-AE8C-4E29-8DD2-2C962CDF675D}" type="pres">
      <dgm:prSet presAssocID="{8F8D44A1-706B-4CE1-B574-E69A9BB745D9}" presName="horzSpace3" presStyleCnt="0"/>
      <dgm:spPr/>
    </dgm:pt>
    <dgm:pt modelId="{027AB5FD-A55C-4F1B-8B33-15500C226EB5}" type="pres">
      <dgm:prSet presAssocID="{8F8D44A1-706B-4CE1-B574-E69A9BB745D9}" presName="tx3" presStyleLbl="revTx" presStyleIdx="4" presStyleCnt="7"/>
      <dgm:spPr/>
      <dgm:t>
        <a:bodyPr/>
        <a:lstStyle/>
        <a:p>
          <a:endParaRPr lang="en-US"/>
        </a:p>
      </dgm:t>
    </dgm:pt>
    <dgm:pt modelId="{FF4F9069-0B3D-40DE-8AD0-4F7C47F65DB1}" type="pres">
      <dgm:prSet presAssocID="{8F8D44A1-706B-4CE1-B574-E69A9BB745D9}" presName="vert3" presStyleCnt="0"/>
      <dgm:spPr/>
    </dgm:pt>
    <dgm:pt modelId="{ED5913BF-EADF-44FD-9AC0-8991D122EBA1}" type="pres">
      <dgm:prSet presAssocID="{24325D1E-8D59-44E8-BB44-C60F5311AAE2}" presName="thinLine2b" presStyleLbl="callout" presStyleIdx="1" presStyleCnt="3"/>
      <dgm:spPr/>
    </dgm:pt>
    <dgm:pt modelId="{F790A57E-6D0C-49DC-9493-A04D1EC9BB69}" type="pres">
      <dgm:prSet presAssocID="{24325D1E-8D59-44E8-BB44-C60F5311AAE2}" presName="vertSpace2b" presStyleCnt="0"/>
      <dgm:spPr/>
    </dgm:pt>
    <dgm:pt modelId="{EEED23D7-E548-419C-B722-90E041E93DAD}" type="pres">
      <dgm:prSet presAssocID="{04C743D8-7659-48CF-BA89-4A19E4849DC2}" presName="horz2" presStyleCnt="0"/>
      <dgm:spPr/>
    </dgm:pt>
    <dgm:pt modelId="{8952C29B-0911-43E7-ADE4-CCDA27D50061}" type="pres">
      <dgm:prSet presAssocID="{04C743D8-7659-48CF-BA89-4A19E4849DC2}" presName="horzSpace2" presStyleCnt="0"/>
      <dgm:spPr/>
    </dgm:pt>
    <dgm:pt modelId="{7B5DA089-5EE5-4781-A875-4B75009F1F9B}" type="pres">
      <dgm:prSet presAssocID="{04C743D8-7659-48CF-BA89-4A19E4849DC2}" presName="tx2" presStyleLbl="revTx" presStyleIdx="5" presStyleCnt="7"/>
      <dgm:spPr/>
      <dgm:t>
        <a:bodyPr/>
        <a:lstStyle/>
        <a:p>
          <a:endParaRPr lang="en-US"/>
        </a:p>
      </dgm:t>
    </dgm:pt>
    <dgm:pt modelId="{B86C3991-65E2-4601-B7A2-A4531DED010F}" type="pres">
      <dgm:prSet presAssocID="{04C743D8-7659-48CF-BA89-4A19E4849DC2}" presName="vert2" presStyleCnt="0"/>
      <dgm:spPr/>
    </dgm:pt>
    <dgm:pt modelId="{1B9FBE37-38B3-4787-BC2F-9C6781550354}" type="pres">
      <dgm:prSet presAssocID="{38FE65BD-E881-4AFE-B7DF-6A237517F66C}" presName="horz3" presStyleCnt="0"/>
      <dgm:spPr/>
    </dgm:pt>
    <dgm:pt modelId="{2D611DB5-405B-4E17-857D-B70AB81DA9D5}" type="pres">
      <dgm:prSet presAssocID="{38FE65BD-E881-4AFE-B7DF-6A237517F66C}" presName="horzSpace3" presStyleCnt="0"/>
      <dgm:spPr/>
    </dgm:pt>
    <dgm:pt modelId="{4E992E5B-76D9-4A3A-AB8C-69D0EA96A6EB}" type="pres">
      <dgm:prSet presAssocID="{38FE65BD-E881-4AFE-B7DF-6A237517F66C}" presName="tx3" presStyleLbl="revTx" presStyleIdx="6" presStyleCnt="7"/>
      <dgm:spPr/>
      <dgm:t>
        <a:bodyPr/>
        <a:lstStyle/>
        <a:p>
          <a:endParaRPr lang="en-US"/>
        </a:p>
      </dgm:t>
    </dgm:pt>
    <dgm:pt modelId="{5A0D1290-A869-4075-B25C-9FFB6A1FF964}" type="pres">
      <dgm:prSet presAssocID="{38FE65BD-E881-4AFE-B7DF-6A237517F66C}" presName="vert3" presStyleCnt="0"/>
      <dgm:spPr/>
    </dgm:pt>
    <dgm:pt modelId="{46D68EF0-D4E8-4169-AFCB-62D78AB27C98}" type="pres">
      <dgm:prSet presAssocID="{04C743D8-7659-48CF-BA89-4A19E4849DC2}" presName="thinLine2b" presStyleLbl="callout" presStyleIdx="2" presStyleCnt="3"/>
      <dgm:spPr/>
    </dgm:pt>
    <dgm:pt modelId="{EF2DE7B8-7710-4D57-8592-22FF2E8A5145}" type="pres">
      <dgm:prSet presAssocID="{04C743D8-7659-48CF-BA89-4A19E4849DC2}" presName="vertSpace2b" presStyleCnt="0"/>
      <dgm:spPr/>
    </dgm:pt>
  </dgm:ptLst>
  <dgm:cxnLst>
    <dgm:cxn modelId="{B21CC7D2-D713-4304-822F-7283B4C7CDBA}" srcId="{C8A41731-0585-4726-8608-E7F7E85C042D}" destId="{ECDD3C5F-38C4-41C2-B89C-AA7212D6AC74}" srcOrd="0" destOrd="0" parTransId="{026CBC71-4479-4805-926F-1484FA652E2C}" sibTransId="{B80241B1-2BF7-4917-9867-C416F6B2822B}"/>
    <dgm:cxn modelId="{0627BD99-6590-4BFF-BEDF-5604B15F5427}" type="presOf" srcId="{665DBD46-B280-45CE-8621-8BE4BA5CF18C}" destId="{257D99E8-AD69-45E8-A9D7-B7171EE3C8EB}" srcOrd="0" destOrd="0" presId="urn:microsoft.com/office/officeart/2008/layout/LinedList"/>
    <dgm:cxn modelId="{A05A4119-5F1F-456D-A102-72CFA933D321}" type="presOf" srcId="{04C743D8-7659-48CF-BA89-4A19E4849DC2}" destId="{7B5DA089-5EE5-4781-A875-4B75009F1F9B}" srcOrd="0" destOrd="0" presId="urn:microsoft.com/office/officeart/2008/layout/LinedList"/>
    <dgm:cxn modelId="{9DDCDF31-4559-4E2E-93EC-51C1D4A482C7}" srcId="{ECDD3C5F-38C4-41C2-B89C-AA7212D6AC74}" destId="{04C743D8-7659-48CF-BA89-4A19E4849DC2}" srcOrd="2" destOrd="0" parTransId="{2E06E151-B40F-4B7A-8587-AB30937C4786}" sibTransId="{739A9696-2439-4A92-B5EF-489114BE0817}"/>
    <dgm:cxn modelId="{9D4FAB51-C563-46C7-8DC6-FEB67BC325AE}" type="presOf" srcId="{38FE65BD-E881-4AFE-B7DF-6A237517F66C}" destId="{4E992E5B-76D9-4A3A-AB8C-69D0EA96A6EB}" srcOrd="0" destOrd="0" presId="urn:microsoft.com/office/officeart/2008/layout/LinedList"/>
    <dgm:cxn modelId="{1FD11A6F-583A-4FF6-BF9C-95977CE1B229}" srcId="{24325D1E-8D59-44E8-BB44-C60F5311AAE2}" destId="{8F8D44A1-706B-4CE1-B574-E69A9BB745D9}" srcOrd="0" destOrd="0" parTransId="{4C983494-9884-4C01-A7AE-3F36CB410676}" sibTransId="{B8367387-78B2-49D8-BA47-E6F00F7CDD5E}"/>
    <dgm:cxn modelId="{78D80ECA-6E7B-40C5-9CC0-9067A70FB2A0}" type="presOf" srcId="{24325D1E-8D59-44E8-BB44-C60F5311AAE2}" destId="{9B1D7451-CC55-4B50-B75B-AF9EA1DCD553}" srcOrd="0" destOrd="0" presId="urn:microsoft.com/office/officeart/2008/layout/LinedList"/>
    <dgm:cxn modelId="{E64883A0-F47E-4318-9D72-90818D60A213}" srcId="{ECDD3C5F-38C4-41C2-B89C-AA7212D6AC74}" destId="{24325D1E-8D59-44E8-BB44-C60F5311AAE2}" srcOrd="1" destOrd="0" parTransId="{5B6EB6B4-E17C-4CAB-BECB-8A25025FC26D}" sibTransId="{3F0EEDBA-F329-46E9-A5C1-15ED08E40904}"/>
    <dgm:cxn modelId="{BBCC6856-EB40-4A25-B330-9B33032E530D}" srcId="{ECDD3C5F-38C4-41C2-B89C-AA7212D6AC74}" destId="{9964A588-A068-4A52-8B97-2B10627DB416}" srcOrd="0" destOrd="0" parTransId="{6D86B37F-2A74-4543-B58C-4B55D24889CC}" sibTransId="{47F4542C-8F49-4BF6-AA56-45D843B0A203}"/>
    <dgm:cxn modelId="{D1A49652-3651-4C37-9E7B-BEA1BF9346CD}" type="presOf" srcId="{8F8D44A1-706B-4CE1-B574-E69A9BB745D9}" destId="{027AB5FD-A55C-4F1B-8B33-15500C226EB5}" srcOrd="0" destOrd="0" presId="urn:microsoft.com/office/officeart/2008/layout/LinedList"/>
    <dgm:cxn modelId="{7334E72F-259F-4267-9BA3-5DF84A9AD42B}" type="presOf" srcId="{9964A588-A068-4A52-8B97-2B10627DB416}" destId="{7A7FD0F8-5D5A-4BBC-9824-6B3D590CCF8B}" srcOrd="0" destOrd="0" presId="urn:microsoft.com/office/officeart/2008/layout/LinedList"/>
    <dgm:cxn modelId="{E8A7E6CD-104B-4415-AD48-CB1F7A3C9F4E}" type="presOf" srcId="{C8A41731-0585-4726-8608-E7F7E85C042D}" destId="{F93710D4-84B9-4FFD-8035-E323501DD439}" srcOrd="0" destOrd="0" presId="urn:microsoft.com/office/officeart/2008/layout/LinedList"/>
    <dgm:cxn modelId="{A7B8BF42-E267-4854-AC04-156A58BF3AD5}" srcId="{04C743D8-7659-48CF-BA89-4A19E4849DC2}" destId="{38FE65BD-E881-4AFE-B7DF-6A237517F66C}" srcOrd="0" destOrd="0" parTransId="{21FC1FBE-028D-460B-9E9B-120E9875B73F}" sibTransId="{C00C01BC-D7B8-4064-8965-4935590A344D}"/>
    <dgm:cxn modelId="{D7B7E4EE-E3D1-4928-983D-962189BCEE5A}" srcId="{9964A588-A068-4A52-8B97-2B10627DB416}" destId="{665DBD46-B280-45CE-8621-8BE4BA5CF18C}" srcOrd="0" destOrd="0" parTransId="{5F28C6A8-5625-46F3-AC63-1D7001E83C96}" sibTransId="{C452741E-3E1B-496B-ADF4-38F09E3D7871}"/>
    <dgm:cxn modelId="{0E63D6C2-05C9-4CD9-8477-33AEF60A4003}" type="presOf" srcId="{ECDD3C5F-38C4-41C2-B89C-AA7212D6AC74}" destId="{E677B480-051A-4363-8BF3-8FDDD53F4BD1}" srcOrd="0" destOrd="0" presId="urn:microsoft.com/office/officeart/2008/layout/LinedList"/>
    <dgm:cxn modelId="{8F6B61F5-D385-4318-BE7A-6138CD4535F8}" type="presParOf" srcId="{F93710D4-84B9-4FFD-8035-E323501DD439}" destId="{417AB57D-0394-4222-A79B-0761CCE328FD}" srcOrd="0" destOrd="0" presId="urn:microsoft.com/office/officeart/2008/layout/LinedList"/>
    <dgm:cxn modelId="{AE5C56A0-D9A6-4C87-B4FD-5F8EADCCB497}" type="presParOf" srcId="{F93710D4-84B9-4FFD-8035-E323501DD439}" destId="{AB117763-EF92-42F9-A3AA-87D630569B20}" srcOrd="1" destOrd="0" presId="urn:microsoft.com/office/officeart/2008/layout/LinedList"/>
    <dgm:cxn modelId="{560008F8-E086-435F-B864-420A0C862CD6}" type="presParOf" srcId="{AB117763-EF92-42F9-A3AA-87D630569B20}" destId="{E677B480-051A-4363-8BF3-8FDDD53F4BD1}" srcOrd="0" destOrd="0" presId="urn:microsoft.com/office/officeart/2008/layout/LinedList"/>
    <dgm:cxn modelId="{DBC260BC-CC0A-4A7F-BC70-35300F8DA22E}" type="presParOf" srcId="{AB117763-EF92-42F9-A3AA-87D630569B20}" destId="{6979496A-70BD-40B2-A000-7592C58AF746}" srcOrd="1" destOrd="0" presId="urn:microsoft.com/office/officeart/2008/layout/LinedList"/>
    <dgm:cxn modelId="{F25AA134-8C45-446D-A376-0213CB33EA07}" type="presParOf" srcId="{6979496A-70BD-40B2-A000-7592C58AF746}" destId="{2850125E-48F7-45C7-A034-CAA1DF507430}" srcOrd="0" destOrd="0" presId="urn:microsoft.com/office/officeart/2008/layout/LinedList"/>
    <dgm:cxn modelId="{DA5957EE-103E-47AC-AD41-5F3010C86FF9}" type="presParOf" srcId="{6979496A-70BD-40B2-A000-7592C58AF746}" destId="{C7041D47-01F7-4325-A482-944E1E478B56}" srcOrd="1" destOrd="0" presId="urn:microsoft.com/office/officeart/2008/layout/LinedList"/>
    <dgm:cxn modelId="{574796CE-5CF5-468A-86C9-E08503EEDA2E}" type="presParOf" srcId="{C7041D47-01F7-4325-A482-944E1E478B56}" destId="{46542033-B93E-41A0-A114-7A2805B3A063}" srcOrd="0" destOrd="0" presId="urn:microsoft.com/office/officeart/2008/layout/LinedList"/>
    <dgm:cxn modelId="{49AEB116-42B0-4026-A2BE-FDFB57D0348B}" type="presParOf" srcId="{C7041D47-01F7-4325-A482-944E1E478B56}" destId="{7A7FD0F8-5D5A-4BBC-9824-6B3D590CCF8B}" srcOrd="1" destOrd="0" presId="urn:microsoft.com/office/officeart/2008/layout/LinedList"/>
    <dgm:cxn modelId="{5829106F-7EE9-420C-B87F-9361AA176803}" type="presParOf" srcId="{C7041D47-01F7-4325-A482-944E1E478B56}" destId="{54EFBFEE-381C-4405-B30F-75A00B55C96D}" srcOrd="2" destOrd="0" presId="urn:microsoft.com/office/officeart/2008/layout/LinedList"/>
    <dgm:cxn modelId="{EAEC4331-F1D0-44DD-87A1-6AFECADE2F2D}" type="presParOf" srcId="{54EFBFEE-381C-4405-B30F-75A00B55C96D}" destId="{4E71E1E1-BD99-4921-BE06-62AE89C6D6D9}" srcOrd="0" destOrd="0" presId="urn:microsoft.com/office/officeart/2008/layout/LinedList"/>
    <dgm:cxn modelId="{C347C7E3-16E8-43B5-9023-241BA0DB9C22}" type="presParOf" srcId="{4E71E1E1-BD99-4921-BE06-62AE89C6D6D9}" destId="{7B6FEBCC-7CAB-4AC8-B8F1-AC9820633C72}" srcOrd="0" destOrd="0" presId="urn:microsoft.com/office/officeart/2008/layout/LinedList"/>
    <dgm:cxn modelId="{58D447CA-2BB1-449B-9377-D9FA886C1DE7}" type="presParOf" srcId="{4E71E1E1-BD99-4921-BE06-62AE89C6D6D9}" destId="{257D99E8-AD69-45E8-A9D7-B7171EE3C8EB}" srcOrd="1" destOrd="0" presId="urn:microsoft.com/office/officeart/2008/layout/LinedList"/>
    <dgm:cxn modelId="{5937FAC4-FAFE-4248-96AD-C3B1FFB71367}" type="presParOf" srcId="{4E71E1E1-BD99-4921-BE06-62AE89C6D6D9}" destId="{79A4EEC4-D5BE-4335-A716-319BFEE2FBB0}" srcOrd="2" destOrd="0" presId="urn:microsoft.com/office/officeart/2008/layout/LinedList"/>
    <dgm:cxn modelId="{8A741031-9618-4194-A584-941E9DB08CF5}" type="presParOf" srcId="{6979496A-70BD-40B2-A000-7592C58AF746}" destId="{9D00F2E0-2018-4842-8475-5823C956AB59}" srcOrd="2" destOrd="0" presId="urn:microsoft.com/office/officeart/2008/layout/LinedList"/>
    <dgm:cxn modelId="{1239F6BE-79C9-486F-BCB1-C2C2F28F3B17}" type="presParOf" srcId="{6979496A-70BD-40B2-A000-7592C58AF746}" destId="{A4E5660F-0154-48E2-A759-8D7B8DD0488C}" srcOrd="3" destOrd="0" presId="urn:microsoft.com/office/officeart/2008/layout/LinedList"/>
    <dgm:cxn modelId="{422C0D34-3448-4DD2-95CB-DBBAFA180632}" type="presParOf" srcId="{6979496A-70BD-40B2-A000-7592C58AF746}" destId="{F6883AA9-8F81-431D-8C5D-D9E92C99419A}" srcOrd="4" destOrd="0" presId="urn:microsoft.com/office/officeart/2008/layout/LinedList"/>
    <dgm:cxn modelId="{3FA931D7-EDBC-43E8-9F66-633CAA209217}" type="presParOf" srcId="{F6883AA9-8F81-431D-8C5D-D9E92C99419A}" destId="{9335600B-8F48-489E-B895-5973E20D1AA7}" srcOrd="0" destOrd="0" presId="urn:microsoft.com/office/officeart/2008/layout/LinedList"/>
    <dgm:cxn modelId="{29ECD40B-E33C-447C-B9CC-D7824310B2BA}" type="presParOf" srcId="{F6883AA9-8F81-431D-8C5D-D9E92C99419A}" destId="{9B1D7451-CC55-4B50-B75B-AF9EA1DCD553}" srcOrd="1" destOrd="0" presId="urn:microsoft.com/office/officeart/2008/layout/LinedList"/>
    <dgm:cxn modelId="{EA3E31C7-3BF0-4C7E-A68F-A0495A2154CE}" type="presParOf" srcId="{F6883AA9-8F81-431D-8C5D-D9E92C99419A}" destId="{27E4D3DF-091E-44C9-9D39-69534FF441EA}" srcOrd="2" destOrd="0" presId="urn:microsoft.com/office/officeart/2008/layout/LinedList"/>
    <dgm:cxn modelId="{D908D8EB-1106-4D39-BE67-EE3169048479}" type="presParOf" srcId="{27E4D3DF-091E-44C9-9D39-69534FF441EA}" destId="{732B66C9-043D-4987-B4B9-63840F309D66}" srcOrd="0" destOrd="0" presId="urn:microsoft.com/office/officeart/2008/layout/LinedList"/>
    <dgm:cxn modelId="{0857C3CF-8847-474A-8A80-73DFCF96C4D4}" type="presParOf" srcId="{732B66C9-043D-4987-B4B9-63840F309D66}" destId="{67846EEB-AE8C-4E29-8DD2-2C962CDF675D}" srcOrd="0" destOrd="0" presId="urn:microsoft.com/office/officeart/2008/layout/LinedList"/>
    <dgm:cxn modelId="{05E5EBBB-D80A-42F5-97A0-6C5629DC008F}" type="presParOf" srcId="{732B66C9-043D-4987-B4B9-63840F309D66}" destId="{027AB5FD-A55C-4F1B-8B33-15500C226EB5}" srcOrd="1" destOrd="0" presId="urn:microsoft.com/office/officeart/2008/layout/LinedList"/>
    <dgm:cxn modelId="{16D57FC6-1607-46F3-AAA5-68D9A2E2CF66}" type="presParOf" srcId="{732B66C9-043D-4987-B4B9-63840F309D66}" destId="{FF4F9069-0B3D-40DE-8AD0-4F7C47F65DB1}" srcOrd="2" destOrd="0" presId="urn:microsoft.com/office/officeart/2008/layout/LinedList"/>
    <dgm:cxn modelId="{5F62D5E8-383D-4298-9AE9-21983E3AF779}" type="presParOf" srcId="{6979496A-70BD-40B2-A000-7592C58AF746}" destId="{ED5913BF-EADF-44FD-9AC0-8991D122EBA1}" srcOrd="5" destOrd="0" presId="urn:microsoft.com/office/officeart/2008/layout/LinedList"/>
    <dgm:cxn modelId="{AF0ADB51-8C71-49F7-B27D-DE40A969944C}" type="presParOf" srcId="{6979496A-70BD-40B2-A000-7592C58AF746}" destId="{F790A57E-6D0C-49DC-9493-A04D1EC9BB69}" srcOrd="6" destOrd="0" presId="urn:microsoft.com/office/officeart/2008/layout/LinedList"/>
    <dgm:cxn modelId="{5CEE08AE-E1A2-43C1-945C-A9C2DEC5A8A4}" type="presParOf" srcId="{6979496A-70BD-40B2-A000-7592C58AF746}" destId="{EEED23D7-E548-419C-B722-90E041E93DAD}" srcOrd="7" destOrd="0" presId="urn:microsoft.com/office/officeart/2008/layout/LinedList"/>
    <dgm:cxn modelId="{00751B46-74A3-4AB8-997E-76A849AE6C84}" type="presParOf" srcId="{EEED23D7-E548-419C-B722-90E041E93DAD}" destId="{8952C29B-0911-43E7-ADE4-CCDA27D50061}" srcOrd="0" destOrd="0" presId="urn:microsoft.com/office/officeart/2008/layout/LinedList"/>
    <dgm:cxn modelId="{31948E1B-9674-4FC5-BB79-BDFA894434F8}" type="presParOf" srcId="{EEED23D7-E548-419C-B722-90E041E93DAD}" destId="{7B5DA089-5EE5-4781-A875-4B75009F1F9B}" srcOrd="1" destOrd="0" presId="urn:microsoft.com/office/officeart/2008/layout/LinedList"/>
    <dgm:cxn modelId="{7F561D1B-6B78-410D-BAEB-3A9266BE2B01}" type="presParOf" srcId="{EEED23D7-E548-419C-B722-90E041E93DAD}" destId="{B86C3991-65E2-4601-B7A2-A4531DED010F}" srcOrd="2" destOrd="0" presId="urn:microsoft.com/office/officeart/2008/layout/LinedList"/>
    <dgm:cxn modelId="{459008AA-6ABF-4391-94AB-EC28BCC02E5B}" type="presParOf" srcId="{B86C3991-65E2-4601-B7A2-A4531DED010F}" destId="{1B9FBE37-38B3-4787-BC2F-9C6781550354}" srcOrd="0" destOrd="0" presId="urn:microsoft.com/office/officeart/2008/layout/LinedList"/>
    <dgm:cxn modelId="{03BDEC25-ADF4-494D-A8A5-2E81AFF8F998}" type="presParOf" srcId="{1B9FBE37-38B3-4787-BC2F-9C6781550354}" destId="{2D611DB5-405B-4E17-857D-B70AB81DA9D5}" srcOrd="0" destOrd="0" presId="urn:microsoft.com/office/officeart/2008/layout/LinedList"/>
    <dgm:cxn modelId="{CA04A015-23A8-442B-9AA8-9660436A234F}" type="presParOf" srcId="{1B9FBE37-38B3-4787-BC2F-9C6781550354}" destId="{4E992E5B-76D9-4A3A-AB8C-69D0EA96A6EB}" srcOrd="1" destOrd="0" presId="urn:microsoft.com/office/officeart/2008/layout/LinedList"/>
    <dgm:cxn modelId="{F56F2F85-D10A-4A37-8E13-4B12968CDBFC}" type="presParOf" srcId="{1B9FBE37-38B3-4787-BC2F-9C6781550354}" destId="{5A0D1290-A869-4075-B25C-9FFB6A1FF964}" srcOrd="2" destOrd="0" presId="urn:microsoft.com/office/officeart/2008/layout/LinedList"/>
    <dgm:cxn modelId="{92F99660-E1BA-45DC-A257-753AD770DD37}" type="presParOf" srcId="{6979496A-70BD-40B2-A000-7592C58AF746}" destId="{46D68EF0-D4E8-4169-AFCB-62D78AB27C98}" srcOrd="8" destOrd="0" presId="urn:microsoft.com/office/officeart/2008/layout/LinedList"/>
    <dgm:cxn modelId="{B6269AB0-5F73-458F-B76A-D25E047C5803}" type="presParOf" srcId="{6979496A-70BD-40B2-A000-7592C58AF746}" destId="{EF2DE7B8-7710-4D57-8592-22FF2E8A5145}" srcOrd="9"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0022CA-304B-4B4C-B014-7124A0A8C8FE}">
      <dsp:nvSpPr>
        <dsp:cNvPr id="0" name=""/>
        <dsp:cNvSpPr/>
      </dsp:nvSpPr>
      <dsp:spPr>
        <a:xfrm>
          <a:off x="1752598" y="459"/>
          <a:ext cx="6202688" cy="1791925"/>
        </a:xfrm>
        <a:prstGeom prst="rightArrow">
          <a:avLst>
            <a:gd name="adj1" fmla="val 75000"/>
            <a:gd name="adj2" fmla="val 50000"/>
          </a:avLst>
        </a:prstGeom>
        <a:solidFill>
          <a:srgbClr val="FFC000">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en-US" sz="1800" kern="1200" dirty="0" smtClean="0"/>
            <a:t>Acute</a:t>
          </a:r>
          <a:endParaRPr lang="en-US" sz="1800" kern="1200" dirty="0"/>
        </a:p>
        <a:p>
          <a:pPr marL="342900" lvl="2" indent="-171450" algn="l" defTabSz="800100">
            <a:lnSpc>
              <a:spcPct val="90000"/>
            </a:lnSpc>
            <a:spcBef>
              <a:spcPct val="0"/>
            </a:spcBef>
            <a:spcAft>
              <a:spcPct val="15000"/>
            </a:spcAft>
            <a:buChar char="••"/>
          </a:pPr>
          <a:r>
            <a:rPr lang="en-US" sz="1800" kern="1200" dirty="0" smtClean="0"/>
            <a:t>Heat Stroke, Heat Syncope, Other heat illness</a:t>
          </a:r>
          <a:endParaRPr lang="en-US" sz="1800" kern="1200" dirty="0"/>
        </a:p>
        <a:p>
          <a:pPr marL="171450" lvl="1" indent="-171450" algn="l" defTabSz="800100">
            <a:lnSpc>
              <a:spcPct val="90000"/>
            </a:lnSpc>
            <a:spcBef>
              <a:spcPct val="0"/>
            </a:spcBef>
            <a:spcAft>
              <a:spcPct val="15000"/>
            </a:spcAft>
            <a:buChar char="••"/>
          </a:pPr>
          <a:r>
            <a:rPr lang="en-US" sz="1800" kern="1200" dirty="0" smtClean="0"/>
            <a:t>Chronic</a:t>
          </a:r>
          <a:endParaRPr lang="en-US" sz="1800" kern="1200" dirty="0"/>
        </a:p>
        <a:p>
          <a:pPr marL="342900" lvl="2" indent="-171450" algn="l" defTabSz="800100">
            <a:lnSpc>
              <a:spcPct val="90000"/>
            </a:lnSpc>
            <a:spcBef>
              <a:spcPct val="0"/>
            </a:spcBef>
            <a:spcAft>
              <a:spcPct val="15000"/>
            </a:spcAft>
            <a:buChar char="••"/>
          </a:pPr>
          <a:r>
            <a:rPr lang="en-US" sz="1800" kern="1200" dirty="0" smtClean="0"/>
            <a:t>Possible link to kidney, liver, heart , digestive system, central nervous system &amp; skin problems</a:t>
          </a:r>
          <a:endParaRPr lang="en-US" sz="1800" kern="1200" dirty="0"/>
        </a:p>
      </dsp:txBody>
      <dsp:txXfrm>
        <a:off x="1752598" y="224450"/>
        <a:ext cx="5530716" cy="1343943"/>
      </dsp:txXfrm>
    </dsp:sp>
    <dsp:sp modelId="{6747239C-2BDF-4D78-9C9E-A071C84A6440}">
      <dsp:nvSpPr>
        <dsp:cNvPr id="0" name=""/>
        <dsp:cNvSpPr/>
      </dsp:nvSpPr>
      <dsp:spPr>
        <a:xfrm>
          <a:off x="0" y="0"/>
          <a:ext cx="1402085" cy="1791925"/>
        </a:xfrm>
        <a:prstGeom prst="round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kern="1200" dirty="0" smtClean="0"/>
            <a:t>Heat</a:t>
          </a:r>
          <a:endParaRPr lang="en-US" sz="3600" kern="1200" dirty="0"/>
        </a:p>
      </dsp:txBody>
      <dsp:txXfrm>
        <a:off x="68444" y="68444"/>
        <a:ext cx="1265197" cy="1655037"/>
      </dsp:txXfrm>
    </dsp:sp>
    <dsp:sp modelId="{6BE75791-49ED-455B-9E8A-B50258AEC751}">
      <dsp:nvSpPr>
        <dsp:cNvPr id="0" name=""/>
        <dsp:cNvSpPr/>
      </dsp:nvSpPr>
      <dsp:spPr>
        <a:xfrm>
          <a:off x="1828795" y="1971577"/>
          <a:ext cx="6050293" cy="1791925"/>
        </a:xfrm>
        <a:prstGeom prst="rightArrow">
          <a:avLst>
            <a:gd name="adj1" fmla="val 75000"/>
            <a:gd name="adj2" fmla="val 50000"/>
          </a:avLst>
        </a:prstGeom>
        <a:solidFill>
          <a:schemeClr val="accent2">
            <a:lumMod val="60000"/>
            <a:lumOff val="4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en-US" sz="1800" kern="1200" dirty="0" smtClean="0"/>
            <a:t>Acute</a:t>
          </a:r>
          <a:endParaRPr lang="en-US" sz="1800" kern="1200" dirty="0"/>
        </a:p>
        <a:p>
          <a:pPr marL="342900" lvl="2" indent="-171450" algn="l" defTabSz="800100">
            <a:lnSpc>
              <a:spcPct val="90000"/>
            </a:lnSpc>
            <a:spcBef>
              <a:spcPct val="0"/>
            </a:spcBef>
            <a:spcAft>
              <a:spcPct val="15000"/>
            </a:spcAft>
            <a:buChar char="••"/>
          </a:pPr>
          <a:r>
            <a:rPr lang="en-US" sz="1800" kern="1200" dirty="0" smtClean="0"/>
            <a:t>Hypothermia, frostbite, trench foot</a:t>
          </a:r>
          <a:endParaRPr lang="en-US" sz="1800" kern="1200" dirty="0"/>
        </a:p>
        <a:p>
          <a:pPr marL="171450" lvl="1" indent="-171450" algn="l" defTabSz="800100">
            <a:lnSpc>
              <a:spcPct val="90000"/>
            </a:lnSpc>
            <a:spcBef>
              <a:spcPct val="0"/>
            </a:spcBef>
            <a:spcAft>
              <a:spcPct val="15000"/>
            </a:spcAft>
            <a:buChar char="••"/>
          </a:pPr>
          <a:r>
            <a:rPr lang="en-US" sz="1800" kern="1200" dirty="0" smtClean="0"/>
            <a:t>Chronic</a:t>
          </a:r>
          <a:endParaRPr lang="en-US" sz="1800" kern="1200" dirty="0"/>
        </a:p>
        <a:p>
          <a:pPr marL="342900" lvl="2" indent="-171450" algn="l" defTabSz="800100">
            <a:lnSpc>
              <a:spcPct val="90000"/>
            </a:lnSpc>
            <a:spcBef>
              <a:spcPct val="0"/>
            </a:spcBef>
            <a:spcAft>
              <a:spcPct val="15000"/>
            </a:spcAft>
            <a:buChar char="••"/>
          </a:pPr>
          <a:r>
            <a:rPr lang="en-US" sz="1800" kern="1200" dirty="0" smtClean="0"/>
            <a:t>Respiratory and cardiovascular effects</a:t>
          </a:r>
          <a:endParaRPr lang="en-US" sz="1800" kern="1200" dirty="0"/>
        </a:p>
      </dsp:txBody>
      <dsp:txXfrm>
        <a:off x="1828795" y="2195568"/>
        <a:ext cx="5378321" cy="1343943"/>
      </dsp:txXfrm>
    </dsp:sp>
    <dsp:sp modelId="{C8240F54-EBD3-4AF4-B154-6175279C68B1}">
      <dsp:nvSpPr>
        <dsp:cNvPr id="0" name=""/>
        <dsp:cNvSpPr/>
      </dsp:nvSpPr>
      <dsp:spPr>
        <a:xfrm>
          <a:off x="0" y="1971111"/>
          <a:ext cx="1402085" cy="1791925"/>
        </a:xfrm>
        <a:prstGeom prst="roundRect">
          <a:avLst/>
        </a:prstGeom>
        <a:solidFill>
          <a:schemeClr val="accent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kern="1200" dirty="0" smtClean="0"/>
            <a:t>Cold</a:t>
          </a:r>
          <a:endParaRPr lang="en-US" sz="3600" kern="1200" dirty="0"/>
        </a:p>
      </dsp:txBody>
      <dsp:txXfrm>
        <a:off x="68444" y="2039555"/>
        <a:ext cx="1265197" cy="16550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49878D-E86F-4B43-92F3-D2982426D51F}">
      <dsp:nvSpPr>
        <dsp:cNvPr id="0" name=""/>
        <dsp:cNvSpPr/>
      </dsp:nvSpPr>
      <dsp:spPr>
        <a:xfrm>
          <a:off x="0" y="30354"/>
          <a:ext cx="8229599" cy="3409939"/>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8B02B23-47C7-47B7-86C2-F57D9AFB0186}">
      <dsp:nvSpPr>
        <dsp:cNvPr id="0" name=""/>
        <dsp:cNvSpPr/>
      </dsp:nvSpPr>
      <dsp:spPr>
        <a:xfrm>
          <a:off x="228602" y="411358"/>
          <a:ext cx="2257629" cy="2807318"/>
        </a:xfrm>
        <a:prstGeom prst="roundRect">
          <a:avLst>
            <a:gd name="adj" fmla="val 10000"/>
          </a:avLst>
        </a:prstGeom>
        <a:blipFill>
          <a:blip xmlns:r="http://schemas.openxmlformats.org/officeDocument/2006/relationships" r:embed="rId1" cstate="email">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6D27BF1-41E2-4A4E-924C-DACB133859EE}">
      <dsp:nvSpPr>
        <dsp:cNvPr id="0" name=""/>
        <dsp:cNvSpPr/>
      </dsp:nvSpPr>
      <dsp:spPr>
        <a:xfrm rot="10800000">
          <a:off x="304808" y="3764168"/>
          <a:ext cx="2266354" cy="1002950"/>
        </a:xfrm>
        <a:prstGeom prst="round2SameRect">
          <a:avLst>
            <a:gd name="adj1" fmla="val 10500"/>
            <a:gd name="adj2" fmla="val 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t" anchorCtr="0">
          <a:noAutofit/>
        </a:bodyPr>
        <a:lstStyle/>
        <a:p>
          <a:pPr lvl="0" algn="ctr" defTabSz="800100">
            <a:lnSpc>
              <a:spcPct val="90000"/>
            </a:lnSpc>
            <a:spcBef>
              <a:spcPct val="0"/>
            </a:spcBef>
            <a:spcAft>
              <a:spcPct val="35000"/>
            </a:spcAft>
          </a:pPr>
          <a:r>
            <a:rPr lang="en-US" sz="1800" b="1" kern="1200" dirty="0" smtClean="0">
              <a:solidFill>
                <a:schemeClr val="tx1"/>
              </a:solidFill>
            </a:rPr>
            <a:t>Handheld thermo- anemometer - $30</a:t>
          </a:r>
          <a:endParaRPr lang="en-US" sz="1800" b="1" kern="1200" dirty="0">
            <a:solidFill>
              <a:schemeClr val="tx1"/>
            </a:solidFill>
          </a:endParaRPr>
        </a:p>
      </dsp:txBody>
      <dsp:txXfrm rot="10800000">
        <a:off x="335652" y="3764168"/>
        <a:ext cx="2204666" cy="972106"/>
      </dsp:txXfrm>
    </dsp:sp>
    <dsp:sp modelId="{5881EED7-3AD8-46A0-8EB1-1847824860D0}">
      <dsp:nvSpPr>
        <dsp:cNvPr id="0" name=""/>
        <dsp:cNvSpPr/>
      </dsp:nvSpPr>
      <dsp:spPr>
        <a:xfrm>
          <a:off x="2743202" y="736395"/>
          <a:ext cx="2743195" cy="2357424"/>
        </a:xfrm>
        <a:prstGeom prst="roundRect">
          <a:avLst>
            <a:gd name="adj" fmla="val 10000"/>
          </a:avLst>
        </a:prstGeom>
        <a:blipFill>
          <a:blip xmlns:r="http://schemas.openxmlformats.org/officeDocument/2006/relationships" r:embed="rId2" cstate="email">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37DD80F-8FCA-41E4-957E-B854A1D1F20C}">
      <dsp:nvSpPr>
        <dsp:cNvPr id="0" name=""/>
        <dsp:cNvSpPr/>
      </dsp:nvSpPr>
      <dsp:spPr>
        <a:xfrm rot="10800000">
          <a:off x="2819396" y="3611765"/>
          <a:ext cx="2743195" cy="1209686"/>
        </a:xfrm>
        <a:prstGeom prst="round2SameRect">
          <a:avLst>
            <a:gd name="adj1" fmla="val 10500"/>
            <a:gd name="adj2" fmla="val 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t" anchorCtr="0">
          <a:noAutofit/>
        </a:bodyPr>
        <a:lstStyle/>
        <a:p>
          <a:pPr lvl="0" algn="ctr" defTabSz="800100">
            <a:lnSpc>
              <a:spcPct val="90000"/>
            </a:lnSpc>
            <a:spcBef>
              <a:spcPct val="0"/>
            </a:spcBef>
            <a:spcAft>
              <a:spcPct val="35000"/>
            </a:spcAft>
          </a:pPr>
          <a:r>
            <a:rPr lang="en-US" sz="1800" b="1" kern="1200" dirty="0" smtClean="0">
              <a:solidFill>
                <a:schemeClr val="tx1"/>
              </a:solidFill>
            </a:rPr>
            <a:t>Personal or Location Temp &amp; Humidity Data Loggers - $170</a:t>
          </a:r>
          <a:endParaRPr lang="en-US" sz="1800" b="1" kern="1200" dirty="0">
            <a:solidFill>
              <a:schemeClr val="tx1"/>
            </a:solidFill>
          </a:endParaRPr>
        </a:p>
      </dsp:txBody>
      <dsp:txXfrm rot="10800000">
        <a:off x="2856598" y="3611765"/>
        <a:ext cx="2668791" cy="1172484"/>
      </dsp:txXfrm>
    </dsp:sp>
    <dsp:sp modelId="{400FCB15-CF4F-423A-A1E1-A3B427C2D9DE}">
      <dsp:nvSpPr>
        <dsp:cNvPr id="0" name=""/>
        <dsp:cNvSpPr/>
      </dsp:nvSpPr>
      <dsp:spPr>
        <a:xfrm>
          <a:off x="5713033" y="579226"/>
          <a:ext cx="2266354" cy="2900320"/>
        </a:xfrm>
        <a:prstGeom prst="roundRect">
          <a:avLst>
            <a:gd name="adj" fmla="val 10000"/>
          </a:avLst>
        </a:prstGeom>
        <a:blipFill rotWithShape="1">
          <a:blip xmlns:r="http://schemas.openxmlformats.org/officeDocument/2006/relationships" r:embed="rId3"/>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0A64E3A-8502-4F3E-99C2-3C5BA5878E1B}">
      <dsp:nvSpPr>
        <dsp:cNvPr id="0" name=""/>
        <dsp:cNvSpPr/>
      </dsp:nvSpPr>
      <dsp:spPr>
        <a:xfrm rot="10800000">
          <a:off x="5791199" y="3619488"/>
          <a:ext cx="2266354" cy="1295469"/>
        </a:xfrm>
        <a:prstGeom prst="round2SameRect">
          <a:avLst>
            <a:gd name="adj1" fmla="val 10500"/>
            <a:gd name="adj2" fmla="val 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t" anchorCtr="0">
          <a:noAutofit/>
        </a:bodyPr>
        <a:lstStyle/>
        <a:p>
          <a:pPr lvl="0" algn="ctr" defTabSz="889000">
            <a:lnSpc>
              <a:spcPct val="90000"/>
            </a:lnSpc>
            <a:spcBef>
              <a:spcPct val="0"/>
            </a:spcBef>
            <a:spcAft>
              <a:spcPct val="35000"/>
            </a:spcAft>
          </a:pPr>
          <a:r>
            <a:rPr lang="en-US" sz="2000" b="1" kern="1200" dirty="0" smtClean="0">
              <a:solidFill>
                <a:schemeClr val="tx1"/>
              </a:solidFill>
            </a:rPr>
            <a:t>Thermo-anemometer data logger - $350</a:t>
          </a:r>
          <a:endParaRPr lang="en-US" sz="2000" b="1" kern="1200" dirty="0">
            <a:solidFill>
              <a:schemeClr val="tx1"/>
            </a:solidFill>
          </a:endParaRPr>
        </a:p>
      </dsp:txBody>
      <dsp:txXfrm rot="10800000">
        <a:off x="5831039" y="3619488"/>
        <a:ext cx="2186674" cy="12556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993F6-5ECA-4BA4-B9D8-9A3E8BD543EB}">
      <dsp:nvSpPr>
        <dsp:cNvPr id="0" name=""/>
        <dsp:cNvSpPr/>
      </dsp:nvSpPr>
      <dsp:spPr>
        <a:xfrm rot="10800000">
          <a:off x="2798064" y="0"/>
          <a:ext cx="5431535" cy="977845"/>
        </a:xfrm>
        <a:prstGeom prst="nonIsoscelesTrapezoid">
          <a:avLst>
            <a:gd name="adj1" fmla="val 0"/>
            <a:gd name="adj2" fmla="val 56492"/>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71450" lvl="1" indent="-171450" algn="l" defTabSz="711200" rtl="0">
            <a:lnSpc>
              <a:spcPct val="90000"/>
            </a:lnSpc>
            <a:spcBef>
              <a:spcPct val="0"/>
            </a:spcBef>
            <a:spcAft>
              <a:spcPct val="15000"/>
            </a:spcAft>
            <a:buChar char="••"/>
          </a:pPr>
          <a:r>
            <a:rPr lang="en-US" sz="1600" b="1" kern="1200" dirty="0" smtClean="0"/>
            <a:t>Not Applicable</a:t>
          </a:r>
          <a:endParaRPr lang="en-US" sz="1600" b="1" kern="1200" dirty="0"/>
        </a:p>
      </dsp:txBody>
      <dsp:txXfrm rot="10800000">
        <a:off x="3350471" y="0"/>
        <a:ext cx="4879128" cy="977845"/>
      </dsp:txXfrm>
    </dsp:sp>
    <dsp:sp modelId="{889CA2C6-4FAE-438B-98B0-C6804D9D64D6}">
      <dsp:nvSpPr>
        <dsp:cNvPr id="0" name=""/>
        <dsp:cNvSpPr/>
      </dsp:nvSpPr>
      <dsp:spPr>
        <a:xfrm>
          <a:off x="2245656" y="0"/>
          <a:ext cx="1104814" cy="977845"/>
        </a:xfrm>
        <a:prstGeom prst="trapezoid">
          <a:avLst>
            <a:gd name="adj" fmla="val 56492"/>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rtl="0">
            <a:lnSpc>
              <a:spcPct val="90000"/>
            </a:lnSpc>
            <a:spcBef>
              <a:spcPct val="0"/>
            </a:spcBef>
            <a:spcAft>
              <a:spcPct val="35000"/>
            </a:spcAft>
          </a:pPr>
          <a:r>
            <a:rPr lang="en-US" sz="1600" b="1" kern="1200" dirty="0" smtClean="0">
              <a:effectLst>
                <a:outerShdw blurRad="38100" dist="38100" dir="2700000" algn="tl">
                  <a:srgbClr val="000000">
                    <a:alpha val="43137"/>
                  </a:srgbClr>
                </a:outerShdw>
              </a:effectLst>
            </a:rPr>
            <a:t>Eliminate Cold</a:t>
          </a:r>
          <a:endParaRPr lang="en-US" sz="1600" b="1" kern="1200" dirty="0">
            <a:effectLst>
              <a:outerShdw blurRad="38100" dist="38100" dir="2700000" algn="tl">
                <a:srgbClr val="000000">
                  <a:alpha val="43137"/>
                </a:srgbClr>
              </a:outerShdw>
            </a:effectLst>
          </a:endParaRPr>
        </a:p>
      </dsp:txBody>
      <dsp:txXfrm>
        <a:off x="2245656" y="0"/>
        <a:ext cx="1104814" cy="977845"/>
      </dsp:txXfrm>
    </dsp:sp>
    <dsp:sp modelId="{978A6B45-EF3B-47CE-939C-38F16096D517}">
      <dsp:nvSpPr>
        <dsp:cNvPr id="0" name=""/>
        <dsp:cNvSpPr/>
      </dsp:nvSpPr>
      <dsp:spPr>
        <a:xfrm rot="10800000">
          <a:off x="3350471" y="977845"/>
          <a:ext cx="4879128" cy="1427039"/>
        </a:xfrm>
        <a:prstGeom prst="nonIsoscelesTrapezoid">
          <a:avLst>
            <a:gd name="adj1" fmla="val 0"/>
            <a:gd name="adj2" fmla="val 56492"/>
          </a:avLst>
        </a:prstGeom>
        <a:solidFill>
          <a:schemeClr val="lt1">
            <a:alpha val="90000"/>
            <a:hueOff val="0"/>
            <a:satOff val="0"/>
            <a:lumOff val="0"/>
            <a:alphaOff val="0"/>
          </a:schemeClr>
        </a:solidFill>
        <a:ln w="25400" cap="flat" cmpd="sng" algn="ctr">
          <a:solidFill>
            <a:schemeClr val="accent5">
              <a:hueOff val="1085675"/>
              <a:satOff val="3732"/>
              <a:lumOff val="-1790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71450" lvl="1" indent="-171450" algn="l" defTabSz="711200" rtl="0">
            <a:lnSpc>
              <a:spcPct val="90000"/>
            </a:lnSpc>
            <a:spcBef>
              <a:spcPct val="0"/>
            </a:spcBef>
            <a:spcAft>
              <a:spcPct val="15000"/>
            </a:spcAft>
            <a:buChar char="••"/>
          </a:pPr>
          <a:r>
            <a:rPr lang="en-US" sz="1600" b="1" kern="1200" dirty="0" smtClean="0"/>
            <a:t>Minimize air velocity</a:t>
          </a:r>
          <a:endParaRPr lang="en-US" sz="1600" b="1" kern="1200" dirty="0"/>
        </a:p>
        <a:p>
          <a:pPr marL="171450" lvl="1" indent="-171450" algn="l" defTabSz="711200" rtl="0">
            <a:lnSpc>
              <a:spcPct val="90000"/>
            </a:lnSpc>
            <a:spcBef>
              <a:spcPct val="0"/>
            </a:spcBef>
            <a:spcAft>
              <a:spcPct val="15000"/>
            </a:spcAft>
            <a:buChar char="••"/>
          </a:pPr>
          <a:r>
            <a:rPr lang="en-US" sz="1600" b="1" kern="1200" dirty="0" smtClean="0"/>
            <a:t>Use wind deflectors and barriers</a:t>
          </a:r>
          <a:endParaRPr lang="en-US" sz="1600" b="1" kern="1200" dirty="0"/>
        </a:p>
        <a:p>
          <a:pPr marL="171450" lvl="1" indent="-171450" algn="l" defTabSz="711200" rtl="0">
            <a:lnSpc>
              <a:spcPct val="90000"/>
            </a:lnSpc>
            <a:spcBef>
              <a:spcPct val="0"/>
            </a:spcBef>
            <a:spcAft>
              <a:spcPct val="15000"/>
            </a:spcAft>
            <a:buChar char="••"/>
          </a:pPr>
          <a:r>
            <a:rPr lang="en-US" sz="1600" b="1" kern="1200" dirty="0" smtClean="0"/>
            <a:t>Insulate metal handles and bars</a:t>
          </a:r>
          <a:endParaRPr lang="en-US" sz="1600" b="1" kern="1200" dirty="0"/>
        </a:p>
        <a:p>
          <a:pPr marL="171450" lvl="1" indent="-171450" algn="l" defTabSz="711200" rtl="0">
            <a:lnSpc>
              <a:spcPct val="90000"/>
            </a:lnSpc>
            <a:spcBef>
              <a:spcPct val="0"/>
            </a:spcBef>
            <a:spcAft>
              <a:spcPct val="15000"/>
            </a:spcAft>
            <a:buChar char="••"/>
          </a:pPr>
          <a:r>
            <a:rPr lang="en-US" sz="1600" b="1" kern="1200" dirty="0" smtClean="0"/>
            <a:t>Functioning exit apparatus on inside doors</a:t>
          </a:r>
          <a:endParaRPr lang="en-US" sz="1800" b="1" kern="1200" dirty="0"/>
        </a:p>
      </dsp:txBody>
      <dsp:txXfrm rot="10800000">
        <a:off x="4156639" y="977845"/>
        <a:ext cx="4072960" cy="1427039"/>
      </dsp:txXfrm>
    </dsp:sp>
    <dsp:sp modelId="{78719B96-1E24-4C42-9770-3813C972ACF9}">
      <dsp:nvSpPr>
        <dsp:cNvPr id="0" name=""/>
        <dsp:cNvSpPr/>
      </dsp:nvSpPr>
      <dsp:spPr>
        <a:xfrm>
          <a:off x="1439488" y="977845"/>
          <a:ext cx="2717150" cy="1427039"/>
        </a:xfrm>
        <a:prstGeom prst="trapezoid">
          <a:avLst>
            <a:gd name="adj" fmla="val 56492"/>
          </a:avLst>
        </a:prstGeom>
        <a:solidFill>
          <a:schemeClr val="accent5">
            <a:hueOff val="1085675"/>
            <a:satOff val="3732"/>
            <a:lumOff val="-17909"/>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rtl="0">
            <a:lnSpc>
              <a:spcPct val="90000"/>
            </a:lnSpc>
            <a:spcBef>
              <a:spcPct val="0"/>
            </a:spcBef>
            <a:spcAft>
              <a:spcPct val="35000"/>
            </a:spcAft>
          </a:pPr>
          <a:r>
            <a:rPr lang="en-US" sz="2300" b="1" kern="1200" dirty="0" smtClean="0"/>
            <a:t>Engineering Controls </a:t>
          </a:r>
          <a:endParaRPr lang="en-US" sz="2300" b="1" kern="1200" dirty="0"/>
        </a:p>
      </dsp:txBody>
      <dsp:txXfrm>
        <a:off x="1914990" y="977845"/>
        <a:ext cx="1766147" cy="1427039"/>
      </dsp:txXfrm>
    </dsp:sp>
    <dsp:sp modelId="{D0C1AE93-F1A0-490F-A26D-657CF38C750E}">
      <dsp:nvSpPr>
        <dsp:cNvPr id="0" name=""/>
        <dsp:cNvSpPr/>
      </dsp:nvSpPr>
      <dsp:spPr>
        <a:xfrm rot="10800000">
          <a:off x="4156639" y="2404885"/>
          <a:ext cx="4072960" cy="1196521"/>
        </a:xfrm>
        <a:prstGeom prst="nonIsoscelesTrapezoid">
          <a:avLst>
            <a:gd name="adj1" fmla="val 0"/>
            <a:gd name="adj2" fmla="val 56492"/>
          </a:avLst>
        </a:prstGeom>
        <a:solidFill>
          <a:schemeClr val="lt1">
            <a:alpha val="90000"/>
            <a:hueOff val="0"/>
            <a:satOff val="0"/>
            <a:lumOff val="0"/>
            <a:alphaOff val="0"/>
          </a:schemeClr>
        </a:solidFill>
        <a:ln w="25400" cap="flat" cmpd="sng" algn="ctr">
          <a:solidFill>
            <a:schemeClr val="accent5">
              <a:hueOff val="2171350"/>
              <a:satOff val="7464"/>
              <a:lumOff val="-3581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71450" lvl="1" indent="-171450" algn="l" defTabSz="711200" rtl="0">
            <a:lnSpc>
              <a:spcPct val="90000"/>
            </a:lnSpc>
            <a:spcBef>
              <a:spcPct val="0"/>
            </a:spcBef>
            <a:spcAft>
              <a:spcPct val="15000"/>
            </a:spcAft>
            <a:buChar char="••"/>
          </a:pPr>
          <a:r>
            <a:rPr lang="en-US" sz="1600" b="1" kern="1200" dirty="0" smtClean="0"/>
            <a:t>Training</a:t>
          </a:r>
          <a:endParaRPr lang="en-US" sz="1600" b="1" kern="1200" dirty="0"/>
        </a:p>
        <a:p>
          <a:pPr marL="171450" lvl="1" indent="-171450" algn="l" defTabSz="711200" rtl="0">
            <a:lnSpc>
              <a:spcPct val="90000"/>
            </a:lnSpc>
            <a:spcBef>
              <a:spcPct val="0"/>
            </a:spcBef>
            <a:spcAft>
              <a:spcPct val="15000"/>
            </a:spcAft>
            <a:buChar char="••"/>
          </a:pPr>
          <a:r>
            <a:rPr lang="en-US" sz="1600" b="1" kern="1200" dirty="0" smtClean="0"/>
            <a:t>Adequate breaks</a:t>
          </a:r>
          <a:endParaRPr lang="en-US" sz="1600" b="1" kern="1200" dirty="0"/>
        </a:p>
        <a:p>
          <a:pPr marL="171450" lvl="1" indent="-171450" algn="l" defTabSz="711200" rtl="0">
            <a:lnSpc>
              <a:spcPct val="90000"/>
            </a:lnSpc>
            <a:spcBef>
              <a:spcPct val="0"/>
            </a:spcBef>
            <a:spcAft>
              <a:spcPct val="15000"/>
            </a:spcAft>
            <a:buChar char="••"/>
          </a:pPr>
          <a:r>
            <a:rPr lang="en-US" sz="1600" b="1" kern="1200" dirty="0" smtClean="0"/>
            <a:t>Buddy System</a:t>
          </a:r>
          <a:endParaRPr lang="en-US" sz="1600" b="1" kern="1200" dirty="0"/>
        </a:p>
      </dsp:txBody>
      <dsp:txXfrm rot="10800000">
        <a:off x="4832581" y="2404885"/>
        <a:ext cx="3397018" cy="1196521"/>
      </dsp:txXfrm>
    </dsp:sp>
    <dsp:sp modelId="{352709D5-1B23-4DD5-9065-4CB6810AA188}">
      <dsp:nvSpPr>
        <dsp:cNvPr id="0" name=""/>
        <dsp:cNvSpPr/>
      </dsp:nvSpPr>
      <dsp:spPr>
        <a:xfrm>
          <a:off x="763546" y="2404885"/>
          <a:ext cx="4069035" cy="1196521"/>
        </a:xfrm>
        <a:prstGeom prst="trapezoid">
          <a:avLst>
            <a:gd name="adj" fmla="val 56492"/>
          </a:avLst>
        </a:prstGeom>
        <a:solidFill>
          <a:schemeClr val="accent5">
            <a:hueOff val="2171350"/>
            <a:satOff val="7464"/>
            <a:lumOff val="-35817"/>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rtl="0">
            <a:lnSpc>
              <a:spcPct val="90000"/>
            </a:lnSpc>
            <a:spcBef>
              <a:spcPct val="0"/>
            </a:spcBef>
            <a:spcAft>
              <a:spcPct val="35000"/>
            </a:spcAft>
          </a:pPr>
          <a:r>
            <a:rPr lang="en-US" sz="2300" b="1" kern="1200" dirty="0" smtClean="0"/>
            <a:t>Administrative Controls</a:t>
          </a:r>
          <a:endParaRPr lang="en-US" sz="2300" b="1" kern="1200" dirty="0"/>
        </a:p>
      </dsp:txBody>
      <dsp:txXfrm>
        <a:off x="1475627" y="2404885"/>
        <a:ext cx="2644872" cy="1196521"/>
      </dsp:txXfrm>
    </dsp:sp>
    <dsp:sp modelId="{948CA30A-B7C3-4830-9D0E-D6FBA3C6E74C}">
      <dsp:nvSpPr>
        <dsp:cNvPr id="0" name=""/>
        <dsp:cNvSpPr/>
      </dsp:nvSpPr>
      <dsp:spPr>
        <a:xfrm rot="10800000">
          <a:off x="4832581" y="3601406"/>
          <a:ext cx="3397018" cy="1351593"/>
        </a:xfrm>
        <a:prstGeom prst="nonIsoscelesTrapezoid">
          <a:avLst>
            <a:gd name="adj1" fmla="val 0"/>
            <a:gd name="adj2" fmla="val 56492"/>
          </a:avLst>
        </a:prstGeom>
        <a:solidFill>
          <a:schemeClr val="lt1">
            <a:alpha val="90000"/>
            <a:hueOff val="0"/>
            <a:satOff val="0"/>
            <a:lumOff val="0"/>
            <a:alphaOff val="0"/>
          </a:schemeClr>
        </a:solidFill>
        <a:ln w="25400" cap="flat" cmpd="sng" algn="ctr">
          <a:solidFill>
            <a:schemeClr val="accent5">
              <a:hueOff val="3257024"/>
              <a:satOff val="11196"/>
              <a:lumOff val="-5372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71450" lvl="1" indent="-171450" algn="l" defTabSz="800100" rtl="0">
            <a:lnSpc>
              <a:spcPct val="90000"/>
            </a:lnSpc>
            <a:spcBef>
              <a:spcPct val="0"/>
            </a:spcBef>
            <a:spcAft>
              <a:spcPct val="15000"/>
            </a:spcAft>
            <a:buChar char="••"/>
          </a:pPr>
          <a:r>
            <a:rPr lang="en-US" sz="1800" b="1" kern="1200" dirty="0" smtClean="0"/>
            <a:t>PPE Design</a:t>
          </a:r>
          <a:endParaRPr lang="en-US" sz="1800" b="1" kern="1200" dirty="0"/>
        </a:p>
      </dsp:txBody>
      <dsp:txXfrm rot="10800000">
        <a:off x="5596128" y="3601406"/>
        <a:ext cx="2633471" cy="1351593"/>
      </dsp:txXfrm>
    </dsp:sp>
    <dsp:sp modelId="{94A1054E-3C84-4BDF-9CB1-B2EAAA312959}">
      <dsp:nvSpPr>
        <dsp:cNvPr id="0" name=""/>
        <dsp:cNvSpPr/>
      </dsp:nvSpPr>
      <dsp:spPr>
        <a:xfrm>
          <a:off x="0" y="3601406"/>
          <a:ext cx="5596128" cy="1351593"/>
        </a:xfrm>
        <a:prstGeom prst="trapezoid">
          <a:avLst>
            <a:gd name="adj" fmla="val 56492"/>
          </a:avLst>
        </a:prstGeom>
        <a:solidFill>
          <a:schemeClr val="accent5">
            <a:hueOff val="3257024"/>
            <a:satOff val="11196"/>
            <a:lumOff val="-53726"/>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rtl="0">
            <a:lnSpc>
              <a:spcPct val="90000"/>
            </a:lnSpc>
            <a:spcBef>
              <a:spcPct val="0"/>
            </a:spcBef>
            <a:spcAft>
              <a:spcPct val="35000"/>
            </a:spcAft>
          </a:pPr>
          <a:r>
            <a:rPr lang="en-US" sz="2300" b="1" kern="1200" dirty="0" smtClean="0"/>
            <a:t>PPE</a:t>
          </a:r>
          <a:endParaRPr lang="en-US" sz="2300" b="1" kern="1200" dirty="0"/>
        </a:p>
      </dsp:txBody>
      <dsp:txXfrm>
        <a:off x="979322" y="3601406"/>
        <a:ext cx="3637483" cy="135159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7AB57D-0394-4222-A79B-0761CCE328FD}">
      <dsp:nvSpPr>
        <dsp:cNvPr id="0" name=""/>
        <dsp:cNvSpPr/>
      </dsp:nvSpPr>
      <dsp:spPr>
        <a:xfrm>
          <a:off x="0" y="0"/>
          <a:ext cx="60960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677B480-051A-4363-8BF3-8FDDD53F4BD1}">
      <dsp:nvSpPr>
        <dsp:cNvPr id="0" name=""/>
        <dsp:cNvSpPr/>
      </dsp:nvSpPr>
      <dsp:spPr>
        <a:xfrm>
          <a:off x="0" y="0"/>
          <a:ext cx="1219200" cy="40639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lvl="0" algn="l" defTabSz="1911350">
            <a:lnSpc>
              <a:spcPct val="90000"/>
            </a:lnSpc>
            <a:spcBef>
              <a:spcPct val="0"/>
            </a:spcBef>
            <a:spcAft>
              <a:spcPct val="35000"/>
            </a:spcAft>
          </a:pPr>
          <a:r>
            <a:rPr lang="en-US" sz="4300" kern="1200" dirty="0" smtClean="0">
              <a:solidFill>
                <a:schemeClr val="bg1"/>
              </a:solidFill>
            </a:rPr>
            <a:t>EN 511</a:t>
          </a:r>
          <a:endParaRPr lang="en-US" sz="4300" kern="1200" dirty="0">
            <a:solidFill>
              <a:schemeClr val="bg1"/>
            </a:solidFill>
          </a:endParaRPr>
        </a:p>
      </dsp:txBody>
      <dsp:txXfrm>
        <a:off x="0" y="0"/>
        <a:ext cx="1219200" cy="4063999"/>
      </dsp:txXfrm>
    </dsp:sp>
    <dsp:sp modelId="{7A7FD0F8-5D5A-4BBC-9824-6B3D590CCF8B}">
      <dsp:nvSpPr>
        <dsp:cNvPr id="0" name=""/>
        <dsp:cNvSpPr/>
      </dsp:nvSpPr>
      <dsp:spPr>
        <a:xfrm>
          <a:off x="1310640" y="63500"/>
          <a:ext cx="2346960" cy="12699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US" sz="2600" kern="1200" dirty="0" smtClean="0">
              <a:solidFill>
                <a:schemeClr val="bg1"/>
              </a:solidFill>
            </a:rPr>
            <a:t>Resistance to Convective cold</a:t>
          </a:r>
          <a:endParaRPr lang="en-US" sz="2600" kern="1200" dirty="0">
            <a:solidFill>
              <a:schemeClr val="bg1"/>
            </a:solidFill>
          </a:endParaRPr>
        </a:p>
      </dsp:txBody>
      <dsp:txXfrm>
        <a:off x="1310640" y="63500"/>
        <a:ext cx="2346960" cy="1269999"/>
      </dsp:txXfrm>
    </dsp:sp>
    <dsp:sp modelId="{257D99E8-AD69-45E8-A9D7-B7171EE3C8EB}">
      <dsp:nvSpPr>
        <dsp:cNvPr id="0" name=""/>
        <dsp:cNvSpPr/>
      </dsp:nvSpPr>
      <dsp:spPr>
        <a:xfrm>
          <a:off x="3749040" y="63500"/>
          <a:ext cx="2346960" cy="12699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0980" tIns="220980" rIns="220980" bIns="220980" numCol="1" spcCol="1270" anchor="t" anchorCtr="0">
          <a:noAutofit/>
        </a:bodyPr>
        <a:lstStyle/>
        <a:p>
          <a:pPr lvl="0" algn="l" defTabSz="2578100">
            <a:lnSpc>
              <a:spcPct val="90000"/>
            </a:lnSpc>
            <a:spcBef>
              <a:spcPct val="0"/>
            </a:spcBef>
            <a:spcAft>
              <a:spcPct val="35000"/>
            </a:spcAft>
          </a:pPr>
          <a:r>
            <a:rPr lang="en-US" sz="5800" kern="1200" dirty="0" smtClean="0">
              <a:solidFill>
                <a:schemeClr val="bg1"/>
              </a:solidFill>
            </a:rPr>
            <a:t>1-4</a:t>
          </a:r>
          <a:endParaRPr lang="en-US" sz="5800" kern="1200" dirty="0">
            <a:solidFill>
              <a:schemeClr val="bg1"/>
            </a:solidFill>
          </a:endParaRPr>
        </a:p>
      </dsp:txBody>
      <dsp:txXfrm>
        <a:off x="3749040" y="63500"/>
        <a:ext cx="2346960" cy="1269999"/>
      </dsp:txXfrm>
    </dsp:sp>
    <dsp:sp modelId="{9D00F2E0-2018-4842-8475-5823C956AB59}">
      <dsp:nvSpPr>
        <dsp:cNvPr id="0" name=""/>
        <dsp:cNvSpPr/>
      </dsp:nvSpPr>
      <dsp:spPr>
        <a:xfrm>
          <a:off x="1219200" y="1333499"/>
          <a:ext cx="4876800"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B1D7451-CC55-4B50-B75B-AF9EA1DCD553}">
      <dsp:nvSpPr>
        <dsp:cNvPr id="0" name=""/>
        <dsp:cNvSpPr/>
      </dsp:nvSpPr>
      <dsp:spPr>
        <a:xfrm>
          <a:off x="1310640" y="1396999"/>
          <a:ext cx="2346960" cy="12699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US" sz="2600" kern="1200" dirty="0" smtClean="0">
              <a:solidFill>
                <a:schemeClr val="bg1"/>
              </a:solidFill>
            </a:rPr>
            <a:t>Resistance to Conductive cold</a:t>
          </a:r>
          <a:endParaRPr lang="en-US" sz="2600" kern="1200" dirty="0">
            <a:solidFill>
              <a:schemeClr val="bg1"/>
            </a:solidFill>
          </a:endParaRPr>
        </a:p>
      </dsp:txBody>
      <dsp:txXfrm>
        <a:off x="1310640" y="1396999"/>
        <a:ext cx="2346960" cy="1269999"/>
      </dsp:txXfrm>
    </dsp:sp>
    <dsp:sp modelId="{027AB5FD-A55C-4F1B-8B33-15500C226EB5}">
      <dsp:nvSpPr>
        <dsp:cNvPr id="0" name=""/>
        <dsp:cNvSpPr/>
      </dsp:nvSpPr>
      <dsp:spPr>
        <a:xfrm>
          <a:off x="3749040" y="1396999"/>
          <a:ext cx="2346960" cy="12699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0980" tIns="220980" rIns="220980" bIns="220980" numCol="1" spcCol="1270" anchor="t" anchorCtr="0">
          <a:noAutofit/>
        </a:bodyPr>
        <a:lstStyle/>
        <a:p>
          <a:pPr lvl="0" algn="l" defTabSz="2578100">
            <a:lnSpc>
              <a:spcPct val="90000"/>
            </a:lnSpc>
            <a:spcBef>
              <a:spcPct val="0"/>
            </a:spcBef>
            <a:spcAft>
              <a:spcPct val="35000"/>
            </a:spcAft>
          </a:pPr>
          <a:r>
            <a:rPr lang="en-US" sz="5800" kern="1200" dirty="0" smtClean="0">
              <a:solidFill>
                <a:schemeClr val="bg1"/>
              </a:solidFill>
            </a:rPr>
            <a:t>1-4</a:t>
          </a:r>
          <a:endParaRPr lang="en-US" sz="5800" kern="1200" dirty="0">
            <a:solidFill>
              <a:schemeClr val="bg1"/>
            </a:solidFill>
          </a:endParaRPr>
        </a:p>
      </dsp:txBody>
      <dsp:txXfrm>
        <a:off x="3749040" y="1396999"/>
        <a:ext cx="2346960" cy="1269999"/>
      </dsp:txXfrm>
    </dsp:sp>
    <dsp:sp modelId="{ED5913BF-EADF-44FD-9AC0-8991D122EBA1}">
      <dsp:nvSpPr>
        <dsp:cNvPr id="0" name=""/>
        <dsp:cNvSpPr/>
      </dsp:nvSpPr>
      <dsp:spPr>
        <a:xfrm>
          <a:off x="1219200" y="2666999"/>
          <a:ext cx="4876800"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B5DA089-5EE5-4781-A875-4B75009F1F9B}">
      <dsp:nvSpPr>
        <dsp:cNvPr id="0" name=""/>
        <dsp:cNvSpPr/>
      </dsp:nvSpPr>
      <dsp:spPr>
        <a:xfrm>
          <a:off x="1310640" y="2730499"/>
          <a:ext cx="2346960" cy="12699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US" sz="2600" kern="1200" dirty="0" smtClean="0">
              <a:solidFill>
                <a:schemeClr val="bg1"/>
              </a:solidFill>
            </a:rPr>
            <a:t>Permeability to water</a:t>
          </a:r>
          <a:endParaRPr lang="en-US" sz="2600" kern="1200" dirty="0">
            <a:solidFill>
              <a:schemeClr val="bg1"/>
            </a:solidFill>
          </a:endParaRPr>
        </a:p>
      </dsp:txBody>
      <dsp:txXfrm>
        <a:off x="1310640" y="2730499"/>
        <a:ext cx="2346960" cy="1269999"/>
      </dsp:txXfrm>
    </dsp:sp>
    <dsp:sp modelId="{4E992E5B-76D9-4A3A-AB8C-69D0EA96A6EB}">
      <dsp:nvSpPr>
        <dsp:cNvPr id="0" name=""/>
        <dsp:cNvSpPr/>
      </dsp:nvSpPr>
      <dsp:spPr>
        <a:xfrm>
          <a:off x="3749040" y="2730499"/>
          <a:ext cx="2346960" cy="12699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0980" tIns="220980" rIns="220980" bIns="220980" numCol="1" spcCol="1270" anchor="t" anchorCtr="0">
          <a:noAutofit/>
        </a:bodyPr>
        <a:lstStyle/>
        <a:p>
          <a:pPr lvl="0" algn="l" defTabSz="2578100">
            <a:lnSpc>
              <a:spcPct val="90000"/>
            </a:lnSpc>
            <a:spcBef>
              <a:spcPct val="0"/>
            </a:spcBef>
            <a:spcAft>
              <a:spcPct val="35000"/>
            </a:spcAft>
          </a:pPr>
          <a:r>
            <a:rPr lang="en-US" sz="5800" kern="1200" dirty="0" smtClean="0">
              <a:solidFill>
                <a:schemeClr val="bg1"/>
              </a:solidFill>
            </a:rPr>
            <a:t>0 or 1</a:t>
          </a:r>
          <a:endParaRPr lang="en-US" sz="5800" kern="1200" dirty="0">
            <a:solidFill>
              <a:schemeClr val="bg1"/>
            </a:solidFill>
          </a:endParaRPr>
        </a:p>
      </dsp:txBody>
      <dsp:txXfrm>
        <a:off x="3749040" y="2730499"/>
        <a:ext cx="2346960" cy="1269999"/>
      </dsp:txXfrm>
    </dsp:sp>
    <dsp:sp modelId="{46D68EF0-D4E8-4169-AFCB-62D78AB27C98}">
      <dsp:nvSpPr>
        <dsp:cNvPr id="0" name=""/>
        <dsp:cNvSpPr/>
      </dsp:nvSpPr>
      <dsp:spPr>
        <a:xfrm>
          <a:off x="1219200" y="4000499"/>
          <a:ext cx="4876800"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List2">
  <dgm:title val=""/>
  <dgm:desc val=""/>
  <dgm:catLst>
    <dgm:cat type="list" pri="11000"/>
    <dgm:cat type="picture" pri="24000"/>
    <dgm:cat type="pictureconvert" pri="2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layout3.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EE9876-5568-4D26-B06D-6DAE1D377D17}" type="datetimeFigureOut">
              <a:rPr lang="en-US" smtClean="0"/>
              <a:t>2/19/2014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BF1A09-6072-4369-8839-858590AFA9B8}" type="slidenum">
              <a:rPr lang="en-US" smtClean="0"/>
              <a:t>‹#›</a:t>
            </a:fld>
            <a:endParaRPr lang="en-US"/>
          </a:p>
        </p:txBody>
      </p:sp>
    </p:spTree>
    <p:extLst>
      <p:ext uri="{BB962C8B-B14F-4D97-AF65-F5344CB8AC3E}">
        <p14:creationId xmlns:p14="http://schemas.microsoft.com/office/powerpoint/2010/main" val="2713114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D52AD2CF-BA4D-434B-9E89-9D52082F4984}" type="slidenum">
              <a:rPr lang="en-US">
                <a:solidFill>
                  <a:prstClr val="black"/>
                </a:solidFill>
              </a:rPr>
              <a:pPr>
                <a:defRPr/>
              </a:pPr>
              <a:t>1</a:t>
            </a:fld>
            <a:endParaRPr lang="en-US" dirty="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The Heat Index is useful – but be sure to use a chart or Heat Index calculator to figure it out. It’s not a simple equation like Heat + Humidity.</a:t>
            </a:r>
          </a:p>
          <a:p>
            <a:pPr eaLnBrk="1" hangingPunct="1">
              <a:spcBef>
                <a:spcPct val="0"/>
              </a:spcBef>
            </a:pPr>
            <a:r>
              <a:rPr lang="en-US" smtClean="0"/>
              <a:t>A simplified version of the heat index equation is given in this slide. If you decide to use a monitor that measures heat and humidity then you can program the equation into a spreadsheet to get the heat index.</a:t>
            </a:r>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D1B0B8C-2341-45FC-AFA1-9F6EAAFC7CB1}" type="slidenum">
              <a:rPr lang="en-US">
                <a:solidFill>
                  <a:prstClr val="black"/>
                </a:solidFill>
                <a:latin typeface="Calibri" pitchFamily="34" charset="0"/>
              </a:rPr>
              <a:pPr eaLnBrk="1" hangingPunct="1"/>
              <a:t>12</a:t>
            </a:fld>
            <a:endParaRPr lang="en-US">
              <a:solidFill>
                <a:prstClr val="black"/>
              </a:solidFill>
              <a:latin typeface="Calibri"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OSHA occasionally use the General Duty Clause to address the hazards of hot work places.</a:t>
            </a:r>
          </a:p>
        </p:txBody>
      </p:sp>
      <p:sp>
        <p:nvSpPr>
          <p:cNvPr id="4" name="Slide Number Placeholder 3"/>
          <p:cNvSpPr>
            <a:spLocks noGrp="1"/>
          </p:cNvSpPr>
          <p:nvPr>
            <p:ph type="sldNum" sz="quarter" idx="5"/>
          </p:nvPr>
        </p:nvSpPr>
        <p:spPr/>
        <p:txBody>
          <a:bodyPr/>
          <a:lstStyle/>
          <a:p>
            <a:pPr>
              <a:defRPr/>
            </a:pPr>
            <a:fld id="{9AC0C5AB-2896-44B7-9E1D-56E8AFA4E6B3}" type="slidenum">
              <a:rPr lang="en-US">
                <a:solidFill>
                  <a:prstClr val="black"/>
                </a:solidFill>
              </a:rPr>
              <a:pPr>
                <a:defRPr/>
              </a:pPr>
              <a:t>13</a:t>
            </a:fld>
            <a:endParaRPr lang="en-US" dirty="0">
              <a:solidFill>
                <a:prstClr val="black"/>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The WGBT table shows that if you are working hard – once the WGBT reaches 78 degrees, you should be resting for 15 minutes out of every hour.  By the time the WGBT reaches 86 degrees, the recommendation is to rest for 45 minutes out of every hour.</a:t>
            </a:r>
          </a:p>
          <a:p>
            <a:pPr eaLnBrk="1" hangingPunct="1"/>
            <a:r>
              <a:rPr lang="en-US" smtClean="0"/>
              <a:t>This can be very confusing because the WGBT is not the same as the air temperature that you read from a regular thermometer. There is no simple conversion. You need a WGBT instrument to measure the temperature in this way.</a:t>
            </a:r>
          </a:p>
          <a:p>
            <a:pPr eaLnBrk="1" hangingPunct="1"/>
            <a:r>
              <a:rPr lang="en-US" smtClean="0"/>
              <a:t>Please be aware that the work/rest cycle is a guideline only. There is only one state that I know of that has put this guideline into their laws – that is Minnesota. </a:t>
            </a:r>
          </a:p>
          <a:p>
            <a:pPr eaLnBrk="1" hangingPunct="1"/>
            <a:endParaRPr lang="en-US" smtClean="0"/>
          </a:p>
          <a:p>
            <a:pPr eaLnBrk="1" hangingPunct="1"/>
            <a:r>
              <a:rPr lang="en-US" smtClean="0"/>
              <a:t>2. Here is the work/rest cycle we looked at before. Keep in mind the numbers are WGBT not regular thermometer readings. </a:t>
            </a:r>
          </a:p>
          <a:p>
            <a:pPr eaLnBrk="1" hangingPunct="1"/>
            <a:r>
              <a:rPr lang="en-US" smtClean="0"/>
              <a:t>As mentioned before, there are no work/rest guidelines based on the Heat Index.</a:t>
            </a:r>
          </a:p>
          <a:p>
            <a:pPr eaLnBrk="1" hangingPunct="1"/>
            <a:endParaRPr lang="en-US" smtClean="0"/>
          </a:p>
        </p:txBody>
      </p:sp>
      <p:sp>
        <p:nvSpPr>
          <p:cNvPr id="4" name="Slide Number Placeholder 3"/>
          <p:cNvSpPr>
            <a:spLocks noGrp="1"/>
          </p:cNvSpPr>
          <p:nvPr>
            <p:ph type="sldNum" sz="quarter" idx="5"/>
          </p:nvPr>
        </p:nvSpPr>
        <p:spPr/>
        <p:txBody>
          <a:bodyPr/>
          <a:lstStyle/>
          <a:p>
            <a:pPr>
              <a:defRPr/>
            </a:pPr>
            <a:fld id="{BC503521-C535-497D-BBC6-349AA67F050B}" type="slidenum">
              <a:rPr lang="en-US">
                <a:solidFill>
                  <a:prstClr val="black"/>
                </a:solidFill>
              </a:rPr>
              <a:pPr>
                <a:defRPr/>
              </a:pPr>
              <a:t>15</a:t>
            </a:fld>
            <a:endParaRPr lang="en-US" dirty="0">
              <a:solidFill>
                <a:prstClr val="black"/>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25072049-50C8-4608-9C64-64C0079E7C02}" type="slidenum">
              <a:rPr lang="en-US">
                <a:solidFill>
                  <a:prstClr val="black"/>
                </a:solidFill>
              </a:rPr>
              <a:pPr>
                <a:defRPr/>
              </a:pPr>
              <a:t>27</a:t>
            </a:fld>
            <a:endParaRPr lang="en-US" dirty="0">
              <a:solidFill>
                <a:prstClr val="black"/>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25834233-64EE-4015-A5A3-F3F503AD6853}" type="slidenum">
              <a:rPr lang="en-US">
                <a:solidFill>
                  <a:prstClr val="black"/>
                </a:solidFill>
              </a:rPr>
              <a:pPr>
                <a:defRPr/>
              </a:pPr>
              <a:t>28</a:t>
            </a:fld>
            <a:endParaRPr lang="en-US" dirty="0">
              <a:solidFill>
                <a:prstClr val="black"/>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Does anyone see a problem with using this chart for most indoor applications?</a:t>
            </a:r>
          </a:p>
          <a:p>
            <a:pPr eaLnBrk="1" hangingPunct="1">
              <a:spcBef>
                <a:spcPct val="0"/>
              </a:spcBef>
            </a:pPr>
            <a:endParaRPr lang="en-US" smtClean="0"/>
          </a:p>
        </p:txBody>
      </p:sp>
      <p:sp>
        <p:nvSpPr>
          <p:cNvPr id="901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0411AB2-563F-47B7-9846-07DA2557D55F}" type="slidenum">
              <a:rPr lang="en-US">
                <a:solidFill>
                  <a:prstClr val="black"/>
                </a:solidFill>
                <a:latin typeface="Calibri" pitchFamily="34" charset="0"/>
              </a:rPr>
              <a:pPr eaLnBrk="1" hangingPunct="1"/>
              <a:t>29</a:t>
            </a:fld>
            <a:endParaRPr lang="en-US">
              <a:solidFill>
                <a:prstClr val="black"/>
              </a:solidFill>
              <a:latin typeface="Calibri"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Do wind chill calculations apply to blast freezer conditions?</a:t>
            </a:r>
          </a:p>
        </p:txBody>
      </p:sp>
      <p:sp>
        <p:nvSpPr>
          <p:cNvPr id="4" name="Slide Number Placeholder 3"/>
          <p:cNvSpPr>
            <a:spLocks noGrp="1"/>
          </p:cNvSpPr>
          <p:nvPr>
            <p:ph type="sldNum" sz="quarter" idx="5"/>
          </p:nvPr>
        </p:nvSpPr>
        <p:spPr/>
        <p:txBody>
          <a:bodyPr/>
          <a:lstStyle/>
          <a:p>
            <a:pPr>
              <a:defRPr/>
            </a:pPr>
            <a:fld id="{B419D300-6FE7-46FB-AA0A-C4BBB588C095}" type="slidenum">
              <a:rPr lang="en-US">
                <a:solidFill>
                  <a:prstClr val="black"/>
                </a:solidFill>
              </a:rPr>
              <a:pPr>
                <a:defRPr/>
              </a:pPr>
              <a:t>30</a:t>
            </a:fld>
            <a:endParaRPr lang="en-US" dirty="0">
              <a:solidFill>
                <a:prstClr val="black"/>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Even though air movement inside the workplace usually does not reach speeds that can be used in wind chill calculations, air movement has an effect on worker comfort and safety.</a:t>
            </a:r>
          </a:p>
          <a:p>
            <a:pPr eaLnBrk="1" hangingPunct="1">
              <a:spcBef>
                <a:spcPct val="0"/>
              </a:spcBef>
            </a:pPr>
            <a:r>
              <a:rPr lang="en-US" smtClean="0"/>
              <a:t>Anemometers help identify patterns of air movement.</a:t>
            </a:r>
          </a:p>
          <a:p>
            <a:pPr eaLnBrk="1" hangingPunct="1">
              <a:spcBef>
                <a:spcPct val="0"/>
              </a:spcBef>
            </a:pPr>
            <a:r>
              <a:rPr lang="en-US" smtClean="0"/>
              <a:t>Temperature and humidity data loggers might be useful in workplaces where the cold is not the result of carefully regulated conditions. In workplaces where cold is a necessary condition of the process you can request those records from the company.</a:t>
            </a:r>
          </a:p>
          <a:p>
            <a:pPr eaLnBrk="1" hangingPunct="1">
              <a:spcBef>
                <a:spcPct val="0"/>
              </a:spcBef>
            </a:pPr>
            <a:r>
              <a:rPr lang="en-US" smtClean="0"/>
              <a:t>Humidity might not be a useful measure for evaluating cold conditions since the combined effect of humidity and cold temperatures on worker health is not clear. </a:t>
            </a:r>
          </a:p>
        </p:txBody>
      </p:sp>
      <p:sp>
        <p:nvSpPr>
          <p:cNvPr id="921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ADE7DA1-407E-4B11-85E5-99E6F921951F}" type="slidenum">
              <a:rPr lang="en-US">
                <a:solidFill>
                  <a:prstClr val="black"/>
                </a:solidFill>
                <a:latin typeface="Calibri" pitchFamily="34" charset="0"/>
              </a:rPr>
              <a:pPr eaLnBrk="1" hangingPunct="1"/>
              <a:t>31</a:t>
            </a:fld>
            <a:endParaRPr lang="en-US">
              <a:solidFill>
                <a:prstClr val="black"/>
              </a:solidFill>
              <a:latin typeface="Calibri"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931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747E721B-B282-4C4C-A3E1-D9AF8F05967A}" type="slidenum">
              <a:rPr lang="en-US">
                <a:solidFill>
                  <a:prstClr val="black"/>
                </a:solidFill>
                <a:latin typeface="Calibri" pitchFamily="34" charset="0"/>
              </a:rPr>
              <a:pPr eaLnBrk="1" hangingPunct="1"/>
              <a:t>32</a:t>
            </a:fld>
            <a:endParaRPr lang="en-US">
              <a:solidFill>
                <a:prstClr val="black"/>
              </a:solidFill>
              <a:latin typeface="Calibri"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C9504A2D-DEE2-4D65-BD67-7333CEC05F00}" type="slidenum">
              <a:rPr lang="en-US">
                <a:solidFill>
                  <a:prstClr val="black"/>
                </a:solidFill>
              </a:rPr>
              <a:pPr>
                <a:defRPr/>
              </a:pPr>
              <a:t>33</a:t>
            </a:fld>
            <a:endParaRPr lang="en-US" dirty="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Are extreme temperatures a comfort issue or a safety issue?</a:t>
            </a:r>
          </a:p>
        </p:txBody>
      </p:sp>
      <p:sp>
        <p:nvSpPr>
          <p:cNvPr id="4" name="Slide Number Placeholder 3"/>
          <p:cNvSpPr>
            <a:spLocks noGrp="1"/>
          </p:cNvSpPr>
          <p:nvPr>
            <p:ph type="sldNum" sz="quarter" idx="5"/>
          </p:nvPr>
        </p:nvSpPr>
        <p:spPr/>
        <p:txBody>
          <a:bodyPr/>
          <a:lstStyle/>
          <a:p>
            <a:pPr>
              <a:defRPr/>
            </a:pPr>
            <a:fld id="{1AC5E73D-BCC2-44BE-B919-FA316AC16993}" type="slidenum">
              <a:rPr lang="en-US">
                <a:solidFill>
                  <a:prstClr val="black"/>
                </a:solidFill>
              </a:rPr>
              <a:pPr>
                <a:defRPr/>
              </a:pPr>
              <a:t>3</a:t>
            </a:fld>
            <a:endParaRPr lang="en-US" dirty="0">
              <a:solidFill>
                <a:prstClr val="black"/>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Can you identify factors that could be controlled to reduce the effect of working in the cold on this worker?</a:t>
            </a:r>
          </a:p>
          <a:p>
            <a:pPr eaLnBrk="1" hangingPunct="1">
              <a:spcBef>
                <a:spcPct val="0"/>
              </a:spcBef>
            </a:pPr>
            <a:r>
              <a:rPr lang="en-US" smtClean="0"/>
              <a:t>Ice</a:t>
            </a:r>
          </a:p>
          <a:p>
            <a:pPr eaLnBrk="1" hangingPunct="1">
              <a:spcBef>
                <a:spcPct val="0"/>
              </a:spcBef>
            </a:pPr>
            <a:r>
              <a:rPr lang="en-US" smtClean="0"/>
              <a:t>Wet pant cuffs</a:t>
            </a:r>
          </a:p>
          <a:p>
            <a:pPr eaLnBrk="1" hangingPunct="1">
              <a:spcBef>
                <a:spcPct val="0"/>
              </a:spcBef>
            </a:pPr>
            <a:r>
              <a:rPr lang="en-US" smtClean="0"/>
              <a:t>Thin soles</a:t>
            </a:r>
          </a:p>
          <a:p>
            <a:pPr eaLnBrk="1" hangingPunct="1">
              <a:spcBef>
                <a:spcPct val="0"/>
              </a:spcBef>
            </a:pPr>
            <a:r>
              <a:rPr lang="en-US" smtClean="0"/>
              <a:t>Cold metal standing surface</a:t>
            </a:r>
          </a:p>
        </p:txBody>
      </p:sp>
      <p:sp>
        <p:nvSpPr>
          <p:cNvPr id="95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B419DA4-FFB3-4A2C-9291-6D1B48C91979}" type="slidenum">
              <a:rPr lang="en-US">
                <a:solidFill>
                  <a:prstClr val="black"/>
                </a:solidFill>
                <a:latin typeface="Calibri" pitchFamily="34" charset="0"/>
              </a:rPr>
              <a:pPr eaLnBrk="1" hangingPunct="1"/>
              <a:t>34</a:t>
            </a:fld>
            <a:endParaRPr lang="en-US">
              <a:solidFill>
                <a:prstClr val="black"/>
              </a:solidFill>
              <a:latin typeface="Calibri"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Why didn’t this worker realize there was a problem sooner?</a:t>
            </a:r>
          </a:p>
        </p:txBody>
      </p:sp>
      <p:sp>
        <p:nvSpPr>
          <p:cNvPr id="4" name="Slide Number Placeholder 3"/>
          <p:cNvSpPr>
            <a:spLocks noGrp="1"/>
          </p:cNvSpPr>
          <p:nvPr>
            <p:ph type="sldNum" sz="quarter" idx="5"/>
          </p:nvPr>
        </p:nvSpPr>
        <p:spPr/>
        <p:txBody>
          <a:bodyPr/>
          <a:lstStyle/>
          <a:p>
            <a:pPr>
              <a:defRPr/>
            </a:pPr>
            <a:fld id="{B1496F15-BF3B-4FF4-A152-5A98A802B546}" type="slidenum">
              <a:rPr lang="en-US">
                <a:solidFill>
                  <a:prstClr val="black"/>
                </a:solidFill>
              </a:rPr>
              <a:pPr>
                <a:defRPr/>
              </a:pPr>
              <a:t>35</a:t>
            </a:fld>
            <a:endParaRPr lang="en-US" dirty="0">
              <a:solidFill>
                <a:prstClr val="black"/>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In most cases, the victim is unaware of frostbite because the frozen tissues are numb.</a:t>
            </a:r>
          </a:p>
        </p:txBody>
      </p:sp>
      <p:sp>
        <p:nvSpPr>
          <p:cNvPr id="4" name="Slide Number Placeholder 3"/>
          <p:cNvSpPr>
            <a:spLocks noGrp="1"/>
          </p:cNvSpPr>
          <p:nvPr>
            <p:ph type="sldNum" sz="quarter" idx="5"/>
          </p:nvPr>
        </p:nvSpPr>
        <p:spPr/>
        <p:txBody>
          <a:bodyPr/>
          <a:lstStyle/>
          <a:p>
            <a:pPr>
              <a:defRPr/>
            </a:pPr>
            <a:fld id="{0B52E865-DAA5-4BEF-A8A9-53B1EE65BC5A}" type="slidenum">
              <a:rPr lang="en-US">
                <a:solidFill>
                  <a:prstClr val="black"/>
                </a:solidFill>
              </a:rPr>
              <a:pPr>
                <a:defRPr/>
              </a:pPr>
              <a:t>36</a:t>
            </a:fld>
            <a:endParaRPr lang="en-US" dirty="0">
              <a:solidFill>
                <a:prstClr val="black"/>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Conditions in blast freezers can cause frostbite to exposed skin within 5 minutes.</a:t>
            </a:r>
          </a:p>
        </p:txBody>
      </p:sp>
      <p:sp>
        <p:nvSpPr>
          <p:cNvPr id="983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75AD923-8B33-48E4-9C9C-40EF0708D1D2}" type="slidenum">
              <a:rPr lang="en-US">
                <a:solidFill>
                  <a:prstClr val="black"/>
                </a:solidFill>
                <a:latin typeface="Calibri" pitchFamily="34" charset="0"/>
              </a:rPr>
              <a:pPr eaLnBrk="1" hangingPunct="1"/>
              <a:t>37</a:t>
            </a:fld>
            <a:endParaRPr lang="en-US">
              <a:solidFill>
                <a:prstClr val="black"/>
              </a:solidFill>
              <a:latin typeface="Calibri"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Workers can request information about the amount of protection provided by PPE.</a:t>
            </a:r>
          </a:p>
        </p:txBody>
      </p:sp>
      <p:sp>
        <p:nvSpPr>
          <p:cNvPr id="4" name="Slide Number Placeholder 3"/>
          <p:cNvSpPr>
            <a:spLocks noGrp="1"/>
          </p:cNvSpPr>
          <p:nvPr>
            <p:ph type="sldNum" sz="quarter" idx="5"/>
          </p:nvPr>
        </p:nvSpPr>
        <p:spPr/>
        <p:txBody>
          <a:bodyPr/>
          <a:lstStyle/>
          <a:p>
            <a:pPr>
              <a:defRPr/>
            </a:pPr>
            <a:fld id="{9D489DD1-8D1B-4EF5-868F-E969855BCC96}" type="slidenum">
              <a:rPr lang="en-US">
                <a:solidFill>
                  <a:prstClr val="black"/>
                </a:solidFill>
              </a:rPr>
              <a:pPr>
                <a:defRPr/>
              </a:pPr>
              <a:t>38</a:t>
            </a:fld>
            <a:endParaRPr lang="en-US" dirty="0">
              <a:solidFill>
                <a:prstClr val="black"/>
              </a:solidFil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Convective cold is transferred through the air.</a:t>
            </a:r>
          </a:p>
          <a:p>
            <a:pPr eaLnBrk="1" hangingPunct="1">
              <a:spcBef>
                <a:spcPct val="0"/>
              </a:spcBef>
            </a:pPr>
            <a:r>
              <a:rPr lang="en-US" smtClean="0"/>
              <a:t>Conductive cold is from touching cold surfaces.</a:t>
            </a:r>
          </a:p>
        </p:txBody>
      </p:sp>
      <p:sp>
        <p:nvSpPr>
          <p:cNvPr id="1003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635AFDC-1E5B-45CA-BBF6-AAA2DDF1398D}" type="slidenum">
              <a:rPr lang="en-US">
                <a:solidFill>
                  <a:prstClr val="black"/>
                </a:solidFill>
                <a:latin typeface="Calibri" pitchFamily="34" charset="0"/>
              </a:rPr>
              <a:pPr eaLnBrk="1" hangingPunct="1"/>
              <a:t>39</a:t>
            </a:fld>
            <a:endParaRPr lang="en-US">
              <a:solidFill>
                <a:prstClr val="black"/>
              </a:solidFill>
              <a:latin typeface="Calibri"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Here is an example of EN 511-rated gloves.</a:t>
            </a:r>
          </a:p>
          <a:p>
            <a:pPr eaLnBrk="1" hangingPunct="1">
              <a:spcBef>
                <a:spcPct val="0"/>
              </a:spcBef>
            </a:pPr>
            <a:r>
              <a:rPr lang="en-US" smtClean="0"/>
              <a:t>This rating is NOT required in the US</a:t>
            </a:r>
          </a:p>
        </p:txBody>
      </p:sp>
      <p:sp>
        <p:nvSpPr>
          <p:cNvPr id="1013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CB58221-F177-4EF3-A631-63B913A5DF94}" type="slidenum">
              <a:rPr lang="en-US">
                <a:solidFill>
                  <a:prstClr val="black"/>
                </a:solidFill>
                <a:latin typeface="Calibri" pitchFamily="34" charset="0"/>
              </a:rPr>
              <a:pPr eaLnBrk="1" hangingPunct="1"/>
              <a:t>40</a:t>
            </a:fld>
            <a:endParaRPr lang="en-US">
              <a:solidFill>
                <a:prstClr val="black"/>
              </a:solidFill>
              <a:latin typeface="Calibri"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8D1EFC85-B57B-48E5-89A7-2D2ABF532DE1}" type="slidenum">
              <a:rPr lang="en-US">
                <a:solidFill>
                  <a:prstClr val="black"/>
                </a:solidFill>
              </a:rPr>
              <a:pPr>
                <a:defRPr/>
              </a:pPr>
              <a:t>41</a:t>
            </a:fld>
            <a:endParaRPr lang="en-US" dirty="0">
              <a:solidFill>
                <a:prstClr val="black"/>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What are your experiences in your workplace?</a:t>
            </a:r>
          </a:p>
        </p:txBody>
      </p:sp>
      <p:sp>
        <p:nvSpPr>
          <p:cNvPr id="1034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48638CE-1737-4F94-8105-2EE59B51F757}" type="slidenum">
              <a:rPr lang="en-US">
                <a:solidFill>
                  <a:prstClr val="black"/>
                </a:solidFill>
                <a:latin typeface="Calibri" pitchFamily="34" charset="0"/>
              </a:rPr>
              <a:pPr eaLnBrk="1" hangingPunct="1"/>
              <a:t>42</a:t>
            </a:fld>
            <a:endParaRPr lang="en-US">
              <a:solidFill>
                <a:prstClr val="black"/>
              </a:solidFill>
              <a:latin typeface="Calibri"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3674A82B-30DB-4FEC-B21E-5CBCF6045C50}" type="slidenum">
              <a:rPr lang="en-US">
                <a:solidFill>
                  <a:prstClr val="black"/>
                </a:solidFill>
              </a:rPr>
              <a:pPr>
                <a:defRPr/>
              </a:pPr>
              <a:t>43</a:t>
            </a:fld>
            <a:endParaRPr lang="en-US" dirty="0">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Extreme cold is as dangerous as unguarded machinery or other serious safety hazards.</a:t>
            </a:r>
          </a:p>
          <a:p>
            <a:pPr eaLnBrk="1" hangingPunct="1">
              <a:spcBef>
                <a:spcPct val="0"/>
              </a:spcBef>
            </a:pPr>
            <a:r>
              <a:rPr lang="en-US" smtClean="0"/>
              <a:t>Here is just one example of an amputation due to extreme cold from OSHA’s files. We’ll discuss some aspects of this case later in the training.</a:t>
            </a:r>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4F76C2B-D08E-4175-905E-65003EFE7982}" type="slidenum">
              <a:rPr lang="en-US">
                <a:solidFill>
                  <a:prstClr val="black"/>
                </a:solidFill>
                <a:latin typeface="Calibri" pitchFamily="34" charset="0"/>
              </a:rPr>
              <a:pPr eaLnBrk="1" hangingPunct="1"/>
              <a:t>4</a:t>
            </a:fld>
            <a:endParaRPr lang="en-US">
              <a:solidFill>
                <a:prstClr val="black"/>
              </a:solidFill>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http://www.osha.gov/pls/imis/establishment.inspection_detail?id=307169482</a:t>
            </a:r>
          </a:p>
          <a:p>
            <a:pPr eaLnBrk="1" hangingPunct="1">
              <a:spcBef>
                <a:spcPct val="0"/>
              </a:spcBef>
            </a:pPr>
            <a:endParaRPr lang="en-US" smtClean="0"/>
          </a:p>
          <a:p>
            <a:pPr eaLnBrk="1" hangingPunct="1">
              <a:spcBef>
                <a:spcPct val="0"/>
              </a:spcBef>
            </a:pPr>
            <a:r>
              <a:rPr lang="en-US" smtClean="0"/>
              <a:t>Here is an example of how extreme heat is also a serious and potentially deadly safety hazard.</a:t>
            </a:r>
          </a:p>
        </p:txBody>
      </p:sp>
      <p:sp>
        <p:nvSpPr>
          <p:cNvPr id="58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9BE247B-A19B-4F9E-A08E-390EF613F289}" type="slidenum">
              <a:rPr lang="en-US">
                <a:solidFill>
                  <a:prstClr val="black"/>
                </a:solidFill>
                <a:latin typeface="Calibri" pitchFamily="34" charset="0"/>
              </a:rPr>
              <a:pPr eaLnBrk="1" hangingPunct="1"/>
              <a:t>5</a:t>
            </a:fld>
            <a:endParaRPr lang="en-US">
              <a:solidFill>
                <a:prstClr val="black"/>
              </a:solidFill>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It’s clear that there are real hazards associated with working in extreme temperatures. These hazards are not just acute hazards – bad things that can happen immediately, but there are also long term health effects.</a:t>
            </a:r>
          </a:p>
          <a:p>
            <a:pPr eaLnBrk="1" hangingPunct="1">
              <a:spcBef>
                <a:spcPct val="0"/>
              </a:spcBef>
            </a:pPr>
            <a:r>
              <a:rPr lang="en-US" smtClean="0"/>
              <a:t>We are going to evaluate heat and cold by looking at the potential hazards – who can be affected and how. We will then look at how we evaluate the exposure – How do we measure exposure? How much is too much? What factors are important to consider?</a:t>
            </a:r>
          </a:p>
          <a:p>
            <a:pPr eaLnBrk="1" hangingPunct="1">
              <a:spcBef>
                <a:spcPct val="0"/>
              </a:spcBef>
            </a:pPr>
            <a:r>
              <a:rPr lang="en-US" smtClean="0"/>
              <a:t>Then we’ll look at controls – can we eliminate or reduce the hazard? What responsibilities do employers have? What can workers do on their own?</a:t>
            </a:r>
          </a:p>
          <a:p>
            <a:pPr eaLnBrk="1" hangingPunct="1">
              <a:spcBef>
                <a:spcPct val="0"/>
              </a:spcBef>
            </a:pPr>
            <a:r>
              <a:rPr lang="en-US" smtClean="0"/>
              <a:t>Finally, we’ll look at enforcement – What are the laws, and how are they enforced? What role can the union play?</a:t>
            </a:r>
          </a:p>
        </p:txBody>
      </p:sp>
      <p:sp>
        <p:nvSpPr>
          <p:cNvPr id="59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6DE390C-33C6-4ECB-9438-CD01E91A3949}" type="slidenum">
              <a:rPr lang="en-US">
                <a:solidFill>
                  <a:prstClr val="black"/>
                </a:solidFill>
                <a:latin typeface="Calibri" pitchFamily="34" charset="0"/>
              </a:rPr>
              <a:pPr eaLnBrk="1" hangingPunct="1"/>
              <a:t>6</a:t>
            </a:fld>
            <a:endParaRPr lang="en-US">
              <a:solidFill>
                <a:prstClr val="black"/>
              </a:solidFill>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dirty="0" smtClean="0"/>
          </a:p>
        </p:txBody>
      </p:sp>
      <p:sp>
        <p:nvSpPr>
          <p:cNvPr id="4" name="Slide Number Placeholder 3"/>
          <p:cNvSpPr>
            <a:spLocks noGrp="1"/>
          </p:cNvSpPr>
          <p:nvPr>
            <p:ph type="sldNum" sz="quarter" idx="5"/>
          </p:nvPr>
        </p:nvSpPr>
        <p:spPr/>
        <p:txBody>
          <a:bodyPr/>
          <a:lstStyle/>
          <a:p>
            <a:pPr>
              <a:defRPr/>
            </a:pPr>
            <a:fld id="{39877D69-BA2C-4341-B6C9-AABB32EFB1A0}" type="slidenum">
              <a:rPr lang="en-US">
                <a:solidFill>
                  <a:prstClr val="black"/>
                </a:solidFill>
              </a:rPr>
              <a:pPr>
                <a:defRPr/>
              </a:pPr>
              <a:t>7</a:t>
            </a:fld>
            <a:endParaRPr lang="en-US" dirty="0">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In fact, there are a number of factors that combine to influence how our bodies are affected by heat. This has to do with the way we handle heat – we get rid of heat by sending blood to the surface of our bodies, and we speed up the heat loss by sweating. We facilitate the loss of heat to the environment by the evaporation of our sweat. Sweating only cools us off if the sweat can evaporate – so air movement is helpful, low humidity is helpful, more exposed skin is helpful – unless there is a radiant heat source (such as the sun or a hot object that is glowing). Our ability to handle heat is also affected by a number of personal factors such as age, the health of our circulatory system, the medications we take, being pregnant, etc. </a:t>
            </a:r>
          </a:p>
          <a:p>
            <a:pPr eaLnBrk="1" hangingPunct="1"/>
            <a:r>
              <a:rPr lang="en-US" smtClean="0"/>
              <a:t>We also create heat in our bodies by working and moving.</a:t>
            </a:r>
          </a:p>
          <a:p>
            <a:pPr eaLnBrk="1" hangingPunct="1"/>
            <a:r>
              <a:rPr lang="en-US" smtClean="0"/>
              <a:t>This is information we all know intuitively – but it’s important to recognize that the air temperature alone is not always enough information to evaluate the heat hazard to an individual or a group of workers.</a:t>
            </a:r>
          </a:p>
        </p:txBody>
      </p:sp>
      <p:sp>
        <p:nvSpPr>
          <p:cNvPr id="4" name="Slide Number Placeholder 3"/>
          <p:cNvSpPr>
            <a:spLocks noGrp="1"/>
          </p:cNvSpPr>
          <p:nvPr>
            <p:ph type="sldNum" sz="quarter" idx="5"/>
          </p:nvPr>
        </p:nvSpPr>
        <p:spPr/>
        <p:txBody>
          <a:bodyPr/>
          <a:lstStyle/>
          <a:p>
            <a:pPr>
              <a:defRPr/>
            </a:pPr>
            <a:fld id="{FF510092-AEA8-48B6-83EA-5082763A169B}" type="slidenum">
              <a:rPr lang="en-US">
                <a:solidFill>
                  <a:prstClr val="black"/>
                </a:solidFill>
              </a:rPr>
              <a:pPr>
                <a:defRPr/>
              </a:pPr>
              <a:t>9</a:t>
            </a:fld>
            <a:endParaRPr lang="en-US" dirty="0">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BF1A09-6072-4369-8839-858590AFA9B8}" type="slidenum">
              <a:rPr lang="en-US" smtClean="0"/>
              <a:t>10</a:t>
            </a:fld>
            <a:endParaRPr lang="en-US"/>
          </a:p>
        </p:txBody>
      </p:sp>
    </p:spTree>
    <p:extLst>
      <p:ext uri="{BB962C8B-B14F-4D97-AF65-F5344CB8AC3E}">
        <p14:creationId xmlns:p14="http://schemas.microsoft.com/office/powerpoint/2010/main" val="30076857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dirty="0" smtClean="0"/>
              <a:t>It’s not unusual for workplace temperatures to reach the 90’s, but you can see from this chart that can be a serious or even life-threatening condition if the humidity is high. </a:t>
            </a:r>
          </a:p>
        </p:txBody>
      </p:sp>
      <p:sp>
        <p:nvSpPr>
          <p:cNvPr id="4" name="Slide Number Placeholder 3"/>
          <p:cNvSpPr>
            <a:spLocks noGrp="1"/>
          </p:cNvSpPr>
          <p:nvPr>
            <p:ph type="sldNum" sz="quarter" idx="5"/>
          </p:nvPr>
        </p:nvSpPr>
        <p:spPr/>
        <p:txBody>
          <a:bodyPr/>
          <a:lstStyle/>
          <a:p>
            <a:pPr>
              <a:defRPr/>
            </a:pPr>
            <a:fld id="{C68C4C8E-A598-42F4-BCF6-DE3FA12E55C9}" type="slidenum">
              <a:rPr lang="en-US">
                <a:solidFill>
                  <a:prstClr val="black"/>
                </a:solidFill>
              </a:rPr>
              <a:pPr>
                <a:defRPr/>
              </a:pPr>
              <a:t>11</a:t>
            </a:fld>
            <a:endParaRPr 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email">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3505200" y="2438400"/>
            <a:ext cx="5638800" cy="1470025"/>
          </a:xfrm>
        </p:spPr>
        <p:txBody>
          <a:bodyPr/>
          <a:lstStyle>
            <a:lvl1pPr>
              <a:defRPr sz="4800"/>
            </a:lvl1pPr>
          </a:lstStyle>
          <a:p>
            <a:pPr lvl="0"/>
            <a:r>
              <a:rPr lang="en-US" noProof="0" smtClean="0"/>
              <a:t>Click to edit Master title style</a:t>
            </a:r>
          </a:p>
        </p:txBody>
      </p:sp>
      <p:sp>
        <p:nvSpPr>
          <p:cNvPr id="8195" name="Rectangle 3"/>
          <p:cNvSpPr>
            <a:spLocks noGrp="1" noChangeArrowheads="1"/>
          </p:cNvSpPr>
          <p:nvPr>
            <p:ph type="subTitle" idx="1"/>
          </p:nvPr>
        </p:nvSpPr>
        <p:spPr>
          <a:xfrm>
            <a:off x="1981200" y="5105400"/>
            <a:ext cx="6400800" cy="1143000"/>
          </a:xfrm>
        </p:spPr>
        <p:txBody>
          <a:bodyPr/>
          <a:lstStyle>
            <a:lvl1pPr marL="0" indent="0" algn="ctr">
              <a:buFontTx/>
              <a:buNone/>
              <a:defRPr sz="2800">
                <a:latin typeface="Flexure" pitchFamily="82" charset="0"/>
              </a:defRPr>
            </a:lvl1pPr>
          </a:lstStyle>
          <a:p>
            <a:pPr lvl="0"/>
            <a:r>
              <a:rPr lang="en-US" noProof="0" smtClean="0"/>
              <a:t>Click to edit Master subtitle style</a:t>
            </a:r>
          </a:p>
        </p:txBody>
      </p:sp>
    </p:spTree>
    <p:extLst>
      <p:ext uri="{BB962C8B-B14F-4D97-AF65-F5344CB8AC3E}">
        <p14:creationId xmlns:p14="http://schemas.microsoft.com/office/powerpoint/2010/main" val="3709949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79576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68438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0478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2707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72595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83230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29046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71667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55929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13427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email">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16830543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000">
          <a:solidFill>
            <a:schemeClr val="bg1"/>
          </a:solidFill>
          <a:latin typeface="+mj-lt"/>
          <a:ea typeface="+mj-ea"/>
          <a:cs typeface="+mj-cs"/>
        </a:defRPr>
      </a:lvl1pPr>
      <a:lvl2pPr algn="ctr" rtl="0" eaLnBrk="0" fontAlgn="base" hangingPunct="0">
        <a:spcBef>
          <a:spcPct val="0"/>
        </a:spcBef>
        <a:spcAft>
          <a:spcPct val="0"/>
        </a:spcAft>
        <a:defRPr sz="4000">
          <a:solidFill>
            <a:schemeClr val="bg1"/>
          </a:solidFill>
          <a:latin typeface="Flexure" pitchFamily="82" charset="0"/>
        </a:defRPr>
      </a:lvl2pPr>
      <a:lvl3pPr algn="ctr" rtl="0" eaLnBrk="0" fontAlgn="base" hangingPunct="0">
        <a:spcBef>
          <a:spcPct val="0"/>
        </a:spcBef>
        <a:spcAft>
          <a:spcPct val="0"/>
        </a:spcAft>
        <a:defRPr sz="4000">
          <a:solidFill>
            <a:schemeClr val="bg1"/>
          </a:solidFill>
          <a:latin typeface="Flexure" pitchFamily="82" charset="0"/>
        </a:defRPr>
      </a:lvl3pPr>
      <a:lvl4pPr algn="ctr" rtl="0" eaLnBrk="0" fontAlgn="base" hangingPunct="0">
        <a:spcBef>
          <a:spcPct val="0"/>
        </a:spcBef>
        <a:spcAft>
          <a:spcPct val="0"/>
        </a:spcAft>
        <a:defRPr sz="4000">
          <a:solidFill>
            <a:schemeClr val="bg1"/>
          </a:solidFill>
          <a:latin typeface="Flexure" pitchFamily="82" charset="0"/>
        </a:defRPr>
      </a:lvl4pPr>
      <a:lvl5pPr algn="ctr" rtl="0" eaLnBrk="0" fontAlgn="base" hangingPunct="0">
        <a:spcBef>
          <a:spcPct val="0"/>
        </a:spcBef>
        <a:spcAft>
          <a:spcPct val="0"/>
        </a:spcAft>
        <a:defRPr sz="4000">
          <a:solidFill>
            <a:schemeClr val="bg1"/>
          </a:solidFill>
          <a:latin typeface="Flexure" pitchFamily="82" charset="0"/>
        </a:defRPr>
      </a:lvl5pPr>
      <a:lvl6pPr marL="457200" algn="ctr" rtl="0" eaLnBrk="1" fontAlgn="base" hangingPunct="1">
        <a:spcBef>
          <a:spcPct val="0"/>
        </a:spcBef>
        <a:spcAft>
          <a:spcPct val="0"/>
        </a:spcAft>
        <a:defRPr sz="4000">
          <a:solidFill>
            <a:schemeClr val="bg1"/>
          </a:solidFill>
          <a:latin typeface="Flexure" pitchFamily="82" charset="0"/>
        </a:defRPr>
      </a:lvl6pPr>
      <a:lvl7pPr marL="914400" algn="ctr" rtl="0" eaLnBrk="1" fontAlgn="base" hangingPunct="1">
        <a:spcBef>
          <a:spcPct val="0"/>
        </a:spcBef>
        <a:spcAft>
          <a:spcPct val="0"/>
        </a:spcAft>
        <a:defRPr sz="4000">
          <a:solidFill>
            <a:schemeClr val="bg1"/>
          </a:solidFill>
          <a:latin typeface="Flexure" pitchFamily="82" charset="0"/>
        </a:defRPr>
      </a:lvl7pPr>
      <a:lvl8pPr marL="1371600" algn="ctr" rtl="0" eaLnBrk="1" fontAlgn="base" hangingPunct="1">
        <a:spcBef>
          <a:spcPct val="0"/>
        </a:spcBef>
        <a:spcAft>
          <a:spcPct val="0"/>
        </a:spcAft>
        <a:defRPr sz="4000">
          <a:solidFill>
            <a:schemeClr val="bg1"/>
          </a:solidFill>
          <a:latin typeface="Flexure" pitchFamily="82" charset="0"/>
        </a:defRPr>
      </a:lvl8pPr>
      <a:lvl9pPr marL="1828800" algn="ctr" rtl="0" eaLnBrk="1" fontAlgn="base" hangingPunct="1">
        <a:spcBef>
          <a:spcPct val="0"/>
        </a:spcBef>
        <a:spcAft>
          <a:spcPct val="0"/>
        </a:spcAft>
        <a:defRPr sz="4000">
          <a:solidFill>
            <a:schemeClr val="bg1"/>
          </a:solidFill>
          <a:latin typeface="Flexure" pitchFamily="82" charset="0"/>
        </a:defRPr>
      </a:lvl9pPr>
    </p:titleStyle>
    <p:bodyStyle>
      <a:lvl1pPr marL="342900" indent="-342900" algn="l" rtl="0" eaLnBrk="0" fontAlgn="base" hangingPunct="0">
        <a:spcBef>
          <a:spcPct val="20000"/>
        </a:spcBef>
        <a:spcAft>
          <a:spcPct val="0"/>
        </a:spcAft>
        <a:buChar char="•"/>
        <a:defRPr sz="3200">
          <a:solidFill>
            <a:schemeClr val="bg1"/>
          </a:solidFill>
          <a:latin typeface="+mn-lt"/>
          <a:ea typeface="+mn-ea"/>
          <a:cs typeface="+mn-cs"/>
        </a:defRPr>
      </a:lvl1pPr>
      <a:lvl2pPr marL="742950" indent="-285750" algn="l" rtl="0" eaLnBrk="0" fontAlgn="base" hangingPunct="0">
        <a:spcBef>
          <a:spcPct val="20000"/>
        </a:spcBef>
        <a:spcAft>
          <a:spcPct val="0"/>
        </a:spcAft>
        <a:buChar char="–"/>
        <a:defRPr sz="2800">
          <a:solidFill>
            <a:schemeClr val="bg1"/>
          </a:solidFill>
          <a:latin typeface="+mn-lt"/>
        </a:defRPr>
      </a:lvl2pPr>
      <a:lvl3pPr marL="1143000" indent="-228600" algn="l" rtl="0" eaLnBrk="0" fontAlgn="base" hangingPunct="0">
        <a:spcBef>
          <a:spcPct val="20000"/>
        </a:spcBef>
        <a:spcAft>
          <a:spcPct val="0"/>
        </a:spcAft>
        <a:buChar char="•"/>
        <a:defRPr sz="2400">
          <a:solidFill>
            <a:schemeClr val="bg1"/>
          </a:solidFill>
          <a:latin typeface="+mn-lt"/>
        </a:defRPr>
      </a:lvl3pPr>
      <a:lvl4pPr marL="1600200" indent="-228600" algn="l" rtl="0" eaLnBrk="0" fontAlgn="base" hangingPunct="0">
        <a:spcBef>
          <a:spcPct val="20000"/>
        </a:spcBef>
        <a:spcAft>
          <a:spcPct val="0"/>
        </a:spcAft>
        <a:buChar char="–"/>
        <a:defRPr sz="2000">
          <a:solidFill>
            <a:schemeClr val="bg1"/>
          </a:solidFill>
          <a:latin typeface="+mn-lt"/>
        </a:defRPr>
      </a:lvl4pPr>
      <a:lvl5pPr marL="2057400" indent="-228600" algn="l" rtl="0" eaLnBrk="0" fontAlgn="base" hangingPunct="0">
        <a:spcBef>
          <a:spcPct val="20000"/>
        </a:spcBef>
        <a:spcAft>
          <a:spcPct val="0"/>
        </a:spcAft>
        <a:buChar char="»"/>
        <a:defRPr sz="2000">
          <a:solidFill>
            <a:schemeClr val="bg1"/>
          </a:solidFill>
          <a:latin typeface="+mn-lt"/>
        </a:defRPr>
      </a:lvl5pPr>
      <a:lvl6pPr marL="2514600" indent="-228600" algn="l" rtl="0" eaLnBrk="1" fontAlgn="base" hangingPunct="1">
        <a:spcBef>
          <a:spcPct val="20000"/>
        </a:spcBef>
        <a:spcAft>
          <a:spcPct val="0"/>
        </a:spcAft>
        <a:buChar char="»"/>
        <a:defRPr sz="2000">
          <a:solidFill>
            <a:schemeClr val="bg1"/>
          </a:solidFill>
          <a:latin typeface="+mn-lt"/>
        </a:defRPr>
      </a:lvl6pPr>
      <a:lvl7pPr marL="2971800" indent="-228600" algn="l" rtl="0" eaLnBrk="1" fontAlgn="base" hangingPunct="1">
        <a:spcBef>
          <a:spcPct val="20000"/>
        </a:spcBef>
        <a:spcAft>
          <a:spcPct val="0"/>
        </a:spcAft>
        <a:buChar char="»"/>
        <a:defRPr sz="2000">
          <a:solidFill>
            <a:schemeClr val="bg1"/>
          </a:solidFill>
          <a:latin typeface="+mn-lt"/>
        </a:defRPr>
      </a:lvl7pPr>
      <a:lvl8pPr marL="3429000" indent="-228600" algn="l" rtl="0" eaLnBrk="1" fontAlgn="base" hangingPunct="1">
        <a:spcBef>
          <a:spcPct val="20000"/>
        </a:spcBef>
        <a:spcAft>
          <a:spcPct val="0"/>
        </a:spcAft>
        <a:buChar char="»"/>
        <a:defRPr sz="2000">
          <a:solidFill>
            <a:schemeClr val="bg1"/>
          </a:solidFill>
          <a:latin typeface="+mn-lt"/>
        </a:defRPr>
      </a:lvl8pPr>
      <a:lvl9pPr marL="3886200" indent="-228600" algn="l" rtl="0" eaLnBrk="1" fontAlgn="base" hangingPunct="1">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_rels/slide40.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3352800" y="1981200"/>
            <a:ext cx="5791200" cy="2209800"/>
          </a:xfrm>
        </p:spPr>
        <p:txBody>
          <a:bodyPr/>
          <a:lstStyle/>
          <a:p>
            <a:pPr eaLnBrk="1" hangingPunct="1"/>
            <a:r>
              <a:rPr lang="en-US" smtClean="0"/>
              <a:t>Hazards of Extreme Temperatures</a:t>
            </a:r>
          </a:p>
        </p:txBody>
      </p:sp>
      <p:sp>
        <p:nvSpPr>
          <p:cNvPr id="3075" name="Subtitle 2"/>
          <p:cNvSpPr>
            <a:spLocks noGrp="1"/>
          </p:cNvSpPr>
          <p:nvPr>
            <p:ph type="subTitle" idx="1"/>
          </p:nvPr>
        </p:nvSpPr>
        <p:spPr>
          <a:xfrm>
            <a:off x="2133600" y="4648200"/>
            <a:ext cx="6400800" cy="1143000"/>
          </a:xfrm>
        </p:spPr>
        <p:txBody>
          <a:bodyPr/>
          <a:lstStyle/>
          <a:p>
            <a:pPr eaLnBrk="1" hangingPunct="1"/>
            <a:r>
              <a:rPr lang="en-US" dirty="0" smtClean="0"/>
              <a:t>Handling Heat &amp; Cold</a:t>
            </a:r>
          </a:p>
        </p:txBody>
      </p:sp>
      <p:sp>
        <p:nvSpPr>
          <p:cNvPr id="2" name="TextBox 1"/>
          <p:cNvSpPr txBox="1"/>
          <p:nvPr/>
        </p:nvSpPr>
        <p:spPr>
          <a:xfrm>
            <a:off x="1828799" y="5364630"/>
            <a:ext cx="7295147" cy="830997"/>
          </a:xfrm>
          <a:prstGeom prst="rect">
            <a:avLst/>
          </a:prstGeom>
          <a:noFill/>
        </p:spPr>
        <p:txBody>
          <a:bodyPr wrap="square" rtlCol="0">
            <a:spAutoFit/>
          </a:bodyPr>
          <a:lstStyle/>
          <a:p>
            <a:pPr algn="ctr"/>
            <a:r>
              <a:rPr lang="en-US" sz="1200" dirty="0" smtClean="0">
                <a:solidFill>
                  <a:schemeClr val="bg1"/>
                </a:solidFill>
              </a:rPr>
              <a:t>This </a:t>
            </a:r>
            <a:r>
              <a:rPr lang="en-US" sz="1200" dirty="0">
                <a:solidFill>
                  <a:schemeClr val="bg1"/>
                </a:solidFill>
              </a:rPr>
              <a:t>material was produced under the grant SH-22246-SH1 from the Occupational Safety and Health Administration, U.S. Department of Labor. It does not necessarily reflect the views or policies of the U.S. Department of Labor, nor does mention of trade names, commercial products, or organizations imply endorsement by the U.S. Government</a:t>
            </a:r>
            <a:r>
              <a:rPr lang="en-US" sz="1200" dirty="0" smtClean="0">
                <a:solidFill>
                  <a:schemeClr val="bg1"/>
                </a:solidFill>
              </a:rPr>
              <a:t>.</a:t>
            </a:r>
            <a:endParaRPr lang="en-US" sz="1200" dirty="0">
              <a:solidFill>
                <a:schemeClr val="bg1"/>
              </a:solidFill>
            </a:endParaRPr>
          </a:p>
        </p:txBody>
      </p:sp>
    </p:spTree>
    <p:extLst>
      <p:ext uri="{BB962C8B-B14F-4D97-AF65-F5344CB8AC3E}">
        <p14:creationId xmlns:p14="http://schemas.microsoft.com/office/powerpoint/2010/main" val="9872992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Temperature </a:t>
            </a:r>
            <a:r>
              <a:rPr lang="en-US" dirty="0" err="1" smtClean="0"/>
              <a:t>vs</a:t>
            </a:r>
            <a:r>
              <a:rPr lang="en-US" dirty="0" smtClean="0"/>
              <a:t> Heat Index</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52434090"/>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18361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chart seriesIdx="0" categoryIdx="-4" bldStep="series"/>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chart seriesIdx="1"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graphicEl>
                                              <a:chart seriesIdx="2" categoryIdx="-4" bldStep="series"/>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graphicEl>
                                              <a:chart seriesIdx="3" categoryIdx="-4" bldStep="series"/>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graphicEl>
                                              <a:chart seriesIdx="4" categoryIdx="-4" bldStep="series"/>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Chart bld="series" animBg="0"/>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smtClean="0"/>
              <a:t>Heat &amp; Humidity = Heat Index</a:t>
            </a:r>
          </a:p>
        </p:txBody>
      </p:sp>
      <p:pic>
        <p:nvPicPr>
          <p:cNvPr id="11267"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533400" y="1752600"/>
            <a:ext cx="8162925" cy="4572000"/>
          </a:xfrm>
        </p:spPr>
      </p:pic>
    </p:spTree>
    <p:extLst>
      <p:ext uri="{BB962C8B-B14F-4D97-AF65-F5344CB8AC3E}">
        <p14:creationId xmlns:p14="http://schemas.microsoft.com/office/powerpoint/2010/main" val="40568168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smtClean="0"/>
              <a:t>Heat Index</a:t>
            </a:r>
          </a:p>
        </p:txBody>
      </p:sp>
      <p:pic>
        <p:nvPicPr>
          <p:cNvPr id="12291" name="Content Placeholder 3"/>
          <p:cNvPicPr>
            <a:picLocks noGrp="1" noChangeAspect="1"/>
          </p:cNvPicPr>
          <p:nvPr>
            <p:ph idx="1"/>
          </p:nvPr>
        </p:nvPicPr>
        <p:blipFill>
          <a:blip r:embed="rId3" cstate="email">
            <a:extLst>
              <a:ext uri="{28A0092B-C50C-407E-A947-70E740481C1C}">
                <a14:useLocalDpi xmlns:a14="http://schemas.microsoft.com/office/drawing/2010/main" val="0"/>
              </a:ext>
            </a:extLst>
          </a:blip>
          <a:srcRect/>
          <a:stretch>
            <a:fillRect/>
          </a:stretch>
        </p:blipFill>
        <p:spPr>
          <a:xfrm>
            <a:off x="457200" y="2286000"/>
            <a:ext cx="8064500" cy="1543050"/>
          </a:xfrm>
        </p:spPr>
      </p:pic>
      <p:sp>
        <p:nvSpPr>
          <p:cNvPr id="12292" name="TextBox 4"/>
          <p:cNvSpPr txBox="1">
            <a:spLocks noChangeArrowheads="1"/>
          </p:cNvSpPr>
          <p:nvPr/>
        </p:nvSpPr>
        <p:spPr bwMode="auto">
          <a:xfrm>
            <a:off x="533400" y="4267200"/>
            <a:ext cx="8077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base" hangingPunct="1">
              <a:spcBef>
                <a:spcPct val="0"/>
              </a:spcBef>
              <a:spcAft>
                <a:spcPct val="0"/>
              </a:spcAft>
              <a:buFont typeface="Arial" pitchFamily="34" charset="0"/>
              <a:buChar char="•"/>
            </a:pPr>
            <a:r>
              <a:rPr lang="en-US" sz="3200">
                <a:solidFill>
                  <a:srgbClr val="FFFFFF"/>
                </a:solidFill>
              </a:rPr>
              <a:t>Easy to measure, but there are no recognized work / rest guidelines based on the Heat Index.</a:t>
            </a:r>
          </a:p>
        </p:txBody>
      </p:sp>
      <p:sp>
        <p:nvSpPr>
          <p:cNvPr id="12293" name="TextBox 5"/>
          <p:cNvSpPr txBox="1">
            <a:spLocks noChangeArrowheads="1"/>
          </p:cNvSpPr>
          <p:nvPr/>
        </p:nvSpPr>
        <p:spPr bwMode="auto">
          <a:xfrm>
            <a:off x="685800" y="1585913"/>
            <a:ext cx="494030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457200" indent="-4572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base" hangingPunct="1">
              <a:spcBef>
                <a:spcPct val="0"/>
              </a:spcBef>
              <a:spcAft>
                <a:spcPct val="0"/>
              </a:spcAft>
              <a:buFont typeface="Arial" pitchFamily="34" charset="0"/>
              <a:buChar char="•"/>
            </a:pPr>
            <a:r>
              <a:rPr lang="en-US" sz="3200">
                <a:solidFill>
                  <a:srgbClr val="FFFFFF"/>
                </a:solidFill>
              </a:rPr>
              <a:t>Not just heat + humidity</a:t>
            </a:r>
          </a:p>
        </p:txBody>
      </p:sp>
    </p:spTree>
    <p:extLst>
      <p:ext uri="{BB962C8B-B14F-4D97-AF65-F5344CB8AC3E}">
        <p14:creationId xmlns:p14="http://schemas.microsoft.com/office/powerpoint/2010/main" val="20998915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smtClean="0"/>
              <a:t>General Duty Clause</a:t>
            </a:r>
          </a:p>
        </p:txBody>
      </p:sp>
      <p:sp>
        <p:nvSpPr>
          <p:cNvPr id="26627" name="Content Placeholder 2"/>
          <p:cNvSpPr>
            <a:spLocks noGrp="1"/>
          </p:cNvSpPr>
          <p:nvPr>
            <p:ph idx="1"/>
          </p:nvPr>
        </p:nvSpPr>
        <p:spPr/>
        <p:txBody>
          <a:bodyPr/>
          <a:lstStyle/>
          <a:p>
            <a:pPr eaLnBrk="1" hangingPunct="1"/>
            <a:r>
              <a:rPr lang="en-US" sz="2400" smtClean="0"/>
              <a:t>The employer did not furnish each of his employees conditions of employment and a place of employment free from recognized hazards that were causing or likely to cause death or serious physical harm to employees in that employees were exposed to hazards associated with working in a hot environment: a)facility, wet kill - where the employer did not fully implement a heat stress related management program with employees working in the Gambrel Table, Shaving Stand, and De- Shackle areas that were exposed to a </a:t>
            </a:r>
            <a:r>
              <a:rPr lang="en-US" sz="2400" smtClean="0">
                <a:solidFill>
                  <a:srgbClr val="FFFF00"/>
                </a:solidFill>
              </a:rPr>
              <a:t>heat index </a:t>
            </a:r>
            <a:r>
              <a:rPr lang="en-US" sz="2400" smtClean="0"/>
              <a:t>of 121 degrees Fahrenheit. </a:t>
            </a:r>
          </a:p>
          <a:p>
            <a:pPr eaLnBrk="1" hangingPunct="1"/>
            <a:r>
              <a:rPr lang="en-US" sz="1400" smtClean="0"/>
              <a:t>http://www.osha.gov/pls/imis/establishment.violation_detail?id=313828857&amp;citation_id=01001</a:t>
            </a:r>
          </a:p>
        </p:txBody>
      </p:sp>
    </p:spTree>
    <p:extLst>
      <p:ext uri="{BB962C8B-B14F-4D97-AF65-F5344CB8AC3E}">
        <p14:creationId xmlns:p14="http://schemas.microsoft.com/office/powerpoint/2010/main" val="10226632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WBGT?</a:t>
            </a:r>
            <a:endParaRPr lang="en-US" dirty="0"/>
          </a:p>
        </p:txBody>
      </p:sp>
      <p:sp>
        <p:nvSpPr>
          <p:cNvPr id="3" name="Content Placeholder 2"/>
          <p:cNvSpPr>
            <a:spLocks noGrp="1"/>
          </p:cNvSpPr>
          <p:nvPr>
            <p:ph idx="1"/>
          </p:nvPr>
        </p:nvSpPr>
        <p:spPr>
          <a:xfrm>
            <a:off x="457200" y="1143000"/>
            <a:ext cx="8229600" cy="5181600"/>
          </a:xfrm>
        </p:spPr>
        <p:txBody>
          <a:bodyPr/>
          <a:lstStyle/>
          <a:p>
            <a:r>
              <a:rPr lang="en-US" dirty="0" smtClean="0"/>
              <a:t>Looks like temperature or Heat Index but it is NOT the same</a:t>
            </a:r>
          </a:p>
          <a:p>
            <a:r>
              <a:rPr lang="en-US" dirty="0" smtClean="0"/>
              <a:t>NOT the same as Heat Index!</a:t>
            </a:r>
          </a:p>
          <a:p>
            <a:r>
              <a:rPr lang="en-US" dirty="0" smtClean="0"/>
              <a:t>NOT the same as air temperature!</a:t>
            </a:r>
          </a:p>
          <a:p>
            <a:r>
              <a:rPr lang="en-US" dirty="0" smtClean="0"/>
              <a:t>Should only be used in conjunction with applicable work/rest cycles!</a:t>
            </a:r>
          </a:p>
          <a:p>
            <a:r>
              <a:rPr lang="en-US" dirty="0" smtClean="0"/>
              <a:t>Basis for MN Workplace Heat Law</a:t>
            </a:r>
          </a:p>
          <a:p>
            <a:r>
              <a:rPr lang="en-US" dirty="0" smtClean="0"/>
              <a:t>Developed and used in military</a:t>
            </a:r>
          </a:p>
          <a:p>
            <a:r>
              <a:rPr lang="en-US" dirty="0" smtClean="0"/>
              <a:t>Best choice for OUTDOOR work</a:t>
            </a:r>
          </a:p>
          <a:p>
            <a:pPr marL="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25848260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5"/>
          <p:cNvSpPr>
            <a:spLocks noGrp="1"/>
          </p:cNvSpPr>
          <p:nvPr>
            <p:ph type="title"/>
          </p:nvPr>
        </p:nvSpPr>
        <p:spPr>
          <a:xfrm>
            <a:off x="457200" y="274638"/>
            <a:ext cx="8229600" cy="944562"/>
          </a:xfrm>
        </p:spPr>
        <p:txBody>
          <a:bodyPr/>
          <a:lstStyle/>
          <a:p>
            <a:pPr eaLnBrk="1" hangingPunct="1"/>
            <a:r>
              <a:rPr lang="en-US" dirty="0" smtClean="0"/>
              <a:t>Work/Rest Cycle </a:t>
            </a:r>
            <a:r>
              <a:rPr lang="en-US" dirty="0" smtClean="0">
                <a:solidFill>
                  <a:srgbClr val="FF0000"/>
                </a:solidFill>
              </a:rPr>
              <a:t>(WBGT only!)</a:t>
            </a:r>
          </a:p>
        </p:txBody>
      </p:sp>
      <p:pic>
        <p:nvPicPr>
          <p:cNvPr id="15363" name="Content Placeholder 4"/>
          <p:cNvPicPr>
            <a:picLocks noGrp="1" noChangeAspect="1"/>
          </p:cNvPicPr>
          <p:nvPr>
            <p:ph idx="1"/>
          </p:nvPr>
        </p:nvPicPr>
        <p:blipFill>
          <a:blip r:embed="rId3" cstate="email">
            <a:extLst>
              <a:ext uri="{28A0092B-C50C-407E-A947-70E740481C1C}">
                <a14:useLocalDpi xmlns:a14="http://schemas.microsoft.com/office/drawing/2010/main" val="0"/>
              </a:ext>
            </a:extLst>
          </a:blip>
          <a:srcRect/>
          <a:stretch>
            <a:fillRect/>
          </a:stretch>
        </p:blipFill>
        <p:spPr>
          <a:xfrm>
            <a:off x="685800" y="1143000"/>
            <a:ext cx="7332663" cy="5427663"/>
          </a:xfrm>
        </p:spPr>
      </p:pic>
      <p:sp>
        <p:nvSpPr>
          <p:cNvPr id="7" name="Right Arrow 6"/>
          <p:cNvSpPr/>
          <p:nvPr/>
        </p:nvSpPr>
        <p:spPr>
          <a:xfrm rot="10800000">
            <a:off x="3200400" y="3810000"/>
            <a:ext cx="5334000" cy="3048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FF0000"/>
              </a:solidFill>
            </a:endParaRPr>
          </a:p>
        </p:txBody>
      </p:sp>
    </p:spTree>
    <p:extLst>
      <p:ext uri="{BB962C8B-B14F-4D97-AF65-F5344CB8AC3E}">
        <p14:creationId xmlns:p14="http://schemas.microsoft.com/office/powerpoint/2010/main" val="2267267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410" y="1524000"/>
            <a:ext cx="8607990" cy="3466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05042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457200" y="914400"/>
            <a:ext cx="8229600" cy="5211763"/>
          </a:xfrm>
        </p:spPr>
        <p:txBody>
          <a:bodyPr/>
          <a:lstStyle/>
          <a:p>
            <a:r>
              <a:rPr lang="en-US" sz="2400" dirty="0"/>
              <a:t>Minnesota Rules 5205.0110, subpart 2a</a:t>
            </a:r>
            <a:r>
              <a:rPr lang="en-US" sz="2400" dirty="0" smtClean="0"/>
              <a:t>,</a:t>
            </a:r>
          </a:p>
          <a:p>
            <a:r>
              <a:rPr lang="en-US" sz="2400" b="0" i="0" u="none" strike="noStrike" baseline="0" dirty="0" smtClean="0">
                <a:solidFill>
                  <a:srgbClr val="00FFFF"/>
                </a:solidFill>
                <a:latin typeface="Times New Roman"/>
              </a:rPr>
              <a:t> Employees shall not be exposed to indoor environmental heat conditions in excess of the values listed in Table 1. The values in Table 1 apply to fully clothed acclimatized workers.</a:t>
            </a:r>
          </a:p>
          <a:p>
            <a:r>
              <a:rPr lang="en-US" sz="2400" b="0" i="0" u="none" strike="noStrike" baseline="0" dirty="0" smtClean="0">
                <a:solidFill>
                  <a:srgbClr val="00FFFF"/>
                </a:solidFill>
                <a:latin typeface="Times New Roman"/>
              </a:rPr>
              <a:t>Table 1. Two-hour time-weighted average permissible heat exposure limits.</a:t>
            </a:r>
          </a:p>
        </p:txBody>
      </p:sp>
      <p:graphicFrame>
        <p:nvGraphicFramePr>
          <p:cNvPr id="2" name="Table 1"/>
          <p:cNvGraphicFramePr>
            <a:graphicFrameLocks noGrp="1"/>
          </p:cNvGraphicFramePr>
          <p:nvPr>
            <p:extLst>
              <p:ext uri="{D42A27DB-BD31-4B8C-83A1-F6EECF244321}">
                <p14:modId xmlns:p14="http://schemas.microsoft.com/office/powerpoint/2010/main" val="2355319078"/>
              </p:ext>
            </p:extLst>
          </p:nvPr>
        </p:nvGraphicFramePr>
        <p:xfrm>
          <a:off x="1143000" y="4038600"/>
          <a:ext cx="6553200" cy="1905000"/>
        </p:xfrm>
        <a:graphic>
          <a:graphicData uri="http://schemas.openxmlformats.org/drawingml/2006/table">
            <a:tbl>
              <a:tblPr firstRow="1" bandRow="1">
                <a:tableStyleId>{5C22544A-7EE6-4342-B048-85BDC9FD1C3A}</a:tableStyleId>
              </a:tblPr>
              <a:tblGrid>
                <a:gridCol w="3276600"/>
                <a:gridCol w="3276600"/>
              </a:tblGrid>
              <a:tr h="476250">
                <a:tc>
                  <a:txBody>
                    <a:bodyPr/>
                    <a:lstStyle/>
                    <a:p>
                      <a:pPr algn="ctr"/>
                      <a:r>
                        <a:rPr lang="en-US" dirty="0" smtClean="0">
                          <a:solidFill>
                            <a:schemeClr val="accent4"/>
                          </a:solidFill>
                        </a:rPr>
                        <a:t>Work Activity</a:t>
                      </a:r>
                      <a:endParaRPr lang="en-US" dirty="0">
                        <a:solidFill>
                          <a:schemeClr val="accent4"/>
                        </a:solidFill>
                      </a:endParaRPr>
                    </a:p>
                  </a:txBody>
                  <a:tcPr/>
                </a:tc>
                <a:tc>
                  <a:txBody>
                    <a:bodyPr/>
                    <a:lstStyle/>
                    <a:p>
                      <a:pPr algn="ctr"/>
                      <a:r>
                        <a:rPr lang="en-US" dirty="0" smtClean="0">
                          <a:solidFill>
                            <a:schemeClr val="accent4"/>
                          </a:solidFill>
                        </a:rPr>
                        <a:t>WBGT</a:t>
                      </a:r>
                      <a:endParaRPr lang="en-US" dirty="0">
                        <a:solidFill>
                          <a:schemeClr val="accent4"/>
                        </a:solidFill>
                      </a:endParaRPr>
                    </a:p>
                  </a:txBody>
                  <a:tcPr/>
                </a:tc>
              </a:tr>
              <a:tr h="476250">
                <a:tc>
                  <a:txBody>
                    <a:bodyPr/>
                    <a:lstStyle/>
                    <a:p>
                      <a:pPr algn="ctr"/>
                      <a:r>
                        <a:rPr lang="en-US" dirty="0" smtClean="0"/>
                        <a:t>Heavy Work</a:t>
                      </a:r>
                      <a:endParaRPr lang="en-US" dirty="0"/>
                    </a:p>
                  </a:txBody>
                  <a:tcPr/>
                </a:tc>
                <a:tc>
                  <a:txBody>
                    <a:bodyPr/>
                    <a:lstStyle/>
                    <a:p>
                      <a:pPr algn="ctr"/>
                      <a:r>
                        <a:rPr lang="en-US" dirty="0" smtClean="0"/>
                        <a:t>77</a:t>
                      </a:r>
                      <a:endParaRPr lang="en-US" dirty="0"/>
                    </a:p>
                  </a:txBody>
                  <a:tcPr/>
                </a:tc>
              </a:tr>
              <a:tr h="476250">
                <a:tc>
                  <a:txBody>
                    <a:bodyPr/>
                    <a:lstStyle/>
                    <a:p>
                      <a:pPr algn="ctr"/>
                      <a:r>
                        <a:rPr lang="en-US" dirty="0" smtClean="0"/>
                        <a:t>Moderate Work</a:t>
                      </a:r>
                      <a:endParaRPr lang="en-US" dirty="0"/>
                    </a:p>
                  </a:txBody>
                  <a:tcPr/>
                </a:tc>
                <a:tc>
                  <a:txBody>
                    <a:bodyPr/>
                    <a:lstStyle/>
                    <a:p>
                      <a:pPr algn="ctr"/>
                      <a:r>
                        <a:rPr lang="en-US" dirty="0" smtClean="0"/>
                        <a:t>80</a:t>
                      </a:r>
                      <a:endParaRPr lang="en-US" dirty="0"/>
                    </a:p>
                  </a:txBody>
                  <a:tcPr/>
                </a:tc>
              </a:tr>
              <a:tr h="476250">
                <a:tc>
                  <a:txBody>
                    <a:bodyPr/>
                    <a:lstStyle/>
                    <a:p>
                      <a:pPr algn="ctr"/>
                      <a:r>
                        <a:rPr lang="en-US" dirty="0" smtClean="0"/>
                        <a:t>Light Work</a:t>
                      </a:r>
                      <a:endParaRPr lang="en-US" dirty="0"/>
                    </a:p>
                  </a:txBody>
                  <a:tcPr/>
                </a:tc>
                <a:tc>
                  <a:txBody>
                    <a:bodyPr/>
                    <a:lstStyle/>
                    <a:p>
                      <a:pPr algn="ctr"/>
                      <a:r>
                        <a:rPr lang="en-US" dirty="0" smtClean="0"/>
                        <a:t>86</a:t>
                      </a:r>
                      <a:endParaRPr lang="en-US" dirty="0"/>
                    </a:p>
                  </a:txBody>
                  <a:tcPr/>
                </a:tc>
              </a:tr>
            </a:tbl>
          </a:graphicData>
        </a:graphic>
      </p:graphicFrame>
    </p:spTree>
    <p:extLst>
      <p:ext uri="{BB962C8B-B14F-4D97-AF65-F5344CB8AC3E}">
        <p14:creationId xmlns:p14="http://schemas.microsoft.com/office/powerpoint/2010/main" val="20306977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descr="C:\Documents and Settings\TEMP\Local Settings\Temporary Internet Files\Content.IE5\ZIE3CVIJ\MP900049620[1].jpg"/>
          <p:cNvPicPr>
            <a:picLocks noGrp="1" noChangeAspect="1" noChangeArrowheads="1"/>
          </p:cNvPicPr>
          <p:nvPr>
            <p:ph idx="1"/>
          </p:nvPr>
        </p:nvPicPr>
        <p:blipFill>
          <a:blip r:embed="rId2" cstate="email">
            <a:extLst>
              <a:ext uri="{28A0092B-C50C-407E-A947-70E740481C1C}">
                <a14:useLocalDpi xmlns:a14="http://schemas.microsoft.com/office/drawing/2010/main" val="0"/>
              </a:ext>
            </a:extLst>
          </a:blip>
          <a:srcRect/>
          <a:stretch>
            <a:fillRect/>
          </a:stretch>
        </p:blipFill>
        <p:spPr bwMode="auto">
          <a:xfrm flipH="1">
            <a:off x="5536311" y="2057400"/>
            <a:ext cx="3062097" cy="4343400"/>
          </a:xfrm>
          <a:prstGeom prst="rect">
            <a:avLst/>
          </a:prstGeom>
          <a:noFill/>
          <a:extLst>
            <a:ext uri="{909E8E84-426E-40DD-AFC4-6F175D3DCCD1}">
              <a14:hiddenFill xmlns:a14="http://schemas.microsoft.com/office/drawing/2010/main">
                <a:solidFill>
                  <a:srgbClr val="FFFFFF"/>
                </a:solidFill>
              </a14:hiddenFill>
            </a:ext>
          </a:extLst>
        </p:spPr>
      </p:pic>
      <p:sp>
        <p:nvSpPr>
          <p:cNvPr id="6" name="Oval Callout 5"/>
          <p:cNvSpPr/>
          <p:nvPr/>
        </p:nvSpPr>
        <p:spPr>
          <a:xfrm>
            <a:off x="228600" y="152400"/>
            <a:ext cx="4191000" cy="3352800"/>
          </a:xfrm>
          <a:prstGeom prst="wedgeEllipseCallout">
            <a:avLst>
              <a:gd name="adj1" fmla="val 109310"/>
              <a:gd name="adj2" fmla="val 4022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685800" y="762000"/>
            <a:ext cx="3276600" cy="2246769"/>
          </a:xfrm>
          <a:prstGeom prst="rect">
            <a:avLst/>
          </a:prstGeom>
          <a:noFill/>
        </p:spPr>
        <p:txBody>
          <a:bodyPr wrap="square" rtlCol="0">
            <a:spAutoFit/>
          </a:bodyPr>
          <a:lstStyle/>
          <a:p>
            <a:pPr algn="ctr"/>
            <a:r>
              <a:rPr lang="en-US" sz="2800" dirty="0" smtClean="0">
                <a:latin typeface="Comic Sans MS" pitchFamily="66" charset="0"/>
              </a:rPr>
              <a:t>I know! When it gets really hot we’ll ask the company to slow down production!</a:t>
            </a:r>
            <a:endParaRPr lang="en-US" sz="2800" dirty="0">
              <a:latin typeface="Comic Sans MS" pitchFamily="66" charset="0"/>
            </a:endParaRPr>
          </a:p>
        </p:txBody>
      </p:sp>
      <p:sp>
        <p:nvSpPr>
          <p:cNvPr id="8" name="TextBox 7"/>
          <p:cNvSpPr txBox="1"/>
          <p:nvPr/>
        </p:nvSpPr>
        <p:spPr>
          <a:xfrm>
            <a:off x="533400" y="4191000"/>
            <a:ext cx="4114800" cy="1938992"/>
          </a:xfrm>
          <a:prstGeom prst="rect">
            <a:avLst/>
          </a:prstGeom>
          <a:noFill/>
        </p:spPr>
        <p:txBody>
          <a:bodyPr wrap="square" rtlCol="0">
            <a:spAutoFit/>
          </a:bodyPr>
          <a:lstStyle/>
          <a:p>
            <a:r>
              <a:rPr lang="en-US" sz="4000" dirty="0" smtClean="0">
                <a:solidFill>
                  <a:schemeClr val="bg1"/>
                </a:solidFill>
              </a:rPr>
              <a:t>Is there a problem with this idea?</a:t>
            </a:r>
            <a:endParaRPr lang="en-US" sz="4000" dirty="0">
              <a:solidFill>
                <a:schemeClr val="bg1"/>
              </a:solidFill>
            </a:endParaRPr>
          </a:p>
        </p:txBody>
      </p:sp>
    </p:spTree>
    <p:extLst>
      <p:ext uri="{BB962C8B-B14F-4D97-AF65-F5344CB8AC3E}">
        <p14:creationId xmlns:p14="http://schemas.microsoft.com/office/powerpoint/2010/main" val="37842174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Management Concerns</a:t>
            </a:r>
            <a:endParaRPr lang="en-US" dirty="0"/>
          </a:p>
        </p:txBody>
      </p:sp>
      <p:sp>
        <p:nvSpPr>
          <p:cNvPr id="3" name="Content Placeholder 2"/>
          <p:cNvSpPr>
            <a:spLocks noGrp="1"/>
          </p:cNvSpPr>
          <p:nvPr>
            <p:ph idx="1"/>
          </p:nvPr>
        </p:nvSpPr>
        <p:spPr/>
        <p:txBody>
          <a:bodyPr/>
          <a:lstStyle/>
          <a:p>
            <a:r>
              <a:rPr lang="en-US" sz="4400" dirty="0" smtClean="0"/>
              <a:t>Is it a comfort issue or a safety and health issue?</a:t>
            </a:r>
          </a:p>
          <a:p>
            <a:r>
              <a:rPr lang="en-US" sz="4400" dirty="0" smtClean="0"/>
              <a:t>Is it just individual complainers who are lazy or angry?</a:t>
            </a:r>
          </a:p>
          <a:p>
            <a:r>
              <a:rPr lang="en-US" sz="4400" dirty="0" smtClean="0"/>
              <a:t>What are your facts?</a:t>
            </a:r>
          </a:p>
          <a:p>
            <a:r>
              <a:rPr lang="en-US" sz="4400" dirty="0" smtClean="0"/>
              <a:t>How can we justify the cost ?</a:t>
            </a:r>
            <a:endParaRPr lang="en-US" sz="4400" dirty="0"/>
          </a:p>
        </p:txBody>
      </p:sp>
    </p:spTree>
    <p:extLst>
      <p:ext uri="{BB962C8B-B14F-4D97-AF65-F5344CB8AC3E}">
        <p14:creationId xmlns:p14="http://schemas.microsoft.com/office/powerpoint/2010/main" val="1733634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a:xfrm>
            <a:off x="457200" y="1371600"/>
            <a:ext cx="8229600" cy="4754563"/>
          </a:xfrm>
        </p:spPr>
        <p:txBody>
          <a:bodyPr/>
          <a:lstStyle/>
          <a:p>
            <a:r>
              <a:rPr lang="en-US" sz="4000" dirty="0" smtClean="0"/>
              <a:t>Why do we care about Extreme Temperatures? </a:t>
            </a:r>
          </a:p>
          <a:p>
            <a:r>
              <a:rPr lang="en-US" sz="4000" dirty="0" smtClean="0"/>
              <a:t>How do we measure extreme temperatures ?</a:t>
            </a:r>
          </a:p>
          <a:p>
            <a:r>
              <a:rPr lang="en-US" sz="4000" dirty="0" smtClean="0"/>
              <a:t>Why do we even bother measuring extreme temperatures?</a:t>
            </a:r>
            <a:endParaRPr lang="en-US" sz="4000" dirty="0"/>
          </a:p>
        </p:txBody>
      </p:sp>
    </p:spTree>
    <p:extLst>
      <p:ext uri="{BB962C8B-B14F-4D97-AF65-F5344CB8AC3E}">
        <p14:creationId xmlns:p14="http://schemas.microsoft.com/office/powerpoint/2010/main" val="15349698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do we start?</a:t>
            </a:r>
            <a:endParaRPr lang="en-US" dirty="0"/>
          </a:p>
        </p:txBody>
      </p:sp>
      <p:sp>
        <p:nvSpPr>
          <p:cNvPr id="3" name="Content Placeholder 2"/>
          <p:cNvSpPr>
            <a:spLocks noGrp="1"/>
          </p:cNvSpPr>
          <p:nvPr>
            <p:ph idx="1"/>
          </p:nvPr>
        </p:nvSpPr>
        <p:spPr/>
        <p:txBody>
          <a:bodyPr/>
          <a:lstStyle/>
          <a:p>
            <a:r>
              <a:rPr lang="en-US" sz="4400" dirty="0" smtClean="0"/>
              <a:t>Have a plan</a:t>
            </a:r>
          </a:p>
          <a:p>
            <a:r>
              <a:rPr lang="en-US" sz="4400" dirty="0" smtClean="0"/>
              <a:t>Gather objective data</a:t>
            </a:r>
          </a:p>
          <a:p>
            <a:r>
              <a:rPr lang="en-US" sz="4400" dirty="0" smtClean="0"/>
              <a:t>Use good science</a:t>
            </a:r>
          </a:p>
        </p:txBody>
      </p:sp>
    </p:spTree>
    <p:extLst>
      <p:ext uri="{BB962C8B-B14F-4D97-AF65-F5344CB8AC3E}">
        <p14:creationId xmlns:p14="http://schemas.microsoft.com/office/powerpoint/2010/main" val="32066063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Instrument Evaluation Exercise</a:t>
            </a:r>
            <a:endParaRPr lang="en-US" dirty="0"/>
          </a:p>
        </p:txBody>
      </p:sp>
      <p:sp>
        <p:nvSpPr>
          <p:cNvPr id="3" name="Content Placeholder 2"/>
          <p:cNvSpPr>
            <a:spLocks noGrp="1"/>
          </p:cNvSpPr>
          <p:nvPr>
            <p:ph idx="1"/>
          </p:nvPr>
        </p:nvSpPr>
        <p:spPr/>
        <p:txBody>
          <a:bodyPr/>
          <a:lstStyle/>
          <a:p>
            <a:r>
              <a:rPr lang="en-US" sz="3600" dirty="0" smtClean="0"/>
              <a:t>Work with others to evaluate each of the devices that are on the tables.</a:t>
            </a:r>
            <a:br>
              <a:rPr lang="en-US" sz="3600" dirty="0" smtClean="0"/>
            </a:br>
            <a:endParaRPr lang="en-US" sz="3600" dirty="0" smtClean="0"/>
          </a:p>
          <a:p>
            <a:r>
              <a:rPr lang="en-US" sz="3600" dirty="0" smtClean="0"/>
              <a:t>If you would like your local to work with the UFCW OSH Department please indicate on the worksheet and turn it in at the end of the session.</a:t>
            </a:r>
            <a:endParaRPr lang="en-US" sz="3600" dirty="0"/>
          </a:p>
        </p:txBody>
      </p:sp>
    </p:spTree>
    <p:extLst>
      <p:ext uri="{BB962C8B-B14F-4D97-AF65-F5344CB8AC3E}">
        <p14:creationId xmlns:p14="http://schemas.microsoft.com/office/powerpoint/2010/main" val="15233510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err="1" smtClean="0"/>
              <a:t>Extech</a:t>
            </a:r>
            <a:r>
              <a:rPr lang="en-US" dirty="0" smtClean="0"/>
              <a:t> 42280</a:t>
            </a:r>
            <a:endParaRPr lang="en-US" dirty="0"/>
          </a:p>
        </p:txBody>
      </p:sp>
      <p:pic>
        <p:nvPicPr>
          <p:cNvPr id="4" name="Content Placeholder 3"/>
          <p:cNvPicPr>
            <a:picLocks noGrp="1" noChangeAspect="1"/>
          </p:cNvPicPr>
          <p:nvPr>
            <p:ph sz="half" idx="1"/>
          </p:nvPr>
        </p:nvPicPr>
        <p:blipFill>
          <a:blip r:embed="rId2" cstate="email">
            <a:extLst>
              <a:ext uri="{28A0092B-C50C-407E-A947-70E740481C1C}">
                <a14:useLocalDpi xmlns:a14="http://schemas.microsoft.com/office/drawing/2010/main" val="0"/>
              </a:ext>
            </a:extLst>
          </a:blip>
          <a:stretch>
            <a:fillRect/>
          </a:stretch>
        </p:blipFill>
        <p:spPr>
          <a:xfrm>
            <a:off x="381000" y="1447800"/>
            <a:ext cx="4793192" cy="3594894"/>
          </a:xfrm>
        </p:spPr>
      </p:pic>
      <p:sp>
        <p:nvSpPr>
          <p:cNvPr id="6" name="Content Placeholder 5"/>
          <p:cNvSpPr>
            <a:spLocks noGrp="1"/>
          </p:cNvSpPr>
          <p:nvPr>
            <p:ph sz="half" idx="2"/>
          </p:nvPr>
        </p:nvSpPr>
        <p:spPr>
          <a:xfrm>
            <a:off x="5334000" y="1600200"/>
            <a:ext cx="3352800" cy="4525963"/>
          </a:xfrm>
        </p:spPr>
        <p:txBody>
          <a:bodyPr/>
          <a:lstStyle/>
          <a:p>
            <a:r>
              <a:rPr lang="en-US" dirty="0" smtClean="0"/>
              <a:t>Data logger</a:t>
            </a:r>
          </a:p>
          <a:p>
            <a:r>
              <a:rPr lang="en-US" dirty="0" smtClean="0"/>
              <a:t>Visible read-out</a:t>
            </a:r>
          </a:p>
          <a:p>
            <a:r>
              <a:rPr lang="en-US" dirty="0" smtClean="0"/>
              <a:t>Heat &amp; Humidity</a:t>
            </a:r>
          </a:p>
          <a:p>
            <a:r>
              <a:rPr lang="en-US" dirty="0" smtClean="0"/>
              <a:t>No Heat Index Calculation</a:t>
            </a:r>
          </a:p>
          <a:p>
            <a:r>
              <a:rPr lang="en-US" dirty="0" smtClean="0"/>
              <a:t>Heat &amp; Humidity alarms</a:t>
            </a:r>
          </a:p>
          <a:p>
            <a:r>
              <a:rPr lang="en-US" dirty="0" smtClean="0"/>
              <a:t>$242.50</a:t>
            </a:r>
            <a:endParaRPr lang="en-US" dirty="0"/>
          </a:p>
        </p:txBody>
      </p:sp>
    </p:spTree>
    <p:extLst>
      <p:ext uri="{BB962C8B-B14F-4D97-AF65-F5344CB8AC3E}">
        <p14:creationId xmlns:p14="http://schemas.microsoft.com/office/powerpoint/2010/main" val="42229362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Electronic WBGT</a:t>
            </a:r>
            <a:endParaRPr lang="en-US" dirty="0"/>
          </a:p>
        </p:txBody>
      </p:sp>
      <p:pic>
        <p:nvPicPr>
          <p:cNvPr id="5" name="Content Placeholder 4"/>
          <p:cNvPicPr>
            <a:picLocks noGrp="1" noChangeAspect="1"/>
          </p:cNvPicPr>
          <p:nvPr>
            <p:ph sz="half" idx="1"/>
          </p:nvPr>
        </p:nvPicPr>
        <p:blipFill>
          <a:blip r:embed="rId2" cstate="email">
            <a:extLst>
              <a:ext uri="{28A0092B-C50C-407E-A947-70E740481C1C}">
                <a14:useLocalDpi xmlns:a14="http://schemas.microsoft.com/office/drawing/2010/main" val="0"/>
              </a:ext>
            </a:extLst>
          </a:blip>
          <a:stretch>
            <a:fillRect/>
          </a:stretch>
        </p:blipFill>
        <p:spPr>
          <a:xfrm rot="5400000">
            <a:off x="76200" y="2085181"/>
            <a:ext cx="4876800" cy="3657600"/>
          </a:xfrm>
        </p:spPr>
      </p:pic>
      <p:sp>
        <p:nvSpPr>
          <p:cNvPr id="4" name="Content Placeholder 3"/>
          <p:cNvSpPr>
            <a:spLocks noGrp="1"/>
          </p:cNvSpPr>
          <p:nvPr>
            <p:ph sz="half" idx="2"/>
          </p:nvPr>
        </p:nvSpPr>
        <p:spPr/>
        <p:txBody>
          <a:bodyPr/>
          <a:lstStyle/>
          <a:p>
            <a:r>
              <a:rPr lang="en-US" dirty="0" smtClean="0"/>
              <a:t>Heat, Humidity &amp; WBGT</a:t>
            </a:r>
          </a:p>
          <a:p>
            <a:r>
              <a:rPr lang="en-US" dirty="0" smtClean="0"/>
              <a:t>Visible Read-Out</a:t>
            </a:r>
          </a:p>
          <a:p>
            <a:r>
              <a:rPr lang="en-US" dirty="0" smtClean="0"/>
              <a:t>No data logging function</a:t>
            </a:r>
          </a:p>
          <a:p>
            <a:r>
              <a:rPr lang="en-US" dirty="0" smtClean="0"/>
              <a:t>Hand held</a:t>
            </a:r>
          </a:p>
          <a:p>
            <a:r>
              <a:rPr lang="en-US" dirty="0" smtClean="0"/>
              <a:t>$135.96</a:t>
            </a:r>
          </a:p>
          <a:p>
            <a:pPr marL="0" indent="0">
              <a:buNone/>
            </a:pPr>
            <a:endParaRPr lang="en-US" dirty="0"/>
          </a:p>
        </p:txBody>
      </p:sp>
    </p:spTree>
    <p:extLst>
      <p:ext uri="{BB962C8B-B14F-4D97-AF65-F5344CB8AC3E}">
        <p14:creationId xmlns:p14="http://schemas.microsoft.com/office/powerpoint/2010/main" val="2454580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err="1" smtClean="0"/>
              <a:t>Extech</a:t>
            </a:r>
            <a:r>
              <a:rPr lang="en-US" dirty="0" smtClean="0"/>
              <a:t> 42270</a:t>
            </a:r>
            <a:endParaRPr lang="en-US" dirty="0"/>
          </a:p>
        </p:txBody>
      </p:sp>
      <p:pic>
        <p:nvPicPr>
          <p:cNvPr id="5" name="Content Placeholder 4"/>
          <p:cNvPicPr>
            <a:picLocks noGrp="1" noChangeAspect="1"/>
          </p:cNvPicPr>
          <p:nvPr>
            <p:ph sz="half" idx="1"/>
          </p:nvPr>
        </p:nvPicPr>
        <p:blipFill>
          <a:blip r:embed="rId2" cstate="email">
            <a:extLst>
              <a:ext uri="{28A0092B-C50C-407E-A947-70E740481C1C}">
                <a14:useLocalDpi xmlns:a14="http://schemas.microsoft.com/office/drawing/2010/main" val="0"/>
              </a:ext>
            </a:extLst>
          </a:blip>
          <a:stretch>
            <a:fillRect/>
          </a:stretch>
        </p:blipFill>
        <p:spPr>
          <a:xfrm rot="5400000">
            <a:off x="-182563" y="2011362"/>
            <a:ext cx="5118100" cy="3838575"/>
          </a:xfrm>
        </p:spPr>
      </p:pic>
      <p:sp>
        <p:nvSpPr>
          <p:cNvPr id="4" name="Content Placeholder 3"/>
          <p:cNvSpPr>
            <a:spLocks noGrp="1"/>
          </p:cNvSpPr>
          <p:nvPr>
            <p:ph sz="half" idx="2"/>
          </p:nvPr>
        </p:nvSpPr>
        <p:spPr>
          <a:xfrm>
            <a:off x="4343400" y="1219200"/>
            <a:ext cx="4343400" cy="5410200"/>
          </a:xfrm>
        </p:spPr>
        <p:txBody>
          <a:bodyPr/>
          <a:lstStyle/>
          <a:p>
            <a:r>
              <a:rPr lang="en-US" dirty="0" smtClean="0"/>
              <a:t>Heat &amp; Humidity</a:t>
            </a:r>
          </a:p>
          <a:p>
            <a:r>
              <a:rPr lang="en-US" dirty="0" smtClean="0"/>
              <a:t>Visible read-out</a:t>
            </a:r>
          </a:p>
          <a:p>
            <a:r>
              <a:rPr lang="en-US" dirty="0" smtClean="0"/>
              <a:t>Data logging function</a:t>
            </a:r>
          </a:p>
          <a:p>
            <a:r>
              <a:rPr lang="en-US" dirty="0" smtClean="0"/>
              <a:t>Light weight</a:t>
            </a:r>
          </a:p>
          <a:p>
            <a:r>
              <a:rPr lang="en-US" dirty="0" smtClean="0"/>
              <a:t>Multiple data loggers can be used with one docking station</a:t>
            </a:r>
          </a:p>
          <a:p>
            <a:r>
              <a:rPr lang="en-US" dirty="0" smtClean="0"/>
              <a:t>Outdated port technology</a:t>
            </a:r>
          </a:p>
          <a:p>
            <a:r>
              <a:rPr lang="en-US" dirty="0" smtClean="0"/>
              <a:t>$192.75</a:t>
            </a:r>
          </a:p>
          <a:p>
            <a:r>
              <a:rPr lang="en-US" dirty="0" smtClean="0"/>
              <a:t>Additional units - $105.</a:t>
            </a:r>
            <a:endParaRPr lang="en-US" dirty="0"/>
          </a:p>
        </p:txBody>
      </p:sp>
    </p:spTree>
    <p:extLst>
      <p:ext uri="{BB962C8B-B14F-4D97-AF65-F5344CB8AC3E}">
        <p14:creationId xmlns:p14="http://schemas.microsoft.com/office/powerpoint/2010/main" val="35306006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Extech</a:t>
            </a:r>
            <a:r>
              <a:rPr lang="en-US" dirty="0" smtClean="0"/>
              <a:t> RHT10</a:t>
            </a:r>
            <a:endParaRPr lang="en-US" dirty="0"/>
          </a:p>
        </p:txBody>
      </p:sp>
      <p:pic>
        <p:nvPicPr>
          <p:cNvPr id="5" name="Content Placeholder 4"/>
          <p:cNvPicPr>
            <a:picLocks noGrp="1" noChangeAspect="1"/>
          </p:cNvPicPr>
          <p:nvPr>
            <p:ph sz="half" idx="1"/>
          </p:nvPr>
        </p:nvPicPr>
        <p:blipFill>
          <a:blip r:embed="rId2" cstate="email">
            <a:extLst>
              <a:ext uri="{28A0092B-C50C-407E-A947-70E740481C1C}">
                <a14:useLocalDpi xmlns:a14="http://schemas.microsoft.com/office/drawing/2010/main" val="0"/>
              </a:ext>
            </a:extLst>
          </a:blip>
          <a:stretch>
            <a:fillRect/>
          </a:stretch>
        </p:blipFill>
        <p:spPr>
          <a:xfrm rot="5400000">
            <a:off x="0" y="1981200"/>
            <a:ext cx="4876800" cy="3657600"/>
          </a:xfrm>
        </p:spPr>
      </p:pic>
      <p:sp>
        <p:nvSpPr>
          <p:cNvPr id="4" name="Content Placeholder 3"/>
          <p:cNvSpPr>
            <a:spLocks noGrp="1"/>
          </p:cNvSpPr>
          <p:nvPr>
            <p:ph sz="half" idx="2"/>
          </p:nvPr>
        </p:nvSpPr>
        <p:spPr/>
        <p:txBody>
          <a:bodyPr/>
          <a:lstStyle/>
          <a:p>
            <a:r>
              <a:rPr lang="en-US" dirty="0" smtClean="0"/>
              <a:t>Small, easily portable</a:t>
            </a:r>
          </a:p>
          <a:p>
            <a:r>
              <a:rPr lang="en-US" dirty="0" smtClean="0"/>
              <a:t>USB </a:t>
            </a:r>
          </a:p>
          <a:p>
            <a:r>
              <a:rPr lang="en-US" dirty="0" smtClean="0"/>
              <a:t>no visible read-out</a:t>
            </a:r>
          </a:p>
          <a:p>
            <a:r>
              <a:rPr lang="en-US" dirty="0" smtClean="0"/>
              <a:t>Heat &amp; Humidity</a:t>
            </a:r>
          </a:p>
          <a:p>
            <a:r>
              <a:rPr lang="en-US" dirty="0" smtClean="0"/>
              <a:t>No Heat Index</a:t>
            </a:r>
          </a:p>
          <a:p>
            <a:r>
              <a:rPr lang="en-US" dirty="0" smtClean="0"/>
              <a:t>Data logger</a:t>
            </a:r>
            <a:endParaRPr lang="en-US" dirty="0"/>
          </a:p>
        </p:txBody>
      </p:sp>
    </p:spTree>
    <p:extLst>
      <p:ext uri="{BB962C8B-B14F-4D97-AF65-F5344CB8AC3E}">
        <p14:creationId xmlns:p14="http://schemas.microsoft.com/office/powerpoint/2010/main" val="31828147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Extech</a:t>
            </a:r>
            <a:r>
              <a:rPr lang="en-US" dirty="0" smtClean="0"/>
              <a:t> Heat Watch</a:t>
            </a:r>
            <a:endParaRPr lang="en-US" dirty="0"/>
          </a:p>
        </p:txBody>
      </p:sp>
      <p:pic>
        <p:nvPicPr>
          <p:cNvPr id="5" name="Content Placeholder 4"/>
          <p:cNvPicPr>
            <a:picLocks noGrp="1" noChangeAspect="1"/>
          </p:cNvPicPr>
          <p:nvPr>
            <p:ph sz="half" idx="1"/>
          </p:nvPr>
        </p:nvPicPr>
        <p:blipFill>
          <a:blip r:embed="rId2" cstate="email">
            <a:extLst>
              <a:ext uri="{28A0092B-C50C-407E-A947-70E740481C1C}">
                <a14:useLocalDpi xmlns:a14="http://schemas.microsoft.com/office/drawing/2010/main" val="0"/>
              </a:ext>
            </a:extLst>
          </a:blip>
          <a:stretch>
            <a:fillRect/>
          </a:stretch>
        </p:blipFill>
        <p:spPr>
          <a:xfrm rot="5400000">
            <a:off x="46037" y="2392363"/>
            <a:ext cx="4508500" cy="3381375"/>
          </a:xfrm>
        </p:spPr>
      </p:pic>
      <p:sp>
        <p:nvSpPr>
          <p:cNvPr id="4" name="Content Placeholder 3"/>
          <p:cNvSpPr>
            <a:spLocks noGrp="1"/>
          </p:cNvSpPr>
          <p:nvPr>
            <p:ph sz="half" idx="2"/>
          </p:nvPr>
        </p:nvSpPr>
        <p:spPr/>
        <p:txBody>
          <a:bodyPr/>
          <a:lstStyle/>
          <a:p>
            <a:r>
              <a:rPr lang="en-US" dirty="0" smtClean="0"/>
              <a:t>Small, portable</a:t>
            </a:r>
          </a:p>
          <a:p>
            <a:r>
              <a:rPr lang="en-US" dirty="0" smtClean="0"/>
              <a:t>Heat Humidity, Heat Index &amp; timing functions</a:t>
            </a:r>
          </a:p>
          <a:p>
            <a:r>
              <a:rPr lang="en-US" dirty="0" smtClean="0"/>
              <a:t>No data logging function</a:t>
            </a:r>
          </a:p>
          <a:p>
            <a:r>
              <a:rPr lang="en-US" dirty="0" smtClean="0"/>
              <a:t>Visible read-out</a:t>
            </a:r>
          </a:p>
          <a:p>
            <a:endParaRPr lang="en-US" dirty="0"/>
          </a:p>
        </p:txBody>
      </p:sp>
    </p:spTree>
    <p:extLst>
      <p:ext uri="{BB962C8B-B14F-4D97-AF65-F5344CB8AC3E}">
        <p14:creationId xmlns:p14="http://schemas.microsoft.com/office/powerpoint/2010/main" val="15126106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eaLnBrk="1" hangingPunct="1">
              <a:defRPr/>
            </a:pPr>
            <a:r>
              <a:rPr lang="en-US" dirty="0" smtClean="0"/>
              <a:t>…scientific evidence suggests there is an association between cold exposure and musculoskeletal complaints</a:t>
            </a:r>
          </a:p>
          <a:p>
            <a:pPr marL="0" indent="0" eaLnBrk="1" hangingPunct="1">
              <a:buFontTx/>
              <a:buNone/>
              <a:defRPr/>
            </a:pPr>
            <a:endParaRPr lang="en-US" dirty="0" smtClean="0"/>
          </a:p>
        </p:txBody>
      </p:sp>
    </p:spTree>
    <p:extLst>
      <p:ext uri="{BB962C8B-B14F-4D97-AF65-F5344CB8AC3E}">
        <p14:creationId xmlns:p14="http://schemas.microsoft.com/office/powerpoint/2010/main" val="38403361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57200" y="274638"/>
            <a:ext cx="8229600" cy="1858962"/>
          </a:xfrm>
        </p:spPr>
        <p:txBody>
          <a:bodyPr/>
          <a:lstStyle/>
          <a:p>
            <a:pPr eaLnBrk="1" hangingPunct="1"/>
            <a:r>
              <a:rPr lang="en-US" smtClean="0"/>
              <a:t>Temperature extremes can result in impaired performance</a:t>
            </a:r>
          </a:p>
        </p:txBody>
      </p:sp>
      <p:sp>
        <p:nvSpPr>
          <p:cNvPr id="37891" name="Content Placeholder 2"/>
          <p:cNvSpPr>
            <a:spLocks noGrp="1"/>
          </p:cNvSpPr>
          <p:nvPr>
            <p:ph idx="1"/>
          </p:nvPr>
        </p:nvSpPr>
        <p:spPr>
          <a:xfrm>
            <a:off x="457200" y="2286000"/>
            <a:ext cx="8229600" cy="3840163"/>
          </a:xfrm>
        </p:spPr>
        <p:txBody>
          <a:bodyPr/>
          <a:lstStyle/>
          <a:p>
            <a:pPr eaLnBrk="1" hangingPunct="1"/>
            <a:r>
              <a:rPr lang="en-US" smtClean="0"/>
              <a:t>A decrease of 1degree C in core temperature (subclinical hypothermia) may already markedly impair performance and could increase the risk of occupational injuries &amp; accidents.</a:t>
            </a:r>
          </a:p>
        </p:txBody>
      </p:sp>
    </p:spTree>
    <p:extLst>
      <p:ext uri="{BB962C8B-B14F-4D97-AF65-F5344CB8AC3E}">
        <p14:creationId xmlns:p14="http://schemas.microsoft.com/office/powerpoint/2010/main" val="34128484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pPr eaLnBrk="1" hangingPunct="1"/>
            <a:r>
              <a:rPr lang="en-US" smtClean="0"/>
              <a:t>It’s not just the air temperature it’s the…</a:t>
            </a:r>
          </a:p>
        </p:txBody>
      </p:sp>
      <p:pic>
        <p:nvPicPr>
          <p:cNvPr id="38915"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762000" y="1981200"/>
            <a:ext cx="7894638" cy="4267200"/>
          </a:xfrm>
        </p:spPr>
      </p:pic>
    </p:spTree>
    <p:extLst>
      <p:ext uri="{BB962C8B-B14F-4D97-AF65-F5344CB8AC3E}">
        <p14:creationId xmlns:p14="http://schemas.microsoft.com/office/powerpoint/2010/main" val="18298209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smtClean="0"/>
              <a:t>Why do we care about heat or cold?</a:t>
            </a:r>
          </a:p>
        </p:txBody>
      </p:sp>
      <p:sp>
        <p:nvSpPr>
          <p:cNvPr id="4" name="Rounded Rectangular Callout 3"/>
          <p:cNvSpPr/>
          <p:nvPr/>
        </p:nvSpPr>
        <p:spPr>
          <a:xfrm>
            <a:off x="1295400" y="1524000"/>
            <a:ext cx="3886200" cy="2133600"/>
          </a:xfrm>
          <a:prstGeom prst="wedgeRoundRectCallout">
            <a:avLst>
              <a:gd name="adj1" fmla="val -82389"/>
              <a:gd name="adj2" fmla="val 10449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dirty="0">
                <a:solidFill>
                  <a:srgbClr val="000000"/>
                </a:solidFill>
              </a:rPr>
              <a:t>Suck it up. That’s just part of the job.</a:t>
            </a:r>
          </a:p>
        </p:txBody>
      </p:sp>
      <p:sp>
        <p:nvSpPr>
          <p:cNvPr id="6" name="Rounded Rectangular Callout 5"/>
          <p:cNvSpPr/>
          <p:nvPr/>
        </p:nvSpPr>
        <p:spPr>
          <a:xfrm>
            <a:off x="3048000" y="3810000"/>
            <a:ext cx="4038600" cy="1752600"/>
          </a:xfrm>
          <a:prstGeom prst="wedgeRoundRectCallout">
            <a:avLst>
              <a:gd name="adj1" fmla="val 84827"/>
              <a:gd name="adj2" fmla="val 8900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b="1" dirty="0">
                <a:solidFill>
                  <a:srgbClr val="000000"/>
                </a:solidFill>
              </a:rPr>
              <a:t>I think there’s more to it than that…</a:t>
            </a:r>
          </a:p>
        </p:txBody>
      </p:sp>
    </p:spTree>
    <p:extLst>
      <p:ext uri="{BB962C8B-B14F-4D97-AF65-F5344CB8AC3E}">
        <p14:creationId xmlns:p14="http://schemas.microsoft.com/office/powerpoint/2010/main" val="37921345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pPr eaLnBrk="1" hangingPunct="1"/>
            <a:r>
              <a:rPr lang="en-US" sz="3600" smtClean="0"/>
              <a:t>Wind chill calculations don’t help much for indoor conditions</a:t>
            </a:r>
          </a:p>
        </p:txBody>
      </p:sp>
      <p:sp>
        <p:nvSpPr>
          <p:cNvPr id="39939" name="Content Placeholder 2"/>
          <p:cNvSpPr>
            <a:spLocks noGrp="1"/>
          </p:cNvSpPr>
          <p:nvPr>
            <p:ph idx="1"/>
          </p:nvPr>
        </p:nvSpPr>
        <p:spPr/>
        <p:txBody>
          <a:bodyPr/>
          <a:lstStyle/>
          <a:p>
            <a:pPr eaLnBrk="1" hangingPunct="1"/>
            <a:r>
              <a:rPr lang="en-US" smtClean="0"/>
              <a:t>0 mph – 4 mph is considered “calm” on wind chill carts</a:t>
            </a:r>
          </a:p>
          <a:p>
            <a:pPr eaLnBrk="1" hangingPunct="1"/>
            <a:r>
              <a:rPr lang="en-US" smtClean="0"/>
              <a:t>Equivalent to 0 – 352 feet per minute (fpm)</a:t>
            </a:r>
          </a:p>
          <a:p>
            <a:pPr eaLnBrk="1" hangingPunct="1"/>
            <a:r>
              <a:rPr lang="en-US" smtClean="0"/>
              <a:t>Indoor air is usually moving at less than 100 fpm</a:t>
            </a:r>
          </a:p>
          <a:p>
            <a:pPr eaLnBrk="1" hangingPunct="1"/>
            <a:r>
              <a:rPr lang="en-US" smtClean="0"/>
              <a:t>Conditions in blast freezers </a:t>
            </a:r>
          </a:p>
          <a:p>
            <a:pPr lvl="1" eaLnBrk="1" hangingPunct="1"/>
            <a:r>
              <a:rPr lang="en-US" smtClean="0"/>
              <a:t>10 mph (1000 fpm)</a:t>
            </a:r>
          </a:p>
          <a:p>
            <a:pPr lvl="1" eaLnBrk="1" hangingPunct="1"/>
            <a:r>
              <a:rPr lang="en-US" smtClean="0"/>
              <a:t>-20F to -40F</a:t>
            </a:r>
          </a:p>
          <a:p>
            <a:pPr eaLnBrk="1" hangingPunct="1"/>
            <a:endParaRPr lang="en-US" smtClean="0"/>
          </a:p>
        </p:txBody>
      </p:sp>
    </p:spTree>
    <p:extLst>
      <p:ext uri="{BB962C8B-B14F-4D97-AF65-F5344CB8AC3E}">
        <p14:creationId xmlns:p14="http://schemas.microsoft.com/office/powerpoint/2010/main" val="2377716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pPr eaLnBrk="1" hangingPunct="1"/>
            <a:r>
              <a:rPr lang="en-US" smtClean="0"/>
              <a:t>How can we evaluate cold conditions?</a:t>
            </a:r>
          </a:p>
        </p:txBody>
      </p:sp>
      <p:graphicFrame>
        <p:nvGraphicFramePr>
          <p:cNvPr id="4" name="Content Placeholder 3"/>
          <p:cNvGraphicFramePr>
            <a:graphicFrameLocks noGrp="1"/>
          </p:cNvGraphicFramePr>
          <p:nvPr>
            <p:ph idx="1"/>
          </p:nvPr>
        </p:nvGraphicFramePr>
        <p:xfrm>
          <a:off x="457200" y="1600200"/>
          <a:ext cx="8229600" cy="495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2257654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pPr eaLnBrk="1" hangingPunct="1"/>
            <a:r>
              <a:rPr lang="en-US" smtClean="0"/>
              <a:t>What can we do about cold conditions?</a:t>
            </a:r>
          </a:p>
        </p:txBody>
      </p:sp>
      <p:graphicFrame>
        <p:nvGraphicFramePr>
          <p:cNvPr id="5" name="Content Placeholder 4"/>
          <p:cNvGraphicFramePr>
            <a:graphicFrameLocks noGrp="1"/>
          </p:cNvGraphicFramePr>
          <p:nvPr>
            <p:ph idx="1"/>
          </p:nvPr>
        </p:nvGraphicFramePr>
        <p:xfrm>
          <a:off x="457200" y="1600200"/>
          <a:ext cx="8229600" cy="495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9798056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pPr eaLnBrk="1" hangingPunct="1"/>
            <a:r>
              <a:rPr lang="en-US" smtClean="0"/>
              <a:t>Engineering Controls</a:t>
            </a:r>
          </a:p>
        </p:txBody>
      </p:sp>
      <p:sp>
        <p:nvSpPr>
          <p:cNvPr id="43011" name="Content Placeholder 2"/>
          <p:cNvSpPr>
            <a:spLocks noGrp="1"/>
          </p:cNvSpPr>
          <p:nvPr>
            <p:ph idx="1"/>
          </p:nvPr>
        </p:nvSpPr>
        <p:spPr/>
        <p:txBody>
          <a:bodyPr/>
          <a:lstStyle/>
          <a:p>
            <a:pPr eaLnBrk="1" hangingPunct="1"/>
            <a:r>
              <a:rPr lang="en-US" smtClean="0"/>
              <a:t>Cooling equipment and air distribution systems should minimize air velocity. Unit coolers should be placed as far away from workers as possible, and wind deflectors and barriers should be used to protect workers from wind-chill.</a:t>
            </a:r>
          </a:p>
        </p:txBody>
      </p:sp>
    </p:spTree>
    <p:extLst>
      <p:ext uri="{BB962C8B-B14F-4D97-AF65-F5344CB8AC3E}">
        <p14:creationId xmlns:p14="http://schemas.microsoft.com/office/powerpoint/2010/main" val="383855874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descr="C:\Documents and Settings\UFCWuser\My Documents\My Pictures\Tyson poultry\DSC0109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85750"/>
            <a:ext cx="8382000" cy="619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188250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Content Placeholder 2"/>
          <p:cNvSpPr>
            <a:spLocks noGrp="1"/>
          </p:cNvSpPr>
          <p:nvPr>
            <p:ph idx="1"/>
          </p:nvPr>
        </p:nvSpPr>
        <p:spPr>
          <a:xfrm>
            <a:off x="457200" y="533400"/>
            <a:ext cx="8229600" cy="5791200"/>
          </a:xfrm>
        </p:spPr>
        <p:txBody>
          <a:bodyPr/>
          <a:lstStyle/>
          <a:p>
            <a:pPr marL="0" indent="0" eaLnBrk="1" hangingPunct="1">
              <a:buFontTx/>
              <a:buNone/>
            </a:pPr>
            <a:r>
              <a:rPr lang="en-US" sz="2800" smtClean="0"/>
              <a:t>On August 4, 2004, Employee #1, wearing a thermo-insulated jacket, overalls, and gloves began work in the freezer department of a supermarket chain warehouse. Employee #1's work consisted of selecting produce off warehouse shelves and delivering the product to the designated freezer truck. At the completion of the 8-hour work shift, Employee #1 went home and soon realized that he was in unbearable pain and that the toes on both his feet were black and blistering. Employee #1 immediately left his house and went to the hospital where his feet were treated for frost bite and he was hospitalized.</a:t>
            </a:r>
          </a:p>
        </p:txBody>
      </p:sp>
    </p:spTree>
    <p:extLst>
      <p:ext uri="{BB962C8B-B14F-4D97-AF65-F5344CB8AC3E}">
        <p14:creationId xmlns:p14="http://schemas.microsoft.com/office/powerpoint/2010/main" val="240588965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pPr eaLnBrk="1" hangingPunct="1"/>
            <a:r>
              <a:rPr lang="en-US" smtClean="0"/>
              <a:t>Administrative Controls - Training</a:t>
            </a:r>
          </a:p>
        </p:txBody>
      </p:sp>
      <p:sp>
        <p:nvSpPr>
          <p:cNvPr id="3" name="Content Placeholder 2"/>
          <p:cNvSpPr>
            <a:spLocks noGrp="1"/>
          </p:cNvSpPr>
          <p:nvPr>
            <p:ph idx="1"/>
          </p:nvPr>
        </p:nvSpPr>
        <p:spPr/>
        <p:txBody>
          <a:bodyPr/>
          <a:lstStyle/>
          <a:p>
            <a:pPr eaLnBrk="1" hangingPunct="1">
              <a:defRPr/>
            </a:pPr>
            <a:r>
              <a:rPr lang="en-US" dirty="0" smtClean="0"/>
              <a:t>Chemical frost bite</a:t>
            </a:r>
          </a:p>
          <a:p>
            <a:pPr lvl="1" eaLnBrk="1" hangingPunct="1">
              <a:defRPr/>
            </a:pPr>
            <a:r>
              <a:rPr lang="en-US" dirty="0" smtClean="0"/>
              <a:t>Propane</a:t>
            </a:r>
          </a:p>
          <a:p>
            <a:pPr lvl="1" eaLnBrk="1" hangingPunct="1">
              <a:defRPr/>
            </a:pPr>
            <a:r>
              <a:rPr lang="en-US" dirty="0" smtClean="0"/>
              <a:t>Ammonia</a:t>
            </a:r>
          </a:p>
          <a:p>
            <a:pPr lvl="1" eaLnBrk="1" hangingPunct="1">
              <a:defRPr/>
            </a:pPr>
            <a:r>
              <a:rPr lang="en-US" dirty="0" smtClean="0"/>
              <a:t>Dry Ice (carbon dioxide)</a:t>
            </a:r>
          </a:p>
          <a:p>
            <a:pPr eaLnBrk="1" hangingPunct="1">
              <a:defRPr/>
            </a:pPr>
            <a:r>
              <a:rPr lang="en-US" dirty="0" smtClean="0"/>
              <a:t>Signs &amp; Symptoms of cold stress</a:t>
            </a:r>
          </a:p>
          <a:p>
            <a:pPr lvl="1" eaLnBrk="1" hangingPunct="1">
              <a:defRPr/>
            </a:pPr>
            <a:r>
              <a:rPr lang="en-US" dirty="0" smtClean="0"/>
              <a:t>Mental confusion </a:t>
            </a:r>
          </a:p>
          <a:p>
            <a:pPr marL="0" indent="0" eaLnBrk="1" hangingPunct="1">
              <a:buFontTx/>
              <a:buNone/>
              <a:defRPr/>
            </a:pPr>
            <a:endParaRPr lang="en-US" dirty="0" smtClean="0"/>
          </a:p>
        </p:txBody>
      </p:sp>
    </p:spTree>
    <p:extLst>
      <p:ext uri="{BB962C8B-B14F-4D97-AF65-F5344CB8AC3E}">
        <p14:creationId xmlns:p14="http://schemas.microsoft.com/office/powerpoint/2010/main" val="6486252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pPr eaLnBrk="1" hangingPunct="1"/>
            <a:r>
              <a:rPr lang="en-US" smtClean="0"/>
              <a:t>Administrative Controls – </a:t>
            </a:r>
            <a:r>
              <a:rPr lang="en-US" sz="2800" smtClean="0"/>
              <a:t>Buddy System/ Restricted Exposure Time</a:t>
            </a:r>
          </a:p>
        </p:txBody>
      </p:sp>
      <p:pic>
        <p:nvPicPr>
          <p:cNvPr id="47107"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1866900" y="1663700"/>
            <a:ext cx="5410200" cy="4584700"/>
          </a:xfrm>
        </p:spPr>
      </p:pic>
    </p:spTree>
    <p:extLst>
      <p:ext uri="{BB962C8B-B14F-4D97-AF65-F5344CB8AC3E}">
        <p14:creationId xmlns:p14="http://schemas.microsoft.com/office/powerpoint/2010/main" val="316150596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pPr eaLnBrk="1" hangingPunct="1"/>
            <a:r>
              <a:rPr lang="en-US" smtClean="0"/>
              <a:t>PPE – How do we know if PPE is adequate?</a:t>
            </a:r>
          </a:p>
        </p:txBody>
      </p:sp>
      <p:sp>
        <p:nvSpPr>
          <p:cNvPr id="48131" name="Content Placeholder 4"/>
          <p:cNvSpPr>
            <a:spLocks noGrp="1"/>
          </p:cNvSpPr>
          <p:nvPr>
            <p:ph idx="1"/>
          </p:nvPr>
        </p:nvSpPr>
        <p:spPr/>
        <p:txBody>
          <a:bodyPr/>
          <a:lstStyle/>
          <a:p>
            <a:pPr eaLnBrk="1" hangingPunct="1"/>
            <a:r>
              <a:rPr lang="en-US" smtClean="0"/>
              <a:t>Employee #1 was working in a -10 degrees F freezer. </a:t>
            </a:r>
            <a:r>
              <a:rPr lang="en-US" smtClean="0">
                <a:solidFill>
                  <a:srgbClr val="FFFF00"/>
                </a:solidFill>
              </a:rPr>
              <a:t>Although he was wearing gloves, they did not provide adequate protection for his hands. </a:t>
            </a:r>
            <a:r>
              <a:rPr lang="en-US" smtClean="0"/>
              <a:t>The employee was hospitalized for partial amputation of two fingers due to frostbite. </a:t>
            </a:r>
          </a:p>
        </p:txBody>
      </p:sp>
    </p:spTree>
    <p:extLst>
      <p:ext uri="{BB962C8B-B14F-4D97-AF65-F5344CB8AC3E}">
        <p14:creationId xmlns:p14="http://schemas.microsoft.com/office/powerpoint/2010/main" val="366149035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3"/>
          <p:cNvSpPr>
            <a:spLocks noGrp="1"/>
          </p:cNvSpPr>
          <p:nvPr>
            <p:ph type="title"/>
          </p:nvPr>
        </p:nvSpPr>
        <p:spPr/>
        <p:txBody>
          <a:bodyPr/>
          <a:lstStyle/>
          <a:p>
            <a:pPr eaLnBrk="1" hangingPunct="1"/>
            <a:r>
              <a:rPr lang="en-US" sz="3600" smtClean="0"/>
              <a:t>There is a standard for testing and rating cold-protective gloves</a:t>
            </a:r>
          </a:p>
        </p:txBody>
      </p:sp>
      <p:graphicFrame>
        <p:nvGraphicFramePr>
          <p:cNvPr id="8" name="Diagram 7"/>
          <p:cNvGraphicFramePr/>
          <p:nvPr/>
        </p:nvGraphicFramePr>
        <p:xfrm>
          <a:off x="1676400" y="22098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9156"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0" y="2438400"/>
            <a:ext cx="1371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64289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600" y="5257800"/>
            <a:ext cx="7848600" cy="1131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46600" y="1600200"/>
            <a:ext cx="3348038"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08063" y="228600"/>
            <a:ext cx="3506787"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6395300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1066800" y="381000"/>
            <a:ext cx="7086600" cy="6142038"/>
          </a:xfrm>
        </p:spPr>
      </p:pic>
    </p:spTree>
    <p:extLst>
      <p:ext uri="{BB962C8B-B14F-4D97-AF65-F5344CB8AC3E}">
        <p14:creationId xmlns:p14="http://schemas.microsoft.com/office/powerpoint/2010/main" val="342253252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pPr eaLnBrk="1" hangingPunct="1"/>
            <a:r>
              <a:rPr lang="en-US" smtClean="0"/>
              <a:t> Enforcement</a:t>
            </a:r>
          </a:p>
        </p:txBody>
      </p:sp>
      <p:sp>
        <p:nvSpPr>
          <p:cNvPr id="3" name="Content Placeholder 2"/>
          <p:cNvSpPr>
            <a:spLocks noGrp="1"/>
          </p:cNvSpPr>
          <p:nvPr>
            <p:ph idx="1"/>
          </p:nvPr>
        </p:nvSpPr>
        <p:spPr/>
        <p:txBody>
          <a:bodyPr/>
          <a:lstStyle/>
          <a:p>
            <a:pPr eaLnBrk="1" hangingPunct="1">
              <a:defRPr/>
            </a:pPr>
            <a:r>
              <a:rPr lang="en-US" dirty="0" smtClean="0"/>
              <a:t>OSHA General Duty Clause </a:t>
            </a:r>
          </a:p>
          <a:p>
            <a:pPr lvl="1" eaLnBrk="1" hangingPunct="1">
              <a:defRPr/>
            </a:pPr>
            <a:r>
              <a:rPr lang="en-US" dirty="0" smtClean="0"/>
              <a:t>Appears to be used only in response to injury</a:t>
            </a:r>
          </a:p>
          <a:p>
            <a:pPr eaLnBrk="1" hangingPunct="1">
              <a:defRPr/>
            </a:pPr>
            <a:r>
              <a:rPr lang="en-US" dirty="0" smtClean="0"/>
              <a:t>No state regulation of workplace cold</a:t>
            </a:r>
          </a:p>
          <a:p>
            <a:pPr lvl="1" eaLnBrk="1" hangingPunct="1">
              <a:defRPr/>
            </a:pPr>
            <a:endParaRPr lang="en-US" dirty="0" smtClean="0"/>
          </a:p>
          <a:p>
            <a:pPr marL="0" indent="0" eaLnBrk="1" hangingPunct="1">
              <a:buFontTx/>
              <a:buNone/>
              <a:defRPr/>
            </a:pPr>
            <a:endParaRPr lang="en-US" dirty="0" smtClean="0"/>
          </a:p>
        </p:txBody>
      </p:sp>
    </p:spTree>
    <p:extLst>
      <p:ext uri="{BB962C8B-B14F-4D97-AF65-F5344CB8AC3E}">
        <p14:creationId xmlns:p14="http://schemas.microsoft.com/office/powerpoint/2010/main" val="374307716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381000" y="304800"/>
            <a:ext cx="8229600" cy="1143000"/>
          </a:xfrm>
        </p:spPr>
        <p:txBody>
          <a:bodyPr/>
          <a:lstStyle/>
          <a:p>
            <a:pPr eaLnBrk="1" hangingPunct="1"/>
            <a:r>
              <a:rPr lang="en-US" smtClean="0"/>
              <a:t>What can we do?</a:t>
            </a:r>
          </a:p>
        </p:txBody>
      </p:sp>
      <p:sp>
        <p:nvSpPr>
          <p:cNvPr id="52227" name="Content Placeholder 2"/>
          <p:cNvSpPr>
            <a:spLocks noGrp="1"/>
          </p:cNvSpPr>
          <p:nvPr>
            <p:ph idx="1"/>
          </p:nvPr>
        </p:nvSpPr>
        <p:spPr/>
        <p:txBody>
          <a:bodyPr/>
          <a:lstStyle/>
          <a:p>
            <a:pPr eaLnBrk="1" hangingPunct="1"/>
            <a:r>
              <a:rPr lang="en-US" smtClean="0"/>
              <a:t>Document conditions &amp; symptoms</a:t>
            </a:r>
          </a:p>
          <a:p>
            <a:pPr lvl="1" eaLnBrk="1" hangingPunct="1"/>
            <a:r>
              <a:rPr lang="en-US" smtClean="0"/>
              <a:t>Company records for Food Safety purposes</a:t>
            </a:r>
          </a:p>
          <a:p>
            <a:pPr lvl="1" eaLnBrk="1" hangingPunct="1"/>
            <a:r>
              <a:rPr lang="en-US" smtClean="0"/>
              <a:t>Correlate with complaints / problems</a:t>
            </a:r>
          </a:p>
          <a:p>
            <a:pPr lvl="1" eaLnBrk="1" hangingPunct="1"/>
            <a:endParaRPr lang="en-US" smtClean="0"/>
          </a:p>
          <a:p>
            <a:pPr eaLnBrk="1" hangingPunct="1"/>
            <a:r>
              <a:rPr lang="en-US" smtClean="0"/>
              <a:t>Other?</a:t>
            </a:r>
          </a:p>
        </p:txBody>
      </p:sp>
    </p:spTree>
    <p:extLst>
      <p:ext uri="{BB962C8B-B14F-4D97-AF65-F5344CB8AC3E}">
        <p14:creationId xmlns:p14="http://schemas.microsoft.com/office/powerpoint/2010/main" val="117475928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lstStyle/>
          <a:p>
            <a:r>
              <a:rPr lang="en-US" smtClean="0"/>
              <a:t>Summary</a:t>
            </a:r>
          </a:p>
        </p:txBody>
      </p:sp>
      <p:sp>
        <p:nvSpPr>
          <p:cNvPr id="53251" name="Content Placeholder 2"/>
          <p:cNvSpPr>
            <a:spLocks noGrp="1"/>
          </p:cNvSpPr>
          <p:nvPr>
            <p:ph idx="1"/>
          </p:nvPr>
        </p:nvSpPr>
        <p:spPr>
          <a:xfrm>
            <a:off x="457200" y="1371600"/>
            <a:ext cx="8229600" cy="4525963"/>
          </a:xfrm>
        </p:spPr>
        <p:txBody>
          <a:bodyPr/>
          <a:lstStyle/>
          <a:p>
            <a:r>
              <a:rPr lang="en-US" sz="2800" smtClean="0"/>
              <a:t>Working in extreme temperatures can have immediate and long-term health effects</a:t>
            </a:r>
          </a:p>
          <a:p>
            <a:r>
              <a:rPr lang="en-US" sz="2800" smtClean="0"/>
              <a:t>Humidity and air movement influence the effects of extreme temperatures</a:t>
            </a:r>
          </a:p>
          <a:p>
            <a:r>
              <a:rPr lang="en-US" sz="2800" smtClean="0"/>
              <a:t>There are a number of tools available to help evaluate working conditions</a:t>
            </a:r>
          </a:p>
          <a:p>
            <a:r>
              <a:rPr lang="en-US" sz="2800" smtClean="0"/>
              <a:t>Use the hierarchy of controls to find solutions to temperature-related work problems</a:t>
            </a:r>
          </a:p>
          <a:p>
            <a:r>
              <a:rPr lang="en-US" sz="2800" smtClean="0"/>
              <a:t>What information was useful to you?</a:t>
            </a:r>
          </a:p>
        </p:txBody>
      </p:sp>
    </p:spTree>
    <p:extLst>
      <p:ext uri="{BB962C8B-B14F-4D97-AF65-F5344CB8AC3E}">
        <p14:creationId xmlns:p14="http://schemas.microsoft.com/office/powerpoint/2010/main" val="17047807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ChangeArrowheads="1"/>
          </p:cNvSpPr>
          <p:nvPr/>
        </p:nvSpPr>
        <p:spPr bwMode="auto">
          <a:xfrm>
            <a:off x="457200" y="609600"/>
            <a:ext cx="8077200"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fontAlgn="base">
              <a:spcBef>
                <a:spcPct val="0"/>
              </a:spcBef>
              <a:spcAft>
                <a:spcPct val="0"/>
              </a:spcAft>
            </a:pPr>
            <a:r>
              <a:rPr lang="en-US" sz="2800">
                <a:solidFill>
                  <a:srgbClr val="FFFFFF"/>
                </a:solidFill>
              </a:rPr>
              <a:t>On August 11, 2006, Employee #1 was working his first day on the job. At approximately 8:45 p.m., Employee #1 began shaking and showing signs of a seizure. </a:t>
            </a:r>
          </a:p>
          <a:p>
            <a:pPr fontAlgn="base">
              <a:spcBef>
                <a:spcPct val="0"/>
              </a:spcBef>
              <a:spcAft>
                <a:spcPct val="0"/>
              </a:spcAft>
            </a:pPr>
            <a:r>
              <a:rPr lang="en-US" sz="2800">
                <a:solidFill>
                  <a:srgbClr val="FFFFFF"/>
                </a:solidFill>
              </a:rPr>
              <a:t>The Supervisor summoned emergency responders, who transported him to St. Francis Hospital. </a:t>
            </a:r>
          </a:p>
          <a:p>
            <a:pPr fontAlgn="base">
              <a:spcBef>
                <a:spcPct val="0"/>
              </a:spcBef>
              <a:spcAft>
                <a:spcPct val="0"/>
              </a:spcAft>
            </a:pPr>
            <a:r>
              <a:rPr lang="en-US" sz="2800">
                <a:solidFill>
                  <a:srgbClr val="FFFFFF"/>
                </a:solidFill>
              </a:rPr>
              <a:t>Employee #1 remained in the hospital until he suffered multi-organ failure and died. </a:t>
            </a:r>
          </a:p>
          <a:p>
            <a:pPr fontAlgn="base">
              <a:spcBef>
                <a:spcPct val="0"/>
              </a:spcBef>
              <a:spcAft>
                <a:spcPct val="0"/>
              </a:spcAft>
            </a:pPr>
            <a:r>
              <a:rPr lang="en-US" sz="2800">
                <a:solidFill>
                  <a:srgbClr val="FFFFFF"/>
                </a:solidFill>
              </a:rPr>
              <a:t>The temperature observed in the furnace area during OSHA's investigation reached 119 degrees Fahrenheit.</a:t>
            </a:r>
          </a:p>
        </p:txBody>
      </p:sp>
    </p:spTree>
    <p:extLst>
      <p:ext uri="{BB962C8B-B14F-4D97-AF65-F5344CB8AC3E}">
        <p14:creationId xmlns:p14="http://schemas.microsoft.com/office/powerpoint/2010/main" val="28740841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274638"/>
            <a:ext cx="8229600" cy="1782762"/>
          </a:xfrm>
        </p:spPr>
        <p:txBody>
          <a:bodyPr/>
          <a:lstStyle/>
          <a:p>
            <a:pPr eaLnBrk="1" hangingPunct="1"/>
            <a:r>
              <a:rPr lang="en-US" smtClean="0"/>
              <a:t>Very hot and very cold environments can be dangerous to your health</a:t>
            </a:r>
          </a:p>
        </p:txBody>
      </p:sp>
      <p:graphicFrame>
        <p:nvGraphicFramePr>
          <p:cNvPr id="7" name="Content Placeholder 6"/>
          <p:cNvGraphicFramePr>
            <a:graphicFrameLocks noGrp="1"/>
          </p:cNvGraphicFramePr>
          <p:nvPr>
            <p:ph sz="half" idx="1"/>
          </p:nvPr>
        </p:nvGraphicFramePr>
        <p:xfrm>
          <a:off x="457200" y="2362200"/>
          <a:ext cx="8305800" cy="3763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109146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smtClean="0"/>
              <a:t>How can we evaluate hot conditions?</a:t>
            </a:r>
          </a:p>
        </p:txBody>
      </p:sp>
      <p:sp>
        <p:nvSpPr>
          <p:cNvPr id="3" name="Content Placeholder 2"/>
          <p:cNvSpPr>
            <a:spLocks noGrp="1"/>
          </p:cNvSpPr>
          <p:nvPr>
            <p:ph sz="half" idx="1"/>
          </p:nvPr>
        </p:nvSpPr>
        <p:spPr>
          <a:xfrm>
            <a:off x="4724400" y="1600200"/>
            <a:ext cx="4038600" cy="4525963"/>
          </a:xfrm>
          <a:ln>
            <a:solidFill>
              <a:schemeClr val="bg1"/>
            </a:solidFill>
          </a:ln>
        </p:spPr>
        <p:txBody>
          <a:bodyPr/>
          <a:lstStyle/>
          <a:p>
            <a:r>
              <a:rPr lang="en-US" sz="3600" dirty="0" smtClean="0"/>
              <a:t>Wet Bulb Globe Temperature</a:t>
            </a:r>
          </a:p>
          <a:p>
            <a:pPr lvl="1"/>
            <a:r>
              <a:rPr lang="en-US" sz="3200" dirty="0" smtClean="0"/>
              <a:t>Recognized work/rest cycles</a:t>
            </a:r>
          </a:p>
          <a:p>
            <a:pPr lvl="1"/>
            <a:r>
              <a:rPr lang="en-US" sz="3200" dirty="0" smtClean="0"/>
              <a:t>Used by military since 1956</a:t>
            </a:r>
          </a:p>
          <a:p>
            <a:pPr marL="457200" lvl="1" indent="0">
              <a:buNone/>
            </a:pPr>
            <a:endParaRPr lang="en-US" sz="3200" dirty="0"/>
          </a:p>
        </p:txBody>
      </p:sp>
      <p:sp>
        <p:nvSpPr>
          <p:cNvPr id="5" name="Content Placeholder 4"/>
          <p:cNvSpPr>
            <a:spLocks noGrp="1"/>
          </p:cNvSpPr>
          <p:nvPr>
            <p:ph sz="half" idx="2"/>
          </p:nvPr>
        </p:nvSpPr>
        <p:spPr>
          <a:xfrm>
            <a:off x="533400" y="1600200"/>
            <a:ext cx="4038600" cy="4525963"/>
          </a:xfrm>
          <a:noFill/>
          <a:ln>
            <a:solidFill>
              <a:schemeClr val="bg1"/>
            </a:solidFill>
          </a:ln>
        </p:spPr>
        <p:txBody>
          <a:bodyPr/>
          <a:lstStyle/>
          <a:p>
            <a:r>
              <a:rPr lang="en-US" sz="3600" dirty="0" smtClean="0"/>
              <a:t>Heat Index</a:t>
            </a:r>
          </a:p>
          <a:p>
            <a:pPr lvl="1"/>
            <a:r>
              <a:rPr lang="en-US" sz="3200" dirty="0" smtClean="0"/>
              <a:t>No clear guidelines for work place application</a:t>
            </a:r>
          </a:p>
          <a:p>
            <a:pPr lvl="1"/>
            <a:r>
              <a:rPr lang="en-US" sz="3200" dirty="0" smtClean="0"/>
              <a:t>Used by National Weather Service since 1979</a:t>
            </a:r>
          </a:p>
          <a:p>
            <a:endParaRPr lang="en-US" dirty="0" smtClean="0"/>
          </a:p>
          <a:p>
            <a:endParaRPr lang="en-US" dirty="0"/>
          </a:p>
        </p:txBody>
      </p:sp>
    </p:spTree>
    <p:extLst>
      <p:ext uri="{BB962C8B-B14F-4D97-AF65-F5344CB8AC3E}">
        <p14:creationId xmlns:p14="http://schemas.microsoft.com/office/powerpoint/2010/main" val="39739998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Why not just use a thermometer?</a:t>
            </a:r>
            <a:endParaRPr lang="en-US" dirty="0"/>
          </a:p>
        </p:txBody>
      </p:sp>
      <p:pic>
        <p:nvPicPr>
          <p:cNvPr id="2050" name="Picture 2" descr="C:\Documents and Settings\TEMP\Local Settings\Temporary Internet Files\Content.IE5\4XU2MB0D\MC900364308[1].wmf"/>
          <p:cNvPicPr>
            <a:picLocks noGrp="1" noChangeAspect="1" noChangeArrowheads="1"/>
          </p:cNvPicPr>
          <p:nvPr>
            <p:ph idx="1"/>
          </p:nvPr>
        </p:nvPicPr>
        <p:blipFill>
          <a:blip r:embed="rId2" cstate="email">
            <a:extLst>
              <a:ext uri="{28A0092B-C50C-407E-A947-70E740481C1C}">
                <a14:useLocalDpi xmlns:a14="http://schemas.microsoft.com/office/drawing/2010/main" val="0"/>
              </a:ext>
            </a:extLst>
          </a:blip>
          <a:srcRect/>
          <a:stretch>
            <a:fillRect/>
          </a:stretch>
        </p:blipFill>
        <p:spPr bwMode="auto">
          <a:xfrm>
            <a:off x="2133600" y="1676400"/>
            <a:ext cx="4428592" cy="47799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98111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smtClean="0"/>
              <a:t>It’s not the air temperature, it’s the…</a:t>
            </a:r>
          </a:p>
        </p:txBody>
      </p:sp>
      <p:sp>
        <p:nvSpPr>
          <p:cNvPr id="9219" name="Content Placeholder 2"/>
          <p:cNvSpPr>
            <a:spLocks noGrp="1"/>
          </p:cNvSpPr>
          <p:nvPr>
            <p:ph idx="1"/>
          </p:nvPr>
        </p:nvSpPr>
        <p:spPr/>
        <p:txBody>
          <a:bodyPr/>
          <a:lstStyle/>
          <a:p>
            <a:pPr eaLnBrk="1" hangingPunct="1"/>
            <a:r>
              <a:rPr lang="en-US" smtClean="0"/>
              <a:t>Humidity</a:t>
            </a:r>
          </a:p>
          <a:p>
            <a:pPr eaLnBrk="1" hangingPunct="1"/>
            <a:r>
              <a:rPr lang="en-US" smtClean="0"/>
              <a:t>Air movement</a:t>
            </a:r>
          </a:p>
          <a:p>
            <a:pPr eaLnBrk="1" hangingPunct="1"/>
            <a:r>
              <a:rPr lang="en-US" smtClean="0"/>
              <a:t>Radiant heat sources</a:t>
            </a:r>
          </a:p>
          <a:p>
            <a:pPr eaLnBrk="1" hangingPunct="1"/>
            <a:r>
              <a:rPr lang="en-US" smtClean="0"/>
              <a:t>Level of clothing &amp; protective equipment</a:t>
            </a:r>
          </a:p>
          <a:p>
            <a:pPr eaLnBrk="1" hangingPunct="1"/>
            <a:r>
              <a:rPr lang="en-US" smtClean="0"/>
              <a:t>Physical exertion</a:t>
            </a:r>
          </a:p>
          <a:p>
            <a:pPr eaLnBrk="1" hangingPunct="1"/>
            <a:r>
              <a:rPr lang="en-US" smtClean="0"/>
              <a:t>Personal factors</a:t>
            </a:r>
          </a:p>
          <a:p>
            <a:pPr lvl="1" eaLnBrk="1" hangingPunct="1"/>
            <a:r>
              <a:rPr lang="en-US" smtClean="0"/>
              <a:t>Age, heath, medications, etc.</a:t>
            </a:r>
          </a:p>
        </p:txBody>
      </p:sp>
    </p:spTree>
    <p:extLst>
      <p:ext uri="{BB962C8B-B14F-4D97-AF65-F5344CB8AC3E}">
        <p14:creationId xmlns:p14="http://schemas.microsoft.com/office/powerpoint/2010/main" val="3108676421"/>
      </p:ext>
    </p:extLst>
  </p:cSld>
  <p:clrMapOvr>
    <a:masterClrMapping/>
  </p:clrMapOvr>
  <p:timing>
    <p:tnLst>
      <p:par>
        <p:cTn id="1" dur="indefinite" restart="never" nodeType="tmRoot"/>
      </p:par>
    </p:tnLst>
  </p:timing>
</p:sld>
</file>

<file path=ppt/theme/theme1.xml><?xml version="1.0" encoding="utf-8"?>
<a:theme xmlns:a="http://schemas.openxmlformats.org/drawingml/2006/main" name="UFCW Standard Presentation Template">
  <a:themeElements>
    <a:clrScheme name="UFCW Standard Presentatio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UFCW Standard Presentation Template">
      <a:majorFont>
        <a:latin typeface="Flexure"/>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UFCW Standard Presentatio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UFCW Standard Presentatio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UFCW Standard Presentatio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UFCW Standard Presentatio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UFCW Standard Presentatio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UFCW Standard Presentatio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UFCW Standard Presentatio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UFCW Standard Presentatio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UFCW Standard Presentatio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UFCW Standard Presentatio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UFCW Standard Presentatio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UFCW Standard Presentatio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B61C4E4D48AFF4C9947BDEDC2A95707" ma:contentTypeVersion="17" ma:contentTypeDescription="Create a new document." ma:contentTypeScope="" ma:versionID="f12ca13e00669fad0981ea1f115db7a4">
  <xsd:schema xmlns:xsd="http://www.w3.org/2001/XMLSchema" xmlns:xs="http://www.w3.org/2001/XMLSchema" xmlns:p="http://schemas.microsoft.com/office/2006/metadata/properties" xmlns:ns1="http://schemas.microsoft.com/sharepoint/v3" xmlns:ns3="0a41bae8-1d52-41d9-bc97-d51e2450aecf" xmlns:ns4="http://schemas.microsoft.com/sharepoint/v4" targetNamespace="http://schemas.microsoft.com/office/2006/metadata/properties" ma:root="true" ma:fieldsID="ebdb4f7dd67829e8b0a9b0dcbc12952b" ns1:_="" ns3:_="" ns4:_="">
    <xsd:import namespace="http://schemas.microsoft.com/sharepoint/v3"/>
    <xsd:import namespace="0a41bae8-1d52-41d9-bc97-d51e2450aecf"/>
    <xsd:import namespace="http://schemas.microsoft.com/sharepoint/v4"/>
    <xsd:element name="properties">
      <xsd:complexType>
        <xsd:sequence>
          <xsd:element name="documentManagement">
            <xsd:complexType>
              <xsd:all>
                <xsd:element ref="ns3:TaxKeywordTaxHTField" minOccurs="0"/>
                <xsd:element ref="ns3:TaxCatchAll" minOccurs="0"/>
                <xsd:element ref="ns1:EmailSender" minOccurs="0"/>
                <xsd:element ref="ns1:EmailTo" minOccurs="0"/>
                <xsd:element ref="ns1:EmailCc" minOccurs="0"/>
                <xsd:element ref="ns1:EmailFrom" minOccurs="0"/>
                <xsd:element ref="ns1:EmailSubject" minOccurs="0"/>
                <xsd:element ref="ns4:EmailHeaders" minOccurs="0"/>
                <xsd:element ref="ns3:_dlc_DocId" minOccurs="0"/>
                <xsd:element ref="ns3:_dlc_DocIdUrl" minOccurs="0"/>
                <xsd:element ref="ns3:_dlc_DocIdPersistId" minOccurs="0"/>
                <xsd:element ref="ns3:mf4392735a5b421a864f48412de7af0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EmailSender" ma:index="14" nillable="true" ma:displayName="E-Mail Sender" ma:hidden="true" ma:internalName="EmailSender">
      <xsd:simpleType>
        <xsd:restriction base="dms:Note">
          <xsd:maxLength value="255"/>
        </xsd:restriction>
      </xsd:simpleType>
    </xsd:element>
    <xsd:element name="EmailTo" ma:index="15" nillable="true" ma:displayName="E-Mail To" ma:hidden="true" ma:internalName="EmailTo">
      <xsd:simpleType>
        <xsd:restriction base="dms:Note">
          <xsd:maxLength value="255"/>
        </xsd:restriction>
      </xsd:simpleType>
    </xsd:element>
    <xsd:element name="EmailCc" ma:index="16" nillable="true" ma:displayName="E-Mail Cc" ma:hidden="true" ma:internalName="EmailCc">
      <xsd:simpleType>
        <xsd:restriction base="dms:Note">
          <xsd:maxLength value="255"/>
        </xsd:restriction>
      </xsd:simpleType>
    </xsd:element>
    <xsd:element name="EmailFrom" ma:index="17" nillable="true" ma:displayName="E-Mail From" ma:hidden="true" ma:internalName="EmailFrom">
      <xsd:simpleType>
        <xsd:restriction base="dms:Text"/>
      </xsd:simpleType>
    </xsd:element>
    <xsd:element name="EmailSubject" ma:index="18" nillable="true" ma:displayName="E-Mail Subject" ma:hidden="true" ma:internalName="EmailSubjec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a41bae8-1d52-41d9-bc97-d51e2450aecf" elementFormDefault="qualified">
    <xsd:import namespace="http://schemas.microsoft.com/office/2006/documentManagement/types"/>
    <xsd:import namespace="http://schemas.microsoft.com/office/infopath/2007/PartnerControls"/>
    <xsd:element name="TaxKeywordTaxHTField" ma:index="12" nillable="true" ma:taxonomy="true" ma:internalName="TaxKeywordTaxHTField" ma:taxonomyFieldName="TaxKeyword" ma:displayName="Enterprise Keywords" ma:fieldId="{23f27201-bee3-471e-b2e7-b64fd8b7ca38}" ma:taxonomyMulti="true" ma:sspId="a1efd1b3-b7ae-4789-9947-abc2d21263a6" ma:termSetId="00000000-0000-0000-0000-000000000000" ma:anchorId="00000000-0000-0000-0000-000000000000" ma:open="true" ma:isKeyword="true">
      <xsd:complexType>
        <xsd:sequence>
          <xsd:element ref="pc:Terms" minOccurs="0" maxOccurs="1"/>
        </xsd:sequence>
      </xsd:complexType>
    </xsd:element>
    <xsd:element name="TaxCatchAll" ma:index="13" nillable="true" ma:displayName="Taxonomy Catch All Column" ma:hidden="true" ma:list="{04ce148a-ea59-4bf9-be44-d87e32a46e5d}" ma:internalName="TaxCatchAll" ma:showField="CatchAllData" ma:web="0a41bae8-1d52-41d9-bc97-d51e2450aecf">
      <xsd:complexType>
        <xsd:complexContent>
          <xsd:extension base="dms:MultiChoiceLookup">
            <xsd:sequence>
              <xsd:element name="Value" type="dms:Lookup" maxOccurs="unbounded" minOccurs="0" nillable="true"/>
            </xsd:sequence>
          </xsd:extension>
        </xsd:complexContent>
      </xsd:complex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mf4392735a5b421a864f48412de7af0d" ma:index="24" nillable="true" ma:taxonomy="true" ma:internalName="mf4392735a5b421a864f48412de7af0d" ma:taxonomyFieldName="Local_x0020_Number" ma:displayName="Local Number" ma:indexed="true" ma:default="" ma:fieldId="{6f439273-5a5b-421a-864f-48412de7af0d}" ma:sspId="a1efd1b3-b7ae-4789-9947-abc2d21263a6" ma:termSetId="42c272d0-7249-461a-a618-04ab94c7b24e"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EmailHeaders" ma:index="19" nillable="true" ma:displayName="E-Mail Headers" ma:hidden="true" ma:internalName="EmailHeaders">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8"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9" ma:displayName="Subject"/>
        <xsd:element ref="dc:description" minOccurs="0" maxOccurs="1" ma:index="10" ma:displayName="Comments"/>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customXsn xmlns="http://schemas.microsoft.com/office/2006/metadata/customXsn">
  <xsnLocation/>
  <cached>True</cached>
  <openByDefault>True</openByDefault>
  <xsnScope/>
</customXsn>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p:properties xmlns:p="http://schemas.microsoft.com/office/2006/metadata/properties" xmlns:xsi="http://www.w3.org/2001/XMLSchema-instance" xmlns:pc="http://schemas.microsoft.com/office/infopath/2007/PartnerControls">
  <documentManagement>
    <mf4392735a5b421a864f48412de7af0d xmlns="0a41bae8-1d52-41d9-bc97-d51e2450aecf">
      <Terms xmlns="http://schemas.microsoft.com/office/infopath/2007/PartnerControls"/>
    </mf4392735a5b421a864f48412de7af0d>
    <EmailTo xmlns="http://schemas.microsoft.com/sharepoint/v3" xsi:nil="true"/>
    <TaxKeywordTaxHTField xmlns="0a41bae8-1d52-41d9-bc97-d51e2450aecf">
      <Terms xmlns="http://schemas.microsoft.com/office/infopath/2007/PartnerControls"/>
    </TaxKeywordTaxHTField>
    <EmailHeaders xmlns="http://schemas.microsoft.com/sharepoint/v4" xsi:nil="true"/>
    <EmailSender xmlns="http://schemas.microsoft.com/sharepoint/v3" xsi:nil="true"/>
    <EmailFrom xmlns="http://schemas.microsoft.com/sharepoint/v3" xsi:nil="true"/>
    <TaxCatchAll xmlns="0a41bae8-1d52-41d9-bc97-d51e2450aecf"/>
    <EmailSubject xmlns="http://schemas.microsoft.com/sharepoint/v3" xsi:nil="true"/>
    <EmailCc xmlns="http://schemas.microsoft.com/sharepoint/v3" xsi:nil="true"/>
  </documentManagement>
</p:properties>
</file>

<file path=customXml/itemProps1.xml><?xml version="1.0" encoding="utf-8"?>
<ds:datastoreItem xmlns:ds="http://schemas.openxmlformats.org/officeDocument/2006/customXml" ds:itemID="{C8D57A20-5666-40DE-B4E5-929F3A9FBE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a41bae8-1d52-41d9-bc97-d51e2450aecf"/>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8D27C7A-FF81-4AC2-9EFA-219B6794EE7F}">
  <ds:schemaRefs>
    <ds:schemaRef ds:uri="http://schemas.microsoft.com/sharepoint/events"/>
  </ds:schemaRefs>
</ds:datastoreItem>
</file>

<file path=customXml/itemProps3.xml><?xml version="1.0" encoding="utf-8"?>
<ds:datastoreItem xmlns:ds="http://schemas.openxmlformats.org/officeDocument/2006/customXml" ds:itemID="{F7A70586-A82C-45AB-AA19-006E4D8CB3D7}">
  <ds:schemaRefs>
    <ds:schemaRef ds:uri="http://schemas.microsoft.com/office/2006/metadata/customXsn"/>
  </ds:schemaRefs>
</ds:datastoreItem>
</file>

<file path=customXml/itemProps4.xml><?xml version="1.0" encoding="utf-8"?>
<ds:datastoreItem xmlns:ds="http://schemas.openxmlformats.org/officeDocument/2006/customXml" ds:itemID="{2A2E0B23-3A5C-46C7-9F1E-2B642E0B2166}">
  <ds:schemaRefs>
    <ds:schemaRef ds:uri="http://schemas.microsoft.com/sharepoint/v3/contenttype/forms"/>
  </ds:schemaRefs>
</ds:datastoreItem>
</file>

<file path=customXml/itemProps5.xml><?xml version="1.0" encoding="utf-8"?>
<ds:datastoreItem xmlns:ds="http://schemas.openxmlformats.org/officeDocument/2006/customXml" ds:itemID="{FBD136BF-52BA-4E34-8094-153EF2202DF6}">
  <ds:schemaRefs>
    <ds:schemaRef ds:uri="http://purl.org/dc/terms/"/>
    <ds:schemaRef ds:uri="http://schemas.microsoft.com/sharepoint/v3"/>
    <ds:schemaRef ds:uri="http://purl.org/dc/dcmitype/"/>
    <ds:schemaRef ds:uri="http://schemas.microsoft.com/office/2006/documentManagement/types"/>
    <ds:schemaRef ds:uri="http://schemas.openxmlformats.org/package/2006/metadata/core-properties"/>
    <ds:schemaRef ds:uri="0a41bae8-1d52-41d9-bc97-d51e2450aecf"/>
    <ds:schemaRef ds:uri="http://purl.org/dc/elements/1.1/"/>
    <ds:schemaRef ds:uri="http://schemas.microsoft.com/office/2006/metadata/properties"/>
    <ds:schemaRef ds:uri="http://www.w3.org/XML/1998/namespace"/>
    <ds:schemaRef ds:uri="http://schemas.microsoft.com/office/infopath/2007/PartnerControls"/>
    <ds:schemaRef ds:uri="http://schemas.microsoft.com/sharepoint/v4"/>
  </ds:schemaRefs>
</ds:datastoreItem>
</file>

<file path=docProps/app.xml><?xml version="1.0" encoding="utf-8"?>
<Properties xmlns="http://schemas.openxmlformats.org/officeDocument/2006/extended-properties" xmlns:vt="http://schemas.openxmlformats.org/officeDocument/2006/docPropsVTypes">
  <TotalTime>999</TotalTime>
  <Words>2349</Words>
  <Application>Microsoft Office PowerPoint</Application>
  <PresentationFormat>On-screen Show (4:3)</PresentationFormat>
  <Paragraphs>256</Paragraphs>
  <Slides>43</Slides>
  <Notes>29</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UFCW Standard Presentation Template</vt:lpstr>
      <vt:lpstr>Hazards of Extreme Temperatures</vt:lpstr>
      <vt:lpstr>Objectives</vt:lpstr>
      <vt:lpstr>Why do we care about heat or cold?</vt:lpstr>
      <vt:lpstr>PowerPoint Presentation</vt:lpstr>
      <vt:lpstr>PowerPoint Presentation</vt:lpstr>
      <vt:lpstr>Very hot and very cold environments can be dangerous to your health</vt:lpstr>
      <vt:lpstr>How can we evaluate hot conditions?</vt:lpstr>
      <vt:lpstr>Why not just use a thermometer?</vt:lpstr>
      <vt:lpstr>It’s not the air temperature, it’s the…</vt:lpstr>
      <vt:lpstr>Temperature vs Heat Index</vt:lpstr>
      <vt:lpstr>Heat &amp; Humidity = Heat Index</vt:lpstr>
      <vt:lpstr>Heat Index</vt:lpstr>
      <vt:lpstr>General Duty Clause</vt:lpstr>
      <vt:lpstr>What is WBGT?</vt:lpstr>
      <vt:lpstr>Work/Rest Cycle (WBGT only!)</vt:lpstr>
      <vt:lpstr>PowerPoint Presentation</vt:lpstr>
      <vt:lpstr>PowerPoint Presentation</vt:lpstr>
      <vt:lpstr>PowerPoint Presentation</vt:lpstr>
      <vt:lpstr>Management Concerns</vt:lpstr>
      <vt:lpstr>Where do we start?</vt:lpstr>
      <vt:lpstr>Instrument Evaluation Exercise</vt:lpstr>
      <vt:lpstr>Extech 42280</vt:lpstr>
      <vt:lpstr>Electronic WBGT</vt:lpstr>
      <vt:lpstr>Extech 42270</vt:lpstr>
      <vt:lpstr>Extech RHT10</vt:lpstr>
      <vt:lpstr>Extech Heat Watch</vt:lpstr>
      <vt:lpstr>PowerPoint Presentation</vt:lpstr>
      <vt:lpstr>Temperature extremes can result in impaired performance</vt:lpstr>
      <vt:lpstr>It’s not just the air temperature it’s the…</vt:lpstr>
      <vt:lpstr>Wind chill calculations don’t help much for indoor conditions</vt:lpstr>
      <vt:lpstr>How can we evaluate cold conditions?</vt:lpstr>
      <vt:lpstr>What can we do about cold conditions?</vt:lpstr>
      <vt:lpstr>Engineering Controls</vt:lpstr>
      <vt:lpstr>PowerPoint Presentation</vt:lpstr>
      <vt:lpstr>PowerPoint Presentation</vt:lpstr>
      <vt:lpstr>Administrative Controls - Training</vt:lpstr>
      <vt:lpstr>Administrative Controls – Buddy System/ Restricted Exposure Time</vt:lpstr>
      <vt:lpstr>PPE – How do we know if PPE is adequate?</vt:lpstr>
      <vt:lpstr>There is a standard for testing and rating cold-protective gloves</vt:lpstr>
      <vt:lpstr>PowerPoint Presentation</vt:lpstr>
      <vt:lpstr> Enforcement</vt:lpstr>
      <vt:lpstr>What can we do?</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Hazards of Extreme Temperatures</dc:title>
  <dc:creator>UFCWuser</dc:creator>
  <cp:lastModifiedBy>Vosburgh, Linda - OSHA</cp:lastModifiedBy>
  <cp:revision>20</cp:revision>
  <dcterms:created xsi:type="dcterms:W3CDTF">2012-04-11T01:07:41Z</dcterms:created>
  <dcterms:modified xsi:type="dcterms:W3CDTF">2014-02-19T16:30:22Z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0x010100FB61C4E4D48AFF4C9947BDEDC2A95707</vt:lpwstr>
  </property>
</Properties>
</file>