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686" y="-5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7571715-BDA1-474F-A67A-63B399804BB9}" type="datetimeFigureOut">
              <a:rPr lang="en-US" smtClean="0"/>
              <a:pPr/>
              <a:t>12/13/2013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9C41D06-6C18-40DA-B561-BF4402C18E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C41D06-6C18-40DA-B561-BF4402C18E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C41D06-6C18-40DA-B561-BF4402C18E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C41D06-6C18-40DA-B561-BF4402C18E2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9C41D06-6C18-40DA-B561-BF4402C18E2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9C41D06-6C18-40DA-B561-BF4402C18E2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9C41D06-6C18-40DA-B561-BF4402C18E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9C41D06-6C18-40DA-B561-BF4402C18E2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7571715-BDA1-474F-A67A-63B399804BB9}" type="datetimeFigureOut">
              <a:rPr lang="en-US" smtClean="0"/>
              <a:pPr/>
              <a:t>12/13/2013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9C41D06-6C18-40DA-B561-BF4402C18E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7571715-BDA1-474F-A67A-63B399804BB9}" type="datetimeFigureOut">
              <a:rPr lang="en-US" smtClean="0"/>
              <a:pPr/>
              <a:t>12/13/2013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9C41D06-6C18-40DA-B561-BF4402C18E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7571715-BDA1-474F-A67A-63B399804BB9}" type="datetimeFigureOut">
              <a:rPr lang="en-US" smtClean="0"/>
              <a:pPr/>
              <a:t>12/13/2013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9C41D06-6C18-40DA-B561-BF4402C18E2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7571715-BDA1-474F-A67A-63B399804BB9}" type="datetimeFigureOut">
              <a:rPr lang="en-US" smtClean="0"/>
              <a:pPr/>
              <a:t>12/13/2013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9C41D06-6C18-40DA-B561-BF4402C18E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1829761"/>
          </a:xfrm>
        </p:spPr>
        <p:txBody>
          <a:bodyPr>
            <a:normAutofit/>
          </a:bodyPr>
          <a:lstStyle/>
          <a:p>
            <a:r>
              <a:rPr lang="en-US" dirty="0" smtClean="0"/>
              <a:t>Slips, Trips and Falls Prevention</a:t>
            </a:r>
            <a:endParaRPr lang="en-US" dirty="0"/>
          </a:p>
        </p:txBody>
      </p:sp>
      <p:sp>
        <p:nvSpPr>
          <p:cNvPr id="4" name="TextBox 3"/>
          <p:cNvSpPr txBox="1"/>
          <p:nvPr/>
        </p:nvSpPr>
        <p:spPr>
          <a:xfrm>
            <a:off x="189186" y="5715000"/>
            <a:ext cx="8686800" cy="954107"/>
          </a:xfrm>
          <a:prstGeom prst="rect">
            <a:avLst/>
          </a:prstGeom>
          <a:noFill/>
        </p:spPr>
        <p:txBody>
          <a:bodyPr wrap="square" rtlCol="0">
            <a:spAutoFit/>
          </a:bodyPr>
          <a:lstStyle/>
          <a:p>
            <a:r>
              <a:rPr lang="en-US" sz="1400" dirty="0">
                <a:solidFill>
                  <a:srgbClr val="000000"/>
                </a:solidFill>
                <a:latin typeface="Lucida Sans Unicode" charset="0"/>
              </a:rPr>
              <a:t>This material was produced under grant numbers SH-22300-11-F-17 from the Occupational Safety and Health administration, U.S. Dept. of Labor.  It does not necessarily reflect the views or policies of the U.S. Department of Labor, nor does mention of trade names, commercial products, or organizations imply endorsement by the U. S. Government. </a:t>
            </a:r>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Slips, Trips and Falls can cause injury, lost work time and death.</a:t>
            </a:r>
          </a:p>
          <a:p>
            <a:endParaRPr lang="en-US" dirty="0" smtClean="0"/>
          </a:p>
          <a:p>
            <a:r>
              <a:rPr lang="en-US" dirty="0" smtClean="0"/>
              <a:t>OSHA Fall Protection requirements exist at:</a:t>
            </a:r>
          </a:p>
          <a:p>
            <a:pPr lvl="1"/>
            <a:r>
              <a:rPr lang="en-US" dirty="0" smtClean="0"/>
              <a:t>Subpart D-Walking and Working Surfaces</a:t>
            </a:r>
          </a:p>
          <a:p>
            <a:pPr lvl="1"/>
            <a:r>
              <a:rPr lang="en-US" dirty="0" smtClean="0"/>
              <a:t>Subpart F-Powered Platforms, </a:t>
            </a:r>
            <a:r>
              <a:rPr lang="en-US" dirty="0" err="1" smtClean="0"/>
              <a:t>Manlifts</a:t>
            </a:r>
            <a:r>
              <a:rPr lang="en-US" dirty="0" smtClean="0"/>
              <a:t> and Vehicle-Mounted Work Platforms</a:t>
            </a:r>
          </a:p>
          <a:p>
            <a:pPr lvl="1"/>
            <a:r>
              <a:rPr lang="en-US" dirty="0" smtClean="0"/>
              <a:t>Subpart R-Special Industries</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Injury and Death</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Slips can be caused by wet surfaces, spills, or weather hazards like ice and snow.</a:t>
            </a:r>
          </a:p>
          <a:p>
            <a:endParaRPr lang="en-US" dirty="0" smtClean="0"/>
          </a:p>
          <a:p>
            <a:r>
              <a:rPr lang="en-US" dirty="0" smtClean="0"/>
              <a:t>Clean up spills right away</a:t>
            </a:r>
          </a:p>
          <a:p>
            <a:pPr>
              <a:buNone/>
            </a:pPr>
            <a:endParaRPr lang="en-US" dirty="0" smtClean="0"/>
          </a:p>
          <a:p>
            <a:r>
              <a:rPr lang="en-US" dirty="0" smtClean="0"/>
              <a:t>Don’t let grease accumulate</a:t>
            </a:r>
          </a:p>
          <a:p>
            <a:endParaRPr lang="en-US" dirty="0" smtClean="0"/>
          </a:p>
          <a:p>
            <a:r>
              <a:rPr lang="en-US" dirty="0" smtClean="0"/>
              <a:t>Add traction for wet floors</a:t>
            </a:r>
          </a:p>
          <a:p>
            <a:endParaRPr lang="en-US" dirty="0" smtClean="0"/>
          </a:p>
          <a:p>
            <a:r>
              <a:rPr lang="en-US" dirty="0" smtClean="0"/>
              <a:t>Practice safe walking skills</a:t>
            </a:r>
          </a:p>
          <a:p>
            <a:pPr lvl="1"/>
            <a:r>
              <a:rPr lang="en-US" dirty="0" smtClean="0"/>
              <a:t>Take short steps-center of balance under you</a:t>
            </a:r>
          </a:p>
          <a:p>
            <a:pPr lvl="1"/>
            <a:r>
              <a:rPr lang="en-US" dirty="0" smtClean="0"/>
              <a:t>Move slowly</a:t>
            </a:r>
          </a:p>
          <a:p>
            <a:pPr lvl="1"/>
            <a:endParaRPr lang="en-US" dirty="0" smtClean="0"/>
          </a:p>
          <a:p>
            <a:pPr lvl="1"/>
            <a:endParaRPr lang="en-US" dirty="0" smtClean="0"/>
          </a:p>
          <a:p>
            <a:pPr lvl="1">
              <a:buNone/>
            </a:pPr>
            <a:endParaRPr lang="en-US" dirty="0" smtClean="0"/>
          </a:p>
        </p:txBody>
      </p:sp>
      <p:sp>
        <p:nvSpPr>
          <p:cNvPr id="3" name="Title 2"/>
          <p:cNvSpPr>
            <a:spLocks noGrp="1"/>
          </p:cNvSpPr>
          <p:nvPr>
            <p:ph type="title"/>
          </p:nvPr>
        </p:nvSpPr>
        <p:spPr/>
        <p:txBody>
          <a:bodyPr/>
          <a:lstStyle/>
          <a:p>
            <a:r>
              <a:rPr lang="en-US" dirty="0" smtClean="0"/>
              <a:t>What happens when you slip?</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Your foot hits an object and moving momentum throws you off balance.</a:t>
            </a:r>
          </a:p>
          <a:p>
            <a:endParaRPr lang="en-US" dirty="0" smtClean="0"/>
          </a:p>
          <a:p>
            <a:r>
              <a:rPr lang="en-US" dirty="0" smtClean="0"/>
              <a:t>Eliminate loose footing hazards</a:t>
            </a:r>
          </a:p>
          <a:p>
            <a:r>
              <a:rPr lang="en-US" dirty="0" smtClean="0"/>
              <a:t>Keep cords out of walkways</a:t>
            </a:r>
          </a:p>
          <a:p>
            <a:r>
              <a:rPr lang="en-US" dirty="0" smtClean="0"/>
              <a:t>Keep walkways clear of objects or debris</a:t>
            </a:r>
          </a:p>
          <a:p>
            <a:r>
              <a:rPr lang="en-US" dirty="0" smtClean="0"/>
              <a:t>Keep areas well lit</a:t>
            </a:r>
          </a:p>
          <a:p>
            <a:r>
              <a:rPr lang="en-US" dirty="0" smtClean="0"/>
              <a:t>Use handrails and scan path</a:t>
            </a:r>
          </a:p>
          <a:p>
            <a:endParaRPr lang="en-US" dirty="0" smtClean="0"/>
          </a:p>
        </p:txBody>
      </p:sp>
      <p:sp>
        <p:nvSpPr>
          <p:cNvPr id="3" name="Title 2"/>
          <p:cNvSpPr>
            <a:spLocks noGrp="1"/>
          </p:cNvSpPr>
          <p:nvPr>
            <p:ph type="title"/>
          </p:nvPr>
        </p:nvSpPr>
        <p:spPr/>
        <p:txBody>
          <a:bodyPr/>
          <a:lstStyle/>
          <a:p>
            <a:r>
              <a:rPr lang="en-US" dirty="0" smtClean="0"/>
              <a:t>What happens when your trip?</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Falls occur when you move too far off your center of balance.</a:t>
            </a:r>
          </a:p>
          <a:p>
            <a:endParaRPr lang="en-US" dirty="0" smtClean="0"/>
          </a:p>
          <a:p>
            <a:r>
              <a:rPr lang="en-US" dirty="0" smtClean="0"/>
              <a:t>Use a proper ladder and check its condition before climbing, secure its position</a:t>
            </a:r>
          </a:p>
          <a:p>
            <a:r>
              <a:rPr lang="en-US" dirty="0" smtClean="0"/>
              <a:t>You need both hands for climbing-hoist materials</a:t>
            </a:r>
          </a:p>
          <a:p>
            <a:endParaRPr lang="en-US" dirty="0" smtClean="0"/>
          </a:p>
          <a:p>
            <a:r>
              <a:rPr lang="en-US" dirty="0" smtClean="0"/>
              <a:t>Scaffolds can be dangerous—check 29 CFR 1910.28</a:t>
            </a:r>
          </a:p>
          <a:p>
            <a:endParaRPr lang="en-US" dirty="0" smtClean="0"/>
          </a:p>
          <a:p>
            <a:r>
              <a:rPr lang="en-US" dirty="0" smtClean="0"/>
              <a:t>Fall protection can be prevention of falls or arresting a worker who falls—learn employer’s fall protection system</a:t>
            </a:r>
          </a:p>
          <a:p>
            <a:endParaRPr lang="en-US" dirty="0" smtClean="0"/>
          </a:p>
        </p:txBody>
      </p:sp>
      <p:sp>
        <p:nvSpPr>
          <p:cNvPr id="3" name="Title 2"/>
          <p:cNvSpPr>
            <a:spLocks noGrp="1"/>
          </p:cNvSpPr>
          <p:nvPr>
            <p:ph type="title"/>
          </p:nvPr>
        </p:nvSpPr>
        <p:spPr/>
        <p:txBody>
          <a:bodyPr/>
          <a:lstStyle/>
          <a:p>
            <a:r>
              <a:rPr lang="en-US" dirty="0" smtClean="0"/>
              <a:t>What happens when you fall?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1">
              <a:buNone/>
            </a:pPr>
            <a:endParaRPr lang="en-US" dirty="0" smtClean="0"/>
          </a:p>
          <a:p>
            <a:pPr lvl="1"/>
            <a:r>
              <a:rPr lang="en-US" dirty="0" smtClean="0"/>
              <a:t>Guardrail Systems and Toe Boards</a:t>
            </a:r>
          </a:p>
          <a:p>
            <a:pPr lvl="1">
              <a:buNone/>
            </a:pPr>
            <a:endParaRPr lang="en-US" dirty="0" smtClean="0"/>
          </a:p>
          <a:p>
            <a:pPr lvl="1"/>
            <a:r>
              <a:rPr lang="en-US" dirty="0" smtClean="0"/>
              <a:t>Handrails and Stair Rail Systems</a:t>
            </a:r>
          </a:p>
          <a:p>
            <a:pPr lvl="1">
              <a:buNone/>
            </a:pPr>
            <a:endParaRPr lang="en-US" dirty="0" smtClean="0"/>
          </a:p>
          <a:p>
            <a:pPr lvl="1"/>
            <a:r>
              <a:rPr lang="en-US" dirty="0" smtClean="0"/>
              <a:t>Designated Areas</a:t>
            </a:r>
          </a:p>
          <a:p>
            <a:pPr lvl="1">
              <a:buNone/>
            </a:pPr>
            <a:endParaRPr lang="en-US" dirty="0" smtClean="0"/>
          </a:p>
          <a:p>
            <a:pPr lvl="1"/>
            <a:r>
              <a:rPr lang="en-US" dirty="0" smtClean="0"/>
              <a:t>Hole Covers</a:t>
            </a:r>
          </a:p>
          <a:p>
            <a:pPr lvl="1">
              <a:buNone/>
            </a:pPr>
            <a:endParaRPr lang="en-US" dirty="0" smtClean="0"/>
          </a:p>
          <a:p>
            <a:pPr lvl="1"/>
            <a:r>
              <a:rPr lang="en-US" dirty="0" smtClean="0"/>
              <a:t>Ladder Cages</a:t>
            </a:r>
          </a:p>
          <a:p>
            <a:pPr lvl="1">
              <a:buNone/>
            </a:pPr>
            <a:endParaRPr lang="en-US" dirty="0" smtClean="0"/>
          </a:p>
          <a:p>
            <a:pPr lvl="1"/>
            <a:r>
              <a:rPr lang="en-US" dirty="0" smtClean="0"/>
              <a:t>Ramps and Bridging Devices</a:t>
            </a:r>
          </a:p>
          <a:p>
            <a:pPr lvl="1"/>
            <a:endParaRPr lang="en-US" dirty="0"/>
          </a:p>
        </p:txBody>
      </p:sp>
      <p:sp>
        <p:nvSpPr>
          <p:cNvPr id="3" name="Title 2"/>
          <p:cNvSpPr>
            <a:spLocks noGrp="1"/>
          </p:cNvSpPr>
          <p:nvPr>
            <p:ph type="title"/>
          </p:nvPr>
        </p:nvSpPr>
        <p:spPr/>
        <p:txBody>
          <a:bodyPr>
            <a:normAutofit fontScale="90000"/>
          </a:bodyPr>
          <a:lstStyle/>
          <a:p>
            <a:r>
              <a:rPr lang="en-US" dirty="0" smtClean="0"/>
              <a:t>Employer Program Preventing Falls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Safety Nets</a:t>
            </a:r>
          </a:p>
          <a:p>
            <a:pPr>
              <a:buNone/>
            </a:pPr>
            <a:endParaRPr lang="en-US" dirty="0" smtClean="0"/>
          </a:p>
          <a:p>
            <a:r>
              <a:rPr lang="en-US" dirty="0" smtClean="0"/>
              <a:t>Personal Fall Protection</a:t>
            </a:r>
          </a:p>
          <a:p>
            <a:pPr lvl="1"/>
            <a:r>
              <a:rPr lang="en-US" dirty="0" smtClean="0"/>
              <a:t>Anchor</a:t>
            </a:r>
          </a:p>
          <a:p>
            <a:pPr lvl="1"/>
            <a:r>
              <a:rPr lang="en-US" dirty="0" smtClean="0"/>
              <a:t>Connector</a:t>
            </a:r>
          </a:p>
          <a:p>
            <a:pPr lvl="1"/>
            <a:r>
              <a:rPr lang="en-US" dirty="0" smtClean="0"/>
              <a:t>Harness</a:t>
            </a:r>
          </a:p>
          <a:p>
            <a:pPr lvl="1"/>
            <a:r>
              <a:rPr lang="en-US" dirty="0" smtClean="0"/>
              <a:t>Lanyard</a:t>
            </a:r>
          </a:p>
          <a:p>
            <a:pPr lvl="1"/>
            <a:r>
              <a:rPr lang="en-US" dirty="0" smtClean="0"/>
              <a:t>Deceleration Device</a:t>
            </a:r>
          </a:p>
          <a:p>
            <a:pPr lvl="1"/>
            <a:r>
              <a:rPr lang="en-US" dirty="0" smtClean="0"/>
              <a:t>Life line</a:t>
            </a:r>
          </a:p>
          <a:p>
            <a:pPr lvl="1"/>
            <a:r>
              <a:rPr lang="en-US" dirty="0" smtClean="0"/>
              <a:t>Positioning Device System</a:t>
            </a:r>
          </a:p>
          <a:p>
            <a:pPr>
              <a:buNone/>
            </a:pPr>
            <a:r>
              <a:rPr lang="en-US" dirty="0" smtClean="0"/>
              <a:t>		</a:t>
            </a:r>
            <a:endParaRPr lang="en-US" dirty="0"/>
          </a:p>
        </p:txBody>
      </p:sp>
      <p:sp>
        <p:nvSpPr>
          <p:cNvPr id="3" name="Title 2"/>
          <p:cNvSpPr>
            <a:spLocks noGrp="1"/>
          </p:cNvSpPr>
          <p:nvPr>
            <p:ph type="title"/>
          </p:nvPr>
        </p:nvSpPr>
        <p:spPr/>
        <p:txBody>
          <a:bodyPr/>
          <a:lstStyle/>
          <a:p>
            <a:r>
              <a:rPr lang="en-US" dirty="0" smtClean="0"/>
              <a:t>Fall Arrest Systems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normAutofit/>
          </a:bodyPr>
          <a:lstStyle/>
          <a:p>
            <a:r>
              <a:rPr lang="en-US" sz="2400" dirty="0" smtClean="0"/>
              <a:t>Inspect equipment for damage</a:t>
            </a:r>
          </a:p>
          <a:p>
            <a:r>
              <a:rPr lang="en-US" sz="2400" dirty="0" smtClean="0"/>
              <a:t>Explain application limits</a:t>
            </a:r>
          </a:p>
          <a:p>
            <a:r>
              <a:rPr lang="en-US" sz="2400" dirty="0" smtClean="0"/>
              <a:t>Describe methods for use and intended functions</a:t>
            </a:r>
          </a:p>
          <a:p>
            <a:r>
              <a:rPr lang="en-US" sz="2400" dirty="0" smtClean="0"/>
              <a:t>Demonstrate how to put on, adjust and connect</a:t>
            </a:r>
          </a:p>
          <a:p>
            <a:r>
              <a:rPr lang="en-US" sz="2400" dirty="0" smtClean="0"/>
              <a:t>Demonstrate anchoring and tie-off techniques</a:t>
            </a:r>
          </a:p>
          <a:p>
            <a:r>
              <a:rPr lang="en-US" sz="2400" dirty="0" smtClean="0"/>
              <a:t>Describe emergency rescue plans/implementation</a:t>
            </a:r>
          </a:p>
          <a:p>
            <a:r>
              <a:rPr lang="en-US" sz="2400" dirty="0" smtClean="0"/>
              <a:t>Practice maintenance and storage</a:t>
            </a:r>
          </a:p>
          <a:p>
            <a:endParaRPr lang="en-US" dirty="0"/>
          </a:p>
        </p:txBody>
      </p:sp>
      <p:sp>
        <p:nvSpPr>
          <p:cNvPr id="3" name="Title 2"/>
          <p:cNvSpPr>
            <a:spLocks noGrp="1"/>
          </p:cNvSpPr>
          <p:nvPr>
            <p:ph type="title"/>
          </p:nvPr>
        </p:nvSpPr>
        <p:spPr>
          <a:xfrm>
            <a:off x="304800" y="274638"/>
            <a:ext cx="8839200" cy="1143000"/>
          </a:xfrm>
        </p:spPr>
        <p:txBody>
          <a:bodyPr>
            <a:noAutofit/>
          </a:bodyPr>
          <a:lstStyle/>
          <a:p>
            <a:r>
              <a:rPr lang="en-US" sz="3600" dirty="0" smtClean="0"/>
              <a:t>Use Personal Fall Protection Correctly</a:t>
            </a:r>
            <a:endParaRPr lang="en-US"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106</TotalTime>
  <Words>353</Words>
  <Application>Microsoft Office PowerPoint</Application>
  <PresentationFormat>On-screen Show (4:3)</PresentationFormat>
  <Paragraphs>72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Slips, Trips and Falls Prevention</vt:lpstr>
      <vt:lpstr>Injury and Death</vt:lpstr>
      <vt:lpstr>What happens when you slip?</vt:lpstr>
      <vt:lpstr>What happens when your trip?</vt:lpstr>
      <vt:lpstr>What happens when you fall?</vt:lpstr>
      <vt:lpstr>Employer Program Preventing Falls</vt:lpstr>
      <vt:lpstr>Fall Arrest Systems</vt:lpstr>
      <vt:lpstr>Use Personal Fall Protection Correctly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Metals Fabrication and Slips, Trips and Falls Prevention</dc:title>
  <dc:creator>Joseph Zanoni</dc:creator>
  <cp:lastModifiedBy>Vosburgh, Linda - OSHA</cp:lastModifiedBy>
  <cp:revision>14</cp:revision>
  <dcterms:created xsi:type="dcterms:W3CDTF">2012-03-26T17:09:23Z</dcterms:created>
  <dcterms:modified xsi:type="dcterms:W3CDTF">2013-12-13T13:46:37Z</dcterms:modified>
</cp:coreProperties>
</file>