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4" r:id="rId4"/>
    <p:sldMasterId id="2147483718" r:id="rId5"/>
    <p:sldMasterId id="2147483752" r:id="rId6"/>
  </p:sldMasterIdLst>
  <p:notesMasterIdLst>
    <p:notesMasterId r:id="rId21"/>
  </p:notesMasterIdLst>
  <p:handoutMasterIdLst>
    <p:handoutMasterId r:id="rId22"/>
  </p:handoutMasterIdLst>
  <p:sldIdLst>
    <p:sldId id="320" r:id="rId7"/>
    <p:sldId id="323" r:id="rId8"/>
    <p:sldId id="284" r:id="rId9"/>
    <p:sldId id="309" r:id="rId10"/>
    <p:sldId id="285" r:id="rId11"/>
    <p:sldId id="286" r:id="rId12"/>
    <p:sldId id="288" r:id="rId13"/>
    <p:sldId id="311" r:id="rId14"/>
    <p:sldId id="312" r:id="rId15"/>
    <p:sldId id="316" r:id="rId16"/>
    <p:sldId id="298" r:id="rId17"/>
    <p:sldId id="321" r:id="rId18"/>
    <p:sldId id="322" r:id="rId19"/>
    <p:sldId id="307" r:id="rId20"/>
  </p:sldIdLst>
  <p:sldSz cx="9144000" cy="6858000" type="screen4x3"/>
  <p:notesSz cx="7010400" cy="9296400"/>
  <p:custDataLst>
    <p:tags r:id="rId23"/>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niel" initials="D"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3678"/>
    <a:srgbClr val="BCD5FA"/>
  </p:clrMru>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703" autoAdjust="0"/>
    <p:restoredTop sz="83667" autoAdjust="0"/>
  </p:normalViewPr>
  <p:slideViewPr>
    <p:cSldViewPr>
      <p:cViewPr varScale="1">
        <p:scale>
          <a:sx n="73" d="100"/>
          <a:sy n="73" d="100"/>
        </p:scale>
        <p:origin x="-1656"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ags" Target="tags/tag1.xml"/><Relationship Id="rId28"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handoutMaster" Target="handoutMasters/handoutMaster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1647506-B2B2-4EAD-BB61-4D27982439A2}" type="doc">
      <dgm:prSet loTypeId="urn:microsoft.com/office/officeart/2005/8/layout/hProcess9" loCatId="process" qsTypeId="urn:microsoft.com/office/officeart/2005/8/quickstyle/simple1#2" qsCatId="simple" csTypeId="urn:microsoft.com/office/officeart/2005/8/colors/accent2_2" csCatId="accent2" phldr="1"/>
      <dgm:spPr/>
    </dgm:pt>
    <dgm:pt modelId="{684E3003-B184-4E66-A959-5A028427ABDF}">
      <dgm:prSet phldrT="[Text]"/>
      <dgm:spPr>
        <a:solidFill>
          <a:srgbClr val="093678"/>
        </a:solidFill>
      </dgm:spPr>
      <dgm:t>
        <a:bodyPr/>
        <a:lstStyle/>
        <a:p>
          <a:r>
            <a:rPr lang="en-US" dirty="0" smtClean="0"/>
            <a:t>Del conocimiento</a:t>
          </a:r>
          <a:endParaRPr lang="en-US" dirty="0"/>
        </a:p>
      </dgm:t>
    </dgm:pt>
    <dgm:pt modelId="{2B74CC15-2454-44DC-AE48-F658979D16F4}" type="parTrans" cxnId="{84C29B3D-800C-476A-B787-4E7549119B04}">
      <dgm:prSet/>
      <dgm:spPr/>
      <dgm:t>
        <a:bodyPr/>
        <a:lstStyle/>
        <a:p>
          <a:endParaRPr lang="en-US"/>
        </a:p>
      </dgm:t>
    </dgm:pt>
    <dgm:pt modelId="{C9F7111F-CC73-48D7-BCED-996743A49D47}" type="sibTrans" cxnId="{84C29B3D-800C-476A-B787-4E7549119B04}">
      <dgm:prSet/>
      <dgm:spPr/>
      <dgm:t>
        <a:bodyPr/>
        <a:lstStyle/>
        <a:p>
          <a:endParaRPr lang="en-US"/>
        </a:p>
      </dgm:t>
    </dgm:pt>
    <dgm:pt modelId="{5025C9B6-8B28-4C0E-945C-C733E3E189A2}">
      <dgm:prSet phldrT="[Text]"/>
      <dgm:spPr>
        <a:solidFill>
          <a:srgbClr val="093678"/>
        </a:solidFill>
      </dgm:spPr>
      <dgm:t>
        <a:bodyPr/>
        <a:lstStyle/>
        <a:p>
          <a:r>
            <a:rPr lang="en-US" dirty="0" smtClean="0"/>
            <a:t>a la</a:t>
          </a:r>
          <a:endParaRPr lang="en-US" dirty="0"/>
        </a:p>
      </dgm:t>
    </dgm:pt>
    <dgm:pt modelId="{939DE8E9-C817-4085-ABB3-1A35573AD32E}" type="parTrans" cxnId="{598C8A68-0259-4DD7-9C54-D2F1E6BDD7FB}">
      <dgm:prSet/>
      <dgm:spPr/>
      <dgm:t>
        <a:bodyPr/>
        <a:lstStyle/>
        <a:p>
          <a:endParaRPr lang="en-US"/>
        </a:p>
      </dgm:t>
    </dgm:pt>
    <dgm:pt modelId="{AB099C59-D2D3-417B-940A-740CFE3305CD}" type="sibTrans" cxnId="{598C8A68-0259-4DD7-9C54-D2F1E6BDD7FB}">
      <dgm:prSet/>
      <dgm:spPr/>
      <dgm:t>
        <a:bodyPr/>
        <a:lstStyle/>
        <a:p>
          <a:endParaRPr lang="en-US"/>
        </a:p>
      </dgm:t>
    </dgm:pt>
    <dgm:pt modelId="{CFCF6060-06E9-4EC1-AF27-C45558EFD2E0}">
      <dgm:prSet phldrT="[Text]"/>
      <dgm:spPr>
        <a:solidFill>
          <a:srgbClr val="093678"/>
        </a:solidFill>
      </dgm:spPr>
      <dgm:t>
        <a:bodyPr/>
        <a:lstStyle/>
        <a:p>
          <a:r>
            <a:rPr lang="en-US" dirty="0" smtClean="0"/>
            <a:t>acción</a:t>
          </a:r>
          <a:endParaRPr lang="en-US" dirty="0"/>
        </a:p>
      </dgm:t>
    </dgm:pt>
    <dgm:pt modelId="{0F23EB55-FBC4-4B19-85B0-A5EEB7E0FE7C}" type="parTrans" cxnId="{8616BFC6-7B5C-4BE1-9844-365CEEDE902B}">
      <dgm:prSet/>
      <dgm:spPr/>
      <dgm:t>
        <a:bodyPr/>
        <a:lstStyle/>
        <a:p>
          <a:endParaRPr lang="en-US"/>
        </a:p>
      </dgm:t>
    </dgm:pt>
    <dgm:pt modelId="{8919BFBC-3334-4A4D-8980-5E039BD17D71}" type="sibTrans" cxnId="{8616BFC6-7B5C-4BE1-9844-365CEEDE902B}">
      <dgm:prSet/>
      <dgm:spPr/>
      <dgm:t>
        <a:bodyPr/>
        <a:lstStyle/>
        <a:p>
          <a:endParaRPr lang="en-US"/>
        </a:p>
      </dgm:t>
    </dgm:pt>
    <dgm:pt modelId="{4D339F2D-3F39-4A10-AAED-5FA31BE3C197}" type="pres">
      <dgm:prSet presAssocID="{11647506-B2B2-4EAD-BB61-4D27982439A2}" presName="CompostProcess" presStyleCnt="0">
        <dgm:presLayoutVars>
          <dgm:dir/>
          <dgm:resizeHandles val="exact"/>
        </dgm:presLayoutVars>
      </dgm:prSet>
      <dgm:spPr/>
    </dgm:pt>
    <dgm:pt modelId="{4521D855-2662-4381-91D4-69A4875763E3}" type="pres">
      <dgm:prSet presAssocID="{11647506-B2B2-4EAD-BB61-4D27982439A2}" presName="arrow" presStyleLbl="bgShp" presStyleIdx="0" presStyleCnt="1"/>
      <dgm:spPr>
        <a:solidFill>
          <a:srgbClr val="BCD5FA"/>
        </a:solidFill>
      </dgm:spPr>
    </dgm:pt>
    <dgm:pt modelId="{F2F7C1D0-38A7-46F2-96E4-0991EBEE0CCE}" type="pres">
      <dgm:prSet presAssocID="{11647506-B2B2-4EAD-BB61-4D27982439A2}" presName="linearProcess" presStyleCnt="0"/>
      <dgm:spPr/>
    </dgm:pt>
    <dgm:pt modelId="{197C93C1-87CF-4EA5-A843-A86CF5A5925E}" type="pres">
      <dgm:prSet presAssocID="{684E3003-B184-4E66-A959-5A028427ABDF}" presName="textNode" presStyleLbl="node1" presStyleIdx="0" presStyleCnt="3">
        <dgm:presLayoutVars>
          <dgm:bulletEnabled val="1"/>
        </dgm:presLayoutVars>
      </dgm:prSet>
      <dgm:spPr/>
      <dgm:t>
        <a:bodyPr/>
        <a:lstStyle/>
        <a:p>
          <a:endParaRPr lang="en-US"/>
        </a:p>
      </dgm:t>
    </dgm:pt>
    <dgm:pt modelId="{52A5E0C4-801A-429D-BD69-50A3836421C1}" type="pres">
      <dgm:prSet presAssocID="{C9F7111F-CC73-48D7-BCED-996743A49D47}" presName="sibTrans" presStyleCnt="0"/>
      <dgm:spPr/>
    </dgm:pt>
    <dgm:pt modelId="{6EC47406-4DCB-44AC-A79C-285B21A34063}" type="pres">
      <dgm:prSet presAssocID="{5025C9B6-8B28-4C0E-945C-C733E3E189A2}" presName="textNode" presStyleLbl="node1" presStyleIdx="1" presStyleCnt="3">
        <dgm:presLayoutVars>
          <dgm:bulletEnabled val="1"/>
        </dgm:presLayoutVars>
      </dgm:prSet>
      <dgm:spPr/>
      <dgm:t>
        <a:bodyPr/>
        <a:lstStyle/>
        <a:p>
          <a:endParaRPr lang="en-US"/>
        </a:p>
      </dgm:t>
    </dgm:pt>
    <dgm:pt modelId="{E656EA29-4CF4-427A-AB9B-BF6D46CC635B}" type="pres">
      <dgm:prSet presAssocID="{AB099C59-D2D3-417B-940A-740CFE3305CD}" presName="sibTrans" presStyleCnt="0"/>
      <dgm:spPr/>
    </dgm:pt>
    <dgm:pt modelId="{6AC2D80E-6CCF-476A-ACAE-BD7CEBC6EA53}" type="pres">
      <dgm:prSet presAssocID="{CFCF6060-06E9-4EC1-AF27-C45558EFD2E0}" presName="textNode" presStyleLbl="node1" presStyleIdx="2" presStyleCnt="3">
        <dgm:presLayoutVars>
          <dgm:bulletEnabled val="1"/>
        </dgm:presLayoutVars>
      </dgm:prSet>
      <dgm:spPr/>
      <dgm:t>
        <a:bodyPr/>
        <a:lstStyle/>
        <a:p>
          <a:endParaRPr lang="en-US"/>
        </a:p>
      </dgm:t>
    </dgm:pt>
  </dgm:ptLst>
  <dgm:cxnLst>
    <dgm:cxn modelId="{6921D2B9-AF9F-4B51-AF91-E51BA9769B6F}" type="presOf" srcId="{5025C9B6-8B28-4C0E-945C-C733E3E189A2}" destId="{6EC47406-4DCB-44AC-A79C-285B21A34063}" srcOrd="0" destOrd="0" presId="urn:microsoft.com/office/officeart/2005/8/layout/hProcess9"/>
    <dgm:cxn modelId="{8CB5BA11-FD17-41FE-8E53-1935A1FE0AF6}" type="presOf" srcId="{684E3003-B184-4E66-A959-5A028427ABDF}" destId="{197C93C1-87CF-4EA5-A843-A86CF5A5925E}" srcOrd="0" destOrd="0" presId="urn:microsoft.com/office/officeart/2005/8/layout/hProcess9"/>
    <dgm:cxn modelId="{8616BFC6-7B5C-4BE1-9844-365CEEDE902B}" srcId="{11647506-B2B2-4EAD-BB61-4D27982439A2}" destId="{CFCF6060-06E9-4EC1-AF27-C45558EFD2E0}" srcOrd="2" destOrd="0" parTransId="{0F23EB55-FBC4-4B19-85B0-A5EEB7E0FE7C}" sibTransId="{8919BFBC-3334-4A4D-8980-5E039BD17D71}"/>
    <dgm:cxn modelId="{3A02006A-2B47-40B3-8524-844C04A4E6A1}" type="presOf" srcId="{11647506-B2B2-4EAD-BB61-4D27982439A2}" destId="{4D339F2D-3F39-4A10-AAED-5FA31BE3C197}" srcOrd="0" destOrd="0" presId="urn:microsoft.com/office/officeart/2005/8/layout/hProcess9"/>
    <dgm:cxn modelId="{84C29B3D-800C-476A-B787-4E7549119B04}" srcId="{11647506-B2B2-4EAD-BB61-4D27982439A2}" destId="{684E3003-B184-4E66-A959-5A028427ABDF}" srcOrd="0" destOrd="0" parTransId="{2B74CC15-2454-44DC-AE48-F658979D16F4}" sibTransId="{C9F7111F-CC73-48D7-BCED-996743A49D47}"/>
    <dgm:cxn modelId="{A76EAA3A-43D2-4ADB-A680-9983EC59D8C8}" type="presOf" srcId="{CFCF6060-06E9-4EC1-AF27-C45558EFD2E0}" destId="{6AC2D80E-6CCF-476A-ACAE-BD7CEBC6EA53}" srcOrd="0" destOrd="0" presId="urn:microsoft.com/office/officeart/2005/8/layout/hProcess9"/>
    <dgm:cxn modelId="{598C8A68-0259-4DD7-9C54-D2F1E6BDD7FB}" srcId="{11647506-B2B2-4EAD-BB61-4D27982439A2}" destId="{5025C9B6-8B28-4C0E-945C-C733E3E189A2}" srcOrd="1" destOrd="0" parTransId="{939DE8E9-C817-4085-ABB3-1A35573AD32E}" sibTransId="{AB099C59-D2D3-417B-940A-740CFE3305CD}"/>
    <dgm:cxn modelId="{15C7E0FE-9F13-4346-9567-ECD743AC1103}" type="presParOf" srcId="{4D339F2D-3F39-4A10-AAED-5FA31BE3C197}" destId="{4521D855-2662-4381-91D4-69A4875763E3}" srcOrd="0" destOrd="0" presId="urn:microsoft.com/office/officeart/2005/8/layout/hProcess9"/>
    <dgm:cxn modelId="{D2913CF7-AEEE-40E2-B992-DF5274449F31}" type="presParOf" srcId="{4D339F2D-3F39-4A10-AAED-5FA31BE3C197}" destId="{F2F7C1D0-38A7-46F2-96E4-0991EBEE0CCE}" srcOrd="1" destOrd="0" presId="urn:microsoft.com/office/officeart/2005/8/layout/hProcess9"/>
    <dgm:cxn modelId="{B7C41E6A-805E-4586-ABAC-25C1DA5200CD}" type="presParOf" srcId="{F2F7C1D0-38A7-46F2-96E4-0991EBEE0CCE}" destId="{197C93C1-87CF-4EA5-A843-A86CF5A5925E}" srcOrd="0" destOrd="0" presId="urn:microsoft.com/office/officeart/2005/8/layout/hProcess9"/>
    <dgm:cxn modelId="{97AE7E3C-6489-4BF7-A024-CC7DD63C33CD}" type="presParOf" srcId="{F2F7C1D0-38A7-46F2-96E4-0991EBEE0CCE}" destId="{52A5E0C4-801A-429D-BD69-50A3836421C1}" srcOrd="1" destOrd="0" presId="urn:microsoft.com/office/officeart/2005/8/layout/hProcess9"/>
    <dgm:cxn modelId="{22310ACA-0DB6-4EAD-9C3C-FFE330CFF87A}" type="presParOf" srcId="{F2F7C1D0-38A7-46F2-96E4-0991EBEE0CCE}" destId="{6EC47406-4DCB-44AC-A79C-285B21A34063}" srcOrd="2" destOrd="0" presId="urn:microsoft.com/office/officeart/2005/8/layout/hProcess9"/>
    <dgm:cxn modelId="{8DA8A9DA-BCD1-4D3C-94BE-874BAE3B564E}" type="presParOf" srcId="{F2F7C1D0-38A7-46F2-96E4-0991EBEE0CCE}" destId="{E656EA29-4CF4-427A-AB9B-BF6D46CC635B}" srcOrd="3" destOrd="0" presId="urn:microsoft.com/office/officeart/2005/8/layout/hProcess9"/>
    <dgm:cxn modelId="{55D2A404-25AB-4EE8-88A8-3D6B1D1B6752}" type="presParOf" srcId="{F2F7C1D0-38A7-46F2-96E4-0991EBEE0CCE}" destId="{6AC2D80E-6CCF-476A-ACAE-BD7CEBC6EA53}"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21D855-2662-4381-91D4-69A4875763E3}">
      <dsp:nvSpPr>
        <dsp:cNvPr id="0" name=""/>
        <dsp:cNvSpPr/>
      </dsp:nvSpPr>
      <dsp:spPr>
        <a:xfrm>
          <a:off x="457199" y="0"/>
          <a:ext cx="5181600" cy="4064000"/>
        </a:xfrm>
        <a:prstGeom prst="rightArrow">
          <a:avLst/>
        </a:prstGeom>
        <a:solidFill>
          <a:srgbClr val="BCD5FA"/>
        </a:solidFill>
        <a:ln>
          <a:noFill/>
        </a:ln>
        <a:effectLst/>
      </dsp:spPr>
      <dsp:style>
        <a:lnRef idx="0">
          <a:scrgbClr r="0" g="0" b="0"/>
        </a:lnRef>
        <a:fillRef idx="1">
          <a:scrgbClr r="0" g="0" b="0"/>
        </a:fillRef>
        <a:effectRef idx="0">
          <a:scrgbClr r="0" g="0" b="0"/>
        </a:effectRef>
        <a:fontRef idx="minor"/>
      </dsp:style>
    </dsp:sp>
    <dsp:sp modelId="{197C93C1-87CF-4EA5-A843-A86CF5A5925E}">
      <dsp:nvSpPr>
        <dsp:cNvPr id="0" name=""/>
        <dsp:cNvSpPr/>
      </dsp:nvSpPr>
      <dsp:spPr>
        <a:xfrm>
          <a:off x="6548" y="1219199"/>
          <a:ext cx="1962150" cy="1625600"/>
        </a:xfrm>
        <a:prstGeom prst="roundRect">
          <a:avLst/>
        </a:prstGeom>
        <a:solidFill>
          <a:srgbClr val="09367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smtClean="0"/>
            <a:t>Del conocimiento</a:t>
          </a:r>
          <a:endParaRPr lang="en-US" sz="2300" kern="1200" dirty="0"/>
        </a:p>
      </dsp:txBody>
      <dsp:txXfrm>
        <a:off x="85903" y="1298554"/>
        <a:ext cx="1803440" cy="1466890"/>
      </dsp:txXfrm>
    </dsp:sp>
    <dsp:sp modelId="{6EC47406-4DCB-44AC-A79C-285B21A34063}">
      <dsp:nvSpPr>
        <dsp:cNvPr id="0" name=""/>
        <dsp:cNvSpPr/>
      </dsp:nvSpPr>
      <dsp:spPr>
        <a:xfrm>
          <a:off x="2066925" y="1219199"/>
          <a:ext cx="1962150" cy="1625600"/>
        </a:xfrm>
        <a:prstGeom prst="roundRect">
          <a:avLst/>
        </a:prstGeom>
        <a:solidFill>
          <a:srgbClr val="09367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smtClean="0"/>
            <a:t>a la</a:t>
          </a:r>
          <a:endParaRPr lang="en-US" sz="2300" kern="1200" dirty="0"/>
        </a:p>
      </dsp:txBody>
      <dsp:txXfrm>
        <a:off x="2146280" y="1298554"/>
        <a:ext cx="1803440" cy="1466890"/>
      </dsp:txXfrm>
    </dsp:sp>
    <dsp:sp modelId="{6AC2D80E-6CCF-476A-ACAE-BD7CEBC6EA53}">
      <dsp:nvSpPr>
        <dsp:cNvPr id="0" name=""/>
        <dsp:cNvSpPr/>
      </dsp:nvSpPr>
      <dsp:spPr>
        <a:xfrm>
          <a:off x="4127301" y="1219199"/>
          <a:ext cx="1962150" cy="1625600"/>
        </a:xfrm>
        <a:prstGeom prst="roundRect">
          <a:avLst/>
        </a:prstGeom>
        <a:solidFill>
          <a:srgbClr val="09367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smtClean="0"/>
            <a:t>acción</a:t>
          </a:r>
          <a:endParaRPr lang="en-US" sz="2300" kern="1200" dirty="0"/>
        </a:p>
      </dsp:txBody>
      <dsp:txXfrm>
        <a:off x="4206656" y="1298554"/>
        <a:ext cx="1803440" cy="146689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7B806AB3-A846-4323-ABE4-D58407E79827}" type="datetimeFigureOut">
              <a:rPr lang="en-US" smtClean="0"/>
              <a:pPr/>
              <a:t>6/19/2014</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D47E63C9-FAAA-481C-8744-3BC6E7ADB9AC}" type="slidenum">
              <a:rPr lang="en-US" smtClean="0"/>
              <a:pPr/>
              <a:t>‹#›</a:t>
            </a:fld>
            <a:endParaRPr lang="en-US"/>
          </a:p>
        </p:txBody>
      </p:sp>
    </p:spTree>
    <p:extLst>
      <p:ext uri="{BB962C8B-B14F-4D97-AF65-F5344CB8AC3E}">
        <p14:creationId xmlns:p14="http://schemas.microsoft.com/office/powerpoint/2010/main" val="30763925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3550"/>
          </a:xfrm>
          <a:prstGeom prst="rect">
            <a:avLst/>
          </a:prstGeom>
        </p:spPr>
        <p:txBody>
          <a:bodyPr vert="horz" lIns="92291" tIns="46145" rIns="92291" bIns="46145" rtlCol="0"/>
          <a:lstStyle>
            <a:lvl1pPr algn="l">
              <a:defRPr sz="1300">
                <a:latin typeface="Arial" pitchFamily="34" charset="0"/>
                <a:cs typeface="+mn-cs"/>
              </a:defRPr>
            </a:lvl1pPr>
          </a:lstStyle>
          <a:p>
            <a:pPr>
              <a:defRPr/>
            </a:pPr>
            <a:endParaRPr lang="en-US"/>
          </a:p>
        </p:txBody>
      </p:sp>
      <p:sp>
        <p:nvSpPr>
          <p:cNvPr id="3" name="Date Placeholder 2"/>
          <p:cNvSpPr>
            <a:spLocks noGrp="1"/>
          </p:cNvSpPr>
          <p:nvPr>
            <p:ph type="dt" idx="1"/>
          </p:nvPr>
        </p:nvSpPr>
        <p:spPr>
          <a:xfrm>
            <a:off x="3970338" y="0"/>
            <a:ext cx="3038475" cy="463550"/>
          </a:xfrm>
          <a:prstGeom prst="rect">
            <a:avLst/>
          </a:prstGeom>
        </p:spPr>
        <p:txBody>
          <a:bodyPr vert="horz" lIns="92291" tIns="46145" rIns="92291" bIns="46145" rtlCol="0"/>
          <a:lstStyle>
            <a:lvl1pPr algn="r">
              <a:defRPr sz="1300">
                <a:latin typeface="Arial" pitchFamily="34" charset="0"/>
                <a:cs typeface="+mn-cs"/>
              </a:defRPr>
            </a:lvl1pPr>
          </a:lstStyle>
          <a:p>
            <a:pPr>
              <a:defRPr/>
            </a:pPr>
            <a:fld id="{4CA73D08-E81B-4E87-A0E5-079A64D9155F}" type="datetimeFigureOut">
              <a:rPr lang="en-US"/>
              <a:pPr>
                <a:defRPr/>
              </a:pPr>
              <a:t>6/19/2014</a:t>
            </a:fld>
            <a:endParaRPr lang="en-US"/>
          </a:p>
        </p:txBody>
      </p:sp>
      <p:sp>
        <p:nvSpPr>
          <p:cNvPr id="4" name="Slide Image Placeholder 3"/>
          <p:cNvSpPr>
            <a:spLocks noGrp="1" noRot="1" noChangeAspect="1"/>
          </p:cNvSpPr>
          <p:nvPr>
            <p:ph type="sldImg" idx="2"/>
          </p:nvPr>
        </p:nvSpPr>
        <p:spPr>
          <a:xfrm>
            <a:off x="1181100" y="698500"/>
            <a:ext cx="4648200" cy="3486150"/>
          </a:xfrm>
          <a:prstGeom prst="rect">
            <a:avLst/>
          </a:prstGeom>
          <a:noFill/>
          <a:ln w="12700">
            <a:solidFill>
              <a:prstClr val="black"/>
            </a:solidFill>
          </a:ln>
        </p:spPr>
        <p:txBody>
          <a:bodyPr vert="horz" lIns="92291" tIns="46145" rIns="92291" bIns="46145" rtlCol="0" anchor="ctr"/>
          <a:lstStyle/>
          <a:p>
            <a:pPr lvl="0"/>
            <a:endParaRPr lang="en-US" noProof="0" smtClean="0"/>
          </a:p>
        </p:txBody>
      </p:sp>
      <p:sp>
        <p:nvSpPr>
          <p:cNvPr id="5" name="Notes Placeholder 4"/>
          <p:cNvSpPr>
            <a:spLocks noGrp="1"/>
          </p:cNvSpPr>
          <p:nvPr>
            <p:ph type="body" sz="quarter" idx="3"/>
          </p:nvPr>
        </p:nvSpPr>
        <p:spPr>
          <a:xfrm>
            <a:off x="701675" y="4416425"/>
            <a:ext cx="5607050" cy="4181475"/>
          </a:xfrm>
          <a:prstGeom prst="rect">
            <a:avLst/>
          </a:prstGeom>
        </p:spPr>
        <p:txBody>
          <a:bodyPr vert="horz" lIns="92291" tIns="46145" rIns="92291" bIns="46145"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31263"/>
            <a:ext cx="3038475" cy="463550"/>
          </a:xfrm>
          <a:prstGeom prst="rect">
            <a:avLst/>
          </a:prstGeom>
        </p:spPr>
        <p:txBody>
          <a:bodyPr vert="horz" lIns="92291" tIns="46145" rIns="92291" bIns="46145" rtlCol="0" anchor="b"/>
          <a:lstStyle>
            <a:lvl1pPr algn="l">
              <a:defRPr sz="1300">
                <a:latin typeface="Arial" pitchFamily="34" charset="0"/>
                <a:cs typeface="+mn-cs"/>
              </a:defRPr>
            </a:lvl1pPr>
          </a:lstStyle>
          <a:p>
            <a:pPr>
              <a:defRPr/>
            </a:pPr>
            <a:endParaRPr lang="en-US"/>
          </a:p>
        </p:txBody>
      </p:sp>
      <p:sp>
        <p:nvSpPr>
          <p:cNvPr id="7" name="Slide Number Placeholder 6"/>
          <p:cNvSpPr>
            <a:spLocks noGrp="1"/>
          </p:cNvSpPr>
          <p:nvPr>
            <p:ph type="sldNum" sz="quarter" idx="5"/>
          </p:nvPr>
        </p:nvSpPr>
        <p:spPr>
          <a:xfrm>
            <a:off x="3970338" y="8831263"/>
            <a:ext cx="3038475" cy="463550"/>
          </a:xfrm>
          <a:prstGeom prst="rect">
            <a:avLst/>
          </a:prstGeom>
        </p:spPr>
        <p:txBody>
          <a:bodyPr vert="horz" lIns="92291" tIns="46145" rIns="92291" bIns="46145" rtlCol="0" anchor="b"/>
          <a:lstStyle>
            <a:lvl1pPr algn="r">
              <a:defRPr sz="1300">
                <a:latin typeface="Arial" pitchFamily="34" charset="0"/>
                <a:cs typeface="+mn-cs"/>
              </a:defRPr>
            </a:lvl1pPr>
          </a:lstStyle>
          <a:p>
            <a:pPr>
              <a:defRPr/>
            </a:pPr>
            <a:fld id="{694F3A49-046C-45D6-B08F-D985250980FD}" type="slidenum">
              <a:rPr lang="en-US"/>
              <a:pPr>
                <a:defRPr/>
              </a:pPr>
              <a:t>‹#›</a:t>
            </a:fld>
            <a:endParaRPr lang="en-US"/>
          </a:p>
        </p:txBody>
      </p:sp>
    </p:spTree>
    <p:extLst>
      <p:ext uri="{BB962C8B-B14F-4D97-AF65-F5344CB8AC3E}">
        <p14:creationId xmlns:p14="http://schemas.microsoft.com/office/powerpoint/2010/main" val="232332244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103C202-3B7B-C946-B25B-6673C6995B73}"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Narración: </a:t>
            </a:r>
          </a:p>
          <a:p>
            <a:pPr>
              <a:buFont typeface="Wingdings" pitchFamily="2" charset="2"/>
              <a:buNone/>
            </a:pPr>
            <a:r>
              <a:rPr lang="en-US" sz="1200" smtClean="0"/>
              <a:t>Es </a:t>
            </a:r>
            <a:r>
              <a:rPr lang="en-US" sz="1200" dirty="0" smtClean="0"/>
              <a:t>tiempo de poner sus conocimientos en acción.</a:t>
            </a:r>
          </a:p>
          <a:p>
            <a:pPr>
              <a:buFont typeface="Wingdings" pitchFamily="2" charset="2"/>
              <a:buNone/>
            </a:pPr>
            <a:endParaRPr lang="en-US" sz="1200" dirty="0" smtClean="0"/>
          </a:p>
          <a:p>
            <a:pPr>
              <a:buFont typeface="Wingdings" pitchFamily="2" charset="2"/>
              <a:buNone/>
            </a:pPr>
            <a:endParaRPr lang="en-US" sz="1200" dirty="0" smtClean="0"/>
          </a:p>
          <a:p>
            <a:endParaRPr lang="en-US" dirty="0" smtClean="0"/>
          </a:p>
        </p:txBody>
      </p:sp>
      <p:sp>
        <p:nvSpPr>
          <p:cNvPr id="307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0387D653-0BEF-4CAD-BB2C-7A1EDAB2E1B1}" type="slidenum">
              <a:rPr lang="de-DE" smtClean="0">
                <a:latin typeface="Arial" charset="0"/>
              </a:rPr>
              <a:pPr>
                <a:defRPr/>
              </a:pPr>
              <a:t>11</a:t>
            </a:fld>
            <a:endParaRPr lang="de-DE" smtClean="0">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a:ln/>
        </p:spPr>
        <p:txBody>
          <a:bodyPr/>
          <a:lstStyle/>
          <a:p>
            <a:pPr>
              <a:defRPr/>
            </a:pPr>
            <a:r>
              <a:rPr lang="es-ES_tradnl" noProof="0" dirty="0" smtClean="0"/>
              <a:t>Para obtener instrucciones específicas de primeros auxilios para el químico con el que está trabajando, _____.</a:t>
            </a:r>
          </a:p>
          <a:p>
            <a:pPr>
              <a:defRPr/>
            </a:pPr>
            <a:endParaRPr lang="es-ES_tradnl" noProof="0" dirty="0" smtClean="0"/>
          </a:p>
          <a:p>
            <a:pPr marL="230749" indent="-230749">
              <a:buAutoNum type="alphaUcPeriod"/>
              <a:defRPr/>
            </a:pPr>
            <a:r>
              <a:rPr lang="es-ES_tradnl" noProof="0" dirty="0" smtClean="0"/>
              <a:t>consulte la Hoja de Datos de Seguridad (HDS)</a:t>
            </a:r>
          </a:p>
          <a:p>
            <a:pPr marL="230749" indent="-230749">
              <a:buAutoNum type="alphaUcPeriod"/>
              <a:defRPr/>
            </a:pPr>
            <a:r>
              <a:rPr lang="es-ES_tradnl" noProof="0" dirty="0" smtClean="0"/>
              <a:t>pregúntele a su compañero de trabajo</a:t>
            </a:r>
          </a:p>
          <a:p>
            <a:pPr marL="230749" indent="-230749">
              <a:buAutoNum type="alphaUcPeriod"/>
              <a:defRPr/>
            </a:pPr>
            <a:r>
              <a:rPr lang="es-ES_tradnl" noProof="0" dirty="0" smtClean="0"/>
              <a:t>realice una búsqueda en la computadora sobre el tema de primeros auxilios para la exposición a químicos</a:t>
            </a:r>
          </a:p>
          <a:p>
            <a:pPr marL="230749" indent="-230749">
              <a:buAutoNum type="alphaUcPeriod"/>
              <a:defRPr/>
            </a:pPr>
            <a:r>
              <a:rPr lang="es-ES_tradnl" noProof="0" dirty="0" smtClean="0"/>
              <a:t>Ninguno de los anteriores</a:t>
            </a:r>
          </a:p>
        </p:txBody>
      </p:sp>
      <p:sp>
        <p:nvSpPr>
          <p:cNvPr id="1136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66BDD87C-63D6-43EA-8FF2-FBB7D198C185}" type="slidenum">
              <a:rPr lang="de-DE" smtClean="0">
                <a:latin typeface="Arial" charset="0"/>
              </a:rPr>
              <a:pPr>
                <a:defRPr/>
              </a:pPr>
              <a:t>12</a:t>
            </a:fld>
            <a:endParaRPr lang="de-DE" smtClean="0">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a:ln/>
        </p:spPr>
        <p:txBody>
          <a:bodyPr/>
          <a:lstStyle/>
          <a:p>
            <a:pPr>
              <a:defRPr/>
            </a:pPr>
            <a:r>
              <a:rPr lang="en-US" dirty="0" smtClean="0"/>
              <a:t>La respuesta correcta es A. </a:t>
            </a:r>
            <a:r>
              <a:rPr lang="en-US" u="sng" dirty="0" smtClean="0"/>
              <a:t>Consulte la </a:t>
            </a:r>
            <a:r>
              <a:rPr lang="en-US" u="sng" dirty="0" err="1" smtClean="0"/>
              <a:t>Hoja</a:t>
            </a:r>
            <a:r>
              <a:rPr lang="en-US" u="sng" dirty="0" smtClean="0"/>
              <a:t> de Datos de Seguridad </a:t>
            </a:r>
            <a:r>
              <a:rPr lang="en-US" dirty="0" smtClean="0"/>
              <a:t>para obtener instrucciones de primeros auxilios específicos para el químico con el que estará trabajando. </a:t>
            </a:r>
          </a:p>
        </p:txBody>
      </p:sp>
      <p:sp>
        <p:nvSpPr>
          <p:cNvPr id="1136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66BDD87C-63D6-43EA-8FF2-FBB7D198C185}" type="slidenum">
              <a:rPr lang="de-DE" smtClean="0">
                <a:latin typeface="Arial" charset="0"/>
              </a:rPr>
              <a:pPr>
                <a:defRPr/>
              </a:pPr>
              <a:t>13</a:t>
            </a:fld>
            <a:endParaRPr lang="de-DE" smtClean="0">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200" dirty="0" smtClean="0"/>
              <a:t>Narración: </a:t>
            </a:r>
          </a:p>
          <a:p>
            <a:pPr>
              <a:buFont typeface="Wingdings" pitchFamily="2" charset="2"/>
              <a:buNone/>
            </a:pPr>
            <a:r>
              <a:rPr lang="en-US" sz="1200" dirty="0" smtClean="0"/>
              <a:t>Ha </a:t>
            </a:r>
            <a:r>
              <a:rPr lang="en-US" sz="1200" baseline="0" smtClean="0"/>
              <a:t> completado la Unidad </a:t>
            </a:r>
            <a:r>
              <a:rPr lang="en-US" sz="1200" smtClean="0"/>
              <a:t>10</a:t>
            </a:r>
            <a:r>
              <a:rPr lang="en-US" sz="1200" dirty="0" smtClean="0"/>
              <a:t>.</a:t>
            </a:r>
          </a:p>
        </p:txBody>
      </p:sp>
      <p:sp>
        <p:nvSpPr>
          <p:cNvPr id="409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62342C-63A6-4353-A19F-13068F94A337}" type="slidenum">
              <a:rPr lang="de-DE" smtClean="0">
                <a:latin typeface="Arial" charset="0"/>
                <a:cs typeface="Arial" charset="0"/>
              </a:rPr>
              <a:pPr/>
              <a:t>14</a:t>
            </a:fld>
            <a:endParaRPr lang="de-DE" smtClean="0">
              <a:latin typeface="Arial" charset="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a:ln/>
        </p:spPr>
        <p:txBody>
          <a:bodyPr/>
          <a:lstStyle/>
          <a:p>
            <a:pPr>
              <a:defRPr/>
            </a:pPr>
            <a:r>
              <a:rPr lang="es-ES_tradnl" noProof="0" dirty="0" smtClean="0"/>
              <a:t>Narración: </a:t>
            </a:r>
          </a:p>
          <a:p>
            <a:pPr>
              <a:defRPr/>
            </a:pPr>
            <a:r>
              <a:rPr lang="es-ES_tradnl" sz="1200" noProof="0" dirty="0" smtClean="0"/>
              <a:t>En esta unidad, usted aprenderá sobre los procedimientos de primeros auxilios en el caso que un trabajador experimente:</a:t>
            </a:r>
          </a:p>
          <a:p>
            <a:pPr marL="165261" indent="-165261">
              <a:buFont typeface="Arial" pitchFamily="34" charset="0"/>
              <a:buChar char="•"/>
              <a:defRPr/>
            </a:pPr>
            <a:r>
              <a:rPr lang="es-ES_tradnl" sz="1200" noProof="0" dirty="0" smtClean="0"/>
              <a:t>dificultad respiratoria</a:t>
            </a:r>
          </a:p>
          <a:p>
            <a:pPr marL="165261" indent="-165261">
              <a:buFont typeface="Arial" pitchFamily="34" charset="0"/>
              <a:buChar char="•"/>
              <a:defRPr/>
            </a:pPr>
            <a:r>
              <a:rPr lang="es-ES_tradnl" sz="1200" noProof="0" dirty="0" smtClean="0"/>
              <a:t>ingestión</a:t>
            </a:r>
          </a:p>
          <a:p>
            <a:pPr marL="165261" indent="-165261">
              <a:buFont typeface="Arial" pitchFamily="34" charset="0"/>
              <a:buChar char="•"/>
              <a:defRPr/>
            </a:pPr>
            <a:r>
              <a:rPr lang="es-ES_tradnl" sz="1200" noProof="0" dirty="0" smtClean="0"/>
              <a:t>contacto con la piel</a:t>
            </a:r>
          </a:p>
          <a:p>
            <a:pPr marL="165261" indent="-165261">
              <a:buFont typeface="Arial" pitchFamily="34" charset="0"/>
              <a:buChar char="•"/>
              <a:defRPr/>
            </a:pPr>
            <a:r>
              <a:rPr lang="es-ES_tradnl" sz="1200" noProof="0" dirty="0" smtClean="0"/>
              <a:t>contacto con los ojos</a:t>
            </a:r>
          </a:p>
          <a:p>
            <a:pPr marL="165261" indent="-165261">
              <a:buFont typeface="Arial" pitchFamily="34" charset="0"/>
              <a:buChar char="•"/>
              <a:defRPr/>
            </a:pPr>
            <a:endParaRPr lang="es-ES_tradnl" sz="1200" noProof="0" dirty="0" smtClean="0"/>
          </a:p>
          <a:p>
            <a:pPr>
              <a:defRPr/>
            </a:pPr>
            <a:r>
              <a:rPr lang="es-ES_tradnl" sz="1200" u="sng" noProof="0" dirty="0" smtClean="0"/>
              <a:t>Siempre</a:t>
            </a:r>
            <a:r>
              <a:rPr lang="es-ES_tradnl" sz="1200" noProof="0" dirty="0" smtClean="0"/>
              <a:t> consulte la Hoja de Datos de Seguridad (HDS) para obtener instrucciones de primeros auxilios específicos.</a:t>
            </a:r>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CF234ED-3B13-46BB-8585-B448D9AB5C0E}" type="slidenum">
              <a:rPr lang="de-DE" smtClean="0">
                <a:latin typeface="Arial" charset="0"/>
                <a:cs typeface="Arial" charset="0"/>
              </a:rPr>
              <a:pPr/>
              <a:t>3</a:t>
            </a:fld>
            <a:endParaRPr lang="de-DE" smtClean="0">
              <a:latin typeface="Arial" charset="0"/>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Narración:</a:t>
            </a:r>
          </a:p>
          <a:p>
            <a:r>
              <a:rPr lang="en-US" sz="1200" dirty="0" smtClean="0"/>
              <a:t>Las siguientes diapositivas incluyen consejos de primeros</a:t>
            </a:r>
            <a:r>
              <a:rPr lang="en-US" sz="1200" baseline="0" dirty="0" smtClean="0"/>
              <a:t> </a:t>
            </a:r>
            <a:r>
              <a:rPr lang="en-US" sz="1200" dirty="0" smtClean="0"/>
              <a:t>auxilios generales aplicables a los químicos que podría encontrar en un lugar de trabajo con SPF.  Para instrucciones específicas sobre los químicos con los que está trabajando, siempre consulte la HDS.</a:t>
            </a:r>
          </a:p>
        </p:txBody>
      </p:sp>
      <p:sp>
        <p:nvSpPr>
          <p:cNvPr id="235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9C5ABFD7-0273-4617-8F3D-6C2994B03B81}" type="slidenum">
              <a:rPr lang="en-US" smtClean="0">
                <a:latin typeface="Arial" charset="0"/>
              </a:rPr>
              <a:pPr>
                <a:defRPr/>
              </a:pPr>
              <a:t>4</a:t>
            </a:fld>
            <a:endParaRPr lang="en-US"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E4BD5F11-FF4F-4B98-9719-CA2CE23EEA12}" type="slidenum">
              <a:rPr lang="de-DE" smtClean="0">
                <a:latin typeface="Arial" charset="0"/>
              </a:rPr>
              <a:pPr>
                <a:defRPr/>
              </a:pPr>
              <a:t>5</a:t>
            </a:fld>
            <a:endParaRPr lang="de-DE" smtClean="0">
              <a:latin typeface="Arial" charset="0"/>
            </a:endParaRPr>
          </a:p>
        </p:txBody>
      </p:sp>
      <p:sp>
        <p:nvSpPr>
          <p:cNvPr id="31747" name="Rectangle 2"/>
          <p:cNvSpPr>
            <a:spLocks noGrp="1" noRot="1" noChangeAspect="1" noChangeArrowheads="1" noTextEdit="1"/>
          </p:cNvSpPr>
          <p:nvPr>
            <p:ph type="sldImg"/>
          </p:nvPr>
        </p:nvSpPr>
        <p:spPr bwMode="auto">
          <a:xfrm>
            <a:off x="1193800" y="703263"/>
            <a:ext cx="4630738" cy="3475037"/>
          </a:xfrm>
          <a:noFill/>
          <a:ln cap="flat">
            <a:solidFill>
              <a:schemeClr val="tx1"/>
            </a:solidFill>
            <a:miter lim="800000"/>
            <a:headEnd/>
            <a:tailEnd/>
          </a:ln>
        </p:spPr>
      </p:sp>
      <p:sp>
        <p:nvSpPr>
          <p:cNvPr id="31748" name="Rectangle 3"/>
          <p:cNvSpPr>
            <a:spLocks noGrp="1" noChangeArrowheads="1"/>
          </p:cNvSpPr>
          <p:nvPr>
            <p:ph type="body" idx="1"/>
          </p:nvPr>
        </p:nvSpPr>
        <p:spPr bwMode="auto">
          <a:xfrm>
            <a:off x="933450" y="4416425"/>
            <a:ext cx="5143500" cy="4183063"/>
          </a:xfrm>
          <a:noFill/>
        </p:spPr>
        <p:txBody>
          <a:bodyPr wrap="square" lIns="92201" tIns="46100" rIns="92201" bIns="46100" numCol="1" anchor="t" anchorCtr="0" compatLnSpc="1">
            <a:prstTxWarp prst="textNoShape">
              <a:avLst/>
            </a:prstTxWarp>
          </a:bodyPr>
          <a:lstStyle/>
          <a:p>
            <a:pPr eaLnBrk="1" hangingPunct="1"/>
            <a:r>
              <a:rPr lang="en-US" sz="1200" dirty="0" smtClean="0"/>
              <a:t>Narración:</a:t>
            </a:r>
          </a:p>
          <a:p>
            <a:pPr eaLnBrk="1" hangingPunct="1"/>
            <a:r>
              <a:rPr lang="en-US" sz="1200" dirty="0" smtClean="0"/>
              <a:t>¿Qué sucede si alguien experimenta dificultad al respirar? </a:t>
            </a:r>
            <a:r>
              <a:rPr lang="en-US" sz="1200" dirty="0" err="1" smtClean="0"/>
              <a:t>Ayude</a:t>
            </a:r>
            <a:r>
              <a:rPr lang="en-US" sz="1200" dirty="0" smtClean="0"/>
              <a:t> a la persona</a:t>
            </a:r>
            <a:r>
              <a:rPr lang="en-US" sz="1200" baseline="0" dirty="0" smtClean="0"/>
              <a:t> inmediatamente a moverse </a:t>
            </a:r>
            <a:r>
              <a:rPr lang="en-US" sz="1200" dirty="0" smtClean="0"/>
              <a:t>al aire libre, lejos de la </a:t>
            </a:r>
            <a:r>
              <a:rPr lang="en-US" sz="1200" baseline="0" dirty="0" smtClean="0"/>
              <a:t>zona de aplicación del rocío </a:t>
            </a:r>
            <a:r>
              <a:rPr lang="en-US" sz="1200" dirty="0" smtClean="0"/>
              <a:t>y ayúdela a sacarse su respirador.</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A3DD3566-80A9-456F-8018-7E69046A08E2}" type="slidenum">
              <a:rPr lang="de-DE" smtClean="0">
                <a:latin typeface="Arial" charset="0"/>
              </a:rPr>
              <a:pPr>
                <a:defRPr/>
              </a:pPr>
              <a:t>6</a:t>
            </a:fld>
            <a:endParaRPr lang="de-DE" smtClean="0">
              <a:latin typeface="Arial" charset="0"/>
            </a:endParaRPr>
          </a:p>
        </p:txBody>
      </p:sp>
      <p:sp>
        <p:nvSpPr>
          <p:cNvPr id="32771" name="Rectangle 2"/>
          <p:cNvSpPr>
            <a:spLocks noGrp="1" noRot="1" noChangeAspect="1" noChangeArrowheads="1" noTextEdit="1"/>
          </p:cNvSpPr>
          <p:nvPr>
            <p:ph type="sldImg"/>
          </p:nvPr>
        </p:nvSpPr>
        <p:spPr bwMode="auto">
          <a:xfrm>
            <a:off x="1193800" y="703263"/>
            <a:ext cx="4630738" cy="3475037"/>
          </a:xfrm>
          <a:noFill/>
          <a:ln cap="flat">
            <a:solidFill>
              <a:schemeClr val="tx1"/>
            </a:solidFill>
            <a:miter lim="800000"/>
            <a:headEnd/>
            <a:tailEnd/>
          </a:ln>
        </p:spPr>
      </p:sp>
      <p:sp>
        <p:nvSpPr>
          <p:cNvPr id="32772" name="Rectangle 3"/>
          <p:cNvSpPr>
            <a:spLocks noGrp="1" noChangeArrowheads="1"/>
          </p:cNvSpPr>
          <p:nvPr>
            <p:ph type="body" idx="1"/>
          </p:nvPr>
        </p:nvSpPr>
        <p:spPr bwMode="auto">
          <a:xfrm>
            <a:off x="933450" y="4416425"/>
            <a:ext cx="5143500" cy="4183063"/>
          </a:xfrm>
          <a:noFill/>
        </p:spPr>
        <p:txBody>
          <a:bodyPr wrap="square" lIns="92201" tIns="46100" rIns="92201" bIns="46100" numCol="1" anchor="t" anchorCtr="0" compatLnSpc="1">
            <a:prstTxWarp prst="textNoShape">
              <a:avLst/>
            </a:prstTxWarp>
          </a:bodyPr>
          <a:lstStyle/>
          <a:p>
            <a:pPr eaLnBrk="1" hangingPunct="1"/>
            <a:r>
              <a:rPr lang="en-US" dirty="0" smtClean="0"/>
              <a:t>Narración:</a:t>
            </a:r>
          </a:p>
          <a:p>
            <a:pPr eaLnBrk="1" hangingPunct="1"/>
            <a:r>
              <a:rPr lang="en-US" sz="1200" dirty="0" smtClean="0"/>
              <a:t>Busque atención médica inmediatamente si la persona</a:t>
            </a:r>
            <a:r>
              <a:rPr lang="en-US" sz="1200" baseline="0" dirty="0" smtClean="0"/>
              <a:t> </a:t>
            </a:r>
            <a:r>
              <a:rPr lang="en-US" sz="1200" dirty="0" smtClean="0"/>
              <a:t>tiene dificultad al respirar. </a:t>
            </a:r>
          </a:p>
          <a:p>
            <a:pPr eaLnBrk="1" hangingPunct="1"/>
            <a:r>
              <a:rPr lang="en-US" sz="1200" dirty="0" smtClean="0"/>
              <a:t>Recuerde llevar la HDS consigo cuando busque atención médica.</a:t>
            </a:r>
          </a:p>
          <a:p>
            <a:pPr eaLnBrk="1" hangingPunct="1"/>
            <a:endParaRPr lang="en-US" sz="1200"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A77C6C21-39C5-4B96-B876-5B2C3F28FDFC}" type="slidenum">
              <a:rPr lang="de-DE" smtClean="0">
                <a:latin typeface="Arial" charset="0"/>
              </a:rPr>
              <a:pPr>
                <a:defRPr/>
              </a:pPr>
              <a:t>7</a:t>
            </a:fld>
            <a:endParaRPr lang="de-DE" smtClean="0">
              <a:latin typeface="Arial" charset="0"/>
            </a:endParaRPr>
          </a:p>
        </p:txBody>
      </p:sp>
      <p:sp>
        <p:nvSpPr>
          <p:cNvPr id="33795" name="Rectangle 2"/>
          <p:cNvSpPr>
            <a:spLocks noGrp="1" noRot="1" noChangeAspect="1" noChangeArrowheads="1" noTextEdit="1"/>
          </p:cNvSpPr>
          <p:nvPr>
            <p:ph type="sldImg"/>
          </p:nvPr>
        </p:nvSpPr>
        <p:spPr bwMode="auto">
          <a:xfrm>
            <a:off x="1193800" y="703263"/>
            <a:ext cx="4630738" cy="3475037"/>
          </a:xfrm>
          <a:noFill/>
          <a:ln cap="flat">
            <a:solidFill>
              <a:schemeClr val="tx1"/>
            </a:solidFill>
            <a:miter lim="800000"/>
            <a:headEnd/>
            <a:tailEnd/>
          </a:ln>
        </p:spPr>
      </p:sp>
      <p:sp>
        <p:nvSpPr>
          <p:cNvPr id="33796" name="Rectangle 3"/>
          <p:cNvSpPr>
            <a:spLocks noGrp="1" noChangeArrowheads="1"/>
          </p:cNvSpPr>
          <p:nvPr>
            <p:ph type="body" idx="1"/>
          </p:nvPr>
        </p:nvSpPr>
        <p:spPr bwMode="auto">
          <a:xfrm>
            <a:off x="933450" y="4416425"/>
            <a:ext cx="5143500" cy="4183063"/>
          </a:xfrm>
          <a:noFill/>
        </p:spPr>
        <p:txBody>
          <a:bodyPr wrap="square" lIns="92201" tIns="46100" rIns="92201" bIns="46100" numCol="1" anchor="t" anchorCtr="0" compatLnSpc="1">
            <a:prstTxWarp prst="textNoShape">
              <a:avLst/>
            </a:prstTxWarp>
          </a:bodyPr>
          <a:lstStyle/>
          <a:p>
            <a:pPr eaLnBrk="1" hangingPunct="1"/>
            <a:r>
              <a:rPr lang="es-ES_tradnl" noProof="0" dirty="0" smtClean="0"/>
              <a:t>Narración:</a:t>
            </a:r>
          </a:p>
          <a:p>
            <a:pPr eaLnBrk="1" hangingPunct="1"/>
            <a:r>
              <a:rPr lang="es-ES_tradnl" sz="1200" noProof="0" dirty="0" smtClean="0"/>
              <a:t>¿Qué debe hacer si a alguien le entran químicos en la boca? </a:t>
            </a:r>
          </a:p>
          <a:p>
            <a:pPr eaLnBrk="1" hangingPunct="1"/>
            <a:r>
              <a:rPr lang="es-ES_tradnl" sz="1200" noProof="0" dirty="0" smtClean="0"/>
              <a:t>Consulte la HDS para obtener información específica.</a:t>
            </a:r>
          </a:p>
          <a:p>
            <a:pPr eaLnBrk="1" hangingPunct="1"/>
            <a:r>
              <a:rPr lang="es-ES_tradnl" sz="1200" noProof="0" dirty="0" smtClean="0"/>
              <a:t>Si se ha tragado algún químico, NO</a:t>
            </a:r>
            <a:r>
              <a:rPr lang="es-ES_tradnl" sz="1200" i="1" noProof="0" dirty="0" smtClean="0"/>
              <a:t> </a:t>
            </a:r>
            <a:r>
              <a:rPr lang="es-ES_tradnl" sz="1200" noProof="0" dirty="0" smtClean="0"/>
              <a:t>provoque vómitos.</a:t>
            </a:r>
          </a:p>
          <a:p>
            <a:pPr eaLnBrk="1" hangingPunct="1"/>
            <a:r>
              <a:rPr lang="es-ES_tradnl" sz="1200" noProof="0" dirty="0" smtClean="0"/>
              <a:t>Si la persona está consciente, enjuague la</a:t>
            </a:r>
            <a:r>
              <a:rPr lang="es-ES_tradnl" sz="1200" baseline="0" noProof="0" dirty="0" smtClean="0"/>
              <a:t> </a:t>
            </a:r>
            <a:r>
              <a:rPr lang="es-ES_tradnl" sz="1200" noProof="0" dirty="0" smtClean="0"/>
              <a:t>boca con abundante agua.</a:t>
            </a:r>
          </a:p>
          <a:p>
            <a:pPr eaLnBrk="1" hangingPunct="1"/>
            <a:r>
              <a:rPr lang="es-ES_tradnl" sz="1200" noProof="0" dirty="0" smtClean="0"/>
              <a:t>Busque atención médica si es necesario.</a:t>
            </a:r>
            <a:r>
              <a:rPr lang="es-ES_tradnl" sz="1200" baseline="0" noProof="0" dirty="0" smtClean="0"/>
              <a:t> </a:t>
            </a:r>
            <a:r>
              <a:rPr lang="es-ES_tradnl" sz="1200" noProof="0" dirty="0" smtClean="0"/>
              <a:t>Recuerde</a:t>
            </a:r>
            <a:r>
              <a:rPr lang="es-ES_tradnl" sz="1200" baseline="0" noProof="0" dirty="0" smtClean="0"/>
              <a:t> </a:t>
            </a:r>
            <a:r>
              <a:rPr lang="es-ES_tradnl" sz="1200" noProof="0" dirty="0" smtClean="0"/>
              <a:t>llevar la HDS consigo cuando busque atención médica.</a:t>
            </a:r>
          </a:p>
          <a:p>
            <a:pPr eaLnBrk="1" hangingPunct="1"/>
            <a:endParaRPr lang="es-ES_tradnl" sz="1200" noProof="0"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Narración:</a:t>
            </a:r>
          </a:p>
          <a:p>
            <a:r>
              <a:rPr lang="en-US" sz="1200" dirty="0" smtClean="0">
                <a:latin typeface="+mn-lt"/>
              </a:rPr>
              <a:t>¿</a:t>
            </a:r>
            <a:r>
              <a:rPr lang="en-US" sz="1200" dirty="0" err="1" smtClean="0">
                <a:latin typeface="+mn-lt"/>
              </a:rPr>
              <a:t>Qué</a:t>
            </a:r>
            <a:r>
              <a:rPr lang="en-US" sz="1200" dirty="0" smtClean="0">
                <a:latin typeface="+mn-lt"/>
              </a:rPr>
              <a:t> </a:t>
            </a:r>
            <a:r>
              <a:rPr lang="en-US" sz="1200" dirty="0" err="1" smtClean="0">
                <a:latin typeface="+mn-lt"/>
              </a:rPr>
              <a:t>hacer</a:t>
            </a:r>
            <a:r>
              <a:rPr lang="en-US" sz="1200" dirty="0" smtClean="0">
                <a:latin typeface="+mn-lt"/>
              </a:rPr>
              <a:t> </a:t>
            </a:r>
            <a:r>
              <a:rPr lang="en-US" sz="1200" dirty="0" err="1" smtClean="0">
                <a:latin typeface="+mn-lt"/>
              </a:rPr>
              <a:t>si</a:t>
            </a:r>
            <a:r>
              <a:rPr lang="en-US" sz="1200" dirty="0" smtClean="0">
                <a:latin typeface="+mn-lt"/>
              </a:rPr>
              <a:t> alguien tiene químicos en la piel?</a:t>
            </a:r>
          </a:p>
          <a:p>
            <a:r>
              <a:rPr lang="en-US" sz="1200" dirty="0" err="1" smtClean="0">
                <a:latin typeface="+mn-lt"/>
              </a:rPr>
              <a:t>Consultar</a:t>
            </a:r>
            <a:r>
              <a:rPr lang="en-US" sz="1200" dirty="0" smtClean="0">
                <a:latin typeface="+mn-lt"/>
              </a:rPr>
              <a:t> la HDS para obtener información específica sobre primeros auxilios para el contacto con la piel.</a:t>
            </a:r>
          </a:p>
          <a:p>
            <a:r>
              <a:rPr lang="en-US" sz="1200" dirty="0" smtClean="0">
                <a:latin typeface="+mn-lt"/>
              </a:rPr>
              <a:t>Remover toda prenda contaminada.  En muchos casos,</a:t>
            </a:r>
            <a:r>
              <a:rPr lang="en-US" sz="1200" baseline="0" dirty="0" smtClean="0">
                <a:latin typeface="+mn-lt"/>
              </a:rPr>
              <a:t> </a:t>
            </a:r>
            <a:r>
              <a:rPr lang="en-US" sz="1200" dirty="0" err="1" smtClean="0">
                <a:latin typeface="+mn-lt"/>
              </a:rPr>
              <a:t>lavar</a:t>
            </a:r>
            <a:r>
              <a:rPr lang="en-US" sz="1200" dirty="0" smtClean="0">
                <a:latin typeface="+mn-lt"/>
              </a:rPr>
              <a:t> la piel cuidadosamente con jabón y/o agua.  ¡NO USAR SOLVENTES!</a:t>
            </a:r>
          </a:p>
          <a:p>
            <a:r>
              <a:rPr lang="en-US" sz="1200" dirty="0" smtClean="0">
                <a:latin typeface="+mn-lt"/>
              </a:rPr>
              <a:t>Buscar atención médica si se desarrolla una irritación.  Recuerde llevar la HDS consigo cuando busque atención médica.</a:t>
            </a:r>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7CA08534-70F0-45F7-BD3A-601F2459AD45}" type="slidenum">
              <a:rPr lang="en-US" smtClean="0">
                <a:latin typeface="Arial" charset="0"/>
              </a:rPr>
              <a:pPr>
                <a:defRPr/>
              </a:pPr>
              <a:t>8</a:t>
            </a:fld>
            <a:endParaRPr lang="en-US" smtClean="0">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Narración:</a:t>
            </a:r>
          </a:p>
          <a:p>
            <a:r>
              <a:rPr lang="en-US" sz="1200" dirty="0" smtClean="0"/>
              <a:t>¿</a:t>
            </a:r>
            <a:r>
              <a:rPr lang="en-US" sz="1200" dirty="0" err="1" smtClean="0"/>
              <a:t>Qué</a:t>
            </a:r>
            <a:r>
              <a:rPr lang="en-US" sz="1200" dirty="0" smtClean="0"/>
              <a:t> </a:t>
            </a:r>
            <a:r>
              <a:rPr lang="en-US" sz="1200" dirty="0" err="1" smtClean="0"/>
              <a:t>hacer</a:t>
            </a:r>
            <a:r>
              <a:rPr lang="en-US" sz="1200" dirty="0" smtClean="0"/>
              <a:t> </a:t>
            </a:r>
            <a:r>
              <a:rPr lang="en-US" sz="1200" dirty="0" err="1" smtClean="0"/>
              <a:t>si</a:t>
            </a:r>
            <a:r>
              <a:rPr lang="en-US" sz="1200" baseline="0" dirty="0" smtClean="0"/>
              <a:t> a alguien</a:t>
            </a:r>
            <a:r>
              <a:rPr lang="en-US" sz="1200" dirty="0" smtClean="0"/>
              <a:t> le</a:t>
            </a:r>
            <a:r>
              <a:rPr lang="en-US" sz="1200" baseline="0" dirty="0" smtClean="0"/>
              <a:t> entran químicos en los </a:t>
            </a:r>
            <a:r>
              <a:rPr lang="en-US" sz="1200" dirty="0" smtClean="0"/>
              <a:t>ojos?</a:t>
            </a:r>
          </a:p>
          <a:p>
            <a:r>
              <a:rPr lang="en-US" sz="1200" dirty="0" smtClean="0"/>
              <a:t>Consulte la HDS para obtener información específica sobre primeros auxilios para el contacto con los ojos.</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Lave con agua, preferiblemente de una fuente de lavado de ojos, por hasta 15 minutos. Busque atención médica si se desarrolla</a:t>
            </a:r>
            <a:r>
              <a:rPr lang="en-US" baseline="0" dirty="0" smtClean="0"/>
              <a:t> irritación y </a:t>
            </a:r>
            <a:r>
              <a:rPr lang="en-US" dirty="0" smtClean="0"/>
              <a:t>recuerde llevar la HDS consigo.</a:t>
            </a:r>
          </a:p>
          <a:p>
            <a:endParaRPr lang="en-US" dirty="0" smtClean="0"/>
          </a:p>
        </p:txBody>
      </p:sp>
      <p:sp>
        <p:nvSpPr>
          <p:cNvPr id="286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6D219602-8BE2-4057-AF6D-F510260959C2}" type="slidenum">
              <a:rPr lang="en-US" smtClean="0">
                <a:latin typeface="Arial" charset="0"/>
              </a:rPr>
              <a:pPr>
                <a:defRPr/>
              </a:pPr>
              <a:t>9</a:t>
            </a:fld>
            <a:endParaRPr lang="en-US" smtClean="0">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a:ln/>
        </p:spPr>
        <p:txBody>
          <a:bodyPr/>
          <a:lstStyle/>
          <a:p>
            <a:pPr>
              <a:defRPr/>
            </a:pPr>
            <a:r>
              <a:rPr lang="es-ES_tradnl" noProof="0" dirty="0" smtClean="0"/>
              <a:t>Narración: </a:t>
            </a:r>
          </a:p>
          <a:p>
            <a:pPr>
              <a:defRPr/>
            </a:pPr>
            <a:r>
              <a:rPr lang="es-ES_tradnl" sz="1200" noProof="0" dirty="0" smtClean="0"/>
              <a:t>En esta unidad, usted aprendió sobre primeros auxilios en caso de que un trabajador experimente:</a:t>
            </a:r>
          </a:p>
          <a:p>
            <a:pPr marL="165261" indent="-165261">
              <a:buFont typeface="Arial" pitchFamily="34" charset="0"/>
              <a:buChar char="•"/>
              <a:defRPr/>
            </a:pPr>
            <a:r>
              <a:rPr lang="es-ES_tradnl" sz="1200" noProof="0" dirty="0" smtClean="0"/>
              <a:t>dificultad respiratoria</a:t>
            </a:r>
          </a:p>
          <a:p>
            <a:pPr marL="165261" indent="-165261">
              <a:buFont typeface="Arial" pitchFamily="34" charset="0"/>
              <a:buChar char="•"/>
              <a:defRPr/>
            </a:pPr>
            <a:r>
              <a:rPr lang="es-ES_tradnl" sz="1200" noProof="0" dirty="0" smtClean="0"/>
              <a:t>Ingestión</a:t>
            </a:r>
          </a:p>
          <a:p>
            <a:pPr marL="165261" indent="-165261">
              <a:buFont typeface="Arial" pitchFamily="34" charset="0"/>
              <a:buChar char="•"/>
              <a:defRPr/>
            </a:pPr>
            <a:r>
              <a:rPr lang="es-ES_tradnl" sz="1200" noProof="0" dirty="0" smtClean="0"/>
              <a:t>contacto con la piel</a:t>
            </a:r>
          </a:p>
          <a:p>
            <a:pPr marL="165261" indent="-165261">
              <a:buFont typeface="Arial" pitchFamily="34" charset="0"/>
              <a:buChar char="•"/>
              <a:defRPr/>
            </a:pPr>
            <a:r>
              <a:rPr lang="es-ES_tradnl" sz="1200" noProof="0" dirty="0" smtClean="0"/>
              <a:t>contacto con los ojos</a:t>
            </a:r>
          </a:p>
          <a:p>
            <a:pPr marL="165261" indent="-165261">
              <a:buFont typeface="Arial" pitchFamily="34" charset="0"/>
              <a:buChar char="•"/>
              <a:defRPr/>
            </a:pPr>
            <a:endParaRPr lang="es-ES_tradnl" sz="1200" noProof="0" dirty="0" smtClean="0"/>
          </a:p>
          <a:p>
            <a:pPr>
              <a:defRPr/>
            </a:pPr>
            <a:r>
              <a:rPr lang="es-ES_tradnl" sz="1200" u="sng" noProof="0" dirty="0" smtClean="0"/>
              <a:t>Siempre</a:t>
            </a:r>
            <a:r>
              <a:rPr lang="es-ES_tradnl" sz="1200" noProof="0" dirty="0" smtClean="0"/>
              <a:t> consulte la HDS para obtener instrucciones de primeros auxilios específicos.</a:t>
            </a:r>
          </a:p>
          <a:p>
            <a:pPr>
              <a:defRPr/>
            </a:pPr>
            <a:endParaRPr lang="es-ES_tradnl" sz="1200" noProof="0" dirty="0" smtClean="0"/>
          </a:p>
        </p:txBody>
      </p:sp>
      <p:sp>
        <p:nvSpPr>
          <p:cNvPr id="368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272C849-E7D0-4302-A336-E5C798FDBEFA}" type="slidenum">
              <a:rPr lang="de-DE" smtClean="0">
                <a:latin typeface="Arial" charset="0"/>
                <a:cs typeface="Arial" charset="0"/>
              </a:rPr>
              <a:pPr/>
              <a:t>10</a:t>
            </a:fld>
            <a:endParaRPr lang="de-DE" smtClean="0">
              <a:latin typeface="Arial" charset="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9.jpe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jpe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9.jpe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 Id="rId4" Type="http://schemas.openxmlformats.org/officeDocument/2006/relationships/image" Target="../media/image2.jpeg"/></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9"/>
          <p:cNvPicPr>
            <a:picLocks noChangeAspect="1" noChangeArrowheads="1"/>
          </p:cNvPicPr>
          <p:nvPr/>
        </p:nvPicPr>
        <p:blipFill>
          <a:blip r:embed="rId2" cstate="email">
            <a:extLst>
              <a:ext uri="{28A0092B-C50C-407E-A947-70E740481C1C}">
                <a14:useLocalDpi xmlns:a14="http://schemas.microsoft.com/office/drawing/2010/main"/>
              </a:ext>
            </a:extLst>
          </a:blip>
          <a:srcRect b="14514"/>
          <a:stretch>
            <a:fillRect/>
          </a:stretch>
        </p:blipFill>
        <p:spPr bwMode="auto">
          <a:xfrm>
            <a:off x="0" y="-4763"/>
            <a:ext cx="9144000" cy="5872163"/>
          </a:xfrm>
          <a:prstGeom prst="rect">
            <a:avLst/>
          </a:prstGeom>
          <a:noFill/>
          <a:ln w="9525">
            <a:noFill/>
            <a:miter lim="800000"/>
            <a:headEnd/>
            <a:tailEnd/>
          </a:ln>
        </p:spPr>
      </p:pic>
      <p:pic>
        <p:nvPicPr>
          <p:cNvPr id="5" name="Picture 7" descr="CPI_Vert.JPG"/>
          <p:cNvPicPr>
            <a:picLocks noChangeAspect="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7543800" y="5943600"/>
            <a:ext cx="1330325" cy="841375"/>
          </a:xfrm>
          <a:prstGeom prst="rect">
            <a:avLst/>
          </a:prstGeom>
          <a:noFill/>
          <a:ln w="9525">
            <a:noFill/>
            <a:miter lim="800000"/>
            <a:headEnd/>
            <a:tailEnd/>
          </a:ln>
        </p:spPr>
      </p:pic>
      <p:sp>
        <p:nvSpPr>
          <p:cNvPr id="3074" name="Rectangle 2"/>
          <p:cNvSpPr>
            <a:spLocks noGrp="1" noChangeArrowheads="1"/>
          </p:cNvSpPr>
          <p:nvPr>
            <p:ph type="ctrTitle"/>
          </p:nvPr>
        </p:nvSpPr>
        <p:spPr>
          <a:xfrm>
            <a:off x="2057400" y="990600"/>
            <a:ext cx="6781800" cy="1012825"/>
          </a:xfrm>
        </p:spPr>
        <p:txBody>
          <a:bodyPr/>
          <a:lstStyle>
            <a:lvl1pPr>
              <a:defRPr sz="2800" b="0">
                <a:solidFill>
                  <a:schemeClr val="tx1"/>
                </a:solidFill>
              </a:defRPr>
            </a:lvl1pPr>
          </a:lstStyle>
          <a:p>
            <a:r>
              <a:rPr lang="en-US" dirty="0" smtClean="0"/>
              <a:t>Click to edit Master title style</a:t>
            </a:r>
            <a:endParaRPr lang="en-US" dirty="0"/>
          </a:p>
        </p:txBody>
      </p:sp>
      <p:sp>
        <p:nvSpPr>
          <p:cNvPr id="3075" name="Rectangle 3"/>
          <p:cNvSpPr>
            <a:spLocks noGrp="1" noChangeArrowheads="1"/>
          </p:cNvSpPr>
          <p:nvPr>
            <p:ph type="subTitle" idx="1"/>
          </p:nvPr>
        </p:nvSpPr>
        <p:spPr>
          <a:xfrm>
            <a:off x="2438400" y="2209800"/>
            <a:ext cx="6400800" cy="838200"/>
          </a:xfrm>
        </p:spPr>
        <p:txBody>
          <a:bodyPr/>
          <a:lstStyle>
            <a:lvl1pPr marL="0" indent="0" algn="r">
              <a:buFontTx/>
              <a:buNone/>
              <a:defRPr sz="2400">
                <a:solidFill>
                  <a:schemeClr val="bg2"/>
                </a:solidFill>
              </a:defRPr>
            </a:lvl1pPr>
          </a:lstStyle>
          <a:p>
            <a:r>
              <a:rPr lang="en-US" dirty="0" smtClean="0"/>
              <a:t>Click to edit Master subtitle style</a:t>
            </a:r>
            <a:endParaRPr lang="en-US" dirty="0"/>
          </a:p>
        </p:txBody>
      </p:sp>
      <p:sp>
        <p:nvSpPr>
          <p:cNvPr id="6" name="Rectangle 4"/>
          <p:cNvSpPr>
            <a:spLocks noGrp="1" noChangeArrowheads="1"/>
          </p:cNvSpPr>
          <p:nvPr>
            <p:ph type="dt" sz="half" idx="10"/>
          </p:nvPr>
        </p:nvSpPr>
        <p:spPr bwMode="auto">
          <a:xfrm>
            <a:off x="6705600" y="361950"/>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a:latin typeface="Arial" charset="0"/>
                <a:cs typeface="Arial" pitchFamily="34" charset="0"/>
              </a:defRPr>
            </a:lvl1pPr>
          </a:lstStyle>
          <a:p>
            <a:pPr>
              <a:defRPr/>
            </a:pPr>
            <a:endParaRPr lang="en-US"/>
          </a:p>
        </p:txBody>
      </p:sp>
      <p:sp>
        <p:nvSpPr>
          <p:cNvPr id="7" name="Footer Placeholder 6"/>
          <p:cNvSpPr>
            <a:spLocks noGrp="1" noChangeArrowheads="1"/>
          </p:cNvSpPr>
          <p:nvPr>
            <p:ph type="ftr" sz="quarter" idx="11"/>
          </p:nvPr>
        </p:nvSpPr>
        <p:spPr bwMode="auto">
          <a:xfrm>
            <a:off x="0" y="6381750"/>
            <a:ext cx="91440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a:latin typeface="Arial" charset="0"/>
                <a:cs typeface="Arial" pitchFamily="34" charset="0"/>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pic>
        <p:nvPicPr>
          <p:cNvPr id="6" name="Picture 5"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7"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4"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5"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Custom Layou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5" name="Straight Connector 4"/>
          <p:cNvCxnSpPr/>
          <p:nvPr/>
        </p:nvCxnSpPr>
        <p:spPr>
          <a:xfrm>
            <a:off x="3914775" y="2322513"/>
            <a:ext cx="4835525" cy="1587"/>
          </a:xfrm>
          <a:prstGeom prst="line">
            <a:avLst/>
          </a:prstGeom>
          <a:ln>
            <a:solidFill>
              <a:srgbClr val="E17D36"/>
            </a:solidFill>
          </a:ln>
          <a:effectLst/>
        </p:spPr>
        <p:style>
          <a:lnRef idx="2">
            <a:schemeClr val="accent1"/>
          </a:lnRef>
          <a:fillRef idx="0">
            <a:schemeClr val="accent1"/>
          </a:fillRef>
          <a:effectRef idx="1">
            <a:schemeClr val="accent1"/>
          </a:effectRef>
          <a:fontRef idx="minor">
            <a:schemeClr val="tx1"/>
          </a:fontRef>
        </p:style>
      </p:cxnSp>
      <p:pic>
        <p:nvPicPr>
          <p:cNvPr id="6" name="Picture 4" descr="LL-small.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sp>
        <p:nvSpPr>
          <p:cNvPr id="10" name="Title 1"/>
          <p:cNvSpPr>
            <a:spLocks noGrp="1"/>
          </p:cNvSpPr>
          <p:nvPr>
            <p:ph type="title"/>
          </p:nvPr>
        </p:nvSpPr>
        <p:spPr>
          <a:xfrm>
            <a:off x="3915364" y="546101"/>
            <a:ext cx="4834936" cy="1714500"/>
          </a:xfrm>
          <a:prstGeom prst="rect">
            <a:avLst/>
          </a:prstGeom>
        </p:spPr>
        <p:txBody>
          <a:bodyPr anchor="b">
            <a:normAutofit/>
          </a:bodyPr>
          <a:lstStyle>
            <a:lvl1pPr algn="l">
              <a:lnSpc>
                <a:spcPct val="80000"/>
              </a:lnSpc>
              <a:buFont typeface="Arial"/>
              <a:buNone/>
              <a:defRPr sz="3200" b="1" u="none" kern="700" spc="-50">
                <a:solidFill>
                  <a:srgbClr val="24366A"/>
                </a:solidFill>
                <a:latin typeface="Trebuchet MS" pitchFamily="34" charset="0"/>
                <a:cs typeface="Trebuchet MS" pitchFamily="34" charset="0"/>
              </a:defRPr>
            </a:lvl1pPr>
          </a:lstStyle>
          <a:p>
            <a:r>
              <a:rPr lang="en-US" smtClean="0"/>
              <a:t>Click to edit Master title style</a:t>
            </a:r>
            <a:endParaRPr lang="en-US" dirty="0"/>
          </a:p>
        </p:txBody>
      </p:sp>
      <p:sp>
        <p:nvSpPr>
          <p:cNvPr id="11" name="Content Placeholder 2"/>
          <p:cNvSpPr>
            <a:spLocks noGrp="1"/>
          </p:cNvSpPr>
          <p:nvPr>
            <p:ph idx="1"/>
          </p:nvPr>
        </p:nvSpPr>
        <p:spPr>
          <a:xfrm>
            <a:off x="3915364" y="2552700"/>
            <a:ext cx="4834936" cy="40513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4_Custom Layout">
    <p:spTree>
      <p:nvGrpSpPr>
        <p:cNvPr id="1" name=""/>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676400" y="381000"/>
            <a:ext cx="6400800" cy="533400"/>
          </a:xfrm>
          <a:prstGeom prst="rect">
            <a:avLst/>
          </a:prstGeom>
          <a:noFill/>
          <a:ln w="9525">
            <a:noFill/>
            <a:miter lim="800000"/>
            <a:headEnd/>
            <a:tailEnd/>
          </a:ln>
        </p:spPr>
        <p:txBody>
          <a:bodyPr/>
          <a:lstStyle>
            <a:lvl1pPr>
              <a:defRPr sz="2800"/>
            </a:lvl1pPr>
          </a:lstStyle>
          <a:p>
            <a:pPr lvl="0"/>
            <a:r>
              <a:rPr lang="en-US" dirty="0" smtClean="0"/>
              <a:t>Click to edit Master title style</a:t>
            </a:r>
          </a:p>
        </p:txBody>
      </p:sp>
      <p:sp>
        <p:nvSpPr>
          <p:cNvPr id="6" name="Rectangle 3"/>
          <p:cNvSpPr>
            <a:spLocks noGrp="1" noChangeArrowheads="1"/>
          </p:cNvSpPr>
          <p:nvPr>
            <p:ph idx="1"/>
          </p:nvPr>
        </p:nvSpPr>
        <p:spPr bwMode="auto">
          <a:xfrm>
            <a:off x="762000" y="1524000"/>
            <a:ext cx="7543800" cy="3840163"/>
          </a:xfrm>
          <a:prstGeom prst="rect">
            <a:avLst/>
          </a:prstGeom>
          <a:noFill/>
          <a:ln w="9525">
            <a:noFill/>
            <a:miter lim="800000"/>
            <a:headEnd/>
            <a:tailEnd/>
          </a:ln>
        </p:spPr>
        <p:txBody>
          <a:bodyPr/>
          <a:lstStyle>
            <a:lvl1pPr marL="0" indent="0">
              <a:spcBef>
                <a:spcPts val="600"/>
              </a:spcBef>
              <a:spcAft>
                <a:spcPts val="600"/>
              </a:spcAft>
              <a:defRPr>
                <a:solidFill>
                  <a:srgbClr val="093678"/>
                </a:solidFill>
              </a:defRPr>
            </a:lvl1pPr>
          </a:lstStyle>
          <a:p>
            <a:pPr lvl="0"/>
            <a:r>
              <a:rPr lang="en-US" noProof="0" dirty="0" smtClean="0"/>
              <a:t>Click to edit Master text styles</a:t>
            </a:r>
          </a:p>
        </p:txBody>
      </p:sp>
      <p:sp>
        <p:nvSpPr>
          <p:cNvPr id="4" name="Rectangle 6"/>
          <p:cNvSpPr>
            <a:spLocks noGrp="1" noChangeArrowheads="1"/>
          </p:cNvSpPr>
          <p:nvPr>
            <p:ph type="sldNum" sz="quarter" idx="10"/>
          </p:nvPr>
        </p:nvSpPr>
        <p:spPr>
          <a:xfrm>
            <a:off x="0" y="6324600"/>
            <a:ext cx="9144000" cy="533400"/>
          </a:xfrm>
          <a:prstGeom prst="rect">
            <a:avLst/>
          </a:prstGeom>
        </p:spPr>
        <p:txBody>
          <a:bodyPr/>
          <a:lstStyle>
            <a:lvl1pPr>
              <a:defRPr/>
            </a:lvl1pPr>
          </a:lstStyle>
          <a:p>
            <a:pPr>
              <a:defRPr/>
            </a:pPr>
            <a:fld id="{91F994CF-FEC5-42EF-B3A9-5D9DA59F0E2C}"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4" name="Picture 2" descr="LL-small.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pic>
        <p:nvPicPr>
          <p:cNvPr id="5"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6" name="Straight Connector 5"/>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9"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10"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488269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5" name="Straight Connector 4"/>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9"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12"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0456213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cxnSp>
        <p:nvCxnSpPr>
          <p:cNvPr id="5" name="Straight Connector 4"/>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pic>
        <p:nvPicPr>
          <p:cNvPr id="6" name="Picture 2" descr="C:\Users\Hpalfrey\Desktop\CPI Logo.jpg"/>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6324600" y="6072188"/>
            <a:ext cx="2590800" cy="569912"/>
          </a:xfrm>
          <a:prstGeom prst="rect">
            <a:avLst/>
          </a:prstGeom>
          <a:noFill/>
          <a:ln w="9525">
            <a:noFill/>
            <a:miter lim="800000"/>
            <a:headEnd/>
            <a:tailEnd/>
          </a:ln>
        </p:spPr>
      </p:pic>
      <p:sp>
        <p:nvSpPr>
          <p:cNvPr id="3"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4"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847221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2_Custom Layou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pic>
        <p:nvPicPr>
          <p:cNvPr id="7" name="Picture 3" descr="LL-small.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cxnSp>
        <p:nvCxnSpPr>
          <p:cNvPr id="8" name="Straight Connector 7"/>
          <p:cNvCxnSpPr/>
          <p:nvPr/>
        </p:nvCxnSpPr>
        <p:spPr>
          <a:xfrm rot="16200000" flipH="1">
            <a:off x="1479550" y="3517900"/>
            <a:ext cx="4597400" cy="0"/>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5" name="Title 1"/>
          <p:cNvSpPr>
            <a:spLocks noGrp="1"/>
          </p:cNvSpPr>
          <p:nvPr>
            <p:ph type="title"/>
          </p:nvPr>
        </p:nvSpPr>
        <p:spPr>
          <a:xfrm>
            <a:off x="381000" y="1290637"/>
            <a:ext cx="3244266" cy="4525962"/>
          </a:xfrm>
          <a:prstGeom prst="rect">
            <a:avLst/>
          </a:prstGeom>
        </p:spPr>
        <p:txBody>
          <a:bodyPr anchor="t">
            <a:normAutofit/>
          </a:bodyPr>
          <a:lstStyle>
            <a:lvl1pPr algn="r">
              <a:lnSpc>
                <a:spcPct val="80000"/>
              </a:lnSpc>
              <a:buFont typeface="Arial"/>
              <a:buNone/>
              <a:defRPr sz="3200" b="1" u="none" kern="700" spc="-50">
                <a:solidFill>
                  <a:srgbClr val="24366A"/>
                </a:solidFill>
                <a:latin typeface="Trebuchet MS" pitchFamily="34" charset="0"/>
                <a:cs typeface="Trebuchet MS" pitchFamily="34" charset="0"/>
              </a:defRPr>
            </a:lvl1pPr>
          </a:lstStyle>
          <a:p>
            <a:r>
              <a:rPr lang="en-US" smtClean="0"/>
              <a:t>Click to edit Master title style</a:t>
            </a:r>
            <a:endParaRPr lang="en-US" dirty="0"/>
          </a:p>
        </p:txBody>
      </p:sp>
      <p:sp>
        <p:nvSpPr>
          <p:cNvPr id="6"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6899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pic>
        <p:nvPicPr>
          <p:cNvPr id="4" name="Picture 3"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5"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12"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13"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571406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pic>
        <p:nvPicPr>
          <p:cNvPr id="6" name="Picture 5"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7"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4"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5"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151468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676400" y="381000"/>
            <a:ext cx="6400800" cy="533400"/>
          </a:xfrm>
          <a:prstGeom prst="rect">
            <a:avLst/>
          </a:prstGeom>
          <a:noFill/>
          <a:ln w="9525">
            <a:noFill/>
            <a:miter lim="800000"/>
            <a:headEnd/>
            <a:tailEnd/>
          </a:ln>
        </p:spPr>
        <p:txBody>
          <a:bodyPr/>
          <a:lstStyle>
            <a:lvl1pPr>
              <a:defRPr sz="2800"/>
            </a:lvl1pPr>
          </a:lstStyle>
          <a:p>
            <a:pPr lvl="0"/>
            <a:r>
              <a:rPr lang="en-US" dirty="0" smtClean="0"/>
              <a:t>Click to edit Master title style</a:t>
            </a:r>
          </a:p>
        </p:txBody>
      </p:sp>
      <p:sp>
        <p:nvSpPr>
          <p:cNvPr id="6" name="Rectangle 3"/>
          <p:cNvSpPr>
            <a:spLocks noGrp="1" noChangeArrowheads="1"/>
          </p:cNvSpPr>
          <p:nvPr>
            <p:ph idx="1"/>
          </p:nvPr>
        </p:nvSpPr>
        <p:spPr bwMode="auto">
          <a:xfrm>
            <a:off x="762000" y="1524000"/>
            <a:ext cx="7543800" cy="3840163"/>
          </a:xfrm>
          <a:prstGeom prst="rect">
            <a:avLst/>
          </a:prstGeom>
          <a:noFill/>
          <a:ln w="9525">
            <a:noFill/>
            <a:miter lim="800000"/>
            <a:headEnd/>
            <a:tailEnd/>
          </a:ln>
        </p:spPr>
        <p:txBody>
          <a:bodyPr/>
          <a:lstStyle/>
          <a:p>
            <a:pPr lvl="0"/>
            <a:r>
              <a:rPr lang="en-US" noProof="0" dirty="0" smtClean="0"/>
              <a:t>Click to edit Master text styles</a:t>
            </a:r>
          </a:p>
          <a:p>
            <a:pPr lvl="1"/>
            <a:r>
              <a:rPr lang="en-US" noProof="0" dirty="0" smtClean="0"/>
              <a:t>Second level</a:t>
            </a:r>
          </a:p>
        </p:txBody>
      </p:sp>
      <p:sp>
        <p:nvSpPr>
          <p:cNvPr id="4" name="Rectangle 6"/>
          <p:cNvSpPr>
            <a:spLocks noGrp="1" noChangeArrowheads="1"/>
          </p:cNvSpPr>
          <p:nvPr>
            <p:ph type="sldNum" sz="quarter" idx="10"/>
          </p:nvPr>
        </p:nvSpPr>
        <p:spPr>
          <a:ln/>
        </p:spPr>
        <p:txBody>
          <a:bodyPr/>
          <a:lstStyle>
            <a:lvl1pPr>
              <a:defRPr/>
            </a:lvl1pPr>
          </a:lstStyle>
          <a:p>
            <a:pPr>
              <a:defRPr/>
            </a:pPr>
            <a:fld id="{B814A31F-B1FF-4710-8C81-03A54378C799}"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pic>
        <p:nvPicPr>
          <p:cNvPr id="6" name="Picture 5"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7"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4"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5"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8605827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3_Custom Layou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5" name="Straight Connector 4"/>
          <p:cNvCxnSpPr/>
          <p:nvPr/>
        </p:nvCxnSpPr>
        <p:spPr>
          <a:xfrm>
            <a:off x="3914775" y="2322513"/>
            <a:ext cx="4835525" cy="1587"/>
          </a:xfrm>
          <a:prstGeom prst="line">
            <a:avLst/>
          </a:prstGeom>
          <a:ln>
            <a:solidFill>
              <a:srgbClr val="E17D36"/>
            </a:solidFill>
          </a:ln>
          <a:effectLst/>
        </p:spPr>
        <p:style>
          <a:lnRef idx="2">
            <a:schemeClr val="accent1"/>
          </a:lnRef>
          <a:fillRef idx="0">
            <a:schemeClr val="accent1"/>
          </a:fillRef>
          <a:effectRef idx="1">
            <a:schemeClr val="accent1"/>
          </a:effectRef>
          <a:fontRef idx="minor">
            <a:schemeClr val="tx1"/>
          </a:fontRef>
        </p:style>
      </p:cxnSp>
      <p:pic>
        <p:nvPicPr>
          <p:cNvPr id="6" name="Picture 4" descr="LL-small.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sp>
        <p:nvSpPr>
          <p:cNvPr id="10" name="Title 1"/>
          <p:cNvSpPr>
            <a:spLocks noGrp="1"/>
          </p:cNvSpPr>
          <p:nvPr>
            <p:ph type="title"/>
          </p:nvPr>
        </p:nvSpPr>
        <p:spPr>
          <a:xfrm>
            <a:off x="3915364" y="546101"/>
            <a:ext cx="4834936" cy="1714500"/>
          </a:xfrm>
          <a:prstGeom prst="rect">
            <a:avLst/>
          </a:prstGeom>
        </p:spPr>
        <p:txBody>
          <a:bodyPr anchor="b">
            <a:normAutofit/>
          </a:bodyPr>
          <a:lstStyle>
            <a:lvl1pPr algn="l">
              <a:lnSpc>
                <a:spcPct val="80000"/>
              </a:lnSpc>
              <a:buFont typeface="Arial"/>
              <a:buNone/>
              <a:defRPr sz="3200" b="1" u="none" kern="700" spc="-50">
                <a:solidFill>
                  <a:srgbClr val="24366A"/>
                </a:solidFill>
                <a:latin typeface="Trebuchet MS" pitchFamily="34" charset="0"/>
                <a:cs typeface="Trebuchet MS" pitchFamily="34" charset="0"/>
              </a:defRPr>
            </a:lvl1pPr>
          </a:lstStyle>
          <a:p>
            <a:r>
              <a:rPr lang="en-US" smtClean="0"/>
              <a:t>Click to edit Master title style</a:t>
            </a:r>
            <a:endParaRPr lang="en-US" dirty="0"/>
          </a:p>
        </p:txBody>
      </p:sp>
      <p:sp>
        <p:nvSpPr>
          <p:cNvPr id="11" name="Content Placeholder 2"/>
          <p:cNvSpPr>
            <a:spLocks noGrp="1"/>
          </p:cNvSpPr>
          <p:nvPr>
            <p:ph idx="1"/>
          </p:nvPr>
        </p:nvSpPr>
        <p:spPr>
          <a:xfrm>
            <a:off x="3915364" y="2552700"/>
            <a:ext cx="4834936" cy="40513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6195559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4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4674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12775" y="546818"/>
            <a:ext cx="8220075" cy="546970"/>
          </a:xfrm>
        </p:spPr>
        <p:txBody>
          <a:bodyPr/>
          <a:lstStyle>
            <a:lvl1pPr>
              <a:defRPr sz="3200"/>
            </a:lvl1pPr>
          </a:lstStyle>
          <a:p>
            <a:r>
              <a:rPr lang="en-US" dirty="0" smtClean="0"/>
              <a:t>Click to edit Master title style</a:t>
            </a:r>
            <a:endParaRPr lang="en-US" dirty="0"/>
          </a:p>
        </p:txBody>
      </p:sp>
      <p:sp>
        <p:nvSpPr>
          <p:cNvPr id="3" name="Content Placeholder 2"/>
          <p:cNvSpPr>
            <a:spLocks noGrp="1"/>
          </p:cNvSpPr>
          <p:nvPr>
            <p:ph sz="half" idx="1"/>
          </p:nvPr>
        </p:nvSpPr>
        <p:spPr>
          <a:xfrm>
            <a:off x="612775" y="1428750"/>
            <a:ext cx="4033838" cy="4738688"/>
          </a:xfrm>
        </p:spPr>
        <p:txBody>
          <a:bodyPr/>
          <a:lstStyle>
            <a:lvl1pPr>
              <a:defRPr sz="3200"/>
            </a:lvl1pPr>
            <a:lvl2pPr>
              <a:defRPr sz="3200"/>
            </a:lvl2pPr>
            <a:lvl3pPr>
              <a:defRPr sz="3200"/>
            </a:lvl3pPr>
            <a:lvl4pPr>
              <a:defRPr sz="3200"/>
            </a:lvl4pPr>
            <a:lvl5pPr>
              <a:defRPr sz="3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799013" y="1428750"/>
            <a:ext cx="4033837" cy="4738688"/>
          </a:xfrm>
        </p:spPr>
        <p:txBody>
          <a:bodyPr/>
          <a:lstStyle>
            <a:lvl1pPr>
              <a:defRPr sz="3200"/>
            </a:lvl1pPr>
            <a:lvl2pPr>
              <a:defRPr sz="3200"/>
            </a:lvl2pPr>
            <a:lvl3pPr>
              <a:defRPr sz="3200"/>
            </a:lvl3pPr>
            <a:lvl4pPr>
              <a:defRPr sz="3200"/>
            </a:lvl4pPr>
            <a:lvl5pPr>
              <a:defRPr sz="3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4" name="Picture 2" descr="LL-small.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pic>
        <p:nvPicPr>
          <p:cNvPr id="5"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6" name="Straight Connector 5"/>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pic>
        <p:nvPicPr>
          <p:cNvPr id="7" name="Picture 7" descr="CPI_Vert.JPG"/>
          <p:cNvPicPr>
            <a:picLocks noChangeAspect="1"/>
          </p:cNvPicPr>
          <p:nvPr userDrawn="1"/>
        </p:nvPicPr>
        <p:blipFill>
          <a:blip r:embed="rId4" cstate="email">
            <a:extLst>
              <a:ext uri="{28A0092B-C50C-407E-A947-70E740481C1C}">
                <a14:useLocalDpi xmlns:a14="http://schemas.microsoft.com/office/drawing/2010/main"/>
              </a:ext>
            </a:extLst>
          </a:blip>
          <a:srcRect/>
          <a:stretch>
            <a:fillRect/>
          </a:stretch>
        </p:blipFill>
        <p:spPr bwMode="auto">
          <a:xfrm>
            <a:off x="7543800" y="5943600"/>
            <a:ext cx="1330325" cy="841375"/>
          </a:xfrm>
          <a:prstGeom prst="rect">
            <a:avLst/>
          </a:prstGeom>
          <a:noFill/>
          <a:ln w="9525">
            <a:noFill/>
            <a:miter lim="800000"/>
            <a:headEnd/>
            <a:tailEnd/>
          </a:ln>
        </p:spPr>
      </p:pic>
      <p:sp>
        <p:nvSpPr>
          <p:cNvPr id="9"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10"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5" name="Straight Connector 4"/>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9"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12"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cxnSp>
        <p:nvCxnSpPr>
          <p:cNvPr id="5" name="Straight Connector 4"/>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3"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4"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2_Custom Layou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pic>
        <p:nvPicPr>
          <p:cNvPr id="7" name="Picture 3" descr="LL-small.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cxnSp>
        <p:nvCxnSpPr>
          <p:cNvPr id="8" name="Straight Connector 7"/>
          <p:cNvCxnSpPr/>
          <p:nvPr/>
        </p:nvCxnSpPr>
        <p:spPr>
          <a:xfrm rot="16200000" flipH="1">
            <a:off x="1479550" y="3517900"/>
            <a:ext cx="4597400" cy="0"/>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5" name="Title 1"/>
          <p:cNvSpPr>
            <a:spLocks noGrp="1"/>
          </p:cNvSpPr>
          <p:nvPr>
            <p:ph type="title"/>
          </p:nvPr>
        </p:nvSpPr>
        <p:spPr>
          <a:xfrm>
            <a:off x="381000" y="1290637"/>
            <a:ext cx="3244266" cy="4525962"/>
          </a:xfrm>
          <a:prstGeom prst="rect">
            <a:avLst/>
          </a:prstGeom>
        </p:spPr>
        <p:txBody>
          <a:bodyPr anchor="t">
            <a:normAutofit/>
          </a:bodyPr>
          <a:lstStyle>
            <a:lvl1pPr algn="r">
              <a:lnSpc>
                <a:spcPct val="80000"/>
              </a:lnSpc>
              <a:buFont typeface="Arial"/>
              <a:buNone/>
              <a:defRPr sz="3200" b="1" u="none" kern="700" spc="-50">
                <a:solidFill>
                  <a:srgbClr val="24366A"/>
                </a:solidFill>
                <a:latin typeface="Trebuchet MS" pitchFamily="34" charset="0"/>
                <a:cs typeface="Trebuchet MS" pitchFamily="34" charset="0"/>
              </a:defRPr>
            </a:lvl1pPr>
          </a:lstStyle>
          <a:p>
            <a:r>
              <a:rPr lang="en-US" smtClean="0"/>
              <a:t>Click to edit Master title style</a:t>
            </a:r>
            <a:endParaRPr lang="en-US" dirty="0"/>
          </a:p>
        </p:txBody>
      </p:sp>
      <p:sp>
        <p:nvSpPr>
          <p:cNvPr id="6"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pic>
        <p:nvPicPr>
          <p:cNvPr id="4" name="Picture 3"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5"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12"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13"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pic>
        <p:nvPicPr>
          <p:cNvPr id="6" name="Picture 5"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7"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4"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5"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image" Target="../media/image4.jpeg"/><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theme" Target="../theme/theme2.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5" Type="http://schemas.openxmlformats.org/officeDocument/2006/relationships/slideLayout" Target="../slideLayouts/slideLayout18.xml"/><Relationship Id="rId10" Type="http://schemas.openxmlformats.org/officeDocument/2006/relationships/theme" Target="../theme/theme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7"/>
          <p:cNvPicPr>
            <a:picLocks noChangeAspect="1" noChangeArrowheads="1"/>
          </p:cNvPicPr>
          <p:nvPr/>
        </p:nvPicPr>
        <p:blipFill>
          <a:blip r:embed="rId5" cstate="email">
            <a:extLst>
              <a:ext uri="{28A0092B-C50C-407E-A947-70E740481C1C}">
                <a14:useLocalDpi xmlns:a14="http://schemas.microsoft.com/office/drawing/2010/main"/>
              </a:ext>
            </a:extLst>
          </a:blip>
          <a:srcRect t="11075" b="13300"/>
          <a:stretch>
            <a:fillRect/>
          </a:stretch>
        </p:blipFill>
        <p:spPr bwMode="auto">
          <a:xfrm>
            <a:off x="0" y="0"/>
            <a:ext cx="9144000" cy="51816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1676400" y="381000"/>
            <a:ext cx="6400800" cy="533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762000" y="1524000"/>
            <a:ext cx="7543800" cy="38401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a:t>
            </a:r>
          </a:p>
        </p:txBody>
      </p:sp>
      <p:sp>
        <p:nvSpPr>
          <p:cNvPr id="1030" name="Rectangle 6"/>
          <p:cNvSpPr>
            <a:spLocks noGrp="1" noChangeArrowheads="1"/>
          </p:cNvSpPr>
          <p:nvPr>
            <p:ph type="sldNum" sz="quarter" idx="4"/>
          </p:nvPr>
        </p:nvSpPr>
        <p:spPr bwMode="auto">
          <a:xfrm>
            <a:off x="0" y="6324600"/>
            <a:ext cx="9144000" cy="533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Arial" pitchFamily="34" charset="0"/>
              </a:defRPr>
            </a:lvl1pPr>
          </a:lstStyle>
          <a:p>
            <a:pPr>
              <a:defRPr/>
            </a:pPr>
            <a:fld id="{BACAC5C4-746D-4AFC-BBA7-CB575D07A082}" type="slidenum">
              <a:rPr lang="en-US"/>
              <a:pPr>
                <a:defRPr/>
              </a:pPr>
              <a:t>‹#›</a:t>
            </a:fld>
            <a:endParaRPr lang="en-US"/>
          </a:p>
        </p:txBody>
      </p:sp>
      <p:pic>
        <p:nvPicPr>
          <p:cNvPr id="2" name="Picture 7" descr="CPI_Vert.JPG"/>
          <p:cNvPicPr>
            <a:picLocks noChangeAspect="1"/>
          </p:cNvPicPr>
          <p:nvPr userDrawn="1"/>
        </p:nvPicPr>
        <p:blipFill>
          <a:blip r:embed="rId6" cstate="email">
            <a:extLst>
              <a:ext uri="{28A0092B-C50C-407E-A947-70E740481C1C}">
                <a14:useLocalDpi xmlns:a14="http://schemas.microsoft.com/office/drawing/2010/main"/>
              </a:ext>
            </a:extLst>
          </a:blip>
          <a:srcRect/>
          <a:stretch>
            <a:fillRect/>
          </a:stretch>
        </p:blipFill>
        <p:spPr bwMode="auto">
          <a:xfrm>
            <a:off x="7543800" y="5943600"/>
            <a:ext cx="1330325" cy="8413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41" r:id="rId1"/>
    <p:sldLayoutId id="2147483739" r:id="rId2"/>
    <p:sldLayoutId id="2147483742" r:id="rId3"/>
  </p:sldLayoutIdLst>
  <p:txStyles>
    <p:titleStyle>
      <a:lvl1pPr algn="r" rtl="0" eaLnBrk="0" fontAlgn="base" hangingPunct="0">
        <a:spcBef>
          <a:spcPct val="0"/>
        </a:spcBef>
        <a:spcAft>
          <a:spcPct val="0"/>
        </a:spcAft>
        <a:defRPr sz="2400">
          <a:solidFill>
            <a:schemeClr val="bg1"/>
          </a:solidFill>
          <a:latin typeface="+mj-lt"/>
          <a:ea typeface="+mj-ea"/>
          <a:cs typeface="+mj-cs"/>
        </a:defRPr>
      </a:lvl1pPr>
      <a:lvl2pPr algn="r" rtl="0" eaLnBrk="0" fontAlgn="base" hangingPunct="0">
        <a:spcBef>
          <a:spcPct val="0"/>
        </a:spcBef>
        <a:spcAft>
          <a:spcPct val="0"/>
        </a:spcAft>
        <a:defRPr sz="2400">
          <a:solidFill>
            <a:schemeClr val="bg1"/>
          </a:solidFill>
          <a:latin typeface="Arial" charset="0"/>
        </a:defRPr>
      </a:lvl2pPr>
      <a:lvl3pPr algn="r" rtl="0" eaLnBrk="0" fontAlgn="base" hangingPunct="0">
        <a:spcBef>
          <a:spcPct val="0"/>
        </a:spcBef>
        <a:spcAft>
          <a:spcPct val="0"/>
        </a:spcAft>
        <a:defRPr sz="2400">
          <a:solidFill>
            <a:schemeClr val="bg1"/>
          </a:solidFill>
          <a:latin typeface="Arial" charset="0"/>
        </a:defRPr>
      </a:lvl3pPr>
      <a:lvl4pPr algn="r" rtl="0" eaLnBrk="0" fontAlgn="base" hangingPunct="0">
        <a:spcBef>
          <a:spcPct val="0"/>
        </a:spcBef>
        <a:spcAft>
          <a:spcPct val="0"/>
        </a:spcAft>
        <a:defRPr sz="2400">
          <a:solidFill>
            <a:schemeClr val="bg1"/>
          </a:solidFill>
          <a:latin typeface="Arial" charset="0"/>
        </a:defRPr>
      </a:lvl4pPr>
      <a:lvl5pPr algn="r" rtl="0" eaLnBrk="0" fontAlgn="base" hangingPunct="0">
        <a:spcBef>
          <a:spcPct val="0"/>
        </a:spcBef>
        <a:spcAft>
          <a:spcPct val="0"/>
        </a:spcAft>
        <a:defRPr sz="2400">
          <a:solidFill>
            <a:schemeClr val="bg1"/>
          </a:solidFill>
          <a:latin typeface="Arial" charset="0"/>
        </a:defRPr>
      </a:lvl5pPr>
      <a:lvl6pPr marL="457200" algn="r" rtl="0" eaLnBrk="1" fontAlgn="base" hangingPunct="1">
        <a:spcBef>
          <a:spcPct val="0"/>
        </a:spcBef>
        <a:spcAft>
          <a:spcPct val="0"/>
        </a:spcAft>
        <a:defRPr sz="3200" b="1">
          <a:solidFill>
            <a:schemeClr val="bg1"/>
          </a:solidFill>
          <a:latin typeface="Arial" charset="0"/>
        </a:defRPr>
      </a:lvl6pPr>
      <a:lvl7pPr marL="914400" algn="r" rtl="0" eaLnBrk="1" fontAlgn="base" hangingPunct="1">
        <a:spcBef>
          <a:spcPct val="0"/>
        </a:spcBef>
        <a:spcAft>
          <a:spcPct val="0"/>
        </a:spcAft>
        <a:defRPr sz="3200" b="1">
          <a:solidFill>
            <a:schemeClr val="bg1"/>
          </a:solidFill>
          <a:latin typeface="Arial" charset="0"/>
        </a:defRPr>
      </a:lvl7pPr>
      <a:lvl8pPr marL="1371600" algn="r" rtl="0" eaLnBrk="1" fontAlgn="base" hangingPunct="1">
        <a:spcBef>
          <a:spcPct val="0"/>
        </a:spcBef>
        <a:spcAft>
          <a:spcPct val="0"/>
        </a:spcAft>
        <a:defRPr sz="3200" b="1">
          <a:solidFill>
            <a:schemeClr val="bg1"/>
          </a:solidFill>
          <a:latin typeface="Arial" charset="0"/>
        </a:defRPr>
      </a:lvl8pPr>
      <a:lvl9pPr marL="1828800" algn="r" rtl="0" eaLnBrk="1" fontAlgn="base" hangingPunct="1">
        <a:spcBef>
          <a:spcPct val="0"/>
        </a:spcBef>
        <a:spcAft>
          <a:spcPct val="0"/>
        </a:spcAft>
        <a:defRPr sz="3200" b="1">
          <a:solidFill>
            <a:schemeClr val="bg1"/>
          </a:solidFill>
          <a:latin typeface="Arial" charset="0"/>
        </a:defRPr>
      </a:lvl9pPr>
    </p:titleStyle>
    <p:bodyStyle>
      <a:lvl1pPr marL="342900" indent="-342900" algn="l" rtl="0" eaLnBrk="0" fontAlgn="base" hangingPunct="0">
        <a:spcBef>
          <a:spcPct val="20000"/>
        </a:spcBef>
        <a:spcAft>
          <a:spcPct val="0"/>
        </a:spcAft>
        <a:defRPr sz="2400">
          <a:solidFill>
            <a:srgbClr val="093678"/>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4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2" descr="C:\Users\Hpalfrey\Desktop\CPI Logo.jpg"/>
          <p:cNvPicPr>
            <a:picLocks noChangeAspect="1" noChangeArrowheads="1"/>
          </p:cNvPicPr>
          <p:nvPr userDrawn="1"/>
        </p:nvPicPr>
        <p:blipFill>
          <a:blip r:embed="rId12" cstate="email">
            <a:extLst>
              <a:ext uri="{28A0092B-C50C-407E-A947-70E740481C1C}">
                <a14:useLocalDpi xmlns:a14="http://schemas.microsoft.com/office/drawing/2010/main"/>
              </a:ext>
            </a:extLst>
          </a:blip>
          <a:srcRect/>
          <a:stretch>
            <a:fillRect/>
          </a:stretch>
        </p:blipFill>
        <p:spPr bwMode="auto">
          <a:xfrm>
            <a:off x="6324600" y="6072188"/>
            <a:ext cx="2590800" cy="56991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40" r:id="rId9"/>
    <p:sldLayoutId id="2147483751" r:id="rId10"/>
  </p:sldLayoutIdLst>
  <p:timing>
    <p:tnLst>
      <p:par>
        <p:cTn id="1" dur="indefinite" restart="never" nodeType="tmRoot"/>
      </p:par>
    </p:tnLst>
  </p:timing>
  <p:txStyles>
    <p:titleStyle>
      <a:lvl1pPr algn="l" defTabSz="457200" rtl="0" fontAlgn="base">
        <a:spcBef>
          <a:spcPct val="0"/>
        </a:spcBef>
        <a:spcAft>
          <a:spcPct val="0"/>
        </a:spcAft>
        <a:defRPr sz="4000" b="1" kern="1200">
          <a:solidFill>
            <a:srgbClr val="25AAC3"/>
          </a:solidFill>
          <a:latin typeface="Trebuchet MS" pitchFamily="34" charset="0"/>
          <a:ea typeface="+mj-ea"/>
          <a:cs typeface="+mj-cs"/>
        </a:defRPr>
      </a:lvl1pPr>
      <a:lvl2pPr algn="l" defTabSz="457200" rtl="0" fontAlgn="base">
        <a:spcBef>
          <a:spcPct val="0"/>
        </a:spcBef>
        <a:spcAft>
          <a:spcPct val="0"/>
        </a:spcAft>
        <a:defRPr sz="4000" b="1">
          <a:solidFill>
            <a:srgbClr val="25AAC3"/>
          </a:solidFill>
          <a:latin typeface="Trebuchet MS" pitchFamily="34" charset="0"/>
        </a:defRPr>
      </a:lvl2pPr>
      <a:lvl3pPr algn="l" defTabSz="457200" rtl="0" fontAlgn="base">
        <a:spcBef>
          <a:spcPct val="0"/>
        </a:spcBef>
        <a:spcAft>
          <a:spcPct val="0"/>
        </a:spcAft>
        <a:defRPr sz="4000" b="1">
          <a:solidFill>
            <a:srgbClr val="25AAC3"/>
          </a:solidFill>
          <a:latin typeface="Trebuchet MS" pitchFamily="34" charset="0"/>
        </a:defRPr>
      </a:lvl3pPr>
      <a:lvl4pPr algn="l" defTabSz="457200" rtl="0" fontAlgn="base">
        <a:spcBef>
          <a:spcPct val="0"/>
        </a:spcBef>
        <a:spcAft>
          <a:spcPct val="0"/>
        </a:spcAft>
        <a:defRPr sz="4000" b="1">
          <a:solidFill>
            <a:srgbClr val="25AAC3"/>
          </a:solidFill>
          <a:latin typeface="Trebuchet MS" pitchFamily="34" charset="0"/>
        </a:defRPr>
      </a:lvl4pPr>
      <a:lvl5pPr algn="l" defTabSz="457200" rtl="0" fontAlgn="base">
        <a:spcBef>
          <a:spcPct val="0"/>
        </a:spcBef>
        <a:spcAft>
          <a:spcPct val="0"/>
        </a:spcAft>
        <a:defRPr sz="4000" b="1">
          <a:solidFill>
            <a:srgbClr val="25AAC3"/>
          </a:solidFill>
          <a:latin typeface="Trebuchet MS" pitchFamily="34" charset="0"/>
        </a:defRPr>
      </a:lvl5pPr>
      <a:lvl6pPr marL="457200" algn="l" defTabSz="457200" rtl="0" fontAlgn="base">
        <a:spcBef>
          <a:spcPct val="0"/>
        </a:spcBef>
        <a:spcAft>
          <a:spcPct val="0"/>
        </a:spcAft>
        <a:defRPr sz="4000" b="1">
          <a:solidFill>
            <a:srgbClr val="25AAC3"/>
          </a:solidFill>
          <a:latin typeface="Trebuchet MS" pitchFamily="34" charset="0"/>
        </a:defRPr>
      </a:lvl6pPr>
      <a:lvl7pPr marL="914400" algn="l" defTabSz="457200" rtl="0" fontAlgn="base">
        <a:spcBef>
          <a:spcPct val="0"/>
        </a:spcBef>
        <a:spcAft>
          <a:spcPct val="0"/>
        </a:spcAft>
        <a:defRPr sz="4000" b="1">
          <a:solidFill>
            <a:srgbClr val="25AAC3"/>
          </a:solidFill>
          <a:latin typeface="Trebuchet MS" pitchFamily="34" charset="0"/>
        </a:defRPr>
      </a:lvl7pPr>
      <a:lvl8pPr marL="1371600" algn="l" defTabSz="457200" rtl="0" fontAlgn="base">
        <a:spcBef>
          <a:spcPct val="0"/>
        </a:spcBef>
        <a:spcAft>
          <a:spcPct val="0"/>
        </a:spcAft>
        <a:defRPr sz="4000" b="1">
          <a:solidFill>
            <a:srgbClr val="25AAC3"/>
          </a:solidFill>
          <a:latin typeface="Trebuchet MS" pitchFamily="34" charset="0"/>
        </a:defRPr>
      </a:lvl8pPr>
      <a:lvl9pPr marL="1828800" algn="l" defTabSz="457200" rtl="0" fontAlgn="base">
        <a:spcBef>
          <a:spcPct val="0"/>
        </a:spcBef>
        <a:spcAft>
          <a:spcPct val="0"/>
        </a:spcAft>
        <a:defRPr sz="4000" b="1">
          <a:solidFill>
            <a:srgbClr val="25AAC3"/>
          </a:solidFill>
          <a:latin typeface="Trebuchet MS" pitchFamily="34" charset="0"/>
        </a:defRPr>
      </a:lvl9pPr>
    </p:titleStyle>
    <p:bodyStyle>
      <a:lvl1pPr marL="342900" indent="-342900" algn="l" defTabSz="457200" rtl="0" fontAlgn="base">
        <a:spcBef>
          <a:spcPct val="20000"/>
        </a:spcBef>
        <a:spcAft>
          <a:spcPct val="0"/>
        </a:spcAft>
        <a:buFont typeface="Arial" charset="0"/>
        <a:buChar char="•"/>
        <a:defRPr sz="3200" kern="1200">
          <a:solidFill>
            <a:srgbClr val="254061"/>
          </a:solidFill>
          <a:latin typeface="Trebuchet MS" pitchFamily="34" charset="0"/>
          <a:ea typeface="+mn-ea"/>
          <a:cs typeface="+mn-cs"/>
        </a:defRPr>
      </a:lvl1pPr>
      <a:lvl2pPr marL="742950" indent="-285750" algn="l" defTabSz="457200" rtl="0" fontAlgn="base">
        <a:spcBef>
          <a:spcPct val="20000"/>
        </a:spcBef>
        <a:spcAft>
          <a:spcPct val="0"/>
        </a:spcAft>
        <a:buFont typeface="Arial" charset="0"/>
        <a:buChar char="–"/>
        <a:defRPr sz="2800" kern="1200">
          <a:solidFill>
            <a:srgbClr val="254061"/>
          </a:solidFill>
          <a:latin typeface="Trebuchet MS" pitchFamily="34" charset="0"/>
          <a:ea typeface="+mn-ea"/>
          <a:cs typeface="+mn-cs"/>
        </a:defRPr>
      </a:lvl2pPr>
      <a:lvl3pPr marL="1143000" indent="-228600" algn="l" defTabSz="457200" rtl="0" fontAlgn="base">
        <a:spcBef>
          <a:spcPct val="20000"/>
        </a:spcBef>
        <a:spcAft>
          <a:spcPct val="0"/>
        </a:spcAft>
        <a:buFont typeface="Arial" charset="0"/>
        <a:buChar char="•"/>
        <a:defRPr sz="2400" kern="1200">
          <a:solidFill>
            <a:srgbClr val="254061"/>
          </a:solidFill>
          <a:latin typeface="Trebuchet MS" pitchFamily="34" charset="0"/>
          <a:ea typeface="+mn-ea"/>
          <a:cs typeface="+mn-cs"/>
        </a:defRPr>
      </a:lvl3pPr>
      <a:lvl4pPr marL="1600200" indent="-228600" algn="l" defTabSz="457200" rtl="0" fontAlgn="base">
        <a:spcBef>
          <a:spcPct val="20000"/>
        </a:spcBef>
        <a:spcAft>
          <a:spcPct val="0"/>
        </a:spcAft>
        <a:buFont typeface="Arial" charset="0"/>
        <a:buChar char="–"/>
        <a:defRPr sz="2000" kern="1200">
          <a:solidFill>
            <a:srgbClr val="254061"/>
          </a:solidFill>
          <a:latin typeface="Trebuchet MS" pitchFamily="34" charset="0"/>
          <a:ea typeface="+mn-ea"/>
          <a:cs typeface="+mn-cs"/>
        </a:defRPr>
      </a:lvl4pPr>
      <a:lvl5pPr marL="2057400" indent="-228600" algn="l" defTabSz="457200" rtl="0" fontAlgn="base">
        <a:spcBef>
          <a:spcPct val="20000"/>
        </a:spcBef>
        <a:spcAft>
          <a:spcPct val="0"/>
        </a:spcAft>
        <a:buFont typeface="Arial" charset="0"/>
        <a:buChar char="»"/>
        <a:defRPr sz="2000" kern="1200">
          <a:solidFill>
            <a:srgbClr val="254061"/>
          </a:solidFill>
          <a:latin typeface="Trebuchet MS"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15029811"/>
      </p:ext>
    </p:extLst>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Lst>
  <p:timing>
    <p:tnLst>
      <p:par>
        <p:cTn id="1" dur="indefinite" restart="never" nodeType="tmRoot"/>
      </p:par>
    </p:tnLst>
  </p:timing>
  <p:hf hdr="0" ftr="0" dt="0"/>
  <p:txStyles>
    <p:titleStyle>
      <a:lvl1pPr algn="l" defTabSz="457200" rtl="0" eaLnBrk="0" fontAlgn="base" hangingPunct="0">
        <a:spcBef>
          <a:spcPct val="0"/>
        </a:spcBef>
        <a:spcAft>
          <a:spcPct val="0"/>
        </a:spcAft>
        <a:defRPr sz="4000" b="1" kern="1200">
          <a:solidFill>
            <a:srgbClr val="25AAC3"/>
          </a:solidFill>
          <a:latin typeface="Trebuchet MS" pitchFamily="34" charset="0"/>
          <a:ea typeface="+mj-ea"/>
          <a:cs typeface="+mj-cs"/>
        </a:defRPr>
      </a:lvl1pPr>
      <a:lvl2pPr algn="l" defTabSz="457200" rtl="0" eaLnBrk="0" fontAlgn="base" hangingPunct="0">
        <a:spcBef>
          <a:spcPct val="0"/>
        </a:spcBef>
        <a:spcAft>
          <a:spcPct val="0"/>
        </a:spcAft>
        <a:defRPr sz="4000" b="1">
          <a:solidFill>
            <a:srgbClr val="25AAC3"/>
          </a:solidFill>
          <a:latin typeface="Trebuchet MS" pitchFamily="34" charset="0"/>
        </a:defRPr>
      </a:lvl2pPr>
      <a:lvl3pPr algn="l" defTabSz="457200" rtl="0" eaLnBrk="0" fontAlgn="base" hangingPunct="0">
        <a:spcBef>
          <a:spcPct val="0"/>
        </a:spcBef>
        <a:spcAft>
          <a:spcPct val="0"/>
        </a:spcAft>
        <a:defRPr sz="4000" b="1">
          <a:solidFill>
            <a:srgbClr val="25AAC3"/>
          </a:solidFill>
          <a:latin typeface="Trebuchet MS" pitchFamily="34" charset="0"/>
        </a:defRPr>
      </a:lvl3pPr>
      <a:lvl4pPr algn="l" defTabSz="457200" rtl="0" eaLnBrk="0" fontAlgn="base" hangingPunct="0">
        <a:spcBef>
          <a:spcPct val="0"/>
        </a:spcBef>
        <a:spcAft>
          <a:spcPct val="0"/>
        </a:spcAft>
        <a:defRPr sz="4000" b="1">
          <a:solidFill>
            <a:srgbClr val="25AAC3"/>
          </a:solidFill>
          <a:latin typeface="Trebuchet MS" pitchFamily="34" charset="0"/>
        </a:defRPr>
      </a:lvl4pPr>
      <a:lvl5pPr algn="l" defTabSz="457200" rtl="0" eaLnBrk="0" fontAlgn="base" hangingPunct="0">
        <a:spcBef>
          <a:spcPct val="0"/>
        </a:spcBef>
        <a:spcAft>
          <a:spcPct val="0"/>
        </a:spcAft>
        <a:defRPr sz="4000" b="1">
          <a:solidFill>
            <a:srgbClr val="25AAC3"/>
          </a:solidFill>
          <a:latin typeface="Trebuchet MS" pitchFamily="34" charset="0"/>
        </a:defRPr>
      </a:lvl5pPr>
      <a:lvl6pPr marL="457200" algn="l" defTabSz="457200" rtl="0" fontAlgn="base">
        <a:spcBef>
          <a:spcPct val="0"/>
        </a:spcBef>
        <a:spcAft>
          <a:spcPct val="0"/>
        </a:spcAft>
        <a:defRPr sz="4000" b="1">
          <a:solidFill>
            <a:srgbClr val="25AAC3"/>
          </a:solidFill>
          <a:latin typeface="Trebuchet MS" pitchFamily="34" charset="0"/>
        </a:defRPr>
      </a:lvl6pPr>
      <a:lvl7pPr marL="914400" algn="l" defTabSz="457200" rtl="0" fontAlgn="base">
        <a:spcBef>
          <a:spcPct val="0"/>
        </a:spcBef>
        <a:spcAft>
          <a:spcPct val="0"/>
        </a:spcAft>
        <a:defRPr sz="4000" b="1">
          <a:solidFill>
            <a:srgbClr val="25AAC3"/>
          </a:solidFill>
          <a:latin typeface="Trebuchet MS" pitchFamily="34" charset="0"/>
        </a:defRPr>
      </a:lvl7pPr>
      <a:lvl8pPr marL="1371600" algn="l" defTabSz="457200" rtl="0" fontAlgn="base">
        <a:spcBef>
          <a:spcPct val="0"/>
        </a:spcBef>
        <a:spcAft>
          <a:spcPct val="0"/>
        </a:spcAft>
        <a:defRPr sz="4000" b="1">
          <a:solidFill>
            <a:srgbClr val="25AAC3"/>
          </a:solidFill>
          <a:latin typeface="Trebuchet MS" pitchFamily="34" charset="0"/>
        </a:defRPr>
      </a:lvl8pPr>
      <a:lvl9pPr marL="1828800" algn="l" defTabSz="457200" rtl="0" fontAlgn="base">
        <a:spcBef>
          <a:spcPct val="0"/>
        </a:spcBef>
        <a:spcAft>
          <a:spcPct val="0"/>
        </a:spcAft>
        <a:defRPr sz="4000" b="1">
          <a:solidFill>
            <a:srgbClr val="25AAC3"/>
          </a:solidFill>
          <a:latin typeface="Trebuchet MS" pitchFamily="34"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rgbClr val="254061"/>
          </a:solidFill>
          <a:latin typeface="Trebuchet MS" pitchFamily="34" charset="0"/>
          <a:ea typeface="+mn-ea"/>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rgbClr val="254061"/>
          </a:solidFill>
          <a:latin typeface="Trebuchet MS" pitchFamily="34" charset="0"/>
          <a:ea typeface="+mn-ea"/>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rgbClr val="254061"/>
          </a:solidFill>
          <a:latin typeface="Trebuchet MS" pitchFamily="34" charset="0"/>
          <a:ea typeface="+mn-ea"/>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rgbClr val="254061"/>
          </a:solidFill>
          <a:latin typeface="Trebuchet MS" pitchFamily="34" charset="0"/>
          <a:ea typeface="+mn-ea"/>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rgbClr val="254061"/>
          </a:solidFill>
          <a:latin typeface="Trebuchet MS"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10.jpeg"/><Relationship Id="rId5" Type="http://schemas.openxmlformats.org/officeDocument/2006/relationships/image" Target="../media/image4.jpeg"/><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12.jpeg"/></Relationships>
</file>

<file path=ppt/slides/_rels/slide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image" Target="../media/image16.jpeg"/></Relationships>
</file>

<file path=ppt/slides/_rels/slide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media/image1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L-small.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4832942"/>
            <a:ext cx="4129106" cy="2025057"/>
          </a:xfrm>
          <a:prstGeom prst="rect">
            <a:avLst/>
          </a:prstGeom>
        </p:spPr>
      </p:pic>
      <p:pic>
        <p:nvPicPr>
          <p:cNvPr id="5" name="Picture 4" descr="UR.pn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434995" y="0"/>
            <a:ext cx="4709006" cy="1930400"/>
          </a:xfrm>
          <a:prstGeom prst="rect">
            <a:avLst/>
          </a:prstGeom>
        </p:spPr>
      </p:pic>
      <p:grpSp>
        <p:nvGrpSpPr>
          <p:cNvPr id="2" name="Group 14"/>
          <p:cNvGrpSpPr/>
          <p:nvPr/>
        </p:nvGrpSpPr>
        <p:grpSpPr>
          <a:xfrm>
            <a:off x="838200" y="2081212"/>
            <a:ext cx="7543800" cy="3062288"/>
            <a:chOff x="1549400" y="2081212"/>
            <a:chExt cx="6679334" cy="3062288"/>
          </a:xfrm>
        </p:grpSpPr>
        <p:sp>
          <p:nvSpPr>
            <p:cNvPr id="6" name="Title 1"/>
            <p:cNvSpPr txBox="1">
              <a:spLocks/>
            </p:cNvSpPr>
            <p:nvPr/>
          </p:nvSpPr>
          <p:spPr>
            <a:xfrm>
              <a:off x="1599334" y="2362200"/>
              <a:ext cx="6629400" cy="2781300"/>
            </a:xfrm>
            <a:prstGeom prst="rect">
              <a:avLst/>
            </a:prstGeom>
          </p:spPr>
          <p:txBody>
            <a:bodyPr anchor="ctr" anchorCtr="0">
              <a:noAutofit/>
            </a:bodyPr>
            <a:lstStyle>
              <a:lvl1pPr algn="l">
                <a:lnSpc>
                  <a:spcPct val="80000"/>
                </a:lnSpc>
                <a:buFont typeface="Arial"/>
                <a:buNone/>
                <a:defRPr sz="3600" b="1" i="0" u="none" kern="700" spc="-50">
                  <a:solidFill>
                    <a:srgbClr val="24366A"/>
                  </a:solidFill>
                  <a:latin typeface="Trebuchet MS"/>
                  <a:cs typeface="Trebuchet MS"/>
                </a:defRPr>
              </a:lvl1pPr>
            </a:lstStyle>
            <a:p>
              <a:pPr defTabSz="457200" fontAlgn="auto">
                <a:spcAft>
                  <a:spcPts val="0"/>
                </a:spcAft>
                <a:defRPr/>
              </a:pPr>
              <a:endParaRPr lang="en-US" sz="3200" dirty="0" smtClean="0"/>
            </a:p>
            <a:p>
              <a:pPr defTabSz="457200" fontAlgn="auto">
                <a:spcAft>
                  <a:spcPts val="0"/>
                </a:spcAft>
                <a:defRPr/>
              </a:pPr>
              <a:r>
                <a:rPr lang="en-US" dirty="0" smtClean="0"/>
                <a:t>Unidad 10: </a:t>
              </a:r>
            </a:p>
            <a:p>
              <a:pPr defTabSz="457200" fontAlgn="auto">
                <a:spcAft>
                  <a:spcPts val="0"/>
                </a:spcAft>
                <a:defRPr/>
              </a:pPr>
              <a:endParaRPr lang="en-US" dirty="0">
                <a:solidFill>
                  <a:srgbClr val="093678"/>
                </a:solidFill>
              </a:endParaRPr>
            </a:p>
            <a:p>
              <a:pPr defTabSz="457200" fontAlgn="auto">
                <a:spcAft>
                  <a:spcPts val="0"/>
                </a:spcAft>
                <a:defRPr/>
              </a:pPr>
              <a:r>
                <a:rPr lang="en-US" dirty="0" err="1" smtClean="0">
                  <a:solidFill>
                    <a:srgbClr val="093678"/>
                  </a:solidFill>
                </a:rPr>
                <a:t>Primeros</a:t>
              </a:r>
              <a:r>
                <a:rPr lang="en-US" dirty="0" smtClean="0">
                  <a:solidFill>
                    <a:srgbClr val="093678"/>
                  </a:solidFill>
                </a:rPr>
                <a:t> </a:t>
              </a:r>
              <a:r>
                <a:rPr lang="en-US" dirty="0" err="1" smtClean="0">
                  <a:solidFill>
                    <a:srgbClr val="093678"/>
                  </a:solidFill>
                </a:rPr>
                <a:t>auxilios</a:t>
              </a:r>
              <a:r>
                <a:rPr lang="en-US" dirty="0" smtClean="0">
                  <a:solidFill>
                    <a:srgbClr val="093678"/>
                  </a:solidFill>
                </a:rPr>
                <a:t> </a:t>
              </a:r>
              <a:r>
                <a:rPr lang="en-US" dirty="0" err="1" smtClean="0">
                  <a:solidFill>
                    <a:srgbClr val="093678"/>
                  </a:solidFill>
                </a:rPr>
                <a:t>generales</a:t>
              </a:r>
              <a:r>
                <a:rPr lang="en-US" dirty="0" smtClean="0">
                  <a:solidFill>
                    <a:srgbClr val="093678"/>
                  </a:solidFill>
                </a:rPr>
                <a:t> </a:t>
              </a:r>
            </a:p>
            <a:p>
              <a:pPr defTabSz="457200" fontAlgn="auto">
                <a:spcAft>
                  <a:spcPts val="0"/>
                </a:spcAft>
                <a:defRPr/>
              </a:pPr>
              <a:endParaRPr lang="en-US" sz="3200" dirty="0" smtClean="0">
                <a:solidFill>
                  <a:srgbClr val="093678"/>
                </a:solidFill>
              </a:endParaRPr>
            </a:p>
            <a:p>
              <a:pPr defTabSz="457200" fontAlgn="auto">
                <a:spcAft>
                  <a:spcPts val="0"/>
                </a:spcAft>
                <a:defRPr/>
              </a:pPr>
              <a:endParaRPr lang="en-US" sz="3200" dirty="0" smtClean="0">
                <a:solidFill>
                  <a:srgbClr val="093678"/>
                </a:solidFill>
              </a:endParaRPr>
            </a:p>
            <a:p>
              <a:pPr defTabSz="457200" fontAlgn="auto">
                <a:spcAft>
                  <a:spcPts val="0"/>
                </a:spcAft>
                <a:defRPr/>
              </a:pPr>
              <a:r>
                <a:rPr lang="en-US" sz="3200" dirty="0" smtClean="0"/>
                <a:t> </a:t>
              </a:r>
            </a:p>
            <a:p>
              <a:pPr lvl="0" defTabSz="457200" fontAlgn="auto">
                <a:spcAft>
                  <a:spcPts val="0"/>
                </a:spcAft>
                <a:defRPr/>
              </a:pPr>
              <a:endParaRPr lang="en-US" sz="3200" dirty="0" smtClean="0"/>
            </a:p>
          </p:txBody>
        </p:sp>
        <p:cxnSp>
          <p:nvCxnSpPr>
            <p:cNvPr id="7" name="Straight Connector 6"/>
            <p:cNvCxnSpPr/>
            <p:nvPr/>
          </p:nvCxnSpPr>
          <p:spPr>
            <a:xfrm rot="10800000">
              <a:off x="1549400" y="2081212"/>
              <a:ext cx="5829300" cy="1588"/>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rot="10800000">
              <a:off x="1549400" y="4686300"/>
              <a:ext cx="5829300" cy="1588"/>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grpSp>
      <p:pic>
        <p:nvPicPr>
          <p:cNvPr id="1026" name="Picture 2" descr="C:\Users\Hpalfrey\Desktop\CPI Logo.jpg"/>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6324600" y="6071784"/>
            <a:ext cx="2590800" cy="569976"/>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C:\Users\Daniel\Desktop\LP Training Slide Development\ideas for LP image for units\205Generic kit sketch.jpg"/>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7624407" y="2209800"/>
            <a:ext cx="1471976" cy="1489746"/>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62000" y="1524000"/>
            <a:ext cx="7239000" cy="3847207"/>
          </a:xfrm>
          <a:prstGeom prst="rect">
            <a:avLst/>
          </a:prstGeom>
          <a:noFill/>
        </p:spPr>
        <p:txBody>
          <a:bodyPr>
            <a:spAutoFit/>
          </a:bodyPr>
          <a:lstStyle/>
          <a:p>
            <a:pPr eaLnBrk="0" hangingPunct="0">
              <a:spcBef>
                <a:spcPts val="600"/>
              </a:spcBef>
              <a:defRPr/>
            </a:pPr>
            <a:r>
              <a:rPr lang="es-ES_tradnl" sz="2800" dirty="0" smtClean="0">
                <a:solidFill>
                  <a:srgbClr val="093678"/>
                </a:solidFill>
                <a:latin typeface="Trebuchet MS" pitchFamily="34" charset="0"/>
                <a:cs typeface="Arial" pitchFamily="34" charset="0"/>
              </a:rPr>
              <a:t>En esta unidad, usted aprendió sobre procedimientos generales de primeros auxilios en el caso de que un trabajador experimente:</a:t>
            </a:r>
          </a:p>
          <a:p>
            <a:pPr marL="457200" indent="-457200" eaLnBrk="0" hangingPunct="0">
              <a:spcBef>
                <a:spcPts val="600"/>
              </a:spcBef>
              <a:buFont typeface="Arial" pitchFamily="34" charset="0"/>
              <a:buChar char="•"/>
              <a:defRPr/>
            </a:pPr>
            <a:r>
              <a:rPr lang="es-ES_tradnl" sz="2800" dirty="0" smtClean="0">
                <a:solidFill>
                  <a:srgbClr val="093678"/>
                </a:solidFill>
                <a:latin typeface="Trebuchet MS" pitchFamily="34" charset="0"/>
                <a:cs typeface="Arial" pitchFamily="34" charset="0"/>
              </a:rPr>
              <a:t>dificultad respiratoria</a:t>
            </a:r>
          </a:p>
          <a:p>
            <a:pPr marL="457200" indent="-457200" eaLnBrk="0" hangingPunct="0">
              <a:spcBef>
                <a:spcPts val="600"/>
              </a:spcBef>
              <a:buFont typeface="Arial" pitchFamily="34" charset="0"/>
              <a:buChar char="•"/>
              <a:defRPr/>
            </a:pPr>
            <a:r>
              <a:rPr lang="es-ES_tradnl" sz="2800" dirty="0" smtClean="0">
                <a:solidFill>
                  <a:srgbClr val="093678"/>
                </a:solidFill>
                <a:latin typeface="Trebuchet MS" pitchFamily="34" charset="0"/>
                <a:cs typeface="Arial" pitchFamily="34" charset="0"/>
              </a:rPr>
              <a:t>ingestión</a:t>
            </a:r>
          </a:p>
          <a:p>
            <a:pPr marL="457200" indent="-457200" eaLnBrk="0" hangingPunct="0">
              <a:spcBef>
                <a:spcPts val="600"/>
              </a:spcBef>
              <a:buFont typeface="Arial" pitchFamily="34" charset="0"/>
              <a:buChar char="•"/>
              <a:defRPr/>
            </a:pPr>
            <a:r>
              <a:rPr lang="es-ES_tradnl" sz="2800" dirty="0" smtClean="0">
                <a:solidFill>
                  <a:srgbClr val="093678"/>
                </a:solidFill>
                <a:latin typeface="Trebuchet MS" pitchFamily="34" charset="0"/>
                <a:cs typeface="Arial" pitchFamily="34" charset="0"/>
              </a:rPr>
              <a:t>contacto con la piel</a:t>
            </a:r>
          </a:p>
          <a:p>
            <a:pPr marL="457200" indent="-457200" eaLnBrk="0" hangingPunct="0">
              <a:spcBef>
                <a:spcPts val="600"/>
              </a:spcBef>
              <a:buFont typeface="Arial" pitchFamily="34" charset="0"/>
              <a:buChar char="•"/>
              <a:defRPr/>
            </a:pPr>
            <a:r>
              <a:rPr lang="es-ES_tradnl" sz="2800" dirty="0" smtClean="0">
                <a:solidFill>
                  <a:srgbClr val="093678"/>
                </a:solidFill>
                <a:latin typeface="Trebuchet MS" pitchFamily="34" charset="0"/>
                <a:cs typeface="Arial" pitchFamily="34" charset="0"/>
              </a:rPr>
              <a:t>contacto con los ojos</a:t>
            </a:r>
          </a:p>
        </p:txBody>
      </p:sp>
      <p:sp>
        <p:nvSpPr>
          <p:cNvPr id="22532" name="Title 6"/>
          <p:cNvSpPr>
            <a:spLocks noGrp="1"/>
          </p:cNvSpPr>
          <p:nvPr>
            <p:ph type="title"/>
          </p:nvPr>
        </p:nvSpPr>
        <p:spPr/>
        <p:txBody>
          <a:bodyPr/>
          <a:lstStyle/>
          <a:p>
            <a:r>
              <a:rPr lang="en-US" dirty="0" smtClean="0">
                <a:solidFill>
                  <a:srgbClr val="093678"/>
                </a:solidFill>
              </a:rPr>
              <a:t>Unidad 10 Resumen</a:t>
            </a:r>
          </a:p>
        </p:txBody>
      </p:sp>
      <p:sp>
        <p:nvSpPr>
          <p:cNvPr id="4" name="Rectangle 3"/>
          <p:cNvSpPr/>
          <p:nvPr/>
        </p:nvSpPr>
        <p:spPr>
          <a:xfrm>
            <a:off x="838200" y="5334000"/>
            <a:ext cx="8305800" cy="830997"/>
          </a:xfrm>
          <a:prstGeom prst="rect">
            <a:avLst/>
          </a:prstGeom>
        </p:spPr>
        <p:txBody>
          <a:bodyPr wrap="square">
            <a:spAutoFit/>
          </a:bodyPr>
          <a:lstStyle/>
          <a:p>
            <a:r>
              <a:rPr lang="es-ES_tradnl" sz="2400" b="1" u="sng" dirty="0" smtClean="0">
                <a:solidFill>
                  <a:srgbClr val="093678"/>
                </a:solidFill>
                <a:latin typeface="Trebuchet MS" pitchFamily="34" charset="0"/>
              </a:rPr>
              <a:t>Siempre</a:t>
            </a:r>
            <a:r>
              <a:rPr lang="es-ES_tradnl" sz="2400" b="1" dirty="0" smtClean="0">
                <a:solidFill>
                  <a:srgbClr val="093678"/>
                </a:solidFill>
                <a:latin typeface="Trebuchet MS" pitchFamily="34" charset="0"/>
              </a:rPr>
              <a:t> consulte la HDS para obtener instrucciones </a:t>
            </a:r>
          </a:p>
          <a:p>
            <a:r>
              <a:rPr lang="es-ES_tradnl" sz="2400" b="1" dirty="0" smtClean="0">
                <a:solidFill>
                  <a:srgbClr val="093678"/>
                </a:solidFill>
                <a:latin typeface="Trebuchet MS" pitchFamily="34" charset="0"/>
              </a:rPr>
              <a:t>de primeros auxilios específicas.</a:t>
            </a:r>
            <a:endParaRPr lang="es-ES_tradnl" sz="2400" b="1" dirty="0">
              <a:solidFill>
                <a:srgbClr val="093678"/>
              </a:solidFill>
              <a:latin typeface="Trebuchet MS"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lIns="91599" tIns="45048" rIns="91599" bIns="45048"/>
          <a:lstStyle/>
          <a:p>
            <a:pPr defTabSz="966788" fontAlgn="auto">
              <a:spcAft>
                <a:spcPts val="0"/>
              </a:spcAft>
              <a:defRPr/>
            </a:pPr>
            <a:r>
              <a:rPr lang="en-US" dirty="0" smtClean="0"/>
              <a:t>Unidad 10 Repaso</a:t>
            </a:r>
          </a:p>
        </p:txBody>
      </p:sp>
      <p:graphicFrame>
        <p:nvGraphicFramePr>
          <p:cNvPr id="4" name="Diagram 3"/>
          <p:cNvGraphicFramePr/>
          <p:nvPr/>
        </p:nvGraphicFramePr>
        <p:xfrm>
          <a:off x="838200" y="16002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normAutofit/>
          </a:bodyPr>
          <a:lstStyle/>
          <a:p>
            <a:pPr fontAlgn="auto">
              <a:spcAft>
                <a:spcPts val="0"/>
              </a:spcAft>
              <a:defRPr/>
            </a:pPr>
            <a:r>
              <a:rPr lang="en-US" sz="2800" dirty="0" smtClean="0"/>
              <a:t>Unidad 10: P1 </a:t>
            </a:r>
            <a:r>
              <a:rPr lang="en-US" sz="2800" dirty="0" err="1" smtClean="0"/>
              <a:t>Revisión</a:t>
            </a:r>
            <a:endParaRPr lang="en-US" sz="2800" dirty="0" smtClean="0"/>
          </a:p>
        </p:txBody>
      </p:sp>
      <p:sp>
        <p:nvSpPr>
          <p:cNvPr id="22531" name="Content Placeholder 2"/>
          <p:cNvSpPr>
            <a:spLocks noGrp="1"/>
          </p:cNvSpPr>
          <p:nvPr>
            <p:ph idx="1"/>
          </p:nvPr>
        </p:nvSpPr>
        <p:spPr/>
        <p:txBody>
          <a:bodyPr>
            <a:normAutofit/>
          </a:bodyPr>
          <a:lstStyle/>
          <a:p>
            <a:pPr indent="0" fontAlgn="auto">
              <a:buFont typeface="Arial"/>
              <a:buNone/>
              <a:defRPr/>
            </a:pPr>
            <a:r>
              <a:rPr lang="en-US" sz="2000" dirty="0" smtClean="0"/>
              <a:t>Para obtener instrucciones de primeros auxilios específicas para el químico con el que estará trabajando, ________.</a:t>
            </a:r>
          </a:p>
          <a:p>
            <a:pPr indent="0" fontAlgn="auto">
              <a:buFont typeface="Arial"/>
              <a:buNone/>
              <a:defRPr/>
            </a:pPr>
            <a:endParaRPr lang="en-US" sz="2000" dirty="0" smtClean="0"/>
          </a:p>
          <a:p>
            <a:pPr marL="682625" indent="-682625" fontAlgn="auto">
              <a:buFontTx/>
              <a:buAutoNum type="alphaUcPeriod"/>
              <a:defRPr/>
            </a:pPr>
            <a:r>
              <a:rPr lang="en-US" sz="2000" dirty="0" smtClean="0"/>
              <a:t>consulte la </a:t>
            </a:r>
            <a:r>
              <a:rPr lang="en-US" sz="2000" dirty="0" err="1" smtClean="0"/>
              <a:t>Hoja</a:t>
            </a:r>
            <a:r>
              <a:rPr lang="en-US" sz="2000" dirty="0" smtClean="0"/>
              <a:t> de Datos de </a:t>
            </a:r>
            <a:r>
              <a:rPr lang="en-US" sz="2000" dirty="0" err="1" smtClean="0"/>
              <a:t>Seguridad</a:t>
            </a:r>
            <a:r>
              <a:rPr lang="en-US" sz="2000" dirty="0" smtClean="0"/>
              <a:t> (HDS)</a:t>
            </a:r>
          </a:p>
          <a:p>
            <a:pPr marL="682625" indent="-682625" fontAlgn="auto">
              <a:buFontTx/>
              <a:buAutoNum type="alphaUcPeriod"/>
              <a:defRPr/>
            </a:pPr>
            <a:r>
              <a:rPr lang="en-US" sz="2000" dirty="0" smtClean="0"/>
              <a:t>pregúntele a su compañero de trabajo</a:t>
            </a:r>
          </a:p>
          <a:p>
            <a:pPr marL="682625" indent="-682625" fontAlgn="auto">
              <a:buFontTx/>
              <a:buAutoNum type="alphaUcPeriod"/>
              <a:defRPr/>
            </a:pPr>
            <a:r>
              <a:rPr lang="en-US" sz="2000" dirty="0" smtClean="0"/>
              <a:t>realice una búsqueda en la computadora sobre el tema de primeros auxilios para la exposición a químicos</a:t>
            </a:r>
          </a:p>
          <a:p>
            <a:pPr marL="682625" indent="-682625" fontAlgn="auto">
              <a:buFontTx/>
              <a:buAutoNum type="alphaUcPeriod"/>
              <a:defRPr/>
            </a:pPr>
            <a:r>
              <a:rPr lang="en-US" sz="2000" dirty="0" smtClean="0"/>
              <a:t>Ninguno de los anteriores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normAutofit/>
          </a:bodyPr>
          <a:lstStyle/>
          <a:p>
            <a:pPr fontAlgn="auto">
              <a:spcAft>
                <a:spcPts val="0"/>
              </a:spcAft>
              <a:defRPr/>
            </a:pPr>
            <a:r>
              <a:rPr lang="en-US" sz="2800" dirty="0" smtClean="0"/>
              <a:t>Unidad 10: P1 </a:t>
            </a:r>
            <a:r>
              <a:rPr lang="en-US" sz="2800" dirty="0" err="1" smtClean="0"/>
              <a:t>Revisión</a:t>
            </a:r>
            <a:endParaRPr lang="en-US" sz="2800" dirty="0" smtClean="0"/>
          </a:p>
        </p:txBody>
      </p:sp>
      <p:sp>
        <p:nvSpPr>
          <p:cNvPr id="22531" name="Content Placeholder 2"/>
          <p:cNvSpPr>
            <a:spLocks noGrp="1"/>
          </p:cNvSpPr>
          <p:nvPr>
            <p:ph idx="1"/>
          </p:nvPr>
        </p:nvSpPr>
        <p:spPr/>
        <p:txBody>
          <a:bodyPr>
            <a:normAutofit/>
          </a:bodyPr>
          <a:lstStyle/>
          <a:p>
            <a:pPr indent="0" fontAlgn="auto">
              <a:buFont typeface="Arial"/>
              <a:buNone/>
              <a:defRPr/>
            </a:pPr>
            <a:r>
              <a:rPr lang="en-US" sz="2000" dirty="0" smtClean="0"/>
              <a:t>Para obtener instrucciones de primeros auxilios específicas para el químico con el que estará trabajando, ________.</a:t>
            </a:r>
          </a:p>
          <a:p>
            <a:pPr indent="0" fontAlgn="auto">
              <a:buFont typeface="Arial"/>
              <a:buNone/>
              <a:defRPr/>
            </a:pPr>
            <a:endParaRPr lang="en-US" sz="2000" dirty="0" smtClean="0"/>
          </a:p>
          <a:p>
            <a:pPr marL="682625" indent="-682625" fontAlgn="auto">
              <a:buFontTx/>
              <a:buAutoNum type="alphaUcPeriod"/>
              <a:defRPr/>
            </a:pPr>
            <a:r>
              <a:rPr lang="en-US" sz="2000" dirty="0" err="1" smtClean="0">
                <a:solidFill>
                  <a:srgbClr val="00B050"/>
                </a:solidFill>
              </a:rPr>
              <a:t>Consulte</a:t>
            </a:r>
            <a:r>
              <a:rPr lang="en-US" sz="2000" dirty="0" smtClean="0">
                <a:solidFill>
                  <a:srgbClr val="00B050"/>
                </a:solidFill>
              </a:rPr>
              <a:t> la </a:t>
            </a:r>
            <a:r>
              <a:rPr lang="en-US" sz="2000" dirty="0" err="1" smtClean="0">
                <a:solidFill>
                  <a:srgbClr val="00B050"/>
                </a:solidFill>
              </a:rPr>
              <a:t>Hoja</a:t>
            </a:r>
            <a:r>
              <a:rPr lang="en-US" sz="2000" dirty="0" smtClean="0">
                <a:solidFill>
                  <a:srgbClr val="00B050"/>
                </a:solidFill>
              </a:rPr>
              <a:t> de </a:t>
            </a:r>
            <a:r>
              <a:rPr lang="en-US" sz="2000" dirty="0" err="1" smtClean="0">
                <a:solidFill>
                  <a:srgbClr val="00B050"/>
                </a:solidFill>
              </a:rPr>
              <a:t>Datos</a:t>
            </a:r>
            <a:r>
              <a:rPr lang="en-US" sz="2000" dirty="0" smtClean="0">
                <a:solidFill>
                  <a:srgbClr val="00B050"/>
                </a:solidFill>
              </a:rPr>
              <a:t> de </a:t>
            </a:r>
            <a:r>
              <a:rPr lang="en-US" sz="2000" dirty="0" err="1" smtClean="0">
                <a:solidFill>
                  <a:srgbClr val="00B050"/>
                </a:solidFill>
              </a:rPr>
              <a:t>Seguridad</a:t>
            </a:r>
            <a:r>
              <a:rPr lang="en-US" sz="2000" dirty="0" smtClean="0">
                <a:solidFill>
                  <a:srgbClr val="00B050"/>
                </a:solidFill>
              </a:rPr>
              <a:t> (HDS)</a:t>
            </a:r>
          </a:p>
          <a:p>
            <a:pPr marL="682625" indent="-682625" fontAlgn="auto">
              <a:buFontTx/>
              <a:buAutoNum type="alphaUcPeriod"/>
              <a:defRPr/>
            </a:pPr>
            <a:r>
              <a:rPr lang="en-US" sz="2000" dirty="0" smtClean="0">
                <a:solidFill>
                  <a:schemeClr val="bg1">
                    <a:lumMod val="50000"/>
                  </a:schemeClr>
                </a:solidFill>
              </a:rPr>
              <a:t>pregúntele a su compañero de trabajo</a:t>
            </a:r>
          </a:p>
          <a:p>
            <a:pPr marL="682625" indent="-682625" fontAlgn="auto">
              <a:buFontTx/>
              <a:buAutoNum type="alphaUcPeriod"/>
              <a:defRPr/>
            </a:pPr>
            <a:r>
              <a:rPr lang="en-US" sz="2000" dirty="0" smtClean="0">
                <a:solidFill>
                  <a:schemeClr val="bg1">
                    <a:lumMod val="50000"/>
                  </a:schemeClr>
                </a:solidFill>
              </a:rPr>
              <a:t>realice una búsqueda en la computadora sobre el tema de primeros auxilios para la exposición a químicos</a:t>
            </a:r>
          </a:p>
          <a:p>
            <a:pPr marL="682625" indent="-682625" fontAlgn="auto">
              <a:buFontTx/>
              <a:buAutoNum type="alphaUcPeriod"/>
              <a:defRPr/>
            </a:pPr>
            <a:r>
              <a:rPr lang="en-US" sz="2000" dirty="0" smtClean="0">
                <a:solidFill>
                  <a:schemeClr val="bg1">
                    <a:lumMod val="50000"/>
                  </a:schemeClr>
                </a:solidFill>
              </a:rPr>
              <a:t>Ninguno de los anteriores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lIns="91599" tIns="45048" rIns="91599" bIns="45048"/>
          <a:lstStyle/>
          <a:p>
            <a:pPr defTabSz="966788" fontAlgn="auto">
              <a:spcAft>
                <a:spcPts val="0"/>
              </a:spcAft>
              <a:defRPr/>
            </a:pPr>
            <a:r>
              <a:rPr lang="en-US" dirty="0" smtClean="0"/>
              <a:t>Unidad 10 </a:t>
            </a:r>
            <a:r>
              <a:rPr lang="en-US" dirty="0" err="1" smtClean="0"/>
              <a:t>Completada</a:t>
            </a:r>
            <a:endParaRPr lang="en-US" dirty="0" smtClean="0"/>
          </a:p>
        </p:txBody>
      </p:sp>
      <p:sp>
        <p:nvSpPr>
          <p:cNvPr id="26628" name="TextBox 4"/>
          <p:cNvSpPr txBox="1">
            <a:spLocks noChangeArrowheads="1"/>
          </p:cNvSpPr>
          <p:nvPr/>
        </p:nvSpPr>
        <p:spPr bwMode="auto">
          <a:xfrm>
            <a:off x="4267200" y="3200400"/>
            <a:ext cx="4240213" cy="461963"/>
          </a:xfrm>
          <a:prstGeom prst="rect">
            <a:avLst/>
          </a:prstGeom>
          <a:noFill/>
          <a:ln w="9525">
            <a:noFill/>
            <a:miter lim="800000"/>
            <a:headEnd/>
            <a:tailEnd/>
          </a:ln>
        </p:spPr>
        <p:txBody>
          <a:bodyPr wrap="square">
            <a:spAutoFit/>
          </a:bodyPr>
          <a:lstStyle/>
          <a:p>
            <a:pPr eaLnBrk="0" hangingPunct="0">
              <a:buFont typeface="Wingdings" pitchFamily="2" charset="2"/>
              <a:buChar char="Ø"/>
            </a:pPr>
            <a:r>
              <a:rPr lang="en-US" sz="2400" dirty="0" smtClean="0">
                <a:solidFill>
                  <a:srgbClr val="093678"/>
                </a:solidFill>
                <a:latin typeface="Trebuchet MS" pitchFamily="34" charset="0"/>
              </a:rPr>
              <a:t>Continuar </a:t>
            </a:r>
            <a:r>
              <a:rPr lang="en-US" sz="2400" dirty="0">
                <a:solidFill>
                  <a:srgbClr val="093678"/>
                </a:solidFill>
                <a:latin typeface="Trebuchet MS" pitchFamily="34" charset="0"/>
              </a:rPr>
              <a:t>a la Unidad </a:t>
            </a:r>
            <a:r>
              <a:rPr lang="en-US" sz="2400" dirty="0" smtClean="0">
                <a:solidFill>
                  <a:srgbClr val="093678"/>
                </a:solidFill>
                <a:latin typeface="Trebuchet MS" pitchFamily="34" charset="0"/>
              </a:rPr>
              <a:t>11</a:t>
            </a:r>
            <a:endParaRPr lang="en-US" sz="2400" dirty="0">
              <a:solidFill>
                <a:srgbClr val="093678"/>
              </a:solidFill>
              <a:latin typeface="Trebuchet MS" pitchFamily="34" charset="0"/>
            </a:endParaRPr>
          </a:p>
        </p:txBody>
      </p:sp>
      <p:sp>
        <p:nvSpPr>
          <p:cNvPr id="26629" name="TextBox 5"/>
          <p:cNvSpPr txBox="1">
            <a:spLocks noChangeArrowheads="1"/>
          </p:cNvSpPr>
          <p:nvPr/>
        </p:nvSpPr>
        <p:spPr bwMode="auto">
          <a:xfrm>
            <a:off x="4267201" y="3879850"/>
            <a:ext cx="4572000" cy="461963"/>
          </a:xfrm>
          <a:prstGeom prst="rect">
            <a:avLst/>
          </a:prstGeom>
          <a:noFill/>
          <a:ln w="9525">
            <a:noFill/>
            <a:miter lim="800000"/>
            <a:headEnd/>
            <a:tailEnd/>
          </a:ln>
        </p:spPr>
        <p:txBody>
          <a:bodyPr wrap="square">
            <a:spAutoFit/>
          </a:bodyPr>
          <a:lstStyle/>
          <a:p>
            <a:pPr eaLnBrk="0" hangingPunct="0">
              <a:buFont typeface="Wingdings" pitchFamily="2" charset="2"/>
              <a:buChar char="Ø"/>
            </a:pPr>
            <a:r>
              <a:rPr lang="en-US" sz="2400" dirty="0" smtClean="0">
                <a:solidFill>
                  <a:srgbClr val="093678"/>
                </a:solidFill>
              </a:rPr>
              <a:t> </a:t>
            </a:r>
            <a:r>
              <a:rPr lang="en-US" sz="2400" dirty="0" smtClean="0">
                <a:solidFill>
                  <a:srgbClr val="093678"/>
                </a:solidFill>
                <a:latin typeface="Trebuchet MS" pitchFamily="34" charset="0"/>
              </a:rPr>
              <a:t>Volver </a:t>
            </a:r>
            <a:r>
              <a:rPr lang="en-US" sz="2400" dirty="0">
                <a:solidFill>
                  <a:srgbClr val="093678"/>
                </a:solidFill>
                <a:latin typeface="Trebuchet MS" pitchFamily="34" charset="0"/>
              </a:rPr>
              <a:t>al Menú Principal</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Disclaimer</a:t>
            </a:r>
            <a:endParaRPr lang="en-US" dirty="0"/>
          </a:p>
        </p:txBody>
      </p:sp>
      <p:sp>
        <p:nvSpPr>
          <p:cNvPr id="3" name="Content Placeholder 2"/>
          <p:cNvSpPr>
            <a:spLocks noGrp="1"/>
          </p:cNvSpPr>
          <p:nvPr>
            <p:ph idx="1"/>
          </p:nvPr>
        </p:nvSpPr>
        <p:spPr/>
        <p:txBody>
          <a:bodyPr/>
          <a:lstStyle/>
          <a:p>
            <a:endParaRPr lang="en-US" dirty="0" smtClean="0"/>
          </a:p>
          <a:p>
            <a:endParaRPr lang="en-US" dirty="0"/>
          </a:p>
          <a:p>
            <a:r>
              <a:rPr lang="en-US" dirty="0"/>
              <a:t>This material was produced under grant number SH-22308-11 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endParaRPr lang="en-US" dirty="0"/>
          </a:p>
        </p:txBody>
      </p:sp>
    </p:spTree>
    <p:extLst>
      <p:ext uri="{BB962C8B-B14F-4D97-AF65-F5344CB8AC3E}">
        <p14:creationId xmlns:p14="http://schemas.microsoft.com/office/powerpoint/2010/main" val="40143061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62000" y="1524000"/>
            <a:ext cx="7848600" cy="3416320"/>
          </a:xfrm>
          <a:prstGeom prst="rect">
            <a:avLst/>
          </a:prstGeom>
          <a:noFill/>
        </p:spPr>
        <p:txBody>
          <a:bodyPr wrap="square">
            <a:spAutoFit/>
          </a:bodyPr>
          <a:lstStyle/>
          <a:p>
            <a:pPr eaLnBrk="0" hangingPunct="0">
              <a:spcBef>
                <a:spcPts val="600"/>
              </a:spcBef>
              <a:defRPr/>
            </a:pPr>
            <a:r>
              <a:rPr lang="es-ES_tradnl" sz="2800" dirty="0" smtClean="0">
                <a:solidFill>
                  <a:srgbClr val="093678"/>
                </a:solidFill>
                <a:latin typeface="Trebuchet MS" pitchFamily="34" charset="0"/>
                <a:cs typeface="Arial" pitchFamily="34" charset="0"/>
              </a:rPr>
              <a:t>En esta unidad aprenderá sobre los procedimientos generales de primeros auxilios en el caso de que un trabajador experimente:</a:t>
            </a:r>
          </a:p>
          <a:p>
            <a:pPr marL="228600" indent="-228600" eaLnBrk="0" hangingPunct="0">
              <a:spcBef>
                <a:spcPts val="600"/>
              </a:spcBef>
              <a:buFont typeface="Arial" pitchFamily="34" charset="0"/>
              <a:buChar char="•"/>
              <a:defRPr/>
            </a:pPr>
            <a:r>
              <a:rPr lang="es-ES_tradnl" sz="2800" dirty="0" smtClean="0">
                <a:solidFill>
                  <a:srgbClr val="093678"/>
                </a:solidFill>
                <a:latin typeface="Trebuchet MS" pitchFamily="34" charset="0"/>
                <a:cs typeface="Arial" pitchFamily="34" charset="0"/>
              </a:rPr>
              <a:t>dificultad respiratoria</a:t>
            </a:r>
          </a:p>
          <a:p>
            <a:pPr marL="228600" indent="-228600" eaLnBrk="0" hangingPunct="0">
              <a:spcBef>
                <a:spcPts val="600"/>
              </a:spcBef>
              <a:buFont typeface="Arial" pitchFamily="34" charset="0"/>
              <a:buChar char="•"/>
              <a:defRPr/>
            </a:pPr>
            <a:r>
              <a:rPr lang="es-ES_tradnl" sz="2800" dirty="0" smtClean="0">
                <a:solidFill>
                  <a:srgbClr val="093678"/>
                </a:solidFill>
                <a:latin typeface="Trebuchet MS" pitchFamily="34" charset="0"/>
                <a:cs typeface="Arial" pitchFamily="34" charset="0"/>
              </a:rPr>
              <a:t>ingestión</a:t>
            </a:r>
          </a:p>
          <a:p>
            <a:pPr marL="228600" indent="-228600" eaLnBrk="0" hangingPunct="0">
              <a:spcBef>
                <a:spcPts val="600"/>
              </a:spcBef>
              <a:buFont typeface="Arial" pitchFamily="34" charset="0"/>
              <a:buChar char="•"/>
              <a:defRPr/>
            </a:pPr>
            <a:r>
              <a:rPr lang="es-ES_tradnl" sz="2800" dirty="0" smtClean="0">
                <a:solidFill>
                  <a:srgbClr val="093678"/>
                </a:solidFill>
                <a:latin typeface="Trebuchet MS" pitchFamily="34" charset="0"/>
                <a:cs typeface="Arial" pitchFamily="34" charset="0"/>
              </a:rPr>
              <a:t>contacto con la piel</a:t>
            </a:r>
          </a:p>
          <a:p>
            <a:pPr marL="228600" indent="-228600" eaLnBrk="0" hangingPunct="0">
              <a:spcBef>
                <a:spcPts val="600"/>
              </a:spcBef>
              <a:buFont typeface="Arial" pitchFamily="34" charset="0"/>
              <a:buChar char="•"/>
              <a:defRPr/>
            </a:pPr>
            <a:r>
              <a:rPr lang="es-ES_tradnl" sz="2800" dirty="0" smtClean="0">
                <a:solidFill>
                  <a:srgbClr val="093678"/>
                </a:solidFill>
                <a:latin typeface="Trebuchet MS" pitchFamily="34" charset="0"/>
                <a:cs typeface="Arial" pitchFamily="34" charset="0"/>
              </a:rPr>
              <a:t>contacto con los ojos</a:t>
            </a:r>
            <a:endParaRPr lang="es-ES_tradnl" sz="2800" dirty="0">
              <a:solidFill>
                <a:srgbClr val="093678"/>
              </a:solidFill>
              <a:latin typeface="Trebuchet MS" pitchFamily="34" charset="0"/>
              <a:cs typeface="Arial" pitchFamily="34" charset="0"/>
            </a:endParaRPr>
          </a:p>
        </p:txBody>
      </p:sp>
      <p:sp>
        <p:nvSpPr>
          <p:cNvPr id="8196" name="Title 6"/>
          <p:cNvSpPr>
            <a:spLocks noGrp="1"/>
          </p:cNvSpPr>
          <p:nvPr>
            <p:ph type="title"/>
          </p:nvPr>
        </p:nvSpPr>
        <p:spPr/>
        <p:txBody>
          <a:bodyPr/>
          <a:lstStyle/>
          <a:p>
            <a:pPr fontAlgn="auto">
              <a:spcAft>
                <a:spcPts val="0"/>
              </a:spcAft>
              <a:defRPr/>
            </a:pPr>
            <a:r>
              <a:rPr lang="en-US" dirty="0" smtClean="0">
                <a:solidFill>
                  <a:srgbClr val="093678"/>
                </a:solidFill>
              </a:rPr>
              <a:t>Bienvenido a la Unidad 10</a:t>
            </a:r>
          </a:p>
        </p:txBody>
      </p:sp>
      <p:sp>
        <p:nvSpPr>
          <p:cNvPr id="15365" name="TextBox 1"/>
          <p:cNvSpPr txBox="1">
            <a:spLocks noChangeArrowheads="1"/>
          </p:cNvSpPr>
          <p:nvPr/>
        </p:nvSpPr>
        <p:spPr bwMode="auto">
          <a:xfrm>
            <a:off x="914400" y="5029200"/>
            <a:ext cx="6553200" cy="1200329"/>
          </a:xfrm>
          <a:prstGeom prst="rect">
            <a:avLst/>
          </a:prstGeom>
          <a:noFill/>
          <a:ln w="9525">
            <a:noFill/>
            <a:miter lim="800000"/>
            <a:headEnd/>
            <a:tailEnd/>
          </a:ln>
        </p:spPr>
        <p:txBody>
          <a:bodyPr wrap="square">
            <a:spAutoFit/>
          </a:bodyPr>
          <a:lstStyle/>
          <a:p>
            <a:r>
              <a:rPr lang="en-US" sz="2400" b="1" u="sng" dirty="0">
                <a:solidFill>
                  <a:srgbClr val="093678"/>
                </a:solidFill>
                <a:latin typeface="Trebuchet MS" pitchFamily="34" charset="0"/>
              </a:rPr>
              <a:t>Siempre</a:t>
            </a:r>
            <a:r>
              <a:rPr lang="en-US" sz="2400" b="1" dirty="0">
                <a:solidFill>
                  <a:srgbClr val="093678"/>
                </a:solidFill>
                <a:latin typeface="Trebuchet MS" pitchFamily="34" charset="0"/>
              </a:rPr>
              <a:t> consulte la</a:t>
            </a:r>
            <a:r>
              <a:rPr lang="en-US" sz="2400" b="1" dirty="0" smtClean="0">
                <a:solidFill>
                  <a:srgbClr val="093678"/>
                </a:solidFill>
                <a:latin typeface="Trebuchet MS" pitchFamily="34" charset="0"/>
              </a:rPr>
              <a:t> </a:t>
            </a:r>
            <a:r>
              <a:rPr lang="en-US" sz="2400" b="1" dirty="0" err="1" smtClean="0">
                <a:solidFill>
                  <a:srgbClr val="093678"/>
                </a:solidFill>
                <a:latin typeface="Trebuchet MS" pitchFamily="34" charset="0"/>
              </a:rPr>
              <a:t>Hoja</a:t>
            </a:r>
            <a:r>
              <a:rPr lang="en-US" sz="2400" b="1" dirty="0" smtClean="0">
                <a:solidFill>
                  <a:srgbClr val="093678"/>
                </a:solidFill>
                <a:latin typeface="Trebuchet MS" pitchFamily="34" charset="0"/>
              </a:rPr>
              <a:t> de Datos de </a:t>
            </a:r>
            <a:r>
              <a:rPr lang="en-US" sz="2400" b="1" dirty="0" err="1" smtClean="0">
                <a:solidFill>
                  <a:srgbClr val="093678"/>
                </a:solidFill>
                <a:latin typeface="Trebuchet MS" pitchFamily="34" charset="0"/>
              </a:rPr>
              <a:t>Seguridad</a:t>
            </a:r>
            <a:r>
              <a:rPr lang="en-US" sz="2400" b="1" dirty="0" smtClean="0">
                <a:solidFill>
                  <a:srgbClr val="093678"/>
                </a:solidFill>
                <a:latin typeface="Trebuchet MS" pitchFamily="34" charset="0"/>
              </a:rPr>
              <a:t> (HDS) </a:t>
            </a:r>
            <a:r>
              <a:rPr lang="en-US" sz="2400" b="1" dirty="0">
                <a:solidFill>
                  <a:srgbClr val="093678"/>
                </a:solidFill>
                <a:latin typeface="Trebuchet MS" pitchFamily="34" charset="0"/>
              </a:rPr>
              <a:t>para obtener instrucciones de primeros auxilios específicos.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dirty="0" smtClean="0"/>
              <a:t>Primeros auxilios</a:t>
            </a:r>
            <a:endParaRPr lang="en-US" sz="2400" dirty="0" smtClean="0"/>
          </a:p>
        </p:txBody>
      </p:sp>
      <p:sp>
        <p:nvSpPr>
          <p:cNvPr id="16387" name="Rectangle 3"/>
          <p:cNvSpPr>
            <a:spLocks noGrp="1" noChangeArrowheads="1"/>
          </p:cNvSpPr>
          <p:nvPr>
            <p:ph idx="1"/>
          </p:nvPr>
        </p:nvSpPr>
        <p:spPr/>
        <p:txBody>
          <a:bodyPr>
            <a:normAutofit/>
          </a:bodyPr>
          <a:lstStyle/>
          <a:p>
            <a:pPr marL="0" indent="0" eaLnBrk="1" hangingPunct="1">
              <a:spcBef>
                <a:spcPct val="0"/>
              </a:spcBef>
            </a:pPr>
            <a:r>
              <a:rPr lang="en-US" sz="2400" dirty="0" smtClean="0"/>
              <a:t>Las siguientes diapositivas incluyen consejos de primeros auxilios generales para los químicos que podrían encontrarse en el lugar de trabajo de espuma de </a:t>
            </a:r>
            <a:r>
              <a:rPr lang="en-US" sz="2400" dirty="0" err="1" smtClean="0"/>
              <a:t>poliuretano</a:t>
            </a:r>
            <a:r>
              <a:rPr lang="en-US" sz="2400" dirty="0" smtClean="0"/>
              <a:t> en spray (SPF).</a:t>
            </a:r>
          </a:p>
          <a:p>
            <a:pPr marL="0" indent="0" eaLnBrk="1" hangingPunct="1">
              <a:spcBef>
                <a:spcPct val="0"/>
              </a:spcBef>
            </a:pPr>
            <a:endParaRPr lang="en-US" sz="2400" dirty="0" smtClean="0"/>
          </a:p>
          <a:p>
            <a:pPr marL="0" indent="0" eaLnBrk="1" hangingPunct="1">
              <a:spcBef>
                <a:spcPct val="0"/>
              </a:spcBef>
            </a:pPr>
            <a:r>
              <a:rPr lang="en-US" sz="2400" dirty="0" smtClean="0"/>
              <a:t>Para obtener instrucciones de primeros auxilios específicos para el químico con el que está trabajando, siempre consulte la HDS.</a:t>
            </a:r>
            <a:endParaRPr lang="en-US" sz="2400" u="sng" dirty="0" smtClean="0"/>
          </a:p>
        </p:txBody>
      </p:sp>
      <p:pic>
        <p:nvPicPr>
          <p:cNvPr id="7" name="Picture 6" descr="61_2614520.JP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a:xfrm>
            <a:off x="1371600" y="4847357"/>
            <a:ext cx="1905000" cy="1735324"/>
          </a:xfrm>
          <a:prstGeom prst="rect">
            <a:avLst/>
          </a:prstGeom>
          <a:ln>
            <a:noFill/>
          </a:ln>
          <a:effectLst>
            <a:softEdge rad="112500"/>
          </a:effectLst>
        </p:spPr>
      </p:pic>
      <p:pic>
        <p:nvPicPr>
          <p:cNvPr id="6" name="Picture 3" descr="Image 018.jpg"/>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bwMode="auto">
          <a:xfrm>
            <a:off x="4419599" y="4380078"/>
            <a:ext cx="1761781" cy="2202603"/>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lIns="92066" tIns="46034" rIns="92066" bIns="46034"/>
          <a:lstStyle/>
          <a:p>
            <a:pPr fontAlgn="auto">
              <a:lnSpc>
                <a:spcPct val="90000"/>
              </a:lnSpc>
              <a:spcAft>
                <a:spcPts val="0"/>
              </a:spcAft>
              <a:defRPr/>
            </a:pPr>
            <a:r>
              <a:rPr lang="en-US" dirty="0" smtClean="0">
                <a:solidFill>
                  <a:srgbClr val="093678"/>
                </a:solidFill>
              </a:rPr>
              <a:t>Primeros auxilios: </a:t>
            </a:r>
            <a:r>
              <a:rPr lang="en-US" dirty="0" err="1" smtClean="0">
                <a:solidFill>
                  <a:srgbClr val="093678"/>
                </a:solidFill>
              </a:rPr>
              <a:t>dificultad</a:t>
            </a:r>
            <a:r>
              <a:rPr lang="en-US" dirty="0" smtClean="0">
                <a:solidFill>
                  <a:srgbClr val="093678"/>
                </a:solidFill>
              </a:rPr>
              <a:t> respiratoria</a:t>
            </a:r>
          </a:p>
        </p:txBody>
      </p:sp>
      <p:pic>
        <p:nvPicPr>
          <p:cNvPr id="5" name="Picture 4" descr="101_0235.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248400" y="1600200"/>
            <a:ext cx="2514600" cy="3773652"/>
          </a:xfrm>
          <a:prstGeom prst="rect">
            <a:avLst/>
          </a:prstGeom>
          <a:ln>
            <a:noFill/>
          </a:ln>
          <a:effectLst>
            <a:outerShdw blurRad="292100" dist="139700" dir="2700000" algn="tl" rotWithShape="0">
              <a:srgbClr val="333333">
                <a:alpha val="65000"/>
              </a:srgbClr>
            </a:outerShdw>
          </a:effectLst>
        </p:spPr>
      </p:pic>
      <p:sp>
        <p:nvSpPr>
          <p:cNvPr id="7" name="Rectangle 3"/>
          <p:cNvSpPr txBox="1">
            <a:spLocks noChangeArrowheads="1"/>
          </p:cNvSpPr>
          <p:nvPr/>
        </p:nvSpPr>
        <p:spPr bwMode="auto">
          <a:xfrm>
            <a:off x="381000" y="1600200"/>
            <a:ext cx="5867400" cy="990599"/>
          </a:xfrm>
          <a:prstGeom prst="rect">
            <a:avLst/>
          </a:prstGeom>
          <a:noFill/>
          <a:ln w="9525">
            <a:noFill/>
            <a:miter lim="800000"/>
            <a:headEnd/>
            <a:tailEnd/>
          </a:ln>
        </p:spPr>
        <p:txBody>
          <a:bodyPr lIns="92066" tIns="46034" rIns="92066" bIns="46034"/>
          <a:lstStyle/>
          <a:p>
            <a:pPr>
              <a:spcBef>
                <a:spcPts val="600"/>
              </a:spcBef>
              <a:spcAft>
                <a:spcPts val="600"/>
              </a:spcAft>
              <a:defRPr/>
            </a:pPr>
            <a:r>
              <a:rPr lang="en-US" sz="2800" b="1" i="1" kern="0" dirty="0">
                <a:solidFill>
                  <a:srgbClr val="093678"/>
                </a:solidFill>
                <a:latin typeface="Trebuchet MS" pitchFamily="34" charset="0"/>
                <a:cs typeface="+mn-cs"/>
              </a:rPr>
              <a:t>¿Qué sucede si alguien experimenta dificultad al respirar</a:t>
            </a:r>
            <a:r>
              <a:rPr lang="en-US" sz="2800" b="1" i="1" kern="0" dirty="0" smtClean="0">
                <a:solidFill>
                  <a:srgbClr val="093678"/>
                </a:solidFill>
                <a:latin typeface="Trebuchet MS" pitchFamily="34" charset="0"/>
                <a:cs typeface="+mn-cs"/>
              </a:rPr>
              <a:t>?</a:t>
            </a:r>
          </a:p>
          <a:p>
            <a:pPr>
              <a:spcBef>
                <a:spcPts val="600"/>
              </a:spcBef>
              <a:spcAft>
                <a:spcPts val="600"/>
              </a:spcAft>
              <a:defRPr/>
            </a:pPr>
            <a:endParaRPr lang="en-US" sz="2800" kern="0" dirty="0" smtClean="0">
              <a:solidFill>
                <a:srgbClr val="093678"/>
              </a:solidFill>
              <a:latin typeface="Trebuchet MS" pitchFamily="34" charset="0"/>
              <a:cs typeface="+mn-cs"/>
            </a:endParaRPr>
          </a:p>
          <a:p>
            <a:pPr marL="280988" indent="-280988">
              <a:spcBef>
                <a:spcPts val="600"/>
              </a:spcBef>
              <a:spcAft>
                <a:spcPts val="600"/>
              </a:spcAft>
              <a:buFont typeface="Arial" pitchFamily="34" charset="0"/>
              <a:buChar char="•"/>
              <a:defRPr/>
            </a:pPr>
            <a:r>
              <a:rPr lang="en-US" sz="2800" kern="0" dirty="0" smtClean="0">
                <a:solidFill>
                  <a:srgbClr val="093678"/>
                </a:solidFill>
                <a:latin typeface="Trebuchet MS" pitchFamily="34" charset="0"/>
                <a:cs typeface="+mn-cs"/>
              </a:rPr>
              <a:t>Mover a la persona </a:t>
            </a:r>
            <a:r>
              <a:rPr lang="en-US" sz="2800" kern="0" dirty="0">
                <a:solidFill>
                  <a:srgbClr val="093678"/>
                </a:solidFill>
                <a:latin typeface="Trebuchet MS" pitchFamily="34" charset="0"/>
                <a:cs typeface="+mn-cs"/>
              </a:rPr>
              <a:t>afectada a </a:t>
            </a:r>
            <a:r>
              <a:rPr lang="en-US" sz="2800" kern="0" dirty="0" smtClean="0">
                <a:solidFill>
                  <a:srgbClr val="093678"/>
                </a:solidFill>
                <a:latin typeface="Trebuchet MS" pitchFamily="34" charset="0"/>
                <a:cs typeface="+mn-cs"/>
              </a:rPr>
              <a:t>un área con </a:t>
            </a:r>
            <a:r>
              <a:rPr lang="en-US" sz="2800" kern="0" dirty="0">
                <a:solidFill>
                  <a:srgbClr val="093678"/>
                </a:solidFill>
                <a:latin typeface="Trebuchet MS" pitchFamily="34" charset="0"/>
                <a:cs typeface="+mn-cs"/>
              </a:rPr>
              <a:t>aire </a:t>
            </a:r>
            <a:r>
              <a:rPr lang="en-US" sz="2800" kern="0" dirty="0" smtClean="0">
                <a:solidFill>
                  <a:srgbClr val="093678"/>
                </a:solidFill>
                <a:latin typeface="Trebuchet MS" pitchFamily="34" charset="0"/>
                <a:cs typeface="+mn-cs"/>
              </a:rPr>
              <a:t>fresco</a:t>
            </a:r>
            <a:endParaRPr lang="en-US" sz="2800" kern="0" dirty="0">
              <a:solidFill>
                <a:srgbClr val="093678"/>
              </a:solidFill>
              <a:latin typeface="Trebuchet MS" pitchFamily="34" charset="0"/>
              <a:cs typeface="+mn-cs"/>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lIns="92066" tIns="46034" rIns="92066" bIns="46034"/>
          <a:lstStyle/>
          <a:p>
            <a:pPr fontAlgn="auto">
              <a:lnSpc>
                <a:spcPct val="90000"/>
              </a:lnSpc>
              <a:spcAft>
                <a:spcPts val="0"/>
              </a:spcAft>
              <a:defRPr/>
            </a:pPr>
            <a:r>
              <a:rPr lang="en-US" dirty="0" err="1" smtClean="0"/>
              <a:t>Primeros</a:t>
            </a:r>
            <a:r>
              <a:rPr lang="en-US" dirty="0" smtClean="0"/>
              <a:t> </a:t>
            </a:r>
            <a:r>
              <a:rPr lang="en-US" dirty="0" err="1" smtClean="0"/>
              <a:t>auxilios</a:t>
            </a:r>
            <a:r>
              <a:rPr lang="en-US" dirty="0" smtClean="0"/>
              <a:t>: </a:t>
            </a:r>
            <a:r>
              <a:rPr lang="en-US" dirty="0" err="1" smtClean="0"/>
              <a:t>dificultad</a:t>
            </a:r>
            <a:r>
              <a:rPr lang="en-US" dirty="0" smtClean="0"/>
              <a:t> </a:t>
            </a:r>
            <a:r>
              <a:rPr lang="en-US" dirty="0" err="1" smtClean="0"/>
              <a:t>respiratoria</a:t>
            </a:r>
            <a:endParaRPr lang="en-US" dirty="0" smtClean="0"/>
          </a:p>
        </p:txBody>
      </p:sp>
      <p:sp>
        <p:nvSpPr>
          <p:cNvPr id="18435" name="Rectangle 3"/>
          <p:cNvSpPr>
            <a:spLocks noGrp="1" noChangeArrowheads="1"/>
          </p:cNvSpPr>
          <p:nvPr>
            <p:ph idx="1"/>
          </p:nvPr>
        </p:nvSpPr>
        <p:spPr bwMode="auto">
          <a:noFill/>
          <a:ln>
            <a:miter lim="800000"/>
            <a:headEnd/>
            <a:tailEnd/>
          </a:ln>
        </p:spPr>
        <p:txBody>
          <a:bodyPr vert="horz" wrap="square" lIns="92066" tIns="46034" rIns="92066" bIns="46034" numCol="1" anchorCtr="0" compatLnSpc="1">
            <a:prstTxWarp prst="textNoShape">
              <a:avLst/>
            </a:prstTxWarp>
          </a:bodyPr>
          <a:lstStyle/>
          <a:p>
            <a:pPr>
              <a:spcAft>
                <a:spcPct val="0"/>
              </a:spcAft>
            </a:pPr>
            <a:r>
              <a:rPr lang="en-US" sz="2800" i="1" dirty="0" smtClean="0">
                <a:solidFill>
                  <a:srgbClr val="093678"/>
                </a:solidFill>
                <a:latin typeface="Trebuchet MS" pitchFamily="34" charset="0"/>
                <a:ea typeface="Trebuchet MS" pitchFamily="34" charset="0"/>
                <a:cs typeface="Trebuchet MS" pitchFamily="34" charset="0"/>
              </a:rPr>
              <a:t>¿Qué debería hacer después?</a:t>
            </a:r>
          </a:p>
          <a:p>
            <a:pPr>
              <a:spcAft>
                <a:spcPct val="0"/>
              </a:spcAft>
            </a:pPr>
            <a:r>
              <a:rPr lang="en-US" sz="2400" dirty="0" err="1" smtClean="0">
                <a:solidFill>
                  <a:srgbClr val="093678"/>
                </a:solidFill>
                <a:latin typeface="Trebuchet MS" pitchFamily="34" charset="0"/>
                <a:ea typeface="Trebuchet MS" pitchFamily="34" charset="0"/>
                <a:cs typeface="Trebuchet MS" pitchFamily="34" charset="0"/>
              </a:rPr>
              <a:t>Buscar</a:t>
            </a:r>
            <a:r>
              <a:rPr lang="en-US" sz="2400" dirty="0" smtClean="0">
                <a:solidFill>
                  <a:srgbClr val="093678"/>
                </a:solidFill>
                <a:latin typeface="Trebuchet MS" pitchFamily="34" charset="0"/>
                <a:ea typeface="Trebuchet MS" pitchFamily="34" charset="0"/>
                <a:cs typeface="Trebuchet MS" pitchFamily="34" charset="0"/>
              </a:rPr>
              <a:t> atención médica de inmediato si la persona tiene dificultad respiratoria. Recuerde llevar la HDS.</a:t>
            </a:r>
          </a:p>
        </p:txBody>
      </p:sp>
      <p:pic>
        <p:nvPicPr>
          <p:cNvPr id="4" name="Picture 3" descr="EmergencyRoom2.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85800" y="3429000"/>
            <a:ext cx="3825157" cy="2732967"/>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lIns="92066" tIns="46034" rIns="92066" bIns="46034"/>
          <a:lstStyle/>
          <a:p>
            <a:pPr fontAlgn="auto">
              <a:lnSpc>
                <a:spcPct val="90000"/>
              </a:lnSpc>
              <a:spcAft>
                <a:spcPts val="0"/>
              </a:spcAft>
              <a:defRPr/>
            </a:pPr>
            <a:r>
              <a:rPr lang="en-US" dirty="0" smtClean="0"/>
              <a:t>Primeros auxilios: </a:t>
            </a:r>
            <a:r>
              <a:rPr lang="en-US" dirty="0" err="1" smtClean="0"/>
              <a:t>ingestión</a:t>
            </a:r>
            <a:endParaRPr lang="en-US" dirty="0" smtClean="0"/>
          </a:p>
        </p:txBody>
      </p:sp>
      <p:sp>
        <p:nvSpPr>
          <p:cNvPr id="7171" name="Rectangle 3"/>
          <p:cNvSpPr>
            <a:spLocks noGrp="1" noChangeArrowheads="1"/>
          </p:cNvSpPr>
          <p:nvPr>
            <p:ph idx="1"/>
          </p:nvPr>
        </p:nvSpPr>
        <p:spPr>
          <a:xfrm>
            <a:off x="457200" y="1676400"/>
            <a:ext cx="4953000" cy="4343400"/>
          </a:xfrm>
        </p:spPr>
        <p:txBody>
          <a:bodyPr lIns="92066" tIns="46034" rIns="92066" bIns="46034">
            <a:normAutofit/>
          </a:bodyPr>
          <a:lstStyle/>
          <a:p>
            <a:pPr fontAlgn="auto">
              <a:buFont typeface="Arial"/>
              <a:buNone/>
              <a:defRPr/>
            </a:pPr>
            <a:r>
              <a:rPr lang="en-US" sz="2400" i="1" dirty="0" smtClean="0">
                <a:solidFill>
                  <a:srgbClr val="093678"/>
                </a:solidFill>
              </a:rPr>
              <a:t>¿</a:t>
            </a:r>
            <a:r>
              <a:rPr lang="en-US" sz="2400" i="1" dirty="0" err="1" smtClean="0">
                <a:solidFill>
                  <a:srgbClr val="093678"/>
                </a:solidFill>
              </a:rPr>
              <a:t>Qué</a:t>
            </a:r>
            <a:r>
              <a:rPr lang="en-US" sz="2400" i="1" dirty="0" smtClean="0">
                <a:solidFill>
                  <a:srgbClr val="093678"/>
                </a:solidFill>
              </a:rPr>
              <a:t> </a:t>
            </a:r>
            <a:r>
              <a:rPr lang="en-US" sz="2400" i="1" dirty="0" err="1" smtClean="0">
                <a:solidFill>
                  <a:srgbClr val="093678"/>
                </a:solidFill>
              </a:rPr>
              <a:t>hacer</a:t>
            </a:r>
            <a:r>
              <a:rPr lang="en-US" sz="2400" i="1" dirty="0" smtClean="0">
                <a:solidFill>
                  <a:srgbClr val="093678"/>
                </a:solidFill>
              </a:rPr>
              <a:t> </a:t>
            </a:r>
            <a:r>
              <a:rPr lang="en-US" sz="2400" i="1" dirty="0" err="1" smtClean="0">
                <a:solidFill>
                  <a:srgbClr val="093678"/>
                </a:solidFill>
              </a:rPr>
              <a:t>si</a:t>
            </a:r>
            <a:r>
              <a:rPr lang="en-US" sz="2400" i="1" dirty="0" smtClean="0">
                <a:solidFill>
                  <a:srgbClr val="093678"/>
                </a:solidFill>
              </a:rPr>
              <a:t> alguien tiene químicos en la boca?</a:t>
            </a:r>
          </a:p>
          <a:p>
            <a:pPr marL="344488" indent="-344488" fontAlgn="auto">
              <a:buFont typeface="Arial" pitchFamily="34" charset="0"/>
              <a:buChar char="•"/>
              <a:defRPr/>
            </a:pPr>
            <a:r>
              <a:rPr lang="en-US" sz="2400" dirty="0" err="1" smtClean="0">
                <a:solidFill>
                  <a:srgbClr val="093678"/>
                </a:solidFill>
              </a:rPr>
              <a:t>Consultar</a:t>
            </a:r>
            <a:r>
              <a:rPr lang="en-US" sz="2400" dirty="0" smtClean="0">
                <a:solidFill>
                  <a:srgbClr val="093678"/>
                </a:solidFill>
              </a:rPr>
              <a:t> la HDS para obtener información específica</a:t>
            </a:r>
            <a:endParaRPr lang="en-US" sz="2400" i="1" dirty="0" smtClean="0">
              <a:solidFill>
                <a:srgbClr val="093678"/>
              </a:solidFill>
            </a:endParaRPr>
          </a:p>
          <a:p>
            <a:pPr fontAlgn="auto">
              <a:buFont typeface="Arial" pitchFamily="34" charset="0"/>
              <a:buChar char="•"/>
              <a:defRPr/>
            </a:pPr>
            <a:r>
              <a:rPr lang="en-US" sz="2400" dirty="0" smtClean="0">
                <a:solidFill>
                  <a:srgbClr val="093678"/>
                </a:solidFill>
              </a:rPr>
              <a:t>NO inducir el vómito</a:t>
            </a:r>
          </a:p>
          <a:p>
            <a:pPr marL="344488" indent="-344488" fontAlgn="auto">
              <a:buFont typeface="Arial" pitchFamily="34" charset="0"/>
              <a:buChar char="•"/>
              <a:defRPr/>
            </a:pPr>
            <a:r>
              <a:rPr lang="en-US" sz="2400" dirty="0" smtClean="0">
                <a:solidFill>
                  <a:srgbClr val="093678"/>
                </a:solidFill>
              </a:rPr>
              <a:t>Si la persona está consciente, </a:t>
            </a:r>
            <a:r>
              <a:rPr lang="en-US" sz="2400" dirty="0" err="1" smtClean="0">
                <a:solidFill>
                  <a:srgbClr val="093678"/>
                </a:solidFill>
              </a:rPr>
              <a:t>enjuagar</a:t>
            </a:r>
            <a:r>
              <a:rPr lang="en-US" sz="2400" dirty="0" smtClean="0">
                <a:solidFill>
                  <a:srgbClr val="093678"/>
                </a:solidFill>
              </a:rPr>
              <a:t> la boca con </a:t>
            </a:r>
            <a:r>
              <a:rPr lang="en-US" sz="2400" dirty="0" err="1" smtClean="0">
                <a:solidFill>
                  <a:srgbClr val="093678"/>
                </a:solidFill>
              </a:rPr>
              <a:t>agua</a:t>
            </a:r>
            <a:endParaRPr lang="en-US" sz="2600" dirty="0" smtClean="0">
              <a:solidFill>
                <a:srgbClr val="093678"/>
              </a:solidFill>
            </a:endParaRPr>
          </a:p>
          <a:p>
            <a:pPr fontAlgn="auto">
              <a:buFont typeface="Arial"/>
              <a:buNone/>
              <a:defRPr/>
            </a:pPr>
            <a:endParaRPr lang="en-US" sz="2400" dirty="0" smtClean="0"/>
          </a:p>
        </p:txBody>
      </p:sp>
      <p:pic>
        <p:nvPicPr>
          <p:cNvPr id="5" name="Picture 4" descr="s_glass_of_water.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562600" y="1981200"/>
            <a:ext cx="1985198" cy="1886233"/>
          </a:xfrm>
          <a:prstGeom prst="rect">
            <a:avLst/>
          </a:prstGeom>
          <a:ln>
            <a:noFill/>
          </a:ln>
          <a:effectLst>
            <a:outerShdw blurRad="292100" dist="139700" dir="2700000" algn="tl" rotWithShape="0">
              <a:srgbClr val="333333">
                <a:alpha val="65000"/>
              </a:srgbClr>
            </a:outerShdw>
          </a:effectLst>
        </p:spPr>
      </p:pic>
      <p:pic>
        <p:nvPicPr>
          <p:cNvPr id="6" name="Picture 5" descr="EmergencyRoom2.jp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486400" y="4191000"/>
            <a:ext cx="2209800" cy="1578950"/>
          </a:xfrm>
          <a:prstGeom prst="rect">
            <a:avLst/>
          </a:prstGeom>
          <a:ln>
            <a:noFill/>
          </a:ln>
          <a:effectLst>
            <a:outerShdw blurRad="292100" dist="139700" dir="2700000" algn="tl" rotWithShape="0">
              <a:srgbClr val="333333">
                <a:alpha val="65000"/>
              </a:srgbClr>
            </a:outerShdw>
          </a:effectLst>
        </p:spPr>
      </p:pic>
      <p:sp>
        <p:nvSpPr>
          <p:cNvPr id="8" name="TextBox 7"/>
          <p:cNvSpPr txBox="1"/>
          <p:nvPr/>
        </p:nvSpPr>
        <p:spPr>
          <a:xfrm>
            <a:off x="609600" y="5257800"/>
            <a:ext cx="5257800" cy="1295400"/>
          </a:xfrm>
          <a:prstGeom prst="rect">
            <a:avLst/>
          </a:prstGeom>
          <a:noFill/>
        </p:spPr>
        <p:txBody>
          <a:bodyPr wrap="square" rtlCol="0">
            <a:spAutoFit/>
          </a:bodyPr>
          <a:lstStyle/>
          <a:p>
            <a:pPr fontAlgn="auto">
              <a:defRPr/>
            </a:pPr>
            <a:r>
              <a:rPr lang="en-US" sz="2600" b="1" i="1" dirty="0" smtClean="0">
                <a:solidFill>
                  <a:srgbClr val="C00000"/>
                </a:solidFill>
                <a:latin typeface="Trebuchet MS" pitchFamily="34" charset="0"/>
              </a:rPr>
              <a:t>Buscar atención médica </a:t>
            </a:r>
            <a:r>
              <a:rPr lang="en-US" sz="2600" b="1" i="1" dirty="0" err="1" smtClean="0">
                <a:solidFill>
                  <a:srgbClr val="C00000"/>
                </a:solidFill>
                <a:latin typeface="Trebuchet MS" pitchFamily="34" charset="0"/>
              </a:rPr>
              <a:t>si</a:t>
            </a:r>
            <a:r>
              <a:rPr lang="en-US" sz="2600" b="1" i="1" dirty="0" smtClean="0">
                <a:solidFill>
                  <a:srgbClr val="C00000"/>
                </a:solidFill>
                <a:latin typeface="Trebuchet MS" pitchFamily="34" charset="0"/>
              </a:rPr>
              <a:t> </a:t>
            </a:r>
            <a:r>
              <a:rPr lang="en-US" sz="2600" b="1" i="1" dirty="0" err="1" smtClean="0">
                <a:solidFill>
                  <a:srgbClr val="C00000"/>
                </a:solidFill>
                <a:latin typeface="Trebuchet MS" pitchFamily="34" charset="0"/>
              </a:rPr>
              <a:t>es</a:t>
            </a:r>
            <a:r>
              <a:rPr lang="en-US" sz="2600" b="1" i="1" dirty="0" smtClean="0">
                <a:solidFill>
                  <a:srgbClr val="C00000"/>
                </a:solidFill>
                <a:latin typeface="Trebuchet MS" pitchFamily="34" charset="0"/>
              </a:rPr>
              <a:t> </a:t>
            </a:r>
            <a:r>
              <a:rPr lang="en-US" sz="2600" b="1" i="1" dirty="0" err="1" smtClean="0">
                <a:solidFill>
                  <a:srgbClr val="C00000"/>
                </a:solidFill>
                <a:latin typeface="Trebuchet MS" pitchFamily="34" charset="0"/>
              </a:rPr>
              <a:t>necesario</a:t>
            </a:r>
            <a:r>
              <a:rPr lang="en-US" sz="2600" b="1" i="1" dirty="0" smtClean="0">
                <a:solidFill>
                  <a:srgbClr val="C00000"/>
                </a:solidFill>
                <a:latin typeface="Trebuchet MS" pitchFamily="34" charset="0"/>
              </a:rPr>
              <a:t>. Recuerde llevar la HDS consigo.</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a:bodyPr>
          <a:lstStyle/>
          <a:p>
            <a:pPr eaLnBrk="1" hangingPunct="1"/>
            <a:r>
              <a:rPr lang="en-US" dirty="0" smtClean="0"/>
              <a:t>Primeros auxilios: </a:t>
            </a:r>
            <a:r>
              <a:rPr lang="en-US" dirty="0" err="1" smtClean="0"/>
              <a:t>contacto</a:t>
            </a:r>
            <a:r>
              <a:rPr lang="en-US" dirty="0" smtClean="0"/>
              <a:t> con la piel</a:t>
            </a:r>
          </a:p>
        </p:txBody>
      </p:sp>
      <p:sp>
        <p:nvSpPr>
          <p:cNvPr id="20483" name="Rectangle 3"/>
          <p:cNvSpPr>
            <a:spLocks noGrp="1" noChangeArrowheads="1"/>
          </p:cNvSpPr>
          <p:nvPr>
            <p:ph idx="1"/>
          </p:nvPr>
        </p:nvSpPr>
        <p:spPr>
          <a:xfrm>
            <a:off x="381000" y="1600200"/>
            <a:ext cx="6477000" cy="4953000"/>
          </a:xfrm>
        </p:spPr>
        <p:txBody>
          <a:bodyPr>
            <a:normAutofit/>
          </a:bodyPr>
          <a:lstStyle/>
          <a:p>
            <a:pPr marL="0" indent="0" eaLnBrk="1" hangingPunct="1">
              <a:spcBef>
                <a:spcPts val="600"/>
              </a:spcBef>
              <a:spcAft>
                <a:spcPts val="600"/>
              </a:spcAft>
              <a:defRPr/>
            </a:pPr>
            <a:r>
              <a:rPr lang="en-US" sz="2800" i="1" dirty="0" smtClean="0"/>
              <a:t>¿</a:t>
            </a:r>
            <a:r>
              <a:rPr lang="en-US" sz="2800" i="1" dirty="0" err="1" smtClean="0"/>
              <a:t>Qué</a:t>
            </a:r>
            <a:r>
              <a:rPr lang="en-US" sz="2800" i="1" dirty="0" smtClean="0"/>
              <a:t> </a:t>
            </a:r>
            <a:r>
              <a:rPr lang="en-US" sz="2800" i="1" dirty="0" err="1" smtClean="0"/>
              <a:t>hacer</a:t>
            </a:r>
            <a:r>
              <a:rPr lang="en-US" sz="2800" i="1" dirty="0" smtClean="0"/>
              <a:t> </a:t>
            </a:r>
            <a:r>
              <a:rPr lang="en-US" sz="2800" i="1" dirty="0" err="1" smtClean="0"/>
              <a:t>si</a:t>
            </a:r>
            <a:r>
              <a:rPr lang="en-US" sz="2800" i="1" dirty="0" smtClean="0"/>
              <a:t> alguien tiene químicos en la piel?</a:t>
            </a:r>
          </a:p>
          <a:p>
            <a:pPr marL="234950" indent="-234950">
              <a:spcBef>
                <a:spcPts val="600"/>
              </a:spcBef>
              <a:spcAft>
                <a:spcPts val="600"/>
              </a:spcAft>
              <a:buFont typeface="Arial" pitchFamily="34" charset="0"/>
              <a:buChar char="•"/>
              <a:defRPr/>
            </a:pPr>
            <a:r>
              <a:rPr lang="en-US" sz="2800" dirty="0" err="1" smtClean="0"/>
              <a:t>Consultar</a:t>
            </a:r>
            <a:r>
              <a:rPr lang="en-US" sz="2800" dirty="0" smtClean="0"/>
              <a:t> la HDS para obtener información específica</a:t>
            </a:r>
            <a:endParaRPr lang="en-US" sz="2800" i="1" dirty="0" smtClean="0"/>
          </a:p>
          <a:p>
            <a:pPr marL="234950" indent="-234950" eaLnBrk="1" hangingPunct="1">
              <a:spcBef>
                <a:spcPts val="600"/>
              </a:spcBef>
              <a:spcAft>
                <a:spcPts val="600"/>
              </a:spcAft>
              <a:buFont typeface="Arial" pitchFamily="34" charset="0"/>
              <a:buChar char="•"/>
              <a:defRPr/>
            </a:pPr>
            <a:r>
              <a:rPr lang="en-US" sz="2800" dirty="0" smtClean="0"/>
              <a:t>Remover toda prenda contaminada</a:t>
            </a:r>
          </a:p>
          <a:p>
            <a:pPr marL="234950" indent="-234950" eaLnBrk="1" hangingPunct="1">
              <a:spcBef>
                <a:spcPts val="600"/>
              </a:spcBef>
              <a:spcAft>
                <a:spcPts val="600"/>
              </a:spcAft>
              <a:buFont typeface="Arial" pitchFamily="34" charset="0"/>
              <a:buChar char="•"/>
              <a:defRPr/>
            </a:pPr>
            <a:r>
              <a:rPr lang="en-US" sz="2800" dirty="0" err="1" smtClean="0"/>
              <a:t>Lavar</a:t>
            </a:r>
            <a:r>
              <a:rPr lang="en-US" sz="2800" dirty="0" smtClean="0"/>
              <a:t> la piel cuidadosamente con jabón y/o agua. ¡No </a:t>
            </a:r>
            <a:r>
              <a:rPr lang="en-US" sz="2800" dirty="0" err="1" smtClean="0"/>
              <a:t>usar</a:t>
            </a:r>
            <a:r>
              <a:rPr lang="en-US" sz="2800" dirty="0" smtClean="0"/>
              <a:t> solventes!</a:t>
            </a:r>
            <a:endParaRPr lang="en-US" dirty="0"/>
          </a:p>
          <a:p>
            <a:pPr eaLnBrk="1" hangingPunct="1">
              <a:defRPr/>
            </a:pPr>
            <a:r>
              <a:rPr lang="en-US" sz="2600" i="1" dirty="0" smtClean="0">
                <a:solidFill>
                  <a:srgbClr val="C00000"/>
                </a:solidFill>
              </a:rPr>
              <a:t>Buscar atención médica si se desarrolla una irritación. Recuerde llevar la HDS.</a:t>
            </a:r>
          </a:p>
        </p:txBody>
      </p:sp>
      <p:pic>
        <p:nvPicPr>
          <p:cNvPr id="172033" name="Picture 1" descr="C:\Documents and Settings\tlucado\My Documents\My Pictures\Microsoft Clip Organizer\j0424379.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705600" y="2133600"/>
            <a:ext cx="2209800" cy="2209800"/>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rmAutofit/>
          </a:bodyPr>
          <a:lstStyle/>
          <a:p>
            <a:pPr eaLnBrk="1" hangingPunct="1"/>
            <a:r>
              <a:rPr lang="en-US" dirty="0" smtClean="0"/>
              <a:t>Primeros auxilios: </a:t>
            </a:r>
            <a:r>
              <a:rPr lang="en-US" dirty="0" err="1" smtClean="0"/>
              <a:t>contacto</a:t>
            </a:r>
            <a:r>
              <a:rPr lang="en-US" dirty="0" smtClean="0"/>
              <a:t> con los ojos</a:t>
            </a:r>
          </a:p>
        </p:txBody>
      </p:sp>
      <p:sp>
        <p:nvSpPr>
          <p:cNvPr id="21507" name="Rectangle 3"/>
          <p:cNvSpPr>
            <a:spLocks noGrp="1" noChangeArrowheads="1"/>
          </p:cNvSpPr>
          <p:nvPr>
            <p:ph idx="1"/>
          </p:nvPr>
        </p:nvSpPr>
        <p:spPr>
          <a:xfrm>
            <a:off x="457200" y="1676400"/>
            <a:ext cx="6248400" cy="4876800"/>
          </a:xfrm>
        </p:spPr>
        <p:txBody>
          <a:bodyPr>
            <a:normAutofit/>
          </a:bodyPr>
          <a:lstStyle/>
          <a:p>
            <a:pPr marL="0" indent="0" eaLnBrk="1" hangingPunct="1">
              <a:spcBef>
                <a:spcPts val="600"/>
              </a:spcBef>
              <a:spcAft>
                <a:spcPts val="600"/>
              </a:spcAft>
              <a:defRPr/>
            </a:pPr>
            <a:r>
              <a:rPr lang="en-US" sz="2600" i="1" dirty="0" smtClean="0"/>
              <a:t>¿</a:t>
            </a:r>
            <a:r>
              <a:rPr lang="en-US" sz="2600" i="1" dirty="0" err="1" smtClean="0"/>
              <a:t>Qué</a:t>
            </a:r>
            <a:r>
              <a:rPr lang="en-US" sz="2600" i="1" dirty="0" smtClean="0"/>
              <a:t> </a:t>
            </a:r>
            <a:r>
              <a:rPr lang="en-US" sz="2600" i="1" dirty="0" err="1" smtClean="0"/>
              <a:t>hacer</a:t>
            </a:r>
            <a:r>
              <a:rPr lang="en-US" sz="2600" i="1" dirty="0" smtClean="0"/>
              <a:t> si a alguien le entran químicos a los ojos?</a:t>
            </a:r>
          </a:p>
          <a:p>
            <a:pPr marL="166688" indent="-166688">
              <a:spcBef>
                <a:spcPts val="600"/>
              </a:spcBef>
              <a:spcAft>
                <a:spcPts val="600"/>
              </a:spcAft>
              <a:buFont typeface="Arial" pitchFamily="34" charset="0"/>
              <a:buChar char="•"/>
              <a:defRPr/>
            </a:pPr>
            <a:r>
              <a:rPr lang="en-US" sz="2400" dirty="0" err="1" smtClean="0"/>
              <a:t>Consultar</a:t>
            </a:r>
            <a:r>
              <a:rPr lang="en-US" sz="2400" dirty="0" smtClean="0"/>
              <a:t> la HDS para obtener información de primeros auxilios específica para el contacto con los ojos</a:t>
            </a:r>
            <a:endParaRPr lang="en-US" sz="2400" i="1" dirty="0" smtClean="0"/>
          </a:p>
          <a:p>
            <a:pPr marL="166688" indent="-166688">
              <a:spcBef>
                <a:spcPts val="600"/>
              </a:spcBef>
              <a:spcAft>
                <a:spcPts val="600"/>
              </a:spcAft>
              <a:buFont typeface="Arial" pitchFamily="34" charset="0"/>
              <a:buChar char="•"/>
              <a:defRPr/>
            </a:pPr>
            <a:r>
              <a:rPr lang="en-US" sz="2400" dirty="0" smtClean="0"/>
              <a:t>Típicamente, </a:t>
            </a:r>
            <a:r>
              <a:rPr lang="en-US" sz="2400" dirty="0" err="1" smtClean="0"/>
              <a:t>lavar</a:t>
            </a:r>
            <a:r>
              <a:rPr lang="en-US" sz="2400" dirty="0" smtClean="0"/>
              <a:t> los </a:t>
            </a:r>
            <a:r>
              <a:rPr lang="en-US" sz="2400" dirty="0" err="1" smtClean="0"/>
              <a:t>ojos</a:t>
            </a:r>
            <a:r>
              <a:rPr lang="en-US" sz="2400" dirty="0" smtClean="0"/>
              <a:t> con agua, preferiblemente de una fuente de lavado de ojos, por hasta 15 minutos</a:t>
            </a:r>
            <a:r>
              <a:rPr lang="en-US" sz="2400" i="1" dirty="0" smtClean="0"/>
              <a:t> 	</a:t>
            </a:r>
            <a:endParaRPr lang="en-US" sz="2400" dirty="0" smtClean="0"/>
          </a:p>
          <a:p>
            <a:pPr marL="0" indent="0" eaLnBrk="1" hangingPunct="1">
              <a:spcBef>
                <a:spcPts val="600"/>
              </a:spcBef>
              <a:spcAft>
                <a:spcPts val="600"/>
              </a:spcAft>
              <a:defRPr/>
            </a:pPr>
            <a:r>
              <a:rPr lang="en-US" sz="2200" i="1" dirty="0" smtClean="0">
                <a:solidFill>
                  <a:srgbClr val="C00000"/>
                </a:solidFill>
              </a:rPr>
              <a:t>Buscar atención médica si se desarrolla una irritación. Recuerde llevar la HDS.</a:t>
            </a:r>
          </a:p>
        </p:txBody>
      </p:sp>
      <p:pic>
        <p:nvPicPr>
          <p:cNvPr id="5" name="Picture 4" descr="100_8148.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858000" y="1600200"/>
            <a:ext cx="1447800" cy="2171700"/>
          </a:xfrm>
          <a:prstGeom prst="rect">
            <a:avLst/>
          </a:prstGeom>
          <a:ln>
            <a:noFill/>
          </a:ln>
          <a:effectLst>
            <a:outerShdw blurRad="292100" dist="139700" dir="2700000" algn="tl" rotWithShape="0">
              <a:srgbClr val="333333">
                <a:alpha val="65000"/>
              </a:srgbClr>
            </a:outerShdw>
          </a:effectLst>
        </p:spPr>
      </p:pic>
      <p:pic>
        <p:nvPicPr>
          <p:cNvPr id="21509" name="Picture 5" descr="Eye Wash Station.jpg"/>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bwMode="auto">
          <a:xfrm>
            <a:off x="6629400" y="3962400"/>
            <a:ext cx="2209800" cy="192635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ACC_corp_Vers_2 0">
  <a:themeElements>
    <a:clrScheme name="ACC_corp_Vers_2.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ACC_corp_Vers_2.0">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CC_corp_Vers_2.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CC_corp_Vers_2.0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CC_corp_Vers_2.0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CC_corp_Vers_2.0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CC_corp_Vers_2.0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CC_corp_Vers_2.0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CC_corp_Vers_2.0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CC_corp_Vers_2.0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CC_corp_Vers_2.0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CC_corp_Vers_2.0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CC_corp_Vers_2.0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CC_corp_Vers_2.0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ACC LP Training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ACC LP Training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Recipients xmlns="98c9955d-c5c3-4a5b-96fd-b76c909d6563" xsi:nil="true"/>
    <ReceivedTime xmlns="98c9955d-c5c3-4a5b-96fd-b76c909d6563" xsi:nil="true"/>
    <From xmlns="98c9955d-c5c3-4a5b-96fd-b76c909d656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D95C998C3C55B4A96FDB76C909D6563" ma:contentTypeVersion="3" ma:contentTypeDescription="Create a new document." ma:contentTypeScope="" ma:versionID="b97bf3ce735f0cd7e574b683ef47807a">
  <xsd:schema xmlns:xsd="http://www.w3.org/2001/XMLSchema" xmlns:xs="http://www.w3.org/2001/XMLSchema" xmlns:p="http://schemas.microsoft.com/office/2006/metadata/properties" xmlns:ns2="98c9955d-c5c3-4a5b-96fd-b76c909d6563" targetNamespace="http://schemas.microsoft.com/office/2006/metadata/properties" ma:root="true" ma:fieldsID="53ec610432e2d7d00c11c71d076612a3" ns2:_="">
    <xsd:import namespace="98c9955d-c5c3-4a5b-96fd-b76c909d6563"/>
    <xsd:element name="properties">
      <xsd:complexType>
        <xsd:sequence>
          <xsd:element name="documentManagement">
            <xsd:complexType>
              <xsd:all>
                <xsd:element ref="ns2:ReceivedTime" minOccurs="0"/>
                <xsd:element ref="ns2:From" minOccurs="0"/>
                <xsd:element ref="ns2:Recipie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8c9955d-c5c3-4a5b-96fd-b76c909d6563" elementFormDefault="qualified">
    <xsd:import namespace="http://schemas.microsoft.com/office/2006/documentManagement/types"/>
    <xsd:import namespace="http://schemas.microsoft.com/office/infopath/2007/PartnerControls"/>
    <xsd:element name="ReceivedTime" ma:index="8" nillable="true" ma:displayName="ReceivedTime" ma:internalName="ReceivedTime">
      <xsd:simpleType>
        <xsd:restriction base="dms:DateTime"/>
      </xsd:simpleType>
    </xsd:element>
    <xsd:element name="From" ma:index="9" nillable="true" ma:displayName="From" ma:internalName="From">
      <xsd:simpleType>
        <xsd:restriction base="dms:Text"/>
      </xsd:simpleType>
    </xsd:element>
    <xsd:element name="Recipients" ma:index="10" nillable="true" ma:displayName="Recipients" ma:internalName="Recipients">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B605F83-0E2E-4298-A67A-18FD353A2399}">
  <ds:schemaRefs>
    <ds:schemaRef ds:uri="http://schemas.microsoft.com/sharepoint/v3/contenttype/forms"/>
  </ds:schemaRefs>
</ds:datastoreItem>
</file>

<file path=customXml/itemProps2.xml><?xml version="1.0" encoding="utf-8"?>
<ds:datastoreItem xmlns:ds="http://schemas.openxmlformats.org/officeDocument/2006/customXml" ds:itemID="{6001524E-72EF-4485-AEDA-063AAEBB3762}">
  <ds:schemaRefs>
    <ds:schemaRef ds:uri="http://purl.org/dc/elements/1.1/"/>
    <ds:schemaRef ds:uri="http://schemas.microsoft.com/office/2006/documentManagement/types"/>
    <ds:schemaRef ds:uri="http://schemas.openxmlformats.org/package/2006/metadata/core-properties"/>
    <ds:schemaRef ds:uri="http://purl.org/dc/terms/"/>
    <ds:schemaRef ds:uri="98c9955d-c5c3-4a5b-96fd-b76c909d6563"/>
    <ds:schemaRef ds:uri="http://www.w3.org/XML/1998/namespace"/>
    <ds:schemaRef ds:uri="http://schemas.microsoft.com/office/infopath/2007/PartnerControls"/>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29DA776F-EEDE-469A-A227-9A12477F196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8c9955d-c5c3-4a5b-96fd-b76c909d656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ACC_corp_Vers_2 0</Template>
  <TotalTime>774</TotalTime>
  <Words>1093</Words>
  <Application>Microsoft Office PowerPoint</Application>
  <PresentationFormat>On-screen Show (4:3)</PresentationFormat>
  <Paragraphs>138</Paragraphs>
  <Slides>14</Slides>
  <Notes>13</Notes>
  <HiddenSlides>0</HiddenSlides>
  <MMClips>0</MMClips>
  <ScaleCrop>false</ScaleCrop>
  <HeadingPairs>
    <vt:vector size="4" baseType="variant">
      <vt:variant>
        <vt:lpstr>Theme</vt:lpstr>
      </vt:variant>
      <vt:variant>
        <vt:i4>3</vt:i4>
      </vt:variant>
      <vt:variant>
        <vt:lpstr>Slide Titles</vt:lpstr>
      </vt:variant>
      <vt:variant>
        <vt:i4>14</vt:i4>
      </vt:variant>
    </vt:vector>
  </HeadingPairs>
  <TitlesOfParts>
    <vt:vector size="17" baseType="lpstr">
      <vt:lpstr>1_ACC_corp_Vers_2 0</vt:lpstr>
      <vt:lpstr>ACC LP Training template</vt:lpstr>
      <vt:lpstr>1_ACC LP Training template</vt:lpstr>
      <vt:lpstr>PowerPoint Presentation</vt:lpstr>
      <vt:lpstr>Disclaimer</vt:lpstr>
      <vt:lpstr>Bienvenido a la Unidad 10</vt:lpstr>
      <vt:lpstr>Primeros auxilios</vt:lpstr>
      <vt:lpstr>Primeros auxilios: dificultad respiratoria</vt:lpstr>
      <vt:lpstr>Primeros auxilios: dificultad respiratoria</vt:lpstr>
      <vt:lpstr>Primeros auxilios: ingestión</vt:lpstr>
      <vt:lpstr>Primeros auxilios: contacto con la piel</vt:lpstr>
      <vt:lpstr>Primeros auxilios: contacto con los ojos</vt:lpstr>
      <vt:lpstr>Unidad 10 Resumen</vt:lpstr>
      <vt:lpstr>Unidad 10 Repaso</vt:lpstr>
      <vt:lpstr>Unidad 10: P1 Revisión</vt:lpstr>
      <vt:lpstr>Unidad 10: P1 Revisión</vt:lpstr>
      <vt:lpstr>Unidad 10 Completada</vt:lpstr>
    </vt:vector>
  </TitlesOfParts>
  <Company>American Chemistry Counsil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 Candelori</dc:creator>
  <cp:lastModifiedBy>Vosburgh, Linda - OSHA</cp:lastModifiedBy>
  <cp:revision>192</cp:revision>
  <cp:lastPrinted>2010-12-07T21:32:38Z</cp:lastPrinted>
  <dcterms:created xsi:type="dcterms:W3CDTF">2012-09-19T17:06:56Z</dcterms:created>
  <dcterms:modified xsi:type="dcterms:W3CDTF">2014-06-19T15:59:19Z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PSDescription">
    <vt:lpwstr/>
  </property>
  <property fmtid="{D5CDD505-2E9C-101B-9397-08002B2CF9AE}" pid="3" name="Owner">
    <vt:lpwstr>Jude Philipps</vt:lpwstr>
  </property>
  <property fmtid="{D5CDD505-2E9C-101B-9397-08002B2CF9AE}" pid="4" name="Status">
    <vt:lpwstr>Final</vt:lpwstr>
  </property>
  <property fmtid="{D5CDD505-2E9C-101B-9397-08002B2CF9AE}" pid="5" name="ContentTypeId">
    <vt:lpwstr>0x0101005D95C998C3C55B4A96FDB76C909D6563</vt:lpwstr>
  </property>
</Properties>
</file>