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5" r:id="rId4"/>
    <p:sldMasterId id="2147483718" r:id="rId5"/>
    <p:sldMasterId id="2147483752" r:id="rId6"/>
  </p:sldMasterIdLst>
  <p:notesMasterIdLst>
    <p:notesMasterId r:id="rId26"/>
  </p:notesMasterIdLst>
  <p:sldIdLst>
    <p:sldId id="309" r:id="rId7"/>
    <p:sldId id="314" r:id="rId8"/>
    <p:sldId id="284" r:id="rId9"/>
    <p:sldId id="285" r:id="rId10"/>
    <p:sldId id="286" r:id="rId11"/>
    <p:sldId id="287" r:id="rId12"/>
    <p:sldId id="305" r:id="rId13"/>
    <p:sldId id="290" r:id="rId14"/>
    <p:sldId id="288" r:id="rId15"/>
    <p:sldId id="292" r:id="rId16"/>
    <p:sldId id="291" r:id="rId17"/>
    <p:sldId id="294" r:id="rId18"/>
    <p:sldId id="296" r:id="rId19"/>
    <p:sldId id="297" r:id="rId20"/>
    <p:sldId id="310" r:id="rId21"/>
    <p:sldId id="311" r:id="rId22"/>
    <p:sldId id="312" r:id="rId23"/>
    <p:sldId id="313" r:id="rId24"/>
    <p:sldId id="302" r:id="rId25"/>
  </p:sldIdLst>
  <p:sldSz cx="9144000" cy="6858000" type="screen4x3"/>
  <p:notesSz cx="7010400" cy="9296400"/>
  <p:custDataLst>
    <p:tags r:id="rId27"/>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iel" initials="D" lastIdx="2" clrIdx="0"/>
  <p:cmAuthor id="1" name="E Z" initials="EZ"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3678"/>
    <a:srgbClr val="BCD5FA"/>
  </p:clrMru>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15" autoAdjust="0"/>
    <p:restoredTop sz="86323" autoAdjust="0"/>
  </p:normalViewPr>
  <p:slideViewPr>
    <p:cSldViewPr>
      <p:cViewPr varScale="1">
        <p:scale>
          <a:sx n="76" d="100"/>
          <a:sy n="76" d="100"/>
        </p:scale>
        <p:origin x="-1482"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tags" Target="tags/tag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27745E-2E57-4E68-9412-B2884B5173D1}" type="doc">
      <dgm:prSet loTypeId="urn:microsoft.com/office/officeart/2005/8/layout/pyramid2" loCatId="pyramid" qsTypeId="urn:microsoft.com/office/officeart/2005/8/quickstyle/3d1" qsCatId="3D" csTypeId="urn:microsoft.com/office/officeart/2005/8/colors/accent0_3" csCatId="mainScheme" phldr="1"/>
      <dgm:spPr/>
      <dgm:t>
        <a:bodyPr/>
        <a:lstStyle/>
        <a:p>
          <a:endParaRPr lang="en-US"/>
        </a:p>
      </dgm:t>
    </dgm:pt>
    <dgm:pt modelId="{4349B793-10C5-4018-BFE1-22E1D6DE8E27}">
      <dgm:prSet phldrT="[Text]" custT="1"/>
      <dgm:spPr>
        <a:solidFill>
          <a:schemeClr val="bg1">
            <a:lumMod val="85000"/>
            <a:alpha val="90000"/>
          </a:schemeClr>
        </a:solidFill>
      </dgm:spPr>
      <dgm:t>
        <a:bodyPr/>
        <a:lstStyle/>
        <a:p>
          <a:r>
            <a:rPr lang="en-US" sz="2400" dirty="0" smtClean="0">
              <a:solidFill>
                <a:srgbClr val="093678"/>
              </a:solidFill>
            </a:rPr>
            <a:t>Monóxido de carbono</a:t>
          </a:r>
          <a:endParaRPr lang="en-US" sz="2400" dirty="0">
            <a:solidFill>
              <a:srgbClr val="093678"/>
            </a:solidFill>
          </a:endParaRPr>
        </a:p>
      </dgm:t>
    </dgm:pt>
    <dgm:pt modelId="{64DD584B-A83E-42B2-B6D7-440FFBC96C17}" type="parTrans" cxnId="{DAEF5240-ED4B-451F-BFAA-8F8FA53C4E47}">
      <dgm:prSet/>
      <dgm:spPr/>
      <dgm:t>
        <a:bodyPr/>
        <a:lstStyle/>
        <a:p>
          <a:endParaRPr lang="en-US"/>
        </a:p>
      </dgm:t>
    </dgm:pt>
    <dgm:pt modelId="{87AAA958-1BAC-4FF5-8B19-D863200E633A}" type="sibTrans" cxnId="{DAEF5240-ED4B-451F-BFAA-8F8FA53C4E47}">
      <dgm:prSet/>
      <dgm:spPr/>
      <dgm:t>
        <a:bodyPr/>
        <a:lstStyle/>
        <a:p>
          <a:endParaRPr lang="en-US"/>
        </a:p>
      </dgm:t>
    </dgm:pt>
    <dgm:pt modelId="{42E5601E-032C-4CD2-B842-C8BC000F194E}">
      <dgm:prSet phldrT="[Text]" custT="1"/>
      <dgm:spPr>
        <a:solidFill>
          <a:schemeClr val="bg1">
            <a:lumMod val="85000"/>
            <a:alpha val="90000"/>
          </a:schemeClr>
        </a:solidFill>
      </dgm:spPr>
      <dgm:t>
        <a:bodyPr/>
        <a:lstStyle/>
        <a:p>
          <a:r>
            <a:rPr lang="en-US" sz="2400" dirty="0" smtClean="0">
              <a:solidFill>
                <a:srgbClr val="093678"/>
              </a:solidFill>
            </a:rPr>
            <a:t>Dióxido de carbono</a:t>
          </a:r>
          <a:endParaRPr lang="en-US" sz="2400" dirty="0">
            <a:solidFill>
              <a:srgbClr val="093678"/>
            </a:solidFill>
          </a:endParaRPr>
        </a:p>
      </dgm:t>
    </dgm:pt>
    <dgm:pt modelId="{A8229E47-E6E0-472B-9022-51195F6A0D73}" type="parTrans" cxnId="{FF3A11C6-B7B6-4CE6-A08B-A3B0980FED37}">
      <dgm:prSet/>
      <dgm:spPr/>
      <dgm:t>
        <a:bodyPr/>
        <a:lstStyle/>
        <a:p>
          <a:endParaRPr lang="en-US"/>
        </a:p>
      </dgm:t>
    </dgm:pt>
    <dgm:pt modelId="{EFEB1B38-247A-4289-A129-9E73F1FB04DD}" type="sibTrans" cxnId="{FF3A11C6-B7B6-4CE6-A08B-A3B0980FED37}">
      <dgm:prSet/>
      <dgm:spPr/>
      <dgm:t>
        <a:bodyPr/>
        <a:lstStyle/>
        <a:p>
          <a:endParaRPr lang="en-US"/>
        </a:p>
      </dgm:t>
    </dgm:pt>
    <dgm:pt modelId="{32C8EBF4-77D9-4F1A-94FB-71288ED3BF5A}">
      <dgm:prSet phldrT="[Text]" custT="1"/>
      <dgm:spPr>
        <a:solidFill>
          <a:schemeClr val="bg1">
            <a:lumMod val="85000"/>
            <a:alpha val="90000"/>
          </a:schemeClr>
        </a:solidFill>
      </dgm:spPr>
      <dgm:t>
        <a:bodyPr/>
        <a:lstStyle/>
        <a:p>
          <a:r>
            <a:rPr lang="en-US" sz="2400" dirty="0" smtClean="0">
              <a:solidFill>
                <a:srgbClr val="093678"/>
              </a:solidFill>
            </a:rPr>
            <a:t>Cianuro de hidrógeno</a:t>
          </a:r>
          <a:endParaRPr lang="en-US" sz="2400" dirty="0">
            <a:solidFill>
              <a:srgbClr val="093678"/>
            </a:solidFill>
          </a:endParaRPr>
        </a:p>
      </dgm:t>
    </dgm:pt>
    <dgm:pt modelId="{F3A49571-77F7-4E0B-B560-6CDD718C6636}" type="parTrans" cxnId="{0A995E9C-954E-45DC-80BD-6097876CE8DD}">
      <dgm:prSet/>
      <dgm:spPr/>
      <dgm:t>
        <a:bodyPr/>
        <a:lstStyle/>
        <a:p>
          <a:endParaRPr lang="en-US"/>
        </a:p>
      </dgm:t>
    </dgm:pt>
    <dgm:pt modelId="{D3036560-17F0-4DDE-ADB4-3ECC5F94205B}" type="sibTrans" cxnId="{0A995E9C-954E-45DC-80BD-6097876CE8DD}">
      <dgm:prSet/>
      <dgm:spPr/>
      <dgm:t>
        <a:bodyPr/>
        <a:lstStyle/>
        <a:p>
          <a:endParaRPr lang="en-US"/>
        </a:p>
      </dgm:t>
    </dgm:pt>
    <dgm:pt modelId="{C0D657E8-A0FB-4B2B-8B29-EDC1E1E63571}">
      <dgm:prSet phldrT="[Text]" custT="1"/>
      <dgm:spPr>
        <a:solidFill>
          <a:schemeClr val="bg1">
            <a:lumMod val="85000"/>
            <a:alpha val="90000"/>
          </a:schemeClr>
        </a:solidFill>
      </dgm:spPr>
      <dgm:t>
        <a:bodyPr/>
        <a:lstStyle/>
        <a:p>
          <a:r>
            <a:rPr lang="en-US" sz="2400" dirty="0" smtClean="0">
              <a:solidFill>
                <a:srgbClr val="093678"/>
              </a:solidFill>
            </a:rPr>
            <a:t>Óxidos de nitrógeno</a:t>
          </a:r>
          <a:endParaRPr lang="en-US" sz="2400" dirty="0">
            <a:solidFill>
              <a:srgbClr val="093678"/>
            </a:solidFill>
          </a:endParaRPr>
        </a:p>
      </dgm:t>
    </dgm:pt>
    <dgm:pt modelId="{F2F3A738-0656-4490-B648-F31E8FF33352}" type="parTrans" cxnId="{D62EDC73-1F36-4E6E-AF0F-B0C8471E7892}">
      <dgm:prSet/>
      <dgm:spPr/>
      <dgm:t>
        <a:bodyPr/>
        <a:lstStyle/>
        <a:p>
          <a:endParaRPr lang="en-US"/>
        </a:p>
      </dgm:t>
    </dgm:pt>
    <dgm:pt modelId="{EF7DBA49-679F-4D8F-A3A7-EAEB2F9006D9}" type="sibTrans" cxnId="{D62EDC73-1F36-4E6E-AF0F-B0C8471E7892}">
      <dgm:prSet/>
      <dgm:spPr/>
      <dgm:t>
        <a:bodyPr/>
        <a:lstStyle/>
        <a:p>
          <a:endParaRPr lang="en-US"/>
        </a:p>
      </dgm:t>
    </dgm:pt>
    <dgm:pt modelId="{BEB4E291-4475-4128-864E-22F3E853856D}">
      <dgm:prSet phldrT="[Text]" custT="1"/>
      <dgm:spPr>
        <a:solidFill>
          <a:schemeClr val="bg1">
            <a:lumMod val="85000"/>
            <a:alpha val="90000"/>
          </a:schemeClr>
        </a:solidFill>
      </dgm:spPr>
      <dgm:t>
        <a:bodyPr/>
        <a:lstStyle/>
        <a:p>
          <a:r>
            <a:rPr lang="en-US" sz="2400" dirty="0" smtClean="0">
              <a:solidFill>
                <a:srgbClr val="093678"/>
              </a:solidFill>
            </a:rPr>
            <a:t>Hidrocarburos</a:t>
          </a:r>
          <a:endParaRPr lang="en-US" sz="2400" dirty="0">
            <a:solidFill>
              <a:srgbClr val="093678"/>
            </a:solidFill>
          </a:endParaRPr>
        </a:p>
      </dgm:t>
    </dgm:pt>
    <dgm:pt modelId="{8EA6DAAF-3738-412B-86CE-3086091FEAE7}" type="parTrans" cxnId="{22AC7454-08D0-4360-B6BF-59853AD1F63A}">
      <dgm:prSet/>
      <dgm:spPr/>
      <dgm:t>
        <a:bodyPr/>
        <a:lstStyle/>
        <a:p>
          <a:endParaRPr lang="en-US"/>
        </a:p>
      </dgm:t>
    </dgm:pt>
    <dgm:pt modelId="{9A1EA4F7-A348-4B63-BD83-C9538D0D6837}" type="sibTrans" cxnId="{22AC7454-08D0-4360-B6BF-59853AD1F63A}">
      <dgm:prSet/>
      <dgm:spPr/>
      <dgm:t>
        <a:bodyPr/>
        <a:lstStyle/>
        <a:p>
          <a:endParaRPr lang="en-US"/>
        </a:p>
      </dgm:t>
    </dgm:pt>
    <dgm:pt modelId="{DF3C7840-FFC7-4C77-A7D5-057B55787A42}">
      <dgm:prSet phldrT="[Text]" custT="1"/>
      <dgm:spPr>
        <a:solidFill>
          <a:schemeClr val="bg1">
            <a:lumMod val="85000"/>
            <a:alpha val="90000"/>
          </a:schemeClr>
        </a:solidFill>
      </dgm:spPr>
      <dgm:t>
        <a:bodyPr/>
        <a:lstStyle/>
        <a:p>
          <a:r>
            <a:rPr lang="en-US" sz="2400" dirty="0" smtClean="0">
              <a:solidFill>
                <a:srgbClr val="093678"/>
              </a:solidFill>
            </a:rPr>
            <a:t>Ácido isociánico</a:t>
          </a:r>
          <a:endParaRPr lang="en-US" sz="2400" dirty="0">
            <a:solidFill>
              <a:srgbClr val="093678"/>
            </a:solidFill>
          </a:endParaRPr>
        </a:p>
      </dgm:t>
    </dgm:pt>
    <dgm:pt modelId="{EBE97F3D-55BC-44E9-B990-C37ADBAD051D}" type="parTrans" cxnId="{04822E6B-E260-42F8-ACA0-FD44C4925A9E}">
      <dgm:prSet/>
      <dgm:spPr/>
      <dgm:t>
        <a:bodyPr/>
        <a:lstStyle/>
        <a:p>
          <a:endParaRPr lang="en-US"/>
        </a:p>
      </dgm:t>
    </dgm:pt>
    <dgm:pt modelId="{96D0D8BD-3BCA-49E0-9835-6A78C6CA3FCD}" type="sibTrans" cxnId="{04822E6B-E260-42F8-ACA0-FD44C4925A9E}">
      <dgm:prSet/>
      <dgm:spPr/>
      <dgm:t>
        <a:bodyPr/>
        <a:lstStyle/>
        <a:p>
          <a:endParaRPr lang="en-US"/>
        </a:p>
      </dgm:t>
    </dgm:pt>
    <dgm:pt modelId="{4FB02669-0990-4E27-A567-F3050FA728C6}">
      <dgm:prSet phldrT="[Text]" custT="1"/>
      <dgm:spPr>
        <a:solidFill>
          <a:schemeClr val="bg1">
            <a:lumMod val="85000"/>
            <a:alpha val="90000"/>
          </a:schemeClr>
        </a:solidFill>
      </dgm:spPr>
      <dgm:t>
        <a:bodyPr/>
        <a:lstStyle/>
        <a:p>
          <a:r>
            <a:rPr lang="en-US" sz="2400" dirty="0" smtClean="0">
              <a:solidFill>
                <a:srgbClr val="093678"/>
              </a:solidFill>
            </a:rPr>
            <a:t>Isocianato</a:t>
          </a:r>
          <a:endParaRPr lang="en-US" sz="2400" dirty="0">
            <a:solidFill>
              <a:srgbClr val="093678"/>
            </a:solidFill>
          </a:endParaRPr>
        </a:p>
      </dgm:t>
    </dgm:pt>
    <dgm:pt modelId="{238CDECF-1A68-497E-898E-6F98F086892F}" type="parTrans" cxnId="{08DF49E8-523B-4D68-A8F2-44D92FC912E0}">
      <dgm:prSet/>
      <dgm:spPr/>
      <dgm:t>
        <a:bodyPr/>
        <a:lstStyle/>
        <a:p>
          <a:endParaRPr lang="en-US"/>
        </a:p>
      </dgm:t>
    </dgm:pt>
    <dgm:pt modelId="{9508E4AC-B371-4D38-B119-383F5BD4AD69}" type="sibTrans" cxnId="{08DF49E8-523B-4D68-A8F2-44D92FC912E0}">
      <dgm:prSet/>
      <dgm:spPr/>
      <dgm:t>
        <a:bodyPr/>
        <a:lstStyle/>
        <a:p>
          <a:endParaRPr lang="en-US"/>
        </a:p>
      </dgm:t>
    </dgm:pt>
    <dgm:pt modelId="{55C35194-2C18-478F-B6DE-6EF54FFB4CA2}">
      <dgm:prSet phldrT="[Text]" custT="1"/>
      <dgm:spPr>
        <a:solidFill>
          <a:schemeClr val="bg1">
            <a:lumMod val="85000"/>
            <a:alpha val="90000"/>
          </a:schemeClr>
        </a:solidFill>
      </dgm:spPr>
      <dgm:t>
        <a:bodyPr/>
        <a:lstStyle/>
        <a:p>
          <a:r>
            <a:rPr lang="en-US" sz="2400" dirty="0" smtClean="0">
              <a:solidFill>
                <a:srgbClr val="093678"/>
              </a:solidFill>
            </a:rPr>
            <a:t>Otros</a:t>
          </a:r>
          <a:endParaRPr lang="en-US" sz="2400" dirty="0">
            <a:solidFill>
              <a:srgbClr val="093678"/>
            </a:solidFill>
          </a:endParaRPr>
        </a:p>
      </dgm:t>
    </dgm:pt>
    <dgm:pt modelId="{4BD49866-A80D-483C-ADC9-0B10A6216FD2}" type="parTrans" cxnId="{61DBE733-CD8E-4D4F-A8F1-A3519B5BA5FD}">
      <dgm:prSet/>
      <dgm:spPr/>
      <dgm:t>
        <a:bodyPr/>
        <a:lstStyle/>
        <a:p>
          <a:endParaRPr lang="en-US"/>
        </a:p>
      </dgm:t>
    </dgm:pt>
    <dgm:pt modelId="{E2949EE0-FFAA-4065-9630-AD72781B6E65}" type="sibTrans" cxnId="{61DBE733-CD8E-4D4F-A8F1-A3519B5BA5FD}">
      <dgm:prSet/>
      <dgm:spPr/>
      <dgm:t>
        <a:bodyPr/>
        <a:lstStyle/>
        <a:p>
          <a:endParaRPr lang="en-US"/>
        </a:p>
      </dgm:t>
    </dgm:pt>
    <dgm:pt modelId="{231BF400-9362-47A0-8FC8-BC10DB6A5EE3}" type="pres">
      <dgm:prSet presAssocID="{5327745E-2E57-4E68-9412-B2884B5173D1}" presName="compositeShape" presStyleCnt="0">
        <dgm:presLayoutVars>
          <dgm:dir/>
          <dgm:resizeHandles/>
        </dgm:presLayoutVars>
      </dgm:prSet>
      <dgm:spPr/>
      <dgm:t>
        <a:bodyPr/>
        <a:lstStyle/>
        <a:p>
          <a:endParaRPr lang="en-US"/>
        </a:p>
      </dgm:t>
    </dgm:pt>
    <dgm:pt modelId="{AFEF30FE-5A29-45D0-A99E-02D44F0B0014}" type="pres">
      <dgm:prSet presAssocID="{5327745E-2E57-4E68-9412-B2884B5173D1}" presName="pyramid" presStyleLbl="node1" presStyleIdx="0" presStyleCnt="1" custLinFactNeighborY="-563"/>
      <dgm:spPr>
        <a:solidFill>
          <a:srgbClr val="093678"/>
        </a:solidFill>
      </dgm:spPr>
      <dgm:t>
        <a:bodyPr/>
        <a:lstStyle/>
        <a:p>
          <a:endParaRPr lang="en-US"/>
        </a:p>
      </dgm:t>
    </dgm:pt>
    <dgm:pt modelId="{72A48632-9FC5-4A39-AA2F-F796BAF56C47}" type="pres">
      <dgm:prSet presAssocID="{5327745E-2E57-4E68-9412-B2884B5173D1}" presName="theList" presStyleCnt="0"/>
      <dgm:spPr/>
    </dgm:pt>
    <dgm:pt modelId="{CBEC7B88-06DD-49BC-ACE5-BEE4E5DCB4A6}" type="pres">
      <dgm:prSet presAssocID="{4349B793-10C5-4018-BFE1-22E1D6DE8E27}" presName="aNode" presStyleLbl="fgAcc1" presStyleIdx="0" presStyleCnt="8" custScaleX="121226" custLinFactNeighborX="-2998" custLinFactNeighborY="-30558">
        <dgm:presLayoutVars>
          <dgm:bulletEnabled val="1"/>
        </dgm:presLayoutVars>
      </dgm:prSet>
      <dgm:spPr/>
      <dgm:t>
        <a:bodyPr/>
        <a:lstStyle/>
        <a:p>
          <a:endParaRPr lang="en-US"/>
        </a:p>
      </dgm:t>
    </dgm:pt>
    <dgm:pt modelId="{D30C8549-0891-406D-AFB4-EDCFD4B23BB3}" type="pres">
      <dgm:prSet presAssocID="{4349B793-10C5-4018-BFE1-22E1D6DE8E27}" presName="aSpace" presStyleCnt="0"/>
      <dgm:spPr/>
    </dgm:pt>
    <dgm:pt modelId="{4903434B-7DDB-464D-80D9-684856AD8B14}" type="pres">
      <dgm:prSet presAssocID="{42E5601E-032C-4CD2-B842-C8BC000F194E}" presName="aNode" presStyleLbl="fgAcc1" presStyleIdx="1" presStyleCnt="8" custScaleX="121226" custLinFactNeighborX="-2998" custLinFactNeighborY="-30558">
        <dgm:presLayoutVars>
          <dgm:bulletEnabled val="1"/>
        </dgm:presLayoutVars>
      </dgm:prSet>
      <dgm:spPr/>
      <dgm:t>
        <a:bodyPr/>
        <a:lstStyle/>
        <a:p>
          <a:endParaRPr lang="en-US"/>
        </a:p>
      </dgm:t>
    </dgm:pt>
    <dgm:pt modelId="{3BDD3ACA-EC6A-45D8-8F55-797E67D7AE6F}" type="pres">
      <dgm:prSet presAssocID="{42E5601E-032C-4CD2-B842-C8BC000F194E}" presName="aSpace" presStyleCnt="0"/>
      <dgm:spPr/>
    </dgm:pt>
    <dgm:pt modelId="{BB2B40CC-879F-48F5-9B43-76C2CF5DB144}" type="pres">
      <dgm:prSet presAssocID="{32C8EBF4-77D9-4F1A-94FB-71288ED3BF5A}" presName="aNode" presStyleLbl="fgAcc1" presStyleIdx="2" presStyleCnt="8" custScaleX="121843" custLinFactNeighborX="-2998" custLinFactNeighborY="-30558">
        <dgm:presLayoutVars>
          <dgm:bulletEnabled val="1"/>
        </dgm:presLayoutVars>
      </dgm:prSet>
      <dgm:spPr/>
      <dgm:t>
        <a:bodyPr/>
        <a:lstStyle/>
        <a:p>
          <a:endParaRPr lang="en-US"/>
        </a:p>
      </dgm:t>
    </dgm:pt>
    <dgm:pt modelId="{8AB4C113-91DE-459B-92F9-275FB64F65E1}" type="pres">
      <dgm:prSet presAssocID="{32C8EBF4-77D9-4F1A-94FB-71288ED3BF5A}" presName="aSpace" presStyleCnt="0"/>
      <dgm:spPr/>
    </dgm:pt>
    <dgm:pt modelId="{E06E1FDF-4009-467F-BFDB-46704BC7C8B8}" type="pres">
      <dgm:prSet presAssocID="{C0D657E8-A0FB-4B2B-8B29-EDC1E1E63571}" presName="aNode" presStyleLbl="fgAcc1" presStyleIdx="3" presStyleCnt="8" custScaleX="118578" custLinFactNeighborX="-2998" custLinFactNeighborY="-30558">
        <dgm:presLayoutVars>
          <dgm:bulletEnabled val="1"/>
        </dgm:presLayoutVars>
      </dgm:prSet>
      <dgm:spPr/>
      <dgm:t>
        <a:bodyPr/>
        <a:lstStyle/>
        <a:p>
          <a:endParaRPr lang="en-US"/>
        </a:p>
      </dgm:t>
    </dgm:pt>
    <dgm:pt modelId="{15AA2925-6241-4974-A53D-89A161299015}" type="pres">
      <dgm:prSet presAssocID="{C0D657E8-A0FB-4B2B-8B29-EDC1E1E63571}" presName="aSpace" presStyleCnt="0"/>
      <dgm:spPr/>
    </dgm:pt>
    <dgm:pt modelId="{F8173087-99D2-4994-B3E4-86AD30E3F9B2}" type="pres">
      <dgm:prSet presAssocID="{BEB4E291-4475-4128-864E-22F3E853856D}" presName="aNode" presStyleLbl="fgAcc1" presStyleIdx="4" presStyleCnt="8" custScaleX="121082" custLinFactNeighborX="-2998" custLinFactNeighborY="-30558">
        <dgm:presLayoutVars>
          <dgm:bulletEnabled val="1"/>
        </dgm:presLayoutVars>
      </dgm:prSet>
      <dgm:spPr/>
      <dgm:t>
        <a:bodyPr/>
        <a:lstStyle/>
        <a:p>
          <a:endParaRPr lang="en-US"/>
        </a:p>
      </dgm:t>
    </dgm:pt>
    <dgm:pt modelId="{BDCB1AAB-7B6F-40EA-A36E-2CCC0EB61FCA}" type="pres">
      <dgm:prSet presAssocID="{BEB4E291-4475-4128-864E-22F3E853856D}" presName="aSpace" presStyleCnt="0"/>
      <dgm:spPr/>
    </dgm:pt>
    <dgm:pt modelId="{84E9D13D-EB01-4977-97DF-43F5802CF483}" type="pres">
      <dgm:prSet presAssocID="{DF3C7840-FFC7-4C77-A7D5-057B55787A42}" presName="aNode" presStyleLbl="fgAcc1" presStyleIdx="5" presStyleCnt="8" custScaleX="121082" custLinFactNeighborX="-2998" custLinFactNeighborY="-30558">
        <dgm:presLayoutVars>
          <dgm:bulletEnabled val="1"/>
        </dgm:presLayoutVars>
      </dgm:prSet>
      <dgm:spPr/>
      <dgm:t>
        <a:bodyPr/>
        <a:lstStyle/>
        <a:p>
          <a:endParaRPr lang="en-US"/>
        </a:p>
      </dgm:t>
    </dgm:pt>
    <dgm:pt modelId="{9732F180-0DF9-4FA3-88D1-1066F91F39D8}" type="pres">
      <dgm:prSet presAssocID="{DF3C7840-FFC7-4C77-A7D5-057B55787A42}" presName="aSpace" presStyleCnt="0"/>
      <dgm:spPr/>
    </dgm:pt>
    <dgm:pt modelId="{F12DFAE7-6205-46E1-A115-E2D926F772C5}" type="pres">
      <dgm:prSet presAssocID="{4FB02669-0990-4E27-A567-F3050FA728C6}" presName="aNode" presStyleLbl="fgAcc1" presStyleIdx="6" presStyleCnt="8" custScaleX="118694" custLinFactNeighborX="-4192" custLinFactNeighborY="0">
        <dgm:presLayoutVars>
          <dgm:bulletEnabled val="1"/>
        </dgm:presLayoutVars>
      </dgm:prSet>
      <dgm:spPr/>
      <dgm:t>
        <a:bodyPr/>
        <a:lstStyle/>
        <a:p>
          <a:endParaRPr lang="en-US"/>
        </a:p>
      </dgm:t>
    </dgm:pt>
    <dgm:pt modelId="{506CBE83-2F6B-4D5E-8566-66830AE5583F}" type="pres">
      <dgm:prSet presAssocID="{4FB02669-0990-4E27-A567-F3050FA728C6}" presName="aSpace" presStyleCnt="0"/>
      <dgm:spPr/>
    </dgm:pt>
    <dgm:pt modelId="{4A4455F4-BAC9-48DC-B76A-9AA6D79DB022}" type="pres">
      <dgm:prSet presAssocID="{55C35194-2C18-478F-B6DE-6EF54FFB4CA2}" presName="aNode" presStyleLbl="fgAcc1" presStyleIdx="7" presStyleCnt="8" custScaleX="118694" custLinFactNeighborX="-4192" custLinFactNeighborY="53145">
        <dgm:presLayoutVars>
          <dgm:bulletEnabled val="1"/>
        </dgm:presLayoutVars>
      </dgm:prSet>
      <dgm:spPr/>
      <dgm:t>
        <a:bodyPr/>
        <a:lstStyle/>
        <a:p>
          <a:endParaRPr lang="en-US"/>
        </a:p>
      </dgm:t>
    </dgm:pt>
    <dgm:pt modelId="{DB9F3567-C609-4C33-BE45-90C4F1FFBE25}" type="pres">
      <dgm:prSet presAssocID="{55C35194-2C18-478F-B6DE-6EF54FFB4CA2}" presName="aSpace" presStyleCnt="0"/>
      <dgm:spPr/>
    </dgm:pt>
  </dgm:ptLst>
  <dgm:cxnLst>
    <dgm:cxn modelId="{FDD13F18-5D62-4020-A80B-1375ED8E349D}" type="presOf" srcId="{42E5601E-032C-4CD2-B842-C8BC000F194E}" destId="{4903434B-7DDB-464D-80D9-684856AD8B14}" srcOrd="0" destOrd="0" presId="urn:microsoft.com/office/officeart/2005/8/layout/pyramid2"/>
    <dgm:cxn modelId="{68C59A8B-90BA-42CF-AA0C-FED4BD95E3FE}" type="presOf" srcId="{BEB4E291-4475-4128-864E-22F3E853856D}" destId="{F8173087-99D2-4994-B3E4-86AD30E3F9B2}" srcOrd="0" destOrd="0" presId="urn:microsoft.com/office/officeart/2005/8/layout/pyramid2"/>
    <dgm:cxn modelId="{EC8DB360-9236-400B-9820-91E15298CF58}" type="presOf" srcId="{DF3C7840-FFC7-4C77-A7D5-057B55787A42}" destId="{84E9D13D-EB01-4977-97DF-43F5802CF483}" srcOrd="0" destOrd="0" presId="urn:microsoft.com/office/officeart/2005/8/layout/pyramid2"/>
    <dgm:cxn modelId="{22AC7454-08D0-4360-B6BF-59853AD1F63A}" srcId="{5327745E-2E57-4E68-9412-B2884B5173D1}" destId="{BEB4E291-4475-4128-864E-22F3E853856D}" srcOrd="4" destOrd="0" parTransId="{8EA6DAAF-3738-412B-86CE-3086091FEAE7}" sibTransId="{9A1EA4F7-A348-4B63-BD83-C9538D0D6837}"/>
    <dgm:cxn modelId="{08DF49E8-523B-4D68-A8F2-44D92FC912E0}" srcId="{5327745E-2E57-4E68-9412-B2884B5173D1}" destId="{4FB02669-0990-4E27-A567-F3050FA728C6}" srcOrd="6" destOrd="0" parTransId="{238CDECF-1A68-497E-898E-6F98F086892F}" sibTransId="{9508E4AC-B371-4D38-B119-383F5BD4AD69}"/>
    <dgm:cxn modelId="{908DDB32-C341-4B7E-8398-712E78E2E5F2}" type="presOf" srcId="{4FB02669-0990-4E27-A567-F3050FA728C6}" destId="{F12DFAE7-6205-46E1-A115-E2D926F772C5}" srcOrd="0" destOrd="0" presId="urn:microsoft.com/office/officeart/2005/8/layout/pyramid2"/>
    <dgm:cxn modelId="{DAEF5240-ED4B-451F-BFAA-8F8FA53C4E47}" srcId="{5327745E-2E57-4E68-9412-B2884B5173D1}" destId="{4349B793-10C5-4018-BFE1-22E1D6DE8E27}" srcOrd="0" destOrd="0" parTransId="{64DD584B-A83E-42B2-B6D7-440FFBC96C17}" sibTransId="{87AAA958-1BAC-4FF5-8B19-D863200E633A}"/>
    <dgm:cxn modelId="{D9E02296-2A57-4F94-B153-0257F48DFA9B}" type="presOf" srcId="{55C35194-2C18-478F-B6DE-6EF54FFB4CA2}" destId="{4A4455F4-BAC9-48DC-B76A-9AA6D79DB022}" srcOrd="0" destOrd="0" presId="urn:microsoft.com/office/officeart/2005/8/layout/pyramid2"/>
    <dgm:cxn modelId="{52AE382E-F4A7-4FBD-9759-33E6BA98E1ED}" type="presOf" srcId="{C0D657E8-A0FB-4B2B-8B29-EDC1E1E63571}" destId="{E06E1FDF-4009-467F-BFDB-46704BC7C8B8}" srcOrd="0" destOrd="0" presId="urn:microsoft.com/office/officeart/2005/8/layout/pyramid2"/>
    <dgm:cxn modelId="{BFBDD48A-A6D3-4A04-8FD1-400841B4DD10}" type="presOf" srcId="{32C8EBF4-77D9-4F1A-94FB-71288ED3BF5A}" destId="{BB2B40CC-879F-48F5-9B43-76C2CF5DB144}" srcOrd="0" destOrd="0" presId="urn:microsoft.com/office/officeart/2005/8/layout/pyramid2"/>
    <dgm:cxn modelId="{870EC740-8F45-49EE-A04E-0E7CE00329A3}" type="presOf" srcId="{5327745E-2E57-4E68-9412-B2884B5173D1}" destId="{231BF400-9362-47A0-8FC8-BC10DB6A5EE3}" srcOrd="0" destOrd="0" presId="urn:microsoft.com/office/officeart/2005/8/layout/pyramid2"/>
    <dgm:cxn modelId="{EC5539AF-B32C-42A4-99D9-0AFE3EFE03AB}" type="presOf" srcId="{4349B793-10C5-4018-BFE1-22E1D6DE8E27}" destId="{CBEC7B88-06DD-49BC-ACE5-BEE4E5DCB4A6}" srcOrd="0" destOrd="0" presId="urn:microsoft.com/office/officeart/2005/8/layout/pyramid2"/>
    <dgm:cxn modelId="{0A995E9C-954E-45DC-80BD-6097876CE8DD}" srcId="{5327745E-2E57-4E68-9412-B2884B5173D1}" destId="{32C8EBF4-77D9-4F1A-94FB-71288ED3BF5A}" srcOrd="2" destOrd="0" parTransId="{F3A49571-77F7-4E0B-B560-6CDD718C6636}" sibTransId="{D3036560-17F0-4DDE-ADB4-3ECC5F94205B}"/>
    <dgm:cxn modelId="{04822E6B-E260-42F8-ACA0-FD44C4925A9E}" srcId="{5327745E-2E57-4E68-9412-B2884B5173D1}" destId="{DF3C7840-FFC7-4C77-A7D5-057B55787A42}" srcOrd="5" destOrd="0" parTransId="{EBE97F3D-55BC-44E9-B990-C37ADBAD051D}" sibTransId="{96D0D8BD-3BCA-49E0-9835-6A78C6CA3FCD}"/>
    <dgm:cxn modelId="{61DBE733-CD8E-4D4F-A8F1-A3519B5BA5FD}" srcId="{5327745E-2E57-4E68-9412-B2884B5173D1}" destId="{55C35194-2C18-478F-B6DE-6EF54FFB4CA2}" srcOrd="7" destOrd="0" parTransId="{4BD49866-A80D-483C-ADC9-0B10A6216FD2}" sibTransId="{E2949EE0-FFAA-4065-9630-AD72781B6E65}"/>
    <dgm:cxn modelId="{FF3A11C6-B7B6-4CE6-A08B-A3B0980FED37}" srcId="{5327745E-2E57-4E68-9412-B2884B5173D1}" destId="{42E5601E-032C-4CD2-B842-C8BC000F194E}" srcOrd="1" destOrd="0" parTransId="{A8229E47-E6E0-472B-9022-51195F6A0D73}" sibTransId="{EFEB1B38-247A-4289-A129-9E73F1FB04DD}"/>
    <dgm:cxn modelId="{D62EDC73-1F36-4E6E-AF0F-B0C8471E7892}" srcId="{5327745E-2E57-4E68-9412-B2884B5173D1}" destId="{C0D657E8-A0FB-4B2B-8B29-EDC1E1E63571}" srcOrd="3" destOrd="0" parTransId="{F2F3A738-0656-4490-B648-F31E8FF33352}" sibTransId="{EF7DBA49-679F-4D8F-A3A7-EAEB2F9006D9}"/>
    <dgm:cxn modelId="{87D781B8-759E-49C4-BD27-93550D74E4C9}" type="presParOf" srcId="{231BF400-9362-47A0-8FC8-BC10DB6A5EE3}" destId="{AFEF30FE-5A29-45D0-A99E-02D44F0B0014}" srcOrd="0" destOrd="0" presId="urn:microsoft.com/office/officeart/2005/8/layout/pyramid2"/>
    <dgm:cxn modelId="{5CA6E659-1F4F-42E6-987F-EF048A5981A1}" type="presParOf" srcId="{231BF400-9362-47A0-8FC8-BC10DB6A5EE3}" destId="{72A48632-9FC5-4A39-AA2F-F796BAF56C47}" srcOrd="1" destOrd="0" presId="urn:microsoft.com/office/officeart/2005/8/layout/pyramid2"/>
    <dgm:cxn modelId="{7D47845E-3343-440A-8F07-C66AFC9A5C11}" type="presParOf" srcId="{72A48632-9FC5-4A39-AA2F-F796BAF56C47}" destId="{CBEC7B88-06DD-49BC-ACE5-BEE4E5DCB4A6}" srcOrd="0" destOrd="0" presId="urn:microsoft.com/office/officeart/2005/8/layout/pyramid2"/>
    <dgm:cxn modelId="{7B029F37-0BD4-4800-AAD8-9E6E4608794B}" type="presParOf" srcId="{72A48632-9FC5-4A39-AA2F-F796BAF56C47}" destId="{D30C8549-0891-406D-AFB4-EDCFD4B23BB3}" srcOrd="1" destOrd="0" presId="urn:microsoft.com/office/officeart/2005/8/layout/pyramid2"/>
    <dgm:cxn modelId="{7979C6CD-D931-4D8B-A879-D40F53462F42}" type="presParOf" srcId="{72A48632-9FC5-4A39-AA2F-F796BAF56C47}" destId="{4903434B-7DDB-464D-80D9-684856AD8B14}" srcOrd="2" destOrd="0" presId="urn:microsoft.com/office/officeart/2005/8/layout/pyramid2"/>
    <dgm:cxn modelId="{D8903C64-CF23-4084-8A34-AA81065F1D79}" type="presParOf" srcId="{72A48632-9FC5-4A39-AA2F-F796BAF56C47}" destId="{3BDD3ACA-EC6A-45D8-8F55-797E67D7AE6F}" srcOrd="3" destOrd="0" presId="urn:microsoft.com/office/officeart/2005/8/layout/pyramid2"/>
    <dgm:cxn modelId="{293A4B85-D832-4BD1-891E-943BF2BCF831}" type="presParOf" srcId="{72A48632-9FC5-4A39-AA2F-F796BAF56C47}" destId="{BB2B40CC-879F-48F5-9B43-76C2CF5DB144}" srcOrd="4" destOrd="0" presId="urn:microsoft.com/office/officeart/2005/8/layout/pyramid2"/>
    <dgm:cxn modelId="{B2AF4CDC-DF11-4238-B87E-C8039E1895D3}" type="presParOf" srcId="{72A48632-9FC5-4A39-AA2F-F796BAF56C47}" destId="{8AB4C113-91DE-459B-92F9-275FB64F65E1}" srcOrd="5" destOrd="0" presId="urn:microsoft.com/office/officeart/2005/8/layout/pyramid2"/>
    <dgm:cxn modelId="{209D7C0C-9C12-43FE-A30A-CBD0009257AB}" type="presParOf" srcId="{72A48632-9FC5-4A39-AA2F-F796BAF56C47}" destId="{E06E1FDF-4009-467F-BFDB-46704BC7C8B8}" srcOrd="6" destOrd="0" presId="urn:microsoft.com/office/officeart/2005/8/layout/pyramid2"/>
    <dgm:cxn modelId="{AA7E475B-5871-4403-A810-F28CE9EE3BD1}" type="presParOf" srcId="{72A48632-9FC5-4A39-AA2F-F796BAF56C47}" destId="{15AA2925-6241-4974-A53D-89A161299015}" srcOrd="7" destOrd="0" presId="urn:microsoft.com/office/officeart/2005/8/layout/pyramid2"/>
    <dgm:cxn modelId="{5C473C2E-2D00-4DD6-A4D2-12125102B0DB}" type="presParOf" srcId="{72A48632-9FC5-4A39-AA2F-F796BAF56C47}" destId="{F8173087-99D2-4994-B3E4-86AD30E3F9B2}" srcOrd="8" destOrd="0" presId="urn:microsoft.com/office/officeart/2005/8/layout/pyramid2"/>
    <dgm:cxn modelId="{E8083739-EDD4-4BDB-BB0B-19797865C03A}" type="presParOf" srcId="{72A48632-9FC5-4A39-AA2F-F796BAF56C47}" destId="{BDCB1AAB-7B6F-40EA-A36E-2CCC0EB61FCA}" srcOrd="9" destOrd="0" presId="urn:microsoft.com/office/officeart/2005/8/layout/pyramid2"/>
    <dgm:cxn modelId="{96B17195-B4A8-4218-A755-5D2173ADC644}" type="presParOf" srcId="{72A48632-9FC5-4A39-AA2F-F796BAF56C47}" destId="{84E9D13D-EB01-4977-97DF-43F5802CF483}" srcOrd="10" destOrd="0" presId="urn:microsoft.com/office/officeart/2005/8/layout/pyramid2"/>
    <dgm:cxn modelId="{6B02A348-C136-46A3-820B-1C38279A72CB}" type="presParOf" srcId="{72A48632-9FC5-4A39-AA2F-F796BAF56C47}" destId="{9732F180-0DF9-4FA3-88D1-1066F91F39D8}" srcOrd="11" destOrd="0" presId="urn:microsoft.com/office/officeart/2005/8/layout/pyramid2"/>
    <dgm:cxn modelId="{2C372036-35A4-4FC8-BB13-F55FC3CDBE86}" type="presParOf" srcId="{72A48632-9FC5-4A39-AA2F-F796BAF56C47}" destId="{F12DFAE7-6205-46E1-A115-E2D926F772C5}" srcOrd="12" destOrd="0" presId="urn:microsoft.com/office/officeart/2005/8/layout/pyramid2"/>
    <dgm:cxn modelId="{E6B4F60E-454F-4ADC-A4A7-62AF97E25B2D}" type="presParOf" srcId="{72A48632-9FC5-4A39-AA2F-F796BAF56C47}" destId="{506CBE83-2F6B-4D5E-8566-66830AE5583F}" srcOrd="13" destOrd="0" presId="urn:microsoft.com/office/officeart/2005/8/layout/pyramid2"/>
    <dgm:cxn modelId="{17477680-A421-4E45-9A8A-62C1275587F0}" type="presParOf" srcId="{72A48632-9FC5-4A39-AA2F-F796BAF56C47}" destId="{4A4455F4-BAC9-48DC-B76A-9AA6D79DB022}" srcOrd="14" destOrd="0" presId="urn:microsoft.com/office/officeart/2005/8/layout/pyramid2"/>
    <dgm:cxn modelId="{66D37690-8F95-49F6-90B6-243B7D86CF3E}" type="presParOf" srcId="{72A48632-9FC5-4A39-AA2F-F796BAF56C47}" destId="{DB9F3567-C609-4C33-BE45-90C4F1FFBE25}" srcOrd="15"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1647506-B2B2-4EAD-BB61-4D27982439A2}" type="doc">
      <dgm:prSet loTypeId="urn:microsoft.com/office/officeart/2005/8/layout/hProcess9" loCatId="process" qsTypeId="urn:microsoft.com/office/officeart/2005/8/quickstyle/simple1#2" qsCatId="simple" csTypeId="urn:microsoft.com/office/officeart/2005/8/colors/accent2_2" csCatId="accent2" phldr="1"/>
      <dgm:spPr/>
    </dgm:pt>
    <dgm:pt modelId="{684E3003-B184-4E66-A959-5A028427ABDF}">
      <dgm:prSet phldrT="[Text]"/>
      <dgm:spPr>
        <a:solidFill>
          <a:srgbClr val="093678"/>
        </a:solidFill>
      </dgm:spPr>
      <dgm:t>
        <a:bodyPr/>
        <a:lstStyle/>
        <a:p>
          <a:r>
            <a:rPr lang="en-US" dirty="0" smtClean="0"/>
            <a:t>Del conocimiento</a:t>
          </a:r>
          <a:endParaRPr lang="en-US" dirty="0"/>
        </a:p>
      </dgm:t>
    </dgm:pt>
    <dgm:pt modelId="{2B74CC15-2454-44DC-AE48-F658979D16F4}" type="parTrans" cxnId="{84C29B3D-800C-476A-B787-4E7549119B04}">
      <dgm:prSet/>
      <dgm:spPr/>
      <dgm:t>
        <a:bodyPr/>
        <a:lstStyle/>
        <a:p>
          <a:endParaRPr lang="en-US"/>
        </a:p>
      </dgm:t>
    </dgm:pt>
    <dgm:pt modelId="{C9F7111F-CC73-48D7-BCED-996743A49D47}" type="sibTrans" cxnId="{84C29B3D-800C-476A-B787-4E7549119B04}">
      <dgm:prSet/>
      <dgm:spPr/>
      <dgm:t>
        <a:bodyPr/>
        <a:lstStyle/>
        <a:p>
          <a:endParaRPr lang="en-US"/>
        </a:p>
      </dgm:t>
    </dgm:pt>
    <dgm:pt modelId="{5025C9B6-8B28-4C0E-945C-C733E3E189A2}">
      <dgm:prSet phldrT="[Text]"/>
      <dgm:spPr>
        <a:solidFill>
          <a:srgbClr val="093678"/>
        </a:solidFill>
      </dgm:spPr>
      <dgm:t>
        <a:bodyPr/>
        <a:lstStyle/>
        <a:p>
          <a:r>
            <a:rPr lang="en-US" dirty="0" smtClean="0"/>
            <a:t>a la</a:t>
          </a:r>
          <a:endParaRPr lang="en-US" dirty="0"/>
        </a:p>
      </dgm:t>
    </dgm:pt>
    <dgm:pt modelId="{939DE8E9-C817-4085-ABB3-1A35573AD32E}" type="parTrans" cxnId="{598C8A68-0259-4DD7-9C54-D2F1E6BDD7FB}">
      <dgm:prSet/>
      <dgm:spPr/>
      <dgm:t>
        <a:bodyPr/>
        <a:lstStyle/>
        <a:p>
          <a:endParaRPr lang="en-US"/>
        </a:p>
      </dgm:t>
    </dgm:pt>
    <dgm:pt modelId="{AB099C59-D2D3-417B-940A-740CFE3305CD}" type="sibTrans" cxnId="{598C8A68-0259-4DD7-9C54-D2F1E6BDD7FB}">
      <dgm:prSet/>
      <dgm:spPr/>
      <dgm:t>
        <a:bodyPr/>
        <a:lstStyle/>
        <a:p>
          <a:endParaRPr lang="en-US"/>
        </a:p>
      </dgm:t>
    </dgm:pt>
    <dgm:pt modelId="{CFCF6060-06E9-4EC1-AF27-C45558EFD2E0}">
      <dgm:prSet phldrT="[Text]"/>
      <dgm:spPr>
        <a:solidFill>
          <a:srgbClr val="093678"/>
        </a:solidFill>
      </dgm:spPr>
      <dgm:t>
        <a:bodyPr/>
        <a:lstStyle/>
        <a:p>
          <a:r>
            <a:rPr lang="en-US" dirty="0" smtClean="0"/>
            <a:t>acción</a:t>
          </a:r>
          <a:endParaRPr lang="en-US" dirty="0"/>
        </a:p>
      </dgm:t>
    </dgm:pt>
    <dgm:pt modelId="{0F23EB55-FBC4-4B19-85B0-A5EEB7E0FE7C}" type="parTrans" cxnId="{8616BFC6-7B5C-4BE1-9844-365CEEDE902B}">
      <dgm:prSet/>
      <dgm:spPr/>
      <dgm:t>
        <a:bodyPr/>
        <a:lstStyle/>
        <a:p>
          <a:endParaRPr lang="en-US"/>
        </a:p>
      </dgm:t>
    </dgm:pt>
    <dgm:pt modelId="{8919BFBC-3334-4A4D-8980-5E039BD17D71}" type="sibTrans" cxnId="{8616BFC6-7B5C-4BE1-9844-365CEEDE902B}">
      <dgm:prSet/>
      <dgm:spPr/>
      <dgm:t>
        <a:bodyPr/>
        <a:lstStyle/>
        <a:p>
          <a:endParaRPr lang="en-US"/>
        </a:p>
      </dgm:t>
    </dgm:pt>
    <dgm:pt modelId="{4D339F2D-3F39-4A10-AAED-5FA31BE3C197}" type="pres">
      <dgm:prSet presAssocID="{11647506-B2B2-4EAD-BB61-4D27982439A2}" presName="CompostProcess" presStyleCnt="0">
        <dgm:presLayoutVars>
          <dgm:dir/>
          <dgm:resizeHandles val="exact"/>
        </dgm:presLayoutVars>
      </dgm:prSet>
      <dgm:spPr/>
    </dgm:pt>
    <dgm:pt modelId="{4521D855-2662-4381-91D4-69A4875763E3}" type="pres">
      <dgm:prSet presAssocID="{11647506-B2B2-4EAD-BB61-4D27982439A2}" presName="arrow" presStyleLbl="bgShp" presStyleIdx="0" presStyleCnt="1"/>
      <dgm:spPr>
        <a:solidFill>
          <a:srgbClr val="BCD5FA"/>
        </a:solidFill>
      </dgm:spPr>
    </dgm:pt>
    <dgm:pt modelId="{F2F7C1D0-38A7-46F2-96E4-0991EBEE0CCE}" type="pres">
      <dgm:prSet presAssocID="{11647506-B2B2-4EAD-BB61-4D27982439A2}" presName="linearProcess" presStyleCnt="0"/>
      <dgm:spPr/>
    </dgm:pt>
    <dgm:pt modelId="{197C93C1-87CF-4EA5-A843-A86CF5A5925E}" type="pres">
      <dgm:prSet presAssocID="{684E3003-B184-4E66-A959-5A028427ABDF}" presName="textNode" presStyleLbl="node1" presStyleIdx="0" presStyleCnt="3">
        <dgm:presLayoutVars>
          <dgm:bulletEnabled val="1"/>
        </dgm:presLayoutVars>
      </dgm:prSet>
      <dgm:spPr/>
      <dgm:t>
        <a:bodyPr/>
        <a:lstStyle/>
        <a:p>
          <a:endParaRPr lang="en-US"/>
        </a:p>
      </dgm:t>
    </dgm:pt>
    <dgm:pt modelId="{52A5E0C4-801A-429D-BD69-50A3836421C1}" type="pres">
      <dgm:prSet presAssocID="{C9F7111F-CC73-48D7-BCED-996743A49D47}" presName="sibTrans" presStyleCnt="0"/>
      <dgm:spPr/>
    </dgm:pt>
    <dgm:pt modelId="{6EC47406-4DCB-44AC-A79C-285B21A34063}" type="pres">
      <dgm:prSet presAssocID="{5025C9B6-8B28-4C0E-945C-C733E3E189A2}" presName="textNode" presStyleLbl="node1" presStyleIdx="1" presStyleCnt="3">
        <dgm:presLayoutVars>
          <dgm:bulletEnabled val="1"/>
        </dgm:presLayoutVars>
      </dgm:prSet>
      <dgm:spPr/>
      <dgm:t>
        <a:bodyPr/>
        <a:lstStyle/>
        <a:p>
          <a:endParaRPr lang="en-US"/>
        </a:p>
      </dgm:t>
    </dgm:pt>
    <dgm:pt modelId="{E656EA29-4CF4-427A-AB9B-BF6D46CC635B}" type="pres">
      <dgm:prSet presAssocID="{AB099C59-D2D3-417B-940A-740CFE3305CD}" presName="sibTrans" presStyleCnt="0"/>
      <dgm:spPr/>
    </dgm:pt>
    <dgm:pt modelId="{6AC2D80E-6CCF-476A-ACAE-BD7CEBC6EA53}" type="pres">
      <dgm:prSet presAssocID="{CFCF6060-06E9-4EC1-AF27-C45558EFD2E0}" presName="textNode" presStyleLbl="node1" presStyleIdx="2" presStyleCnt="3">
        <dgm:presLayoutVars>
          <dgm:bulletEnabled val="1"/>
        </dgm:presLayoutVars>
      </dgm:prSet>
      <dgm:spPr/>
      <dgm:t>
        <a:bodyPr/>
        <a:lstStyle/>
        <a:p>
          <a:endParaRPr lang="en-US"/>
        </a:p>
      </dgm:t>
    </dgm:pt>
  </dgm:ptLst>
  <dgm:cxnLst>
    <dgm:cxn modelId="{36748947-6130-46DB-A7A1-53E750AA1EB8}" type="presOf" srcId="{5025C9B6-8B28-4C0E-945C-C733E3E189A2}" destId="{6EC47406-4DCB-44AC-A79C-285B21A34063}" srcOrd="0" destOrd="0" presId="urn:microsoft.com/office/officeart/2005/8/layout/hProcess9"/>
    <dgm:cxn modelId="{9A967AA4-FF59-4FC2-95CA-13ACE8151805}" type="presOf" srcId="{684E3003-B184-4E66-A959-5A028427ABDF}" destId="{197C93C1-87CF-4EA5-A843-A86CF5A5925E}" srcOrd="0" destOrd="0" presId="urn:microsoft.com/office/officeart/2005/8/layout/hProcess9"/>
    <dgm:cxn modelId="{45FBC952-6736-4438-874C-87BA86CE4A93}" type="presOf" srcId="{CFCF6060-06E9-4EC1-AF27-C45558EFD2E0}" destId="{6AC2D80E-6CCF-476A-ACAE-BD7CEBC6EA53}" srcOrd="0" destOrd="0" presId="urn:microsoft.com/office/officeart/2005/8/layout/hProcess9"/>
    <dgm:cxn modelId="{8616BFC6-7B5C-4BE1-9844-365CEEDE902B}" srcId="{11647506-B2B2-4EAD-BB61-4D27982439A2}" destId="{CFCF6060-06E9-4EC1-AF27-C45558EFD2E0}" srcOrd="2" destOrd="0" parTransId="{0F23EB55-FBC4-4B19-85B0-A5EEB7E0FE7C}" sibTransId="{8919BFBC-3334-4A4D-8980-5E039BD17D71}"/>
    <dgm:cxn modelId="{B1EB267C-E41A-4A91-A989-2865A7CD6033}" type="presOf" srcId="{11647506-B2B2-4EAD-BB61-4D27982439A2}" destId="{4D339F2D-3F39-4A10-AAED-5FA31BE3C197}" srcOrd="0" destOrd="0" presId="urn:microsoft.com/office/officeart/2005/8/layout/hProcess9"/>
    <dgm:cxn modelId="{84C29B3D-800C-476A-B787-4E7549119B04}" srcId="{11647506-B2B2-4EAD-BB61-4D27982439A2}" destId="{684E3003-B184-4E66-A959-5A028427ABDF}" srcOrd="0" destOrd="0" parTransId="{2B74CC15-2454-44DC-AE48-F658979D16F4}" sibTransId="{C9F7111F-CC73-48D7-BCED-996743A49D47}"/>
    <dgm:cxn modelId="{598C8A68-0259-4DD7-9C54-D2F1E6BDD7FB}" srcId="{11647506-B2B2-4EAD-BB61-4D27982439A2}" destId="{5025C9B6-8B28-4C0E-945C-C733E3E189A2}" srcOrd="1" destOrd="0" parTransId="{939DE8E9-C817-4085-ABB3-1A35573AD32E}" sibTransId="{AB099C59-D2D3-417B-940A-740CFE3305CD}"/>
    <dgm:cxn modelId="{00015F3F-62DA-42CB-9790-8BC47719D73A}" type="presParOf" srcId="{4D339F2D-3F39-4A10-AAED-5FA31BE3C197}" destId="{4521D855-2662-4381-91D4-69A4875763E3}" srcOrd="0" destOrd="0" presId="urn:microsoft.com/office/officeart/2005/8/layout/hProcess9"/>
    <dgm:cxn modelId="{976109AC-F425-471E-9D03-6CAE25E68B09}" type="presParOf" srcId="{4D339F2D-3F39-4A10-AAED-5FA31BE3C197}" destId="{F2F7C1D0-38A7-46F2-96E4-0991EBEE0CCE}" srcOrd="1" destOrd="0" presId="urn:microsoft.com/office/officeart/2005/8/layout/hProcess9"/>
    <dgm:cxn modelId="{24C10334-0FDA-4509-97FE-2E40D792517B}" type="presParOf" srcId="{F2F7C1D0-38A7-46F2-96E4-0991EBEE0CCE}" destId="{197C93C1-87CF-4EA5-A843-A86CF5A5925E}" srcOrd="0" destOrd="0" presId="urn:microsoft.com/office/officeart/2005/8/layout/hProcess9"/>
    <dgm:cxn modelId="{4763E8DD-9E67-4E9F-B932-1BB8DB8B549D}" type="presParOf" srcId="{F2F7C1D0-38A7-46F2-96E4-0991EBEE0CCE}" destId="{52A5E0C4-801A-429D-BD69-50A3836421C1}" srcOrd="1" destOrd="0" presId="urn:microsoft.com/office/officeart/2005/8/layout/hProcess9"/>
    <dgm:cxn modelId="{FD5B43DE-AB12-48D4-BC74-828983F83E28}" type="presParOf" srcId="{F2F7C1D0-38A7-46F2-96E4-0991EBEE0CCE}" destId="{6EC47406-4DCB-44AC-A79C-285B21A34063}" srcOrd="2" destOrd="0" presId="urn:microsoft.com/office/officeart/2005/8/layout/hProcess9"/>
    <dgm:cxn modelId="{6510D62A-41AB-4C00-9624-CD53E58811B5}" type="presParOf" srcId="{F2F7C1D0-38A7-46F2-96E4-0991EBEE0CCE}" destId="{E656EA29-4CF4-427A-AB9B-BF6D46CC635B}" srcOrd="3" destOrd="0" presId="urn:microsoft.com/office/officeart/2005/8/layout/hProcess9"/>
    <dgm:cxn modelId="{DADFC747-5047-4E13-96C2-49043CC580B4}" type="presParOf" srcId="{F2F7C1D0-38A7-46F2-96E4-0991EBEE0CCE}" destId="{6AC2D80E-6CCF-476A-ACAE-BD7CEBC6EA53}"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EF30FE-5A29-45D0-A99E-02D44F0B0014}">
      <dsp:nvSpPr>
        <dsp:cNvPr id="0" name=""/>
        <dsp:cNvSpPr/>
      </dsp:nvSpPr>
      <dsp:spPr>
        <a:xfrm>
          <a:off x="566948" y="0"/>
          <a:ext cx="4064000" cy="4064000"/>
        </a:xfrm>
        <a:prstGeom prst="triangle">
          <a:avLst/>
        </a:prstGeom>
        <a:solidFill>
          <a:srgbClr val="093678"/>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CBEC7B88-06DD-49BC-ACE5-BEE4E5DCB4A6}">
      <dsp:nvSpPr>
        <dsp:cNvPr id="0" name=""/>
        <dsp:cNvSpPr/>
      </dsp:nvSpPr>
      <dsp:spPr>
        <a:xfrm>
          <a:off x="2239400" y="393001"/>
          <a:ext cx="3202306" cy="361156"/>
        </a:xfrm>
        <a:prstGeom prst="roundRect">
          <a:avLst/>
        </a:prstGeom>
        <a:solidFill>
          <a:schemeClr val="bg1">
            <a:lumMod val="85000"/>
            <a:alpha val="90000"/>
          </a:schemeClr>
        </a:soli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solidFill>
                <a:srgbClr val="093678"/>
              </a:solidFill>
            </a:rPr>
            <a:t>Monóxido de carbono</a:t>
          </a:r>
          <a:endParaRPr lang="en-US" sz="2400" kern="1200" dirty="0">
            <a:solidFill>
              <a:srgbClr val="093678"/>
            </a:solidFill>
          </a:endParaRPr>
        </a:p>
      </dsp:txBody>
      <dsp:txXfrm>
        <a:off x="2257030" y="410631"/>
        <a:ext cx="3167046" cy="325896"/>
      </dsp:txXfrm>
    </dsp:sp>
    <dsp:sp modelId="{4903434B-7DDB-464D-80D9-684856AD8B14}">
      <dsp:nvSpPr>
        <dsp:cNvPr id="0" name=""/>
        <dsp:cNvSpPr/>
      </dsp:nvSpPr>
      <dsp:spPr>
        <a:xfrm>
          <a:off x="2239400" y="799302"/>
          <a:ext cx="3202306" cy="361156"/>
        </a:xfrm>
        <a:prstGeom prst="roundRect">
          <a:avLst/>
        </a:prstGeom>
        <a:solidFill>
          <a:schemeClr val="bg1">
            <a:lumMod val="85000"/>
            <a:alpha val="90000"/>
          </a:schemeClr>
        </a:soli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solidFill>
                <a:srgbClr val="093678"/>
              </a:solidFill>
            </a:rPr>
            <a:t>Dióxido de carbono</a:t>
          </a:r>
          <a:endParaRPr lang="en-US" sz="2400" kern="1200" dirty="0">
            <a:solidFill>
              <a:srgbClr val="093678"/>
            </a:solidFill>
          </a:endParaRPr>
        </a:p>
      </dsp:txBody>
      <dsp:txXfrm>
        <a:off x="2257030" y="816932"/>
        <a:ext cx="3167046" cy="325896"/>
      </dsp:txXfrm>
    </dsp:sp>
    <dsp:sp modelId="{BB2B40CC-879F-48F5-9B43-76C2CF5DB144}">
      <dsp:nvSpPr>
        <dsp:cNvPr id="0" name=""/>
        <dsp:cNvSpPr/>
      </dsp:nvSpPr>
      <dsp:spPr>
        <a:xfrm>
          <a:off x="2231251" y="1205603"/>
          <a:ext cx="3218604" cy="361156"/>
        </a:xfrm>
        <a:prstGeom prst="roundRect">
          <a:avLst/>
        </a:prstGeom>
        <a:solidFill>
          <a:schemeClr val="bg1">
            <a:lumMod val="85000"/>
            <a:alpha val="90000"/>
          </a:schemeClr>
        </a:soli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solidFill>
                <a:srgbClr val="093678"/>
              </a:solidFill>
            </a:rPr>
            <a:t>Cianuro de hidrógeno</a:t>
          </a:r>
          <a:endParaRPr lang="en-US" sz="2400" kern="1200" dirty="0">
            <a:solidFill>
              <a:srgbClr val="093678"/>
            </a:solidFill>
          </a:endParaRPr>
        </a:p>
      </dsp:txBody>
      <dsp:txXfrm>
        <a:off x="2248881" y="1223233"/>
        <a:ext cx="3183344" cy="325896"/>
      </dsp:txXfrm>
    </dsp:sp>
    <dsp:sp modelId="{E06E1FDF-4009-467F-BFDB-46704BC7C8B8}">
      <dsp:nvSpPr>
        <dsp:cNvPr id="0" name=""/>
        <dsp:cNvSpPr/>
      </dsp:nvSpPr>
      <dsp:spPr>
        <a:xfrm>
          <a:off x="2274375" y="1611903"/>
          <a:ext cx="3132356" cy="361156"/>
        </a:xfrm>
        <a:prstGeom prst="roundRect">
          <a:avLst/>
        </a:prstGeom>
        <a:solidFill>
          <a:schemeClr val="bg1">
            <a:lumMod val="85000"/>
            <a:alpha val="90000"/>
          </a:schemeClr>
        </a:soli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solidFill>
                <a:srgbClr val="093678"/>
              </a:solidFill>
            </a:rPr>
            <a:t>Óxidos de nitrógeno</a:t>
          </a:r>
          <a:endParaRPr lang="en-US" sz="2400" kern="1200" dirty="0">
            <a:solidFill>
              <a:srgbClr val="093678"/>
            </a:solidFill>
          </a:endParaRPr>
        </a:p>
      </dsp:txBody>
      <dsp:txXfrm>
        <a:off x="2292005" y="1629533"/>
        <a:ext cx="3097096" cy="325896"/>
      </dsp:txXfrm>
    </dsp:sp>
    <dsp:sp modelId="{F8173087-99D2-4994-B3E4-86AD30E3F9B2}">
      <dsp:nvSpPr>
        <dsp:cNvPr id="0" name=""/>
        <dsp:cNvSpPr/>
      </dsp:nvSpPr>
      <dsp:spPr>
        <a:xfrm>
          <a:off x="2241302" y="2018204"/>
          <a:ext cx="3198502" cy="361156"/>
        </a:xfrm>
        <a:prstGeom prst="roundRect">
          <a:avLst/>
        </a:prstGeom>
        <a:solidFill>
          <a:schemeClr val="bg1">
            <a:lumMod val="85000"/>
            <a:alpha val="90000"/>
          </a:schemeClr>
        </a:soli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solidFill>
                <a:srgbClr val="093678"/>
              </a:solidFill>
            </a:rPr>
            <a:t>Hidrocarburos</a:t>
          </a:r>
          <a:endParaRPr lang="en-US" sz="2400" kern="1200" dirty="0">
            <a:solidFill>
              <a:srgbClr val="093678"/>
            </a:solidFill>
          </a:endParaRPr>
        </a:p>
      </dsp:txBody>
      <dsp:txXfrm>
        <a:off x="2258932" y="2035834"/>
        <a:ext cx="3163242" cy="325896"/>
      </dsp:txXfrm>
    </dsp:sp>
    <dsp:sp modelId="{84E9D13D-EB01-4977-97DF-43F5802CF483}">
      <dsp:nvSpPr>
        <dsp:cNvPr id="0" name=""/>
        <dsp:cNvSpPr/>
      </dsp:nvSpPr>
      <dsp:spPr>
        <a:xfrm>
          <a:off x="2241302" y="2424505"/>
          <a:ext cx="3198502" cy="361156"/>
        </a:xfrm>
        <a:prstGeom prst="roundRect">
          <a:avLst/>
        </a:prstGeom>
        <a:solidFill>
          <a:schemeClr val="bg1">
            <a:lumMod val="85000"/>
            <a:alpha val="90000"/>
          </a:schemeClr>
        </a:soli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solidFill>
                <a:srgbClr val="093678"/>
              </a:solidFill>
            </a:rPr>
            <a:t>Ácido isociánico</a:t>
          </a:r>
          <a:endParaRPr lang="en-US" sz="2400" kern="1200" dirty="0">
            <a:solidFill>
              <a:srgbClr val="093678"/>
            </a:solidFill>
          </a:endParaRPr>
        </a:p>
      </dsp:txBody>
      <dsp:txXfrm>
        <a:off x="2258932" y="2442135"/>
        <a:ext cx="3163242" cy="325896"/>
      </dsp:txXfrm>
    </dsp:sp>
    <dsp:sp modelId="{F12DFAE7-6205-46E1-A115-E2D926F772C5}">
      <dsp:nvSpPr>
        <dsp:cNvPr id="0" name=""/>
        <dsp:cNvSpPr/>
      </dsp:nvSpPr>
      <dsp:spPr>
        <a:xfrm>
          <a:off x="2241302" y="2844601"/>
          <a:ext cx="3135420" cy="361156"/>
        </a:xfrm>
        <a:prstGeom prst="roundRect">
          <a:avLst/>
        </a:prstGeom>
        <a:solidFill>
          <a:schemeClr val="bg1">
            <a:lumMod val="85000"/>
            <a:alpha val="90000"/>
          </a:schemeClr>
        </a:soli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solidFill>
                <a:srgbClr val="093678"/>
              </a:solidFill>
            </a:rPr>
            <a:t>Isocianato</a:t>
          </a:r>
          <a:endParaRPr lang="en-US" sz="2400" kern="1200" dirty="0">
            <a:solidFill>
              <a:srgbClr val="093678"/>
            </a:solidFill>
          </a:endParaRPr>
        </a:p>
      </dsp:txBody>
      <dsp:txXfrm>
        <a:off x="2258932" y="2862231"/>
        <a:ext cx="3100160" cy="325896"/>
      </dsp:txXfrm>
    </dsp:sp>
    <dsp:sp modelId="{4A4455F4-BAC9-48DC-B76A-9AA6D79DB022}">
      <dsp:nvSpPr>
        <dsp:cNvPr id="0" name=""/>
        <dsp:cNvSpPr/>
      </dsp:nvSpPr>
      <dsp:spPr>
        <a:xfrm>
          <a:off x="2241302" y="3274894"/>
          <a:ext cx="3135420" cy="361156"/>
        </a:xfrm>
        <a:prstGeom prst="roundRect">
          <a:avLst/>
        </a:prstGeom>
        <a:solidFill>
          <a:schemeClr val="bg1">
            <a:lumMod val="85000"/>
            <a:alpha val="90000"/>
          </a:schemeClr>
        </a:soli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solidFill>
                <a:srgbClr val="093678"/>
              </a:solidFill>
            </a:rPr>
            <a:t>Otros</a:t>
          </a:r>
          <a:endParaRPr lang="en-US" sz="2400" kern="1200" dirty="0">
            <a:solidFill>
              <a:srgbClr val="093678"/>
            </a:solidFill>
          </a:endParaRPr>
        </a:p>
      </dsp:txBody>
      <dsp:txXfrm>
        <a:off x="2258932" y="3292524"/>
        <a:ext cx="3100160" cy="3258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21D855-2662-4381-91D4-69A4875763E3}">
      <dsp:nvSpPr>
        <dsp:cNvPr id="0" name=""/>
        <dsp:cNvSpPr/>
      </dsp:nvSpPr>
      <dsp:spPr>
        <a:xfrm>
          <a:off x="457199" y="0"/>
          <a:ext cx="5181600" cy="4064000"/>
        </a:xfrm>
        <a:prstGeom prst="rightArrow">
          <a:avLst/>
        </a:prstGeom>
        <a:solidFill>
          <a:srgbClr val="BCD5FA"/>
        </a:solidFill>
        <a:ln>
          <a:noFill/>
        </a:ln>
        <a:effectLst/>
      </dsp:spPr>
      <dsp:style>
        <a:lnRef idx="0">
          <a:scrgbClr r="0" g="0" b="0"/>
        </a:lnRef>
        <a:fillRef idx="1">
          <a:scrgbClr r="0" g="0" b="0"/>
        </a:fillRef>
        <a:effectRef idx="0">
          <a:scrgbClr r="0" g="0" b="0"/>
        </a:effectRef>
        <a:fontRef idx="minor"/>
      </dsp:style>
    </dsp:sp>
    <dsp:sp modelId="{197C93C1-87CF-4EA5-A843-A86CF5A5925E}">
      <dsp:nvSpPr>
        <dsp:cNvPr id="0" name=""/>
        <dsp:cNvSpPr/>
      </dsp:nvSpPr>
      <dsp:spPr>
        <a:xfrm>
          <a:off x="6548" y="1219199"/>
          <a:ext cx="1962150" cy="1625600"/>
        </a:xfrm>
        <a:prstGeom prst="roundRect">
          <a:avLst/>
        </a:prstGeom>
        <a:solidFill>
          <a:srgbClr val="09367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Del conocimiento</a:t>
          </a:r>
          <a:endParaRPr lang="en-US" sz="2300" kern="1200" dirty="0"/>
        </a:p>
      </dsp:txBody>
      <dsp:txXfrm>
        <a:off x="85903" y="1298554"/>
        <a:ext cx="1803440" cy="1466890"/>
      </dsp:txXfrm>
    </dsp:sp>
    <dsp:sp modelId="{6EC47406-4DCB-44AC-A79C-285B21A34063}">
      <dsp:nvSpPr>
        <dsp:cNvPr id="0" name=""/>
        <dsp:cNvSpPr/>
      </dsp:nvSpPr>
      <dsp:spPr>
        <a:xfrm>
          <a:off x="2066925" y="1219199"/>
          <a:ext cx="1962150" cy="1625600"/>
        </a:xfrm>
        <a:prstGeom prst="roundRect">
          <a:avLst/>
        </a:prstGeom>
        <a:solidFill>
          <a:srgbClr val="09367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a la</a:t>
          </a:r>
          <a:endParaRPr lang="en-US" sz="2300" kern="1200" dirty="0"/>
        </a:p>
      </dsp:txBody>
      <dsp:txXfrm>
        <a:off x="2146280" y="1298554"/>
        <a:ext cx="1803440" cy="1466890"/>
      </dsp:txXfrm>
    </dsp:sp>
    <dsp:sp modelId="{6AC2D80E-6CCF-476A-ACAE-BD7CEBC6EA53}">
      <dsp:nvSpPr>
        <dsp:cNvPr id="0" name=""/>
        <dsp:cNvSpPr/>
      </dsp:nvSpPr>
      <dsp:spPr>
        <a:xfrm>
          <a:off x="4127301" y="1219199"/>
          <a:ext cx="1962150" cy="1625600"/>
        </a:xfrm>
        <a:prstGeom prst="roundRect">
          <a:avLst/>
        </a:prstGeom>
        <a:solidFill>
          <a:srgbClr val="09367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acción</a:t>
          </a:r>
          <a:endParaRPr lang="en-US" sz="2300" kern="1200" dirty="0"/>
        </a:p>
      </dsp:txBody>
      <dsp:txXfrm>
        <a:off x="4206656" y="1298554"/>
        <a:ext cx="1803440" cy="1466890"/>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3550"/>
          </a:xfrm>
          <a:prstGeom prst="rect">
            <a:avLst/>
          </a:prstGeom>
        </p:spPr>
        <p:txBody>
          <a:bodyPr vert="horz" lIns="92291" tIns="46145" rIns="92291" bIns="46145" rtlCol="0"/>
          <a:lstStyle>
            <a:lvl1pPr algn="l">
              <a:defRPr sz="1300">
                <a:latin typeface="Arial" pitchFamily="34" charset="0"/>
                <a:cs typeface="+mn-cs"/>
              </a:defRPr>
            </a:lvl1pPr>
          </a:lstStyle>
          <a:p>
            <a:pPr>
              <a:defRPr/>
            </a:pPr>
            <a:endParaRPr lang="en-US"/>
          </a:p>
        </p:txBody>
      </p:sp>
      <p:sp>
        <p:nvSpPr>
          <p:cNvPr id="3" name="Date Placeholder 2"/>
          <p:cNvSpPr>
            <a:spLocks noGrp="1"/>
          </p:cNvSpPr>
          <p:nvPr>
            <p:ph type="dt" idx="1"/>
          </p:nvPr>
        </p:nvSpPr>
        <p:spPr>
          <a:xfrm>
            <a:off x="3970338" y="0"/>
            <a:ext cx="3038475" cy="463550"/>
          </a:xfrm>
          <a:prstGeom prst="rect">
            <a:avLst/>
          </a:prstGeom>
        </p:spPr>
        <p:txBody>
          <a:bodyPr vert="horz" lIns="92291" tIns="46145" rIns="92291" bIns="46145" rtlCol="0"/>
          <a:lstStyle>
            <a:lvl1pPr algn="r">
              <a:defRPr sz="1300">
                <a:latin typeface="Arial" pitchFamily="34" charset="0"/>
                <a:cs typeface="+mn-cs"/>
              </a:defRPr>
            </a:lvl1pPr>
          </a:lstStyle>
          <a:p>
            <a:pPr>
              <a:defRPr/>
            </a:pPr>
            <a:fld id="{2B32E39C-A3F9-475A-86BC-481CEF9DD632}" type="datetimeFigureOut">
              <a:rPr lang="en-US"/>
              <a:pPr>
                <a:defRPr/>
              </a:pPr>
              <a:t>6/19/2014</a:t>
            </a:fld>
            <a:endParaRPr lang="en-US"/>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2291" tIns="46145" rIns="92291" bIns="46145" rtlCol="0" anchor="ctr"/>
          <a:lstStyle/>
          <a:p>
            <a:pPr lvl="0"/>
            <a:endParaRPr lang="en-US" noProof="0" smtClean="0"/>
          </a:p>
        </p:txBody>
      </p:sp>
      <p:sp>
        <p:nvSpPr>
          <p:cNvPr id="5" name="Notes Placeholder 4"/>
          <p:cNvSpPr>
            <a:spLocks noGrp="1"/>
          </p:cNvSpPr>
          <p:nvPr>
            <p:ph type="body" sz="quarter" idx="3"/>
          </p:nvPr>
        </p:nvSpPr>
        <p:spPr>
          <a:xfrm>
            <a:off x="701675" y="4416425"/>
            <a:ext cx="5607050" cy="4181475"/>
          </a:xfrm>
          <a:prstGeom prst="rect">
            <a:avLst/>
          </a:prstGeom>
        </p:spPr>
        <p:txBody>
          <a:bodyPr vert="horz" lIns="92291" tIns="46145" rIns="92291" bIns="46145"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31263"/>
            <a:ext cx="3038475" cy="463550"/>
          </a:xfrm>
          <a:prstGeom prst="rect">
            <a:avLst/>
          </a:prstGeom>
        </p:spPr>
        <p:txBody>
          <a:bodyPr vert="horz" lIns="92291" tIns="46145" rIns="92291" bIns="46145" rtlCol="0" anchor="b"/>
          <a:lstStyle>
            <a:lvl1pPr algn="l">
              <a:defRPr sz="1300">
                <a:latin typeface="Arial" pitchFamily="34" charset="0"/>
                <a:cs typeface="+mn-cs"/>
              </a:defRPr>
            </a:lvl1pPr>
          </a:lstStyle>
          <a:p>
            <a:pPr>
              <a:defRPr/>
            </a:pPr>
            <a:endParaRPr lang="en-US"/>
          </a:p>
        </p:txBody>
      </p:sp>
      <p:sp>
        <p:nvSpPr>
          <p:cNvPr id="7" name="Slide Number Placeholder 6"/>
          <p:cNvSpPr>
            <a:spLocks noGrp="1"/>
          </p:cNvSpPr>
          <p:nvPr>
            <p:ph type="sldNum" sz="quarter" idx="5"/>
          </p:nvPr>
        </p:nvSpPr>
        <p:spPr>
          <a:xfrm>
            <a:off x="3970338" y="8831263"/>
            <a:ext cx="3038475" cy="463550"/>
          </a:xfrm>
          <a:prstGeom prst="rect">
            <a:avLst/>
          </a:prstGeom>
        </p:spPr>
        <p:txBody>
          <a:bodyPr vert="horz" lIns="92291" tIns="46145" rIns="92291" bIns="46145" rtlCol="0" anchor="b"/>
          <a:lstStyle>
            <a:lvl1pPr algn="r">
              <a:defRPr sz="1300">
                <a:latin typeface="Arial" pitchFamily="34" charset="0"/>
                <a:cs typeface="+mn-cs"/>
              </a:defRPr>
            </a:lvl1pPr>
          </a:lstStyle>
          <a:p>
            <a:pPr>
              <a:defRPr/>
            </a:pPr>
            <a:fld id="{4A516E81-3C8A-4F7E-B0CA-3F39FEB4E569}" type="slidenum">
              <a:rPr lang="en-US"/>
              <a:pPr>
                <a:defRPr/>
              </a:pPr>
              <a:t>‹#›</a:t>
            </a:fld>
            <a:endParaRPr lang="en-US"/>
          </a:p>
        </p:txBody>
      </p:sp>
    </p:spTree>
    <p:extLst>
      <p:ext uri="{BB962C8B-B14F-4D97-AF65-F5344CB8AC3E}">
        <p14:creationId xmlns:p14="http://schemas.microsoft.com/office/powerpoint/2010/main" val="30615991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103C202-3B7B-C946-B25B-6673C6995B73}"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058225E-74F4-4CEA-8070-489314A02443}" type="slidenum">
              <a:rPr lang="de-DE" smtClean="0">
                <a:latin typeface="Arial" charset="0"/>
              </a:rPr>
              <a:pPr>
                <a:defRPr/>
              </a:pPr>
              <a:t>11</a:t>
            </a:fld>
            <a:endParaRPr lang="de-DE" smtClean="0">
              <a:latin typeface="Arial" charset="0"/>
            </a:endParaRPr>
          </a:p>
        </p:txBody>
      </p:sp>
      <p:sp>
        <p:nvSpPr>
          <p:cNvPr id="40963" name="Rectangle 2"/>
          <p:cNvSpPr>
            <a:spLocks noGrp="1" noRot="1" noChangeAspect="1" noChangeArrowheads="1" noTextEdit="1"/>
          </p:cNvSpPr>
          <p:nvPr>
            <p:ph type="sldImg"/>
          </p:nvPr>
        </p:nvSpPr>
        <p:spPr bwMode="auto">
          <a:xfrm>
            <a:off x="1193800" y="703263"/>
            <a:ext cx="4632325" cy="3475037"/>
          </a:xfrm>
          <a:noFill/>
          <a:ln cap="flat">
            <a:solidFill>
              <a:schemeClr val="tx1"/>
            </a:solidFill>
            <a:miter lim="800000"/>
            <a:headEnd/>
            <a:tailEnd/>
          </a:ln>
        </p:spPr>
      </p:sp>
      <p:sp>
        <p:nvSpPr>
          <p:cNvPr id="40964" name="Rectangle 3"/>
          <p:cNvSpPr>
            <a:spLocks noGrp="1" noChangeArrowheads="1"/>
          </p:cNvSpPr>
          <p:nvPr>
            <p:ph type="body" idx="1"/>
          </p:nvPr>
        </p:nvSpPr>
        <p:spPr bwMode="auto">
          <a:xfrm>
            <a:off x="935038" y="4414838"/>
            <a:ext cx="5140325" cy="4184650"/>
          </a:xfrm>
          <a:noFill/>
        </p:spPr>
        <p:txBody>
          <a:bodyPr wrap="square" lIns="92212" tIns="46107" rIns="92212" bIns="46107" numCol="1" anchor="t" anchorCtr="0" compatLnSpc="1">
            <a:prstTxWarp prst="textNoShape">
              <a:avLst/>
            </a:prstTxWarp>
          </a:bodyPr>
          <a:lstStyle/>
          <a:p>
            <a:pPr eaLnBrk="1" hangingPunct="1"/>
            <a:r>
              <a:rPr lang="en-US" dirty="0" smtClean="0"/>
              <a:t>Narración:</a:t>
            </a:r>
          </a:p>
          <a:p>
            <a:pPr eaLnBrk="1" hangingPunct="1"/>
            <a:r>
              <a:rPr lang="en-US" sz="1200" dirty="0" smtClean="0"/>
              <a:t>Aquí</a:t>
            </a:r>
            <a:r>
              <a:rPr lang="en-US" sz="1200" baseline="0" dirty="0" smtClean="0"/>
              <a:t> hay algunas consideraciones adicionales para</a:t>
            </a:r>
            <a:r>
              <a:rPr lang="en-US" sz="1200" dirty="0" smtClean="0"/>
              <a:t> ayudar a prevenir la descomposición térmica de la espuma:</a:t>
            </a:r>
          </a:p>
          <a:p>
            <a:pPr eaLnBrk="1" hangingPunct="1"/>
            <a:r>
              <a:rPr lang="en-US" sz="1200" baseline="0" dirty="0" smtClean="0"/>
              <a:t>No</a:t>
            </a:r>
            <a:r>
              <a:rPr lang="en-US" sz="1200" dirty="0" smtClean="0"/>
              <a:t> suelde ni coloque otras fuentes de ignición cerca de la espuma instalada hasta que esté cubierta con una barrera térmica,</a:t>
            </a:r>
            <a:r>
              <a:rPr lang="en-US" sz="1200" baseline="0" dirty="0" smtClean="0"/>
              <a:t> como placas de yeso.</a:t>
            </a:r>
            <a:r>
              <a:rPr lang="en-US" sz="1200" dirty="0" smtClean="0"/>
              <a:t> Evite</a:t>
            </a:r>
            <a:r>
              <a:rPr lang="en-US" sz="1200" baseline="0" dirty="0" smtClean="0"/>
              <a:t> </a:t>
            </a:r>
            <a:r>
              <a:rPr lang="en-US" sz="1200" dirty="0" smtClean="0"/>
              <a:t>cortar con una antorcha sobre o cerca de la espuma</a:t>
            </a:r>
            <a:r>
              <a:rPr lang="en-US" sz="1200" baseline="0" dirty="0" smtClean="0"/>
              <a:t> instalada y absténgase de fumar</a:t>
            </a:r>
            <a:r>
              <a:rPr lang="en-US" sz="1200" dirty="0" smtClean="0"/>
              <a:t>.</a:t>
            </a:r>
          </a:p>
          <a:p>
            <a:pPr eaLnBrk="1" hangingPunct="1"/>
            <a:endParaRPr lang="en-US" sz="1200"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86692380-2624-4241-BECF-C52307866E9D}" type="slidenum">
              <a:rPr lang="de-DE" smtClean="0">
                <a:latin typeface="Arial" charset="0"/>
              </a:rPr>
              <a:pPr>
                <a:defRPr/>
              </a:pPr>
              <a:t>12</a:t>
            </a:fld>
            <a:endParaRPr lang="de-DE" smtClean="0">
              <a:latin typeface="Arial" charset="0"/>
            </a:endParaRPr>
          </a:p>
        </p:txBody>
      </p:sp>
      <p:sp>
        <p:nvSpPr>
          <p:cNvPr id="41987" name="Rectangle 2"/>
          <p:cNvSpPr>
            <a:spLocks noGrp="1" noRot="1" noChangeAspect="1" noChangeArrowheads="1" noTextEdit="1"/>
          </p:cNvSpPr>
          <p:nvPr>
            <p:ph type="sldImg"/>
          </p:nvPr>
        </p:nvSpPr>
        <p:spPr bwMode="auto">
          <a:xfrm>
            <a:off x="1193800" y="703263"/>
            <a:ext cx="4630738" cy="3475037"/>
          </a:xfrm>
          <a:noFill/>
          <a:ln cap="flat">
            <a:solidFill>
              <a:schemeClr val="tx1"/>
            </a:solidFill>
            <a:miter lim="800000"/>
            <a:headEnd/>
            <a:tailEnd/>
          </a:ln>
        </p:spPr>
      </p:sp>
      <p:sp>
        <p:nvSpPr>
          <p:cNvPr id="41988" name="Rectangle 3"/>
          <p:cNvSpPr>
            <a:spLocks noGrp="1" noChangeArrowheads="1"/>
          </p:cNvSpPr>
          <p:nvPr>
            <p:ph type="body" idx="1"/>
          </p:nvPr>
        </p:nvSpPr>
        <p:spPr bwMode="auto">
          <a:xfrm>
            <a:off x="935038" y="4414838"/>
            <a:ext cx="5140325" cy="4184650"/>
          </a:xfrm>
          <a:noFill/>
        </p:spPr>
        <p:txBody>
          <a:bodyPr wrap="square" lIns="92212" tIns="46107" rIns="92212" bIns="46107" numCol="1" anchor="t" anchorCtr="0" compatLnSpc="1">
            <a:prstTxWarp prst="textNoShape">
              <a:avLst/>
            </a:prstTxWarp>
          </a:bodyPr>
          <a:lstStyle/>
          <a:p>
            <a:pPr eaLnBrk="1" hangingPunct="1"/>
            <a:r>
              <a:rPr lang="en-US" i="0" dirty="0" smtClean="0"/>
              <a:t>Narración:</a:t>
            </a:r>
          </a:p>
          <a:p>
            <a:pPr eaLnBrk="1" hangingPunct="1"/>
            <a:r>
              <a:rPr lang="en-US" sz="1200" dirty="0" smtClean="0"/>
              <a:t>Mantenga un extintor de </a:t>
            </a:r>
            <a:r>
              <a:rPr lang="en-US" sz="1200" dirty="0" err="1" smtClean="0"/>
              <a:t>fuego</a:t>
            </a:r>
            <a:r>
              <a:rPr lang="en-US" sz="1200" dirty="0" smtClean="0"/>
              <a:t> tipo ABC cerca de la zona de trabajo.</a:t>
            </a:r>
          </a:p>
          <a:p>
            <a:pPr eaLnBrk="1" hangingPunct="1"/>
            <a:endParaRPr lang="en-US" sz="1200"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Narración:</a:t>
            </a:r>
          </a:p>
          <a:p>
            <a:r>
              <a:rPr lang="en-US" sz="1200" dirty="0" smtClean="0"/>
              <a:t>En esta unidad, usted aprendió sobre:</a:t>
            </a:r>
          </a:p>
          <a:p>
            <a:pPr eaLnBrk="1" hangingPunct="1">
              <a:spcBef>
                <a:spcPts val="575"/>
              </a:spcBef>
              <a:buFont typeface="Arial" pitchFamily="34" charset="0"/>
              <a:buChar char="•"/>
            </a:pPr>
            <a:r>
              <a:rPr lang="en-US" sz="1200" baseline="0" dirty="0" smtClean="0"/>
              <a:t> </a:t>
            </a:r>
            <a:r>
              <a:rPr lang="en-US" sz="1200" dirty="0" smtClean="0"/>
              <a:t>La descomposición térmica y sugerencias para </a:t>
            </a:r>
            <a:r>
              <a:rPr lang="en-US" sz="1200" baseline="0" dirty="0" smtClean="0"/>
              <a:t>evitarla.</a:t>
            </a:r>
            <a:endParaRPr lang="en-US" sz="1200" dirty="0" smtClean="0"/>
          </a:p>
          <a:p>
            <a:endParaRPr lang="en-US" sz="1200" dirty="0" smtClean="0"/>
          </a:p>
        </p:txBody>
      </p:sp>
      <p:sp>
        <p:nvSpPr>
          <p:cNvPr id="348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ECB0DE60-8816-4BFA-827D-1BE2DFCFBD4E}" type="slidenum">
              <a:rPr lang="de-DE" smtClean="0">
                <a:latin typeface="Arial" charset="0"/>
              </a:rPr>
              <a:pPr>
                <a:defRPr/>
              </a:pPr>
              <a:t>13</a:t>
            </a:fld>
            <a:endParaRPr lang="de-DE" smtClean="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Narración: </a:t>
            </a:r>
          </a:p>
          <a:p>
            <a:pPr>
              <a:buFont typeface="Wingdings" pitchFamily="2" charset="2"/>
              <a:buNone/>
            </a:pPr>
            <a:r>
              <a:rPr lang="en-US" dirty="0" smtClean="0"/>
              <a:t>Ahora a poner sus conocimientos en acción.</a:t>
            </a:r>
          </a:p>
        </p:txBody>
      </p:sp>
      <p:sp>
        <p:nvSpPr>
          <p:cNvPr id="358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9778C0EF-9E36-4D8F-B0CC-DE7D602BB069}" type="slidenum">
              <a:rPr lang="de-DE" smtClean="0">
                <a:latin typeface="Arial" charset="0"/>
              </a:rPr>
              <a:pPr>
                <a:defRPr/>
              </a:pPr>
              <a:t>14</a:t>
            </a:fld>
            <a:endParaRPr lang="de-DE" smtClean="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a:ln/>
        </p:spPr>
        <p:txBody>
          <a:bodyPr/>
          <a:lstStyle/>
          <a:p>
            <a:pPr fontAlgn="auto">
              <a:defRPr/>
            </a:pPr>
            <a:r>
              <a:rPr lang="es-ES_tradnl" noProof="0" dirty="0" smtClean="0"/>
              <a:t>¿Cuál de las siguientes declaraciones </a:t>
            </a:r>
            <a:r>
              <a:rPr lang="es-ES_tradnl" u="sng" noProof="0" dirty="0" smtClean="0"/>
              <a:t>no</a:t>
            </a:r>
            <a:r>
              <a:rPr lang="es-ES_tradnl" noProof="0" dirty="0" smtClean="0"/>
              <a:t> es cierta en relación a la descomposición térmica que puede ocurrir cuando se sobrecalienta al SPF?</a:t>
            </a:r>
          </a:p>
          <a:p>
            <a:pPr fontAlgn="auto">
              <a:defRPr/>
            </a:pPr>
            <a:endParaRPr lang="es-ES_tradnl" noProof="0" dirty="0" smtClean="0"/>
          </a:p>
          <a:p>
            <a:pPr marL="230749" indent="-230749" fontAlgn="auto">
              <a:buFont typeface="Arial"/>
              <a:buAutoNum type="alphaUcPeriod"/>
              <a:defRPr/>
            </a:pPr>
            <a:r>
              <a:rPr lang="es-ES_tradnl" noProof="0" dirty="0" smtClean="0"/>
              <a:t>El calor emitido durante el curado puede dar como resultado chamuscado, abrasamiento y fuego. </a:t>
            </a:r>
          </a:p>
          <a:p>
            <a:pPr marL="230749" indent="-230749" fontAlgn="auto">
              <a:buFont typeface="Arial"/>
              <a:buAutoNum type="alphaUcPeriod"/>
              <a:defRPr/>
            </a:pPr>
            <a:r>
              <a:rPr lang="es-ES_tradnl" noProof="0" dirty="0" smtClean="0"/>
              <a:t>La </a:t>
            </a:r>
            <a:r>
              <a:rPr lang="en-US" noProof="0" dirty="0" smtClean="0"/>
              <a:t>espuma de </a:t>
            </a:r>
            <a:r>
              <a:rPr lang="en-US" noProof="0" dirty="0" err="1" smtClean="0"/>
              <a:t>poliuretano</a:t>
            </a:r>
            <a:r>
              <a:rPr lang="en-US" noProof="0" dirty="0" smtClean="0"/>
              <a:t> en spray</a:t>
            </a:r>
            <a:r>
              <a:rPr lang="es-ES_tradnl" noProof="0" dirty="0" smtClean="0"/>
              <a:t> de baja espuma no arderá. </a:t>
            </a:r>
          </a:p>
          <a:p>
            <a:pPr marL="230749" indent="-230749" fontAlgn="auto">
              <a:buFont typeface="Arial"/>
              <a:buAutoNum type="alphaUcPeriod"/>
              <a:defRPr/>
            </a:pPr>
            <a:r>
              <a:rPr lang="es-ES_tradnl" noProof="0" dirty="0" smtClean="0"/>
              <a:t>Podrían producirse humo y vapores. </a:t>
            </a:r>
          </a:p>
          <a:p>
            <a:pPr marL="230749" indent="-230749" fontAlgn="auto">
              <a:buFont typeface="Arial"/>
              <a:buAutoNum type="alphaUcPeriod"/>
              <a:defRPr/>
            </a:pPr>
            <a:r>
              <a:rPr lang="es-ES_tradnl" noProof="0" dirty="0" smtClean="0"/>
              <a:t>La SPF está formulada con ignífugos para satisfacer los códigos de construcción.</a:t>
            </a:r>
          </a:p>
          <a:p>
            <a:pPr>
              <a:spcBef>
                <a:spcPts val="606"/>
              </a:spcBef>
              <a:spcAft>
                <a:spcPts val="606"/>
              </a:spcAft>
              <a:defRPr/>
            </a:pPr>
            <a:endParaRPr lang="es-ES_tradnl" noProof="0" dirty="0" smtClean="0"/>
          </a:p>
        </p:txBody>
      </p:sp>
      <p:sp>
        <p:nvSpPr>
          <p:cNvPr id="1157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32ED41B-1D3B-4C95-A3E5-27D58E0B78A3}" type="slidenum">
              <a:rPr lang="de-DE" smtClean="0">
                <a:latin typeface="Arial" charset="0"/>
              </a:rPr>
              <a:pPr>
                <a:defRPr/>
              </a:pPr>
              <a:t>15</a:t>
            </a:fld>
            <a:endParaRPr lang="de-DE" smtClean="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a:ln/>
        </p:spPr>
        <p:txBody>
          <a:bodyPr/>
          <a:lstStyle/>
          <a:p>
            <a:pPr>
              <a:spcBef>
                <a:spcPts val="606"/>
              </a:spcBef>
              <a:spcAft>
                <a:spcPts val="606"/>
              </a:spcAft>
              <a:defRPr/>
            </a:pPr>
            <a:r>
              <a:rPr lang="en-US" dirty="0" smtClean="0"/>
              <a:t>La</a:t>
            </a:r>
            <a:r>
              <a:rPr lang="en-US" baseline="0" dirty="0" smtClean="0"/>
              <a:t> respuesta correcta es B. La espuma de </a:t>
            </a:r>
            <a:r>
              <a:rPr lang="en-US" baseline="0" dirty="0" err="1" smtClean="0"/>
              <a:t>poliuretano</a:t>
            </a:r>
            <a:r>
              <a:rPr lang="en-US" baseline="0" dirty="0" smtClean="0"/>
              <a:t> en spray </a:t>
            </a:r>
            <a:r>
              <a:rPr lang="en-US" u="sng" baseline="0" dirty="0" err="1" smtClean="0"/>
              <a:t>puede</a:t>
            </a:r>
            <a:r>
              <a:rPr lang="en-US" u="sng" baseline="0" dirty="0" smtClean="0"/>
              <a:t> </a:t>
            </a:r>
            <a:r>
              <a:rPr lang="en-US" baseline="0" dirty="0" smtClean="0"/>
              <a:t>arder si se sobrecalienta. </a:t>
            </a:r>
            <a:endParaRPr lang="en-US" dirty="0" smtClean="0"/>
          </a:p>
        </p:txBody>
      </p:sp>
      <p:sp>
        <p:nvSpPr>
          <p:cNvPr id="1157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32ED41B-1D3B-4C95-A3E5-27D58E0B78A3}" type="slidenum">
              <a:rPr lang="de-DE" smtClean="0">
                <a:latin typeface="Arial" charset="0"/>
              </a:rPr>
              <a:pPr>
                <a:defRPr/>
              </a:pPr>
              <a:t>16</a:t>
            </a:fld>
            <a:endParaRPr lang="de-DE" smtClean="0">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a:ln/>
        </p:spPr>
        <p:txBody>
          <a:bodyPr/>
          <a:lstStyle/>
          <a:p>
            <a:pPr fontAlgn="auto">
              <a:defRPr/>
            </a:pPr>
            <a:r>
              <a:rPr lang="en-US" dirty="0" smtClean="0"/>
              <a:t>¿Cuál de las siguientes declaraciones es </a:t>
            </a:r>
            <a:r>
              <a:rPr lang="en-US" u="sng" dirty="0" smtClean="0"/>
              <a:t>verdadera</a:t>
            </a:r>
            <a:r>
              <a:rPr lang="en-US" dirty="0" smtClean="0"/>
              <a:t> en relación a las técnicas para evitar la descomposición </a:t>
            </a:r>
            <a:r>
              <a:rPr lang="en-US" dirty="0" err="1" smtClean="0"/>
              <a:t>térmica</a:t>
            </a:r>
            <a:r>
              <a:rPr lang="en-US" dirty="0" smtClean="0"/>
              <a:t> de la SPF?</a:t>
            </a:r>
          </a:p>
          <a:p>
            <a:pPr fontAlgn="auto">
              <a:defRPr/>
            </a:pPr>
            <a:endParaRPr lang="en-US" dirty="0" smtClean="0"/>
          </a:p>
          <a:p>
            <a:pPr marL="230749" indent="-230749" fontAlgn="auto">
              <a:buFont typeface="Arial"/>
              <a:buAutoNum type="alphaUcPeriod"/>
              <a:defRPr/>
            </a:pPr>
            <a:r>
              <a:rPr lang="en-US" dirty="0" err="1" smtClean="0"/>
              <a:t>Mantenga</a:t>
            </a:r>
            <a:r>
              <a:rPr lang="en-US" dirty="0" smtClean="0"/>
              <a:t> la espuma fría aumentando la velocidad de los ventiladores.</a:t>
            </a:r>
          </a:p>
          <a:p>
            <a:pPr marL="230749" indent="-230749" fontAlgn="auto">
              <a:buFont typeface="Arial"/>
              <a:buAutoNum type="alphaUcPeriod"/>
              <a:defRPr/>
            </a:pPr>
            <a:r>
              <a:rPr lang="en-US" dirty="0" smtClean="0"/>
              <a:t>Siga las recomendaciones del fabricante sobre el espesor de elevación y el tiempo entre pasadas.</a:t>
            </a:r>
          </a:p>
          <a:p>
            <a:pPr marL="230749" indent="-230749" fontAlgn="auto">
              <a:buFont typeface="Arial"/>
              <a:buAutoNum type="alphaUcPeriod"/>
              <a:defRPr/>
            </a:pPr>
            <a:r>
              <a:rPr lang="en-US" dirty="0" smtClean="0"/>
              <a:t>Aplique la espuma con el mayor espesor de elevación posible.</a:t>
            </a:r>
          </a:p>
          <a:p>
            <a:pPr marL="230749" indent="-230749" fontAlgn="auto">
              <a:buFont typeface="Arial"/>
              <a:buAutoNum type="alphaUcPeriod"/>
              <a:defRPr/>
            </a:pPr>
            <a:r>
              <a:rPr lang="en-US" dirty="0" smtClean="0"/>
              <a:t>Ninguno de los anteriores</a:t>
            </a:r>
          </a:p>
          <a:p>
            <a:pPr>
              <a:spcBef>
                <a:spcPts val="606"/>
              </a:spcBef>
              <a:spcAft>
                <a:spcPts val="606"/>
              </a:spcAft>
              <a:defRPr/>
            </a:pPr>
            <a:endParaRPr lang="en-US" dirty="0" smtClean="0"/>
          </a:p>
        </p:txBody>
      </p:sp>
      <p:sp>
        <p:nvSpPr>
          <p:cNvPr id="1157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32ED41B-1D3B-4C95-A3E5-27D58E0B78A3}" type="slidenum">
              <a:rPr lang="de-DE" smtClean="0">
                <a:latin typeface="Arial" charset="0"/>
              </a:rPr>
              <a:pPr>
                <a:defRPr/>
              </a:pPr>
              <a:t>17</a:t>
            </a:fld>
            <a:endParaRPr lang="de-DE" smtClean="0">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a:ln/>
        </p:spPr>
        <p:txBody>
          <a:bodyPr/>
          <a:lstStyle/>
          <a:p>
            <a:pPr fontAlgn="auto">
              <a:defRPr/>
            </a:pPr>
            <a:r>
              <a:rPr lang="en-US" dirty="0" smtClean="0"/>
              <a:t>La respuesta correcta es B. Para evitar la descomposición térmica, </a:t>
            </a:r>
            <a:r>
              <a:rPr lang="en-US" u="sng" dirty="0" smtClean="0"/>
              <a:t>siga las recomendaciones del fabricante en relación al espesor de elevación y el tiempo entre pasadas. </a:t>
            </a:r>
          </a:p>
          <a:p>
            <a:pPr>
              <a:spcBef>
                <a:spcPts val="606"/>
              </a:spcBef>
              <a:spcAft>
                <a:spcPts val="606"/>
              </a:spcAft>
              <a:defRPr/>
            </a:pPr>
            <a:endParaRPr lang="en-US" dirty="0" smtClean="0"/>
          </a:p>
        </p:txBody>
      </p:sp>
      <p:sp>
        <p:nvSpPr>
          <p:cNvPr id="1157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32ED41B-1D3B-4C95-A3E5-27D58E0B78A3}" type="slidenum">
              <a:rPr lang="de-DE" smtClean="0">
                <a:latin typeface="Arial" charset="0"/>
              </a:rPr>
              <a:pPr>
                <a:defRPr/>
              </a:pPr>
              <a:t>18</a:t>
            </a:fld>
            <a:endParaRPr lang="de-DE" smtClean="0">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cs typeface="Arial" charset="0"/>
              </a:rPr>
              <a:t>Narración: </a:t>
            </a:r>
          </a:p>
          <a:p>
            <a:pPr>
              <a:buFont typeface="Wingdings" pitchFamily="2" charset="2"/>
              <a:buNone/>
            </a:pPr>
            <a:r>
              <a:rPr lang="en-US" dirty="0" smtClean="0">
                <a:cs typeface="Arial" charset="0"/>
              </a:rPr>
              <a:t>Usted ha completado la Unidad 11.</a:t>
            </a:r>
            <a:r>
              <a:rPr lang="en-US" baseline="0" dirty="0" smtClean="0">
                <a:cs typeface="Arial" charset="0"/>
              </a:rPr>
              <a:t> </a:t>
            </a:r>
            <a:endParaRPr lang="en-US" dirty="0" smtClean="0">
              <a:cs typeface="Arial" charset="0"/>
            </a:endParaRPr>
          </a:p>
        </p:txBody>
      </p:sp>
      <p:sp>
        <p:nvSpPr>
          <p:cNvPr id="471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4727808-F027-49DC-BD4F-150336583CAE}" type="slidenum">
              <a:rPr lang="de-DE" smtClean="0">
                <a:latin typeface="Arial" charset="0"/>
                <a:cs typeface="Arial" charset="0"/>
              </a:rPr>
              <a:pPr/>
              <a:t>19</a:t>
            </a:fld>
            <a:endParaRPr lang="de-DE" smtClean="0">
              <a:latin typeface="Arial"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Narración: </a:t>
            </a:r>
          </a:p>
          <a:p>
            <a:r>
              <a:rPr lang="en-US" sz="1200" dirty="0" smtClean="0"/>
              <a:t>En esta unidad, usted aprenderá acerca de:</a:t>
            </a:r>
          </a:p>
          <a:p>
            <a:pPr>
              <a:buFont typeface="Arial" pitchFamily="34" charset="0"/>
              <a:buChar char="•"/>
            </a:pPr>
            <a:r>
              <a:rPr lang="en-US" sz="1200" baseline="0" dirty="0" smtClean="0"/>
              <a:t> </a:t>
            </a:r>
            <a:r>
              <a:rPr lang="en-US" sz="1200" dirty="0" smtClean="0"/>
              <a:t>La descomposición térmica y sugerencias para </a:t>
            </a:r>
            <a:r>
              <a:rPr lang="en-US" sz="1200" baseline="0" dirty="0" smtClean="0"/>
              <a:t>evitarla.</a:t>
            </a:r>
            <a:endParaRPr lang="en-US" sz="1200" dirty="0" smtClean="0"/>
          </a:p>
        </p:txBody>
      </p:sp>
      <p:sp>
        <p:nvSpPr>
          <p:cNvPr id="32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0D3DE27-CA28-4FB4-89E9-26EE872B3254}" type="slidenum">
              <a:rPr lang="de-DE" smtClean="0">
                <a:latin typeface="Arial" charset="0"/>
                <a:cs typeface="Arial" charset="0"/>
              </a:rPr>
              <a:pPr/>
              <a:t>3</a:t>
            </a:fld>
            <a:endParaRPr lang="de-DE" smtClean="0">
              <a:latin typeface="Arial" charset="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defTabSz="879475"/>
            <a:r>
              <a:rPr lang="en-US" dirty="0" smtClean="0"/>
              <a:t>Narración:</a:t>
            </a:r>
          </a:p>
          <a:p>
            <a:pPr defTabSz="879475"/>
            <a:r>
              <a:rPr lang="en-US" sz="1200" dirty="0" smtClean="0"/>
              <a:t>Existe</a:t>
            </a:r>
            <a:r>
              <a:rPr lang="en-US" sz="1200" baseline="0" dirty="0" smtClean="0"/>
              <a:t> el </a:t>
            </a:r>
            <a:r>
              <a:rPr lang="en-US" sz="1200" dirty="0" smtClean="0"/>
              <a:t>potencial de descomposición térmica durante la </a:t>
            </a:r>
            <a:r>
              <a:rPr lang="en-US" sz="1200" dirty="0" err="1" smtClean="0"/>
              <a:t>aplicación</a:t>
            </a:r>
            <a:r>
              <a:rPr lang="en-US" sz="1200" dirty="0" smtClean="0"/>
              <a:t> de espuma en spray.</a:t>
            </a:r>
          </a:p>
          <a:p>
            <a:pPr defTabSz="879475" eaLnBrk="1" hangingPunct="1"/>
            <a:endParaRPr lang="en-US" sz="1200" dirty="0" smtClean="0"/>
          </a:p>
        </p:txBody>
      </p:sp>
      <p:sp>
        <p:nvSpPr>
          <p:cNvPr id="256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55C1DF0C-6B77-4215-984E-225DE2C6F07A}" type="slidenum">
              <a:rPr lang="de-DE" smtClean="0">
                <a:latin typeface="Arial" charset="0"/>
              </a:rPr>
              <a:pPr>
                <a:defRPr/>
              </a:pPr>
              <a:t>4</a:t>
            </a:fld>
            <a:endParaRPr lang="de-DE"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defTabSz="879475"/>
            <a:r>
              <a:rPr lang="en-US" dirty="0" smtClean="0"/>
              <a:t>Narración:</a:t>
            </a:r>
          </a:p>
          <a:p>
            <a:pPr defTabSz="879475"/>
            <a:r>
              <a:rPr lang="en-US" sz="1200" dirty="0" smtClean="0"/>
              <a:t>Un ejemplo de la descomposición térmica es que cuando deja  las palomitas por demasiado tiempo en el microondas, </a:t>
            </a:r>
            <a:r>
              <a:rPr lang="en-US" sz="1200" dirty="0" err="1" smtClean="0"/>
              <a:t>causando</a:t>
            </a:r>
            <a:r>
              <a:rPr lang="en-US" sz="1200" dirty="0" smtClean="0"/>
              <a:t> que algunos de los </a:t>
            </a:r>
            <a:r>
              <a:rPr lang="en-US" sz="1200" dirty="0" err="1" smtClean="0"/>
              <a:t>granos</a:t>
            </a:r>
            <a:r>
              <a:rPr lang="en-US" sz="1200" dirty="0" smtClean="0"/>
              <a:t> </a:t>
            </a:r>
            <a:r>
              <a:rPr lang="en-US" sz="1200" dirty="0" err="1" smtClean="0"/>
              <a:t>queden</a:t>
            </a:r>
            <a:r>
              <a:rPr lang="en-US" sz="1200" dirty="0" smtClean="0"/>
              <a:t> carbonizados.</a:t>
            </a:r>
            <a:r>
              <a:rPr lang="en-US" sz="1200" baseline="0" dirty="0" smtClean="0"/>
              <a:t> </a:t>
            </a:r>
            <a:r>
              <a:rPr lang="en-US" sz="1200" dirty="0" smtClean="0"/>
              <a:t>Tendrán un olor</a:t>
            </a:r>
            <a:r>
              <a:rPr lang="en-US" sz="1200" baseline="0" dirty="0" smtClean="0"/>
              <a:t> a quemado </a:t>
            </a:r>
            <a:r>
              <a:rPr lang="en-US" sz="1200" dirty="0" smtClean="0"/>
              <a:t>y una apariencia carbonizada.</a:t>
            </a:r>
          </a:p>
          <a:p>
            <a:pPr defTabSz="879475" eaLnBrk="1" hangingPunct="1"/>
            <a:endParaRPr lang="en-US" sz="1200" dirty="0" smtClean="0"/>
          </a:p>
          <a:p>
            <a:pPr defTabSz="879475" eaLnBrk="1" hangingPunct="1"/>
            <a:endParaRPr lang="en-US" sz="1200" dirty="0" smtClean="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C7840E7A-2ECC-4BDD-A7FC-5C0E953B117B}" type="slidenum">
              <a:rPr lang="de-DE" smtClean="0">
                <a:latin typeface="Arial" charset="0"/>
              </a:rPr>
              <a:pPr>
                <a:defRPr/>
              </a:pPr>
              <a:t>5</a:t>
            </a:fld>
            <a:endParaRPr lang="de-DE"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defTabSz="879475"/>
            <a:r>
              <a:rPr lang="en-US" dirty="0" smtClean="0"/>
              <a:t>Narración:</a:t>
            </a:r>
          </a:p>
          <a:p>
            <a:pPr defTabSz="879475" eaLnBrk="1" hangingPunct="1"/>
            <a:r>
              <a:rPr lang="en-US" sz="1200" dirty="0" smtClean="0"/>
              <a:t>¿Qué puede pasar si se sobrecalienta</a:t>
            </a:r>
            <a:r>
              <a:rPr lang="en-US" sz="1200" baseline="0" dirty="0" smtClean="0"/>
              <a:t> el </a:t>
            </a:r>
            <a:r>
              <a:rPr lang="en-US" sz="1200" dirty="0" smtClean="0"/>
              <a:t>rocío de espuma?</a:t>
            </a:r>
          </a:p>
          <a:p>
            <a:pPr defTabSz="879475" eaLnBrk="1" hangingPunct="1"/>
            <a:r>
              <a:rPr lang="en-US" sz="1200" dirty="0" smtClean="0"/>
              <a:t>Cuando se sobrecalienta la espuma, </a:t>
            </a:r>
            <a:r>
              <a:rPr lang="en-US" sz="1200" baseline="0" dirty="0" smtClean="0"/>
              <a:t>se </a:t>
            </a:r>
            <a:r>
              <a:rPr lang="en-US" sz="1200" dirty="0" smtClean="0"/>
              <a:t>puede descomponer y producir </a:t>
            </a:r>
            <a:r>
              <a:rPr lang="en-US" sz="1200" dirty="0" err="1" smtClean="0"/>
              <a:t>humo</a:t>
            </a:r>
            <a:r>
              <a:rPr lang="en-US" sz="1200" dirty="0" smtClean="0"/>
              <a:t> </a:t>
            </a:r>
            <a:r>
              <a:rPr lang="en-US" sz="1200" dirty="0" err="1" smtClean="0"/>
              <a:t>y/o</a:t>
            </a:r>
            <a:r>
              <a:rPr lang="en-US" sz="1200" dirty="0" smtClean="0"/>
              <a:t> vapores que contienen varios químicos.</a:t>
            </a:r>
            <a:r>
              <a:rPr lang="en-US" sz="1200" baseline="0" dirty="0" smtClean="0"/>
              <a:t> </a:t>
            </a:r>
            <a:r>
              <a:rPr lang="en-US" sz="1200" dirty="0" smtClean="0"/>
              <a:t>Esta descomposición se conoce comúnmente como descomposición térmica.</a:t>
            </a:r>
          </a:p>
          <a:p>
            <a:pPr defTabSz="879475" eaLnBrk="1" hangingPunct="1"/>
            <a:endParaRPr lang="en-US" sz="1200" dirty="0" smtClean="0"/>
          </a:p>
        </p:txBody>
      </p:sp>
      <p:sp>
        <p:nvSpPr>
          <p:cNvPr id="297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55E4EF0C-4806-4931-914D-196E1EE0D852}" type="slidenum">
              <a:rPr lang="de-DE" smtClean="0">
                <a:latin typeface="Arial" charset="0"/>
              </a:rPr>
              <a:pPr>
                <a:defRPr/>
              </a:pPr>
              <a:t>6</a:t>
            </a:fld>
            <a:endParaRPr lang="de-DE"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2D3F081-3C73-4E42-A740-A296ABD5FDEB}" type="slidenum">
              <a:rPr lang="de-DE" smtClean="0">
                <a:latin typeface="Arial" charset="0"/>
              </a:rPr>
              <a:pPr>
                <a:defRPr/>
              </a:pPr>
              <a:t>7</a:t>
            </a:fld>
            <a:endParaRPr lang="de-DE" smtClean="0">
              <a:latin typeface="Arial" charset="0"/>
            </a:endParaRPr>
          </a:p>
        </p:txBody>
      </p:sp>
      <p:sp>
        <p:nvSpPr>
          <p:cNvPr id="35843" name="Rectangle 2"/>
          <p:cNvSpPr>
            <a:spLocks noGrp="1" noRot="1" noChangeAspect="1" noChangeArrowheads="1" noTextEdit="1"/>
          </p:cNvSpPr>
          <p:nvPr>
            <p:ph type="sldImg"/>
          </p:nvPr>
        </p:nvSpPr>
        <p:spPr bwMode="auto">
          <a:xfrm>
            <a:off x="1193800" y="703263"/>
            <a:ext cx="4632325" cy="3475037"/>
          </a:xfrm>
          <a:noFill/>
          <a:ln cap="flat">
            <a:solidFill>
              <a:schemeClr val="tx1"/>
            </a:solidFill>
            <a:miter lim="800000"/>
            <a:headEnd/>
            <a:tailEnd/>
          </a:ln>
        </p:spPr>
      </p:sp>
      <p:sp>
        <p:nvSpPr>
          <p:cNvPr id="35844" name="Rectangle 3"/>
          <p:cNvSpPr>
            <a:spLocks noGrp="1" noChangeArrowheads="1"/>
          </p:cNvSpPr>
          <p:nvPr>
            <p:ph type="body" idx="1"/>
          </p:nvPr>
        </p:nvSpPr>
        <p:spPr bwMode="auto">
          <a:xfrm>
            <a:off x="935038" y="4414838"/>
            <a:ext cx="5140325" cy="4184650"/>
          </a:xfrm>
          <a:noFill/>
        </p:spPr>
        <p:txBody>
          <a:bodyPr wrap="square" lIns="92212" tIns="46107" rIns="92212" bIns="46107" numCol="1" anchor="t" anchorCtr="0" compatLnSpc="1">
            <a:prstTxWarp prst="textNoShape">
              <a:avLst/>
            </a:prstTxWarp>
          </a:bodyPr>
          <a:lstStyle/>
          <a:p>
            <a:pPr eaLnBrk="1" hangingPunct="1"/>
            <a:r>
              <a:rPr lang="en-US" i="0" dirty="0" smtClean="0"/>
              <a:t>Narración:</a:t>
            </a:r>
          </a:p>
          <a:p>
            <a:pPr eaLnBrk="1" hangingPunct="1"/>
            <a:r>
              <a:rPr lang="en-US" dirty="0" smtClean="0"/>
              <a:t>El </a:t>
            </a:r>
            <a:r>
              <a:rPr lang="en-US" dirty="0" err="1" smtClean="0"/>
              <a:t>calor</a:t>
            </a:r>
            <a:r>
              <a:rPr lang="en-US" dirty="0" smtClean="0"/>
              <a:t> </a:t>
            </a:r>
            <a:r>
              <a:rPr lang="en-US" dirty="0" err="1" smtClean="0"/>
              <a:t>emitido</a:t>
            </a:r>
            <a:r>
              <a:rPr lang="en-US" dirty="0" smtClean="0"/>
              <a:t> </a:t>
            </a:r>
            <a:r>
              <a:rPr lang="en-US" dirty="0" err="1" smtClean="0"/>
              <a:t>durante</a:t>
            </a:r>
            <a:r>
              <a:rPr lang="en-US" dirty="0" smtClean="0"/>
              <a:t> el curado de la espuma puede dar como resultado chamuscado, </a:t>
            </a:r>
            <a:r>
              <a:rPr lang="en-US" dirty="0" err="1" smtClean="0"/>
              <a:t>abrasamiento</a:t>
            </a:r>
            <a:r>
              <a:rPr lang="en-US" dirty="0" smtClean="0"/>
              <a:t> </a:t>
            </a:r>
            <a:r>
              <a:rPr lang="en-US" dirty="0" err="1" smtClean="0"/>
              <a:t>o</a:t>
            </a:r>
            <a:r>
              <a:rPr lang="en-US" dirty="0" smtClean="0"/>
              <a:t> fuego.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97B2BD4-7B71-421C-9E6A-B251EB42B836}" type="slidenum">
              <a:rPr lang="de-DE" smtClean="0">
                <a:latin typeface="Arial" charset="0"/>
              </a:rPr>
              <a:pPr>
                <a:defRPr/>
              </a:pPr>
              <a:t>8</a:t>
            </a:fld>
            <a:endParaRPr lang="de-DE" smtClean="0">
              <a:latin typeface="Arial" charset="0"/>
            </a:endParaRPr>
          </a:p>
        </p:txBody>
      </p:sp>
      <p:sp>
        <p:nvSpPr>
          <p:cNvPr id="38915" name="Rectangle 2"/>
          <p:cNvSpPr>
            <a:spLocks noGrp="1" noRot="1" noChangeAspect="1" noChangeArrowheads="1" noTextEdit="1"/>
          </p:cNvSpPr>
          <p:nvPr>
            <p:ph type="sldImg"/>
          </p:nvPr>
        </p:nvSpPr>
        <p:spPr bwMode="auto">
          <a:xfrm>
            <a:off x="1193800" y="703263"/>
            <a:ext cx="4630738" cy="3475037"/>
          </a:xfrm>
          <a:noFill/>
          <a:ln cap="flat">
            <a:solidFill>
              <a:schemeClr val="tx1"/>
            </a:solidFill>
            <a:miter lim="800000"/>
            <a:headEnd/>
            <a:tailEnd/>
          </a:ln>
        </p:spPr>
      </p:sp>
      <p:sp>
        <p:nvSpPr>
          <p:cNvPr id="38916" name="Rectangle 3"/>
          <p:cNvSpPr>
            <a:spLocks noGrp="1" noChangeArrowheads="1"/>
          </p:cNvSpPr>
          <p:nvPr>
            <p:ph type="body" idx="1"/>
          </p:nvPr>
        </p:nvSpPr>
        <p:spPr bwMode="auto">
          <a:xfrm>
            <a:off x="935038" y="4414838"/>
            <a:ext cx="5140325" cy="4184650"/>
          </a:xfrm>
          <a:noFill/>
        </p:spPr>
        <p:txBody>
          <a:bodyPr wrap="square" lIns="92212" tIns="46107" rIns="92212" bIns="46107" numCol="1" anchor="t" anchorCtr="0" compatLnSpc="1">
            <a:prstTxWarp prst="textNoShape">
              <a:avLst/>
            </a:prstTxWarp>
          </a:bodyPr>
          <a:lstStyle/>
          <a:p>
            <a:pPr eaLnBrk="1" hangingPunct="1"/>
            <a:r>
              <a:rPr lang="en-US" dirty="0" smtClean="0"/>
              <a:t>Narración:</a:t>
            </a:r>
          </a:p>
          <a:p>
            <a:pPr eaLnBrk="1" hangingPunct="1"/>
            <a:r>
              <a:rPr lang="en-US" sz="1200" dirty="0" smtClean="0"/>
              <a:t>Es necesario que se entienda claramente: </a:t>
            </a:r>
            <a:r>
              <a:rPr lang="en-US" sz="1200" b="1" dirty="0" smtClean="0"/>
              <a:t>¡El spray de </a:t>
            </a:r>
            <a:r>
              <a:rPr lang="en-US" sz="1200" b="1" dirty="0" err="1" smtClean="0"/>
              <a:t>poliuretano</a:t>
            </a:r>
            <a:r>
              <a:rPr lang="en-US" sz="1200" b="1" dirty="0" smtClean="0"/>
              <a:t> se </a:t>
            </a:r>
            <a:r>
              <a:rPr lang="en-US" sz="1200" b="1" dirty="0" err="1" smtClean="0"/>
              <a:t>puede</a:t>
            </a:r>
            <a:r>
              <a:rPr lang="en-US" sz="1200" b="1" dirty="0" smtClean="0"/>
              <a:t> quemar! </a:t>
            </a:r>
            <a:r>
              <a:rPr lang="en-US" sz="1200" dirty="0" smtClean="0"/>
              <a:t>El SPF está formulado con ignífugos para satisfacer los códigos de construcción. Sin embargo, los códigos de construcción se desarrollan para dar tiempo a los ocupantes para abandonar al edificio, no para evitar que la estructura se incendie.</a:t>
            </a:r>
          </a:p>
          <a:p>
            <a:pPr eaLnBrk="1" hangingPunct="1"/>
            <a:r>
              <a:rPr lang="en-US" dirty="0" smtClean="0"/>
              <a:t>Muchos materiales de construcción, como la madera, pueden arder. La espuma también arde.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defTabSz="879475"/>
            <a:r>
              <a:rPr lang="es-ES_tradnl" noProof="0" dirty="0" smtClean="0"/>
              <a:t>Narración:</a:t>
            </a:r>
          </a:p>
          <a:p>
            <a:pPr defTabSz="879475"/>
            <a:r>
              <a:rPr lang="es-ES_tradnl" sz="1200" noProof="0" dirty="0" smtClean="0"/>
              <a:t>Los posibles subproductos de la descomposición térmica de la espuma en spray incluyen: monóxido de carbono, dióxido de carbono, cianuro de hidrógeno, óxidos de nitrógeno, hidrocarburos, ácido </a:t>
            </a:r>
            <a:r>
              <a:rPr lang="es-ES_tradnl" sz="1200" noProof="0" dirty="0" err="1" smtClean="0"/>
              <a:t>isociánico</a:t>
            </a:r>
            <a:r>
              <a:rPr lang="es-ES_tradnl" sz="1200" noProof="0" dirty="0" smtClean="0"/>
              <a:t>, isocianato, como así también otros químicos específicos a las formulaciones. Algunos</a:t>
            </a:r>
            <a:r>
              <a:rPr lang="es-ES_tradnl" sz="1200" baseline="0" noProof="0" dirty="0" smtClean="0"/>
              <a:t> de estos </a:t>
            </a:r>
            <a:r>
              <a:rPr lang="es-ES_tradnl" sz="1200" noProof="0" dirty="0" smtClean="0"/>
              <a:t>subproductos</a:t>
            </a:r>
            <a:r>
              <a:rPr lang="es-ES_tradnl" sz="1200" baseline="0" noProof="0" dirty="0" smtClean="0"/>
              <a:t> son químicos potencialmente peligrosos. </a:t>
            </a:r>
            <a:endParaRPr lang="es-ES_tradnl" sz="1200" noProof="0" dirty="0" smtClean="0"/>
          </a:p>
          <a:p>
            <a:pPr defTabSz="879475" eaLnBrk="1" hangingPunct="1"/>
            <a:r>
              <a:rPr lang="es-ES_tradnl" sz="1200" noProof="0" dirty="0" smtClean="0"/>
              <a:t>Cuando la espuma arde en un espacio cerrado, estos químicos podrían desplazar el oxígeno y crear una atmós</a:t>
            </a:r>
            <a:r>
              <a:rPr lang="es-ES_tradnl" noProof="0" dirty="0" smtClean="0"/>
              <a:t>fera potencialmente peligrosa.</a:t>
            </a:r>
          </a:p>
          <a:p>
            <a:pPr defTabSz="879475" eaLnBrk="1" hangingPunct="1"/>
            <a:endParaRPr lang="es-ES_tradnl" noProof="0" dirty="0" smtClean="0"/>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190BBE0-EE76-4FFB-BB3E-2DA501BB546C}" type="slidenum">
              <a:rPr lang="de-DE" smtClean="0">
                <a:latin typeface="Arial" charset="0"/>
              </a:rPr>
              <a:pPr>
                <a:defRPr/>
              </a:pPr>
              <a:t>9</a:t>
            </a:fld>
            <a:endParaRPr lang="de-DE"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53D40FD-DD2D-42A9-B10D-64E17D1809F0}" type="slidenum">
              <a:rPr lang="de-DE" smtClean="0">
                <a:latin typeface="Arial" charset="0"/>
              </a:rPr>
              <a:pPr>
                <a:defRPr/>
              </a:pPr>
              <a:t>10</a:t>
            </a:fld>
            <a:endParaRPr lang="de-DE" smtClean="0">
              <a:latin typeface="Arial" charset="0"/>
            </a:endParaRPr>
          </a:p>
        </p:txBody>
      </p:sp>
      <p:sp>
        <p:nvSpPr>
          <p:cNvPr id="36867" name="Rectangle 2"/>
          <p:cNvSpPr>
            <a:spLocks noGrp="1" noRot="1" noChangeAspect="1" noChangeArrowheads="1" noTextEdit="1"/>
          </p:cNvSpPr>
          <p:nvPr>
            <p:ph type="sldImg"/>
          </p:nvPr>
        </p:nvSpPr>
        <p:spPr bwMode="auto">
          <a:xfrm>
            <a:off x="1193800" y="703263"/>
            <a:ext cx="4630738" cy="3475037"/>
          </a:xfrm>
          <a:noFill/>
          <a:ln cap="flat">
            <a:solidFill>
              <a:schemeClr val="tx1"/>
            </a:solidFill>
            <a:miter lim="800000"/>
            <a:headEnd/>
            <a:tailEnd/>
          </a:ln>
        </p:spPr>
      </p:sp>
      <p:sp>
        <p:nvSpPr>
          <p:cNvPr id="36868" name="Rectangle 3"/>
          <p:cNvSpPr>
            <a:spLocks noGrp="1" noChangeArrowheads="1"/>
          </p:cNvSpPr>
          <p:nvPr>
            <p:ph type="body" idx="1"/>
          </p:nvPr>
        </p:nvSpPr>
        <p:spPr bwMode="auto">
          <a:xfrm>
            <a:off x="935038" y="4414838"/>
            <a:ext cx="5140325" cy="4184650"/>
          </a:xfrm>
          <a:noFill/>
        </p:spPr>
        <p:txBody>
          <a:bodyPr wrap="square" lIns="92212" tIns="46107" rIns="92212" bIns="46107" numCol="1" anchor="t" anchorCtr="0" compatLnSpc="1">
            <a:prstTxWarp prst="textNoShape">
              <a:avLst/>
            </a:prstTxWarp>
          </a:bodyPr>
          <a:lstStyle/>
          <a:p>
            <a:pPr eaLnBrk="1" hangingPunct="1"/>
            <a:r>
              <a:rPr lang="es-ES_tradnl" i="0" noProof="0" dirty="0" smtClean="0"/>
              <a:t>Narración:</a:t>
            </a:r>
          </a:p>
          <a:p>
            <a:pPr eaLnBrk="1" hangingPunct="1">
              <a:spcBef>
                <a:spcPct val="0"/>
              </a:spcBef>
            </a:pPr>
            <a:r>
              <a:rPr lang="es-ES_tradnl" sz="1200" noProof="0" dirty="0" smtClean="0"/>
              <a:t>Como</a:t>
            </a:r>
            <a:r>
              <a:rPr lang="es-ES_tradnl" sz="1200" baseline="0" noProof="0" dirty="0" smtClean="0"/>
              <a:t> se mencionó antes, la </a:t>
            </a:r>
            <a:r>
              <a:rPr lang="es-ES_tradnl" sz="1200" noProof="0" dirty="0" smtClean="0"/>
              <a:t>descomposición térmica puede ocurrir mientras se rocía</a:t>
            </a:r>
            <a:r>
              <a:rPr lang="es-ES_tradnl" sz="1200" baseline="0" noProof="0" dirty="0" smtClean="0"/>
              <a:t>. Considere los siguientes pasos preventivos. </a:t>
            </a:r>
            <a:r>
              <a:rPr lang="es-ES_tradnl" sz="1200" noProof="0" dirty="0" smtClean="0"/>
              <a:t>Siga las instrucciones del fabricante del SPF para el grosor de la aplicación y otros consejos. Evite rociar demasiado en una sola pasada</a:t>
            </a:r>
            <a:r>
              <a:rPr lang="es-ES_tradnl" sz="1200" baseline="0" noProof="0" dirty="0" smtClean="0"/>
              <a:t>. </a:t>
            </a:r>
            <a:endParaRPr lang="es-ES_tradnl" sz="1200" noProof="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s-ES_tradnl" sz="1200" noProof="0" dirty="0" smtClean="0"/>
              <a:t>Si se aplica demasiada espuma, se puede calentar lo suficiente en el centro de la espuma como para causar la descomposición térmica.  Deje pasar un tiempo de enfriamiento suficiente entre pasadas de acuerdo con las instrucciones del fabricante. </a:t>
            </a:r>
            <a:endParaRPr lang="es-ES_tradnl" sz="1200" baseline="0" noProof="0"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s-ES_tradnl" sz="1200" noProof="0" dirty="0" smtClean="0"/>
          </a:p>
          <a:p>
            <a:pPr eaLnBrk="1" hangingPunct="1"/>
            <a:endParaRPr lang="es-ES_tradnl" noProof="0" dirty="0"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jpe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jpe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 Id="rId4" Type="http://schemas.openxmlformats.org/officeDocument/2006/relationships/image" Target="../media/image2.jpe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p:cNvPicPr>
            <a:picLocks noChangeAspect="1" noChangeArrowheads="1"/>
          </p:cNvPicPr>
          <p:nvPr/>
        </p:nvPicPr>
        <p:blipFill>
          <a:blip r:embed="rId2" cstate="email">
            <a:extLst>
              <a:ext uri="{28A0092B-C50C-407E-A947-70E740481C1C}">
                <a14:useLocalDpi xmlns:a14="http://schemas.microsoft.com/office/drawing/2010/main"/>
              </a:ext>
            </a:extLst>
          </a:blip>
          <a:srcRect b="14514"/>
          <a:stretch>
            <a:fillRect/>
          </a:stretch>
        </p:blipFill>
        <p:spPr bwMode="auto">
          <a:xfrm>
            <a:off x="0" y="-4763"/>
            <a:ext cx="9144000" cy="5872163"/>
          </a:xfrm>
          <a:prstGeom prst="rect">
            <a:avLst/>
          </a:prstGeom>
          <a:noFill/>
          <a:ln w="9525">
            <a:noFill/>
            <a:miter lim="800000"/>
            <a:headEnd/>
            <a:tailEnd/>
          </a:ln>
        </p:spPr>
      </p:pic>
      <p:pic>
        <p:nvPicPr>
          <p:cNvPr id="5" name="Picture 7" descr="CPI_Vert.JPG"/>
          <p:cNvPicPr>
            <a:picLocks noChangeAspect="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7543800" y="5943600"/>
            <a:ext cx="1330325" cy="841375"/>
          </a:xfrm>
          <a:prstGeom prst="rect">
            <a:avLst/>
          </a:prstGeom>
          <a:noFill/>
          <a:ln w="9525">
            <a:noFill/>
            <a:miter lim="800000"/>
            <a:headEnd/>
            <a:tailEnd/>
          </a:ln>
        </p:spPr>
      </p:pic>
      <p:sp>
        <p:nvSpPr>
          <p:cNvPr id="3074" name="Rectangle 2"/>
          <p:cNvSpPr>
            <a:spLocks noGrp="1" noChangeArrowheads="1"/>
          </p:cNvSpPr>
          <p:nvPr>
            <p:ph type="ctrTitle"/>
          </p:nvPr>
        </p:nvSpPr>
        <p:spPr>
          <a:xfrm>
            <a:off x="2057400" y="990600"/>
            <a:ext cx="6781800" cy="1012825"/>
          </a:xfrm>
        </p:spPr>
        <p:txBody>
          <a:bodyPr/>
          <a:lstStyle>
            <a:lvl1pPr>
              <a:defRPr sz="2800" b="0">
                <a:solidFill>
                  <a:schemeClr val="tx1"/>
                </a:solidFill>
              </a:defRPr>
            </a:lvl1pPr>
          </a:lstStyle>
          <a:p>
            <a:r>
              <a:rPr lang="en-US" dirty="0" smtClean="0"/>
              <a:t>Click to edit Master title style</a:t>
            </a:r>
            <a:endParaRPr lang="en-US" dirty="0"/>
          </a:p>
        </p:txBody>
      </p:sp>
      <p:sp>
        <p:nvSpPr>
          <p:cNvPr id="3075" name="Rectangle 3"/>
          <p:cNvSpPr>
            <a:spLocks noGrp="1" noChangeArrowheads="1"/>
          </p:cNvSpPr>
          <p:nvPr>
            <p:ph type="subTitle" idx="1"/>
          </p:nvPr>
        </p:nvSpPr>
        <p:spPr>
          <a:xfrm>
            <a:off x="2438400" y="2209800"/>
            <a:ext cx="6400800" cy="838200"/>
          </a:xfrm>
        </p:spPr>
        <p:txBody>
          <a:bodyPr/>
          <a:lstStyle>
            <a:lvl1pPr marL="0" indent="0" algn="r">
              <a:buFontTx/>
              <a:buNone/>
              <a:defRPr sz="2400">
                <a:solidFill>
                  <a:schemeClr val="bg2"/>
                </a:solidFill>
              </a:defRPr>
            </a:lvl1pPr>
          </a:lstStyle>
          <a:p>
            <a:r>
              <a:rPr lang="en-US" dirty="0" smtClean="0"/>
              <a:t>Click to edit Master subtitle style</a:t>
            </a:r>
            <a:endParaRPr lang="en-US" dirty="0"/>
          </a:p>
        </p:txBody>
      </p:sp>
      <p:sp>
        <p:nvSpPr>
          <p:cNvPr id="6" name="Rectangle 4"/>
          <p:cNvSpPr>
            <a:spLocks noGrp="1" noChangeArrowheads="1"/>
          </p:cNvSpPr>
          <p:nvPr>
            <p:ph type="dt" sz="half" idx="10"/>
          </p:nvPr>
        </p:nvSpPr>
        <p:spPr bwMode="auto">
          <a:xfrm>
            <a:off x="6705600" y="361950"/>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a:latin typeface="Arial" charset="0"/>
                <a:cs typeface="Arial" pitchFamily="34" charset="0"/>
              </a:defRPr>
            </a:lvl1pPr>
          </a:lstStyle>
          <a:p>
            <a:pPr>
              <a:defRPr/>
            </a:pPr>
            <a:endParaRPr lang="en-US"/>
          </a:p>
        </p:txBody>
      </p:sp>
      <p:sp>
        <p:nvSpPr>
          <p:cNvPr id="7" name="Footer Placeholder 6"/>
          <p:cNvSpPr>
            <a:spLocks noGrp="1" noChangeArrowheads="1"/>
          </p:cNvSpPr>
          <p:nvPr>
            <p:ph type="ftr" sz="quarter" idx="11"/>
          </p:nvPr>
        </p:nvSpPr>
        <p:spPr bwMode="auto">
          <a:xfrm>
            <a:off x="0" y="6381750"/>
            <a:ext cx="91440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a:latin typeface="Arial" charset="0"/>
                <a:cs typeface="Arial" pitchFamily="34" charset="0"/>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a:off x="3914775" y="2322513"/>
            <a:ext cx="4835525" cy="1587"/>
          </a:xfrm>
          <a:prstGeom prst="line">
            <a:avLst/>
          </a:prstGeom>
          <a:ln>
            <a:solidFill>
              <a:srgbClr val="E17D36"/>
            </a:solidFill>
          </a:ln>
          <a:effectLst/>
        </p:spPr>
        <p:style>
          <a:lnRef idx="2">
            <a:schemeClr val="accent1"/>
          </a:lnRef>
          <a:fillRef idx="0">
            <a:schemeClr val="accent1"/>
          </a:fillRef>
          <a:effectRef idx="1">
            <a:schemeClr val="accent1"/>
          </a:effectRef>
          <a:fontRef idx="minor">
            <a:schemeClr val="tx1"/>
          </a:fontRef>
        </p:style>
      </p:cxnSp>
      <p:pic>
        <p:nvPicPr>
          <p:cNvPr id="6" name="Picture 4"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sp>
        <p:nvSpPr>
          <p:cNvPr id="10" name="Title 1"/>
          <p:cNvSpPr>
            <a:spLocks noGrp="1"/>
          </p:cNvSpPr>
          <p:nvPr>
            <p:ph type="title"/>
          </p:nvPr>
        </p:nvSpPr>
        <p:spPr>
          <a:xfrm>
            <a:off x="3915364" y="546101"/>
            <a:ext cx="4834936" cy="1714500"/>
          </a:xfrm>
          <a:prstGeom prst="rect">
            <a:avLst/>
          </a:prstGeom>
        </p:spPr>
        <p:txBody>
          <a:bodyPr anchor="b">
            <a:normAutofit/>
          </a:bodyPr>
          <a:lstStyle>
            <a:lvl1pPr algn="l">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11" name="Content Placeholder 2"/>
          <p:cNvSpPr>
            <a:spLocks noGrp="1"/>
          </p:cNvSpPr>
          <p:nvPr>
            <p:ph idx="1"/>
          </p:nvPr>
        </p:nvSpPr>
        <p:spPr>
          <a:xfrm>
            <a:off x="3915364" y="2552700"/>
            <a:ext cx="4834936" cy="40513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676400" y="381000"/>
            <a:ext cx="6400800" cy="533400"/>
          </a:xfrm>
          <a:prstGeom prst="rect">
            <a:avLst/>
          </a:prstGeom>
          <a:noFill/>
          <a:ln w="9525">
            <a:noFill/>
            <a:miter lim="800000"/>
            <a:headEnd/>
            <a:tailEnd/>
          </a:ln>
        </p:spPr>
        <p:txBody>
          <a:bodyPr/>
          <a:lstStyle>
            <a:lvl1pPr>
              <a:defRPr sz="2800"/>
            </a:lvl1pPr>
          </a:lstStyle>
          <a:p>
            <a:pPr lvl="0"/>
            <a:r>
              <a:rPr lang="en-US" dirty="0" smtClean="0"/>
              <a:t>Click to edit Master title style</a:t>
            </a:r>
          </a:p>
        </p:txBody>
      </p:sp>
      <p:sp>
        <p:nvSpPr>
          <p:cNvPr id="6" name="Rectangle 3"/>
          <p:cNvSpPr>
            <a:spLocks noGrp="1" noChangeArrowheads="1"/>
          </p:cNvSpPr>
          <p:nvPr>
            <p:ph idx="1"/>
          </p:nvPr>
        </p:nvSpPr>
        <p:spPr bwMode="auto">
          <a:xfrm>
            <a:off x="762000" y="1524000"/>
            <a:ext cx="7543800" cy="3840163"/>
          </a:xfrm>
          <a:prstGeom prst="rect">
            <a:avLst/>
          </a:prstGeom>
          <a:noFill/>
          <a:ln w="9525">
            <a:noFill/>
            <a:miter lim="800000"/>
            <a:headEnd/>
            <a:tailEnd/>
          </a:ln>
        </p:spPr>
        <p:txBody>
          <a:bodyPr/>
          <a:lstStyle/>
          <a:p>
            <a:pPr lvl="0"/>
            <a:r>
              <a:rPr lang="en-US" noProof="0" dirty="0" smtClean="0"/>
              <a:t>Click to edit Master text styles</a:t>
            </a:r>
          </a:p>
        </p:txBody>
      </p:sp>
      <p:sp>
        <p:nvSpPr>
          <p:cNvPr id="4" name="Rectangle 6"/>
          <p:cNvSpPr>
            <a:spLocks noGrp="1" noChangeArrowheads="1"/>
          </p:cNvSpPr>
          <p:nvPr>
            <p:ph type="sldNum" sz="quarter" idx="10"/>
          </p:nvPr>
        </p:nvSpPr>
        <p:spPr>
          <a:xfrm>
            <a:off x="0" y="6324600"/>
            <a:ext cx="9144000" cy="533400"/>
          </a:xfrm>
          <a:prstGeom prst="rect">
            <a:avLst/>
          </a:prstGeom>
        </p:spPr>
        <p:txBody>
          <a:bodyPr/>
          <a:lstStyle>
            <a:lvl1pPr>
              <a:defRPr/>
            </a:lvl1pPr>
          </a:lstStyle>
          <a:p>
            <a:pPr>
              <a:defRPr/>
            </a:pPr>
            <a:fld id="{6CC0D88F-7496-4ABD-9EB7-070390E5C18B}"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2" descr="LL-small.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6" name="Straight Connector 5"/>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0"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488269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2"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0456213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pic>
        <p:nvPicPr>
          <p:cNvPr id="6" name="Picture 2" descr="C:\Users\Hpalfrey\Desktop\CPI Logo.jpg"/>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6324600" y="6072188"/>
            <a:ext cx="2590800" cy="569912"/>
          </a:xfrm>
          <a:prstGeom prst="rect">
            <a:avLst/>
          </a:prstGeom>
          <a:noFill/>
          <a:ln w="9525">
            <a:noFill/>
            <a:miter lim="800000"/>
            <a:headEnd/>
            <a:tailEnd/>
          </a:ln>
        </p:spPr>
      </p:pic>
      <p:sp>
        <p:nvSpPr>
          <p:cNvPr id="3"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4"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847221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pic>
        <p:nvPicPr>
          <p:cNvPr id="7" name="Picture 3"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cxnSp>
        <p:nvCxnSpPr>
          <p:cNvPr id="8" name="Straight Connector 7"/>
          <p:cNvCxnSpPr/>
          <p:nvPr/>
        </p:nvCxnSpPr>
        <p:spPr>
          <a:xfrm rot="16200000" flipH="1">
            <a:off x="1479550" y="3517900"/>
            <a:ext cx="4597400" cy="0"/>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5" name="Title 1"/>
          <p:cNvSpPr>
            <a:spLocks noGrp="1"/>
          </p:cNvSpPr>
          <p:nvPr>
            <p:ph type="title"/>
          </p:nvPr>
        </p:nvSpPr>
        <p:spPr>
          <a:xfrm>
            <a:off x="381000" y="1290637"/>
            <a:ext cx="3244266" cy="4525962"/>
          </a:xfrm>
          <a:prstGeom prst="rect">
            <a:avLst/>
          </a:prstGeom>
        </p:spPr>
        <p:txBody>
          <a:bodyPr anchor="t">
            <a:normAutofit/>
          </a:bodyPr>
          <a:lstStyle>
            <a:lvl1pPr algn="r">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6"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899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4" name="Picture 3"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12"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13"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571406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51468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676400" y="381000"/>
            <a:ext cx="6400800" cy="533400"/>
          </a:xfrm>
          <a:prstGeom prst="rect">
            <a:avLst/>
          </a:prstGeom>
          <a:noFill/>
          <a:ln w="9525">
            <a:noFill/>
            <a:miter lim="800000"/>
            <a:headEnd/>
            <a:tailEnd/>
          </a:ln>
        </p:spPr>
        <p:txBody>
          <a:bodyPr/>
          <a:lstStyle>
            <a:lvl1pPr>
              <a:defRPr sz="2800"/>
            </a:lvl1pPr>
          </a:lstStyle>
          <a:p>
            <a:pPr lvl="0"/>
            <a:r>
              <a:rPr lang="en-US" dirty="0" smtClean="0"/>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845E19D6-9809-44A9-B914-85F78CCC12CA}"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8605827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a:off x="3914775" y="2322513"/>
            <a:ext cx="4835525" cy="1587"/>
          </a:xfrm>
          <a:prstGeom prst="line">
            <a:avLst/>
          </a:prstGeom>
          <a:ln>
            <a:solidFill>
              <a:srgbClr val="E17D36"/>
            </a:solidFill>
          </a:ln>
          <a:effectLst/>
        </p:spPr>
        <p:style>
          <a:lnRef idx="2">
            <a:schemeClr val="accent1"/>
          </a:lnRef>
          <a:fillRef idx="0">
            <a:schemeClr val="accent1"/>
          </a:fillRef>
          <a:effectRef idx="1">
            <a:schemeClr val="accent1"/>
          </a:effectRef>
          <a:fontRef idx="minor">
            <a:schemeClr val="tx1"/>
          </a:fontRef>
        </p:style>
      </p:cxnSp>
      <p:pic>
        <p:nvPicPr>
          <p:cNvPr id="6" name="Picture 4"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sp>
        <p:nvSpPr>
          <p:cNvPr id="10" name="Title 1"/>
          <p:cNvSpPr>
            <a:spLocks noGrp="1"/>
          </p:cNvSpPr>
          <p:nvPr>
            <p:ph type="title"/>
          </p:nvPr>
        </p:nvSpPr>
        <p:spPr>
          <a:xfrm>
            <a:off x="3915364" y="546101"/>
            <a:ext cx="4834936" cy="1714500"/>
          </a:xfrm>
          <a:prstGeom prst="rect">
            <a:avLst/>
          </a:prstGeom>
        </p:spPr>
        <p:txBody>
          <a:bodyPr anchor="b">
            <a:normAutofit/>
          </a:bodyPr>
          <a:lstStyle>
            <a:lvl1pPr algn="l">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11" name="Content Placeholder 2"/>
          <p:cNvSpPr>
            <a:spLocks noGrp="1"/>
          </p:cNvSpPr>
          <p:nvPr>
            <p:ph idx="1"/>
          </p:nvPr>
        </p:nvSpPr>
        <p:spPr>
          <a:xfrm>
            <a:off x="3915364" y="2552700"/>
            <a:ext cx="4834936" cy="40513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6195559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4674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12775" y="546818"/>
            <a:ext cx="8220075" cy="546970"/>
          </a:xfrm>
        </p:spPr>
        <p:txBody>
          <a:bodyPr/>
          <a:lstStyle>
            <a:lvl1pPr>
              <a:defRPr sz="3200"/>
            </a:lvl1pPr>
          </a:lstStyle>
          <a:p>
            <a:r>
              <a:rPr lang="en-US" dirty="0" smtClean="0"/>
              <a:t>Click to edit Master title style</a:t>
            </a:r>
            <a:endParaRPr lang="en-US" dirty="0"/>
          </a:p>
        </p:txBody>
      </p:sp>
      <p:sp>
        <p:nvSpPr>
          <p:cNvPr id="3" name="Content Placeholder 2"/>
          <p:cNvSpPr>
            <a:spLocks noGrp="1"/>
          </p:cNvSpPr>
          <p:nvPr>
            <p:ph sz="half" idx="1"/>
          </p:nvPr>
        </p:nvSpPr>
        <p:spPr>
          <a:xfrm>
            <a:off x="612775" y="1428750"/>
            <a:ext cx="4033838" cy="4738688"/>
          </a:xfrm>
        </p:spPr>
        <p:txBody>
          <a:bodyPr/>
          <a:lstStyle>
            <a:lvl1pPr>
              <a:defRPr sz="3200"/>
            </a:lvl1pPr>
            <a:lvl2pPr>
              <a:defRPr sz="3200"/>
            </a:lvl2pPr>
            <a:lvl3pPr>
              <a:defRPr sz="3200"/>
            </a:lvl3pPr>
            <a:lvl4pPr>
              <a:defRPr sz="3200"/>
            </a:lvl4pPr>
            <a:lvl5pPr>
              <a:defRPr sz="3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799013" y="1428750"/>
            <a:ext cx="4033837" cy="4738688"/>
          </a:xfrm>
        </p:spPr>
        <p:txBody>
          <a:bodyPr/>
          <a:lstStyle>
            <a:lvl1pPr>
              <a:defRPr sz="3200"/>
            </a:lvl1pPr>
            <a:lvl2pPr>
              <a:defRPr sz="3200"/>
            </a:lvl2pPr>
            <a:lvl3pPr>
              <a:defRPr sz="3200"/>
            </a:lvl3pPr>
            <a:lvl4pPr>
              <a:defRPr sz="3200"/>
            </a:lvl4pPr>
            <a:lvl5pPr>
              <a:defRPr sz="3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2" descr="LL-small.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6" name="Straight Connector 5"/>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pic>
        <p:nvPicPr>
          <p:cNvPr id="7" name="Picture 7" descr="CPI_Vert.JPG"/>
          <p:cNvPicPr>
            <a:picLocks noChangeAspect="1"/>
          </p:cNvPicPr>
          <p:nvPr userDrawn="1"/>
        </p:nvPicPr>
        <p:blipFill>
          <a:blip r:embed="rId4" cstate="email">
            <a:extLst>
              <a:ext uri="{28A0092B-C50C-407E-A947-70E740481C1C}">
                <a14:useLocalDpi xmlns:a14="http://schemas.microsoft.com/office/drawing/2010/main"/>
              </a:ext>
            </a:extLst>
          </a:blip>
          <a:srcRect/>
          <a:stretch>
            <a:fillRect/>
          </a:stretch>
        </p:blipFill>
        <p:spPr bwMode="auto">
          <a:xfrm>
            <a:off x="7543800" y="5943600"/>
            <a:ext cx="1330325" cy="841375"/>
          </a:xfrm>
          <a:prstGeom prst="rect">
            <a:avLst/>
          </a:prstGeom>
          <a:noFill/>
          <a:ln w="9525">
            <a:noFill/>
            <a:miter lim="800000"/>
            <a:headEnd/>
            <a:tailEnd/>
          </a:ln>
        </p:spPr>
      </p:pic>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0"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2"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3"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4"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pic>
        <p:nvPicPr>
          <p:cNvPr id="7" name="Picture 3"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cxnSp>
        <p:nvCxnSpPr>
          <p:cNvPr id="8" name="Straight Connector 7"/>
          <p:cNvCxnSpPr/>
          <p:nvPr/>
        </p:nvCxnSpPr>
        <p:spPr>
          <a:xfrm rot="16200000" flipH="1">
            <a:off x="1479550" y="3517900"/>
            <a:ext cx="4597400" cy="0"/>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5" name="Title 1"/>
          <p:cNvSpPr>
            <a:spLocks noGrp="1"/>
          </p:cNvSpPr>
          <p:nvPr>
            <p:ph type="title"/>
          </p:nvPr>
        </p:nvSpPr>
        <p:spPr>
          <a:xfrm>
            <a:off x="381000" y="1290637"/>
            <a:ext cx="3244266" cy="4525962"/>
          </a:xfrm>
          <a:prstGeom prst="rect">
            <a:avLst/>
          </a:prstGeom>
        </p:spPr>
        <p:txBody>
          <a:bodyPr anchor="t">
            <a:normAutofit/>
          </a:bodyPr>
          <a:lstStyle>
            <a:lvl1pPr algn="r">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6"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4" name="Picture 3"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12"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13"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image" Target="../media/image4.jpe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theme" Target="../theme/theme2.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5" Type="http://schemas.openxmlformats.org/officeDocument/2006/relationships/slideLayout" Target="../slideLayouts/slideLayout18.xml"/><Relationship Id="rId10" Type="http://schemas.openxmlformats.org/officeDocument/2006/relationships/theme" Target="../theme/theme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7"/>
          <p:cNvPicPr>
            <a:picLocks noChangeAspect="1" noChangeArrowheads="1"/>
          </p:cNvPicPr>
          <p:nvPr/>
        </p:nvPicPr>
        <p:blipFill>
          <a:blip r:embed="rId5" cstate="email">
            <a:extLst>
              <a:ext uri="{28A0092B-C50C-407E-A947-70E740481C1C}">
                <a14:useLocalDpi xmlns:a14="http://schemas.microsoft.com/office/drawing/2010/main"/>
              </a:ext>
            </a:extLst>
          </a:blip>
          <a:srcRect t="11075" b="13300"/>
          <a:stretch>
            <a:fillRect/>
          </a:stretch>
        </p:blipFill>
        <p:spPr bwMode="auto">
          <a:xfrm>
            <a:off x="0" y="0"/>
            <a:ext cx="9144000" cy="51816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1676400" y="381000"/>
            <a:ext cx="6400800" cy="533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762000" y="1524000"/>
            <a:ext cx="7543800" cy="38401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p:txBody>
      </p:sp>
      <p:sp>
        <p:nvSpPr>
          <p:cNvPr id="1030" name="Rectangle 6"/>
          <p:cNvSpPr>
            <a:spLocks noGrp="1" noChangeArrowheads="1"/>
          </p:cNvSpPr>
          <p:nvPr>
            <p:ph type="sldNum" sz="quarter" idx="4"/>
          </p:nvPr>
        </p:nvSpPr>
        <p:spPr bwMode="auto">
          <a:xfrm>
            <a:off x="0" y="6324600"/>
            <a:ext cx="9144000" cy="53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Arial" pitchFamily="34" charset="0"/>
              </a:defRPr>
            </a:lvl1pPr>
          </a:lstStyle>
          <a:p>
            <a:pPr>
              <a:defRPr/>
            </a:pPr>
            <a:fld id="{EB4E63E4-9068-43CF-95E1-01D8AA4123C3}" type="slidenum">
              <a:rPr lang="en-US"/>
              <a:pPr>
                <a:defRPr/>
              </a:pPr>
              <a:t>‹#›</a:t>
            </a:fld>
            <a:endParaRPr lang="en-US"/>
          </a:p>
        </p:txBody>
      </p:sp>
      <p:pic>
        <p:nvPicPr>
          <p:cNvPr id="2" name="Picture 7" descr="CPI_Vert.JPG"/>
          <p:cNvPicPr>
            <a:picLocks noChangeAspect="1"/>
          </p:cNvPicPr>
          <p:nvPr userDrawn="1"/>
        </p:nvPicPr>
        <p:blipFill>
          <a:blip r:embed="rId6" cstate="email">
            <a:extLst>
              <a:ext uri="{28A0092B-C50C-407E-A947-70E740481C1C}">
                <a14:useLocalDpi xmlns:a14="http://schemas.microsoft.com/office/drawing/2010/main"/>
              </a:ext>
            </a:extLst>
          </a:blip>
          <a:srcRect/>
          <a:stretch>
            <a:fillRect/>
          </a:stretch>
        </p:blipFill>
        <p:spPr bwMode="auto">
          <a:xfrm>
            <a:off x="7543800" y="5943600"/>
            <a:ext cx="1330325" cy="8413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41" r:id="rId1"/>
    <p:sldLayoutId id="2147483739" r:id="rId2"/>
    <p:sldLayoutId id="2147483742" r:id="rId3"/>
  </p:sldLayoutIdLst>
  <p:txStyles>
    <p:titleStyle>
      <a:lvl1pPr algn="r" rtl="0" eaLnBrk="0" fontAlgn="base" hangingPunct="0">
        <a:spcBef>
          <a:spcPct val="0"/>
        </a:spcBef>
        <a:spcAft>
          <a:spcPct val="0"/>
        </a:spcAft>
        <a:defRPr sz="2800">
          <a:solidFill>
            <a:schemeClr val="bg1"/>
          </a:solidFill>
          <a:latin typeface="+mj-lt"/>
          <a:ea typeface="+mj-ea"/>
          <a:cs typeface="+mj-cs"/>
        </a:defRPr>
      </a:lvl1pPr>
      <a:lvl2pPr algn="r" rtl="0" eaLnBrk="0" fontAlgn="base" hangingPunct="0">
        <a:spcBef>
          <a:spcPct val="0"/>
        </a:spcBef>
        <a:spcAft>
          <a:spcPct val="0"/>
        </a:spcAft>
        <a:defRPr sz="2800">
          <a:solidFill>
            <a:schemeClr val="bg1"/>
          </a:solidFill>
          <a:latin typeface="Arial" charset="0"/>
        </a:defRPr>
      </a:lvl2pPr>
      <a:lvl3pPr algn="r" rtl="0" eaLnBrk="0" fontAlgn="base" hangingPunct="0">
        <a:spcBef>
          <a:spcPct val="0"/>
        </a:spcBef>
        <a:spcAft>
          <a:spcPct val="0"/>
        </a:spcAft>
        <a:defRPr sz="2800">
          <a:solidFill>
            <a:schemeClr val="bg1"/>
          </a:solidFill>
          <a:latin typeface="Arial" charset="0"/>
        </a:defRPr>
      </a:lvl3pPr>
      <a:lvl4pPr algn="r" rtl="0" eaLnBrk="0" fontAlgn="base" hangingPunct="0">
        <a:spcBef>
          <a:spcPct val="0"/>
        </a:spcBef>
        <a:spcAft>
          <a:spcPct val="0"/>
        </a:spcAft>
        <a:defRPr sz="2800">
          <a:solidFill>
            <a:schemeClr val="bg1"/>
          </a:solidFill>
          <a:latin typeface="Arial" charset="0"/>
        </a:defRPr>
      </a:lvl4pPr>
      <a:lvl5pPr algn="r" rtl="0" eaLnBrk="0" fontAlgn="base" hangingPunct="0">
        <a:spcBef>
          <a:spcPct val="0"/>
        </a:spcBef>
        <a:spcAft>
          <a:spcPct val="0"/>
        </a:spcAft>
        <a:defRPr sz="2800">
          <a:solidFill>
            <a:schemeClr val="bg1"/>
          </a:solidFill>
          <a:latin typeface="Arial" charset="0"/>
        </a:defRPr>
      </a:lvl5pPr>
      <a:lvl6pPr marL="457200" algn="r" rtl="0" eaLnBrk="1" fontAlgn="base" hangingPunct="1">
        <a:spcBef>
          <a:spcPct val="0"/>
        </a:spcBef>
        <a:spcAft>
          <a:spcPct val="0"/>
        </a:spcAft>
        <a:defRPr sz="3200" b="1">
          <a:solidFill>
            <a:schemeClr val="bg1"/>
          </a:solidFill>
          <a:latin typeface="Arial" charset="0"/>
        </a:defRPr>
      </a:lvl6pPr>
      <a:lvl7pPr marL="914400" algn="r" rtl="0" eaLnBrk="1" fontAlgn="base" hangingPunct="1">
        <a:spcBef>
          <a:spcPct val="0"/>
        </a:spcBef>
        <a:spcAft>
          <a:spcPct val="0"/>
        </a:spcAft>
        <a:defRPr sz="3200" b="1">
          <a:solidFill>
            <a:schemeClr val="bg1"/>
          </a:solidFill>
          <a:latin typeface="Arial" charset="0"/>
        </a:defRPr>
      </a:lvl7pPr>
      <a:lvl8pPr marL="1371600" algn="r" rtl="0" eaLnBrk="1" fontAlgn="base" hangingPunct="1">
        <a:spcBef>
          <a:spcPct val="0"/>
        </a:spcBef>
        <a:spcAft>
          <a:spcPct val="0"/>
        </a:spcAft>
        <a:defRPr sz="3200" b="1">
          <a:solidFill>
            <a:schemeClr val="bg1"/>
          </a:solidFill>
          <a:latin typeface="Arial" charset="0"/>
        </a:defRPr>
      </a:lvl8pPr>
      <a:lvl9pPr marL="1828800" algn="r" rtl="0" eaLnBrk="1" fontAlgn="base" hangingPunct="1">
        <a:spcBef>
          <a:spcPct val="0"/>
        </a:spcBef>
        <a:spcAft>
          <a:spcPct val="0"/>
        </a:spcAft>
        <a:defRPr sz="3200" b="1">
          <a:solidFill>
            <a:schemeClr val="bg1"/>
          </a:solidFill>
          <a:latin typeface="Arial" charset="0"/>
        </a:defRPr>
      </a:lvl9pPr>
    </p:titleStyle>
    <p:bodyStyle>
      <a:lvl1pPr marL="342900" indent="-342900" algn="l" rtl="0" eaLnBrk="0" fontAlgn="base" hangingPunct="0">
        <a:spcBef>
          <a:spcPct val="20000"/>
        </a:spcBef>
        <a:spcAft>
          <a:spcPct val="0"/>
        </a:spcAft>
        <a:defRPr sz="2800">
          <a:solidFill>
            <a:srgbClr val="093678"/>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descr="C:\Users\Hpalfrey\Desktop\CPI Logo.jpg"/>
          <p:cNvPicPr>
            <a:picLocks noChangeAspect="1" noChangeArrowheads="1"/>
          </p:cNvPicPr>
          <p:nvPr userDrawn="1"/>
        </p:nvPicPr>
        <p:blipFill>
          <a:blip r:embed="rId12" cstate="email">
            <a:extLst>
              <a:ext uri="{28A0092B-C50C-407E-A947-70E740481C1C}">
                <a14:useLocalDpi xmlns:a14="http://schemas.microsoft.com/office/drawing/2010/main"/>
              </a:ext>
            </a:extLst>
          </a:blip>
          <a:srcRect/>
          <a:stretch>
            <a:fillRect/>
          </a:stretch>
        </p:blipFill>
        <p:spPr bwMode="auto">
          <a:xfrm>
            <a:off x="6324600" y="6072188"/>
            <a:ext cx="2590800" cy="5699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40" r:id="rId9"/>
    <p:sldLayoutId id="2147483751" r:id="rId10"/>
  </p:sldLayoutIdLst>
  <p:timing>
    <p:tnLst>
      <p:par>
        <p:cTn id="1" dur="indefinite" restart="never" nodeType="tmRoot"/>
      </p:par>
    </p:tnLst>
  </p:timing>
  <p:txStyles>
    <p:titleStyle>
      <a:lvl1pPr algn="l" defTabSz="457200" rtl="0" fontAlgn="base">
        <a:spcBef>
          <a:spcPct val="0"/>
        </a:spcBef>
        <a:spcAft>
          <a:spcPct val="0"/>
        </a:spcAft>
        <a:defRPr sz="4000" b="1" kern="1200">
          <a:solidFill>
            <a:srgbClr val="25AAC3"/>
          </a:solidFill>
          <a:latin typeface="Trebuchet MS" pitchFamily="34" charset="0"/>
          <a:ea typeface="+mj-ea"/>
          <a:cs typeface="+mj-cs"/>
        </a:defRPr>
      </a:lvl1pPr>
      <a:lvl2pPr algn="l" defTabSz="457200" rtl="0" fontAlgn="base">
        <a:spcBef>
          <a:spcPct val="0"/>
        </a:spcBef>
        <a:spcAft>
          <a:spcPct val="0"/>
        </a:spcAft>
        <a:defRPr sz="4000" b="1">
          <a:solidFill>
            <a:srgbClr val="25AAC3"/>
          </a:solidFill>
          <a:latin typeface="Trebuchet MS" pitchFamily="34" charset="0"/>
        </a:defRPr>
      </a:lvl2pPr>
      <a:lvl3pPr algn="l" defTabSz="457200" rtl="0" fontAlgn="base">
        <a:spcBef>
          <a:spcPct val="0"/>
        </a:spcBef>
        <a:spcAft>
          <a:spcPct val="0"/>
        </a:spcAft>
        <a:defRPr sz="4000" b="1">
          <a:solidFill>
            <a:srgbClr val="25AAC3"/>
          </a:solidFill>
          <a:latin typeface="Trebuchet MS" pitchFamily="34" charset="0"/>
        </a:defRPr>
      </a:lvl3pPr>
      <a:lvl4pPr algn="l" defTabSz="457200" rtl="0" fontAlgn="base">
        <a:spcBef>
          <a:spcPct val="0"/>
        </a:spcBef>
        <a:spcAft>
          <a:spcPct val="0"/>
        </a:spcAft>
        <a:defRPr sz="4000" b="1">
          <a:solidFill>
            <a:srgbClr val="25AAC3"/>
          </a:solidFill>
          <a:latin typeface="Trebuchet MS" pitchFamily="34" charset="0"/>
        </a:defRPr>
      </a:lvl4pPr>
      <a:lvl5pPr algn="l" defTabSz="457200" rtl="0" fontAlgn="base">
        <a:spcBef>
          <a:spcPct val="0"/>
        </a:spcBef>
        <a:spcAft>
          <a:spcPct val="0"/>
        </a:spcAft>
        <a:defRPr sz="4000" b="1">
          <a:solidFill>
            <a:srgbClr val="25AAC3"/>
          </a:solidFill>
          <a:latin typeface="Trebuchet MS" pitchFamily="34" charset="0"/>
        </a:defRPr>
      </a:lvl5pPr>
      <a:lvl6pPr marL="457200" algn="l" defTabSz="457200" rtl="0" fontAlgn="base">
        <a:spcBef>
          <a:spcPct val="0"/>
        </a:spcBef>
        <a:spcAft>
          <a:spcPct val="0"/>
        </a:spcAft>
        <a:defRPr sz="4000" b="1">
          <a:solidFill>
            <a:srgbClr val="25AAC3"/>
          </a:solidFill>
          <a:latin typeface="Trebuchet MS" pitchFamily="34" charset="0"/>
        </a:defRPr>
      </a:lvl6pPr>
      <a:lvl7pPr marL="914400" algn="l" defTabSz="457200" rtl="0" fontAlgn="base">
        <a:spcBef>
          <a:spcPct val="0"/>
        </a:spcBef>
        <a:spcAft>
          <a:spcPct val="0"/>
        </a:spcAft>
        <a:defRPr sz="4000" b="1">
          <a:solidFill>
            <a:srgbClr val="25AAC3"/>
          </a:solidFill>
          <a:latin typeface="Trebuchet MS" pitchFamily="34" charset="0"/>
        </a:defRPr>
      </a:lvl7pPr>
      <a:lvl8pPr marL="1371600" algn="l" defTabSz="457200" rtl="0" fontAlgn="base">
        <a:spcBef>
          <a:spcPct val="0"/>
        </a:spcBef>
        <a:spcAft>
          <a:spcPct val="0"/>
        </a:spcAft>
        <a:defRPr sz="4000" b="1">
          <a:solidFill>
            <a:srgbClr val="25AAC3"/>
          </a:solidFill>
          <a:latin typeface="Trebuchet MS" pitchFamily="34" charset="0"/>
        </a:defRPr>
      </a:lvl8pPr>
      <a:lvl9pPr marL="1828800" algn="l" defTabSz="457200" rtl="0" fontAlgn="base">
        <a:spcBef>
          <a:spcPct val="0"/>
        </a:spcBef>
        <a:spcAft>
          <a:spcPct val="0"/>
        </a:spcAft>
        <a:defRPr sz="4000" b="1">
          <a:solidFill>
            <a:srgbClr val="25AAC3"/>
          </a:solidFill>
          <a:latin typeface="Trebuchet MS" pitchFamily="34" charset="0"/>
        </a:defRPr>
      </a:lvl9pPr>
    </p:titleStyle>
    <p:bodyStyle>
      <a:lvl1pPr marL="342900" indent="-342900" algn="l" defTabSz="457200" rtl="0" fontAlgn="base">
        <a:spcBef>
          <a:spcPct val="20000"/>
        </a:spcBef>
        <a:spcAft>
          <a:spcPct val="0"/>
        </a:spcAft>
        <a:buFont typeface="Arial" charset="0"/>
        <a:buChar char="•"/>
        <a:defRPr sz="3200" kern="1200">
          <a:solidFill>
            <a:srgbClr val="254061"/>
          </a:solidFill>
          <a:latin typeface="Trebuchet MS" pitchFamily="34" charset="0"/>
          <a:ea typeface="+mn-ea"/>
          <a:cs typeface="+mn-cs"/>
        </a:defRPr>
      </a:lvl1pPr>
      <a:lvl2pPr marL="742950" indent="-285750" algn="l" defTabSz="457200" rtl="0" fontAlgn="base">
        <a:spcBef>
          <a:spcPct val="20000"/>
        </a:spcBef>
        <a:spcAft>
          <a:spcPct val="0"/>
        </a:spcAft>
        <a:buFont typeface="Arial" charset="0"/>
        <a:buChar char="–"/>
        <a:defRPr sz="2800" kern="1200">
          <a:solidFill>
            <a:srgbClr val="254061"/>
          </a:solidFill>
          <a:latin typeface="Trebuchet MS" pitchFamily="34" charset="0"/>
          <a:ea typeface="+mn-ea"/>
          <a:cs typeface="+mn-cs"/>
        </a:defRPr>
      </a:lvl2pPr>
      <a:lvl3pPr marL="1143000" indent="-228600" algn="l" defTabSz="457200" rtl="0" fontAlgn="base">
        <a:spcBef>
          <a:spcPct val="20000"/>
        </a:spcBef>
        <a:spcAft>
          <a:spcPct val="0"/>
        </a:spcAft>
        <a:buFont typeface="Arial" charset="0"/>
        <a:buChar char="•"/>
        <a:defRPr sz="2400" kern="1200">
          <a:solidFill>
            <a:srgbClr val="254061"/>
          </a:solidFill>
          <a:latin typeface="Trebuchet MS" pitchFamily="34" charset="0"/>
          <a:ea typeface="+mn-ea"/>
          <a:cs typeface="+mn-cs"/>
        </a:defRPr>
      </a:lvl3pPr>
      <a:lvl4pPr marL="1600200" indent="-228600" algn="l" defTabSz="457200" rtl="0" fontAlgn="base">
        <a:spcBef>
          <a:spcPct val="20000"/>
        </a:spcBef>
        <a:spcAft>
          <a:spcPct val="0"/>
        </a:spcAft>
        <a:buFont typeface="Arial" charset="0"/>
        <a:buChar char="–"/>
        <a:defRPr sz="2000" kern="1200">
          <a:solidFill>
            <a:srgbClr val="254061"/>
          </a:solidFill>
          <a:latin typeface="Trebuchet MS" pitchFamily="34" charset="0"/>
          <a:ea typeface="+mn-ea"/>
          <a:cs typeface="+mn-cs"/>
        </a:defRPr>
      </a:lvl4pPr>
      <a:lvl5pPr marL="2057400" indent="-228600" algn="l" defTabSz="457200" rtl="0" fontAlgn="base">
        <a:spcBef>
          <a:spcPct val="20000"/>
        </a:spcBef>
        <a:spcAft>
          <a:spcPct val="0"/>
        </a:spcAft>
        <a:buFont typeface="Arial" charset="0"/>
        <a:buChar char="»"/>
        <a:defRPr sz="2000" kern="1200">
          <a:solidFill>
            <a:srgbClr val="254061"/>
          </a:solidFill>
          <a:latin typeface="Trebuchet MS"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5029811"/>
      </p:ext>
    </p:extLst>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Lst>
  <p:timing>
    <p:tnLst>
      <p:par>
        <p:cTn id="1" dur="indefinite" restart="never" nodeType="tmRoot"/>
      </p:par>
    </p:tnLst>
  </p:timing>
  <p:hf hdr="0" ftr="0" dt="0"/>
  <p:txStyles>
    <p:titleStyle>
      <a:lvl1pPr algn="l" defTabSz="457200" rtl="0" eaLnBrk="0" fontAlgn="base" hangingPunct="0">
        <a:spcBef>
          <a:spcPct val="0"/>
        </a:spcBef>
        <a:spcAft>
          <a:spcPct val="0"/>
        </a:spcAft>
        <a:defRPr sz="4000" b="1" kern="1200">
          <a:solidFill>
            <a:srgbClr val="25AAC3"/>
          </a:solidFill>
          <a:latin typeface="Trebuchet MS" pitchFamily="34" charset="0"/>
          <a:ea typeface="+mj-ea"/>
          <a:cs typeface="+mj-cs"/>
        </a:defRPr>
      </a:lvl1pPr>
      <a:lvl2pPr algn="l" defTabSz="457200" rtl="0" eaLnBrk="0" fontAlgn="base" hangingPunct="0">
        <a:spcBef>
          <a:spcPct val="0"/>
        </a:spcBef>
        <a:spcAft>
          <a:spcPct val="0"/>
        </a:spcAft>
        <a:defRPr sz="4000" b="1">
          <a:solidFill>
            <a:srgbClr val="25AAC3"/>
          </a:solidFill>
          <a:latin typeface="Trebuchet MS" pitchFamily="34" charset="0"/>
        </a:defRPr>
      </a:lvl2pPr>
      <a:lvl3pPr algn="l" defTabSz="457200" rtl="0" eaLnBrk="0" fontAlgn="base" hangingPunct="0">
        <a:spcBef>
          <a:spcPct val="0"/>
        </a:spcBef>
        <a:spcAft>
          <a:spcPct val="0"/>
        </a:spcAft>
        <a:defRPr sz="4000" b="1">
          <a:solidFill>
            <a:srgbClr val="25AAC3"/>
          </a:solidFill>
          <a:latin typeface="Trebuchet MS" pitchFamily="34" charset="0"/>
        </a:defRPr>
      </a:lvl3pPr>
      <a:lvl4pPr algn="l" defTabSz="457200" rtl="0" eaLnBrk="0" fontAlgn="base" hangingPunct="0">
        <a:spcBef>
          <a:spcPct val="0"/>
        </a:spcBef>
        <a:spcAft>
          <a:spcPct val="0"/>
        </a:spcAft>
        <a:defRPr sz="4000" b="1">
          <a:solidFill>
            <a:srgbClr val="25AAC3"/>
          </a:solidFill>
          <a:latin typeface="Trebuchet MS" pitchFamily="34" charset="0"/>
        </a:defRPr>
      </a:lvl4pPr>
      <a:lvl5pPr algn="l" defTabSz="457200" rtl="0" eaLnBrk="0" fontAlgn="base" hangingPunct="0">
        <a:spcBef>
          <a:spcPct val="0"/>
        </a:spcBef>
        <a:spcAft>
          <a:spcPct val="0"/>
        </a:spcAft>
        <a:defRPr sz="4000" b="1">
          <a:solidFill>
            <a:srgbClr val="25AAC3"/>
          </a:solidFill>
          <a:latin typeface="Trebuchet MS" pitchFamily="34" charset="0"/>
        </a:defRPr>
      </a:lvl5pPr>
      <a:lvl6pPr marL="457200" algn="l" defTabSz="457200" rtl="0" fontAlgn="base">
        <a:spcBef>
          <a:spcPct val="0"/>
        </a:spcBef>
        <a:spcAft>
          <a:spcPct val="0"/>
        </a:spcAft>
        <a:defRPr sz="4000" b="1">
          <a:solidFill>
            <a:srgbClr val="25AAC3"/>
          </a:solidFill>
          <a:latin typeface="Trebuchet MS" pitchFamily="34" charset="0"/>
        </a:defRPr>
      </a:lvl6pPr>
      <a:lvl7pPr marL="914400" algn="l" defTabSz="457200" rtl="0" fontAlgn="base">
        <a:spcBef>
          <a:spcPct val="0"/>
        </a:spcBef>
        <a:spcAft>
          <a:spcPct val="0"/>
        </a:spcAft>
        <a:defRPr sz="4000" b="1">
          <a:solidFill>
            <a:srgbClr val="25AAC3"/>
          </a:solidFill>
          <a:latin typeface="Trebuchet MS" pitchFamily="34" charset="0"/>
        </a:defRPr>
      </a:lvl7pPr>
      <a:lvl8pPr marL="1371600" algn="l" defTabSz="457200" rtl="0" fontAlgn="base">
        <a:spcBef>
          <a:spcPct val="0"/>
        </a:spcBef>
        <a:spcAft>
          <a:spcPct val="0"/>
        </a:spcAft>
        <a:defRPr sz="4000" b="1">
          <a:solidFill>
            <a:srgbClr val="25AAC3"/>
          </a:solidFill>
          <a:latin typeface="Trebuchet MS" pitchFamily="34" charset="0"/>
        </a:defRPr>
      </a:lvl8pPr>
      <a:lvl9pPr marL="1828800" algn="l" defTabSz="457200" rtl="0" fontAlgn="base">
        <a:spcBef>
          <a:spcPct val="0"/>
        </a:spcBef>
        <a:spcAft>
          <a:spcPct val="0"/>
        </a:spcAft>
        <a:defRPr sz="4000" b="1">
          <a:solidFill>
            <a:srgbClr val="25AAC3"/>
          </a:solidFill>
          <a:latin typeface="Trebuchet MS" pitchFamily="34"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rgbClr val="254061"/>
          </a:solidFill>
          <a:latin typeface="Trebuchet MS" pitchFamily="34" charset="0"/>
          <a:ea typeface="+mn-ea"/>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rgbClr val="254061"/>
          </a:solidFill>
          <a:latin typeface="Trebuchet MS" pitchFamily="34" charset="0"/>
          <a:ea typeface="+mn-ea"/>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rgbClr val="254061"/>
          </a:solidFill>
          <a:latin typeface="Trebuchet MS" pitchFamily="34" charset="0"/>
          <a:ea typeface="+mn-ea"/>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rgbClr val="254061"/>
          </a:solidFill>
          <a:latin typeface="Trebuchet MS" pitchFamily="34" charset="0"/>
          <a:ea typeface="+mn-ea"/>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rgbClr val="254061"/>
          </a:solidFill>
          <a:latin typeface="Trebuchet MS"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10.jpeg"/><Relationship Id="rId5" Type="http://schemas.openxmlformats.org/officeDocument/2006/relationships/image" Target="../media/image4.jpe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19.png"/></Relationships>
</file>

<file path=ppt/slides/_rels/slide12.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L-small.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4800" y="4832943"/>
            <a:ext cx="4129106" cy="2025057"/>
          </a:xfrm>
          <a:prstGeom prst="rect">
            <a:avLst/>
          </a:prstGeom>
        </p:spPr>
      </p:pic>
      <p:pic>
        <p:nvPicPr>
          <p:cNvPr id="5" name="Picture 4" descr="UR.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434995" y="0"/>
            <a:ext cx="4709006" cy="1930400"/>
          </a:xfrm>
          <a:prstGeom prst="rect">
            <a:avLst/>
          </a:prstGeom>
        </p:spPr>
      </p:pic>
      <p:grpSp>
        <p:nvGrpSpPr>
          <p:cNvPr id="2" name="Group 14"/>
          <p:cNvGrpSpPr/>
          <p:nvPr/>
        </p:nvGrpSpPr>
        <p:grpSpPr>
          <a:xfrm>
            <a:off x="685800" y="1371600"/>
            <a:ext cx="8140204" cy="3657599"/>
            <a:chOff x="708372" y="2057400"/>
            <a:chExt cx="8047700" cy="2781300"/>
          </a:xfrm>
        </p:grpSpPr>
        <p:sp>
          <p:nvSpPr>
            <p:cNvPr id="6" name="Title 1"/>
            <p:cNvSpPr txBox="1">
              <a:spLocks/>
            </p:cNvSpPr>
            <p:nvPr/>
          </p:nvSpPr>
          <p:spPr>
            <a:xfrm>
              <a:off x="708372" y="2057400"/>
              <a:ext cx="8047700" cy="2781300"/>
            </a:xfrm>
            <a:prstGeom prst="rect">
              <a:avLst/>
            </a:prstGeom>
          </p:spPr>
          <p:txBody>
            <a:bodyPr anchor="ctr" anchorCtr="0">
              <a:noAutofit/>
            </a:bodyPr>
            <a:lstStyle>
              <a:lvl1pPr algn="l">
                <a:lnSpc>
                  <a:spcPct val="80000"/>
                </a:lnSpc>
                <a:buFont typeface="Arial"/>
                <a:buNone/>
                <a:defRPr sz="3600" b="1" i="0" u="none" kern="700" spc="-50">
                  <a:solidFill>
                    <a:srgbClr val="24366A"/>
                  </a:solidFill>
                  <a:latin typeface="Trebuchet MS"/>
                  <a:cs typeface="Trebuchet MS"/>
                </a:defRPr>
              </a:lvl1pPr>
            </a:lstStyle>
            <a:p>
              <a:pPr defTabSz="457200" fontAlgn="auto">
                <a:spcAft>
                  <a:spcPts val="0"/>
                </a:spcAft>
                <a:defRPr/>
              </a:pPr>
              <a:endParaRPr lang="es-ES_tradnl" dirty="0" smtClean="0"/>
            </a:p>
            <a:p>
              <a:pPr defTabSz="457200" fontAlgn="auto">
                <a:spcAft>
                  <a:spcPts val="0"/>
                </a:spcAft>
                <a:defRPr/>
              </a:pPr>
              <a:endParaRPr lang="es-ES_tradnl" dirty="0" smtClean="0"/>
            </a:p>
            <a:p>
              <a:pPr defTabSz="457200" fontAlgn="auto">
                <a:spcAft>
                  <a:spcPts val="0"/>
                </a:spcAft>
                <a:defRPr/>
              </a:pPr>
              <a:endParaRPr lang="es-ES_tradnl" dirty="0" smtClean="0"/>
            </a:p>
            <a:p>
              <a:pPr defTabSz="457200" fontAlgn="auto">
                <a:spcAft>
                  <a:spcPts val="0"/>
                </a:spcAft>
                <a:defRPr/>
              </a:pPr>
              <a:r>
                <a:rPr lang="es-ES_tradnl" dirty="0" smtClean="0"/>
                <a:t>Unidad 11:</a:t>
              </a:r>
            </a:p>
            <a:p>
              <a:pPr defTabSz="457200" fontAlgn="auto">
                <a:spcAft>
                  <a:spcPts val="0"/>
                </a:spcAft>
                <a:defRPr/>
              </a:pPr>
              <a:r>
                <a:rPr lang="es-ES_tradnl" dirty="0" smtClean="0">
                  <a:solidFill>
                    <a:srgbClr val="093678"/>
                  </a:solidFill>
                </a:rPr>
                <a:t>Descomposición térmica</a:t>
              </a:r>
            </a:p>
            <a:p>
              <a:pPr defTabSz="457200" fontAlgn="auto">
                <a:spcAft>
                  <a:spcPts val="0"/>
                </a:spcAft>
                <a:defRPr/>
              </a:pPr>
              <a:endParaRPr lang="es-ES_tradnl" sz="3200" dirty="0" smtClean="0">
                <a:solidFill>
                  <a:srgbClr val="093678"/>
                </a:solidFill>
              </a:endParaRPr>
            </a:p>
            <a:p>
              <a:pPr defTabSz="457200" fontAlgn="auto">
                <a:spcAft>
                  <a:spcPts val="0"/>
                </a:spcAft>
                <a:defRPr/>
              </a:pPr>
              <a:r>
                <a:rPr lang="es-ES_tradnl" sz="3200" dirty="0" smtClean="0">
                  <a:solidFill>
                    <a:schemeClr val="tx2"/>
                  </a:solidFill>
                </a:rPr>
                <a:t>Cuando se usa un equipo rociador</a:t>
              </a:r>
              <a:br>
                <a:rPr lang="es-ES_tradnl" sz="3200" dirty="0" smtClean="0">
                  <a:solidFill>
                    <a:schemeClr val="tx2"/>
                  </a:solidFill>
                </a:rPr>
              </a:br>
              <a:r>
                <a:rPr lang="es-ES_tradnl" sz="3200" dirty="0" smtClean="0">
                  <a:solidFill>
                    <a:schemeClr val="tx2"/>
                  </a:solidFill>
                </a:rPr>
                <a:t>de espuma de poliuretano en</a:t>
              </a:r>
              <a:br>
                <a:rPr lang="es-ES_tradnl" sz="3200" dirty="0" smtClean="0">
                  <a:solidFill>
                    <a:schemeClr val="tx2"/>
                  </a:solidFill>
                </a:rPr>
              </a:br>
              <a:r>
                <a:rPr lang="es-ES_tradnl" sz="3200" dirty="0" smtClean="0">
                  <a:solidFill>
                    <a:schemeClr val="tx2"/>
                  </a:solidFill>
                </a:rPr>
                <a:t>spray (SPF) de baja presión de dos componentes</a:t>
              </a:r>
            </a:p>
            <a:p>
              <a:pPr defTabSz="457200" fontAlgn="auto">
                <a:spcAft>
                  <a:spcPts val="0"/>
                </a:spcAft>
                <a:defRPr/>
              </a:pPr>
              <a:endParaRPr lang="es-ES_tradnl" sz="3200" dirty="0" smtClean="0">
                <a:solidFill>
                  <a:srgbClr val="093678"/>
                </a:solidFill>
              </a:endParaRPr>
            </a:p>
            <a:p>
              <a:pPr defTabSz="457200" fontAlgn="auto">
                <a:spcAft>
                  <a:spcPts val="0"/>
                </a:spcAft>
                <a:defRPr/>
              </a:pPr>
              <a:endParaRPr lang="es-ES_tradnl" sz="3200" dirty="0" smtClean="0">
                <a:solidFill>
                  <a:srgbClr val="093678"/>
                </a:solidFill>
              </a:endParaRPr>
            </a:p>
            <a:p>
              <a:pPr defTabSz="457200" fontAlgn="auto">
                <a:spcAft>
                  <a:spcPts val="0"/>
                </a:spcAft>
                <a:defRPr/>
              </a:pPr>
              <a:r>
                <a:rPr lang="es-ES_tradnl" sz="3200" dirty="0" smtClean="0"/>
                <a:t> </a:t>
              </a:r>
            </a:p>
            <a:p>
              <a:pPr lvl="0" defTabSz="457200" fontAlgn="auto">
                <a:spcAft>
                  <a:spcPts val="0"/>
                </a:spcAft>
                <a:defRPr/>
              </a:pPr>
              <a:endParaRPr lang="es-ES_tradnl" sz="3200" dirty="0" smtClean="0"/>
            </a:p>
          </p:txBody>
        </p:sp>
        <p:cxnSp>
          <p:nvCxnSpPr>
            <p:cNvPr id="7" name="Straight Connector 6"/>
            <p:cNvCxnSpPr/>
            <p:nvPr/>
          </p:nvCxnSpPr>
          <p:spPr>
            <a:xfrm rot="10800000">
              <a:off x="1549400" y="2081212"/>
              <a:ext cx="5829300" cy="15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10800000">
              <a:off x="1549400" y="4686300"/>
              <a:ext cx="5829300" cy="15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grpSp>
      <p:pic>
        <p:nvPicPr>
          <p:cNvPr id="1026" name="Picture 2" descr="C:\Users\Hpalfrey\Desktop\CPI Logo.jpg"/>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6324600" y="6071784"/>
            <a:ext cx="2590800" cy="56997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C:\Users\Daniel\Desktop\LP Training Slide Development\ideas for LP image for units\205Generic kit sketch.jpg"/>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7162800" y="2438400"/>
            <a:ext cx="1514856" cy="1533144"/>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0"/>
            <a:ext cx="8153400" cy="1143000"/>
          </a:xfrm>
        </p:spPr>
        <p:txBody>
          <a:bodyPr lIns="92066" tIns="46034" rIns="92066" bIns="46034"/>
          <a:lstStyle/>
          <a:p>
            <a:pPr fontAlgn="auto">
              <a:lnSpc>
                <a:spcPct val="90000"/>
              </a:lnSpc>
              <a:spcAft>
                <a:spcPts val="0"/>
              </a:spcAft>
              <a:defRPr/>
            </a:pPr>
            <a:r>
              <a:rPr lang="en-US" dirty="0" smtClean="0"/>
              <a:t>Evitar la </a:t>
            </a:r>
            <a:r>
              <a:rPr lang="en-US" dirty="0" err="1" smtClean="0"/>
              <a:t>descomposición</a:t>
            </a:r>
            <a:r>
              <a:rPr lang="en-US" dirty="0" smtClean="0"/>
              <a:t> </a:t>
            </a:r>
            <a:r>
              <a:rPr lang="en-US" dirty="0" err="1" smtClean="0"/>
              <a:t>térmica</a:t>
            </a:r>
            <a:endParaRPr lang="en-US" dirty="0" smtClean="0"/>
          </a:p>
        </p:txBody>
      </p:sp>
      <p:sp>
        <p:nvSpPr>
          <p:cNvPr id="13315" name="Rectangle 3"/>
          <p:cNvSpPr>
            <a:spLocks noGrp="1" noChangeArrowheads="1"/>
          </p:cNvSpPr>
          <p:nvPr>
            <p:ph idx="1"/>
          </p:nvPr>
        </p:nvSpPr>
        <p:spPr>
          <a:xfrm>
            <a:off x="381000" y="1752600"/>
            <a:ext cx="6096000" cy="4191000"/>
          </a:xfrm>
        </p:spPr>
        <p:txBody>
          <a:bodyPr wrap="square" lIns="92066" tIns="46034" rIns="92066" bIns="46034">
            <a:normAutofit/>
          </a:bodyPr>
          <a:lstStyle/>
          <a:p>
            <a:pPr indent="0" fontAlgn="auto">
              <a:spcBef>
                <a:spcPts val="600"/>
              </a:spcBef>
              <a:spcAft>
                <a:spcPts val="600"/>
              </a:spcAft>
              <a:buFont typeface="Arial"/>
              <a:buNone/>
              <a:defRPr/>
            </a:pPr>
            <a:r>
              <a:rPr lang="es-ES_tradnl" sz="2000" dirty="0" smtClean="0"/>
              <a:t>La descomposición térmica puede ocurrir mientras se rocía espuma de baja presión</a:t>
            </a:r>
            <a:r>
              <a:rPr lang="es-ES_tradnl" sz="2000" dirty="0" smtClean="0">
                <a:solidFill>
                  <a:srgbClr val="093678"/>
                </a:solidFill>
              </a:rPr>
              <a:t>.</a:t>
            </a:r>
          </a:p>
          <a:p>
            <a:pPr indent="0" fontAlgn="auto">
              <a:spcBef>
                <a:spcPts val="600"/>
              </a:spcBef>
              <a:spcAft>
                <a:spcPts val="600"/>
              </a:spcAft>
              <a:defRPr/>
            </a:pPr>
            <a:r>
              <a:rPr lang="es-ES_tradnl" sz="2000" dirty="0" smtClean="0"/>
              <a:t>Considere lo siguiente para evitar el</a:t>
            </a:r>
            <a:br>
              <a:rPr lang="es-ES_tradnl" sz="2000" dirty="0" smtClean="0"/>
            </a:br>
            <a:r>
              <a:rPr lang="es-ES_tradnl" sz="2000" dirty="0" smtClean="0"/>
              <a:t>potencial de descomposición térmica:</a:t>
            </a:r>
          </a:p>
          <a:p>
            <a:pPr marL="177800" indent="-177800" fontAlgn="auto">
              <a:spcBef>
                <a:spcPts val="600"/>
              </a:spcBef>
              <a:spcAft>
                <a:spcPts val="600"/>
              </a:spcAft>
              <a:buFont typeface="Arial" pitchFamily="34" charset="0"/>
              <a:buChar char="•"/>
              <a:defRPr/>
            </a:pPr>
            <a:r>
              <a:rPr lang="es-ES_tradnl" sz="2000" dirty="0" smtClean="0">
                <a:solidFill>
                  <a:srgbClr val="093678"/>
                </a:solidFill>
              </a:rPr>
              <a:t>consulte las instrucciones del fabricante para obtener información específica</a:t>
            </a:r>
          </a:p>
          <a:p>
            <a:pPr marL="177800" indent="-177800" fontAlgn="auto">
              <a:spcBef>
                <a:spcPts val="600"/>
              </a:spcBef>
              <a:spcAft>
                <a:spcPts val="600"/>
              </a:spcAft>
              <a:buFont typeface="Arial" pitchFamily="34" charset="0"/>
              <a:buChar char="•"/>
              <a:defRPr/>
            </a:pPr>
            <a:r>
              <a:rPr lang="es-ES_tradnl" sz="2000" dirty="0" smtClean="0">
                <a:solidFill>
                  <a:srgbClr val="093678"/>
                </a:solidFill>
              </a:rPr>
              <a:t>evite rociar con demasiado espesor en una sola pasada </a:t>
            </a:r>
            <a:r>
              <a:rPr lang="es-ES_tradnl" i="1" dirty="0" smtClean="0">
                <a:solidFill>
                  <a:srgbClr val="093678"/>
                </a:solidFill>
              </a:rPr>
              <a:t>(un máximo de 2” es común)</a:t>
            </a:r>
          </a:p>
          <a:p>
            <a:pPr marL="177800" indent="-177800" fontAlgn="auto">
              <a:spcBef>
                <a:spcPts val="600"/>
              </a:spcBef>
              <a:spcAft>
                <a:spcPts val="600"/>
              </a:spcAft>
              <a:buFont typeface="Arial" pitchFamily="34" charset="0"/>
              <a:buChar char="•"/>
              <a:defRPr/>
            </a:pPr>
            <a:r>
              <a:rPr lang="es-ES_tradnl" sz="2000" dirty="0" smtClean="0">
                <a:solidFill>
                  <a:srgbClr val="093678"/>
                </a:solidFill>
              </a:rPr>
              <a:t>deje pasar un tiempo de enfriamiento suficiente antes de aplicar la próxima pasada</a:t>
            </a:r>
            <a:endParaRPr lang="es-ES_tradnl" i="1" dirty="0" smtClean="0">
              <a:solidFill>
                <a:srgbClr val="093678"/>
              </a:solidFill>
            </a:endParaRPr>
          </a:p>
          <a:p>
            <a:pPr indent="0" fontAlgn="auto">
              <a:spcBef>
                <a:spcPts val="600"/>
              </a:spcBef>
              <a:spcAft>
                <a:spcPts val="600"/>
              </a:spcAft>
              <a:defRPr/>
            </a:pPr>
            <a:endParaRPr lang="es-ES_tradnl" sz="2000" dirty="0" smtClean="0">
              <a:solidFill>
                <a:srgbClr val="093678"/>
              </a:solidFill>
            </a:endParaRPr>
          </a:p>
          <a:p>
            <a:pPr marL="228600" lvl="1" indent="-228600" fontAlgn="auto">
              <a:spcBef>
                <a:spcPts val="600"/>
              </a:spcBef>
              <a:spcAft>
                <a:spcPts val="600"/>
              </a:spcAft>
              <a:buNone/>
              <a:defRPr/>
            </a:pPr>
            <a:endParaRPr lang="es-ES_tradnl" sz="2000" strike="sngStrike" dirty="0" smtClean="0">
              <a:solidFill>
                <a:srgbClr val="093678"/>
              </a:solidFill>
            </a:endParaRPr>
          </a:p>
        </p:txBody>
      </p:sp>
      <p:pic>
        <p:nvPicPr>
          <p:cNvPr id="5" name="Picture 3"/>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943600" y="1676400"/>
            <a:ext cx="2836528" cy="1597849"/>
          </a:xfrm>
          <a:prstGeom prst="rect">
            <a:avLst/>
          </a:prstGeom>
          <a:noFill/>
          <a:ln w="9525">
            <a:noFill/>
            <a:miter lim="800000"/>
            <a:headEnd/>
            <a:tailEnd/>
          </a:ln>
          <a:effectLst>
            <a:outerShdw blurRad="254000" dist="139700" dir="2700000" algn="tl" rotWithShape="0">
              <a:prstClr val="black">
                <a:alpha val="65000"/>
              </a:prstClr>
            </a:outerShdw>
          </a:effectLst>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685800"/>
            <a:ext cx="7162800" cy="1143000"/>
          </a:xfrm>
        </p:spPr>
        <p:txBody>
          <a:bodyPr lIns="92066" tIns="46034" rIns="92066" bIns="46034">
            <a:normAutofit fontScale="90000"/>
          </a:bodyPr>
          <a:lstStyle/>
          <a:p>
            <a:pPr fontAlgn="auto">
              <a:lnSpc>
                <a:spcPct val="90000"/>
              </a:lnSpc>
              <a:spcAft>
                <a:spcPts val="0"/>
              </a:spcAft>
              <a:defRPr/>
            </a:pPr>
            <a:r>
              <a:rPr lang="en-US" dirty="0" smtClean="0">
                <a:solidFill>
                  <a:srgbClr val="093678"/>
                </a:solidFill>
              </a:rPr>
              <a:t>Evitar la </a:t>
            </a:r>
            <a:r>
              <a:rPr lang="en-US" dirty="0" err="1" smtClean="0">
                <a:solidFill>
                  <a:srgbClr val="093678"/>
                </a:solidFill>
              </a:rPr>
              <a:t>descomposición</a:t>
            </a:r>
            <a:r>
              <a:rPr lang="en-US" dirty="0" smtClean="0">
                <a:solidFill>
                  <a:srgbClr val="093678"/>
                </a:solidFill>
              </a:rPr>
              <a:t> </a:t>
            </a:r>
            <a:r>
              <a:rPr lang="en-US" dirty="0" err="1" smtClean="0">
                <a:solidFill>
                  <a:srgbClr val="093678"/>
                </a:solidFill>
              </a:rPr>
              <a:t>térmica</a:t>
            </a:r>
            <a:r>
              <a:rPr lang="en-US" dirty="0" smtClean="0">
                <a:solidFill>
                  <a:srgbClr val="093678"/>
                </a:solidFill>
              </a:rPr>
              <a:t> – </a:t>
            </a:r>
            <a:r>
              <a:rPr lang="en-US" dirty="0" err="1" smtClean="0">
                <a:solidFill>
                  <a:srgbClr val="093678"/>
                </a:solidFill>
              </a:rPr>
              <a:t>Consideraciones</a:t>
            </a:r>
            <a:r>
              <a:rPr lang="en-US" dirty="0" smtClean="0">
                <a:solidFill>
                  <a:srgbClr val="093678"/>
                </a:solidFill>
              </a:rPr>
              <a:t> </a:t>
            </a:r>
            <a:r>
              <a:rPr lang="en-US" dirty="0" err="1" smtClean="0">
                <a:solidFill>
                  <a:srgbClr val="093678"/>
                </a:solidFill>
              </a:rPr>
              <a:t>adicionales</a:t>
            </a:r>
            <a:r>
              <a:rPr lang="en-US" dirty="0" smtClean="0"/>
              <a:t/>
            </a:r>
            <a:br>
              <a:rPr lang="en-US" dirty="0" smtClean="0"/>
            </a:br>
            <a:endParaRPr lang="en-US" dirty="0" smtClean="0"/>
          </a:p>
        </p:txBody>
      </p:sp>
      <p:sp>
        <p:nvSpPr>
          <p:cNvPr id="15363" name="Rectangle 3"/>
          <p:cNvSpPr>
            <a:spLocks noGrp="1" noChangeArrowheads="1"/>
          </p:cNvSpPr>
          <p:nvPr>
            <p:ph idx="1"/>
          </p:nvPr>
        </p:nvSpPr>
        <p:spPr>
          <a:xfrm>
            <a:off x="228600" y="1600200"/>
            <a:ext cx="7010400" cy="4800600"/>
          </a:xfrm>
        </p:spPr>
        <p:txBody>
          <a:bodyPr lIns="92066" tIns="46034" rIns="92066" bIns="46034">
            <a:normAutofit/>
          </a:bodyPr>
          <a:lstStyle/>
          <a:p>
            <a:pPr marL="285750" indent="-285750" fontAlgn="auto">
              <a:buFont typeface="Arial"/>
              <a:buNone/>
              <a:defRPr/>
            </a:pPr>
            <a:r>
              <a:rPr lang="en-US" sz="2400" dirty="0" smtClean="0"/>
              <a:t> </a:t>
            </a:r>
            <a:r>
              <a:rPr lang="en-US" sz="2400" dirty="0">
                <a:solidFill>
                  <a:srgbClr val="093678"/>
                </a:solidFill>
              </a:rPr>
              <a:t>¿Cuáles son algunas formas adicionales de ayudar a prevenir la descomposición térmica de la espuma? </a:t>
            </a:r>
          </a:p>
          <a:p>
            <a:pPr marL="857250" lvl="2" indent="-457200" fontAlgn="auto">
              <a:spcBef>
                <a:spcPts val="600"/>
              </a:spcBef>
              <a:spcAft>
                <a:spcPts val="600"/>
              </a:spcAft>
              <a:defRPr/>
            </a:pPr>
            <a:r>
              <a:rPr lang="en-US" sz="2400" dirty="0" smtClean="0">
                <a:solidFill>
                  <a:srgbClr val="093678"/>
                </a:solidFill>
              </a:rPr>
              <a:t>no soldar ni tener fuentes de ignición cerca </a:t>
            </a:r>
            <a:br>
              <a:rPr lang="en-US" sz="2400" dirty="0" smtClean="0">
                <a:solidFill>
                  <a:srgbClr val="093678"/>
                </a:solidFill>
              </a:rPr>
            </a:br>
            <a:r>
              <a:rPr lang="en-US" sz="2400" dirty="0" smtClean="0">
                <a:solidFill>
                  <a:srgbClr val="093678"/>
                </a:solidFill>
              </a:rPr>
              <a:t>de la espuma instalada hasta que esté cubierta </a:t>
            </a:r>
            <a:r>
              <a:rPr lang="en-US" sz="2400" dirty="0" err="1" smtClean="0">
                <a:solidFill>
                  <a:srgbClr val="093678"/>
                </a:solidFill>
              </a:rPr>
              <a:t>por</a:t>
            </a:r>
            <a:r>
              <a:rPr lang="en-US" sz="2400" dirty="0" smtClean="0">
                <a:solidFill>
                  <a:srgbClr val="093678"/>
                </a:solidFill>
              </a:rPr>
              <a:t> </a:t>
            </a:r>
            <a:r>
              <a:rPr lang="en-US" sz="2400" dirty="0" err="1" smtClean="0">
                <a:solidFill>
                  <a:srgbClr val="093678"/>
                </a:solidFill>
              </a:rPr>
              <a:t>una</a:t>
            </a:r>
            <a:r>
              <a:rPr lang="en-US" sz="2400" dirty="0" smtClean="0">
                <a:solidFill>
                  <a:srgbClr val="093678"/>
                </a:solidFill>
              </a:rPr>
              <a:t> barrera térmica (por ejemplo, placas de yeso)</a:t>
            </a:r>
          </a:p>
          <a:p>
            <a:pPr marL="742950" lvl="2" indent="-342900" fontAlgn="auto">
              <a:spcBef>
                <a:spcPts val="600"/>
              </a:spcBef>
              <a:spcAft>
                <a:spcPts val="600"/>
              </a:spcAft>
              <a:defRPr/>
            </a:pPr>
            <a:r>
              <a:rPr lang="en-US" sz="2400" dirty="0" smtClean="0">
                <a:solidFill>
                  <a:srgbClr val="093678"/>
                </a:solidFill>
              </a:rPr>
              <a:t> no cortar con antorcha</a:t>
            </a:r>
          </a:p>
          <a:p>
            <a:pPr marL="742950" lvl="2" indent="-342900" fontAlgn="auto">
              <a:spcBef>
                <a:spcPts val="600"/>
              </a:spcBef>
              <a:spcAft>
                <a:spcPts val="600"/>
              </a:spcAft>
              <a:defRPr/>
            </a:pPr>
            <a:r>
              <a:rPr lang="en-US" sz="2400" dirty="0" smtClean="0">
                <a:solidFill>
                  <a:srgbClr val="093678"/>
                </a:solidFill>
              </a:rPr>
              <a:t> no fumar en la zona de rociado</a:t>
            </a:r>
          </a:p>
          <a:p>
            <a:pPr marL="0" lvl="1" indent="0" fontAlgn="auto">
              <a:spcBef>
                <a:spcPts val="600"/>
              </a:spcBef>
              <a:spcAft>
                <a:spcPts val="600"/>
              </a:spcAft>
              <a:defRPr/>
            </a:pPr>
            <a:endParaRPr lang="en-US" sz="2400" dirty="0" smtClean="0">
              <a:solidFill>
                <a:srgbClr val="093678"/>
              </a:solidFill>
            </a:endParaRPr>
          </a:p>
        </p:txBody>
      </p:sp>
      <p:grpSp>
        <p:nvGrpSpPr>
          <p:cNvPr id="23556" name="Group 7"/>
          <p:cNvGrpSpPr>
            <a:grpSpLocks/>
          </p:cNvGrpSpPr>
          <p:nvPr/>
        </p:nvGrpSpPr>
        <p:grpSpPr bwMode="auto">
          <a:xfrm>
            <a:off x="7439564" y="2842524"/>
            <a:ext cx="1223142" cy="1316038"/>
            <a:chOff x="5116648" y="3048000"/>
            <a:chExt cx="3300277" cy="3221037"/>
          </a:xfrm>
        </p:grpSpPr>
        <p:pic>
          <p:nvPicPr>
            <p:cNvPr id="23557" name="Picture 3" descr="welding_circle.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5116648" y="3048000"/>
              <a:ext cx="3300277" cy="3221037"/>
            </a:xfrm>
            <a:prstGeom prst="rect">
              <a:avLst/>
            </a:prstGeom>
            <a:noFill/>
            <a:ln w="9525">
              <a:noFill/>
              <a:miter lim="800000"/>
              <a:headEnd/>
              <a:tailEnd/>
            </a:ln>
          </p:spPr>
        </p:pic>
        <p:sp>
          <p:nvSpPr>
            <p:cNvPr id="23558" name="Oval 4"/>
            <p:cNvSpPr>
              <a:spLocks noChangeArrowheads="1"/>
            </p:cNvSpPr>
            <p:nvPr/>
          </p:nvSpPr>
          <p:spPr bwMode="auto">
            <a:xfrm>
              <a:off x="5181600" y="3429000"/>
              <a:ext cx="3124200" cy="2743200"/>
            </a:xfrm>
            <a:prstGeom prst="ellipse">
              <a:avLst/>
            </a:prstGeom>
            <a:noFill/>
            <a:ln w="57150" algn="ctr">
              <a:solidFill>
                <a:srgbClr val="FF0000"/>
              </a:solidFill>
              <a:round/>
              <a:headEnd/>
              <a:tailEnd/>
            </a:ln>
          </p:spPr>
          <p:txBody>
            <a:bodyPr wrap="none" lIns="43768" tIns="21884" rIns="43768" bIns="21884" anchor="ctr"/>
            <a:lstStyle/>
            <a:p>
              <a:pPr algn="ctr" eaLnBrk="0" hangingPunct="0"/>
              <a:endParaRPr lang="en-US"/>
            </a:p>
          </p:txBody>
        </p:sp>
        <p:cxnSp>
          <p:nvCxnSpPr>
            <p:cNvPr id="23559" name="Straight Connector 6"/>
            <p:cNvCxnSpPr>
              <a:cxnSpLocks noChangeShapeType="1"/>
            </p:cNvCxnSpPr>
            <p:nvPr/>
          </p:nvCxnSpPr>
          <p:spPr bwMode="auto">
            <a:xfrm rot="5400000" flipH="1" flipV="1">
              <a:off x="5515176" y="3952081"/>
              <a:ext cx="2209800" cy="1773238"/>
            </a:xfrm>
            <a:prstGeom prst="line">
              <a:avLst/>
            </a:prstGeom>
            <a:noFill/>
            <a:ln w="76200" algn="ctr">
              <a:solidFill>
                <a:srgbClr val="FF0000"/>
              </a:solidFill>
              <a:round/>
              <a:headEnd/>
              <a:tailEnd/>
            </a:ln>
          </p:spPr>
        </p:cxnSp>
      </p:grpSp>
      <p:pic>
        <p:nvPicPr>
          <p:cNvPr id="8" name="Picture 2" descr="C:\Users\Daniel\AppData\Local\Microsoft\Windows\Temporary Internet Files\Content.Outlook\P5B45SBS\NO-SMOKING.pn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220937" y="4267200"/>
            <a:ext cx="1519473" cy="1565988"/>
          </a:xfrm>
          <a:prstGeom prst="rect">
            <a:avLst/>
          </a:prstGeom>
          <a:noFill/>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4" descr="Image 014.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2895600" y="2362200"/>
            <a:ext cx="1905000" cy="4107657"/>
          </a:xfrm>
          <a:prstGeom prst="rect">
            <a:avLst/>
          </a:prstGeom>
          <a:noFill/>
          <a:ln w="9525">
            <a:noFill/>
            <a:miter lim="800000"/>
            <a:headEnd/>
            <a:tailEnd/>
          </a:ln>
        </p:spPr>
      </p:pic>
      <p:sp>
        <p:nvSpPr>
          <p:cNvPr id="16387" name="Rectangle 2"/>
          <p:cNvSpPr>
            <a:spLocks noGrp="1" noChangeArrowheads="1"/>
          </p:cNvSpPr>
          <p:nvPr>
            <p:ph type="title"/>
          </p:nvPr>
        </p:nvSpPr>
        <p:spPr/>
        <p:txBody>
          <a:bodyPr lIns="92066" tIns="46034" rIns="92066" bIns="46034"/>
          <a:lstStyle/>
          <a:p>
            <a:pPr fontAlgn="auto">
              <a:lnSpc>
                <a:spcPct val="90000"/>
              </a:lnSpc>
              <a:spcAft>
                <a:spcPts val="0"/>
              </a:spcAft>
              <a:defRPr/>
            </a:pPr>
            <a:r>
              <a:rPr lang="en-US" dirty="0" smtClean="0">
                <a:solidFill>
                  <a:srgbClr val="093678"/>
                </a:solidFill>
              </a:rPr>
              <a:t>Extintor de </a:t>
            </a:r>
            <a:r>
              <a:rPr lang="en-US" dirty="0" err="1" smtClean="0">
                <a:solidFill>
                  <a:srgbClr val="093678"/>
                </a:solidFill>
              </a:rPr>
              <a:t>fuego</a:t>
            </a:r>
            <a:r>
              <a:rPr lang="en-US" dirty="0" smtClean="0">
                <a:solidFill>
                  <a:srgbClr val="093678"/>
                </a:solidFill>
              </a:rPr>
              <a:t> ABC</a:t>
            </a:r>
          </a:p>
        </p:txBody>
      </p:sp>
      <p:sp>
        <p:nvSpPr>
          <p:cNvPr id="24580" name="Rectangle 3"/>
          <p:cNvSpPr>
            <a:spLocks noGrp="1" noChangeArrowheads="1"/>
          </p:cNvSpPr>
          <p:nvPr>
            <p:ph idx="1"/>
          </p:nvPr>
        </p:nvSpPr>
        <p:spPr bwMode="auto">
          <a:xfrm>
            <a:off x="457200" y="1600200"/>
            <a:ext cx="8229600" cy="4343400"/>
          </a:xfrm>
          <a:noFill/>
          <a:ln>
            <a:miter lim="800000"/>
            <a:headEnd/>
            <a:tailEnd/>
          </a:ln>
        </p:spPr>
        <p:txBody>
          <a:bodyPr vert="horz" wrap="square" lIns="92066" tIns="46034" rIns="92066" bIns="46034" numCol="1" anchorCtr="0" compatLnSpc="1">
            <a:prstTxWarp prst="textNoShape">
              <a:avLst/>
            </a:prstTxWarp>
            <a:normAutofit/>
          </a:bodyPr>
          <a:lstStyle/>
          <a:p>
            <a:pPr indent="0">
              <a:spcAft>
                <a:spcPct val="0"/>
              </a:spcAft>
            </a:pPr>
            <a:r>
              <a:rPr lang="en-US" sz="2400" dirty="0" smtClean="0">
                <a:solidFill>
                  <a:srgbClr val="093678"/>
                </a:solidFill>
                <a:latin typeface="Trebuchet MS" pitchFamily="34" charset="0"/>
                <a:ea typeface="Trebuchet MS" pitchFamily="34" charset="0"/>
                <a:cs typeface="Trebuchet MS" pitchFamily="34" charset="0"/>
              </a:rPr>
              <a:t>Mantener un extintor de fuego ABC cerca de la zona de trabajo. </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fontAlgn="auto">
              <a:spcAft>
                <a:spcPts val="0"/>
              </a:spcAft>
              <a:defRPr/>
            </a:pPr>
            <a:r>
              <a:rPr lang="en-US" dirty="0" smtClean="0">
                <a:solidFill>
                  <a:srgbClr val="093678"/>
                </a:solidFill>
              </a:rPr>
              <a:t>Unidad 11 Resumen</a:t>
            </a:r>
          </a:p>
        </p:txBody>
      </p:sp>
      <p:sp>
        <p:nvSpPr>
          <p:cNvPr id="17411" name="Content Placeholder 2"/>
          <p:cNvSpPr>
            <a:spLocks noGrp="1"/>
          </p:cNvSpPr>
          <p:nvPr>
            <p:ph idx="1"/>
          </p:nvPr>
        </p:nvSpPr>
        <p:spPr>
          <a:xfrm>
            <a:off x="457200" y="1676401"/>
            <a:ext cx="7848600" cy="4343400"/>
          </a:xfrm>
        </p:spPr>
        <p:txBody>
          <a:bodyPr>
            <a:normAutofit/>
          </a:bodyPr>
          <a:lstStyle/>
          <a:p>
            <a:pPr marL="361950" indent="-361950" defTabSz="966788" fontAlgn="auto">
              <a:spcBef>
                <a:spcPts val="600"/>
              </a:spcBef>
              <a:buFont typeface="Wingdings" pitchFamily="2" charset="2"/>
              <a:buNone/>
              <a:defRPr/>
            </a:pPr>
            <a:r>
              <a:rPr lang="en-US" sz="2800" b="0" dirty="0" smtClean="0">
                <a:solidFill>
                  <a:srgbClr val="093678"/>
                </a:solidFill>
              </a:rPr>
              <a:t>En esta unidad, usted aprendió sobre:</a:t>
            </a:r>
          </a:p>
          <a:p>
            <a:pPr marL="361950" indent="-361950" defTabSz="966788" fontAlgn="auto">
              <a:spcBef>
                <a:spcPts val="600"/>
              </a:spcBef>
              <a:buFont typeface="Wingdings" pitchFamily="2" charset="2"/>
              <a:buNone/>
              <a:defRPr/>
            </a:pPr>
            <a:endParaRPr lang="en-US" sz="2800" b="0" dirty="0" smtClean="0">
              <a:solidFill>
                <a:srgbClr val="093678"/>
              </a:solidFill>
            </a:endParaRPr>
          </a:p>
          <a:p>
            <a:pPr marL="361950" indent="-361950" defTabSz="966788" fontAlgn="auto">
              <a:spcBef>
                <a:spcPts val="600"/>
              </a:spcBef>
              <a:buFont typeface="Arial" pitchFamily="34" charset="0"/>
              <a:buChar char="•"/>
              <a:defRPr/>
            </a:pPr>
            <a:r>
              <a:rPr lang="en-US" sz="2800" b="0" dirty="0" smtClean="0">
                <a:solidFill>
                  <a:srgbClr val="093678"/>
                </a:solidFill>
                <a:latin typeface="Trebuchet MS" pitchFamily="34" charset="0"/>
                <a:cs typeface="Arial" pitchFamily="34" charset="0"/>
              </a:rPr>
              <a:t>La descomposición térmica y sugerencias para evitarla </a:t>
            </a:r>
            <a:endParaRPr lang="en-US" sz="2800" b="0" dirty="0" smtClean="0">
              <a:solidFill>
                <a:srgbClr val="093678"/>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lIns="91599" tIns="45048" rIns="91599" bIns="45048"/>
          <a:lstStyle/>
          <a:p>
            <a:pPr defTabSz="966788" fontAlgn="auto">
              <a:spcAft>
                <a:spcPts val="0"/>
              </a:spcAft>
              <a:defRPr/>
            </a:pPr>
            <a:r>
              <a:rPr lang="en-US" dirty="0" smtClean="0"/>
              <a:t>Unidad 11 Repaso</a:t>
            </a:r>
          </a:p>
        </p:txBody>
      </p:sp>
      <p:graphicFrame>
        <p:nvGraphicFramePr>
          <p:cNvPr id="4" name="Diagram 3"/>
          <p:cNvGraphicFramePr/>
          <p:nvPr/>
        </p:nvGraphicFramePr>
        <p:xfrm>
          <a:off x="838200" y="16002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457200" y="609600"/>
            <a:ext cx="7162800" cy="751512"/>
          </a:xfrm>
        </p:spPr>
        <p:txBody>
          <a:bodyPr>
            <a:normAutofit/>
          </a:bodyPr>
          <a:lstStyle/>
          <a:p>
            <a:pPr fontAlgn="auto">
              <a:spcAft>
                <a:spcPts val="0"/>
              </a:spcAft>
              <a:defRPr/>
            </a:pPr>
            <a:r>
              <a:rPr lang="en-US" sz="2800" dirty="0" smtClean="0"/>
              <a:t>Unidad 11: P1 </a:t>
            </a:r>
            <a:r>
              <a:rPr lang="en-US" sz="2800" dirty="0" err="1" smtClean="0"/>
              <a:t>Revisión</a:t>
            </a:r>
            <a:endParaRPr lang="en-US" sz="2800" dirty="0" smtClean="0"/>
          </a:p>
        </p:txBody>
      </p:sp>
      <p:sp>
        <p:nvSpPr>
          <p:cNvPr id="19459" name="Content Placeholder 2"/>
          <p:cNvSpPr>
            <a:spLocks noGrp="1"/>
          </p:cNvSpPr>
          <p:nvPr>
            <p:ph idx="1"/>
          </p:nvPr>
        </p:nvSpPr>
        <p:spPr>
          <a:xfrm>
            <a:off x="457200" y="1600200"/>
            <a:ext cx="8229600" cy="4343400"/>
          </a:xfrm>
        </p:spPr>
        <p:txBody>
          <a:bodyPr>
            <a:normAutofit lnSpcReduction="10000"/>
          </a:bodyPr>
          <a:lstStyle/>
          <a:p>
            <a:pPr indent="0" fontAlgn="auto">
              <a:buFont typeface="Arial"/>
              <a:buNone/>
              <a:defRPr/>
            </a:pPr>
            <a:r>
              <a:rPr lang="en-US" sz="2000" dirty="0" smtClean="0"/>
              <a:t>¿Cuál de las siguientes declaraciones </a:t>
            </a:r>
            <a:r>
              <a:rPr lang="en-US" sz="2000" u="sng" dirty="0" smtClean="0"/>
              <a:t>no</a:t>
            </a:r>
            <a:r>
              <a:rPr lang="en-US" sz="2000" dirty="0" smtClean="0"/>
              <a:t> es cierta en relación a la descomposición térmica que puede ocurrir cuando se </a:t>
            </a:r>
            <a:r>
              <a:rPr lang="en-US" sz="2000" dirty="0" err="1" smtClean="0"/>
              <a:t>sobrecalienta</a:t>
            </a:r>
            <a:r>
              <a:rPr lang="en-US" sz="2000" dirty="0" smtClean="0"/>
              <a:t> la SPF?</a:t>
            </a:r>
          </a:p>
          <a:p>
            <a:pPr indent="0" fontAlgn="auto">
              <a:buFont typeface="Arial"/>
              <a:buNone/>
              <a:defRPr/>
            </a:pPr>
            <a:endParaRPr lang="en-US" sz="2000" dirty="0"/>
          </a:p>
          <a:p>
            <a:pPr marL="682625" indent="-682625" fontAlgn="auto">
              <a:buFontTx/>
              <a:buAutoNum type="alphaUcPeriod"/>
              <a:defRPr/>
            </a:pPr>
            <a:r>
              <a:rPr lang="en-US" sz="2000" dirty="0" smtClean="0"/>
              <a:t>El </a:t>
            </a:r>
            <a:r>
              <a:rPr lang="en-US" sz="2000" dirty="0" err="1" smtClean="0"/>
              <a:t>calor</a:t>
            </a:r>
            <a:r>
              <a:rPr lang="en-US" sz="2000" dirty="0" smtClean="0"/>
              <a:t> </a:t>
            </a:r>
            <a:r>
              <a:rPr lang="en-US" sz="2000" dirty="0" err="1" smtClean="0"/>
              <a:t>emitido</a:t>
            </a:r>
            <a:r>
              <a:rPr lang="en-US" sz="2000" dirty="0" smtClean="0"/>
              <a:t> </a:t>
            </a:r>
            <a:r>
              <a:rPr lang="en-US" sz="2000" dirty="0" err="1" smtClean="0"/>
              <a:t>durante</a:t>
            </a:r>
            <a:r>
              <a:rPr lang="en-US" sz="2000" dirty="0" smtClean="0"/>
              <a:t> el curado puede dar como resultado chamuscado, </a:t>
            </a:r>
            <a:r>
              <a:rPr lang="en-US" sz="2000" dirty="0" err="1" smtClean="0"/>
              <a:t>abrasamiento</a:t>
            </a:r>
            <a:r>
              <a:rPr lang="en-US" sz="2000" dirty="0" smtClean="0"/>
              <a:t> y fuego. </a:t>
            </a:r>
          </a:p>
          <a:p>
            <a:pPr marL="682625" indent="-682625" fontAlgn="auto">
              <a:buFontTx/>
              <a:buAutoNum type="alphaUcPeriod"/>
              <a:defRPr/>
            </a:pPr>
            <a:r>
              <a:rPr lang="en-US" sz="2000" dirty="0" smtClean="0"/>
              <a:t>La espuma de </a:t>
            </a:r>
            <a:r>
              <a:rPr lang="en-US" sz="2000" dirty="0" err="1" smtClean="0"/>
              <a:t>poliuretano</a:t>
            </a:r>
            <a:r>
              <a:rPr lang="en-US" sz="2000" dirty="0" smtClean="0"/>
              <a:t> en spray de </a:t>
            </a:r>
            <a:r>
              <a:rPr lang="en-US" sz="2000" dirty="0" err="1" smtClean="0"/>
              <a:t>baja</a:t>
            </a:r>
            <a:r>
              <a:rPr lang="en-US" sz="2000" dirty="0" smtClean="0"/>
              <a:t> </a:t>
            </a:r>
            <a:r>
              <a:rPr lang="en-US" sz="2000" dirty="0" err="1" smtClean="0"/>
              <a:t>presión</a:t>
            </a:r>
            <a:r>
              <a:rPr lang="en-US" sz="2000" dirty="0" smtClean="0"/>
              <a:t> no arderá. </a:t>
            </a:r>
          </a:p>
          <a:p>
            <a:pPr marL="682625" indent="-682625" fontAlgn="auto">
              <a:buFontTx/>
              <a:buAutoNum type="alphaUcPeriod"/>
              <a:defRPr/>
            </a:pPr>
            <a:r>
              <a:rPr lang="en-US" sz="2000" dirty="0" smtClean="0"/>
              <a:t>Podrían producirse humo y vapores. </a:t>
            </a:r>
          </a:p>
          <a:p>
            <a:pPr marL="682625" indent="-682625" fontAlgn="auto">
              <a:buFontTx/>
              <a:buAutoNum type="alphaUcPeriod"/>
              <a:defRPr/>
            </a:pPr>
            <a:r>
              <a:rPr lang="en-US" sz="2000" dirty="0" smtClean="0"/>
              <a:t>La SPF </a:t>
            </a:r>
            <a:r>
              <a:rPr lang="en-US" sz="2000" dirty="0" err="1" smtClean="0"/>
              <a:t>está</a:t>
            </a:r>
            <a:r>
              <a:rPr lang="en-US" sz="2000" dirty="0" smtClean="0"/>
              <a:t> </a:t>
            </a:r>
            <a:r>
              <a:rPr lang="en-US" sz="2000" dirty="0" err="1" smtClean="0"/>
              <a:t>formulada</a:t>
            </a:r>
            <a:r>
              <a:rPr lang="en-US" sz="2000" dirty="0" smtClean="0"/>
              <a:t> con ignífugos para satisfacer los códigos de construcción.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457200" y="609600"/>
            <a:ext cx="7162800" cy="751512"/>
          </a:xfrm>
        </p:spPr>
        <p:txBody>
          <a:bodyPr>
            <a:normAutofit/>
          </a:bodyPr>
          <a:lstStyle/>
          <a:p>
            <a:pPr fontAlgn="auto">
              <a:spcAft>
                <a:spcPts val="0"/>
              </a:spcAft>
              <a:defRPr/>
            </a:pPr>
            <a:r>
              <a:rPr lang="en-US" sz="2800" dirty="0" smtClean="0"/>
              <a:t>Unidad 11: P1 </a:t>
            </a:r>
            <a:r>
              <a:rPr lang="en-US" sz="2800" dirty="0" err="1" smtClean="0"/>
              <a:t>Revisión</a:t>
            </a:r>
            <a:endParaRPr lang="en-US" sz="2800" dirty="0" smtClean="0"/>
          </a:p>
        </p:txBody>
      </p:sp>
      <p:sp>
        <p:nvSpPr>
          <p:cNvPr id="19459" name="Content Placeholder 2"/>
          <p:cNvSpPr>
            <a:spLocks noGrp="1"/>
          </p:cNvSpPr>
          <p:nvPr>
            <p:ph idx="1"/>
          </p:nvPr>
        </p:nvSpPr>
        <p:spPr/>
        <p:txBody>
          <a:bodyPr>
            <a:normAutofit lnSpcReduction="10000"/>
          </a:bodyPr>
          <a:lstStyle/>
          <a:p>
            <a:pPr indent="0" fontAlgn="auto">
              <a:buFont typeface="Arial"/>
              <a:buNone/>
              <a:defRPr/>
            </a:pPr>
            <a:r>
              <a:rPr lang="en-US" sz="2000" dirty="0" smtClean="0"/>
              <a:t>¿Cuál de las siguientes declaraciones </a:t>
            </a:r>
            <a:r>
              <a:rPr lang="en-US" sz="2000" u="sng" dirty="0" smtClean="0"/>
              <a:t>no</a:t>
            </a:r>
            <a:r>
              <a:rPr lang="en-US" sz="2000" dirty="0" smtClean="0"/>
              <a:t> es cierta en relación a la descomposición térmica que puede ocurrir cuando se </a:t>
            </a:r>
            <a:r>
              <a:rPr lang="en-US" sz="2000" dirty="0" err="1" smtClean="0"/>
              <a:t>sobrecalienta</a:t>
            </a:r>
            <a:r>
              <a:rPr lang="en-US" sz="2000" dirty="0" smtClean="0"/>
              <a:t> la SPF?</a:t>
            </a:r>
          </a:p>
          <a:p>
            <a:pPr indent="0" fontAlgn="auto">
              <a:buFont typeface="Arial"/>
              <a:buNone/>
              <a:defRPr/>
            </a:pPr>
            <a:endParaRPr lang="en-US" sz="2000" dirty="0"/>
          </a:p>
          <a:p>
            <a:pPr marL="682625" indent="-682625" fontAlgn="auto">
              <a:buFontTx/>
              <a:buAutoNum type="alphaUcPeriod"/>
              <a:defRPr/>
            </a:pPr>
            <a:r>
              <a:rPr lang="en-US" sz="2000" dirty="0" smtClean="0">
                <a:solidFill>
                  <a:schemeClr val="bg1">
                    <a:lumMod val="50000"/>
                  </a:schemeClr>
                </a:solidFill>
              </a:rPr>
              <a:t>El </a:t>
            </a:r>
            <a:r>
              <a:rPr lang="en-US" sz="2000" dirty="0" err="1" smtClean="0">
                <a:solidFill>
                  <a:schemeClr val="bg1">
                    <a:lumMod val="50000"/>
                  </a:schemeClr>
                </a:solidFill>
              </a:rPr>
              <a:t>calor</a:t>
            </a:r>
            <a:r>
              <a:rPr lang="en-US" sz="2000" dirty="0" smtClean="0">
                <a:solidFill>
                  <a:schemeClr val="bg1">
                    <a:lumMod val="50000"/>
                  </a:schemeClr>
                </a:solidFill>
              </a:rPr>
              <a:t> </a:t>
            </a:r>
            <a:r>
              <a:rPr lang="en-US" sz="2000" dirty="0" err="1" smtClean="0">
                <a:solidFill>
                  <a:schemeClr val="bg1">
                    <a:lumMod val="50000"/>
                  </a:schemeClr>
                </a:solidFill>
              </a:rPr>
              <a:t>emitido</a:t>
            </a:r>
            <a:r>
              <a:rPr lang="en-US" sz="2000" dirty="0" smtClean="0">
                <a:solidFill>
                  <a:schemeClr val="bg1">
                    <a:lumMod val="50000"/>
                  </a:schemeClr>
                </a:solidFill>
              </a:rPr>
              <a:t> </a:t>
            </a:r>
            <a:r>
              <a:rPr lang="en-US" sz="2000" dirty="0" err="1" smtClean="0">
                <a:solidFill>
                  <a:schemeClr val="bg1">
                    <a:lumMod val="50000"/>
                  </a:schemeClr>
                </a:solidFill>
              </a:rPr>
              <a:t>durante</a:t>
            </a:r>
            <a:r>
              <a:rPr lang="en-US" sz="2000" dirty="0" smtClean="0">
                <a:solidFill>
                  <a:schemeClr val="bg1">
                    <a:lumMod val="50000"/>
                  </a:schemeClr>
                </a:solidFill>
              </a:rPr>
              <a:t> el curado puede dar como resultado chamuscado, ardor humeante sin llama y fuego. </a:t>
            </a:r>
          </a:p>
          <a:p>
            <a:pPr marL="682625" indent="-682625" fontAlgn="auto">
              <a:buFontTx/>
              <a:buAutoNum type="alphaUcPeriod"/>
              <a:defRPr/>
            </a:pPr>
            <a:r>
              <a:rPr lang="en-US" sz="2000" dirty="0" smtClean="0">
                <a:solidFill>
                  <a:srgbClr val="00B050"/>
                </a:solidFill>
              </a:rPr>
              <a:t>La espuma de </a:t>
            </a:r>
            <a:r>
              <a:rPr lang="en-US" sz="2000" dirty="0" err="1" smtClean="0">
                <a:solidFill>
                  <a:srgbClr val="00B050"/>
                </a:solidFill>
              </a:rPr>
              <a:t>poliuretano</a:t>
            </a:r>
            <a:r>
              <a:rPr lang="en-US" sz="2000" dirty="0" smtClean="0">
                <a:solidFill>
                  <a:srgbClr val="00B050"/>
                </a:solidFill>
              </a:rPr>
              <a:t> en spray de </a:t>
            </a:r>
            <a:r>
              <a:rPr lang="en-US" sz="2000" dirty="0" err="1" smtClean="0">
                <a:solidFill>
                  <a:srgbClr val="00B050"/>
                </a:solidFill>
              </a:rPr>
              <a:t>baja</a:t>
            </a:r>
            <a:r>
              <a:rPr lang="en-US" sz="2000" dirty="0" smtClean="0">
                <a:solidFill>
                  <a:srgbClr val="00B050"/>
                </a:solidFill>
              </a:rPr>
              <a:t> </a:t>
            </a:r>
            <a:r>
              <a:rPr lang="en-US" sz="2000" dirty="0" err="1" smtClean="0">
                <a:solidFill>
                  <a:srgbClr val="00B050"/>
                </a:solidFill>
              </a:rPr>
              <a:t>presión</a:t>
            </a:r>
            <a:r>
              <a:rPr lang="en-US" sz="2000" dirty="0" smtClean="0">
                <a:solidFill>
                  <a:srgbClr val="00B050"/>
                </a:solidFill>
              </a:rPr>
              <a:t> no arderá. </a:t>
            </a:r>
          </a:p>
          <a:p>
            <a:pPr marL="682625" indent="-682625" fontAlgn="auto">
              <a:buFontTx/>
              <a:buAutoNum type="alphaUcPeriod"/>
              <a:defRPr/>
            </a:pPr>
            <a:r>
              <a:rPr lang="en-US" sz="2000" dirty="0" smtClean="0">
                <a:solidFill>
                  <a:schemeClr val="bg1">
                    <a:lumMod val="50000"/>
                  </a:schemeClr>
                </a:solidFill>
              </a:rPr>
              <a:t>Podrían producirse humo y vapores. </a:t>
            </a:r>
          </a:p>
          <a:p>
            <a:pPr marL="682625" indent="-682625" fontAlgn="auto">
              <a:buFontTx/>
              <a:buAutoNum type="alphaUcPeriod"/>
              <a:defRPr/>
            </a:pPr>
            <a:r>
              <a:rPr lang="en-US" sz="2000" dirty="0" smtClean="0">
                <a:solidFill>
                  <a:schemeClr val="bg1">
                    <a:lumMod val="50000"/>
                  </a:schemeClr>
                </a:solidFill>
              </a:rPr>
              <a:t>La SPF </a:t>
            </a:r>
            <a:r>
              <a:rPr lang="en-US" sz="2000" dirty="0" err="1" smtClean="0">
                <a:solidFill>
                  <a:schemeClr val="bg1">
                    <a:lumMod val="50000"/>
                  </a:schemeClr>
                </a:solidFill>
              </a:rPr>
              <a:t>está</a:t>
            </a:r>
            <a:r>
              <a:rPr lang="en-US" sz="2000" dirty="0" smtClean="0">
                <a:solidFill>
                  <a:schemeClr val="bg1">
                    <a:lumMod val="50000"/>
                  </a:schemeClr>
                </a:solidFill>
              </a:rPr>
              <a:t> </a:t>
            </a:r>
            <a:r>
              <a:rPr lang="en-US" sz="2000" dirty="0" err="1" smtClean="0">
                <a:solidFill>
                  <a:schemeClr val="bg1">
                    <a:lumMod val="50000"/>
                  </a:schemeClr>
                </a:solidFill>
              </a:rPr>
              <a:t>formulada</a:t>
            </a:r>
            <a:r>
              <a:rPr lang="en-US" sz="2000" dirty="0" smtClean="0">
                <a:solidFill>
                  <a:schemeClr val="bg1">
                    <a:lumMod val="50000"/>
                  </a:schemeClr>
                </a:solidFill>
              </a:rPr>
              <a:t> con ignífugos para satisfacer los códigos de construcción.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457200" y="609600"/>
            <a:ext cx="7162800" cy="751512"/>
          </a:xfrm>
        </p:spPr>
        <p:txBody>
          <a:bodyPr>
            <a:normAutofit/>
          </a:bodyPr>
          <a:lstStyle/>
          <a:p>
            <a:pPr fontAlgn="auto">
              <a:spcAft>
                <a:spcPts val="0"/>
              </a:spcAft>
              <a:defRPr/>
            </a:pPr>
            <a:r>
              <a:rPr lang="en-US" sz="2800" dirty="0" smtClean="0"/>
              <a:t>Unidad 11: P2 </a:t>
            </a:r>
            <a:r>
              <a:rPr lang="en-US" sz="2800" dirty="0" err="1" smtClean="0"/>
              <a:t>Revisión</a:t>
            </a:r>
            <a:endParaRPr lang="en-US" sz="2800" dirty="0" smtClean="0"/>
          </a:p>
        </p:txBody>
      </p:sp>
      <p:sp>
        <p:nvSpPr>
          <p:cNvPr id="19459" name="Content Placeholder 2"/>
          <p:cNvSpPr>
            <a:spLocks noGrp="1"/>
          </p:cNvSpPr>
          <p:nvPr>
            <p:ph idx="1"/>
          </p:nvPr>
        </p:nvSpPr>
        <p:spPr/>
        <p:txBody>
          <a:bodyPr>
            <a:normAutofit/>
          </a:bodyPr>
          <a:lstStyle/>
          <a:p>
            <a:pPr indent="0" fontAlgn="auto">
              <a:buFont typeface="Arial"/>
              <a:buNone/>
              <a:defRPr/>
            </a:pPr>
            <a:r>
              <a:rPr lang="en-US" sz="2000" dirty="0" smtClean="0"/>
              <a:t>¿Cuál de las siguientes declaraciones es </a:t>
            </a:r>
            <a:r>
              <a:rPr lang="en-US" sz="2000" u="sng" dirty="0" smtClean="0"/>
              <a:t>verdadera</a:t>
            </a:r>
            <a:r>
              <a:rPr lang="en-US" sz="2000" dirty="0" smtClean="0"/>
              <a:t> en relación a las técnicas para evitar la descomposición </a:t>
            </a:r>
            <a:r>
              <a:rPr lang="en-US" sz="2000" dirty="0" err="1" smtClean="0"/>
              <a:t>térmica</a:t>
            </a:r>
            <a:r>
              <a:rPr lang="en-US" sz="2000" dirty="0" smtClean="0"/>
              <a:t> de la SPF?</a:t>
            </a:r>
          </a:p>
          <a:p>
            <a:pPr indent="0" fontAlgn="auto">
              <a:buFont typeface="Arial"/>
              <a:buNone/>
              <a:defRPr/>
            </a:pPr>
            <a:endParaRPr lang="en-US" sz="2000" dirty="0"/>
          </a:p>
          <a:p>
            <a:pPr marL="682625" indent="-682625" fontAlgn="auto">
              <a:buFontTx/>
              <a:buAutoNum type="alphaUcPeriod"/>
              <a:defRPr/>
            </a:pPr>
            <a:r>
              <a:rPr lang="en-US" sz="2000" dirty="0" err="1" smtClean="0"/>
              <a:t>Mantenga</a:t>
            </a:r>
            <a:r>
              <a:rPr lang="en-US" sz="2000" dirty="0" smtClean="0"/>
              <a:t> la espuma fría aumentando la velocidad de los ventiladores.</a:t>
            </a:r>
          </a:p>
          <a:p>
            <a:pPr marL="682625" indent="-682625" fontAlgn="auto">
              <a:buFontTx/>
              <a:buAutoNum type="alphaUcPeriod"/>
              <a:defRPr/>
            </a:pPr>
            <a:r>
              <a:rPr lang="en-US" sz="2000" dirty="0" smtClean="0"/>
              <a:t>Siga los consejos del fabricante sobre el espesor de elevación y el tiempo entre pasadas.</a:t>
            </a:r>
          </a:p>
          <a:p>
            <a:pPr marL="682625" indent="-682625" fontAlgn="auto">
              <a:buFontTx/>
              <a:buAutoNum type="alphaUcPeriod"/>
              <a:defRPr/>
            </a:pPr>
            <a:r>
              <a:rPr lang="en-US" sz="2000" dirty="0" smtClean="0"/>
              <a:t>Aplique la espuma con el mayor espesor de elevación posible.</a:t>
            </a:r>
          </a:p>
          <a:p>
            <a:pPr marL="682625" indent="-682625" fontAlgn="auto">
              <a:buFontTx/>
              <a:buAutoNum type="alphaUcPeriod"/>
              <a:defRPr/>
            </a:pPr>
            <a:r>
              <a:rPr lang="en-US" sz="2000" dirty="0" smtClean="0"/>
              <a:t>Ninguno de los anteriores.</a:t>
            </a:r>
            <a:endParaRPr lang="en-US"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457200" y="609600"/>
            <a:ext cx="7162800" cy="751512"/>
          </a:xfrm>
        </p:spPr>
        <p:txBody>
          <a:bodyPr>
            <a:normAutofit/>
          </a:bodyPr>
          <a:lstStyle/>
          <a:p>
            <a:pPr fontAlgn="auto">
              <a:spcAft>
                <a:spcPts val="0"/>
              </a:spcAft>
              <a:defRPr/>
            </a:pPr>
            <a:r>
              <a:rPr lang="en-US" sz="2800" dirty="0" smtClean="0"/>
              <a:t>Unidad 11: P2 </a:t>
            </a:r>
            <a:r>
              <a:rPr lang="en-US" sz="2800" dirty="0" err="1" smtClean="0"/>
              <a:t>Revisión</a:t>
            </a:r>
            <a:endParaRPr lang="en-US" sz="2800" dirty="0" smtClean="0"/>
          </a:p>
        </p:txBody>
      </p:sp>
      <p:sp>
        <p:nvSpPr>
          <p:cNvPr id="19459" name="Content Placeholder 2"/>
          <p:cNvSpPr>
            <a:spLocks noGrp="1"/>
          </p:cNvSpPr>
          <p:nvPr>
            <p:ph idx="1"/>
          </p:nvPr>
        </p:nvSpPr>
        <p:spPr/>
        <p:txBody>
          <a:bodyPr>
            <a:normAutofit/>
          </a:bodyPr>
          <a:lstStyle/>
          <a:p>
            <a:pPr indent="0" fontAlgn="auto">
              <a:buFont typeface="Arial"/>
              <a:buNone/>
              <a:defRPr/>
            </a:pPr>
            <a:r>
              <a:rPr lang="en-US" sz="2000" dirty="0" smtClean="0"/>
              <a:t>¿Cuál de las siguientes declaraciones es </a:t>
            </a:r>
            <a:r>
              <a:rPr lang="en-US" sz="2000" u="sng" dirty="0" smtClean="0"/>
              <a:t>verdadera</a:t>
            </a:r>
            <a:r>
              <a:rPr lang="en-US" sz="2000" dirty="0" smtClean="0"/>
              <a:t> en relación a las técnicas para evitar la descomposición </a:t>
            </a:r>
            <a:r>
              <a:rPr lang="en-US" sz="2000" dirty="0" err="1" smtClean="0"/>
              <a:t>térmica</a:t>
            </a:r>
            <a:r>
              <a:rPr lang="en-US" sz="2000" dirty="0" smtClean="0"/>
              <a:t> de la SPF?</a:t>
            </a:r>
          </a:p>
          <a:p>
            <a:pPr indent="0" fontAlgn="auto">
              <a:buFont typeface="Arial"/>
              <a:buNone/>
              <a:defRPr/>
            </a:pPr>
            <a:endParaRPr lang="en-US" sz="2000" dirty="0"/>
          </a:p>
          <a:p>
            <a:pPr marL="682625" indent="-682625" fontAlgn="auto">
              <a:buFontTx/>
              <a:buAutoNum type="alphaUcPeriod"/>
              <a:defRPr/>
            </a:pPr>
            <a:r>
              <a:rPr lang="en-US" sz="2000" dirty="0" err="1" smtClean="0">
                <a:solidFill>
                  <a:schemeClr val="bg1">
                    <a:lumMod val="50000"/>
                  </a:schemeClr>
                </a:solidFill>
              </a:rPr>
              <a:t>Mantenga</a:t>
            </a:r>
            <a:r>
              <a:rPr lang="en-US" sz="2000" dirty="0" smtClean="0">
                <a:solidFill>
                  <a:schemeClr val="bg1">
                    <a:lumMod val="50000"/>
                  </a:schemeClr>
                </a:solidFill>
              </a:rPr>
              <a:t> la espuma fría aumentando la velocidad de los ventiladores.</a:t>
            </a:r>
          </a:p>
          <a:p>
            <a:pPr marL="682625" indent="-682625" fontAlgn="auto">
              <a:buFontTx/>
              <a:buAutoNum type="alphaUcPeriod"/>
              <a:defRPr/>
            </a:pPr>
            <a:r>
              <a:rPr lang="en-US" sz="2000" dirty="0" smtClean="0">
                <a:solidFill>
                  <a:srgbClr val="00B050"/>
                </a:solidFill>
              </a:rPr>
              <a:t>Siga los consejos del fabricante sobre el espesor de elevación y el tiempo entre pasadas.</a:t>
            </a:r>
          </a:p>
          <a:p>
            <a:pPr marL="682625" indent="-682625" fontAlgn="auto">
              <a:buFontTx/>
              <a:buAutoNum type="alphaUcPeriod"/>
              <a:defRPr/>
            </a:pPr>
            <a:r>
              <a:rPr lang="en-US" sz="2000" dirty="0" smtClean="0">
                <a:solidFill>
                  <a:schemeClr val="bg1">
                    <a:lumMod val="50000"/>
                  </a:schemeClr>
                </a:solidFill>
              </a:rPr>
              <a:t>Aplique la espuma con el mayor espesor de elevación posible.</a:t>
            </a:r>
          </a:p>
          <a:p>
            <a:pPr marL="682625" indent="-682625" fontAlgn="auto">
              <a:buFontTx/>
              <a:buAutoNum type="alphaUcPeriod"/>
              <a:defRPr/>
            </a:pPr>
            <a:r>
              <a:rPr lang="en-US" sz="2000" dirty="0" smtClean="0">
                <a:solidFill>
                  <a:schemeClr val="bg1">
                    <a:lumMod val="50000"/>
                  </a:schemeClr>
                </a:solidFill>
              </a:rPr>
              <a:t>Ninguno de los anteriores.</a:t>
            </a:r>
            <a:endParaRPr lang="en-US" sz="2000" dirty="0">
              <a:solidFill>
                <a:schemeClr val="bg1">
                  <a:lumMod val="50000"/>
                </a:schemeClr>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lIns="91599" tIns="45048" rIns="91599" bIns="45048"/>
          <a:lstStyle/>
          <a:p>
            <a:pPr defTabSz="966788" fontAlgn="auto">
              <a:spcAft>
                <a:spcPts val="0"/>
              </a:spcAft>
              <a:defRPr/>
            </a:pPr>
            <a:r>
              <a:rPr lang="en-US" dirty="0" smtClean="0">
                <a:solidFill>
                  <a:srgbClr val="093678"/>
                </a:solidFill>
              </a:rPr>
              <a:t>Unidad 11 </a:t>
            </a:r>
            <a:r>
              <a:rPr lang="en-US" dirty="0" err="1" smtClean="0">
                <a:solidFill>
                  <a:srgbClr val="093678"/>
                </a:solidFill>
              </a:rPr>
              <a:t>Completada</a:t>
            </a:r>
            <a:endParaRPr lang="en-US" dirty="0" smtClean="0">
              <a:solidFill>
                <a:srgbClr val="093678"/>
              </a:solidFill>
            </a:endParaRPr>
          </a:p>
        </p:txBody>
      </p:sp>
      <p:sp>
        <p:nvSpPr>
          <p:cNvPr id="29700" name="TextBox 4"/>
          <p:cNvSpPr txBox="1">
            <a:spLocks noChangeArrowheads="1"/>
          </p:cNvSpPr>
          <p:nvPr/>
        </p:nvSpPr>
        <p:spPr bwMode="auto">
          <a:xfrm>
            <a:off x="4572000" y="3200400"/>
            <a:ext cx="3935413" cy="461665"/>
          </a:xfrm>
          <a:prstGeom prst="rect">
            <a:avLst/>
          </a:prstGeom>
          <a:noFill/>
          <a:ln w="9525">
            <a:noFill/>
            <a:miter lim="800000"/>
            <a:headEnd/>
            <a:tailEnd/>
          </a:ln>
        </p:spPr>
        <p:txBody>
          <a:bodyPr wrap="square">
            <a:spAutoFit/>
          </a:bodyPr>
          <a:lstStyle/>
          <a:p>
            <a:pPr eaLnBrk="0" hangingPunct="0">
              <a:buFont typeface="Wingdings" pitchFamily="2" charset="2"/>
              <a:buChar char="Ø"/>
            </a:pPr>
            <a:r>
              <a:rPr lang="en-US" sz="2400" dirty="0" smtClean="0">
                <a:solidFill>
                  <a:srgbClr val="093678"/>
                </a:solidFill>
              </a:rPr>
              <a:t> </a:t>
            </a:r>
            <a:r>
              <a:rPr lang="en-US" sz="2400" dirty="0" smtClean="0">
                <a:solidFill>
                  <a:srgbClr val="093678"/>
                </a:solidFill>
                <a:latin typeface="Trebuchet MS" pitchFamily="34" charset="0"/>
              </a:rPr>
              <a:t>Continuar </a:t>
            </a:r>
            <a:r>
              <a:rPr lang="en-US" sz="2400" dirty="0">
                <a:solidFill>
                  <a:srgbClr val="093678"/>
                </a:solidFill>
                <a:latin typeface="Trebuchet MS" pitchFamily="34" charset="0"/>
              </a:rPr>
              <a:t>a la Unidad </a:t>
            </a:r>
            <a:r>
              <a:rPr lang="en-US" sz="2400" dirty="0" smtClean="0">
                <a:solidFill>
                  <a:srgbClr val="093678"/>
                </a:solidFill>
                <a:latin typeface="Trebuchet MS" pitchFamily="34" charset="0"/>
              </a:rPr>
              <a:t>12</a:t>
            </a:r>
            <a:endParaRPr lang="en-US" sz="2400" dirty="0">
              <a:solidFill>
                <a:srgbClr val="093678"/>
              </a:solidFill>
              <a:latin typeface="Trebuchet MS" pitchFamily="34" charset="0"/>
            </a:endParaRPr>
          </a:p>
        </p:txBody>
      </p:sp>
      <p:sp>
        <p:nvSpPr>
          <p:cNvPr id="29701" name="TextBox 5"/>
          <p:cNvSpPr txBox="1">
            <a:spLocks noChangeArrowheads="1"/>
          </p:cNvSpPr>
          <p:nvPr/>
        </p:nvSpPr>
        <p:spPr bwMode="auto">
          <a:xfrm>
            <a:off x="4648200" y="3886200"/>
            <a:ext cx="3906837" cy="461665"/>
          </a:xfrm>
          <a:prstGeom prst="rect">
            <a:avLst/>
          </a:prstGeom>
          <a:noFill/>
          <a:ln w="9525">
            <a:noFill/>
            <a:miter lim="800000"/>
            <a:headEnd/>
            <a:tailEnd/>
          </a:ln>
        </p:spPr>
        <p:txBody>
          <a:bodyPr>
            <a:spAutoFit/>
          </a:bodyPr>
          <a:lstStyle/>
          <a:p>
            <a:pPr eaLnBrk="0" hangingPunct="0">
              <a:buFont typeface="Wingdings" pitchFamily="2" charset="2"/>
              <a:buChar char="Ø"/>
            </a:pPr>
            <a:r>
              <a:rPr lang="en-US" sz="2400" dirty="0" smtClean="0">
                <a:solidFill>
                  <a:srgbClr val="093678"/>
                </a:solidFill>
              </a:rPr>
              <a:t> </a:t>
            </a:r>
            <a:r>
              <a:rPr lang="en-US" sz="2400" dirty="0" smtClean="0">
                <a:solidFill>
                  <a:srgbClr val="093678"/>
                </a:solidFill>
                <a:latin typeface="Trebuchet MS" pitchFamily="34" charset="0"/>
              </a:rPr>
              <a:t>Volver </a:t>
            </a:r>
            <a:r>
              <a:rPr lang="en-US" sz="2400" dirty="0">
                <a:solidFill>
                  <a:srgbClr val="093678"/>
                </a:solidFill>
                <a:latin typeface="Trebuchet MS" pitchFamily="34" charset="0"/>
              </a:rPr>
              <a:t>al Menú Principal</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a:t>
            </a:r>
            <a:endParaRPr lang="en-US" dirty="0"/>
          </a:p>
        </p:txBody>
      </p:sp>
      <p:sp>
        <p:nvSpPr>
          <p:cNvPr id="3" name="Content Placeholder 2"/>
          <p:cNvSpPr>
            <a:spLocks noGrp="1"/>
          </p:cNvSpPr>
          <p:nvPr>
            <p:ph idx="1"/>
          </p:nvPr>
        </p:nvSpPr>
        <p:spPr/>
        <p:txBody>
          <a:bodyPr/>
          <a:lstStyle/>
          <a:p>
            <a:endParaRPr lang="en-US" dirty="0" smtClean="0"/>
          </a:p>
          <a:p>
            <a:endParaRPr lang="en-US" dirty="0"/>
          </a:p>
          <a:p>
            <a:r>
              <a:rPr lang="en-US" dirty="0"/>
              <a:t>This material was produced under grant number SH-22308-11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endParaRPr lang="en-US" dirty="0"/>
          </a:p>
        </p:txBody>
      </p:sp>
    </p:spTree>
    <p:extLst>
      <p:ext uri="{BB962C8B-B14F-4D97-AF65-F5344CB8AC3E}">
        <p14:creationId xmlns:p14="http://schemas.microsoft.com/office/powerpoint/2010/main" val="40143061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9600" y="1752600"/>
            <a:ext cx="7564438" cy="1969770"/>
          </a:xfrm>
          <a:prstGeom prst="rect">
            <a:avLst/>
          </a:prstGeom>
          <a:noFill/>
        </p:spPr>
        <p:txBody>
          <a:bodyPr>
            <a:spAutoFit/>
          </a:bodyPr>
          <a:lstStyle/>
          <a:p>
            <a:pPr eaLnBrk="0" hangingPunct="0">
              <a:spcBef>
                <a:spcPts val="600"/>
              </a:spcBef>
              <a:defRPr/>
            </a:pPr>
            <a:r>
              <a:rPr lang="en-US" sz="2800" dirty="0">
                <a:solidFill>
                  <a:srgbClr val="093678"/>
                </a:solidFill>
                <a:latin typeface="Trebuchet MS" pitchFamily="34" charset="0"/>
                <a:cs typeface="Arial" pitchFamily="34" charset="0"/>
              </a:rPr>
              <a:t>En esta </a:t>
            </a:r>
            <a:r>
              <a:rPr lang="en-US" sz="2800" dirty="0" smtClean="0">
                <a:solidFill>
                  <a:srgbClr val="093678"/>
                </a:solidFill>
                <a:latin typeface="Trebuchet MS" pitchFamily="34" charset="0"/>
                <a:cs typeface="Arial" pitchFamily="34" charset="0"/>
              </a:rPr>
              <a:t>unidad, </a:t>
            </a:r>
            <a:r>
              <a:rPr lang="en-US" sz="2800" dirty="0">
                <a:solidFill>
                  <a:srgbClr val="093678"/>
                </a:solidFill>
                <a:latin typeface="Trebuchet MS" pitchFamily="34" charset="0"/>
                <a:cs typeface="Arial" pitchFamily="34" charset="0"/>
              </a:rPr>
              <a:t>usted aprenderá acerca de</a:t>
            </a:r>
            <a:r>
              <a:rPr lang="en-US" sz="2800" dirty="0" smtClean="0">
                <a:solidFill>
                  <a:srgbClr val="093678"/>
                </a:solidFill>
                <a:latin typeface="Trebuchet MS" pitchFamily="34" charset="0"/>
                <a:cs typeface="Arial" pitchFamily="34" charset="0"/>
              </a:rPr>
              <a:t>:</a:t>
            </a:r>
          </a:p>
          <a:p>
            <a:pPr eaLnBrk="0" hangingPunct="0">
              <a:spcBef>
                <a:spcPts val="600"/>
              </a:spcBef>
              <a:defRPr/>
            </a:pPr>
            <a:endParaRPr lang="en-US" sz="2800" dirty="0">
              <a:solidFill>
                <a:srgbClr val="093678"/>
              </a:solidFill>
              <a:latin typeface="Trebuchet MS" pitchFamily="34" charset="0"/>
              <a:cs typeface="Arial" pitchFamily="34" charset="0"/>
            </a:endParaRPr>
          </a:p>
          <a:p>
            <a:pPr marL="457200" indent="-457200" eaLnBrk="0" hangingPunct="0">
              <a:spcBef>
                <a:spcPts val="600"/>
              </a:spcBef>
              <a:buFont typeface="Arial" pitchFamily="34" charset="0"/>
              <a:buChar char="•"/>
              <a:defRPr/>
            </a:pPr>
            <a:r>
              <a:rPr lang="en-US" sz="2800" dirty="0" smtClean="0">
                <a:solidFill>
                  <a:srgbClr val="093678"/>
                </a:solidFill>
                <a:latin typeface="Trebuchet MS" pitchFamily="34" charset="0"/>
                <a:cs typeface="Arial" pitchFamily="34" charset="0"/>
              </a:rPr>
              <a:t>La descomposición térmica y sugerencias para evitarla </a:t>
            </a:r>
            <a:endParaRPr lang="en-US" sz="2800" dirty="0">
              <a:solidFill>
                <a:srgbClr val="093678"/>
              </a:solidFill>
              <a:latin typeface="Trebuchet MS" pitchFamily="34" charset="0"/>
              <a:cs typeface="Arial" pitchFamily="34" charset="0"/>
            </a:endParaRPr>
          </a:p>
        </p:txBody>
      </p:sp>
      <p:sp>
        <p:nvSpPr>
          <p:cNvPr id="7172" name="Title 6"/>
          <p:cNvSpPr>
            <a:spLocks noGrp="1"/>
          </p:cNvSpPr>
          <p:nvPr>
            <p:ph type="title"/>
          </p:nvPr>
        </p:nvSpPr>
        <p:spPr/>
        <p:txBody>
          <a:bodyPr/>
          <a:lstStyle/>
          <a:p>
            <a:pPr fontAlgn="auto">
              <a:spcAft>
                <a:spcPts val="0"/>
              </a:spcAft>
              <a:defRPr/>
            </a:pPr>
            <a:r>
              <a:rPr lang="en-US" dirty="0" smtClean="0"/>
              <a:t>Bienvenido a la Unidad 11</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lIns="91599" tIns="45048" rIns="91599" bIns="45048"/>
          <a:lstStyle/>
          <a:p>
            <a:pPr defTabSz="966788" fontAlgn="auto">
              <a:spcAft>
                <a:spcPts val="0"/>
              </a:spcAft>
              <a:defRPr/>
            </a:pPr>
            <a:r>
              <a:rPr lang="en-US" dirty="0" err="1" smtClean="0">
                <a:solidFill>
                  <a:srgbClr val="093678"/>
                </a:solidFill>
              </a:rPr>
              <a:t>Descomposición</a:t>
            </a:r>
            <a:r>
              <a:rPr lang="en-US" dirty="0" smtClean="0">
                <a:solidFill>
                  <a:srgbClr val="093678"/>
                </a:solidFill>
              </a:rPr>
              <a:t> </a:t>
            </a:r>
            <a:r>
              <a:rPr lang="en-US" dirty="0" err="1" smtClean="0">
                <a:solidFill>
                  <a:srgbClr val="093678"/>
                </a:solidFill>
              </a:rPr>
              <a:t>térmica</a:t>
            </a:r>
            <a:endParaRPr lang="en-US" dirty="0" smtClean="0">
              <a:solidFill>
                <a:srgbClr val="093678"/>
              </a:solidFill>
            </a:endParaRPr>
          </a:p>
        </p:txBody>
      </p:sp>
      <p:pic>
        <p:nvPicPr>
          <p:cNvPr id="5" name="Picture 4" descr="Safety Equipment 9-2009 029.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209800" y="3048000"/>
            <a:ext cx="4114800" cy="3086100"/>
          </a:xfrm>
          <a:prstGeom prst="rect">
            <a:avLst/>
          </a:prstGeom>
          <a:ln>
            <a:noFill/>
          </a:ln>
          <a:effectLst>
            <a:outerShdw blurRad="292100" dist="139700" dir="2700000" algn="tl" rotWithShape="0">
              <a:srgbClr val="333333">
                <a:alpha val="65000"/>
              </a:srgbClr>
            </a:outerShdw>
          </a:effectLst>
        </p:spPr>
      </p:pic>
      <p:sp>
        <p:nvSpPr>
          <p:cNvPr id="6148" name="TextBox 3"/>
          <p:cNvSpPr txBox="1">
            <a:spLocks noChangeArrowheads="1"/>
          </p:cNvSpPr>
          <p:nvPr/>
        </p:nvSpPr>
        <p:spPr bwMode="auto">
          <a:xfrm>
            <a:off x="762000" y="1524000"/>
            <a:ext cx="7848600" cy="1384995"/>
          </a:xfrm>
          <a:prstGeom prst="rect">
            <a:avLst/>
          </a:prstGeom>
          <a:noFill/>
          <a:ln w="9525">
            <a:noFill/>
            <a:miter lim="800000"/>
            <a:headEnd/>
            <a:tailEnd/>
          </a:ln>
        </p:spPr>
        <p:txBody>
          <a:bodyPr wrap="square">
            <a:spAutoFit/>
          </a:bodyPr>
          <a:lstStyle/>
          <a:p>
            <a:pPr eaLnBrk="0" hangingPunct="0">
              <a:defRPr/>
            </a:pPr>
            <a:r>
              <a:rPr lang="es-ES_tradnl" sz="2800" dirty="0" smtClean="0">
                <a:solidFill>
                  <a:srgbClr val="093678"/>
                </a:solidFill>
                <a:latin typeface="Trebuchet MS" pitchFamily="34" charset="0"/>
                <a:cs typeface="+mn-cs"/>
              </a:rPr>
              <a:t>Existe el potencial de </a:t>
            </a:r>
            <a:r>
              <a:rPr lang="es-ES_tradnl" sz="2800" b="1" dirty="0" smtClean="0">
                <a:solidFill>
                  <a:srgbClr val="093678"/>
                </a:solidFill>
                <a:latin typeface="Trebuchet MS" pitchFamily="34" charset="0"/>
                <a:cs typeface="+mn-cs"/>
              </a:rPr>
              <a:t>descomposición térmica </a:t>
            </a:r>
            <a:r>
              <a:rPr lang="es-ES_tradnl" sz="2800" dirty="0" smtClean="0">
                <a:solidFill>
                  <a:srgbClr val="093678"/>
                </a:solidFill>
                <a:latin typeface="Trebuchet MS" pitchFamily="34" charset="0"/>
                <a:cs typeface="+mn-cs"/>
              </a:rPr>
              <a:t>durante la aplicación de </a:t>
            </a:r>
            <a:r>
              <a:rPr lang="en-US" sz="2800" dirty="0" smtClean="0">
                <a:solidFill>
                  <a:srgbClr val="093678"/>
                </a:solidFill>
                <a:latin typeface="Trebuchet MS" pitchFamily="34" charset="0"/>
                <a:cs typeface="+mn-cs"/>
              </a:rPr>
              <a:t>espuma de </a:t>
            </a:r>
            <a:r>
              <a:rPr lang="en-US" sz="2800" dirty="0" err="1" smtClean="0">
                <a:solidFill>
                  <a:srgbClr val="093678"/>
                </a:solidFill>
                <a:latin typeface="Trebuchet MS" pitchFamily="34" charset="0"/>
                <a:cs typeface="+mn-cs"/>
              </a:rPr>
              <a:t>poliuretano</a:t>
            </a:r>
            <a:r>
              <a:rPr lang="en-US" sz="2800" dirty="0" smtClean="0">
                <a:solidFill>
                  <a:srgbClr val="093678"/>
                </a:solidFill>
                <a:latin typeface="Trebuchet MS" pitchFamily="34" charset="0"/>
                <a:cs typeface="+mn-cs"/>
              </a:rPr>
              <a:t> en spray</a:t>
            </a:r>
            <a:r>
              <a:rPr lang="es-ES_tradnl" sz="2800" dirty="0" smtClean="0">
                <a:solidFill>
                  <a:srgbClr val="093678"/>
                </a:solidFill>
                <a:latin typeface="Trebuchet MS" pitchFamily="34" charset="0"/>
                <a:cs typeface="+mn-cs"/>
              </a:rPr>
              <a:t>. </a:t>
            </a:r>
            <a:endParaRPr lang="es-ES_tradnl" sz="2800" strike="sngStrike" dirty="0">
              <a:solidFill>
                <a:srgbClr val="093678"/>
              </a:solidFill>
              <a:latin typeface="Trebuchet MS" pitchFamily="34" charset="0"/>
              <a:cs typeface="+mn-cs"/>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09600" y="152400"/>
            <a:ext cx="7162800" cy="1143000"/>
          </a:xfrm>
        </p:spPr>
        <p:txBody>
          <a:bodyPr lIns="91599" tIns="45048" rIns="91599" bIns="45048"/>
          <a:lstStyle/>
          <a:p>
            <a:pPr defTabSz="966788" fontAlgn="auto">
              <a:spcAft>
                <a:spcPts val="0"/>
              </a:spcAft>
              <a:defRPr/>
            </a:pPr>
            <a:r>
              <a:rPr lang="en-US" dirty="0" err="1" smtClean="0"/>
              <a:t>Descomposición</a:t>
            </a:r>
            <a:r>
              <a:rPr lang="en-US" dirty="0" smtClean="0"/>
              <a:t> </a:t>
            </a:r>
            <a:r>
              <a:rPr lang="en-US" dirty="0" err="1" smtClean="0"/>
              <a:t>térmica</a:t>
            </a:r>
            <a:endParaRPr lang="en-US" dirty="0" smtClean="0"/>
          </a:p>
        </p:txBody>
      </p:sp>
      <p:pic>
        <p:nvPicPr>
          <p:cNvPr id="17411" name="Picture 7" descr="C:\Documents and Settings\Burns\Local Settings\Temporary Internet Files\Content.IE5\P1M129WV\MPj04031640000[1].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514600" y="3962400"/>
            <a:ext cx="3962400" cy="2650289"/>
          </a:xfrm>
          <a:prstGeom prst="rect">
            <a:avLst/>
          </a:prstGeom>
          <a:noFill/>
          <a:ln w="9525">
            <a:noFill/>
            <a:miter lim="800000"/>
            <a:headEnd/>
            <a:tailEnd/>
          </a:ln>
        </p:spPr>
      </p:pic>
      <p:sp>
        <p:nvSpPr>
          <p:cNvPr id="17412" name="TextBox 1"/>
          <p:cNvSpPr txBox="1">
            <a:spLocks noChangeArrowheads="1"/>
          </p:cNvSpPr>
          <p:nvPr/>
        </p:nvSpPr>
        <p:spPr bwMode="auto">
          <a:xfrm>
            <a:off x="762000" y="1524000"/>
            <a:ext cx="7467600" cy="2893100"/>
          </a:xfrm>
          <a:prstGeom prst="rect">
            <a:avLst/>
          </a:prstGeom>
          <a:noFill/>
          <a:ln w="9525">
            <a:noFill/>
            <a:miter lim="800000"/>
            <a:headEnd/>
            <a:tailEnd/>
          </a:ln>
        </p:spPr>
        <p:txBody>
          <a:bodyPr wrap="square">
            <a:spAutoFit/>
          </a:bodyPr>
          <a:lstStyle/>
          <a:p>
            <a:r>
              <a:rPr lang="en-US" sz="2600" dirty="0">
                <a:solidFill>
                  <a:srgbClr val="093678"/>
                </a:solidFill>
                <a:latin typeface="Trebuchet MS" pitchFamily="34" charset="0"/>
              </a:rPr>
              <a:t>Un ejemplo de la </a:t>
            </a:r>
            <a:r>
              <a:rPr lang="en-US" sz="2600" b="1" dirty="0">
                <a:solidFill>
                  <a:srgbClr val="093678"/>
                </a:solidFill>
                <a:latin typeface="Trebuchet MS" pitchFamily="34" charset="0"/>
              </a:rPr>
              <a:t>descomposición térmica</a:t>
            </a:r>
            <a:r>
              <a:rPr lang="en-US" sz="2600" dirty="0">
                <a:solidFill>
                  <a:srgbClr val="093678"/>
                </a:solidFill>
                <a:latin typeface="Trebuchet MS" pitchFamily="34" charset="0"/>
              </a:rPr>
              <a:t> es cuando se dejan las palomitas por demasiado tiempo en el microondas y algunos de los</a:t>
            </a:r>
            <a:r>
              <a:rPr lang="en-US" sz="2600" dirty="0" smtClean="0">
                <a:solidFill>
                  <a:srgbClr val="093678"/>
                </a:solidFill>
                <a:latin typeface="Trebuchet MS" pitchFamily="34" charset="0"/>
              </a:rPr>
              <a:t> </a:t>
            </a:r>
            <a:r>
              <a:rPr lang="en-US" sz="2600" dirty="0" err="1" smtClean="0">
                <a:solidFill>
                  <a:srgbClr val="093678"/>
                </a:solidFill>
                <a:latin typeface="Trebuchet MS" pitchFamily="34" charset="0"/>
              </a:rPr>
              <a:t>granos</a:t>
            </a:r>
            <a:r>
              <a:rPr lang="en-US" sz="2600" dirty="0" smtClean="0">
                <a:solidFill>
                  <a:srgbClr val="093678"/>
                </a:solidFill>
                <a:latin typeface="Trebuchet MS" pitchFamily="34" charset="0"/>
              </a:rPr>
              <a:t> </a:t>
            </a:r>
            <a:r>
              <a:rPr lang="en-US" sz="2600" dirty="0" err="1" smtClean="0">
                <a:solidFill>
                  <a:srgbClr val="093678"/>
                </a:solidFill>
                <a:latin typeface="Trebuchet MS" pitchFamily="34" charset="0"/>
              </a:rPr>
              <a:t>quedan</a:t>
            </a:r>
            <a:r>
              <a:rPr lang="en-US" sz="2600" dirty="0" smtClean="0">
                <a:solidFill>
                  <a:srgbClr val="093678"/>
                </a:solidFill>
                <a:latin typeface="Trebuchet MS" pitchFamily="34" charset="0"/>
              </a:rPr>
              <a:t> </a:t>
            </a:r>
            <a:r>
              <a:rPr lang="en-US" sz="2600" dirty="0">
                <a:solidFill>
                  <a:srgbClr val="002060"/>
                </a:solidFill>
                <a:latin typeface="Trebuchet MS" pitchFamily="34" charset="0"/>
              </a:rPr>
              <a:t>carbonizados. </a:t>
            </a:r>
            <a:endParaRPr lang="en-US" sz="2600" dirty="0" smtClean="0">
              <a:solidFill>
                <a:srgbClr val="002060"/>
              </a:solidFill>
              <a:latin typeface="Trebuchet MS" pitchFamily="34" charset="0"/>
            </a:endParaRPr>
          </a:p>
          <a:p>
            <a:endParaRPr lang="en-US" sz="2600" dirty="0" smtClean="0">
              <a:solidFill>
                <a:srgbClr val="093678"/>
              </a:solidFill>
              <a:latin typeface="Trebuchet MS" pitchFamily="34" charset="0"/>
            </a:endParaRPr>
          </a:p>
          <a:p>
            <a:r>
              <a:rPr lang="en-US" sz="2600" dirty="0" smtClean="0">
                <a:solidFill>
                  <a:srgbClr val="093678"/>
                </a:solidFill>
                <a:latin typeface="Trebuchet MS" pitchFamily="34" charset="0"/>
              </a:rPr>
              <a:t>Hay un </a:t>
            </a:r>
            <a:r>
              <a:rPr lang="en-US" sz="2600" dirty="0">
                <a:solidFill>
                  <a:srgbClr val="093678"/>
                </a:solidFill>
                <a:latin typeface="Trebuchet MS" pitchFamily="34" charset="0"/>
              </a:rPr>
              <a:t>olor</a:t>
            </a:r>
            <a:r>
              <a:rPr lang="en-US" sz="2600" dirty="0" smtClean="0">
                <a:solidFill>
                  <a:srgbClr val="093678"/>
                </a:solidFill>
                <a:latin typeface="Trebuchet MS" pitchFamily="34" charset="0"/>
              </a:rPr>
              <a:t> a quemado </a:t>
            </a:r>
            <a:r>
              <a:rPr lang="en-US" sz="2600" dirty="0">
                <a:solidFill>
                  <a:srgbClr val="093678"/>
                </a:solidFill>
                <a:latin typeface="Trebuchet MS" pitchFamily="34" charset="0"/>
              </a:rPr>
              <a:t>y una apariencia carbonizada.</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lIns="91599" tIns="45048" rIns="91599" bIns="45048">
            <a:normAutofit/>
          </a:bodyPr>
          <a:lstStyle/>
          <a:p>
            <a:pPr defTabSz="966788" fontAlgn="auto">
              <a:spcAft>
                <a:spcPts val="0"/>
              </a:spcAft>
              <a:defRPr/>
            </a:pPr>
            <a:r>
              <a:rPr lang="en-US" sz="3200" dirty="0" err="1" smtClean="0"/>
              <a:t>Descomposición</a:t>
            </a:r>
            <a:r>
              <a:rPr lang="en-US" sz="3200" dirty="0" smtClean="0"/>
              <a:t> </a:t>
            </a:r>
            <a:r>
              <a:rPr lang="en-US" sz="3200" dirty="0" err="1" smtClean="0"/>
              <a:t>térmica</a:t>
            </a:r>
            <a:r>
              <a:rPr lang="en-US" sz="3200" dirty="0" smtClean="0"/>
              <a:t> de SPF -</a:t>
            </a:r>
            <a:br>
              <a:rPr lang="en-US" sz="3200" dirty="0" smtClean="0"/>
            </a:br>
            <a:r>
              <a:rPr lang="en-US" sz="3200" i="1" dirty="0" smtClean="0"/>
              <a:t>¿Qué puede suceder? </a:t>
            </a:r>
          </a:p>
        </p:txBody>
      </p:sp>
      <p:sp>
        <p:nvSpPr>
          <p:cNvPr id="8195" name="Rectangle 5"/>
          <p:cNvSpPr>
            <a:spLocks noGrp="1" noChangeArrowheads="1"/>
          </p:cNvSpPr>
          <p:nvPr>
            <p:ph idx="1"/>
          </p:nvPr>
        </p:nvSpPr>
        <p:spPr>
          <a:xfrm>
            <a:off x="381000" y="1828800"/>
            <a:ext cx="5334000" cy="4343400"/>
          </a:xfrm>
        </p:spPr>
        <p:txBody>
          <a:bodyPr>
            <a:normAutofit/>
          </a:bodyPr>
          <a:lstStyle/>
          <a:p>
            <a:pPr indent="0" fontAlgn="auto">
              <a:spcBef>
                <a:spcPts val="600"/>
              </a:spcBef>
              <a:spcAft>
                <a:spcPts val="600"/>
              </a:spcAft>
              <a:buFont typeface="Arial"/>
              <a:buNone/>
              <a:defRPr/>
            </a:pPr>
            <a:r>
              <a:rPr lang="en-US" sz="2400" i="1" dirty="0" smtClean="0">
                <a:solidFill>
                  <a:srgbClr val="093678"/>
                </a:solidFill>
              </a:rPr>
              <a:t>¿Qué puede suceder si se sobrecalienta la espuma?</a:t>
            </a:r>
          </a:p>
          <a:p>
            <a:pPr indent="0" fontAlgn="auto">
              <a:spcBef>
                <a:spcPts val="600"/>
              </a:spcBef>
              <a:spcAft>
                <a:spcPts val="600"/>
              </a:spcAft>
              <a:buFont typeface="Arial"/>
              <a:buNone/>
              <a:defRPr/>
            </a:pPr>
            <a:endParaRPr lang="en-US" sz="2400" dirty="0" smtClean="0">
              <a:solidFill>
                <a:srgbClr val="093678"/>
              </a:solidFill>
            </a:endParaRPr>
          </a:p>
          <a:p>
            <a:pPr marL="342900" fontAlgn="auto">
              <a:spcBef>
                <a:spcPts val="600"/>
              </a:spcBef>
              <a:spcAft>
                <a:spcPts val="600"/>
              </a:spcAft>
              <a:buFont typeface="Arial" pitchFamily="34" charset="0"/>
              <a:buChar char="•"/>
              <a:tabLst>
                <a:tab pos="228600" algn="l"/>
              </a:tabLst>
              <a:defRPr/>
            </a:pPr>
            <a:r>
              <a:rPr lang="en-US" sz="2400" dirty="0" smtClean="0">
                <a:solidFill>
                  <a:srgbClr val="093678"/>
                </a:solidFill>
              </a:rPr>
              <a:t>se pueden producir humo y vapores</a:t>
            </a:r>
          </a:p>
          <a:p>
            <a:pPr marL="342900" fontAlgn="auto">
              <a:spcBef>
                <a:spcPts val="600"/>
              </a:spcBef>
              <a:spcAft>
                <a:spcPts val="600"/>
              </a:spcAft>
              <a:buFont typeface="Arial" pitchFamily="34" charset="0"/>
              <a:buChar char="•"/>
              <a:tabLst>
                <a:tab pos="228600" algn="l"/>
              </a:tabLst>
              <a:defRPr/>
            </a:pPr>
            <a:r>
              <a:rPr lang="en-US" sz="2400" dirty="0" smtClean="0">
                <a:solidFill>
                  <a:srgbClr val="093678"/>
                </a:solidFill>
              </a:rPr>
              <a:t>el producto de espuma se puede degradar</a:t>
            </a:r>
          </a:p>
        </p:txBody>
      </p:sp>
      <p:sp>
        <p:nvSpPr>
          <p:cNvPr id="20482" name="AutoShape 2" descr="data:image/jpeg;base64,/9j/4AAQSkZJRgABAQAAAQABAAD/2wCEAAkGBhAPEBAQEBAUDw8PDw8QDxAQDxAQFBAUFBAVFRQQFRUXHCYeFxkjGRQVHy8gIycpLCwsFR4xNTAqNSYrLCkBCQoKDgwOFA8PGiokHxwpKSkpKSkpLSkpKSkpKSkpKSkpKSksKSkpLCwsNSksKSkpKSkpKSwsLCwsLCkpKSkpKf/AABEIALsBDQMBIgACEQEDEQH/xAAbAAACAgMBAAAAAAAAAAAAAAAAAQIFAwQGB//EAEIQAAEDAgQDBQUFBgUDBQAAAAEAAgMEEQUSITFBUXEGImGBkRMyUqGxFCNCctEHM0NiksEVU4Lh8KLC8RZEY3Oy/8QAGAEBAQEBAQAAAAAAAAAAAAAAAAECAwT/xAAiEQEBAAICAgICAwAAAAAAAAAAAQIREjEhQRNRA2EicZH/2gAMAwEAAhEDEQA/APJpGJWA1PkrJuHiTQGzjtfY+HgsDqAH3nhmUEEHcEbiymO7Fy8K8lRWV8QGxusRCqAOsrjDK+2hPqqZF1ZdJZt3lNUtPFWMdSLe8vOIqt42cQs3+Iy/EV1+Vz4O/lrI26k3VHivaQAZWG58OC5eSqe7dxKgApfyUmH23Is0rwLkue4D1Nl02LuERDG7hoYPAAbqs7IQtNQHv92FrpdeJaNPmVZMeATUyjO99zEw6gD43eHIeC3j0mTXpcGnkbmAEcZ/HI7ID04nyCbOzETdXzB/5S1jel3XPyC15a18zi6RxIG/h4BVtZX5jYaAaABLlJ6Jv0spsMOpjjjPI+0a8/MrRmoaj4T0bY/ILTFS7ms8eKub49VnlL2uqwS08rd43jxLHLVcTx9Fdw4+fiLVvtxHOBnDJQfjY1/1GicZequ9enJWUgbLpJqOlfuwxHnE64/pdf5WVbU9nn6mJ7Z28m91/wDQd/K6zcLFmUquvdQeEnAtJBFiNwdCOqYddYaKy9Aq482G0juWZv8A0grgLr0SGQHBWv8A8qRw8yzKB6tK6/h7rnn6eezbnqoh5CblFcnRswvvsbFbLKuUbPcPNV8Rs4K7hw4yEWG/JdMd1zy8MTcXqBvIbK6oqieUAskdm6kg+S2KXD4obZ+874Wnj4n9FcQ4jJEAWsaAdmhvDruV2mNYtiww2mqXR99pzacbXHPXYrK6imbbLJY8Q52vQc1dw0bo2j29o5Hta4ixOW4uASNR81gnhAOjt+B1aVpGk3EJo2kudmDblwGYhzOII+eioscx2qgc10DmzU8ozRO94i3vMdb8QProV1MFPdzdTa+oNjbxB4haeL9mqZ7gSws31jOTNzvpqrjpZp5hBLYhaeOu+/ktsS13mWAn5lb8OHyRva2ZjmBxsHEd3XxGhVXiDXOke627jaxvpsF4+OsZHot3WpdF08h5J+zU1RFRJU3xEdDsVAhTQSk2RRSQZhIFISBa6YVHRYDM3vhw0tdx5NAu4elh1IWOfFXvlzna9sg2Ddg0eSxRgxwgfil1PQG/1t6LBCNb8hfz4fNdbeo5fbJiFUPcZoNb+PNaO6Z7ztNb6D+y6rCuxp9n7ee4bfRg3PXksyXKtdRyjgsLnLs6iojZoyNoA8Ln1VLilKJRnjZ3gbODQTfxspcSZKMuU4alzDdpt9D1HFbjMDqDtC8/6SoS4NUM1dDIBz9m5Tjl9NeGePFGv94ZDxI90+Pgs3tS06HoqYtI0I1WSKpLdNxy5LUz9Vnit56lsotKMxGgds4dHKulw8/wzm/lOjv91IOBFwVjc881b57SbjBm4HQrtexldFUU1RhkrxG6ctkpnuNmiVuzCeF9R5rk/bBws9ubx2I8/wBVA0vGNwPg7uu8jsVnH+N3FvmM+JYbJTyPilaWPYSHNcLWK1Mq6KHtIJWNgxFjpGtAbFUgffwjgNf3rB8J15FamJYE+FolY4T0zz3J49Wn+Vw3Y7+U6rVxl84/4u2lTQgkBdlh8WRgaNHkanl4LmcHhzPb6q4rnubxsTqun45qbc8nR/4KxrbtkD327xIIt0C2cOxIxFpAZJktoWA2txF1ytLiUjbZnFtthxPUcB1VkKyd9jGTbfe4HW67dub0Coxf7a32kf74D7yIjV1h7zOfiPRU32l+xbcdNlX0UElmvfI2N2haACXHx0tb6q2+1QzG0hc2Uae0ADQ8/wAw19VNeBKGdw1DSbcLFWdPWAj3Q8cA85S3mPHgqSoeIfejktwe1wcOuy2abEYnDSRzfBTQp56aKI3zlzD+GwsfA81VzU9KCXRwsDjr37lp/T6dEVde+MZHxZXAnRxP/CFWzYqQNWN38Vjf235bjccMZy+yYy3D2bf0VhTdpGn3oo3D+aJn6Lnv8Wa4Wczbax26XURKw6hxHUJsdk3F6Ijv0kV+bWNCk2pwyXu2ZETwlgZb+oLkoe+coINxpr4LUex2qux1OJdhoHjMxjCDs6IkD5XC5uq7FMB0c5vm136KFNiE8JvG9zPynQ9RsVaw9sn7TwslHxAZHfopqe4eZ0oHdkf/AJD/AEfoVmpOxgc4XkJaNTZny3XWYfU0dUSBnhIaXOzC4AFr6jqFZtwqIjLFM09TqfEqzDE5VyFT2ca4+9JpoLMCwOwCNjXEmXlq0NXXuwGYbWd+V39lExyxizrjXY/7rXGJuuSoIoYTeNne+N5zEdOA9F6Bghhkoi2a/wB5I5uZrS5zXG1naa2WpE9h96KN3iY2E+tlc0FKXRlrQA0ubYNaAPQKdJa5yP8AZ57MSVFa+0EZ7oi7xlBOh5WP63VPU9omROljpaeNrYw6z3jOTYaHXQX04L1TtrLDHRQ0r7t9o0ZiNTGGt1eRyvdeL9oqJ1O1wdb7112uBu1zRrdp5aj0XPe+m1ZN25rXbSlo5NDWj5BYmdtq4fx3Hrr9VSOCiuG66cY6dvbQS6VVNFOPiLA13qLIdhVDU608rqd5/hy99l+QduPmuYTa4jY2WuV9nH6WNfglRT6vjuz/ADGd9h/1DbzsVpiccR5hb1D2imh91xtxF9D5FbbsZpJv39MA47vi+6d1s3un0V8XpPPtUXHjb1WSN7ef/SVYfZcPd7tRLF4PiD/mLfRTGF0x2roT+eKZn0BST+i2NaOob8ZtysSPQhW2EYq2EnJY5xaRnsu5IOT26B3potQYRDwrKXzdL9C1Z4cJg/FXw25N9sfkGLctjFkddgVHQzyAxRiKU7xOe8tP5HX06H1Kq8brZY5HNbSMY6+8jXOPkCbWWbCcSw2iBeagzOAIDY4nam1rXdZUlV2/e52URtdTbCGUe0uPzXBb5EBbuc9pJa1JO0EzSQ0sB4lkMLQOhDbnqs1J2mqNWulJDiDwFiOg2UmYjhs3vRy0zj8Fpmemjh81tR9nYJNYamN3IPJhd6SALM/VW69pR4xK7aVwI3aSD6LamxyRrRJmzAaPsG3B57LDL2VqGgObGT4ts4eo0WOGke0lskbgHCxBy2K7TbC8wjtm11mukFuTwG/ULooauBwveLXxYvLKvDsjtAcp27zfRQbQ3/CfVqxeS6j1aWnc9uWWMSM8QHW6HgqTEeykUn7smI8jct9V5w2peNnuHRxC3IMeqWe7PIP9ZP1XP5I3wroJuyNQ29m5xzbr9FqtwOYe80t6gj+y14u2NYP4pPUArMe3VX/mD+lqc8TVZo6Qxg5AXPIIzWIDQeI8VqvpHt5qMnbGqdvKfINH9lhPaSY+87N1AV54pxoe54UBVkbtB+SZxXNu0eSiZGu2U5GlzgGMwMktJeNpBBNrgX6eIB8ldV2C5u/FIyZp1Do3h2njyXEOYEonPYbscWnm0kfRamSajroX1cJsyR4HInMPQ3XS0ONSlrGzxh4N7kDy906ellxuGY3O22ch/wCYWPqN1eRdobm72jkMullraadfR0lHKRbuHlmyfJ2noVfwVlJRMJLw820YHNe4nho3QdSuEo8ahJGtvzBWcmLRs90NlJ2bluPMpd1FL22xd85zO0fKQMvwRg6AdT9CucrqtuR0MzfaQNLdveju0d9h534cVe47Qn7XIfw90gb5Q5gIYPAXt5Lnposz5WnY5mnyFv7Ka10u9uRxXDDAQbiSJ9zFKNnj+xHEcFXkK6o65rS6CbWnlOvOJ3CVnIj5haGJYc6CQxu12LXD3XtOzh4ELhlPcdpfTTSTKSw0ElsQ0T36gafEdB/um6jaN5B5AlXVTbVQtj7KD7rwTyILfmoPpnNNiLceo5jmmjbG1t1N7uCyCM7DgO87g3zUTKG+5qfjI1/0jh9emygBCbAuOQcM256Dco9owbNLjzcbD0H6rEXEm5NydyeKSozGrfwOUcmAN+ixlxO+vXVRQorbocQliP3cj4z/ACPc36FXtH2/rorXlEzR+GeNknzIv81zULC5wDQXOJAAAuSeQC6OLsZMRd7mRk7MLszuhy3A9VvHlembr26mPtjTyBv2ihjcHAHPEcpv+V1x81tU+L4G8G4ERBsWSxyNI/pBB9VysOGuZGWSNIdGdNdweIK0K7CvaEOa03Is6x4jj/zkvRvLUctRvv8As9T733EvxD3SfFV1bg8sWpGZnB7e80/osLXLdosUkj912nFp1B8lw8VvzOlZdBKvjHTVG4+zyH8TReMnxHBaFfgc0IzEZ4+EjDmb68FLjY1KrkXTsiyyozKTZiFCyLINqOt5tv8AJbUNTEbd4t/MLj1CrA1SDFqZWJxjpoGBw7rmno4X9N1tNpHHjbrouVaDbotmEybNLvIu/suky/TnxdVT0DgdXsHWRoXU4LRMJaPaNe4HTKdAuBoMFq5SMsUrvHI+3qV6PguAGngc6d7YMzbOJILmNI1On4iNBrxXT0zTqqiFjKirke0RsvY6kFx7sbeu3kCvNMV7QxtzNhBc5w1kItvvYLa7fdqmVJZS0wy0sBJ31kk2zu5m2n/hcjOe8fD9Fyyz+m8cWKo1srzDYvt1MYP/AHNMC6A8XsO8Xrt49VQPddZ8LrzTyslb+E6+IO4XPG6vluzw1XsIJBFiCQQdCDyVlhWF3HtpRaMXyg/xCP8AtHz2XYVX2We0xije5wBzEHX8wBsT1XO45iObS9mjYaDbaw4BdeEx8sct+Irq+vdIbDRuwA5DQLRcbb+gSkmJ20CxrlbuukmkjLyVjhzy7LGd5DaM/Ads/S+nryVWrDCMrpe+9sfcIDnHK0Wtpf8ALmTHtLPDXq3WOQaNaduZ2JPitZbFdKHySOb7rnvcL8i4kLBZS9tQJJosoBSijLiGtBJJsAOKjZdN2cgbGQ4i7y1zulth/wA5LWM3dJbp1fZHsf8AZofbyNzVEujGi33bONieJ1ufC3NWjqD2jtg07WtYrdwkulZTuadACx3gbldPNUUUYYyQEvFj7VouG+B11HOy9UmpqPPvdcfW4RaI5veAtfqdAqGkwlxvbmu4xqgke5mQgwXzhzdQ820N+nBTwvBe4dOJVR46/DHDgsZpHDgvW6jAIT+AepVfN2Ujds1w6a/ULnwdOTzQRkLeocQliN2OIvuNweo2K62o7GH8OvgRlVfL2Ukb+A9bJMbDlK0S2kqP3sZged5IbWJ5lh09Fjd2ML9YKiKUcA53snejv1VpB2befwn0V1Tdj3NbnlIij4vkcI2+rirwl7Tl9OO/9BV3CHN4tkiP/ctqm/ZpXv8A4bWeL5WfQEldHUY7QUujC6pePguyP+pwufIeaosR7e1DwRGRAzkzQ+ZOqzZhF3ksqb9lOXWoqWt/ljYXH1db6Ldb2UwyH3gZSOM07WD0aWrzmrxlzic0hcepK0JKwnbT5rPySdReNvb1Y1+Hw+6KOK3/ANcjvlmKwy9vaWPQTOefhhiLR6uyheUmQnio3U+WrwekVH7TiP3MOU8HzvLyPENFgFymNdrKipPflLh6AflaNuu6o7pLFytamMjJGNbqL91J2gUCVlpEhKyZQgbJ3tFmuc0HcBxCxm531PipFJBAhKynZKyCNkAKVkigRSsmnZBGyFKyVkArKkxYMLSQbt2IVYhWXSWbeg9nf2ix07tWHI73220d46e6fELoqPGopAfYPFTCdfZ5g2eLwA/EP+aLxxMEjUGx5jcLpPy32zwnp7hT9paeEHLLIzmxzba+I2VdUftIkjcREMzeZLR5ry9mPVIFvbPI5PIf/wDq6Rxuo/zLdGRj6NWvkjPB6T237QTGZ8MTzHHGSw5CWl5HvXcNbX0t4cbriZKiW9/aPvzzuv8AVdRjMBMj3HdznOPUm6o5qdLtmVjpe0lZD+7qZW+HtHOHo64V1S/tMxBmhdFJ4vp47+rMq550AuovDWgk6ALO7GnTzftOxBws17IvGKBjT/U65HqucxHtDLK7NNM+V/N73PPz2VPUVpdoNAsF1m5WtTFuS4i47aLWfKTubqF0lhrR3RdJK6Kkmo3RdA7rJENeixXWaLYoIvckEihqDLDFmSniypRzZSlNNmQY0ISKBouki6ASsi6aBWRZNCBWSspJIFZFk0II2RZSSQJCaSD2ftLhZjcTwOoI4hcdV6LsKTGRVU3s3HvsF2Hw4tXE4xJlJC9V8PNO9K+SbVV2I1GZ2UHRunU8Ssxltd3wi/nw+arSvPa7SBAQmFlsITSQIoTsgBAkJuSQIrYpdbjmFr2U4nZSDySJTe2xSZur2PC2VDc0Txmt3mE2IKqp6YsdbkVq42JMttZx1Suk7dCy0LoukhA0iUkIGi6CUroHdNRui6CSFG6LoJIUbp3QNCV0XQCLIuhB1VJWOjy627oWvicheb81gmxSF1iA+/Kw+t1p1GJF2jRlHz/2XS1z1WOqk/COd3deXl/da6ELm3CTSTRTQi6LoBIoSQSCMqGlTuEEMhSyrPGFttdEPeBJ8NlZNpa18Mjd7RrhoGm5Kz10uZzndVN1SCLN0HJa8jbNcegWuppn3tpOSTQsNkhCECsiykkUEUlKySCKaaLIIoTshAISQgaLpIQO6d1FF0GVCSEDQhCATQmgEkIugEIuhAIBQiyCbHKTgoBTEnggAbJzVJcA3gPmeaxOddJE0SEIRSQhCBppIQBUVJKyBIsnZCBITUUAlZNCBWSUkkCshNCCadkgU7oCyEXQgaEk0AhCSBppXRdA0JXSJQSuhRui6B3Qo3RdBJIpXRdAJ3UUIJIUbougldF1G6LoGmogougkVEozJXQNJF0XQCEkXQNFkkXQSRdCSBgqSSYQMJ5VNgWYBBqlqMq2iE8oQaeVFltOao5Qg1yksz2hQsgghSQgSVk0FArJWU0BBGyLJoQKyVlJCCNkWTTQRsiykkgVkrKSEEbIIUkII2SU0kCRZCaD/9k="/>
          <p:cNvSpPr>
            <a:spLocks noChangeAspect="1" noChangeArrowheads="1"/>
          </p:cNvSpPr>
          <p:nvPr/>
        </p:nvSpPr>
        <p:spPr bwMode="auto">
          <a:xfrm>
            <a:off x="63500" y="-865188"/>
            <a:ext cx="2562225" cy="1781176"/>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0484" name="AutoShape 4" descr="data:image/jpeg;base64,/9j/4AAQSkZJRgABAQAAAQABAAD/2wCEAAkGBhAPEBAQEBAUDw8PDw8QDxAQDxAQFBAUFBAVFRQQFRUXHCYeFxkjGRQVHy8gIycpLCwsFR4xNTAqNSYrLCkBCQoKDgwOFA8PGiokHxwpKSkpKSkpLSkpKSkpKSkpKSkpKSksKSkpLCwsNSksKSkpKSkpKSwsLCwsLCkpKSkpKf/AABEIALsBDQMBIgACEQEDEQH/xAAbAAACAgMBAAAAAAAAAAAAAAAAAQIFAwQGB//EAEIQAAEDAgQDBQUFBgUDBQAAAAEAAgMEEQUSITFBUXEGImGBkRMyUqGxFCNCctEHM0NiksEVU4Lh8KLC8RZEY3Oy/8QAGAEBAQEBAQAAAAAAAAAAAAAAAAECAwT/xAAiEQEBAAICAgICAwAAAAAAAAAAAQIREjEhQRNRA2EicZH/2gAMAwEAAhEDEQA/APJpGJWA1PkrJuHiTQGzjtfY+HgsDqAH3nhmUEEHcEbiymO7Fy8K8lRWV8QGxusRCqAOsrjDK+2hPqqZF1ZdJZt3lNUtPFWMdSLe8vOIqt42cQs3+Iy/EV1+Vz4O/lrI26k3VHivaQAZWG58OC5eSqe7dxKgApfyUmH23Is0rwLkue4D1Nl02LuERDG7hoYPAAbqs7IQtNQHv92FrpdeJaNPmVZMeATUyjO99zEw6gD43eHIeC3j0mTXpcGnkbmAEcZ/HI7ID04nyCbOzETdXzB/5S1jel3XPyC15a18zi6RxIG/h4BVtZX5jYaAaABLlJ6Jv0spsMOpjjjPI+0a8/MrRmoaj4T0bY/ILTFS7ms8eKub49VnlL2uqwS08rd43jxLHLVcTx9Fdw4+fiLVvtxHOBnDJQfjY1/1GicZequ9enJWUgbLpJqOlfuwxHnE64/pdf5WVbU9nn6mJ7Z28m91/wDQd/K6zcLFmUquvdQeEnAtJBFiNwdCOqYddYaKy9Aq482G0juWZv8A0grgLr0SGQHBWv8A8qRw8yzKB6tK6/h7rnn6eezbnqoh5CblFcnRswvvsbFbLKuUbPcPNV8Rs4K7hw4yEWG/JdMd1zy8MTcXqBvIbK6oqieUAskdm6kg+S2KXD4obZ+874Wnj4n9FcQ4jJEAWsaAdmhvDruV2mNYtiww2mqXR99pzacbXHPXYrK6imbbLJY8Q52vQc1dw0bo2j29o5Hta4ixOW4uASNR81gnhAOjt+B1aVpGk3EJo2kudmDblwGYhzOII+eioscx2qgc10DmzU8ozRO94i3vMdb8QProV1MFPdzdTa+oNjbxB4haeL9mqZ7gSws31jOTNzvpqrjpZp5hBLYhaeOu+/ktsS13mWAn5lb8OHyRva2ZjmBxsHEd3XxGhVXiDXOke627jaxvpsF4+OsZHot3WpdF08h5J+zU1RFRJU3xEdDsVAhTQSk2RRSQZhIFISBa6YVHRYDM3vhw0tdx5NAu4elh1IWOfFXvlzna9sg2Ddg0eSxRgxwgfil1PQG/1t6LBCNb8hfz4fNdbeo5fbJiFUPcZoNb+PNaO6Z7ztNb6D+y6rCuxp9n7ee4bfRg3PXksyXKtdRyjgsLnLs6iojZoyNoA8Ln1VLilKJRnjZ3gbODQTfxspcSZKMuU4alzDdpt9D1HFbjMDqDtC8/6SoS4NUM1dDIBz9m5Tjl9NeGePFGv94ZDxI90+Pgs3tS06HoqYtI0I1WSKpLdNxy5LUz9Vnit56lsotKMxGgds4dHKulw8/wzm/lOjv91IOBFwVjc881b57SbjBm4HQrtexldFUU1RhkrxG6ctkpnuNmiVuzCeF9R5rk/bBws9ubx2I8/wBVA0vGNwPg7uu8jsVnH+N3FvmM+JYbJTyPilaWPYSHNcLWK1Mq6KHtIJWNgxFjpGtAbFUgffwjgNf3rB8J15FamJYE+FolY4T0zz3J49Wn+Vw3Y7+U6rVxl84/4u2lTQgkBdlh8WRgaNHkanl4LmcHhzPb6q4rnubxsTqun45qbc8nR/4KxrbtkD327xIIt0C2cOxIxFpAZJktoWA2txF1ytLiUjbZnFtthxPUcB1VkKyd9jGTbfe4HW67dub0Coxf7a32kf74D7yIjV1h7zOfiPRU32l+xbcdNlX0UElmvfI2N2haACXHx0tb6q2+1QzG0hc2Uae0ADQ8/wAw19VNeBKGdw1DSbcLFWdPWAj3Q8cA85S3mPHgqSoeIfejktwe1wcOuy2abEYnDSRzfBTQp56aKI3zlzD+GwsfA81VzU9KCXRwsDjr37lp/T6dEVde+MZHxZXAnRxP/CFWzYqQNWN38Vjf235bjccMZy+yYy3D2bf0VhTdpGn3oo3D+aJn6Lnv8Wa4Wczbax26XURKw6hxHUJsdk3F6Ijv0kV+bWNCk2pwyXu2ZETwlgZb+oLkoe+coINxpr4LUex2qux1OJdhoHjMxjCDs6IkD5XC5uq7FMB0c5vm136KFNiE8JvG9zPynQ9RsVaw9sn7TwslHxAZHfopqe4eZ0oHdkf/AJD/AEfoVmpOxgc4XkJaNTZny3XWYfU0dUSBnhIaXOzC4AFr6jqFZtwqIjLFM09TqfEqzDE5VyFT2ca4+9JpoLMCwOwCNjXEmXlq0NXXuwGYbWd+V39lExyxizrjXY/7rXGJuuSoIoYTeNne+N5zEdOA9F6Bghhkoi2a/wB5I5uZrS5zXG1naa2WpE9h96KN3iY2E+tlc0FKXRlrQA0ubYNaAPQKdJa5yP8AZ57MSVFa+0EZ7oi7xlBOh5WP63VPU9omROljpaeNrYw6z3jOTYaHXQX04L1TtrLDHRQ0r7t9o0ZiNTGGt1eRyvdeL9oqJ1O1wdb7112uBu1zRrdp5aj0XPe+m1ZN25rXbSlo5NDWj5BYmdtq4fx3Hrr9VSOCiuG66cY6dvbQS6VVNFOPiLA13qLIdhVDU608rqd5/hy99l+QduPmuYTa4jY2WuV9nH6WNfglRT6vjuz/ADGd9h/1DbzsVpiccR5hb1D2imh91xtxF9D5FbbsZpJv39MA47vi+6d1s3un0V8XpPPtUXHjb1WSN7ef/SVYfZcPd7tRLF4PiD/mLfRTGF0x2roT+eKZn0BST+i2NaOob8ZtysSPQhW2EYq2EnJY5xaRnsu5IOT26B3potQYRDwrKXzdL9C1Z4cJg/FXw25N9sfkGLctjFkddgVHQzyAxRiKU7xOe8tP5HX06H1Kq8brZY5HNbSMY6+8jXOPkCbWWbCcSw2iBeagzOAIDY4nam1rXdZUlV2/e52URtdTbCGUe0uPzXBb5EBbuc9pJa1JO0EzSQ0sB4lkMLQOhDbnqs1J2mqNWulJDiDwFiOg2UmYjhs3vRy0zj8Fpmemjh81tR9nYJNYamN3IPJhd6SALM/VW69pR4xK7aVwI3aSD6LamxyRrRJmzAaPsG3B57LDL2VqGgObGT4ts4eo0WOGke0lskbgHCxBy2K7TbC8wjtm11mukFuTwG/ULooauBwveLXxYvLKvDsjtAcp27zfRQbQ3/CfVqxeS6j1aWnc9uWWMSM8QHW6HgqTEeykUn7smI8jct9V5w2peNnuHRxC3IMeqWe7PIP9ZP1XP5I3wroJuyNQ29m5xzbr9FqtwOYe80t6gj+y14u2NYP4pPUArMe3VX/mD+lqc8TVZo6Qxg5AXPIIzWIDQeI8VqvpHt5qMnbGqdvKfINH9lhPaSY+87N1AV54pxoe54UBVkbtB+SZxXNu0eSiZGu2U5GlzgGMwMktJeNpBBNrgX6eIB8ldV2C5u/FIyZp1Do3h2njyXEOYEonPYbscWnm0kfRamSajroX1cJsyR4HInMPQ3XS0ONSlrGzxh4N7kDy906ellxuGY3O22ch/wCYWPqN1eRdobm72jkMullraadfR0lHKRbuHlmyfJ2noVfwVlJRMJLw820YHNe4nho3QdSuEo8ahJGtvzBWcmLRs90NlJ2bluPMpd1FL22xd85zO0fKQMvwRg6AdT9CucrqtuR0MzfaQNLdveju0d9h534cVe47Qn7XIfw90gb5Q5gIYPAXt5Lnposz5WnY5mnyFv7Ka10u9uRxXDDAQbiSJ9zFKNnj+xHEcFXkK6o65rS6CbWnlOvOJ3CVnIj5haGJYc6CQxu12LXD3XtOzh4ELhlPcdpfTTSTKSw0ElsQ0T36gafEdB/um6jaN5B5AlXVTbVQtj7KD7rwTyILfmoPpnNNiLceo5jmmjbG1t1N7uCyCM7DgO87g3zUTKG+5qfjI1/0jh9emygBCbAuOQcM256Dco9owbNLjzcbD0H6rEXEm5NydyeKSozGrfwOUcmAN+ixlxO+vXVRQorbocQliP3cj4z/ACPc36FXtH2/rorXlEzR+GeNknzIv81zULC5wDQXOJAAAuSeQC6OLsZMRd7mRk7MLszuhy3A9VvHlembr26mPtjTyBv2ihjcHAHPEcpv+V1x81tU+L4G8G4ERBsWSxyNI/pBB9VysOGuZGWSNIdGdNdweIK0K7CvaEOa03Is6x4jj/zkvRvLUctRvv8As9T733EvxD3SfFV1bg8sWpGZnB7e80/osLXLdosUkj912nFp1B8lw8VvzOlZdBKvjHTVG4+zyH8TReMnxHBaFfgc0IzEZ4+EjDmb68FLjY1KrkXTsiyyozKTZiFCyLINqOt5tv8AJbUNTEbd4t/MLj1CrA1SDFqZWJxjpoGBw7rmno4X9N1tNpHHjbrouVaDbotmEybNLvIu/suky/TnxdVT0DgdXsHWRoXU4LRMJaPaNe4HTKdAuBoMFq5SMsUrvHI+3qV6PguAGngc6d7YMzbOJILmNI1On4iNBrxXT0zTqqiFjKirke0RsvY6kFx7sbeu3kCvNMV7QxtzNhBc5w1kItvvYLa7fdqmVJZS0wy0sBJ31kk2zu5m2n/hcjOe8fD9Fyyz+m8cWKo1srzDYvt1MYP/AHNMC6A8XsO8Xrt49VQPddZ8LrzTyslb+E6+IO4XPG6vluzw1XsIJBFiCQQdCDyVlhWF3HtpRaMXyg/xCP8AtHz2XYVX2We0xije5wBzEHX8wBsT1XO45iObS9mjYaDbaw4BdeEx8sct+Irq+vdIbDRuwA5DQLRcbb+gSkmJ20CxrlbuukmkjLyVjhzy7LGd5DaM/Ads/S+nryVWrDCMrpe+9sfcIDnHK0Wtpf8ALmTHtLPDXq3WOQaNaduZ2JPitZbFdKHySOb7rnvcL8i4kLBZS9tQJJosoBSijLiGtBJJsAOKjZdN2cgbGQ4i7y1zulth/wA5LWM3dJbp1fZHsf8AZofbyNzVEujGi33bONieJ1ufC3NWjqD2jtg07WtYrdwkulZTuadACx3gbldPNUUUYYyQEvFj7VouG+B11HOy9UmpqPPvdcfW4RaI5veAtfqdAqGkwlxvbmu4xqgke5mQgwXzhzdQ820N+nBTwvBe4dOJVR46/DHDgsZpHDgvW6jAIT+AepVfN2Ujds1w6a/ULnwdOTzQRkLeocQliN2OIvuNweo2K62o7GH8OvgRlVfL2Ukb+A9bJMbDlK0S2kqP3sZged5IbWJ5lh09Fjd2ML9YKiKUcA53snejv1VpB2befwn0V1Tdj3NbnlIij4vkcI2+rirwl7Tl9OO/9BV3CHN4tkiP/ctqm/ZpXv8A4bWeL5WfQEldHUY7QUujC6pePguyP+pwufIeaosR7e1DwRGRAzkzQ+ZOqzZhF3ksqb9lOXWoqWt/ljYXH1db6Ldb2UwyH3gZSOM07WD0aWrzmrxlzic0hcepK0JKwnbT5rPySdReNvb1Y1+Hw+6KOK3/ANcjvlmKwy9vaWPQTOefhhiLR6uyheUmQnio3U+WrwekVH7TiP3MOU8HzvLyPENFgFymNdrKipPflLh6AflaNuu6o7pLFytamMjJGNbqL91J2gUCVlpEhKyZQgbJ3tFmuc0HcBxCxm531PipFJBAhKynZKyCNkAKVkigRSsmnZBGyFKyVkArKkxYMLSQbt2IVYhWXSWbeg9nf2ix07tWHI73220d46e6fELoqPGopAfYPFTCdfZ5g2eLwA/EP+aLxxMEjUGx5jcLpPy32zwnp7hT9paeEHLLIzmxzba+I2VdUftIkjcREMzeZLR5ry9mPVIFvbPI5PIf/wDq6Rxuo/zLdGRj6NWvkjPB6T237QTGZ8MTzHHGSw5CWl5HvXcNbX0t4cbriZKiW9/aPvzzuv8AVdRjMBMj3HdznOPUm6o5qdLtmVjpe0lZD+7qZW+HtHOHo64V1S/tMxBmhdFJ4vp47+rMq550AuovDWgk6ALO7GnTzftOxBws17IvGKBjT/U65HqucxHtDLK7NNM+V/N73PPz2VPUVpdoNAsF1m5WtTFuS4i47aLWfKTubqF0lhrR3RdJK6Kkmo3RdA7rJENeixXWaLYoIvckEihqDLDFmSniypRzZSlNNmQY0ISKBouki6ASsi6aBWRZNCBWSspJIFZFk0II2RZSSQJCaSD2ftLhZjcTwOoI4hcdV6LsKTGRVU3s3HvsF2Hw4tXE4xJlJC9V8PNO9K+SbVV2I1GZ2UHRunU8Ssxltd3wi/nw+arSvPa7SBAQmFlsITSQIoTsgBAkJuSQIrYpdbjmFr2U4nZSDySJTe2xSZur2PC2VDc0Txmt3mE2IKqp6YsdbkVq42JMttZx1Suk7dCy0LoukhA0iUkIGi6CUroHdNRui6CSFG6LoJIUbp3QNCV0XQCLIuhB1VJWOjy627oWvicheb81gmxSF1iA+/Kw+t1p1GJF2jRlHz/2XS1z1WOqk/COd3deXl/da6ELm3CTSTRTQi6LoBIoSQSCMqGlTuEEMhSyrPGFttdEPeBJ8NlZNpa18Mjd7RrhoGm5Kz10uZzndVN1SCLN0HJa8jbNcegWuppn3tpOSTQsNkhCECsiykkUEUlKySCKaaLIIoTshAISQgaLpIQO6d1FF0GVCSEDQhCATQmgEkIugEIuhAIBQiyCbHKTgoBTEnggAbJzVJcA3gPmeaxOddJE0SEIRSQhCBppIQBUVJKyBIsnZCBITUUAlZNCBWSUkkCshNCCadkgU7oCyEXQgaEk0AhCSBppXRdA0JXSJQSuhRui6B3Qo3RdBJIpXRdAJ3UUIJIUbougldF1G6LoGmogougkVEozJXQNJF0XQCEkXQNFkkXQSRdCSBgqSSYQMJ5VNgWYBBqlqMq2iE8oQaeVFltOao5Qg1yksz2hQsgghSQgSVk0FArJWU0BBGyLJoQKyVlJCCNkWTTQRsiykkgVkrKSEEbIIUkII2SU0kCRZCaD/9k="/>
          <p:cNvSpPr>
            <a:spLocks noChangeAspect="1" noChangeArrowheads="1"/>
          </p:cNvSpPr>
          <p:nvPr/>
        </p:nvSpPr>
        <p:spPr bwMode="auto">
          <a:xfrm>
            <a:off x="63500" y="-865188"/>
            <a:ext cx="2562225" cy="1781176"/>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0485" name="Picture 5" descr="C:\Users\Daniel\Pictures\smoke image - free.png"/>
          <p:cNvPicPr>
            <a:picLocks noChangeAspect="1" noChangeArrowheads="1"/>
          </p:cNvPicPr>
          <p:nvPr/>
        </p:nvPicPr>
        <p:blipFill>
          <a:blip r:embed="rId3" cstate="print"/>
          <a:srcRect/>
          <a:stretch>
            <a:fillRect/>
          </a:stretch>
        </p:blipFill>
        <p:spPr bwMode="auto">
          <a:xfrm>
            <a:off x="5334000" y="1981200"/>
            <a:ext cx="2895600" cy="2012927"/>
          </a:xfrm>
          <a:prstGeom prst="rect">
            <a:avLst/>
          </a:prstGeom>
          <a:noFill/>
          <a:effectLst>
            <a:outerShdw blurRad="190500" dist="38100" dir="2700000" sx="106000" sy="106000" algn="tl" rotWithShape="0">
              <a:prstClr val="black">
                <a:alpha val="17000"/>
              </a:prstClr>
            </a:outerShdw>
          </a:effectLst>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762000" y="152400"/>
            <a:ext cx="7162800" cy="1143000"/>
          </a:xfrm>
        </p:spPr>
        <p:txBody>
          <a:bodyPr lIns="92066" tIns="46034" rIns="92066" bIns="46034"/>
          <a:lstStyle/>
          <a:p>
            <a:pPr fontAlgn="auto">
              <a:lnSpc>
                <a:spcPct val="90000"/>
              </a:lnSpc>
              <a:spcAft>
                <a:spcPts val="0"/>
              </a:spcAft>
              <a:defRPr/>
            </a:pPr>
            <a:r>
              <a:rPr lang="en-US" dirty="0" err="1" smtClean="0">
                <a:solidFill>
                  <a:srgbClr val="093678"/>
                </a:solidFill>
              </a:rPr>
              <a:t>Descomposición</a:t>
            </a:r>
            <a:r>
              <a:rPr lang="en-US" dirty="0" smtClean="0">
                <a:solidFill>
                  <a:srgbClr val="093678"/>
                </a:solidFill>
              </a:rPr>
              <a:t> </a:t>
            </a:r>
            <a:r>
              <a:rPr lang="en-US" dirty="0" err="1" smtClean="0">
                <a:solidFill>
                  <a:srgbClr val="093678"/>
                </a:solidFill>
              </a:rPr>
              <a:t>térmica</a:t>
            </a:r>
            <a:endParaRPr lang="en-US" dirty="0" smtClean="0">
              <a:solidFill>
                <a:srgbClr val="093678"/>
              </a:solidFill>
            </a:endParaRPr>
          </a:p>
        </p:txBody>
      </p:sp>
      <p:sp>
        <p:nvSpPr>
          <p:cNvPr id="18435" name="Rectangle 3"/>
          <p:cNvSpPr>
            <a:spLocks noGrp="1" noChangeArrowheads="1"/>
          </p:cNvSpPr>
          <p:nvPr>
            <p:ph idx="1"/>
          </p:nvPr>
        </p:nvSpPr>
        <p:spPr bwMode="auto">
          <a:xfrm>
            <a:off x="457200" y="1676401"/>
            <a:ext cx="7772400" cy="4343400"/>
          </a:xfrm>
          <a:noFill/>
          <a:ln>
            <a:miter lim="800000"/>
            <a:headEnd/>
            <a:tailEnd/>
          </a:ln>
        </p:spPr>
        <p:txBody>
          <a:bodyPr vert="horz" wrap="square" lIns="92066" tIns="46034" rIns="92066" bIns="46034" numCol="1" anchorCtr="0" compatLnSpc="1">
            <a:prstTxWarp prst="textNoShape">
              <a:avLst/>
            </a:prstTxWarp>
            <a:normAutofit/>
          </a:bodyPr>
          <a:lstStyle/>
          <a:p>
            <a:pPr marL="463550" indent="-463550">
              <a:spcBef>
                <a:spcPts val="600"/>
              </a:spcBef>
              <a:spcAft>
                <a:spcPts val="600"/>
              </a:spcAft>
            </a:pPr>
            <a:r>
              <a:rPr lang="en-US" sz="2400" dirty="0" smtClean="0">
                <a:latin typeface="Trebuchet MS" pitchFamily="34" charset="0"/>
                <a:ea typeface="Trebuchet MS" pitchFamily="34" charset="0"/>
                <a:cs typeface="Trebuchet MS" pitchFamily="34" charset="0"/>
              </a:rPr>
              <a:t> 	</a:t>
            </a:r>
            <a:r>
              <a:rPr lang="en-US" sz="2400" dirty="0" smtClean="0">
                <a:solidFill>
                  <a:srgbClr val="093678"/>
                </a:solidFill>
                <a:latin typeface="Trebuchet MS" pitchFamily="34" charset="0"/>
                <a:ea typeface="Trebuchet MS" pitchFamily="34" charset="0"/>
                <a:cs typeface="Trebuchet MS" pitchFamily="34" charset="0"/>
              </a:rPr>
              <a:t>El </a:t>
            </a:r>
            <a:r>
              <a:rPr lang="en-US" sz="2400" dirty="0" err="1" smtClean="0">
                <a:solidFill>
                  <a:srgbClr val="093678"/>
                </a:solidFill>
                <a:latin typeface="Trebuchet MS" pitchFamily="34" charset="0"/>
                <a:ea typeface="Trebuchet MS" pitchFamily="34" charset="0"/>
                <a:cs typeface="Trebuchet MS" pitchFamily="34" charset="0"/>
              </a:rPr>
              <a:t>calor</a:t>
            </a:r>
            <a:r>
              <a:rPr lang="en-US" sz="2400" dirty="0" smtClean="0">
                <a:solidFill>
                  <a:srgbClr val="093678"/>
                </a:solidFill>
                <a:latin typeface="Trebuchet MS" pitchFamily="34" charset="0"/>
                <a:ea typeface="Trebuchet MS" pitchFamily="34" charset="0"/>
                <a:cs typeface="Trebuchet MS" pitchFamily="34" charset="0"/>
              </a:rPr>
              <a:t> </a:t>
            </a:r>
            <a:r>
              <a:rPr lang="en-US" sz="2400" dirty="0" err="1" smtClean="0">
                <a:solidFill>
                  <a:srgbClr val="093678"/>
                </a:solidFill>
                <a:latin typeface="Trebuchet MS" pitchFamily="34" charset="0"/>
                <a:ea typeface="Trebuchet MS" pitchFamily="34" charset="0"/>
                <a:cs typeface="Trebuchet MS" pitchFamily="34" charset="0"/>
              </a:rPr>
              <a:t>emitido</a:t>
            </a:r>
            <a:r>
              <a:rPr lang="en-US" sz="2400" dirty="0" smtClean="0">
                <a:solidFill>
                  <a:srgbClr val="093678"/>
                </a:solidFill>
                <a:latin typeface="Trebuchet MS" pitchFamily="34" charset="0"/>
                <a:ea typeface="Trebuchet MS" pitchFamily="34" charset="0"/>
                <a:cs typeface="Trebuchet MS" pitchFamily="34" charset="0"/>
              </a:rPr>
              <a:t> durante el curado de la espuma puede dar como resultado un posible chamuscado, </a:t>
            </a:r>
            <a:r>
              <a:rPr lang="en-US" sz="2400" dirty="0" err="1" smtClean="0">
                <a:solidFill>
                  <a:srgbClr val="093678"/>
                </a:solidFill>
                <a:latin typeface="Trebuchet MS" pitchFamily="34" charset="0"/>
                <a:ea typeface="Trebuchet MS" pitchFamily="34" charset="0"/>
                <a:cs typeface="Trebuchet MS" pitchFamily="34" charset="0"/>
              </a:rPr>
              <a:t>abrasamiento</a:t>
            </a:r>
            <a:r>
              <a:rPr lang="en-US" sz="2400" dirty="0" smtClean="0">
                <a:solidFill>
                  <a:srgbClr val="093678"/>
                </a:solidFill>
                <a:latin typeface="Trebuchet MS" pitchFamily="34" charset="0"/>
                <a:ea typeface="Trebuchet MS" pitchFamily="34" charset="0"/>
                <a:cs typeface="Trebuchet MS" pitchFamily="34" charset="0"/>
              </a:rPr>
              <a:t> </a:t>
            </a:r>
            <a:r>
              <a:rPr lang="en-US" sz="2400" dirty="0" err="1" smtClean="0">
                <a:solidFill>
                  <a:srgbClr val="093678"/>
                </a:solidFill>
                <a:latin typeface="Trebuchet MS" pitchFamily="34" charset="0"/>
                <a:ea typeface="Trebuchet MS" pitchFamily="34" charset="0"/>
                <a:cs typeface="Trebuchet MS" pitchFamily="34" charset="0"/>
              </a:rPr>
              <a:t>o</a:t>
            </a:r>
            <a:r>
              <a:rPr lang="en-US" sz="2400" dirty="0" smtClean="0">
                <a:solidFill>
                  <a:srgbClr val="093678"/>
                </a:solidFill>
                <a:latin typeface="Trebuchet MS" pitchFamily="34" charset="0"/>
                <a:ea typeface="Trebuchet MS" pitchFamily="34" charset="0"/>
                <a:cs typeface="Trebuchet MS" pitchFamily="34" charset="0"/>
              </a:rPr>
              <a:t> fuego.</a:t>
            </a:r>
          </a:p>
        </p:txBody>
      </p:sp>
      <p:pic>
        <p:nvPicPr>
          <p:cNvPr id="6" name="Picture 5" descr="Safety Equipment 9-2009 026.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905000" y="2895600"/>
            <a:ext cx="4648200" cy="2746108"/>
          </a:xfrm>
          <a:prstGeom prst="rect">
            <a:avLst/>
          </a:prstGeom>
          <a:ln>
            <a:noFill/>
          </a:ln>
          <a:effectLst>
            <a:outerShdw blurRad="292100" dist="139700" dir="2700000" algn="tl" rotWithShape="0">
              <a:srgbClr val="333333">
                <a:alpha val="65000"/>
              </a:srgbClr>
            </a:outerShdw>
          </a:effectLst>
        </p:spPr>
      </p:pic>
      <p:sp>
        <p:nvSpPr>
          <p:cNvPr id="18437" name="TextBox 4"/>
          <p:cNvSpPr txBox="1">
            <a:spLocks noChangeArrowheads="1"/>
          </p:cNvSpPr>
          <p:nvPr/>
        </p:nvSpPr>
        <p:spPr bwMode="auto">
          <a:xfrm>
            <a:off x="1752600" y="5638800"/>
            <a:ext cx="4933950" cy="461963"/>
          </a:xfrm>
          <a:prstGeom prst="rect">
            <a:avLst/>
          </a:prstGeom>
          <a:noFill/>
          <a:ln w="9525">
            <a:noFill/>
            <a:miter lim="800000"/>
            <a:headEnd/>
            <a:tailEnd/>
          </a:ln>
        </p:spPr>
        <p:txBody>
          <a:bodyPr>
            <a:spAutoFit/>
          </a:bodyPr>
          <a:lstStyle/>
          <a:p>
            <a:pPr algn="ctr" eaLnBrk="0" hangingPunct="0"/>
            <a:r>
              <a:rPr lang="en-US" sz="2400" dirty="0" smtClean="0">
                <a:solidFill>
                  <a:srgbClr val="093678"/>
                </a:solidFill>
                <a:latin typeface="Trebuchet MS" pitchFamily="34" charset="0"/>
              </a:rPr>
              <a:t>(</a:t>
            </a:r>
            <a:r>
              <a:rPr lang="en-US" sz="2400" i="1" dirty="0" smtClean="0">
                <a:solidFill>
                  <a:srgbClr val="093678"/>
                </a:solidFill>
                <a:latin typeface="Trebuchet MS" pitchFamily="34" charset="0"/>
              </a:rPr>
              <a:t>un </a:t>
            </a:r>
            <a:r>
              <a:rPr lang="en-US" sz="2400" i="1" dirty="0">
                <a:solidFill>
                  <a:srgbClr val="093678"/>
                </a:solidFill>
                <a:latin typeface="Trebuchet MS" pitchFamily="34" charset="0"/>
              </a:rPr>
              <a:t>ejemplo </a:t>
            </a:r>
            <a:r>
              <a:rPr lang="en-US" sz="2400" i="1" dirty="0">
                <a:solidFill>
                  <a:srgbClr val="002060"/>
                </a:solidFill>
                <a:latin typeface="Trebuchet MS" pitchFamily="34" charset="0"/>
              </a:rPr>
              <a:t>de espuma </a:t>
            </a:r>
            <a:r>
              <a:rPr lang="en-US" sz="2400" i="1" dirty="0" smtClean="0">
                <a:solidFill>
                  <a:srgbClr val="093678"/>
                </a:solidFill>
                <a:latin typeface="Trebuchet MS" pitchFamily="34" charset="0"/>
              </a:rPr>
              <a:t>quemada</a:t>
            </a:r>
            <a:r>
              <a:rPr lang="en-US" sz="2400" dirty="0" smtClean="0">
                <a:solidFill>
                  <a:srgbClr val="093678"/>
                </a:solidFill>
                <a:latin typeface="Trebuchet MS" pitchFamily="34" charset="0"/>
              </a:rPr>
              <a:t>) </a:t>
            </a:r>
            <a:endParaRPr lang="en-US" sz="2400" dirty="0">
              <a:solidFill>
                <a:srgbClr val="093678"/>
              </a:solidFill>
              <a:latin typeface="Trebuchet MS" pitchFamily="34"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81000" y="533400"/>
            <a:ext cx="7162800" cy="1143000"/>
          </a:xfrm>
        </p:spPr>
        <p:txBody>
          <a:bodyPr lIns="92066" tIns="46034" rIns="92066" bIns="46034"/>
          <a:lstStyle/>
          <a:p>
            <a:pPr fontAlgn="auto">
              <a:lnSpc>
                <a:spcPct val="90000"/>
              </a:lnSpc>
              <a:spcAft>
                <a:spcPts val="0"/>
              </a:spcAft>
              <a:defRPr/>
            </a:pPr>
            <a:r>
              <a:rPr lang="en-US" dirty="0" err="1" smtClean="0"/>
              <a:t>Descomposición</a:t>
            </a:r>
            <a:r>
              <a:rPr lang="en-US" dirty="0" smtClean="0"/>
              <a:t> </a:t>
            </a:r>
            <a:r>
              <a:rPr lang="en-US" dirty="0" err="1" smtClean="0"/>
              <a:t>térmica</a:t>
            </a:r>
            <a:r>
              <a:rPr lang="en-US" dirty="0" smtClean="0"/>
              <a:t> de SPF </a:t>
            </a:r>
            <a:br>
              <a:rPr lang="en-US" dirty="0" smtClean="0"/>
            </a:br>
            <a:endParaRPr lang="en-US" dirty="0" smtClean="0"/>
          </a:p>
        </p:txBody>
      </p:sp>
      <p:sp>
        <p:nvSpPr>
          <p:cNvPr id="21507" name="Content Placeholder 4"/>
          <p:cNvSpPr>
            <a:spLocks noGrp="1"/>
          </p:cNvSpPr>
          <p:nvPr>
            <p:ph idx="1"/>
          </p:nvPr>
        </p:nvSpPr>
        <p:spPr bwMode="auto">
          <a:noFill/>
          <a:ln>
            <a:miter lim="800000"/>
            <a:headEnd/>
            <a:tailEnd/>
          </a:ln>
        </p:spPr>
        <p:txBody>
          <a:bodyPr vert="horz" wrap="square" lIns="91440" tIns="45720" rIns="91440" bIns="45720" numCol="1" anchorCtr="0" compatLnSpc="1">
            <a:prstTxWarp prst="textNoShape">
              <a:avLst/>
            </a:prstTxWarp>
            <a:normAutofit/>
          </a:bodyPr>
          <a:lstStyle/>
          <a:p>
            <a:pPr algn="ctr">
              <a:spcAft>
                <a:spcPct val="0"/>
              </a:spcAft>
              <a:buFont typeface="Wingdings" pitchFamily="2" charset="2"/>
              <a:buNone/>
            </a:pPr>
            <a:r>
              <a:rPr lang="en-US" sz="2800" i="1" dirty="0" smtClean="0">
                <a:solidFill>
                  <a:srgbClr val="CE1029"/>
                </a:solidFill>
                <a:latin typeface="Trebuchet MS" pitchFamily="34" charset="0"/>
                <a:ea typeface="Trebuchet MS" pitchFamily="34" charset="0"/>
                <a:cs typeface="Trebuchet MS" pitchFamily="34" charset="0"/>
              </a:rPr>
              <a:t>¡El spray de </a:t>
            </a:r>
            <a:r>
              <a:rPr lang="en-US" sz="2800" i="1" dirty="0" err="1" smtClean="0">
                <a:solidFill>
                  <a:srgbClr val="CE1029"/>
                </a:solidFill>
                <a:latin typeface="Trebuchet MS" pitchFamily="34" charset="0"/>
                <a:ea typeface="Trebuchet MS" pitchFamily="34" charset="0"/>
                <a:cs typeface="Trebuchet MS" pitchFamily="34" charset="0"/>
              </a:rPr>
              <a:t>poliuretano</a:t>
            </a:r>
            <a:r>
              <a:rPr lang="en-US" sz="2800" i="1" dirty="0" smtClean="0">
                <a:solidFill>
                  <a:srgbClr val="CE1029"/>
                </a:solidFill>
                <a:latin typeface="Trebuchet MS" pitchFamily="34" charset="0"/>
                <a:ea typeface="Trebuchet MS" pitchFamily="34" charset="0"/>
                <a:cs typeface="Trebuchet MS" pitchFamily="34" charset="0"/>
              </a:rPr>
              <a:t> se </a:t>
            </a:r>
            <a:r>
              <a:rPr lang="en-US" sz="2800" i="1" dirty="0" err="1" smtClean="0">
                <a:solidFill>
                  <a:srgbClr val="CE1029"/>
                </a:solidFill>
                <a:latin typeface="Trebuchet MS" pitchFamily="34" charset="0"/>
                <a:ea typeface="Trebuchet MS" pitchFamily="34" charset="0"/>
                <a:cs typeface="Trebuchet MS" pitchFamily="34" charset="0"/>
              </a:rPr>
              <a:t>puede</a:t>
            </a:r>
            <a:r>
              <a:rPr lang="en-US" sz="2800" i="1" dirty="0" smtClean="0">
                <a:solidFill>
                  <a:srgbClr val="CE1029"/>
                </a:solidFill>
                <a:latin typeface="Trebuchet MS" pitchFamily="34" charset="0"/>
                <a:ea typeface="Trebuchet MS" pitchFamily="34" charset="0"/>
                <a:cs typeface="Trebuchet MS" pitchFamily="34" charset="0"/>
              </a:rPr>
              <a:t> quemar!</a:t>
            </a:r>
          </a:p>
        </p:txBody>
      </p:sp>
      <p:pic>
        <p:nvPicPr>
          <p:cNvPr id="4" name="Picture 3" descr="fire2.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209800" y="2362200"/>
            <a:ext cx="4478338" cy="3359150"/>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lIns="91599" tIns="45048" rIns="91599" bIns="45048">
            <a:normAutofit/>
          </a:bodyPr>
          <a:lstStyle/>
          <a:p>
            <a:pPr defTabSz="966788" fontAlgn="auto">
              <a:spcAft>
                <a:spcPts val="0"/>
              </a:spcAft>
              <a:defRPr/>
            </a:pPr>
            <a:r>
              <a:rPr lang="en-US" dirty="0" err="1" smtClean="0"/>
              <a:t>Descomposición</a:t>
            </a:r>
            <a:r>
              <a:rPr lang="en-US" dirty="0" smtClean="0"/>
              <a:t> </a:t>
            </a:r>
            <a:r>
              <a:rPr lang="en-US" dirty="0" err="1" smtClean="0"/>
              <a:t>térmica</a:t>
            </a:r>
            <a:r>
              <a:rPr lang="en-US" dirty="0" smtClean="0"/>
              <a:t>-</a:t>
            </a:r>
            <a:br>
              <a:rPr lang="en-US" dirty="0" smtClean="0"/>
            </a:br>
            <a:r>
              <a:rPr lang="en-US" dirty="0" smtClean="0"/>
              <a:t>Espuma </a:t>
            </a:r>
            <a:r>
              <a:rPr lang="en-US" dirty="0" err="1" smtClean="0"/>
              <a:t>terminada</a:t>
            </a:r>
            <a:endParaRPr lang="en-US" dirty="0" smtClean="0"/>
          </a:p>
        </p:txBody>
      </p:sp>
      <p:graphicFrame>
        <p:nvGraphicFramePr>
          <p:cNvPr id="7" name="Diagram 6"/>
          <p:cNvGraphicFramePr/>
          <p:nvPr/>
        </p:nvGraphicFramePr>
        <p:xfrm>
          <a:off x="2406896" y="1944806"/>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rot="5400000">
            <a:off x="1852135" y="483752"/>
            <a:ext cx="1477328" cy="3962401"/>
          </a:xfrm>
          <a:prstGeom prst="rect">
            <a:avLst/>
          </a:prstGeom>
          <a:noFill/>
        </p:spPr>
        <p:txBody>
          <a:bodyPr vert="vert270">
            <a:spAutoFit/>
          </a:bodyPr>
          <a:lstStyle/>
          <a:p>
            <a:pPr eaLnBrk="0" hangingPunct="0">
              <a:defRPr/>
            </a:pPr>
            <a:r>
              <a:rPr lang="en-US" sz="2800" dirty="0">
                <a:solidFill>
                  <a:srgbClr val="093678"/>
                </a:solidFill>
                <a:latin typeface="Trebuchet MS" pitchFamily="34" charset="0"/>
                <a:cs typeface="+mn-cs"/>
              </a:rPr>
              <a:t>Los posibles subproductos de la descomposición térmica de SPF incluyen</a:t>
            </a:r>
            <a:r>
              <a:rPr lang="en-US" sz="2800" dirty="0">
                <a:solidFill>
                  <a:srgbClr val="093678"/>
                </a:solidFill>
                <a:cs typeface="+mn-cs"/>
              </a:rPr>
              <a:t>:</a:t>
            </a:r>
          </a:p>
        </p:txBody>
      </p:sp>
      <p:pic>
        <p:nvPicPr>
          <p:cNvPr id="22533" name="Picture 2" descr="C:\Users\vkm\AppData\Local\Microsoft\Windows\Temporary Internet Files\Content.IE5\C9VKE252\MCj04348160000[1].png"/>
          <p:cNvPicPr>
            <a:picLocks noChangeAspect="1" noChangeArrowheads="1"/>
          </p:cNvPicPr>
          <p:nvPr/>
        </p:nvPicPr>
        <p:blipFill>
          <a:blip r:embed="rId8" cstate="print"/>
          <a:srcRect/>
          <a:stretch>
            <a:fillRect/>
          </a:stretch>
        </p:blipFill>
        <p:spPr bwMode="auto">
          <a:xfrm>
            <a:off x="838200" y="3962400"/>
            <a:ext cx="1751013" cy="17526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ACC_corp_Vers_2 0">
  <a:themeElements>
    <a:clrScheme name="ACC_corp_Vers_2.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CC_corp_Vers_2.0">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CC_corp_Vers_2.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CC_corp_Vers_2.0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CC_corp_Vers_2.0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CC_corp_Vers_2.0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CC_corp_Vers_2.0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CC_corp_Vers_2.0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CC_corp_Vers_2.0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CC_corp_Vers_2.0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CC_corp_Vers_2.0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CC_corp_Vers_2.0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CC_corp_Vers_2.0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CC_corp_Vers_2.0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CC LP Training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ACC LP Training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Recipients xmlns="98c9955d-c5c3-4a5b-96fd-b76c909d6563" xsi:nil="true"/>
    <ReceivedTime xmlns="98c9955d-c5c3-4a5b-96fd-b76c909d6563" xsi:nil="true"/>
    <From xmlns="98c9955d-c5c3-4a5b-96fd-b76c909d656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D95C998C3C55B4A96FDB76C909D6563" ma:contentTypeVersion="3" ma:contentTypeDescription="Create a new document." ma:contentTypeScope="" ma:versionID="b97bf3ce735f0cd7e574b683ef47807a">
  <xsd:schema xmlns:xsd="http://www.w3.org/2001/XMLSchema" xmlns:xs="http://www.w3.org/2001/XMLSchema" xmlns:p="http://schemas.microsoft.com/office/2006/metadata/properties" xmlns:ns2="98c9955d-c5c3-4a5b-96fd-b76c909d6563" targetNamespace="http://schemas.microsoft.com/office/2006/metadata/properties" ma:root="true" ma:fieldsID="53ec610432e2d7d00c11c71d076612a3" ns2:_="">
    <xsd:import namespace="98c9955d-c5c3-4a5b-96fd-b76c909d6563"/>
    <xsd:element name="properties">
      <xsd:complexType>
        <xsd:sequence>
          <xsd:element name="documentManagement">
            <xsd:complexType>
              <xsd:all>
                <xsd:element ref="ns2:ReceivedTime" minOccurs="0"/>
                <xsd:element ref="ns2:From" minOccurs="0"/>
                <xsd:element ref="ns2:Recipie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c9955d-c5c3-4a5b-96fd-b76c909d6563" elementFormDefault="qualified">
    <xsd:import namespace="http://schemas.microsoft.com/office/2006/documentManagement/types"/>
    <xsd:import namespace="http://schemas.microsoft.com/office/infopath/2007/PartnerControls"/>
    <xsd:element name="ReceivedTime" ma:index="8" nillable="true" ma:displayName="ReceivedTime" ma:internalName="ReceivedTime">
      <xsd:simpleType>
        <xsd:restriction base="dms:DateTime"/>
      </xsd:simpleType>
    </xsd:element>
    <xsd:element name="From" ma:index="9" nillable="true" ma:displayName="From" ma:internalName="From">
      <xsd:simpleType>
        <xsd:restriction base="dms:Text"/>
      </xsd:simpleType>
    </xsd:element>
    <xsd:element name="Recipients" ma:index="10" nillable="true" ma:displayName="Recipients" ma:internalName="Recipients">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B605F83-0E2E-4298-A67A-18FD353A2399}">
  <ds:schemaRefs>
    <ds:schemaRef ds:uri="http://schemas.microsoft.com/sharepoint/v3/contenttype/forms"/>
  </ds:schemaRefs>
</ds:datastoreItem>
</file>

<file path=customXml/itemProps2.xml><?xml version="1.0" encoding="utf-8"?>
<ds:datastoreItem xmlns:ds="http://schemas.openxmlformats.org/officeDocument/2006/customXml" ds:itemID="{573510C0-D877-443C-A3D1-7EF3053E8EC7}">
  <ds:schemaRefs>
    <ds:schemaRef ds:uri="http://purl.org/dc/dcmitype/"/>
    <ds:schemaRef ds:uri="http://purl.org/dc/elements/1.1/"/>
    <ds:schemaRef ds:uri="http://schemas.microsoft.com/office/2006/documentManagement/types"/>
    <ds:schemaRef ds:uri="http://schemas.openxmlformats.org/package/2006/metadata/core-properties"/>
    <ds:schemaRef ds:uri="http://www.w3.org/XML/1998/namespace"/>
    <ds:schemaRef ds:uri="http://schemas.microsoft.com/office/2006/metadata/properties"/>
    <ds:schemaRef ds:uri="http://schemas.microsoft.com/office/infopath/2007/PartnerControls"/>
    <ds:schemaRef ds:uri="http://purl.org/dc/terms/"/>
    <ds:schemaRef ds:uri="98c9955d-c5c3-4a5b-96fd-b76c909d6563"/>
  </ds:schemaRefs>
</ds:datastoreItem>
</file>

<file path=customXml/itemProps3.xml><?xml version="1.0" encoding="utf-8"?>
<ds:datastoreItem xmlns:ds="http://schemas.openxmlformats.org/officeDocument/2006/customXml" ds:itemID="{112AD922-3581-4415-983F-7F583875AC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c9955d-c5c3-4a5b-96fd-b76c909d656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ACC_corp_Vers_2 0</Template>
  <TotalTime>1260</TotalTime>
  <Words>1337</Words>
  <Application>Microsoft Office PowerPoint</Application>
  <PresentationFormat>On-screen Show (4:3)</PresentationFormat>
  <Paragraphs>161</Paragraphs>
  <Slides>19</Slides>
  <Notes>18</Notes>
  <HiddenSlides>0</HiddenSlides>
  <MMClips>0</MMClips>
  <ScaleCrop>false</ScaleCrop>
  <HeadingPairs>
    <vt:vector size="4" baseType="variant">
      <vt:variant>
        <vt:lpstr>Theme</vt:lpstr>
      </vt:variant>
      <vt:variant>
        <vt:i4>3</vt:i4>
      </vt:variant>
      <vt:variant>
        <vt:lpstr>Slide Titles</vt:lpstr>
      </vt:variant>
      <vt:variant>
        <vt:i4>19</vt:i4>
      </vt:variant>
    </vt:vector>
  </HeadingPairs>
  <TitlesOfParts>
    <vt:vector size="22" baseType="lpstr">
      <vt:lpstr>1_ACC_corp_Vers_2 0</vt:lpstr>
      <vt:lpstr>ACC LP Training template</vt:lpstr>
      <vt:lpstr>1_ACC LP Training template</vt:lpstr>
      <vt:lpstr>PowerPoint Presentation</vt:lpstr>
      <vt:lpstr>Disclaimer</vt:lpstr>
      <vt:lpstr>Bienvenido a la Unidad 11</vt:lpstr>
      <vt:lpstr>Descomposición térmica</vt:lpstr>
      <vt:lpstr>Descomposición térmica</vt:lpstr>
      <vt:lpstr>Descomposición térmica de SPF - ¿Qué puede suceder? </vt:lpstr>
      <vt:lpstr>Descomposición térmica</vt:lpstr>
      <vt:lpstr>Descomposición térmica de SPF  </vt:lpstr>
      <vt:lpstr>Descomposición térmica- Espuma terminada</vt:lpstr>
      <vt:lpstr>Evitar la descomposición térmica</vt:lpstr>
      <vt:lpstr>Evitar la descomposición térmica – Consideraciones adicionales </vt:lpstr>
      <vt:lpstr>Extintor de fuego ABC</vt:lpstr>
      <vt:lpstr>Unidad 11 Resumen</vt:lpstr>
      <vt:lpstr>Unidad 11 Repaso</vt:lpstr>
      <vt:lpstr>Unidad 11: P1 Revisión</vt:lpstr>
      <vt:lpstr>Unidad 11: P1 Revisión</vt:lpstr>
      <vt:lpstr>Unidad 11: P2 Revisión</vt:lpstr>
      <vt:lpstr>Unidad 11: P2 Revisión</vt:lpstr>
      <vt:lpstr>Unidad 11 Completada</vt:lpstr>
    </vt:vector>
  </TitlesOfParts>
  <Company>American Chemistry Counsil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 Candelori</dc:creator>
  <cp:lastModifiedBy>Vosburgh, Linda - OSHA</cp:lastModifiedBy>
  <cp:revision>220</cp:revision>
  <cp:lastPrinted>2010-11-15T17:33:12Z</cp:lastPrinted>
  <dcterms:created xsi:type="dcterms:W3CDTF">2012-09-19T17:09:28Z</dcterms:created>
  <dcterms:modified xsi:type="dcterms:W3CDTF">2014-06-19T16:02:41Z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PSDescription">
    <vt:lpwstr/>
  </property>
  <property fmtid="{D5CDD505-2E9C-101B-9397-08002B2CF9AE}" pid="3" name="Owner">
    <vt:lpwstr>Jude Philipps</vt:lpwstr>
  </property>
  <property fmtid="{D5CDD505-2E9C-101B-9397-08002B2CF9AE}" pid="4" name="Status">
    <vt:lpwstr>Final</vt:lpwstr>
  </property>
  <property fmtid="{D5CDD505-2E9C-101B-9397-08002B2CF9AE}" pid="5" name="ContentTypeId">
    <vt:lpwstr>0x0101005D95C998C3C55B4A96FDB76C909D6563</vt:lpwstr>
  </property>
</Properties>
</file>