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4"/>
    <p:sldMasterId id="2147483743" r:id="rId5"/>
  </p:sldMasterIdLst>
  <p:notesMasterIdLst>
    <p:notesMasterId r:id="rId23"/>
  </p:notesMasterIdLst>
  <p:sldIdLst>
    <p:sldId id="314" r:id="rId6"/>
    <p:sldId id="320" r:id="rId7"/>
    <p:sldId id="284" r:id="rId8"/>
    <p:sldId id="309" r:id="rId9"/>
    <p:sldId id="286" r:id="rId10"/>
    <p:sldId id="290" r:id="rId11"/>
    <p:sldId id="305" r:id="rId12"/>
    <p:sldId id="287" r:id="rId13"/>
    <p:sldId id="303" r:id="rId14"/>
    <p:sldId id="304" r:id="rId15"/>
    <p:sldId id="291" r:id="rId16"/>
    <p:sldId id="292" r:id="rId17"/>
    <p:sldId id="319" r:id="rId18"/>
    <p:sldId id="315" r:id="rId19"/>
    <p:sldId id="318" r:id="rId20"/>
    <p:sldId id="317" r:id="rId21"/>
    <p:sldId id="301" r:id="rId22"/>
  </p:sldIdLst>
  <p:sldSz cx="9144000" cy="6858000" type="screen4x3"/>
  <p:notesSz cx="7315200" cy="9601200"/>
  <p:custDataLst>
    <p:tags r:id="rId24"/>
  </p:custDataLst>
  <p:defaultTextStyle>
    <a:defPPr>
      <a:defRPr lang="en-US"/>
    </a:defPPr>
    <a:lvl1pPr algn="l" rtl="0" fontAlgn="base">
      <a:spcBef>
        <a:spcPct val="0"/>
      </a:spcBef>
      <a:spcAft>
        <a:spcPct val="0"/>
      </a:spcAft>
      <a:defRPr kern="1200">
        <a:solidFill>
          <a:schemeClr val="tx1"/>
        </a:solidFill>
        <a:latin typeface="Arial" charset="0"/>
        <a:ea typeface="+mn-ea"/>
        <a:cs typeface="Arial" charset="0"/>
      </a:defRPr>
    </a:lvl1pPr>
    <a:lvl2pPr marL="457200" algn="l" rtl="0" fontAlgn="base">
      <a:spcBef>
        <a:spcPct val="0"/>
      </a:spcBef>
      <a:spcAft>
        <a:spcPct val="0"/>
      </a:spcAft>
      <a:defRPr kern="1200">
        <a:solidFill>
          <a:schemeClr val="tx1"/>
        </a:solidFill>
        <a:latin typeface="Arial" charset="0"/>
        <a:ea typeface="+mn-ea"/>
        <a:cs typeface="Arial" charset="0"/>
      </a:defRPr>
    </a:lvl2pPr>
    <a:lvl3pPr marL="914400" algn="l" rtl="0" fontAlgn="base">
      <a:spcBef>
        <a:spcPct val="0"/>
      </a:spcBef>
      <a:spcAft>
        <a:spcPct val="0"/>
      </a:spcAft>
      <a:defRPr kern="1200">
        <a:solidFill>
          <a:schemeClr val="tx1"/>
        </a:solidFill>
        <a:latin typeface="Arial" charset="0"/>
        <a:ea typeface="+mn-ea"/>
        <a:cs typeface="Arial" charset="0"/>
      </a:defRPr>
    </a:lvl3pPr>
    <a:lvl4pPr marL="1371600" algn="l" rtl="0" fontAlgn="base">
      <a:spcBef>
        <a:spcPct val="0"/>
      </a:spcBef>
      <a:spcAft>
        <a:spcPct val="0"/>
      </a:spcAft>
      <a:defRPr kern="1200">
        <a:solidFill>
          <a:schemeClr val="tx1"/>
        </a:solidFill>
        <a:latin typeface="Arial" charset="0"/>
        <a:ea typeface="+mn-ea"/>
        <a:cs typeface="Arial" charset="0"/>
      </a:defRPr>
    </a:lvl4pPr>
    <a:lvl5pPr marL="1828800" algn="l" rtl="0" fontAlgn="base">
      <a:spcBef>
        <a:spcPct val="0"/>
      </a:spcBef>
      <a:spcAft>
        <a:spcPct val="0"/>
      </a:spcAft>
      <a:defRPr kern="1200">
        <a:solidFill>
          <a:schemeClr val="tx1"/>
        </a:solidFill>
        <a:latin typeface="Arial" charset="0"/>
        <a:ea typeface="+mn-ea"/>
        <a:cs typeface="Arial" charset="0"/>
      </a:defRPr>
    </a:lvl5pPr>
    <a:lvl6pPr marL="2286000" algn="l" defTabSz="914400" rtl="0" eaLnBrk="1" latinLnBrk="0" hangingPunct="1">
      <a:defRPr kern="1200">
        <a:solidFill>
          <a:schemeClr val="tx1"/>
        </a:solidFill>
        <a:latin typeface="Arial" charset="0"/>
        <a:ea typeface="+mn-ea"/>
        <a:cs typeface="Arial" charset="0"/>
      </a:defRPr>
    </a:lvl6pPr>
    <a:lvl7pPr marL="2743200" algn="l" defTabSz="914400" rtl="0" eaLnBrk="1" latinLnBrk="0" hangingPunct="1">
      <a:defRPr kern="1200">
        <a:solidFill>
          <a:schemeClr val="tx1"/>
        </a:solidFill>
        <a:latin typeface="Arial" charset="0"/>
        <a:ea typeface="+mn-ea"/>
        <a:cs typeface="Arial" charset="0"/>
      </a:defRPr>
    </a:lvl7pPr>
    <a:lvl8pPr marL="3200400" algn="l" defTabSz="914400" rtl="0" eaLnBrk="1" latinLnBrk="0" hangingPunct="1">
      <a:defRPr kern="1200">
        <a:solidFill>
          <a:schemeClr val="tx1"/>
        </a:solidFill>
        <a:latin typeface="Arial" charset="0"/>
        <a:ea typeface="+mn-ea"/>
        <a:cs typeface="Arial" charset="0"/>
      </a:defRPr>
    </a:lvl8pPr>
    <a:lvl9pPr marL="3657600" algn="l" defTabSz="914400" rtl="0" eaLnBrk="1" latinLnBrk="0" hangingPunct="1">
      <a:defRPr kern="1200">
        <a:solidFill>
          <a:schemeClr val="tx1"/>
        </a:solidFill>
        <a:latin typeface="Arial" charset="0"/>
        <a:ea typeface="+mn-ea"/>
        <a:cs typeface="Arial" charset="0"/>
      </a:defRPr>
    </a:lvl9pPr>
  </p:defaultTextStyle>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Daniel" initials="D" lastIdx="4"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93678"/>
    <a:srgbClr val="BCD5FA"/>
  </p:clrMru>
  <p:extLst>
    <p:ext uri="{E76CE94A-603C-4142-B9EB-6D1370010A27}">
      <p14:discardImageEditData xmlns:p14="http://schemas.microsoft.com/office/powerpoint/2010/main" val="1"/>
    </p:ext>
    <p:ext uri="{D31A062A-798A-4329-ABDD-BBA856620510}">
      <p14:defaultImageDpi xmlns:p14="http://schemas.microsoft.com/office/powerpoint/2010/main" val="96"/>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7703" autoAdjust="0"/>
    <p:restoredTop sz="77534" autoAdjust="0"/>
  </p:normalViewPr>
  <p:slideViewPr>
    <p:cSldViewPr>
      <p:cViewPr>
        <p:scale>
          <a:sx n="70" d="100"/>
          <a:sy n="70" d="100"/>
        </p:scale>
        <p:origin x="-1746" y="-7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presProps" Target="presProps.xml"/><Relationship Id="rId3" Type="http://schemas.openxmlformats.org/officeDocument/2006/relationships/customXml" Target="../customXml/item3.xml"/><Relationship Id="rId21" Type="http://schemas.openxmlformats.org/officeDocument/2006/relationships/slide" Target="slides/slide16.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commentAuthors" Target="commentAuthors.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tags" Target="tags/tag1.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notesMaster" Target="notesMasters/notesMaster1.xml"/><Relationship Id="rId28"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2_2">
  <dgm:title val=""/>
  <dgm:desc val=""/>
  <dgm:catLst>
    <dgm:cat type="accent2" pri="11200"/>
  </dgm:catLst>
  <dgm:styleLbl name="node0">
    <dgm:fillClrLst meth="repeat">
      <a:schemeClr val="accent2"/>
    </dgm:fillClrLst>
    <dgm:linClrLst meth="repeat">
      <a:schemeClr val="lt1"/>
    </dgm:linClrLst>
    <dgm:effectClrLst/>
    <dgm:txLinClrLst/>
    <dgm:txFillClrLst/>
    <dgm:txEffectClrLst/>
  </dgm:styleLbl>
  <dgm:styleLbl name="node1">
    <dgm:fillClrLst meth="repeat">
      <a:schemeClr val="accent2"/>
    </dgm:fillClrLst>
    <dgm:linClrLst meth="repeat">
      <a:schemeClr val="lt1"/>
    </dgm:linClrLst>
    <dgm:effectClrLst/>
    <dgm:txLinClrLst/>
    <dgm:txFillClrLst/>
    <dgm:txEffectClrLst/>
  </dgm:styleLbl>
  <dgm:styleLbl name="alignNode1">
    <dgm:fillClrLst meth="repeat">
      <a:schemeClr val="accent2"/>
    </dgm:fillClrLst>
    <dgm:linClrLst meth="repeat">
      <a:schemeClr val="accent2"/>
    </dgm:linClrLst>
    <dgm:effectClrLst/>
    <dgm:txLinClrLst/>
    <dgm:txFillClrLst/>
    <dgm:txEffectClrLst/>
  </dgm:styleLbl>
  <dgm:styleLbl name="lnNode1">
    <dgm:fillClrLst meth="repeat">
      <a:schemeClr val="accent2"/>
    </dgm:fillClrLst>
    <dgm:linClrLst meth="repeat">
      <a:schemeClr val="lt1"/>
    </dgm:linClrLst>
    <dgm:effectClrLst/>
    <dgm:txLinClrLst/>
    <dgm:txFillClrLst/>
    <dgm:txEffectClrLst/>
  </dgm:styleLbl>
  <dgm:styleLbl name="vennNode1">
    <dgm:fillClrLst meth="repeat">
      <a:schemeClr val="accent2">
        <a:alpha val="50000"/>
      </a:schemeClr>
    </dgm:fillClrLst>
    <dgm:linClrLst meth="repeat">
      <a:schemeClr val="lt1"/>
    </dgm:linClrLst>
    <dgm:effectClrLst/>
    <dgm:txLinClrLst/>
    <dgm:txFillClrLst/>
    <dgm:txEffectClrLst/>
  </dgm:styleLbl>
  <dgm:styleLbl name="node2">
    <dgm:fillClrLst meth="repeat">
      <a:schemeClr val="accent2"/>
    </dgm:fillClrLst>
    <dgm:linClrLst meth="repeat">
      <a:schemeClr val="lt1"/>
    </dgm:linClrLst>
    <dgm:effectClrLst/>
    <dgm:txLinClrLst/>
    <dgm:txFillClrLst/>
    <dgm:txEffectClrLst/>
  </dgm:styleLbl>
  <dgm:styleLbl name="node3">
    <dgm:fillClrLst meth="repeat">
      <a:schemeClr val="accent2"/>
    </dgm:fillClrLst>
    <dgm:linClrLst meth="repeat">
      <a:schemeClr val="lt1"/>
    </dgm:linClrLst>
    <dgm:effectClrLst/>
    <dgm:txLinClrLst/>
    <dgm:txFillClrLst/>
    <dgm:txEffectClrLst/>
  </dgm:styleLbl>
  <dgm:styleLbl name="node4">
    <dgm:fillClrLst meth="repeat">
      <a:schemeClr val="accent2"/>
    </dgm:fillClrLst>
    <dgm:linClrLst meth="repeat">
      <a:schemeClr val="lt1"/>
    </dgm:linClrLst>
    <dgm:effectClrLst/>
    <dgm:txLinClrLst/>
    <dgm:txFillClrLst/>
    <dgm:txEffectClrLst/>
  </dgm:styleLbl>
  <dgm:styleLbl name="f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2">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tint val="60000"/>
      </a:schemeClr>
    </dgm:fillClrLst>
    <dgm:linClrLst meth="repeat">
      <a:schemeClr val="accent2">
        <a:tint val="60000"/>
      </a:schemeClr>
    </dgm:linClrLst>
    <dgm:effectClrLst/>
    <dgm:txLinClrLst/>
    <dgm:txFillClrLst/>
    <dgm:txEffectClrLst/>
  </dgm:styleLbl>
  <dgm:styleLbl name="fgSibTrans2D1">
    <dgm:fillClrLst meth="repeat">
      <a:schemeClr val="accent2">
        <a:tint val="60000"/>
      </a:schemeClr>
    </dgm:fillClrLst>
    <dgm:linClrLst meth="repeat">
      <a:schemeClr val="accent2">
        <a:tint val="60000"/>
      </a:schemeClr>
    </dgm:linClrLst>
    <dgm:effectClrLst/>
    <dgm:txLinClrLst/>
    <dgm:txFillClrLst/>
    <dgm:txEffectClrLst/>
  </dgm:styleLbl>
  <dgm:styleLbl name="bgSibTrans2D1">
    <dgm:fillClrLst meth="repeat">
      <a:schemeClr val="accent2">
        <a:tint val="60000"/>
      </a:schemeClr>
    </dgm:fillClrLst>
    <dgm:linClrLst meth="repeat">
      <a:schemeClr val="accent2">
        <a:tint val="60000"/>
      </a:schemeClr>
    </dgm:linClrLst>
    <dgm:effectClrLst/>
    <dgm:txLinClrLst/>
    <dgm:txFillClrLst/>
    <dgm:txEffectClrLst/>
  </dgm:styleLbl>
  <dgm:styleLbl name="sibTrans1D1">
    <dgm:fillClrLst meth="repeat">
      <a:schemeClr val="accent2"/>
    </dgm:fillClrLst>
    <dgm:linClrLst meth="repeat">
      <a:schemeClr val="accent2"/>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2"/>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meth="repeat">
      <a:schemeClr val="accent2"/>
    </dgm:fillClrLst>
    <dgm:linClrLst meth="repeat">
      <a:schemeClr val="lt1"/>
    </dgm:linClrLst>
    <dgm:effectClrLst/>
    <dgm:txLinClrLst/>
    <dgm:txFillClrLst/>
    <dgm:txEffectClrLst/>
  </dgm:styleLbl>
  <dgm:styleLbl name="asst3">
    <dgm:fillClrLst meth="repeat">
      <a:schemeClr val="accent2"/>
    </dgm:fillClrLst>
    <dgm:linClrLst meth="repeat">
      <a:schemeClr val="lt1"/>
    </dgm:linClrLst>
    <dgm:effectClrLst/>
    <dgm:txLinClrLst/>
    <dgm:txFillClrLst/>
    <dgm:txEffectClrLst/>
  </dgm:styleLbl>
  <dgm:styleLbl name="asst4">
    <dgm:fillClrLst meth="repeat">
      <a:schemeClr val="accent2"/>
    </dgm:fillClrLst>
    <dgm:linClrLst meth="repeat">
      <a:schemeClr val="lt1"/>
    </dgm:linClrLst>
    <dgm:effectClrLst/>
    <dgm:txLinClrLst/>
    <dgm:txFillClrLst/>
    <dgm:txEffectClrLst/>
  </dgm:styleLbl>
  <dgm:styleLbl name="parChTrans2D1">
    <dgm:fillClrLst meth="repeat">
      <a:schemeClr val="accent2">
        <a:tint val="60000"/>
      </a:schemeClr>
    </dgm:fillClrLst>
    <dgm:linClrLst meth="repeat">
      <a:schemeClr val="accent2">
        <a:tint val="60000"/>
      </a:schemeClr>
    </dgm:linClrLst>
    <dgm:effectClrLst/>
    <dgm:txLinClrLst/>
    <dgm:txFillClrLst meth="repeat">
      <a:schemeClr val="lt1"/>
    </dgm:txFillClrLst>
    <dgm:txEffectClrLst/>
  </dgm:styleLbl>
  <dgm:styleLbl name="parChTrans2D2">
    <dgm:fillClrLst meth="repeat">
      <a:schemeClr val="accent2"/>
    </dgm:fillClrLst>
    <dgm:linClrLst meth="repeat">
      <a:schemeClr val="accent2"/>
    </dgm:linClrLst>
    <dgm:effectClrLst/>
    <dgm:txLinClrLst/>
    <dgm:txFillClrLst meth="repeat">
      <a:schemeClr val="lt1"/>
    </dgm:txFillClrLst>
    <dgm:txEffectClrLst/>
  </dgm:styleLbl>
  <dgm:styleLbl name="parChTrans2D3">
    <dgm:fillClrLst meth="repeat">
      <a:schemeClr val="accent2"/>
    </dgm:fillClrLst>
    <dgm:linClrLst meth="repeat">
      <a:schemeClr val="accent2"/>
    </dgm:linClrLst>
    <dgm:effectClrLst/>
    <dgm:txLinClrLst/>
    <dgm:txFillClrLst meth="repeat">
      <a:schemeClr val="lt1"/>
    </dgm:txFillClrLst>
    <dgm:txEffectClrLst/>
  </dgm:styleLbl>
  <dgm:styleLbl name="parChTrans2D4">
    <dgm:fillClrLst meth="repeat">
      <a:schemeClr val="accent2"/>
    </dgm:fillClrLst>
    <dgm:linClrLst meth="repeat">
      <a:schemeClr val="accent2"/>
    </dgm:linClrLst>
    <dgm:effectClrLst/>
    <dgm:txLinClrLst/>
    <dgm:txFillClrLst meth="repeat">
      <a:schemeClr val="lt1"/>
    </dgm:txFillClrLst>
    <dgm:txEffectClrLst/>
  </dgm:styleLbl>
  <dgm:styleLbl name="parChTrans1D1">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2">
    <dgm:fillClrLst meth="repeat">
      <a:schemeClr val="accent2"/>
    </dgm:fillClrLst>
    <dgm:linClrLst meth="repeat">
      <a:schemeClr val="accent2">
        <a:shade val="60000"/>
      </a:schemeClr>
    </dgm:linClrLst>
    <dgm:effectClrLst/>
    <dgm:txLinClrLst/>
    <dgm:txFillClrLst meth="repeat">
      <a:schemeClr val="tx1"/>
    </dgm:txFillClrLst>
    <dgm:txEffectClrLst/>
  </dgm:styleLbl>
  <dgm:styleLbl name="parChTrans1D3">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parChTrans1D4">
    <dgm:fillClrLst meth="repeat">
      <a:schemeClr val="accent2"/>
    </dgm:fillClrLst>
    <dgm:linClrLst meth="repeat">
      <a:schemeClr val="accent2">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2"/>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solidFgAcc1">
    <dgm:fillClrLst meth="repeat">
      <a:schemeClr val="lt1"/>
    </dgm:fillClrLst>
    <dgm:linClrLst meth="repeat">
      <a:schemeClr val="accent2"/>
    </dgm:linClrLst>
    <dgm:effectClrLst/>
    <dgm:txLinClrLst/>
    <dgm:txFillClrLst meth="repeat">
      <a:schemeClr val="dk1"/>
    </dgm:txFillClrLst>
    <dgm:txEffectClrLst/>
  </dgm:styleLbl>
  <dgm:styleLbl name="solidAlignAcc1">
    <dgm:fillClrLst meth="repeat">
      <a:schemeClr val="lt1"/>
    </dgm:fillClrLst>
    <dgm:linClrLst meth="repeat">
      <a:schemeClr val="accent2"/>
    </dgm:linClrLst>
    <dgm:effectClrLst/>
    <dgm:txLinClrLst/>
    <dgm:txFillClrLst meth="repeat">
      <a:schemeClr val="dk1"/>
    </dgm:txFillClrLst>
    <dgm:txEffectClrLst/>
  </dgm:styleLbl>
  <dgm:styleLbl name="solidBgAcc1">
    <dgm:fillClrLst meth="repeat">
      <a:schemeClr val="lt1"/>
    </dgm:fillClrLst>
    <dgm:linClrLst meth="repeat">
      <a:schemeClr val="accent2"/>
    </dgm:linClrLst>
    <dgm:effectClrLst/>
    <dgm:txLinClrLst/>
    <dgm:txFillClrLst meth="repeat">
      <a:schemeClr val="dk1"/>
    </dgm:txFillClrLst>
    <dgm:txEffectClrLst/>
  </dgm:styleLbl>
  <dgm:styleLbl name="f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align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bgAccFollowNode1">
    <dgm:fillClrLst meth="repeat">
      <a:schemeClr val="accent2">
        <a:alpha val="90000"/>
        <a:tint val="40000"/>
      </a:schemeClr>
    </dgm:fillClrLst>
    <dgm:linClrLst meth="repeat">
      <a:schemeClr val="accent2">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2"/>
    </dgm:linClrLst>
    <dgm:effectClrLst/>
    <dgm:txLinClrLst/>
    <dgm:txFillClrLst meth="repeat">
      <a:schemeClr val="dk1"/>
    </dgm:txFillClrLst>
    <dgm:txEffectClrLst/>
  </dgm:styleLbl>
  <dgm:styleLbl name="bgShp">
    <dgm:fillClrLst meth="repeat">
      <a:schemeClr val="accent2">
        <a:tint val="40000"/>
      </a:schemeClr>
    </dgm:fillClrLst>
    <dgm:linClrLst meth="repeat">
      <a:schemeClr val="accent2"/>
    </dgm:linClrLst>
    <dgm:effectClrLst/>
    <dgm:txLinClrLst/>
    <dgm:txFillClrLst meth="repeat">
      <a:schemeClr val="dk1"/>
    </dgm:txFillClrLst>
    <dgm:txEffectClrLst/>
  </dgm:styleLbl>
  <dgm:styleLbl name="dkBgShp">
    <dgm:fillClrLst meth="repeat">
      <a:schemeClr val="accent2">
        <a:shade val="80000"/>
      </a:schemeClr>
    </dgm:fillClrLst>
    <dgm:linClrLst meth="repeat">
      <a:schemeClr val="accent2"/>
    </dgm:linClrLst>
    <dgm:effectClrLst/>
    <dgm:txLinClrLst/>
    <dgm:txFillClrLst meth="repeat">
      <a:schemeClr val="lt1"/>
    </dgm:txFillClrLst>
    <dgm:txEffectClrLst/>
  </dgm:styleLbl>
  <dgm:styleLbl name="trBgShp">
    <dgm:fillClrLst meth="repeat">
      <a:schemeClr val="accent2">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11647506-B2B2-4EAD-BB61-4D27982439A2}" type="doc">
      <dgm:prSet loTypeId="urn:microsoft.com/office/officeart/2005/8/layout/hProcess9" loCatId="process" qsTypeId="urn:microsoft.com/office/officeart/2005/8/quickstyle/simple1#2" qsCatId="simple" csTypeId="urn:microsoft.com/office/officeart/2005/8/colors/accent2_2" csCatId="accent2" phldr="1"/>
      <dgm:spPr/>
    </dgm:pt>
    <dgm:pt modelId="{684E3003-B184-4E66-A959-5A028427ABDF}">
      <dgm:prSet phldrT="[Text]"/>
      <dgm:spPr>
        <a:solidFill>
          <a:srgbClr val="093678"/>
        </a:solidFill>
      </dgm:spPr>
      <dgm:t>
        <a:bodyPr/>
        <a:lstStyle/>
        <a:p>
          <a:r>
            <a:rPr lang="en-US" dirty="0" smtClean="0"/>
            <a:t>Del conocimiento</a:t>
          </a:r>
          <a:endParaRPr lang="en-US" dirty="0"/>
        </a:p>
      </dgm:t>
    </dgm:pt>
    <dgm:pt modelId="{2B74CC15-2454-44DC-AE48-F658979D16F4}" type="parTrans" cxnId="{84C29B3D-800C-476A-B787-4E7549119B04}">
      <dgm:prSet/>
      <dgm:spPr/>
      <dgm:t>
        <a:bodyPr/>
        <a:lstStyle/>
        <a:p>
          <a:endParaRPr lang="en-US"/>
        </a:p>
      </dgm:t>
    </dgm:pt>
    <dgm:pt modelId="{C9F7111F-CC73-48D7-BCED-996743A49D47}" type="sibTrans" cxnId="{84C29B3D-800C-476A-B787-4E7549119B04}">
      <dgm:prSet/>
      <dgm:spPr/>
      <dgm:t>
        <a:bodyPr/>
        <a:lstStyle/>
        <a:p>
          <a:endParaRPr lang="en-US"/>
        </a:p>
      </dgm:t>
    </dgm:pt>
    <dgm:pt modelId="{5025C9B6-8B28-4C0E-945C-C733E3E189A2}">
      <dgm:prSet phldrT="[Text]"/>
      <dgm:spPr>
        <a:solidFill>
          <a:srgbClr val="093678"/>
        </a:solidFill>
      </dgm:spPr>
      <dgm:t>
        <a:bodyPr/>
        <a:lstStyle/>
        <a:p>
          <a:r>
            <a:rPr lang="en-US" dirty="0" smtClean="0"/>
            <a:t>a la</a:t>
          </a:r>
          <a:endParaRPr lang="en-US" dirty="0"/>
        </a:p>
      </dgm:t>
    </dgm:pt>
    <dgm:pt modelId="{939DE8E9-C817-4085-ABB3-1A35573AD32E}" type="parTrans" cxnId="{598C8A68-0259-4DD7-9C54-D2F1E6BDD7FB}">
      <dgm:prSet/>
      <dgm:spPr/>
      <dgm:t>
        <a:bodyPr/>
        <a:lstStyle/>
        <a:p>
          <a:endParaRPr lang="en-US"/>
        </a:p>
      </dgm:t>
    </dgm:pt>
    <dgm:pt modelId="{AB099C59-D2D3-417B-940A-740CFE3305CD}" type="sibTrans" cxnId="{598C8A68-0259-4DD7-9C54-D2F1E6BDD7FB}">
      <dgm:prSet/>
      <dgm:spPr/>
      <dgm:t>
        <a:bodyPr/>
        <a:lstStyle/>
        <a:p>
          <a:endParaRPr lang="en-US"/>
        </a:p>
      </dgm:t>
    </dgm:pt>
    <dgm:pt modelId="{CFCF6060-06E9-4EC1-AF27-C45558EFD2E0}">
      <dgm:prSet phldrT="[Text]"/>
      <dgm:spPr>
        <a:solidFill>
          <a:srgbClr val="093678"/>
        </a:solidFill>
      </dgm:spPr>
      <dgm:t>
        <a:bodyPr/>
        <a:lstStyle/>
        <a:p>
          <a:r>
            <a:rPr lang="en-US" dirty="0" smtClean="0"/>
            <a:t>acción</a:t>
          </a:r>
          <a:endParaRPr lang="en-US" dirty="0"/>
        </a:p>
      </dgm:t>
    </dgm:pt>
    <dgm:pt modelId="{0F23EB55-FBC4-4B19-85B0-A5EEB7E0FE7C}" type="parTrans" cxnId="{8616BFC6-7B5C-4BE1-9844-365CEEDE902B}">
      <dgm:prSet/>
      <dgm:spPr/>
      <dgm:t>
        <a:bodyPr/>
        <a:lstStyle/>
        <a:p>
          <a:endParaRPr lang="en-US"/>
        </a:p>
      </dgm:t>
    </dgm:pt>
    <dgm:pt modelId="{8919BFBC-3334-4A4D-8980-5E039BD17D71}" type="sibTrans" cxnId="{8616BFC6-7B5C-4BE1-9844-365CEEDE902B}">
      <dgm:prSet/>
      <dgm:spPr/>
      <dgm:t>
        <a:bodyPr/>
        <a:lstStyle/>
        <a:p>
          <a:endParaRPr lang="en-US"/>
        </a:p>
      </dgm:t>
    </dgm:pt>
    <dgm:pt modelId="{4D339F2D-3F39-4A10-AAED-5FA31BE3C197}" type="pres">
      <dgm:prSet presAssocID="{11647506-B2B2-4EAD-BB61-4D27982439A2}" presName="CompostProcess" presStyleCnt="0">
        <dgm:presLayoutVars>
          <dgm:dir/>
          <dgm:resizeHandles val="exact"/>
        </dgm:presLayoutVars>
      </dgm:prSet>
      <dgm:spPr/>
    </dgm:pt>
    <dgm:pt modelId="{4521D855-2662-4381-91D4-69A4875763E3}" type="pres">
      <dgm:prSet presAssocID="{11647506-B2B2-4EAD-BB61-4D27982439A2}" presName="arrow" presStyleLbl="bgShp" presStyleIdx="0" presStyleCnt="1"/>
      <dgm:spPr>
        <a:solidFill>
          <a:srgbClr val="BCD5FA"/>
        </a:solidFill>
      </dgm:spPr>
    </dgm:pt>
    <dgm:pt modelId="{F2F7C1D0-38A7-46F2-96E4-0991EBEE0CCE}" type="pres">
      <dgm:prSet presAssocID="{11647506-B2B2-4EAD-BB61-4D27982439A2}" presName="linearProcess" presStyleCnt="0"/>
      <dgm:spPr/>
    </dgm:pt>
    <dgm:pt modelId="{197C93C1-87CF-4EA5-A843-A86CF5A5925E}" type="pres">
      <dgm:prSet presAssocID="{684E3003-B184-4E66-A959-5A028427ABDF}" presName="textNode" presStyleLbl="node1" presStyleIdx="0" presStyleCnt="3">
        <dgm:presLayoutVars>
          <dgm:bulletEnabled val="1"/>
        </dgm:presLayoutVars>
      </dgm:prSet>
      <dgm:spPr/>
      <dgm:t>
        <a:bodyPr/>
        <a:lstStyle/>
        <a:p>
          <a:endParaRPr lang="en-US"/>
        </a:p>
      </dgm:t>
    </dgm:pt>
    <dgm:pt modelId="{52A5E0C4-801A-429D-BD69-50A3836421C1}" type="pres">
      <dgm:prSet presAssocID="{C9F7111F-CC73-48D7-BCED-996743A49D47}" presName="sibTrans" presStyleCnt="0"/>
      <dgm:spPr/>
    </dgm:pt>
    <dgm:pt modelId="{6EC47406-4DCB-44AC-A79C-285B21A34063}" type="pres">
      <dgm:prSet presAssocID="{5025C9B6-8B28-4C0E-945C-C733E3E189A2}" presName="textNode" presStyleLbl="node1" presStyleIdx="1" presStyleCnt="3">
        <dgm:presLayoutVars>
          <dgm:bulletEnabled val="1"/>
        </dgm:presLayoutVars>
      </dgm:prSet>
      <dgm:spPr/>
      <dgm:t>
        <a:bodyPr/>
        <a:lstStyle/>
        <a:p>
          <a:endParaRPr lang="en-US"/>
        </a:p>
      </dgm:t>
    </dgm:pt>
    <dgm:pt modelId="{E656EA29-4CF4-427A-AB9B-BF6D46CC635B}" type="pres">
      <dgm:prSet presAssocID="{AB099C59-D2D3-417B-940A-740CFE3305CD}" presName="sibTrans" presStyleCnt="0"/>
      <dgm:spPr/>
    </dgm:pt>
    <dgm:pt modelId="{6AC2D80E-6CCF-476A-ACAE-BD7CEBC6EA53}" type="pres">
      <dgm:prSet presAssocID="{CFCF6060-06E9-4EC1-AF27-C45558EFD2E0}" presName="textNode" presStyleLbl="node1" presStyleIdx="2" presStyleCnt="3">
        <dgm:presLayoutVars>
          <dgm:bulletEnabled val="1"/>
        </dgm:presLayoutVars>
      </dgm:prSet>
      <dgm:spPr/>
      <dgm:t>
        <a:bodyPr/>
        <a:lstStyle/>
        <a:p>
          <a:endParaRPr lang="en-US"/>
        </a:p>
      </dgm:t>
    </dgm:pt>
  </dgm:ptLst>
  <dgm:cxnLst>
    <dgm:cxn modelId="{890A0AD8-1641-4336-90AC-6D36B834BBF6}" type="presOf" srcId="{CFCF6060-06E9-4EC1-AF27-C45558EFD2E0}" destId="{6AC2D80E-6CCF-476A-ACAE-BD7CEBC6EA53}" srcOrd="0" destOrd="0" presId="urn:microsoft.com/office/officeart/2005/8/layout/hProcess9"/>
    <dgm:cxn modelId="{151F90CE-9E96-4B0C-97B7-5E6BB5C011DD}" type="presOf" srcId="{5025C9B6-8B28-4C0E-945C-C733E3E189A2}" destId="{6EC47406-4DCB-44AC-A79C-285B21A34063}" srcOrd="0" destOrd="0" presId="urn:microsoft.com/office/officeart/2005/8/layout/hProcess9"/>
    <dgm:cxn modelId="{A106212C-884A-44B1-8DA4-972C8D120324}" type="presOf" srcId="{684E3003-B184-4E66-A959-5A028427ABDF}" destId="{197C93C1-87CF-4EA5-A843-A86CF5A5925E}" srcOrd="0" destOrd="0" presId="urn:microsoft.com/office/officeart/2005/8/layout/hProcess9"/>
    <dgm:cxn modelId="{598C8A68-0259-4DD7-9C54-D2F1E6BDD7FB}" srcId="{11647506-B2B2-4EAD-BB61-4D27982439A2}" destId="{5025C9B6-8B28-4C0E-945C-C733E3E189A2}" srcOrd="1" destOrd="0" parTransId="{939DE8E9-C817-4085-ABB3-1A35573AD32E}" sibTransId="{AB099C59-D2D3-417B-940A-740CFE3305CD}"/>
    <dgm:cxn modelId="{980F2B95-119A-4D4C-81F5-D9251B3B527D}" type="presOf" srcId="{11647506-B2B2-4EAD-BB61-4D27982439A2}" destId="{4D339F2D-3F39-4A10-AAED-5FA31BE3C197}" srcOrd="0" destOrd="0" presId="urn:microsoft.com/office/officeart/2005/8/layout/hProcess9"/>
    <dgm:cxn modelId="{84C29B3D-800C-476A-B787-4E7549119B04}" srcId="{11647506-B2B2-4EAD-BB61-4D27982439A2}" destId="{684E3003-B184-4E66-A959-5A028427ABDF}" srcOrd="0" destOrd="0" parTransId="{2B74CC15-2454-44DC-AE48-F658979D16F4}" sibTransId="{C9F7111F-CC73-48D7-BCED-996743A49D47}"/>
    <dgm:cxn modelId="{8616BFC6-7B5C-4BE1-9844-365CEEDE902B}" srcId="{11647506-B2B2-4EAD-BB61-4D27982439A2}" destId="{CFCF6060-06E9-4EC1-AF27-C45558EFD2E0}" srcOrd="2" destOrd="0" parTransId="{0F23EB55-FBC4-4B19-85B0-A5EEB7E0FE7C}" sibTransId="{8919BFBC-3334-4A4D-8980-5E039BD17D71}"/>
    <dgm:cxn modelId="{6BD6FA86-351C-4E37-9194-A9DAFB608C0E}" type="presParOf" srcId="{4D339F2D-3F39-4A10-AAED-5FA31BE3C197}" destId="{4521D855-2662-4381-91D4-69A4875763E3}" srcOrd="0" destOrd="0" presId="urn:microsoft.com/office/officeart/2005/8/layout/hProcess9"/>
    <dgm:cxn modelId="{AB95343B-8784-4312-AABA-F06CB34B6FA8}" type="presParOf" srcId="{4D339F2D-3F39-4A10-AAED-5FA31BE3C197}" destId="{F2F7C1D0-38A7-46F2-96E4-0991EBEE0CCE}" srcOrd="1" destOrd="0" presId="urn:microsoft.com/office/officeart/2005/8/layout/hProcess9"/>
    <dgm:cxn modelId="{95318F5A-171B-4698-81C6-9C77596CCD1D}" type="presParOf" srcId="{F2F7C1D0-38A7-46F2-96E4-0991EBEE0CCE}" destId="{197C93C1-87CF-4EA5-A843-A86CF5A5925E}" srcOrd="0" destOrd="0" presId="urn:microsoft.com/office/officeart/2005/8/layout/hProcess9"/>
    <dgm:cxn modelId="{54A0301A-72C0-425C-B8AE-0F9F578B511C}" type="presParOf" srcId="{F2F7C1D0-38A7-46F2-96E4-0991EBEE0CCE}" destId="{52A5E0C4-801A-429D-BD69-50A3836421C1}" srcOrd="1" destOrd="0" presId="urn:microsoft.com/office/officeart/2005/8/layout/hProcess9"/>
    <dgm:cxn modelId="{54351DDD-4618-46C2-848F-2FC2EC714A95}" type="presParOf" srcId="{F2F7C1D0-38A7-46F2-96E4-0991EBEE0CCE}" destId="{6EC47406-4DCB-44AC-A79C-285B21A34063}" srcOrd="2" destOrd="0" presId="urn:microsoft.com/office/officeart/2005/8/layout/hProcess9"/>
    <dgm:cxn modelId="{03D9E8F1-DC87-437A-AB1D-28252549C69D}" type="presParOf" srcId="{F2F7C1D0-38A7-46F2-96E4-0991EBEE0CCE}" destId="{E656EA29-4CF4-427A-AB9B-BF6D46CC635B}" srcOrd="3" destOrd="0" presId="urn:microsoft.com/office/officeart/2005/8/layout/hProcess9"/>
    <dgm:cxn modelId="{603C9E26-7E56-46E3-BCA9-62FBF667F1F7}" type="presParOf" srcId="{F2F7C1D0-38A7-46F2-96E4-0991EBEE0CCE}" destId="{6AC2D80E-6CCF-476A-ACAE-BD7CEBC6EA53}" srcOrd="4" destOrd="0" presId="urn:microsoft.com/office/officeart/2005/8/layout/hProcess9"/>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521D855-2662-4381-91D4-69A4875763E3}">
      <dsp:nvSpPr>
        <dsp:cNvPr id="0" name=""/>
        <dsp:cNvSpPr/>
      </dsp:nvSpPr>
      <dsp:spPr>
        <a:xfrm>
          <a:off x="457199" y="0"/>
          <a:ext cx="5181600" cy="4064000"/>
        </a:xfrm>
        <a:prstGeom prst="rightArrow">
          <a:avLst/>
        </a:prstGeom>
        <a:solidFill>
          <a:srgbClr val="BCD5FA"/>
        </a:solidFill>
        <a:ln>
          <a:noFill/>
        </a:ln>
        <a:effectLst/>
      </dsp:spPr>
      <dsp:style>
        <a:lnRef idx="0">
          <a:scrgbClr r="0" g="0" b="0"/>
        </a:lnRef>
        <a:fillRef idx="1">
          <a:scrgbClr r="0" g="0" b="0"/>
        </a:fillRef>
        <a:effectRef idx="0">
          <a:scrgbClr r="0" g="0" b="0"/>
        </a:effectRef>
        <a:fontRef idx="minor"/>
      </dsp:style>
    </dsp:sp>
    <dsp:sp modelId="{197C93C1-87CF-4EA5-A843-A86CF5A5925E}">
      <dsp:nvSpPr>
        <dsp:cNvPr id="0" name=""/>
        <dsp:cNvSpPr/>
      </dsp:nvSpPr>
      <dsp:spPr>
        <a:xfrm>
          <a:off x="6548" y="1219199"/>
          <a:ext cx="1962150"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Del conocimiento</a:t>
          </a:r>
          <a:endParaRPr lang="en-US" sz="2300" kern="1200" dirty="0"/>
        </a:p>
      </dsp:txBody>
      <dsp:txXfrm>
        <a:off x="85903" y="1298554"/>
        <a:ext cx="1803440" cy="1466890"/>
      </dsp:txXfrm>
    </dsp:sp>
    <dsp:sp modelId="{6EC47406-4DCB-44AC-A79C-285B21A34063}">
      <dsp:nvSpPr>
        <dsp:cNvPr id="0" name=""/>
        <dsp:cNvSpPr/>
      </dsp:nvSpPr>
      <dsp:spPr>
        <a:xfrm>
          <a:off x="2066925" y="1219199"/>
          <a:ext cx="1962150"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a la</a:t>
          </a:r>
          <a:endParaRPr lang="en-US" sz="2300" kern="1200" dirty="0"/>
        </a:p>
      </dsp:txBody>
      <dsp:txXfrm>
        <a:off x="2146280" y="1298554"/>
        <a:ext cx="1803440" cy="1466890"/>
      </dsp:txXfrm>
    </dsp:sp>
    <dsp:sp modelId="{6AC2D80E-6CCF-476A-ACAE-BD7CEBC6EA53}">
      <dsp:nvSpPr>
        <dsp:cNvPr id="0" name=""/>
        <dsp:cNvSpPr/>
      </dsp:nvSpPr>
      <dsp:spPr>
        <a:xfrm>
          <a:off x="4127301" y="1219199"/>
          <a:ext cx="1962150" cy="1625600"/>
        </a:xfrm>
        <a:prstGeom prst="roundRect">
          <a:avLst/>
        </a:prstGeom>
        <a:solidFill>
          <a:srgbClr val="093678"/>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87630" tIns="87630" rIns="87630" bIns="87630" numCol="1" spcCol="1270" anchor="ctr" anchorCtr="0">
          <a:noAutofit/>
        </a:bodyPr>
        <a:lstStyle/>
        <a:p>
          <a:pPr lvl="0" algn="ctr" defTabSz="1022350">
            <a:lnSpc>
              <a:spcPct val="90000"/>
            </a:lnSpc>
            <a:spcBef>
              <a:spcPct val="0"/>
            </a:spcBef>
            <a:spcAft>
              <a:spcPct val="35000"/>
            </a:spcAft>
          </a:pPr>
          <a:r>
            <a:rPr lang="en-US" sz="2300" kern="1200" dirty="0" smtClean="0"/>
            <a:t>acción</a:t>
          </a:r>
          <a:endParaRPr lang="en-US" sz="2300" kern="1200" dirty="0"/>
        </a:p>
      </dsp:txBody>
      <dsp:txXfrm>
        <a:off x="4206656" y="1298554"/>
        <a:ext cx="1803440" cy="1466890"/>
      </dsp:txXfrm>
    </dsp:sp>
  </dsp:spTree>
</dsp:drawing>
</file>

<file path=ppt/diagrams/layout1.xml><?xml version="1.0" encoding="utf-8"?>
<dgm:layoutDef xmlns:dgm="http://schemas.openxmlformats.org/drawingml/2006/diagram" xmlns:a="http://schemas.openxmlformats.org/drawingml/2006/main" uniqueId="urn:microsoft.com/office/officeart/2005/8/layout/hProcess9">
  <dgm:title val=""/>
  <dgm:desc val=""/>
  <dgm:catLst>
    <dgm:cat type="process" pri="5000"/>
    <dgm:cat type="convert" pri="13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CompostProcess">
    <dgm:varLst>
      <dgm:dir/>
      <dgm:resizeHandles val="exact"/>
    </dgm:varLst>
    <dgm:alg type="composite">
      <dgm:param type="horzAlign" val="ctr"/>
      <dgm:param type="vertAlign" val="mid"/>
    </dgm:alg>
    <dgm:shape xmlns:r="http://schemas.openxmlformats.org/officeDocument/2006/relationships" r:blip="">
      <dgm:adjLst/>
    </dgm:shape>
    <dgm:presOf/>
    <dgm:constrLst>
      <dgm:constr type="w" for="ch" forName="arrow" refType="w" fact="0.85"/>
      <dgm:constr type="h" for="ch" forName="arrow" refType="h"/>
      <dgm:constr type="ctrX" for="ch" forName="arrow" refType="w" fact="0.5"/>
      <dgm:constr type="ctrY" for="ch" forName="arrow" refType="h" fact="0.5"/>
      <dgm:constr type="w" for="ch" forName="linearProcess" refType="w"/>
      <dgm:constr type="h" for="ch" forName="linearProcess" refType="h" fact="0.4"/>
      <dgm:constr type="ctrX" for="ch" forName="linearProcess" refType="w" fact="0.5"/>
      <dgm:constr type="ctrY" for="ch" forName="linearProcess" refType="h" fact="0.5"/>
    </dgm:constrLst>
    <dgm:ruleLst/>
    <dgm:layoutNode name="arrow" styleLbl="bgShp">
      <dgm:alg type="sp"/>
      <dgm:choose name="Name0">
        <dgm:if name="Name1" func="var" arg="dir" op="equ" val="norm">
          <dgm:shape xmlns:r="http://schemas.openxmlformats.org/officeDocument/2006/relationships" type="rightArrow" r:blip="">
            <dgm:adjLst/>
          </dgm:shape>
        </dgm:if>
        <dgm:else name="Name2">
          <dgm:shape xmlns:r="http://schemas.openxmlformats.org/officeDocument/2006/relationships" type="leftArrow" r:blip="">
            <dgm:adjLst/>
          </dgm:shape>
        </dgm:else>
      </dgm:choose>
      <dgm:presOf/>
      <dgm:constrLst/>
      <dgm:ruleLst/>
    </dgm:layoutNode>
    <dgm:layoutNode name="linearProcess">
      <dgm:choose name="Name3">
        <dgm:if name="Name4" func="var" arg="dir" op="equ" val="norm">
          <dgm:alg type="lin"/>
        </dgm:if>
        <dgm:else name="Name5">
          <dgm:alg type="lin">
            <dgm:param type="linDir" val="fromR"/>
          </dgm:alg>
        </dgm:else>
      </dgm:choose>
      <dgm:shape xmlns:r="http://schemas.openxmlformats.org/officeDocument/2006/relationships" r:blip="">
        <dgm:adjLst/>
      </dgm:shape>
      <dgm:presOf/>
      <dgm:constrLst>
        <dgm:constr type="userA" for="ch" ptType="node" refType="w"/>
        <dgm:constr type="h" for="ch" ptType="node" refType="h"/>
        <dgm:constr type="w" for="ch" ptType="node" op="equ"/>
        <dgm:constr type="w" for="ch" forName="sibTrans" refType="w" fact="0.05"/>
        <dgm:constr type="primFontSz" for="ch" ptType="node" op="equ" val="65"/>
      </dgm:constrLst>
      <dgm:ruleLst/>
      <dgm:forEach name="Name6" axis="ch" ptType="node">
        <dgm:layoutNode name="textNode" styleLbl="node1">
          <dgm:varLst>
            <dgm:bulletEnabled val="1"/>
          </dgm:varLst>
          <dgm:alg type="tx"/>
          <dgm:shape xmlns:r="http://schemas.openxmlformats.org/officeDocument/2006/relationships" type="roundRect" r:blip="">
            <dgm:adjLst/>
          </dgm:shape>
          <dgm:presOf axis="desOrSelf" ptType="node"/>
          <dgm:constrLst>
            <dgm:constr type="userA"/>
            <dgm:constr type="w" refType="userA" fact="0.3"/>
            <dgm:constr type="tMarg" refType="primFontSz" fact="0.3"/>
            <dgm:constr type="bMarg" refType="primFontSz" fact="0.3"/>
            <dgm:constr type="lMarg" refType="primFontSz" fact="0.3"/>
            <dgm:constr type="rMarg" refType="primFontSz" fact="0.3"/>
          </dgm:constrLst>
          <dgm:ruleLst>
            <dgm:rule type="w" val="NaN" fact="1" max="NaN"/>
            <dgm:rule type="primFontSz" val="5" fact="NaN" max="NaN"/>
          </dgm:ruleLst>
        </dgm:layoutNode>
        <dgm:forEach name="Name7" axis="followSib" ptType="sibTrans" cnt="1">
          <dgm:layoutNode name="sibTrans">
            <dgm:alg type="sp"/>
            <dgm:shape xmlns:r="http://schemas.openxmlformats.org/officeDocument/2006/relationships" r:blip="">
              <dgm:adjLst/>
            </dgm:shape>
            <dgm:presO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2">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170238" cy="479425"/>
          </a:xfrm>
          <a:prstGeom prst="rect">
            <a:avLst/>
          </a:prstGeom>
        </p:spPr>
        <p:txBody>
          <a:bodyPr vert="horz" lIns="95747" tIns="47873" rIns="95747" bIns="47873" rtlCol="0"/>
          <a:lstStyle>
            <a:lvl1pPr algn="l">
              <a:defRPr sz="1300">
                <a:latin typeface="Arial" pitchFamily="34" charset="0"/>
                <a:cs typeface="+mn-cs"/>
              </a:defRPr>
            </a:lvl1pPr>
          </a:lstStyle>
          <a:p>
            <a:pPr>
              <a:defRPr/>
            </a:pPr>
            <a:endParaRPr lang="en-US"/>
          </a:p>
        </p:txBody>
      </p:sp>
      <p:sp>
        <p:nvSpPr>
          <p:cNvPr id="3" name="Date Placeholder 2"/>
          <p:cNvSpPr>
            <a:spLocks noGrp="1"/>
          </p:cNvSpPr>
          <p:nvPr>
            <p:ph type="dt" idx="1"/>
          </p:nvPr>
        </p:nvSpPr>
        <p:spPr>
          <a:xfrm>
            <a:off x="4143375" y="0"/>
            <a:ext cx="3170238" cy="479425"/>
          </a:xfrm>
          <a:prstGeom prst="rect">
            <a:avLst/>
          </a:prstGeom>
        </p:spPr>
        <p:txBody>
          <a:bodyPr vert="horz" lIns="95747" tIns="47873" rIns="95747" bIns="47873" rtlCol="0"/>
          <a:lstStyle>
            <a:lvl1pPr algn="r">
              <a:defRPr sz="1300">
                <a:latin typeface="Arial" pitchFamily="34" charset="0"/>
                <a:cs typeface="+mn-cs"/>
              </a:defRPr>
            </a:lvl1pPr>
          </a:lstStyle>
          <a:p>
            <a:pPr>
              <a:defRPr/>
            </a:pPr>
            <a:fld id="{165945F8-4D93-4804-9FE6-1851BB2446E3}" type="datetimeFigureOut">
              <a:rPr lang="en-US"/>
              <a:pPr>
                <a:defRPr/>
              </a:pPr>
              <a:t>6/19/2014</a:t>
            </a:fld>
            <a:endParaRPr lang="en-US"/>
          </a:p>
        </p:txBody>
      </p:sp>
      <p:sp>
        <p:nvSpPr>
          <p:cNvPr id="4" name="Slide Image Placeholder 3"/>
          <p:cNvSpPr>
            <a:spLocks noGrp="1" noRot="1" noChangeAspect="1"/>
          </p:cNvSpPr>
          <p:nvPr>
            <p:ph type="sldImg" idx="2"/>
          </p:nvPr>
        </p:nvSpPr>
        <p:spPr>
          <a:xfrm>
            <a:off x="1257300" y="720725"/>
            <a:ext cx="4800600" cy="3600450"/>
          </a:xfrm>
          <a:prstGeom prst="rect">
            <a:avLst/>
          </a:prstGeom>
          <a:noFill/>
          <a:ln w="12700">
            <a:solidFill>
              <a:prstClr val="black"/>
            </a:solidFill>
          </a:ln>
        </p:spPr>
        <p:txBody>
          <a:bodyPr vert="horz" lIns="95747" tIns="47873" rIns="95747" bIns="47873" rtlCol="0" anchor="ctr"/>
          <a:lstStyle/>
          <a:p>
            <a:pPr lvl="0"/>
            <a:endParaRPr lang="en-US" noProof="0" smtClean="0"/>
          </a:p>
        </p:txBody>
      </p:sp>
      <p:sp>
        <p:nvSpPr>
          <p:cNvPr id="5" name="Notes Placeholder 4"/>
          <p:cNvSpPr>
            <a:spLocks noGrp="1"/>
          </p:cNvSpPr>
          <p:nvPr>
            <p:ph type="body" sz="quarter" idx="3"/>
          </p:nvPr>
        </p:nvSpPr>
        <p:spPr>
          <a:xfrm>
            <a:off x="731838" y="4560888"/>
            <a:ext cx="5851525" cy="4319587"/>
          </a:xfrm>
          <a:prstGeom prst="rect">
            <a:avLst/>
          </a:prstGeom>
        </p:spPr>
        <p:txBody>
          <a:bodyPr vert="horz" lIns="95747" tIns="47873" rIns="95747" bIns="47873"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9120188"/>
            <a:ext cx="3170238" cy="479425"/>
          </a:xfrm>
          <a:prstGeom prst="rect">
            <a:avLst/>
          </a:prstGeom>
        </p:spPr>
        <p:txBody>
          <a:bodyPr vert="horz" lIns="95747" tIns="47873" rIns="95747" bIns="47873" rtlCol="0" anchor="b"/>
          <a:lstStyle>
            <a:lvl1pPr algn="l">
              <a:defRPr sz="1300">
                <a:latin typeface="Arial" pitchFamily="34" charset="0"/>
                <a:cs typeface="+mn-cs"/>
              </a:defRPr>
            </a:lvl1pPr>
          </a:lstStyle>
          <a:p>
            <a:pPr>
              <a:defRPr/>
            </a:pPr>
            <a:endParaRPr lang="en-US"/>
          </a:p>
        </p:txBody>
      </p:sp>
      <p:sp>
        <p:nvSpPr>
          <p:cNvPr id="7" name="Slide Number Placeholder 6"/>
          <p:cNvSpPr>
            <a:spLocks noGrp="1"/>
          </p:cNvSpPr>
          <p:nvPr>
            <p:ph type="sldNum" sz="quarter" idx="5"/>
          </p:nvPr>
        </p:nvSpPr>
        <p:spPr>
          <a:xfrm>
            <a:off x="4143375" y="9120188"/>
            <a:ext cx="3170238" cy="479425"/>
          </a:xfrm>
          <a:prstGeom prst="rect">
            <a:avLst/>
          </a:prstGeom>
        </p:spPr>
        <p:txBody>
          <a:bodyPr vert="horz" lIns="95747" tIns="47873" rIns="95747" bIns="47873" rtlCol="0" anchor="b"/>
          <a:lstStyle>
            <a:lvl1pPr algn="r">
              <a:defRPr sz="1300">
                <a:latin typeface="Arial" pitchFamily="34" charset="0"/>
                <a:cs typeface="+mn-cs"/>
              </a:defRPr>
            </a:lvl1pPr>
          </a:lstStyle>
          <a:p>
            <a:pPr>
              <a:defRPr/>
            </a:pPr>
            <a:fld id="{B62D8014-7F20-4537-834E-62F2541A41C3}" type="slidenum">
              <a:rPr lang="en-US"/>
              <a:pPr>
                <a:defRPr/>
              </a:pPr>
              <a:t>‹#›</a:t>
            </a:fld>
            <a:endParaRPr lang="en-US"/>
          </a:p>
        </p:txBody>
      </p:sp>
    </p:spTree>
    <p:extLst>
      <p:ext uri="{BB962C8B-B14F-4D97-AF65-F5344CB8AC3E}">
        <p14:creationId xmlns:p14="http://schemas.microsoft.com/office/powerpoint/2010/main" val="68672460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B103C202-3B7B-C946-B25B-6673C6995B73}" type="slidenum">
              <a:rPr lang="en-US" smtClean="0"/>
              <a:pPr/>
              <a:t>1</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Narración:</a:t>
            </a:r>
          </a:p>
          <a:p>
            <a:endParaRPr lang="en-US" dirty="0" smtClean="0"/>
          </a:p>
          <a:p>
            <a:r>
              <a:rPr lang="en-US" dirty="0" smtClean="0"/>
              <a:t>En esta unidad, usted aprendió sobre:</a:t>
            </a:r>
          </a:p>
          <a:p>
            <a:pPr eaLnBrk="1" hangingPunct="1">
              <a:spcBef>
                <a:spcPts val="600"/>
              </a:spcBef>
              <a:buFont typeface="Arial" pitchFamily="34" charset="0"/>
              <a:buChar char="•"/>
            </a:pPr>
            <a:r>
              <a:rPr lang="en-US" dirty="0" smtClean="0"/>
              <a:t> cómo responder en el caso de una emergencia</a:t>
            </a:r>
            <a:r>
              <a:rPr lang="en-US" baseline="0" dirty="0" smtClean="0"/>
              <a:t> cuando se aplica un SPF de baja presión. </a:t>
            </a:r>
            <a:endParaRPr lang="en-US" dirty="0" smtClean="0"/>
          </a:p>
          <a:p>
            <a:endParaRPr lang="en-US" dirty="0" smtClean="0"/>
          </a:p>
          <a:p>
            <a:endParaRPr lang="en-US" dirty="0" smtClean="0"/>
          </a:p>
        </p:txBody>
      </p:sp>
      <p:sp>
        <p:nvSpPr>
          <p:cNvPr id="3277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2AA9FBE6-D1EA-4729-A50B-BF71E6433BC1}" type="slidenum">
              <a:rPr lang="de-DE" smtClean="0">
                <a:latin typeface="Arial" charset="0"/>
              </a:rPr>
              <a:pPr>
                <a:defRPr/>
              </a:pPr>
              <a:t>11</a:t>
            </a:fld>
            <a:endParaRPr lang="de-DE"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p:spPr>
      </p:sp>
      <p:sp>
        <p:nvSpPr>
          <p:cNvPr id="4096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Narración: </a:t>
            </a:r>
          </a:p>
          <a:p>
            <a:pPr>
              <a:buFont typeface="Wingdings" pitchFamily="2" charset="2"/>
              <a:buNone/>
            </a:pPr>
            <a:r>
              <a:rPr lang="en-US" dirty="0" smtClean="0"/>
              <a:t>Es tiempo de poner sus nuevos conocimientos en acción.</a:t>
            </a:r>
          </a:p>
        </p:txBody>
      </p:sp>
      <p:sp>
        <p:nvSpPr>
          <p:cNvPr id="3379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4DA836A-BB54-434A-8F65-AB2FD5B7E282}" type="slidenum">
              <a:rPr lang="de-DE" smtClean="0">
                <a:latin typeface="Arial" charset="0"/>
              </a:rPr>
              <a:pPr>
                <a:defRPr/>
              </a:pPr>
              <a:t>12</a:t>
            </a:fld>
            <a:endParaRPr lang="de-DE" smtClean="0">
              <a:latin typeface="Arial" charset="0"/>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a:ln/>
        </p:spPr>
        <p:txBody>
          <a:bodyPr/>
          <a:lstStyle/>
          <a:p>
            <a:pPr fontAlgn="auto">
              <a:defRPr/>
            </a:pPr>
            <a:r>
              <a:rPr lang="en-US" sz="1300" dirty="0" smtClean="0"/>
              <a:t>Si ocurre un derrame, ¿cuál de las siguientes es considerada una acción apropiada?</a:t>
            </a:r>
          </a:p>
          <a:p>
            <a:pPr fontAlgn="auto">
              <a:defRPr/>
            </a:pPr>
            <a:endParaRPr lang="en-US" sz="1300" dirty="0" smtClean="0"/>
          </a:p>
          <a:p>
            <a:pPr marL="239367" indent="-239367" fontAlgn="auto">
              <a:buFont typeface="Arial"/>
              <a:buAutoNum type="alphaUcPeriod"/>
              <a:defRPr/>
            </a:pPr>
            <a:r>
              <a:rPr lang="en-US" sz="1300" dirty="0" smtClean="0"/>
              <a:t>Identificar el material derramado.</a:t>
            </a:r>
          </a:p>
          <a:p>
            <a:pPr marL="239367" indent="-239367" fontAlgn="auto">
              <a:buFont typeface="Arial"/>
              <a:buAutoNum type="alphaUcPeriod"/>
              <a:defRPr/>
            </a:pPr>
            <a:r>
              <a:rPr lang="en-US" sz="1300" dirty="0" smtClean="0"/>
              <a:t>Consultar las instrucciones del fabricante y la HDS para obtener consejos sobre la limpieza.</a:t>
            </a:r>
          </a:p>
          <a:p>
            <a:pPr marL="239367" indent="-239367" fontAlgn="auto">
              <a:buFont typeface="Arial"/>
              <a:buAutoNum type="alphaUcPeriod"/>
              <a:defRPr/>
            </a:pPr>
            <a:r>
              <a:rPr lang="en-US" sz="1300" i="0" dirty="0" smtClean="0"/>
              <a:t>Con el permiso del  empleador, considerar limpiar el derrame </a:t>
            </a:r>
            <a:r>
              <a:rPr lang="en-US" sz="1300" dirty="0" smtClean="0"/>
              <a:t>si es de una cantidad manejable y si se cuenta con la capacitación adecuada</a:t>
            </a:r>
            <a:r>
              <a:rPr lang="en-US" sz="1300" baseline="0" dirty="0" smtClean="0"/>
              <a:t>.</a:t>
            </a:r>
            <a:endParaRPr lang="en-US" sz="1300" dirty="0" smtClean="0"/>
          </a:p>
          <a:p>
            <a:pPr marL="239367" indent="-239367" fontAlgn="auto">
              <a:buFont typeface="Arial"/>
              <a:buAutoNum type="alphaUcPeriod"/>
              <a:defRPr/>
            </a:pPr>
            <a:r>
              <a:rPr lang="en-US" sz="1300" dirty="0" err="1" smtClean="0"/>
              <a:t>Todas</a:t>
            </a:r>
            <a:r>
              <a:rPr lang="en-US" sz="1300" dirty="0" smtClean="0"/>
              <a:t> los anteriores</a:t>
            </a:r>
          </a:p>
          <a:p>
            <a:pPr>
              <a:spcBef>
                <a:spcPts val="628"/>
              </a:spcBef>
              <a:spcAft>
                <a:spcPts val="628"/>
              </a:spcAft>
              <a:defRPr/>
            </a:pPr>
            <a:endParaRPr lang="en-US" dirty="0" smtClean="0"/>
          </a:p>
        </p:txBody>
      </p:sp>
      <p:sp>
        <p:nvSpPr>
          <p:cNvPr id="1177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BB3C277C-A8F1-4FF8-80D1-8309C8DA7E59}" type="slidenum">
              <a:rPr lang="de-DE" smtClean="0">
                <a:latin typeface="Arial" charset="0"/>
              </a:rPr>
              <a:pPr>
                <a:defRPr/>
              </a:pPr>
              <a:t>13</a:t>
            </a:fld>
            <a:endParaRPr lang="de-DE" smtClean="0">
              <a:latin typeface="Arial" charset="0"/>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6194"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a:ln/>
        </p:spPr>
        <p:txBody>
          <a:bodyPr/>
          <a:lstStyle/>
          <a:p>
            <a:pPr fontAlgn="auto">
              <a:defRPr/>
            </a:pPr>
            <a:r>
              <a:rPr lang="en-US" sz="1300" dirty="0" smtClean="0"/>
              <a:t>La respuesta correcta es D. </a:t>
            </a:r>
            <a:r>
              <a:rPr lang="en-US" sz="1300" u="sng" dirty="0" smtClean="0"/>
              <a:t>Todas las acciones mencionadas arriba </a:t>
            </a:r>
            <a:r>
              <a:rPr lang="en-US" sz="1300" dirty="0" smtClean="0"/>
              <a:t>son apropiadas en el caso de un derrame.</a:t>
            </a:r>
            <a:endParaRPr lang="en-US" dirty="0" smtClean="0"/>
          </a:p>
        </p:txBody>
      </p:sp>
      <p:sp>
        <p:nvSpPr>
          <p:cNvPr id="117764"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BB3C277C-A8F1-4FF8-80D1-8309C8DA7E59}" type="slidenum">
              <a:rPr lang="de-DE" smtClean="0">
                <a:latin typeface="Arial" charset="0"/>
              </a:rPr>
              <a:pPr>
                <a:defRPr/>
              </a:pPr>
              <a:t>14</a:t>
            </a:fld>
            <a:endParaRPr lang="de-DE" smtClean="0">
              <a:latin typeface="Arial" charset="0"/>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8242" name="Slide Image Placeholder 1"/>
          <p:cNvSpPr>
            <a:spLocks noGrp="1" noRot="1" noChangeAspect="1" noTextEdit="1"/>
          </p:cNvSpPr>
          <p:nvPr>
            <p:ph type="sldImg"/>
          </p:nvPr>
        </p:nvSpPr>
        <p:spPr bwMode="auto">
          <a:noFill/>
          <a:ln>
            <a:solidFill>
              <a:srgbClr val="000000"/>
            </a:solidFill>
            <a:miter lim="800000"/>
            <a:headEnd/>
            <a:tailEnd/>
          </a:ln>
        </p:spPr>
      </p:sp>
      <p:sp>
        <p:nvSpPr>
          <p:cNvPr id="39939" name="Notes Placeholder 2"/>
          <p:cNvSpPr>
            <a:spLocks noGrp="1"/>
          </p:cNvSpPr>
          <p:nvPr>
            <p:ph type="body" idx="1"/>
          </p:nvPr>
        </p:nvSpPr>
        <p:spPr>
          <a:ln/>
        </p:spPr>
        <p:txBody>
          <a:bodyPr/>
          <a:lstStyle/>
          <a:p>
            <a:pPr>
              <a:spcBef>
                <a:spcPts val="628"/>
              </a:spcBef>
              <a:spcAft>
                <a:spcPts val="628"/>
              </a:spcAft>
              <a:defRPr/>
            </a:pPr>
            <a:r>
              <a:rPr lang="en-US" dirty="0" smtClean="0"/>
              <a:t>Los EPP que se usan típicamente cuando se limpia un derrame químico incluyen todo lo siguiente </a:t>
            </a:r>
            <a:r>
              <a:rPr lang="en-US" u="sng" dirty="0" smtClean="0"/>
              <a:t>excepto</a:t>
            </a:r>
            <a:r>
              <a:rPr lang="en-US" dirty="0" smtClean="0"/>
              <a:t>:</a:t>
            </a:r>
          </a:p>
          <a:p>
            <a:pPr>
              <a:spcBef>
                <a:spcPts val="628"/>
              </a:spcBef>
              <a:spcAft>
                <a:spcPts val="628"/>
              </a:spcAft>
              <a:defRPr/>
            </a:pPr>
            <a:endParaRPr lang="en-US" dirty="0" smtClean="0"/>
          </a:p>
          <a:p>
            <a:pPr marL="239367" indent="-239367">
              <a:spcBef>
                <a:spcPts val="628"/>
              </a:spcBef>
              <a:spcAft>
                <a:spcPts val="628"/>
              </a:spcAft>
              <a:buAutoNum type="alphaUcPeriod"/>
              <a:defRPr/>
            </a:pPr>
            <a:r>
              <a:rPr lang="en-US" dirty="0" smtClean="0"/>
              <a:t>guantes resistentes a los químicos</a:t>
            </a:r>
          </a:p>
          <a:p>
            <a:pPr marL="239367" indent="-239367">
              <a:spcBef>
                <a:spcPts val="628"/>
              </a:spcBef>
              <a:spcAft>
                <a:spcPts val="628"/>
              </a:spcAft>
              <a:buAutoNum type="alphaUcPeriod"/>
              <a:defRPr/>
            </a:pPr>
            <a:r>
              <a:rPr lang="en-US" dirty="0" smtClean="0"/>
              <a:t>protección para los </a:t>
            </a:r>
            <a:r>
              <a:rPr lang="en-US" dirty="0" err="1" smtClean="0"/>
              <a:t>oídos</a:t>
            </a:r>
            <a:endParaRPr lang="en-US" dirty="0" smtClean="0"/>
          </a:p>
          <a:p>
            <a:pPr marL="239367" indent="-239367">
              <a:spcBef>
                <a:spcPts val="628"/>
              </a:spcBef>
              <a:spcAft>
                <a:spcPts val="628"/>
              </a:spcAft>
              <a:buAutoNum type="alphaUcPeriod"/>
              <a:defRPr/>
            </a:pPr>
            <a:r>
              <a:rPr lang="en-US" dirty="0" err="1" smtClean="0"/>
              <a:t>protección</a:t>
            </a:r>
            <a:r>
              <a:rPr lang="en-US" dirty="0" smtClean="0"/>
              <a:t> ocular </a:t>
            </a:r>
          </a:p>
          <a:p>
            <a:pPr marL="239367" indent="-239367">
              <a:spcBef>
                <a:spcPts val="628"/>
              </a:spcBef>
              <a:spcAft>
                <a:spcPts val="628"/>
              </a:spcAft>
              <a:buAutoNum type="alphaUcPeriod"/>
              <a:defRPr/>
            </a:pPr>
            <a:r>
              <a:rPr lang="en-US" dirty="0" smtClean="0"/>
              <a:t>ropa protectora</a:t>
            </a:r>
            <a:endParaRPr lang="en-US" dirty="0"/>
          </a:p>
        </p:txBody>
      </p:sp>
      <p:sp>
        <p:nvSpPr>
          <p:cNvPr id="119812"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6D3BED4-7BD9-4FCD-9115-BBA1F0154CBA}" type="slidenum">
              <a:rPr lang="de-DE" smtClean="0">
                <a:latin typeface="Arial" charset="0"/>
              </a:rPr>
              <a:pPr>
                <a:defRPr/>
              </a:pPr>
              <a:t>15</a:t>
            </a:fld>
            <a:endParaRPr lang="de-DE" smtClean="0">
              <a:latin typeface="Arial" charset="0"/>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9266" name="Slide Image Placeholder 1"/>
          <p:cNvSpPr>
            <a:spLocks noGrp="1" noRot="1" noChangeAspect="1" noTextEdit="1"/>
          </p:cNvSpPr>
          <p:nvPr>
            <p:ph type="sldImg"/>
          </p:nvPr>
        </p:nvSpPr>
        <p:spPr bwMode="auto">
          <a:noFill/>
          <a:ln>
            <a:solidFill>
              <a:srgbClr val="000000"/>
            </a:solidFill>
            <a:miter lim="800000"/>
            <a:headEnd/>
            <a:tailEnd/>
          </a:ln>
        </p:spPr>
      </p:sp>
      <p:sp>
        <p:nvSpPr>
          <p:cNvPr id="139267" name="Notes Placeholder 2"/>
          <p:cNvSpPr>
            <a:spLocks noGrp="1"/>
          </p:cNvSpPr>
          <p:nvPr>
            <p:ph type="body" idx="1"/>
          </p:nvPr>
        </p:nvSpPr>
        <p:spPr bwMode="auto">
          <a:noFill/>
        </p:spPr>
        <p:txBody>
          <a:bodyPr wrap="square" numCol="1" anchor="t" anchorCtr="0" compatLnSpc="1">
            <a:prstTxWarp prst="textNoShape">
              <a:avLst/>
            </a:prstTxWarp>
          </a:bodyPr>
          <a:lstStyle/>
          <a:p>
            <a:pPr>
              <a:spcBef>
                <a:spcPts val="628"/>
              </a:spcBef>
              <a:spcAft>
                <a:spcPts val="628"/>
              </a:spcAft>
            </a:pPr>
            <a:r>
              <a:rPr lang="en-US" sz="1300" dirty="0" smtClean="0"/>
              <a:t>La respuesta correcta es B.  Los EPP que se usan típicamente cuando se limpia un derrame químico incluyen </a:t>
            </a:r>
            <a:r>
              <a:rPr lang="en-US" sz="1300" u="sng" dirty="0" smtClean="0"/>
              <a:t>guantes resistentes a los químicos, protección para los ojos y ropa protectora</a:t>
            </a:r>
            <a:r>
              <a:rPr lang="en-US" sz="1300" dirty="0" smtClean="0"/>
              <a:t>. También se podría necesitar protección respiratoria en ciertos casos. Siempre consulte la HDS </a:t>
            </a:r>
            <a:r>
              <a:rPr lang="en-US" sz="1300" dirty="0" err="1" smtClean="0"/>
              <a:t>para</a:t>
            </a:r>
            <a:r>
              <a:rPr lang="en-US" sz="1300" dirty="0" smtClean="0"/>
              <a:t> obtener consejos. </a:t>
            </a:r>
          </a:p>
        </p:txBody>
      </p:sp>
      <p:sp>
        <p:nvSpPr>
          <p:cNvPr id="120836" name="Slide Number Placeholder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a:defRPr/>
            </a:pPr>
            <a:fld id="{63154809-7D78-47CC-870F-F15B896EEC59}" type="slidenum">
              <a:rPr lang="de-DE" smtClean="0">
                <a:latin typeface="Arial" charset="0"/>
              </a:rPr>
              <a:pPr>
                <a:defRPr/>
              </a:pPr>
              <a:t>16</a:t>
            </a:fld>
            <a:endParaRPr lang="de-DE" smtClean="0">
              <a:latin typeface="Arial" charset="0"/>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p:spPr>
      </p:sp>
      <p:sp>
        <p:nvSpPr>
          <p:cNvPr id="4608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Narración: </a:t>
            </a:r>
          </a:p>
          <a:p>
            <a:pPr>
              <a:buFont typeface="Wingdings" pitchFamily="2" charset="2"/>
              <a:buNone/>
            </a:pPr>
            <a:r>
              <a:rPr lang="en-US" dirty="0" smtClean="0"/>
              <a:t>Usted ha completado la Unidad 12.</a:t>
            </a:r>
          </a:p>
        </p:txBody>
      </p:sp>
      <p:sp>
        <p:nvSpPr>
          <p:cNvPr id="4608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DB6E8D0F-D5F4-40AB-861B-FB6F5514A4B2}" type="slidenum">
              <a:rPr lang="de-DE" smtClean="0">
                <a:latin typeface="Arial" charset="0"/>
                <a:cs typeface="Arial" charset="0"/>
              </a:rPr>
              <a:pPr/>
              <a:t>17</a:t>
            </a:fld>
            <a:endParaRPr lang="de-DE" smtClean="0">
              <a:latin typeface="Arial" charset="0"/>
              <a:cs typeface="Arial"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p:spPr>
      </p:sp>
      <p:sp>
        <p:nvSpPr>
          <p:cNvPr id="30723"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Narración: </a:t>
            </a:r>
          </a:p>
          <a:p>
            <a:r>
              <a:rPr lang="en-US" sz="1200" dirty="0" smtClean="0"/>
              <a:t>En esta unidad, usted aprenderá acerca de:</a:t>
            </a:r>
          </a:p>
          <a:p>
            <a:pPr eaLnBrk="1" hangingPunct="1">
              <a:spcBef>
                <a:spcPts val="600"/>
              </a:spcBef>
              <a:buFont typeface="Arial" pitchFamily="34" charset="0"/>
              <a:buChar char="•"/>
            </a:pPr>
            <a:r>
              <a:rPr lang="en-US" sz="1200" dirty="0" smtClean="0"/>
              <a:t> cómo responder </a:t>
            </a:r>
            <a:r>
              <a:rPr lang="en-US" sz="1200" baseline="0" dirty="0" smtClean="0"/>
              <a:t>si hay una emergencia mientras se </a:t>
            </a:r>
            <a:r>
              <a:rPr lang="en-US" sz="1200" baseline="0" dirty="0" err="1" smtClean="0"/>
              <a:t>aplica</a:t>
            </a:r>
            <a:r>
              <a:rPr lang="en-US" sz="1200" baseline="0" dirty="0" smtClean="0"/>
              <a:t> espuma de </a:t>
            </a:r>
            <a:r>
              <a:rPr lang="en-US" sz="1200" baseline="0" dirty="0" err="1" smtClean="0"/>
              <a:t>poliuretano</a:t>
            </a:r>
            <a:r>
              <a:rPr lang="en-US" sz="1200" baseline="0" dirty="0" smtClean="0"/>
              <a:t> en spray (SPF) de baja presión. </a:t>
            </a:r>
            <a:endParaRPr lang="en-US" sz="1200" dirty="0" smtClean="0"/>
          </a:p>
          <a:p>
            <a:pPr eaLnBrk="1" hangingPunct="1">
              <a:spcBef>
                <a:spcPts val="600"/>
              </a:spcBef>
              <a:buFont typeface="Wingdings" pitchFamily="2" charset="2"/>
              <a:buChar char="§"/>
            </a:pPr>
            <a:endParaRPr lang="en-US" dirty="0" smtClean="0"/>
          </a:p>
          <a:p>
            <a:pPr eaLnBrk="1" hangingPunct="1">
              <a:spcBef>
                <a:spcPts val="600"/>
              </a:spcBef>
            </a:pPr>
            <a:r>
              <a:rPr lang="en-US" dirty="0" smtClean="0"/>
              <a:t>Empecemos.</a:t>
            </a:r>
          </a:p>
        </p:txBody>
      </p:sp>
      <p:sp>
        <p:nvSpPr>
          <p:cNvPr id="30724"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50D54F49-30DE-436F-8D0A-E551792FFE8F}" type="slidenum">
              <a:rPr lang="de-DE" smtClean="0">
                <a:latin typeface="Arial" charset="0"/>
                <a:cs typeface="Arial" charset="0"/>
              </a:rPr>
              <a:pPr/>
              <a:t>3</a:t>
            </a:fld>
            <a:endParaRPr lang="de-DE" smtClean="0">
              <a:latin typeface="Arial" charset="0"/>
              <a:cs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7585B12C-4D72-407E-8604-056CE61D7080}" type="slidenum">
              <a:rPr lang="de-DE" smtClean="0">
                <a:latin typeface="Arial" charset="0"/>
              </a:rPr>
              <a:pPr>
                <a:defRPr/>
              </a:pPr>
              <a:t>4</a:t>
            </a:fld>
            <a:endParaRPr lang="de-DE" smtClean="0">
              <a:latin typeface="Arial" charset="0"/>
            </a:endParaRPr>
          </a:p>
        </p:txBody>
      </p:sp>
      <p:sp>
        <p:nvSpPr>
          <p:cNvPr id="31747" name="Rectangle 2"/>
          <p:cNvSpPr>
            <a:spLocks noGrp="1" noRot="1" noChangeAspect="1" noChangeArrowheads="1" noTextEdit="1"/>
          </p:cNvSpPr>
          <p:nvPr>
            <p:ph type="sldImg"/>
          </p:nvPr>
        </p:nvSpPr>
        <p:spPr bwMode="auto">
          <a:xfrm>
            <a:off x="1270000" y="727075"/>
            <a:ext cx="4783138" cy="3587750"/>
          </a:xfrm>
          <a:noFill/>
          <a:ln cap="flat">
            <a:solidFill>
              <a:schemeClr val="tx1"/>
            </a:solidFill>
            <a:miter lim="800000"/>
            <a:headEnd/>
            <a:tailEnd/>
          </a:ln>
        </p:spPr>
      </p:sp>
      <p:sp>
        <p:nvSpPr>
          <p:cNvPr id="29700" name="Rectangle 3"/>
          <p:cNvSpPr>
            <a:spLocks noGrp="1" noChangeArrowheads="1"/>
          </p:cNvSpPr>
          <p:nvPr>
            <p:ph type="body" idx="1"/>
          </p:nvPr>
        </p:nvSpPr>
        <p:spPr>
          <a:xfrm>
            <a:off x="976313" y="4559300"/>
            <a:ext cx="5362575" cy="4322763"/>
          </a:xfrm>
          <a:ln/>
        </p:spPr>
        <p:txBody>
          <a:bodyPr lIns="95676" tIns="47838" rIns="95676" bIns="47838"/>
          <a:lstStyle/>
          <a:p>
            <a:pPr eaLnBrk="1" hangingPunct="1">
              <a:defRPr/>
            </a:pPr>
            <a:r>
              <a:rPr lang="en-US" dirty="0" smtClean="0">
                <a:latin typeface="+mj-lt"/>
              </a:rPr>
              <a:t>Narración:</a:t>
            </a:r>
          </a:p>
          <a:p>
            <a:pPr eaLnBrk="1" hangingPunct="1">
              <a:defRPr/>
            </a:pPr>
            <a:r>
              <a:rPr lang="en-US" sz="1200" kern="1200" baseline="0" dirty="0" smtClean="0">
                <a:solidFill>
                  <a:schemeClr val="tx1"/>
                </a:solidFill>
                <a:latin typeface="+mn-lt"/>
                <a:ea typeface="+mn-ea"/>
                <a:cs typeface="+mn-cs"/>
              </a:rPr>
              <a:t>Es</a:t>
            </a:r>
            <a:r>
              <a:rPr lang="en-US" sz="1200" kern="1200" dirty="0" smtClean="0">
                <a:solidFill>
                  <a:schemeClr val="tx1"/>
                </a:solidFill>
                <a:latin typeface="+mn-lt"/>
                <a:ea typeface="+mn-ea"/>
                <a:cs typeface="+mn-cs"/>
              </a:rPr>
              <a:t> buena idea tener un plan en caso de derrames establecido antes de empezar el trabajo. </a:t>
            </a:r>
            <a:r>
              <a:rPr lang="en-US" sz="1200" dirty="0" smtClean="0">
                <a:solidFill>
                  <a:schemeClr val="tx2"/>
                </a:solidFill>
                <a:latin typeface="+mn-lt"/>
              </a:rPr>
              <a:t>Un derrame accidental</a:t>
            </a:r>
            <a:r>
              <a:rPr lang="en-US" sz="1200" baseline="0" dirty="0" smtClean="0">
                <a:solidFill>
                  <a:schemeClr val="tx2"/>
                </a:solidFill>
                <a:latin typeface="+mn-lt"/>
              </a:rPr>
              <a:t> de químicos SPF podría ocurrir mientras se usa un </a:t>
            </a:r>
            <a:r>
              <a:rPr lang="en-US" sz="1200" dirty="0" smtClean="0">
                <a:solidFill>
                  <a:schemeClr val="tx2"/>
                </a:solidFill>
                <a:latin typeface="+mn-lt"/>
              </a:rPr>
              <a:t>sistema de baja presión de dos componentes,</a:t>
            </a:r>
            <a:r>
              <a:rPr lang="en-US" sz="1200" baseline="0" dirty="0" smtClean="0">
                <a:solidFill>
                  <a:schemeClr val="tx2"/>
                </a:solidFill>
                <a:latin typeface="+mn-lt"/>
              </a:rPr>
              <a:t> posiblemente debido a la ruptura de una manguera o un conector flojo, por ejemplo. </a:t>
            </a:r>
            <a:endParaRPr lang="en-US" dirty="0" smtClean="0">
              <a:latin typeface="+mn-lt"/>
            </a:endParaRPr>
          </a:p>
          <a:p>
            <a:pPr marL="0" marR="0" indent="0" algn="l" defTabSz="914400" rtl="0" eaLnBrk="1" fontAlgn="base" latinLnBrk="0" hangingPunct="1">
              <a:lnSpc>
                <a:spcPct val="100000"/>
              </a:lnSpc>
              <a:spcBef>
                <a:spcPct val="30000"/>
              </a:spcBef>
              <a:spcAft>
                <a:spcPct val="0"/>
              </a:spcAft>
              <a:buClrTx/>
              <a:buSzTx/>
              <a:buFontTx/>
              <a:buNone/>
              <a:tabLst/>
              <a:defRPr/>
            </a:pPr>
            <a:r>
              <a:rPr lang="en-US" dirty="0" smtClean="0">
                <a:latin typeface="+mn-lt"/>
              </a:rPr>
              <a:t>Si ocurre un derrame,</a:t>
            </a:r>
            <a:r>
              <a:rPr lang="en-US" baseline="0" dirty="0" smtClean="0">
                <a:latin typeface="+mn-lt"/>
              </a:rPr>
              <a:t> </a:t>
            </a:r>
            <a:r>
              <a:rPr lang="en-US" dirty="0" smtClean="0">
                <a:latin typeface="+mn-lt"/>
              </a:rPr>
              <a:t>consulte las instrucciones del fabricante para obtener información específica.</a:t>
            </a:r>
          </a:p>
          <a:p>
            <a:pPr eaLnBrk="1" hangingPunct="1">
              <a:defRPr/>
            </a:pPr>
            <a:r>
              <a:rPr lang="en-US" dirty="0" smtClean="0">
                <a:latin typeface="+mn-lt"/>
              </a:rPr>
              <a:t>Identifique los interventores capacitados en derrames para que puedan responder rápidamente.</a:t>
            </a:r>
            <a:r>
              <a:rPr lang="en-US" baseline="0" dirty="0" smtClean="0">
                <a:latin typeface="+mn-lt"/>
              </a:rPr>
              <a:t> </a:t>
            </a:r>
            <a:r>
              <a:rPr lang="en-US" dirty="0" smtClean="0">
                <a:latin typeface="+mn-lt"/>
              </a:rPr>
              <a:t>Mantenga materiales de contención de derrames y de limpieza</a:t>
            </a:r>
            <a:r>
              <a:rPr lang="en-US" baseline="0" dirty="0" smtClean="0">
                <a:latin typeface="+mn-lt"/>
              </a:rPr>
              <a:t> </a:t>
            </a:r>
            <a:r>
              <a:rPr lang="en-US" dirty="0" smtClean="0">
                <a:latin typeface="+mn-lt"/>
              </a:rPr>
              <a:t>en el lugar de trabajo.  Esto incluye materiales absorbentes, barreras, como así también equipos de protección personal para los interventores.</a:t>
            </a:r>
          </a:p>
          <a:p>
            <a:pPr eaLnBrk="1" hangingPunct="1">
              <a:defRPr/>
            </a:pPr>
            <a:endParaRPr lang="en-US" dirty="0" smtClean="0">
              <a:latin typeface="+mn-lt"/>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5844EAF3-53BD-4B64-AAFD-775486E83FA1}" type="slidenum">
              <a:rPr lang="de-DE" smtClean="0">
                <a:latin typeface="Arial" charset="0"/>
              </a:rPr>
              <a:pPr>
                <a:defRPr/>
              </a:pPr>
              <a:t>5</a:t>
            </a:fld>
            <a:endParaRPr lang="de-DE" smtClean="0">
              <a:latin typeface="Arial" charset="0"/>
            </a:endParaRPr>
          </a:p>
        </p:txBody>
      </p:sp>
      <p:sp>
        <p:nvSpPr>
          <p:cNvPr id="32771" name="Rectangle 2"/>
          <p:cNvSpPr>
            <a:spLocks noGrp="1" noRot="1" noChangeAspect="1" noChangeArrowheads="1" noTextEdit="1"/>
          </p:cNvSpPr>
          <p:nvPr>
            <p:ph type="sldImg"/>
          </p:nvPr>
        </p:nvSpPr>
        <p:spPr bwMode="auto">
          <a:xfrm>
            <a:off x="1270000" y="727075"/>
            <a:ext cx="4783138" cy="3587750"/>
          </a:xfrm>
          <a:noFill/>
          <a:ln cap="flat">
            <a:solidFill>
              <a:schemeClr val="tx1"/>
            </a:solidFill>
            <a:miter lim="800000"/>
            <a:headEnd/>
            <a:tailEnd/>
          </a:ln>
        </p:spPr>
      </p:sp>
      <p:sp>
        <p:nvSpPr>
          <p:cNvPr id="32772" name="Rectangle 3"/>
          <p:cNvSpPr>
            <a:spLocks noGrp="1" noChangeArrowheads="1"/>
          </p:cNvSpPr>
          <p:nvPr>
            <p:ph type="body" idx="1"/>
          </p:nvPr>
        </p:nvSpPr>
        <p:spPr bwMode="auto">
          <a:xfrm>
            <a:off x="976313" y="4559300"/>
            <a:ext cx="5362575" cy="4322763"/>
          </a:xfrm>
          <a:noFill/>
        </p:spPr>
        <p:txBody>
          <a:bodyPr wrap="square" lIns="95676" tIns="47838" rIns="95676" bIns="47838" numCol="1" anchor="t" anchorCtr="0" compatLnSpc="1">
            <a:prstTxWarp prst="textNoShape">
              <a:avLst/>
            </a:prstTxWarp>
          </a:bodyPr>
          <a:lstStyle/>
          <a:p>
            <a:pPr eaLnBrk="1" hangingPunct="1"/>
            <a:r>
              <a:rPr lang="en-US" dirty="0" smtClean="0"/>
              <a:t>Narración:</a:t>
            </a:r>
          </a:p>
          <a:p>
            <a:pPr eaLnBrk="1" hangingPunct="1"/>
            <a:r>
              <a:rPr lang="en-US" sz="1200" dirty="0" smtClean="0"/>
              <a:t>Primero, identifique el químico derramado.  Por ejemplo, determine </a:t>
            </a:r>
            <a:r>
              <a:rPr lang="en-US" sz="1200" baseline="0" dirty="0" smtClean="0"/>
              <a:t>si </a:t>
            </a:r>
            <a:r>
              <a:rPr lang="en-US" sz="1200" dirty="0" smtClean="0"/>
              <a:t>el derrame es realmente un químico</a:t>
            </a:r>
            <a:r>
              <a:rPr lang="en-US" sz="1200" baseline="0" dirty="0" smtClean="0"/>
              <a:t> SPF u otro material en el lugar de trabajo. Si es un químico SPF, ¿es del</a:t>
            </a:r>
            <a:r>
              <a:rPr lang="en-US" sz="1200" dirty="0" smtClean="0"/>
              <a:t> lado-A</a:t>
            </a:r>
            <a:r>
              <a:rPr lang="en-US" sz="1200" baseline="0" dirty="0" smtClean="0"/>
              <a:t> </a:t>
            </a:r>
            <a:r>
              <a:rPr lang="en-US" sz="1200" dirty="0" smtClean="0"/>
              <a:t>o del lado-B? Usted se ocupará del derrame de forma </a:t>
            </a:r>
            <a:r>
              <a:rPr lang="en-US" sz="1200" dirty="0" err="1" smtClean="0"/>
              <a:t>diferente</a:t>
            </a:r>
            <a:r>
              <a:rPr lang="en-US" sz="1200" dirty="0" smtClean="0"/>
              <a:t> </a:t>
            </a:r>
            <a:r>
              <a:rPr lang="en-US" sz="1200" dirty="0" err="1" smtClean="0"/>
              <a:t>dependiendo</a:t>
            </a:r>
            <a:r>
              <a:rPr lang="en-US" sz="1200" dirty="0" smtClean="0"/>
              <a:t> del </a:t>
            </a:r>
            <a:r>
              <a:rPr lang="en-US" sz="1200" dirty="0" err="1" smtClean="0"/>
              <a:t>químico</a:t>
            </a:r>
            <a:r>
              <a:rPr lang="en-US" sz="1200" dirty="0" smtClean="0"/>
              <a:t> </a:t>
            </a:r>
            <a:r>
              <a:rPr lang="en-US" sz="1200" dirty="0" err="1" smtClean="0"/>
              <a:t>que</a:t>
            </a:r>
            <a:r>
              <a:rPr lang="en-US" sz="1200" dirty="0" smtClean="0"/>
              <a:t> </a:t>
            </a:r>
            <a:r>
              <a:rPr lang="en-US" sz="1200" dirty="0" err="1" smtClean="0"/>
              <a:t>fue</a:t>
            </a:r>
            <a:r>
              <a:rPr lang="en-US" sz="1200" dirty="0" smtClean="0"/>
              <a:t> derramado.</a:t>
            </a: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p:spPr>
      </p:sp>
      <p:sp>
        <p:nvSpPr>
          <p:cNvPr id="33795" name="Notes Placeholder 2"/>
          <p:cNvSpPr>
            <a:spLocks noGrp="1"/>
          </p:cNvSpPr>
          <p:nvPr>
            <p:ph type="body" idx="1"/>
          </p:nvPr>
        </p:nvSpPr>
        <p:spPr bwMode="auto">
          <a:noFill/>
        </p:spPr>
        <p:txBody>
          <a:bodyPr wrap="square" numCol="1" anchor="t" anchorCtr="0" compatLnSpc="1">
            <a:prstTxWarp prst="textNoShape">
              <a:avLst/>
            </a:prstTxWarp>
          </a:bodyPr>
          <a:lstStyle/>
          <a:p>
            <a:r>
              <a:rPr lang="en-US" dirty="0" smtClean="0"/>
              <a:t>Narración:</a:t>
            </a:r>
            <a:br>
              <a:rPr lang="en-US" dirty="0" smtClean="0"/>
            </a:br>
            <a:r>
              <a:rPr lang="en-US" dirty="0" smtClean="0"/>
              <a:t>Debe </a:t>
            </a:r>
            <a:r>
              <a:rPr lang="en-US" baseline="0" dirty="0" smtClean="0"/>
              <a:t>estar familiarizado con la información en la HDS antes de empezar un trabajo. </a:t>
            </a:r>
            <a:r>
              <a:rPr lang="en-US" dirty="0" smtClean="0"/>
              <a:t>Si ocurre un derrame, consulte la HDS para obtener información específica sobre cómo limpiar el químico derramado.</a:t>
            </a:r>
          </a:p>
        </p:txBody>
      </p:sp>
      <p:sp>
        <p:nvSpPr>
          <p:cNvPr id="33796" name="Slide Number Placeholder 3"/>
          <p:cNvSpPr>
            <a:spLocks noGrp="1"/>
          </p:cNvSpPr>
          <p:nvPr>
            <p:ph type="sldNum" sz="quarter" idx="5"/>
          </p:nvPr>
        </p:nvSpPr>
        <p:spPr bwMode="auto">
          <a:noFill/>
          <a:ln>
            <a:miter lim="800000"/>
            <a:headEnd/>
            <a:tailEnd/>
          </a:ln>
        </p:spPr>
        <p:txBody>
          <a:bodyPr wrap="square" numCol="1" anchorCtr="0" compatLnSpc="1">
            <a:prstTxWarp prst="textNoShape">
              <a:avLst/>
            </a:prstTxWarp>
          </a:bodyPr>
          <a:lstStyle/>
          <a:p>
            <a:fld id="{092B4BDB-4E66-4339-9E86-A5081F3511E5}" type="slidenum">
              <a:rPr lang="de-DE" smtClean="0">
                <a:latin typeface="Arial" charset="0"/>
                <a:cs typeface="Arial" charset="0"/>
              </a:rPr>
              <a:pPr/>
              <a:t>6</a:t>
            </a:fld>
            <a:endParaRPr lang="de-DE" smtClean="0">
              <a:latin typeface="Arial" charset="0"/>
              <a:cs typeface="Arial" charset="0"/>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8998CE8D-815B-48B4-ABD7-30A4B0A9194E}" type="slidenum">
              <a:rPr lang="de-DE" smtClean="0">
                <a:latin typeface="Arial" charset="0"/>
              </a:rPr>
              <a:pPr>
                <a:defRPr/>
              </a:pPr>
              <a:t>7</a:t>
            </a:fld>
            <a:endParaRPr lang="de-DE" smtClean="0">
              <a:latin typeface="Arial" charset="0"/>
            </a:endParaRPr>
          </a:p>
        </p:txBody>
      </p:sp>
      <p:sp>
        <p:nvSpPr>
          <p:cNvPr id="34819" name="Rectangle 2"/>
          <p:cNvSpPr>
            <a:spLocks noGrp="1" noRot="1" noChangeAspect="1" noChangeArrowheads="1" noTextEdit="1"/>
          </p:cNvSpPr>
          <p:nvPr>
            <p:ph type="sldImg"/>
          </p:nvPr>
        </p:nvSpPr>
        <p:spPr bwMode="auto">
          <a:xfrm>
            <a:off x="1270000" y="727075"/>
            <a:ext cx="4783138" cy="3587750"/>
          </a:xfrm>
          <a:noFill/>
          <a:ln cap="flat">
            <a:solidFill>
              <a:schemeClr val="tx1"/>
            </a:solidFill>
            <a:miter lim="800000"/>
            <a:headEnd/>
            <a:tailEnd/>
          </a:ln>
        </p:spPr>
      </p:sp>
      <p:sp>
        <p:nvSpPr>
          <p:cNvPr id="34820" name="Rectangle 3"/>
          <p:cNvSpPr>
            <a:spLocks noGrp="1" noChangeArrowheads="1"/>
          </p:cNvSpPr>
          <p:nvPr>
            <p:ph type="body" idx="1"/>
          </p:nvPr>
        </p:nvSpPr>
        <p:spPr bwMode="auto">
          <a:xfrm>
            <a:off x="976313" y="4559300"/>
            <a:ext cx="5362575" cy="4322763"/>
          </a:xfrm>
          <a:noFill/>
        </p:spPr>
        <p:txBody>
          <a:bodyPr wrap="square" lIns="95676" tIns="47838" rIns="95676" bIns="47838" numCol="1" anchor="t" anchorCtr="0" compatLnSpc="1">
            <a:prstTxWarp prst="textNoShape">
              <a:avLst/>
            </a:prstTxWarp>
          </a:bodyPr>
          <a:lstStyle/>
          <a:p>
            <a:pPr eaLnBrk="1" hangingPunct="1"/>
            <a:r>
              <a:rPr lang="en-US" dirty="0" smtClean="0"/>
              <a:t>Narración:</a:t>
            </a:r>
          </a:p>
          <a:p>
            <a:pPr eaLnBrk="1" hangingPunct="1"/>
            <a:r>
              <a:rPr lang="en-US" dirty="0" smtClean="0">
                <a:latin typeface="+mn-lt"/>
              </a:rPr>
              <a:t>Primero, querrá determinar el tamaño del derrame.</a:t>
            </a:r>
          </a:p>
          <a:p>
            <a:pPr eaLnBrk="1" hangingPunct="1"/>
            <a:r>
              <a:rPr lang="en-US" dirty="0" smtClean="0">
                <a:latin typeface="+mn-lt"/>
              </a:rPr>
              <a:t>Con el permiso de su empleador, tal vez quiera considerar limpiar el derrame si es una cantidad</a:t>
            </a:r>
            <a:r>
              <a:rPr lang="en-US" baseline="0" dirty="0" smtClean="0">
                <a:latin typeface="+mn-lt"/>
              </a:rPr>
              <a:t> manejable</a:t>
            </a:r>
            <a:r>
              <a:rPr lang="en-US" dirty="0" smtClean="0">
                <a:latin typeface="+mn-lt"/>
              </a:rPr>
              <a:t> y usted ha recibido capacitación adecuada.</a:t>
            </a: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325E2135-818A-490C-B2C0-8ABBE4F175E6}" type="slidenum">
              <a:rPr lang="de-DE" smtClean="0">
                <a:latin typeface="Arial" charset="0"/>
              </a:rPr>
              <a:pPr>
                <a:defRPr/>
              </a:pPr>
              <a:t>8</a:t>
            </a:fld>
            <a:endParaRPr lang="de-DE" smtClean="0">
              <a:latin typeface="Arial" charset="0"/>
            </a:endParaRPr>
          </a:p>
        </p:txBody>
      </p:sp>
      <p:sp>
        <p:nvSpPr>
          <p:cNvPr id="35843" name="Rectangle 2"/>
          <p:cNvSpPr>
            <a:spLocks noGrp="1" noRot="1" noChangeAspect="1" noChangeArrowheads="1" noTextEdit="1"/>
          </p:cNvSpPr>
          <p:nvPr>
            <p:ph type="sldImg"/>
          </p:nvPr>
        </p:nvSpPr>
        <p:spPr bwMode="auto">
          <a:xfrm>
            <a:off x="1270000" y="727075"/>
            <a:ext cx="4783138" cy="3587750"/>
          </a:xfrm>
          <a:noFill/>
          <a:ln cap="flat">
            <a:solidFill>
              <a:schemeClr val="tx1"/>
            </a:solidFill>
            <a:miter lim="800000"/>
            <a:headEnd/>
            <a:tailEnd/>
          </a:ln>
        </p:spPr>
      </p:sp>
      <p:sp>
        <p:nvSpPr>
          <p:cNvPr id="35844" name="Rectangle 3"/>
          <p:cNvSpPr>
            <a:spLocks noGrp="1" noChangeArrowheads="1"/>
          </p:cNvSpPr>
          <p:nvPr>
            <p:ph type="body" idx="1"/>
          </p:nvPr>
        </p:nvSpPr>
        <p:spPr bwMode="auto">
          <a:xfrm>
            <a:off x="976313" y="4559300"/>
            <a:ext cx="5362575" cy="4322763"/>
          </a:xfrm>
          <a:noFill/>
        </p:spPr>
        <p:txBody>
          <a:bodyPr wrap="square" lIns="95676" tIns="47838" rIns="95676" bIns="47838" numCol="1" anchor="t" anchorCtr="0" compatLnSpc="1">
            <a:prstTxWarp prst="textNoShape">
              <a:avLst/>
            </a:prstTxWarp>
          </a:bodyPr>
          <a:lstStyle/>
          <a:p>
            <a:pPr eaLnBrk="1" hangingPunct="1"/>
            <a:r>
              <a:rPr lang="en-US" i="0" dirty="0" smtClean="0"/>
              <a:t>Narración:</a:t>
            </a:r>
          </a:p>
          <a:p>
            <a:pPr eaLnBrk="1" hangingPunct="1"/>
            <a:r>
              <a:rPr lang="en-US" sz="1200" dirty="0" smtClean="0"/>
              <a:t>Para protección contra </a:t>
            </a:r>
            <a:r>
              <a:rPr lang="en-US" sz="1200" baseline="0" dirty="0" smtClean="0"/>
              <a:t>derrames químicos, considere lo siguiente:</a:t>
            </a:r>
          </a:p>
          <a:p>
            <a:pPr eaLnBrk="1" hangingPunct="1"/>
            <a:r>
              <a:rPr lang="en-US" sz="1200" baseline="0" dirty="0" smtClean="0"/>
              <a:t>Consulte la HDS para obtener información sobre derrames. </a:t>
            </a:r>
            <a:endParaRPr lang="en-US" sz="1200" dirty="0" smtClean="0"/>
          </a:p>
          <a:p>
            <a:pPr eaLnBrk="1" hangingPunct="1"/>
            <a:r>
              <a:rPr lang="en-US" sz="1200" dirty="0" smtClean="0"/>
              <a:t>Proteja a todas las personas que estén presentes. Evacúe del área a todas las personas </a:t>
            </a:r>
            <a:r>
              <a:rPr lang="en-US" sz="1200" dirty="0" err="1" smtClean="0"/>
              <a:t>que</a:t>
            </a:r>
            <a:r>
              <a:rPr lang="en-US" sz="1200" dirty="0" smtClean="0"/>
              <a:t> no </a:t>
            </a:r>
            <a:r>
              <a:rPr lang="en-US" sz="1200" dirty="0" err="1" smtClean="0"/>
              <a:t>participan</a:t>
            </a:r>
            <a:r>
              <a:rPr lang="en-US" sz="1200" dirty="0" smtClean="0"/>
              <a:t> en la limpieza del derrame.  </a:t>
            </a:r>
          </a:p>
          <a:p>
            <a:pPr eaLnBrk="1" hangingPunct="1"/>
            <a:r>
              <a:rPr lang="en-US" sz="1200" dirty="0" smtClean="0"/>
              <a:t>Use</a:t>
            </a:r>
            <a:r>
              <a:rPr lang="en-US" sz="1200" baseline="0" dirty="0" smtClean="0"/>
              <a:t> </a:t>
            </a:r>
            <a:r>
              <a:rPr lang="en-US" sz="1200" dirty="0" smtClean="0"/>
              <a:t>equipos de protección personal adecuados antes de empezar a limpiar el derrame.</a:t>
            </a:r>
          </a:p>
          <a:p>
            <a:pPr eaLnBrk="1" hangingPunct="1"/>
            <a:endParaRPr lang="en-US" sz="1200" dirty="0" smtClean="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0CDF739A-8479-4495-A8EA-38595E995288}" type="slidenum">
              <a:rPr lang="de-DE" smtClean="0">
                <a:latin typeface="Arial" charset="0"/>
              </a:rPr>
              <a:pPr>
                <a:defRPr/>
              </a:pPr>
              <a:t>9</a:t>
            </a:fld>
            <a:endParaRPr lang="de-DE" smtClean="0">
              <a:latin typeface="Arial" charset="0"/>
            </a:endParaRPr>
          </a:p>
        </p:txBody>
      </p:sp>
      <p:sp>
        <p:nvSpPr>
          <p:cNvPr id="36867" name="Rectangle 2"/>
          <p:cNvSpPr>
            <a:spLocks noGrp="1" noRot="1" noChangeAspect="1" noChangeArrowheads="1" noTextEdit="1"/>
          </p:cNvSpPr>
          <p:nvPr>
            <p:ph type="sldImg"/>
          </p:nvPr>
        </p:nvSpPr>
        <p:spPr bwMode="auto">
          <a:xfrm>
            <a:off x="1270000" y="727075"/>
            <a:ext cx="4783138" cy="3587750"/>
          </a:xfrm>
          <a:noFill/>
          <a:ln cap="flat">
            <a:solidFill>
              <a:schemeClr val="tx1"/>
            </a:solidFill>
            <a:miter lim="800000"/>
            <a:headEnd/>
            <a:tailEnd/>
          </a:ln>
        </p:spPr>
      </p:sp>
      <p:sp>
        <p:nvSpPr>
          <p:cNvPr id="36868" name="Rectangle 3"/>
          <p:cNvSpPr>
            <a:spLocks noGrp="1" noChangeArrowheads="1"/>
          </p:cNvSpPr>
          <p:nvPr>
            <p:ph type="body" idx="1"/>
          </p:nvPr>
        </p:nvSpPr>
        <p:spPr bwMode="auto">
          <a:xfrm>
            <a:off x="976313" y="4559300"/>
            <a:ext cx="5362575" cy="4322763"/>
          </a:xfrm>
          <a:noFill/>
        </p:spPr>
        <p:txBody>
          <a:bodyPr wrap="square" lIns="95676" tIns="47838" rIns="95676" bIns="47838" numCol="1" anchor="t" anchorCtr="0" compatLnSpc="1">
            <a:prstTxWarp prst="textNoShape">
              <a:avLst/>
            </a:prstTxWarp>
          </a:bodyPr>
          <a:lstStyle/>
          <a:p>
            <a:pPr eaLnBrk="1" hangingPunct="1"/>
            <a:r>
              <a:rPr lang="en-US" i="0" dirty="0" smtClean="0"/>
              <a:t>Narración:</a:t>
            </a:r>
          </a:p>
          <a:p>
            <a:pPr marL="0" marR="0" indent="0" algn="l" defTabSz="914400" rtl="0" eaLnBrk="1" fontAlgn="base" latinLnBrk="0" hangingPunct="1">
              <a:lnSpc>
                <a:spcPct val="100000"/>
              </a:lnSpc>
              <a:spcBef>
                <a:spcPct val="30000"/>
              </a:spcBef>
              <a:spcAft>
                <a:spcPct val="0"/>
              </a:spcAft>
              <a:buClrTx/>
              <a:buSzTx/>
              <a:buFontTx/>
              <a:buNone/>
              <a:tabLst/>
              <a:defRPr/>
            </a:pPr>
            <a:r>
              <a:rPr lang="en-US" sz="1200" dirty="0" smtClean="0"/>
              <a:t>Siempre consulte la HDS para</a:t>
            </a:r>
            <a:r>
              <a:rPr lang="en-US" sz="1200" baseline="0" dirty="0" smtClean="0"/>
              <a:t> obtener </a:t>
            </a:r>
            <a:r>
              <a:rPr lang="en-US" sz="1200" dirty="0" smtClean="0"/>
              <a:t>información sobre los EPP adecuados para el químico específico derramado. </a:t>
            </a:r>
          </a:p>
          <a:p>
            <a:pPr eaLnBrk="1" hangingPunct="1"/>
            <a:r>
              <a:rPr lang="en-US" sz="1200" dirty="0" smtClean="0"/>
              <a:t>Un E</a:t>
            </a:r>
            <a:r>
              <a:rPr lang="en-US" sz="1200" baseline="0" dirty="0" smtClean="0"/>
              <a:t>PP </a:t>
            </a:r>
            <a:r>
              <a:rPr lang="en-US" sz="1200" dirty="0" smtClean="0"/>
              <a:t>típico durante la limpieza de derrames incluye: guantes resistentes a los químicos, ropa protectora y protección de los ojos.  Si existe el potencial de salpicaduras, podría requerirse el uso de una máscara facial.</a:t>
            </a:r>
            <a:r>
              <a:rPr lang="en-US" sz="1200" baseline="0" dirty="0" smtClean="0"/>
              <a:t> </a:t>
            </a:r>
            <a:r>
              <a:rPr lang="en-US" sz="1200" dirty="0" smtClean="0"/>
              <a:t>También podría necesitarse protección respiratoria.</a:t>
            </a:r>
          </a:p>
          <a:p>
            <a:pPr eaLnBrk="1" hangingPunct="1"/>
            <a:endParaRPr lang="en-US" sz="1200" dirty="0" smtClean="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bwMode="auto">
          <a:ln>
            <a:miter lim="800000"/>
            <a:headEnd/>
            <a:tailEnd/>
          </a:ln>
        </p:spPr>
        <p:txBody>
          <a:bodyPr wrap="square" numCol="1" anchorCtr="0" compatLnSpc="1">
            <a:prstTxWarp prst="textNoShape">
              <a:avLst/>
            </a:prstTxWarp>
          </a:bodyPr>
          <a:lstStyle/>
          <a:p>
            <a:pPr>
              <a:defRPr/>
            </a:pPr>
            <a:fld id="{1F711B95-9AA7-4AB4-AEBF-D0D4CDA1A651}" type="slidenum">
              <a:rPr lang="de-DE" smtClean="0">
                <a:latin typeface="Arial" charset="0"/>
              </a:rPr>
              <a:pPr>
                <a:defRPr/>
              </a:pPr>
              <a:t>10</a:t>
            </a:fld>
            <a:endParaRPr lang="de-DE" smtClean="0">
              <a:latin typeface="Arial" charset="0"/>
            </a:endParaRPr>
          </a:p>
        </p:txBody>
      </p:sp>
      <p:sp>
        <p:nvSpPr>
          <p:cNvPr id="37891" name="Rectangle 2"/>
          <p:cNvSpPr>
            <a:spLocks noGrp="1" noRot="1" noChangeAspect="1" noChangeArrowheads="1" noTextEdit="1"/>
          </p:cNvSpPr>
          <p:nvPr>
            <p:ph type="sldImg"/>
          </p:nvPr>
        </p:nvSpPr>
        <p:spPr bwMode="auto">
          <a:xfrm>
            <a:off x="1270000" y="727075"/>
            <a:ext cx="4783138" cy="3587750"/>
          </a:xfrm>
          <a:noFill/>
          <a:ln cap="flat">
            <a:solidFill>
              <a:schemeClr val="tx1"/>
            </a:solidFill>
            <a:miter lim="800000"/>
            <a:headEnd/>
            <a:tailEnd/>
          </a:ln>
        </p:spPr>
      </p:sp>
      <p:sp>
        <p:nvSpPr>
          <p:cNvPr id="28676" name="Rectangle 3"/>
          <p:cNvSpPr>
            <a:spLocks noGrp="1" noChangeArrowheads="1"/>
          </p:cNvSpPr>
          <p:nvPr>
            <p:ph type="body" idx="1"/>
          </p:nvPr>
        </p:nvSpPr>
        <p:spPr>
          <a:xfrm>
            <a:off x="976313" y="4559300"/>
            <a:ext cx="5362575" cy="4322763"/>
          </a:xfrm>
          <a:ln/>
        </p:spPr>
        <p:txBody>
          <a:bodyPr lIns="95676" tIns="47838" rIns="95676" bIns="47838"/>
          <a:lstStyle/>
          <a:p>
            <a:pPr eaLnBrk="1" hangingPunct="1">
              <a:defRPr/>
            </a:pPr>
            <a:r>
              <a:rPr lang="en-US" sz="1200" dirty="0" smtClean="0"/>
              <a:t>Narración:</a:t>
            </a:r>
          </a:p>
          <a:p>
            <a:pPr eaLnBrk="1" hangingPunct="1">
              <a:defRPr/>
            </a:pPr>
            <a:r>
              <a:rPr lang="en-US" sz="1200" dirty="0" smtClean="0"/>
              <a:t>Las siguientes consideraciones podrían ser de ayuda cuando se limpia un derrame pequeño.</a:t>
            </a:r>
          </a:p>
          <a:p>
            <a:pPr eaLnBrk="1" hangingPunct="1">
              <a:defRPr/>
            </a:pPr>
            <a:endParaRPr lang="en-US" sz="1200" dirty="0" smtClean="0"/>
          </a:p>
          <a:p>
            <a:pPr eaLnBrk="1" hangingPunct="1">
              <a:defRPr/>
            </a:pPr>
            <a:r>
              <a:rPr lang="en-US" sz="1200" dirty="0" smtClean="0"/>
              <a:t>1. Siempre consulte la HDS para obtener instrucciones específicas para los químicos con los que está trabajando. </a:t>
            </a:r>
            <a:endParaRPr lang="en-US" sz="1200" i="1" dirty="0" smtClean="0"/>
          </a:p>
          <a:p>
            <a:pPr eaLnBrk="1" hangingPunct="1">
              <a:defRPr/>
            </a:pPr>
            <a:r>
              <a:rPr lang="en-US" sz="1200" dirty="0" smtClean="0"/>
              <a:t>2. Contenga y neutralice el derrame, de ser aplicable. </a:t>
            </a:r>
            <a:r>
              <a:rPr lang="en-US" sz="1200" dirty="0" err="1" smtClean="0"/>
              <a:t>Consulte</a:t>
            </a:r>
            <a:r>
              <a:rPr lang="en-US" sz="1200" dirty="0" smtClean="0"/>
              <a:t> la HDS para obtener información específica.</a:t>
            </a:r>
          </a:p>
          <a:p>
            <a:pPr eaLnBrk="1" hangingPunct="1">
              <a:defRPr/>
            </a:pPr>
            <a:r>
              <a:rPr lang="en-US" sz="1200" dirty="0" smtClean="0"/>
              <a:t>3. Cubra el derrame con un material absorbente.</a:t>
            </a:r>
          </a:p>
          <a:p>
            <a:pPr eaLnBrk="1" hangingPunct="1">
              <a:defRPr/>
            </a:pPr>
            <a:r>
              <a:rPr lang="en-US" sz="1200" dirty="0" smtClean="0"/>
              <a:t>4. Recoja el absorbente desechable y material derramado en un recipiente. </a:t>
            </a:r>
            <a:r>
              <a:rPr lang="en-US" sz="1200" dirty="0" err="1" smtClean="0"/>
              <a:t>Tenga</a:t>
            </a:r>
            <a:r>
              <a:rPr lang="en-US" sz="1200" dirty="0" smtClean="0"/>
              <a:t> cuidado de no sobre llenar el contenedor.</a:t>
            </a:r>
          </a:p>
          <a:p>
            <a:pPr eaLnBrk="1" hangingPunct="1">
              <a:defRPr/>
            </a:pPr>
            <a:r>
              <a:rPr lang="en-US" sz="1200" dirty="0" smtClean="0"/>
              <a:t>5. Descontamine la superficie donde ocurrió el derrame con una solución de neutralización. Consulte la HDS para obtener información sobre las soluciones de descontaminación adecuadas.</a:t>
            </a:r>
            <a:endParaRPr lang="en-US" sz="1200" strike="sngStrike" dirty="0" smtClean="0"/>
          </a:p>
          <a:p>
            <a:pPr eaLnBrk="1" hangingPunct="1">
              <a:defRPr/>
            </a:pPr>
            <a:r>
              <a:rPr lang="en-US" sz="1200" dirty="0" smtClean="0"/>
              <a:t>6. Finalmente, elimine los desechos de acuerdo con las regulaciones federales, estatales y locales aplicables</a:t>
            </a:r>
            <a:r>
              <a:rPr lang="en-US" sz="1200" i="1" dirty="0" smtClean="0"/>
              <a:t>.</a:t>
            </a:r>
          </a:p>
          <a:p>
            <a:pPr eaLnBrk="1" hangingPunct="1">
              <a:defRPr/>
            </a:pPr>
            <a:endParaRPr lang="en-US" sz="1200" dirty="0" smtClean="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 Id="rId4" Type="http://schemas.openxmlformats.org/officeDocument/2006/relationships/image" Target="../media/image4.jpeg"/></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5.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6.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7.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2" descr="LL-small.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6" name="Straight Connector 5"/>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pic>
        <p:nvPicPr>
          <p:cNvPr id="7" name="Picture 7" descr="CPI_Vert.JPG"/>
          <p:cNvPicPr>
            <a:picLocks noChangeAspect="1"/>
          </p:cNvPicPr>
          <p:nvPr userDrawn="1"/>
        </p:nvPicPr>
        <p:blipFill>
          <a:blip r:embed="rId4" cstate="email">
            <a:extLst>
              <a:ext uri="{28A0092B-C50C-407E-A947-70E740481C1C}">
                <a14:useLocalDpi xmlns:a14="http://schemas.microsoft.com/office/drawing/2010/main"/>
              </a:ext>
            </a:extLst>
          </a:blip>
          <a:srcRect/>
          <a:stretch>
            <a:fillRect/>
          </a:stretch>
        </p:blipFill>
        <p:spPr bwMode="auto">
          <a:xfrm>
            <a:off x="7543800" y="5943600"/>
            <a:ext cx="1330325" cy="841375"/>
          </a:xfrm>
          <a:prstGeom prst="rect">
            <a:avLst/>
          </a:prstGeom>
          <a:noFill/>
          <a:ln w="9525">
            <a:noFill/>
            <a:miter lim="800000"/>
            <a:headEnd/>
            <a:tailEnd/>
          </a:ln>
        </p:spPr>
      </p:pic>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0"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sp>
        <p:nvSpPr>
          <p:cNvPr id="5" name="Rectangle 2"/>
          <p:cNvSpPr>
            <a:spLocks noGrp="1" noChangeArrowheads="1"/>
          </p:cNvSpPr>
          <p:nvPr>
            <p:ph type="title"/>
          </p:nvPr>
        </p:nvSpPr>
        <p:spPr bwMode="auto">
          <a:xfrm>
            <a:off x="1676400" y="381000"/>
            <a:ext cx="6400800" cy="533400"/>
          </a:xfrm>
          <a:prstGeom prst="rect">
            <a:avLst/>
          </a:prstGeom>
          <a:noFill/>
          <a:ln w="9525">
            <a:noFill/>
            <a:miter lim="800000"/>
            <a:headEnd/>
            <a:tailEnd/>
          </a:ln>
        </p:spPr>
        <p:txBody>
          <a:bodyPr/>
          <a:lstStyle>
            <a:lvl1pPr>
              <a:defRPr sz="2800"/>
            </a:lvl1pPr>
          </a:lstStyle>
          <a:p>
            <a:pPr lvl="0"/>
            <a:r>
              <a:rPr lang="en-US" dirty="0" smtClean="0"/>
              <a:t>Click to edit Master title style</a:t>
            </a:r>
          </a:p>
        </p:txBody>
      </p:sp>
      <p:sp>
        <p:nvSpPr>
          <p:cNvPr id="6" name="Rectangle 3"/>
          <p:cNvSpPr>
            <a:spLocks noGrp="1" noChangeArrowheads="1"/>
          </p:cNvSpPr>
          <p:nvPr>
            <p:ph idx="1"/>
          </p:nvPr>
        </p:nvSpPr>
        <p:spPr bwMode="auto">
          <a:xfrm>
            <a:off x="762000" y="1524000"/>
            <a:ext cx="7543800" cy="3840163"/>
          </a:xfrm>
          <a:prstGeom prst="rect">
            <a:avLst/>
          </a:prstGeom>
          <a:noFill/>
          <a:ln w="9525">
            <a:noFill/>
            <a:miter lim="800000"/>
            <a:headEnd/>
            <a:tailEnd/>
          </a:ln>
        </p:spPr>
        <p:txBody>
          <a:bodyPr/>
          <a:lstStyle>
            <a:lvl1pPr>
              <a:defRPr sz="2800">
                <a:solidFill>
                  <a:srgbClr val="093678"/>
                </a:solidFill>
              </a:defRPr>
            </a:lvl1pPr>
          </a:lstStyle>
          <a:p>
            <a:pPr lvl="0"/>
            <a:r>
              <a:rPr lang="en-US" noProof="0" dirty="0" smtClean="0"/>
              <a:t>Click to edit Master text styles</a:t>
            </a:r>
          </a:p>
        </p:txBody>
      </p:sp>
      <p:sp>
        <p:nvSpPr>
          <p:cNvPr id="4" name="Rectangle 6"/>
          <p:cNvSpPr>
            <a:spLocks noGrp="1" noChangeArrowheads="1"/>
          </p:cNvSpPr>
          <p:nvPr>
            <p:ph type="sldNum" sz="quarter" idx="10"/>
          </p:nvPr>
        </p:nvSpPr>
        <p:spPr>
          <a:xfrm>
            <a:off x="0" y="6324600"/>
            <a:ext cx="9144000" cy="533400"/>
          </a:xfrm>
          <a:prstGeom prst="rect">
            <a:avLst/>
          </a:prstGeom>
        </p:spPr>
        <p:txBody>
          <a:bodyPr/>
          <a:lstStyle>
            <a:lvl1pPr>
              <a:defRPr/>
            </a:lvl1pPr>
          </a:lstStyle>
          <a:p>
            <a:pPr>
              <a:defRPr/>
            </a:pPr>
            <a:fld id="{76F7173B-8111-4F55-A543-19A1251B274B}" type="slidenum">
              <a:rPr lang="en-US"/>
              <a:pPr>
                <a:defRPr/>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pic>
        <p:nvPicPr>
          <p:cNvPr id="4" name="Picture 2" descr="LL-small.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6" name="Straight Connector 5"/>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0"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34882690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2"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04562132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pic>
        <p:nvPicPr>
          <p:cNvPr id="6" name="Picture 2" descr="C:\Users\Hpalfrey\Desktop\CPI Logo.jpg"/>
          <p:cNvPicPr>
            <a:picLocks noChangeAspect="1" noChangeArrowheads="1"/>
          </p:cNvPicPr>
          <p:nvPr userDrawn="1"/>
        </p:nvPicPr>
        <p:blipFill>
          <a:blip r:embed="rId2" cstate="email">
            <a:extLst>
              <a:ext uri="{28A0092B-C50C-407E-A947-70E740481C1C}">
                <a14:useLocalDpi xmlns:a14="http://schemas.microsoft.com/office/drawing/2010/main"/>
              </a:ext>
            </a:extLst>
          </a:blip>
          <a:srcRect/>
          <a:stretch>
            <a:fillRect/>
          </a:stretch>
        </p:blipFill>
        <p:spPr bwMode="auto">
          <a:xfrm>
            <a:off x="6324600" y="6072188"/>
            <a:ext cx="2590800" cy="569912"/>
          </a:xfrm>
          <a:prstGeom prst="rect">
            <a:avLst/>
          </a:prstGeom>
          <a:noFill/>
          <a:ln w="9525">
            <a:noFill/>
            <a:miter lim="800000"/>
            <a:headEnd/>
            <a:tailEnd/>
          </a:ln>
        </p:spPr>
      </p:pic>
      <p:sp>
        <p:nvSpPr>
          <p:cNvPr id="3"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4"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8472211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pic>
        <p:nvPicPr>
          <p:cNvPr id="7" name="Picture 3"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cxnSp>
        <p:nvCxnSpPr>
          <p:cNvPr id="8" name="Straight Connector 7"/>
          <p:cNvCxnSpPr/>
          <p:nvPr/>
        </p:nvCxnSpPr>
        <p:spPr>
          <a:xfrm rot="16200000" flipH="1">
            <a:off x="1479550" y="3517900"/>
            <a:ext cx="4597400" cy="0"/>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5" name="Title 1"/>
          <p:cNvSpPr>
            <a:spLocks noGrp="1"/>
          </p:cNvSpPr>
          <p:nvPr>
            <p:ph type="title"/>
          </p:nvPr>
        </p:nvSpPr>
        <p:spPr>
          <a:xfrm>
            <a:off x="381000" y="1290637"/>
            <a:ext cx="3244266" cy="4525962"/>
          </a:xfrm>
          <a:prstGeom prst="rect">
            <a:avLst/>
          </a:prstGeom>
        </p:spPr>
        <p:txBody>
          <a:bodyPr anchor="t">
            <a:normAutofit/>
          </a:bodyPr>
          <a:lstStyle>
            <a:lvl1pPr algn="r">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6"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1689909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4" name="Picture 3"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12"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13"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5714064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15146888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860582757"/>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a:off x="3914775" y="2322513"/>
            <a:ext cx="4835525" cy="1587"/>
          </a:xfrm>
          <a:prstGeom prst="line">
            <a:avLst/>
          </a:prstGeom>
          <a:ln>
            <a:solidFill>
              <a:srgbClr val="E17D36"/>
            </a:solidFill>
          </a:ln>
          <a:effectLst/>
        </p:spPr>
        <p:style>
          <a:lnRef idx="2">
            <a:schemeClr val="accent1"/>
          </a:lnRef>
          <a:fillRef idx="0">
            <a:schemeClr val="accent1"/>
          </a:fillRef>
          <a:effectRef idx="1">
            <a:schemeClr val="accent1"/>
          </a:effectRef>
          <a:fontRef idx="minor">
            <a:schemeClr val="tx1"/>
          </a:fontRef>
        </p:style>
      </p:cxnSp>
      <p:pic>
        <p:nvPicPr>
          <p:cNvPr id="6" name="Picture 4"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sp>
        <p:nvSpPr>
          <p:cNvPr id="10" name="Title 1"/>
          <p:cNvSpPr>
            <a:spLocks noGrp="1"/>
          </p:cNvSpPr>
          <p:nvPr>
            <p:ph type="title"/>
          </p:nvPr>
        </p:nvSpPr>
        <p:spPr>
          <a:xfrm>
            <a:off x="3915364" y="546101"/>
            <a:ext cx="4834936" cy="1714500"/>
          </a:xfrm>
          <a:prstGeom prst="rect">
            <a:avLst/>
          </a:prstGeom>
        </p:spPr>
        <p:txBody>
          <a:bodyPr anchor="b">
            <a:normAutofit/>
          </a:bodyPr>
          <a:lstStyle>
            <a:lvl1pPr algn="l">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11" name="Content Placeholder 2"/>
          <p:cNvSpPr>
            <a:spLocks noGrp="1"/>
          </p:cNvSpPr>
          <p:nvPr>
            <p:ph idx="1"/>
          </p:nvPr>
        </p:nvSpPr>
        <p:spPr>
          <a:xfrm>
            <a:off x="3915364" y="2552700"/>
            <a:ext cx="4834936" cy="40513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extLst>
      <p:ext uri="{BB962C8B-B14F-4D97-AF65-F5344CB8AC3E}">
        <p14:creationId xmlns:p14="http://schemas.microsoft.com/office/powerpoint/2010/main" val="261955597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14246740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9"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12"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1_Custom Layout">
    <p:spTree>
      <p:nvGrpSpPr>
        <p:cNvPr id="1" name=""/>
        <p:cNvGrpSpPr/>
        <p:nvPr/>
      </p:nvGrpSpPr>
      <p:grpSpPr>
        <a:xfrm>
          <a:off x="0" y="0"/>
          <a:ext cx="0" cy="0"/>
          <a:chOff x="0" y="0"/>
          <a:chExt cx="0" cy="0"/>
        </a:xfrm>
      </p:grpSpPr>
      <p:cxnSp>
        <p:nvCxnSpPr>
          <p:cNvPr id="5" name="Straight Connector 4"/>
          <p:cNvCxnSpPr/>
          <p:nvPr/>
        </p:nvCxnSpPr>
        <p:spPr>
          <a:xfrm rot="10800000" flipV="1">
            <a:off x="457200" y="1431925"/>
            <a:ext cx="8305800" cy="15875"/>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3" name="Title 1"/>
          <p:cNvSpPr>
            <a:spLocks noGrp="1"/>
          </p:cNvSpPr>
          <p:nvPr>
            <p:ph type="title"/>
          </p:nvPr>
        </p:nvSpPr>
        <p:spPr>
          <a:xfrm>
            <a:off x="457200" y="218112"/>
            <a:ext cx="7162800" cy="1143000"/>
          </a:xfrm>
          <a:prstGeom prst="rect">
            <a:avLst/>
          </a:prstGeom>
        </p:spPr>
        <p:txBody>
          <a:bodyPr anchor="b" anchorCtr="0">
            <a:normAutofit/>
          </a:bodyPr>
          <a:lstStyle>
            <a:lvl1pPr algn="l">
              <a:lnSpc>
                <a:spcPct val="80000"/>
              </a:lnSpc>
              <a:buFont typeface="Arial"/>
              <a:buNone/>
              <a:defRPr sz="3600" b="1" i="0" u="none" kern="700" spc="-50">
                <a:solidFill>
                  <a:srgbClr val="24366A"/>
                </a:solidFill>
                <a:latin typeface="Trebuchet MS"/>
                <a:cs typeface="Trebuchet MS"/>
              </a:defRPr>
            </a:lvl1pPr>
          </a:lstStyle>
          <a:p>
            <a:r>
              <a:rPr lang="en-US" smtClean="0"/>
              <a:t>Click to edit Master title style</a:t>
            </a:r>
            <a:endParaRPr lang="en-US" dirty="0"/>
          </a:p>
        </p:txBody>
      </p:sp>
      <p:sp>
        <p:nvSpPr>
          <p:cNvPr id="4" name="Content Placeholder 2"/>
          <p:cNvSpPr>
            <a:spLocks noGrp="1"/>
          </p:cNvSpPr>
          <p:nvPr>
            <p:ph idx="1"/>
          </p:nvPr>
        </p:nvSpPr>
        <p:spPr>
          <a:xfrm>
            <a:off x="457200" y="1676401"/>
            <a:ext cx="8229600" cy="43434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a:cs typeface="Trebuchet MS"/>
              </a:defRPr>
            </a:lvl1pPr>
            <a:lvl2pPr algn="l">
              <a:buFont typeface="Arial"/>
              <a:buChar char="•"/>
              <a:defRPr sz="1600">
                <a:solidFill>
                  <a:srgbClr val="254061"/>
                </a:solidFill>
                <a:latin typeface="Trebuchet MS"/>
                <a:cs typeface="Trebuchet MS"/>
              </a:defRPr>
            </a:lvl2pPr>
            <a:lvl3pPr algn="l">
              <a:buFont typeface="Arial"/>
              <a:buChar char="•"/>
              <a:defRPr sz="1400">
                <a:solidFill>
                  <a:srgbClr val="254061"/>
                </a:solidFill>
                <a:latin typeface="Trebuchet MS"/>
                <a:cs typeface="Trebuchet MS"/>
              </a:defRPr>
            </a:lvl3pPr>
            <a:lvl4pPr algn="l">
              <a:buFont typeface="Arial"/>
              <a:buChar char="•"/>
              <a:defRPr sz="1200">
                <a:solidFill>
                  <a:srgbClr val="254061"/>
                </a:solidFill>
                <a:latin typeface="Trebuchet MS"/>
                <a:cs typeface="Trebuchet MS"/>
              </a:defRPr>
            </a:lvl4pPr>
            <a:lvl5pPr algn="l">
              <a:buFont typeface="Arial"/>
              <a:buChar char="•"/>
              <a:defRPr sz="1200">
                <a:solidFill>
                  <a:srgbClr val="254061"/>
                </a:solidFill>
                <a:latin typeface="Trebuchet MS"/>
                <a:cs typeface="Trebuchet MS"/>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2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pic>
        <p:nvPicPr>
          <p:cNvPr id="7" name="Picture 3"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cxnSp>
        <p:nvCxnSpPr>
          <p:cNvPr id="8" name="Straight Connector 7"/>
          <p:cNvCxnSpPr/>
          <p:nvPr/>
        </p:nvCxnSpPr>
        <p:spPr>
          <a:xfrm rot="16200000" flipH="1">
            <a:off x="1479550" y="3517900"/>
            <a:ext cx="4597400" cy="0"/>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sp>
        <p:nvSpPr>
          <p:cNvPr id="5" name="Title 1"/>
          <p:cNvSpPr>
            <a:spLocks noGrp="1"/>
          </p:cNvSpPr>
          <p:nvPr>
            <p:ph type="title"/>
          </p:nvPr>
        </p:nvSpPr>
        <p:spPr>
          <a:xfrm>
            <a:off x="381000" y="1290637"/>
            <a:ext cx="3244266" cy="4525962"/>
          </a:xfrm>
          <a:prstGeom prst="rect">
            <a:avLst/>
          </a:prstGeom>
        </p:spPr>
        <p:txBody>
          <a:bodyPr anchor="t">
            <a:normAutofit/>
          </a:bodyPr>
          <a:lstStyle>
            <a:lvl1pPr algn="r">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6"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ustom Layout">
    <p:spTree>
      <p:nvGrpSpPr>
        <p:cNvPr id="1" name=""/>
        <p:cNvGrpSpPr/>
        <p:nvPr/>
      </p:nvGrpSpPr>
      <p:grpSpPr>
        <a:xfrm>
          <a:off x="0" y="0"/>
          <a:ext cx="0" cy="0"/>
          <a:chOff x="0" y="0"/>
          <a:chExt cx="0" cy="0"/>
        </a:xfrm>
      </p:grpSpPr>
      <p:pic>
        <p:nvPicPr>
          <p:cNvPr id="4" name="Picture 3"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5"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12"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13"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Blank">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2_Title Slide">
    <p:spTree>
      <p:nvGrpSpPr>
        <p:cNvPr id="1" name=""/>
        <p:cNvGrpSpPr/>
        <p:nvPr/>
      </p:nvGrpSpPr>
      <p:grpSpPr>
        <a:xfrm>
          <a:off x="0" y="0"/>
          <a:ext cx="0" cy="0"/>
          <a:chOff x="0" y="0"/>
          <a:chExt cx="0" cy="0"/>
        </a:xfrm>
      </p:grpSpPr>
      <p:pic>
        <p:nvPicPr>
          <p:cNvPr id="6" name="Picture 5" descr="bg_yellow.jpg"/>
          <p:cNvPicPr>
            <a:picLocks noChangeAspect="1"/>
          </p:cNvPicPr>
          <p:nvPr/>
        </p:nvPicPr>
        <p:blipFill>
          <a:blip r:embed="rId2" cstate="email">
            <a:extLst>
              <a:ext uri="{28A0092B-C50C-407E-A947-70E740481C1C}">
                <a14:useLocalDpi xmlns:a14="http://schemas.microsoft.com/office/drawing/2010/main"/>
              </a:ext>
            </a:extLst>
          </a:blip>
          <a:stretch>
            <a:fillRect/>
          </a:stretch>
        </p:blipFill>
        <p:spPr>
          <a:xfrm>
            <a:off x="0" y="0"/>
            <a:ext cx="3657600" cy="6858000"/>
          </a:xfrm>
          <a:prstGeom prst="rect">
            <a:avLst/>
          </a:prstGeom>
          <a:effectLst>
            <a:outerShdw blurRad="228600" dist="38100" dir="2700000">
              <a:srgbClr val="000000">
                <a:alpha val="43000"/>
              </a:srgbClr>
            </a:outerShdw>
          </a:effectLst>
        </p:spPr>
      </p:pic>
      <p:pic>
        <p:nvPicPr>
          <p:cNvPr id="7" name="Picture 3" descr="UR.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sp>
        <p:nvSpPr>
          <p:cNvPr id="4" name="Title 1"/>
          <p:cNvSpPr>
            <a:spLocks noGrp="1"/>
          </p:cNvSpPr>
          <p:nvPr>
            <p:ph type="title"/>
          </p:nvPr>
        </p:nvSpPr>
        <p:spPr>
          <a:xfrm>
            <a:off x="381000" y="1290637"/>
            <a:ext cx="3037240" cy="2532063"/>
          </a:xfrm>
          <a:prstGeom prst="rect">
            <a:avLst/>
          </a:prstGeom>
        </p:spPr>
        <p:txBody>
          <a:bodyPr anchor="t">
            <a:normAutofit/>
          </a:bodyPr>
          <a:lstStyle>
            <a:lvl1pPr algn="r">
              <a:lnSpc>
                <a:spcPct val="80000"/>
              </a:lnSpc>
              <a:buFont typeface="Arial"/>
              <a:buNone/>
              <a:defRPr sz="3200" b="1" u="none" kern="700" spc="-50">
                <a:solidFill>
                  <a:schemeClr val="bg1"/>
                </a:solidFill>
                <a:latin typeface="Trebuchet MS" pitchFamily="34" charset="0"/>
                <a:cs typeface="Trebuchet MS" pitchFamily="34" charset="0"/>
              </a:defRPr>
            </a:lvl1pPr>
          </a:lstStyle>
          <a:p>
            <a:r>
              <a:rPr lang="en-US" smtClean="0"/>
              <a:t>Click to edit Master title style</a:t>
            </a:r>
            <a:endParaRPr lang="en-US" dirty="0"/>
          </a:p>
        </p:txBody>
      </p:sp>
      <p:sp>
        <p:nvSpPr>
          <p:cNvPr id="5" name="Content Placeholder 2"/>
          <p:cNvSpPr>
            <a:spLocks noGrp="1"/>
          </p:cNvSpPr>
          <p:nvPr>
            <p:ph idx="1"/>
          </p:nvPr>
        </p:nvSpPr>
        <p:spPr>
          <a:xfrm>
            <a:off x="3915364" y="1308100"/>
            <a:ext cx="4834936" cy="4525963"/>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3_Custom Layout">
    <p:spTree>
      <p:nvGrpSpPr>
        <p:cNvPr id="1" name=""/>
        <p:cNvGrpSpPr/>
        <p:nvPr/>
      </p:nvGrpSpPr>
      <p:grpSpPr>
        <a:xfrm>
          <a:off x="0" y="0"/>
          <a:ext cx="0" cy="0"/>
          <a:chOff x="0" y="0"/>
          <a:chExt cx="0" cy="0"/>
        </a:xfrm>
      </p:grpSpPr>
      <p:pic>
        <p:nvPicPr>
          <p:cNvPr id="4" name="Picture 2" descr="UR.png"/>
          <p:cNvPicPr>
            <a:picLocks noChangeAspect="1"/>
          </p:cNvPicPr>
          <p:nvPr/>
        </p:nvPicPr>
        <p:blipFill>
          <a:blip r:embed="rId2" cstate="email">
            <a:extLst>
              <a:ext uri="{28A0092B-C50C-407E-A947-70E740481C1C}">
                <a14:useLocalDpi xmlns:a14="http://schemas.microsoft.com/office/drawing/2010/main"/>
              </a:ext>
            </a:extLst>
          </a:blip>
          <a:srcRect/>
          <a:stretch>
            <a:fillRect/>
          </a:stretch>
        </p:blipFill>
        <p:spPr bwMode="auto">
          <a:xfrm>
            <a:off x="4435475" y="0"/>
            <a:ext cx="4708525" cy="1930400"/>
          </a:xfrm>
          <a:prstGeom prst="rect">
            <a:avLst/>
          </a:prstGeom>
          <a:noFill/>
          <a:ln w="9525">
            <a:noFill/>
            <a:miter lim="800000"/>
            <a:headEnd/>
            <a:tailEnd/>
          </a:ln>
        </p:spPr>
      </p:pic>
      <p:cxnSp>
        <p:nvCxnSpPr>
          <p:cNvPr id="5" name="Straight Connector 4"/>
          <p:cNvCxnSpPr/>
          <p:nvPr/>
        </p:nvCxnSpPr>
        <p:spPr>
          <a:xfrm>
            <a:off x="3914775" y="2322513"/>
            <a:ext cx="4835525" cy="1587"/>
          </a:xfrm>
          <a:prstGeom prst="line">
            <a:avLst/>
          </a:prstGeom>
          <a:ln>
            <a:solidFill>
              <a:srgbClr val="E17D36"/>
            </a:solidFill>
          </a:ln>
          <a:effectLst/>
        </p:spPr>
        <p:style>
          <a:lnRef idx="2">
            <a:schemeClr val="accent1"/>
          </a:lnRef>
          <a:fillRef idx="0">
            <a:schemeClr val="accent1"/>
          </a:fillRef>
          <a:effectRef idx="1">
            <a:schemeClr val="accent1"/>
          </a:effectRef>
          <a:fontRef idx="minor">
            <a:schemeClr val="tx1"/>
          </a:fontRef>
        </p:style>
      </p:cxnSp>
      <p:pic>
        <p:nvPicPr>
          <p:cNvPr id="6" name="Picture 4" descr="LL-small.pn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0" y="4832350"/>
            <a:ext cx="4129088" cy="2025650"/>
          </a:xfrm>
          <a:prstGeom prst="rect">
            <a:avLst/>
          </a:prstGeom>
          <a:noFill/>
          <a:ln w="9525">
            <a:noFill/>
            <a:miter lim="800000"/>
            <a:headEnd/>
            <a:tailEnd/>
          </a:ln>
        </p:spPr>
      </p:pic>
      <p:sp>
        <p:nvSpPr>
          <p:cNvPr id="10" name="Title 1"/>
          <p:cNvSpPr>
            <a:spLocks noGrp="1"/>
          </p:cNvSpPr>
          <p:nvPr>
            <p:ph type="title"/>
          </p:nvPr>
        </p:nvSpPr>
        <p:spPr>
          <a:xfrm>
            <a:off x="3915364" y="546101"/>
            <a:ext cx="4834936" cy="1714500"/>
          </a:xfrm>
          <a:prstGeom prst="rect">
            <a:avLst/>
          </a:prstGeom>
        </p:spPr>
        <p:txBody>
          <a:bodyPr anchor="b">
            <a:normAutofit/>
          </a:bodyPr>
          <a:lstStyle>
            <a:lvl1pPr algn="l">
              <a:lnSpc>
                <a:spcPct val="80000"/>
              </a:lnSpc>
              <a:buFont typeface="Arial"/>
              <a:buNone/>
              <a:defRPr sz="3200" b="1" u="none" kern="700" spc="-50">
                <a:solidFill>
                  <a:srgbClr val="24366A"/>
                </a:solidFill>
                <a:latin typeface="Trebuchet MS" pitchFamily="34" charset="0"/>
                <a:cs typeface="Trebuchet MS" pitchFamily="34" charset="0"/>
              </a:defRPr>
            </a:lvl1pPr>
          </a:lstStyle>
          <a:p>
            <a:r>
              <a:rPr lang="en-US" smtClean="0"/>
              <a:t>Click to edit Master title style</a:t>
            </a:r>
            <a:endParaRPr lang="en-US" dirty="0"/>
          </a:p>
        </p:txBody>
      </p:sp>
      <p:sp>
        <p:nvSpPr>
          <p:cNvPr id="11" name="Content Placeholder 2"/>
          <p:cNvSpPr>
            <a:spLocks noGrp="1"/>
          </p:cNvSpPr>
          <p:nvPr>
            <p:ph idx="1"/>
          </p:nvPr>
        </p:nvSpPr>
        <p:spPr>
          <a:xfrm>
            <a:off x="3915364" y="2552700"/>
            <a:ext cx="4834936" cy="4051300"/>
          </a:xfrm>
          <a:prstGeom prst="rect">
            <a:avLst/>
          </a:prstGeom>
        </p:spPr>
        <p:txBody>
          <a:bodyPr anchor="t">
            <a:normAutofit/>
          </a:bodyPr>
          <a:lstStyle>
            <a:lvl1pPr marL="0" algn="l">
              <a:spcBef>
                <a:spcPts val="1800"/>
              </a:spcBef>
              <a:spcAft>
                <a:spcPts val="0"/>
              </a:spcAft>
              <a:buNone/>
              <a:defRPr sz="1800" b="1">
                <a:solidFill>
                  <a:srgbClr val="254061"/>
                </a:solidFill>
                <a:latin typeface="Trebuchet MS" pitchFamily="34" charset="0"/>
                <a:cs typeface="Helvetica"/>
              </a:defRPr>
            </a:lvl1pPr>
            <a:lvl2pPr marL="466344" indent="0" algn="l">
              <a:spcBef>
                <a:spcPts val="1200"/>
              </a:spcBef>
              <a:buNone/>
              <a:defRPr sz="1600">
                <a:solidFill>
                  <a:srgbClr val="254061"/>
                </a:solidFill>
                <a:latin typeface="Trebuchet MS" pitchFamily="34" charset="0"/>
                <a:cs typeface="Helvetica"/>
              </a:defRPr>
            </a:lvl2pPr>
            <a:lvl3pPr algn="l">
              <a:buNone/>
              <a:defRPr sz="1400">
                <a:solidFill>
                  <a:srgbClr val="254061"/>
                </a:solidFill>
                <a:latin typeface="Trebuchet MS" pitchFamily="34" charset="0"/>
                <a:cs typeface="Helvetica"/>
              </a:defRPr>
            </a:lvl3pPr>
            <a:lvl4pPr algn="l">
              <a:buNone/>
              <a:defRPr sz="1200">
                <a:solidFill>
                  <a:srgbClr val="254061"/>
                </a:solidFill>
                <a:latin typeface="Trebuchet MS" pitchFamily="34" charset="0"/>
                <a:cs typeface="Helvetica"/>
              </a:defRPr>
            </a:lvl4pPr>
            <a:lvl5pPr algn="l">
              <a:buNone/>
              <a:defRPr sz="1200">
                <a:solidFill>
                  <a:srgbClr val="254061"/>
                </a:solidFill>
                <a:latin typeface="Trebuchet MS" pitchFamily="34" charset="0"/>
                <a:cs typeface="Helvetica"/>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4_Custom Layout">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image" Target="../media/image1.jpe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8.xml"/><Relationship Id="rId3" Type="http://schemas.openxmlformats.org/officeDocument/2006/relationships/slideLayout" Target="../slideLayouts/slideLayout13.xml"/><Relationship Id="rId7" Type="http://schemas.openxmlformats.org/officeDocument/2006/relationships/slideLayout" Target="../slideLayouts/slideLayout17.xml"/><Relationship Id="rId2" Type="http://schemas.openxmlformats.org/officeDocument/2006/relationships/slideLayout" Target="../slideLayouts/slideLayout12.xml"/><Relationship Id="rId1" Type="http://schemas.openxmlformats.org/officeDocument/2006/relationships/slideLayout" Target="../slideLayouts/slideLayout11.xml"/><Relationship Id="rId6" Type="http://schemas.openxmlformats.org/officeDocument/2006/relationships/slideLayout" Target="../slideLayouts/slideLayout16.xml"/><Relationship Id="rId5" Type="http://schemas.openxmlformats.org/officeDocument/2006/relationships/slideLayout" Target="../slideLayouts/slideLayout15.xml"/><Relationship Id="rId10" Type="http://schemas.openxmlformats.org/officeDocument/2006/relationships/theme" Target="../theme/theme2.xml"/><Relationship Id="rId4" Type="http://schemas.openxmlformats.org/officeDocument/2006/relationships/slideLayout" Target="../slideLayouts/slideLayout14.xml"/><Relationship Id="rId9" Type="http://schemas.openxmlformats.org/officeDocument/2006/relationships/slideLayout" Target="../slideLayouts/slideLayout1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3" name="Picture 2" descr="C:\Users\Hpalfrey\Desktop\CPI Logo.jpg"/>
          <p:cNvPicPr>
            <a:picLocks noChangeAspect="1" noChangeArrowheads="1"/>
          </p:cNvPicPr>
          <p:nvPr userDrawn="1"/>
        </p:nvPicPr>
        <p:blipFill>
          <a:blip r:embed="rId12" cstate="email">
            <a:extLst>
              <a:ext uri="{28A0092B-C50C-407E-A947-70E740481C1C}">
                <a14:useLocalDpi xmlns:a14="http://schemas.microsoft.com/office/drawing/2010/main"/>
              </a:ext>
            </a:extLst>
          </a:blip>
          <a:srcRect/>
          <a:stretch>
            <a:fillRect/>
          </a:stretch>
        </p:blipFill>
        <p:spPr bwMode="auto">
          <a:xfrm>
            <a:off x="6324600" y="6072188"/>
            <a:ext cx="2590800" cy="569912"/>
          </a:xfrm>
          <a:prstGeom prst="rect">
            <a:avLst/>
          </a:prstGeom>
          <a:noFill/>
          <a:ln w="9525">
            <a:noFill/>
            <a:miter lim="800000"/>
            <a:headEnd/>
            <a:tailEnd/>
          </a:ln>
        </p:spPr>
      </p:pic>
    </p:spTree>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33" r:id="rId9"/>
    <p:sldLayoutId id="2147483742" r:id="rId10"/>
  </p:sldLayoutIdLst>
  <p:timing>
    <p:tnLst>
      <p:par>
        <p:cTn id="1" dur="indefinite" restart="never" nodeType="tmRoot"/>
      </p:par>
    </p:tnLst>
  </p:timing>
  <p:txStyles>
    <p:titleStyle>
      <a:lvl1pPr algn="l" defTabSz="457200" rtl="0" fontAlgn="base">
        <a:spcBef>
          <a:spcPct val="0"/>
        </a:spcBef>
        <a:spcAft>
          <a:spcPct val="0"/>
        </a:spcAft>
        <a:defRPr sz="4000" b="1" kern="1200">
          <a:solidFill>
            <a:srgbClr val="25AAC3"/>
          </a:solidFill>
          <a:latin typeface="Trebuchet MS" pitchFamily="34" charset="0"/>
          <a:ea typeface="+mj-ea"/>
          <a:cs typeface="+mj-cs"/>
        </a:defRPr>
      </a:lvl1pPr>
      <a:lvl2pPr algn="l" defTabSz="457200" rtl="0" fontAlgn="base">
        <a:spcBef>
          <a:spcPct val="0"/>
        </a:spcBef>
        <a:spcAft>
          <a:spcPct val="0"/>
        </a:spcAft>
        <a:defRPr sz="4000" b="1">
          <a:solidFill>
            <a:srgbClr val="25AAC3"/>
          </a:solidFill>
          <a:latin typeface="Trebuchet MS" pitchFamily="34" charset="0"/>
        </a:defRPr>
      </a:lvl2pPr>
      <a:lvl3pPr algn="l" defTabSz="457200" rtl="0" fontAlgn="base">
        <a:spcBef>
          <a:spcPct val="0"/>
        </a:spcBef>
        <a:spcAft>
          <a:spcPct val="0"/>
        </a:spcAft>
        <a:defRPr sz="4000" b="1">
          <a:solidFill>
            <a:srgbClr val="25AAC3"/>
          </a:solidFill>
          <a:latin typeface="Trebuchet MS" pitchFamily="34" charset="0"/>
        </a:defRPr>
      </a:lvl3pPr>
      <a:lvl4pPr algn="l" defTabSz="457200" rtl="0" fontAlgn="base">
        <a:spcBef>
          <a:spcPct val="0"/>
        </a:spcBef>
        <a:spcAft>
          <a:spcPct val="0"/>
        </a:spcAft>
        <a:defRPr sz="4000" b="1">
          <a:solidFill>
            <a:srgbClr val="25AAC3"/>
          </a:solidFill>
          <a:latin typeface="Trebuchet MS" pitchFamily="34" charset="0"/>
        </a:defRPr>
      </a:lvl4pPr>
      <a:lvl5pPr algn="l" defTabSz="457200" rtl="0" fontAlgn="base">
        <a:spcBef>
          <a:spcPct val="0"/>
        </a:spcBef>
        <a:spcAft>
          <a:spcPct val="0"/>
        </a:spcAft>
        <a:defRPr sz="4000" b="1">
          <a:solidFill>
            <a:srgbClr val="25AAC3"/>
          </a:solidFill>
          <a:latin typeface="Trebuchet MS" pitchFamily="34" charset="0"/>
        </a:defRPr>
      </a:lvl5pPr>
      <a:lvl6pPr marL="457200" algn="l" defTabSz="457200" rtl="0" fontAlgn="base">
        <a:spcBef>
          <a:spcPct val="0"/>
        </a:spcBef>
        <a:spcAft>
          <a:spcPct val="0"/>
        </a:spcAft>
        <a:defRPr sz="4000" b="1">
          <a:solidFill>
            <a:srgbClr val="25AAC3"/>
          </a:solidFill>
          <a:latin typeface="Trebuchet MS" pitchFamily="34" charset="0"/>
        </a:defRPr>
      </a:lvl6pPr>
      <a:lvl7pPr marL="914400" algn="l" defTabSz="457200" rtl="0" fontAlgn="base">
        <a:spcBef>
          <a:spcPct val="0"/>
        </a:spcBef>
        <a:spcAft>
          <a:spcPct val="0"/>
        </a:spcAft>
        <a:defRPr sz="4000" b="1">
          <a:solidFill>
            <a:srgbClr val="25AAC3"/>
          </a:solidFill>
          <a:latin typeface="Trebuchet MS" pitchFamily="34" charset="0"/>
        </a:defRPr>
      </a:lvl7pPr>
      <a:lvl8pPr marL="1371600" algn="l" defTabSz="457200" rtl="0" fontAlgn="base">
        <a:spcBef>
          <a:spcPct val="0"/>
        </a:spcBef>
        <a:spcAft>
          <a:spcPct val="0"/>
        </a:spcAft>
        <a:defRPr sz="4000" b="1">
          <a:solidFill>
            <a:srgbClr val="25AAC3"/>
          </a:solidFill>
          <a:latin typeface="Trebuchet MS" pitchFamily="34" charset="0"/>
        </a:defRPr>
      </a:lvl8pPr>
      <a:lvl9pPr marL="1828800" algn="l" defTabSz="457200" rtl="0" fontAlgn="base">
        <a:spcBef>
          <a:spcPct val="0"/>
        </a:spcBef>
        <a:spcAft>
          <a:spcPct val="0"/>
        </a:spcAft>
        <a:defRPr sz="4000" b="1">
          <a:solidFill>
            <a:srgbClr val="25AAC3"/>
          </a:solidFill>
          <a:latin typeface="Trebuchet MS" pitchFamily="34" charset="0"/>
        </a:defRPr>
      </a:lvl9pPr>
    </p:titleStyle>
    <p:bodyStyle>
      <a:lvl1pPr marL="342900" indent="-342900" algn="l" defTabSz="457200" rtl="0" fontAlgn="base">
        <a:spcBef>
          <a:spcPct val="20000"/>
        </a:spcBef>
        <a:spcAft>
          <a:spcPct val="0"/>
        </a:spcAft>
        <a:buFont typeface="Arial" charset="0"/>
        <a:buChar char="•"/>
        <a:defRPr sz="3200" kern="1200">
          <a:solidFill>
            <a:srgbClr val="254061"/>
          </a:solidFill>
          <a:latin typeface="Trebuchet MS" pitchFamily="34" charset="0"/>
          <a:ea typeface="+mn-ea"/>
          <a:cs typeface="+mn-cs"/>
        </a:defRPr>
      </a:lvl1pPr>
      <a:lvl2pPr marL="742950" indent="-285750" algn="l" defTabSz="457200" rtl="0" fontAlgn="base">
        <a:spcBef>
          <a:spcPct val="20000"/>
        </a:spcBef>
        <a:spcAft>
          <a:spcPct val="0"/>
        </a:spcAft>
        <a:buFont typeface="Arial" charset="0"/>
        <a:buChar char="–"/>
        <a:defRPr sz="2800" kern="1200">
          <a:solidFill>
            <a:srgbClr val="254061"/>
          </a:solidFill>
          <a:latin typeface="Trebuchet MS" pitchFamily="34" charset="0"/>
          <a:ea typeface="+mn-ea"/>
          <a:cs typeface="+mn-cs"/>
        </a:defRPr>
      </a:lvl2pPr>
      <a:lvl3pPr marL="1143000" indent="-228600" algn="l" defTabSz="457200" rtl="0" fontAlgn="base">
        <a:spcBef>
          <a:spcPct val="20000"/>
        </a:spcBef>
        <a:spcAft>
          <a:spcPct val="0"/>
        </a:spcAft>
        <a:buFont typeface="Arial" charset="0"/>
        <a:buChar char="•"/>
        <a:defRPr sz="2400" kern="1200">
          <a:solidFill>
            <a:srgbClr val="254061"/>
          </a:solidFill>
          <a:latin typeface="Trebuchet MS" pitchFamily="34" charset="0"/>
          <a:ea typeface="+mn-ea"/>
          <a:cs typeface="+mn-cs"/>
        </a:defRPr>
      </a:lvl3pPr>
      <a:lvl4pPr marL="1600200" indent="-228600" algn="l" defTabSz="457200" rtl="0" fontAlgn="base">
        <a:spcBef>
          <a:spcPct val="20000"/>
        </a:spcBef>
        <a:spcAft>
          <a:spcPct val="0"/>
        </a:spcAft>
        <a:buFont typeface="Arial" charset="0"/>
        <a:buChar char="–"/>
        <a:defRPr sz="2000" kern="1200">
          <a:solidFill>
            <a:srgbClr val="254061"/>
          </a:solidFill>
          <a:latin typeface="Trebuchet MS" pitchFamily="34" charset="0"/>
          <a:ea typeface="+mn-ea"/>
          <a:cs typeface="+mn-cs"/>
        </a:defRPr>
      </a:lvl4pPr>
      <a:lvl5pPr marL="2057400" indent="-228600" algn="l" defTabSz="457200" rtl="0" fontAlgn="base">
        <a:spcBef>
          <a:spcPct val="20000"/>
        </a:spcBef>
        <a:spcAft>
          <a:spcPct val="0"/>
        </a:spcAft>
        <a:buFont typeface="Arial" charset="0"/>
        <a:buChar char="»"/>
        <a:defRPr sz="2000" kern="1200">
          <a:solidFill>
            <a:srgbClr val="254061"/>
          </a:solidFill>
          <a:latin typeface="Trebuchet MS"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715029811"/>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Lst>
  <p:timing>
    <p:tnLst>
      <p:par>
        <p:cTn id="1" dur="indefinite" restart="never" nodeType="tmRoot"/>
      </p:par>
    </p:tnLst>
  </p:timing>
  <p:hf hdr="0" ftr="0" dt="0"/>
  <p:txStyles>
    <p:titleStyle>
      <a:lvl1pPr algn="l" defTabSz="457200" rtl="0" eaLnBrk="0" fontAlgn="base" hangingPunct="0">
        <a:spcBef>
          <a:spcPct val="0"/>
        </a:spcBef>
        <a:spcAft>
          <a:spcPct val="0"/>
        </a:spcAft>
        <a:defRPr sz="4000" b="1" kern="1200">
          <a:solidFill>
            <a:srgbClr val="25AAC3"/>
          </a:solidFill>
          <a:latin typeface="Trebuchet MS" pitchFamily="34" charset="0"/>
          <a:ea typeface="+mj-ea"/>
          <a:cs typeface="+mj-cs"/>
        </a:defRPr>
      </a:lvl1pPr>
      <a:lvl2pPr algn="l" defTabSz="457200" rtl="0" eaLnBrk="0" fontAlgn="base" hangingPunct="0">
        <a:spcBef>
          <a:spcPct val="0"/>
        </a:spcBef>
        <a:spcAft>
          <a:spcPct val="0"/>
        </a:spcAft>
        <a:defRPr sz="4000" b="1">
          <a:solidFill>
            <a:srgbClr val="25AAC3"/>
          </a:solidFill>
          <a:latin typeface="Trebuchet MS" pitchFamily="34" charset="0"/>
        </a:defRPr>
      </a:lvl2pPr>
      <a:lvl3pPr algn="l" defTabSz="457200" rtl="0" eaLnBrk="0" fontAlgn="base" hangingPunct="0">
        <a:spcBef>
          <a:spcPct val="0"/>
        </a:spcBef>
        <a:spcAft>
          <a:spcPct val="0"/>
        </a:spcAft>
        <a:defRPr sz="4000" b="1">
          <a:solidFill>
            <a:srgbClr val="25AAC3"/>
          </a:solidFill>
          <a:latin typeface="Trebuchet MS" pitchFamily="34" charset="0"/>
        </a:defRPr>
      </a:lvl3pPr>
      <a:lvl4pPr algn="l" defTabSz="457200" rtl="0" eaLnBrk="0" fontAlgn="base" hangingPunct="0">
        <a:spcBef>
          <a:spcPct val="0"/>
        </a:spcBef>
        <a:spcAft>
          <a:spcPct val="0"/>
        </a:spcAft>
        <a:defRPr sz="4000" b="1">
          <a:solidFill>
            <a:srgbClr val="25AAC3"/>
          </a:solidFill>
          <a:latin typeface="Trebuchet MS" pitchFamily="34" charset="0"/>
        </a:defRPr>
      </a:lvl4pPr>
      <a:lvl5pPr algn="l" defTabSz="457200" rtl="0" eaLnBrk="0" fontAlgn="base" hangingPunct="0">
        <a:spcBef>
          <a:spcPct val="0"/>
        </a:spcBef>
        <a:spcAft>
          <a:spcPct val="0"/>
        </a:spcAft>
        <a:defRPr sz="4000" b="1">
          <a:solidFill>
            <a:srgbClr val="25AAC3"/>
          </a:solidFill>
          <a:latin typeface="Trebuchet MS" pitchFamily="34" charset="0"/>
        </a:defRPr>
      </a:lvl5pPr>
      <a:lvl6pPr marL="457200" algn="l" defTabSz="457200" rtl="0" fontAlgn="base">
        <a:spcBef>
          <a:spcPct val="0"/>
        </a:spcBef>
        <a:spcAft>
          <a:spcPct val="0"/>
        </a:spcAft>
        <a:defRPr sz="4000" b="1">
          <a:solidFill>
            <a:srgbClr val="25AAC3"/>
          </a:solidFill>
          <a:latin typeface="Trebuchet MS" pitchFamily="34" charset="0"/>
        </a:defRPr>
      </a:lvl6pPr>
      <a:lvl7pPr marL="914400" algn="l" defTabSz="457200" rtl="0" fontAlgn="base">
        <a:spcBef>
          <a:spcPct val="0"/>
        </a:spcBef>
        <a:spcAft>
          <a:spcPct val="0"/>
        </a:spcAft>
        <a:defRPr sz="4000" b="1">
          <a:solidFill>
            <a:srgbClr val="25AAC3"/>
          </a:solidFill>
          <a:latin typeface="Trebuchet MS" pitchFamily="34" charset="0"/>
        </a:defRPr>
      </a:lvl7pPr>
      <a:lvl8pPr marL="1371600" algn="l" defTabSz="457200" rtl="0" fontAlgn="base">
        <a:spcBef>
          <a:spcPct val="0"/>
        </a:spcBef>
        <a:spcAft>
          <a:spcPct val="0"/>
        </a:spcAft>
        <a:defRPr sz="4000" b="1">
          <a:solidFill>
            <a:srgbClr val="25AAC3"/>
          </a:solidFill>
          <a:latin typeface="Trebuchet MS" pitchFamily="34" charset="0"/>
        </a:defRPr>
      </a:lvl8pPr>
      <a:lvl9pPr marL="1828800" algn="l" defTabSz="457200" rtl="0" fontAlgn="base">
        <a:spcBef>
          <a:spcPct val="0"/>
        </a:spcBef>
        <a:spcAft>
          <a:spcPct val="0"/>
        </a:spcAft>
        <a:defRPr sz="4000" b="1">
          <a:solidFill>
            <a:srgbClr val="25AAC3"/>
          </a:solidFill>
          <a:latin typeface="Trebuchet MS" pitchFamily="34" charset="0"/>
        </a:defRPr>
      </a:lvl9pPr>
    </p:titleStyle>
    <p:bodyStyle>
      <a:lvl1pPr marL="342900" indent="-342900" algn="l" defTabSz="457200" rtl="0" eaLnBrk="0" fontAlgn="base" hangingPunct="0">
        <a:spcBef>
          <a:spcPct val="20000"/>
        </a:spcBef>
        <a:spcAft>
          <a:spcPct val="0"/>
        </a:spcAft>
        <a:buFont typeface="Arial" pitchFamily="34" charset="0"/>
        <a:buChar char="•"/>
        <a:defRPr sz="3200" kern="1200">
          <a:solidFill>
            <a:srgbClr val="254061"/>
          </a:solidFill>
          <a:latin typeface="Trebuchet MS" pitchFamily="34" charset="0"/>
          <a:ea typeface="+mn-ea"/>
          <a:cs typeface="+mn-cs"/>
        </a:defRPr>
      </a:lvl1pPr>
      <a:lvl2pPr marL="742950" indent="-285750" algn="l" defTabSz="457200" rtl="0" eaLnBrk="0" fontAlgn="base" hangingPunct="0">
        <a:spcBef>
          <a:spcPct val="20000"/>
        </a:spcBef>
        <a:spcAft>
          <a:spcPct val="0"/>
        </a:spcAft>
        <a:buFont typeface="Arial" pitchFamily="34" charset="0"/>
        <a:buChar char="–"/>
        <a:defRPr sz="2800" kern="1200">
          <a:solidFill>
            <a:srgbClr val="254061"/>
          </a:solidFill>
          <a:latin typeface="Trebuchet MS" pitchFamily="34" charset="0"/>
          <a:ea typeface="+mn-ea"/>
          <a:cs typeface="+mn-cs"/>
        </a:defRPr>
      </a:lvl2pPr>
      <a:lvl3pPr marL="1143000" indent="-228600" algn="l" defTabSz="457200" rtl="0" eaLnBrk="0" fontAlgn="base" hangingPunct="0">
        <a:spcBef>
          <a:spcPct val="20000"/>
        </a:spcBef>
        <a:spcAft>
          <a:spcPct val="0"/>
        </a:spcAft>
        <a:buFont typeface="Arial" pitchFamily="34" charset="0"/>
        <a:buChar char="•"/>
        <a:defRPr sz="2400" kern="1200">
          <a:solidFill>
            <a:srgbClr val="254061"/>
          </a:solidFill>
          <a:latin typeface="Trebuchet MS" pitchFamily="34" charset="0"/>
          <a:ea typeface="+mn-ea"/>
          <a:cs typeface="+mn-cs"/>
        </a:defRPr>
      </a:lvl3pPr>
      <a:lvl4pPr marL="1600200" indent="-228600" algn="l" defTabSz="457200" rtl="0" eaLnBrk="0" fontAlgn="base" hangingPunct="0">
        <a:spcBef>
          <a:spcPct val="20000"/>
        </a:spcBef>
        <a:spcAft>
          <a:spcPct val="0"/>
        </a:spcAft>
        <a:buFont typeface="Arial" pitchFamily="34" charset="0"/>
        <a:buChar char="–"/>
        <a:defRPr sz="2000" kern="1200">
          <a:solidFill>
            <a:srgbClr val="254061"/>
          </a:solidFill>
          <a:latin typeface="Trebuchet MS" pitchFamily="34" charset="0"/>
          <a:ea typeface="+mn-ea"/>
          <a:cs typeface="+mn-cs"/>
        </a:defRPr>
      </a:lvl4pPr>
      <a:lvl5pPr marL="2057400" indent="-228600" algn="l" defTabSz="457200" rtl="0" eaLnBrk="0" fontAlgn="base" hangingPunct="0">
        <a:spcBef>
          <a:spcPct val="20000"/>
        </a:spcBef>
        <a:spcAft>
          <a:spcPct val="0"/>
        </a:spcAft>
        <a:buFont typeface="Arial" pitchFamily="34" charset="0"/>
        <a:buChar char="»"/>
        <a:defRPr sz="2000" kern="1200">
          <a:solidFill>
            <a:srgbClr val="254061"/>
          </a:solidFill>
          <a:latin typeface="Trebuchet MS" pitchFamily="34" charset="0"/>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9.xml"/><Relationship Id="rId6" Type="http://schemas.openxmlformats.org/officeDocument/2006/relationships/image" Target="../media/image8.jpeg"/><Relationship Id="rId5" Type="http://schemas.openxmlformats.org/officeDocument/2006/relationships/image" Target="../media/image1.jpe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jpe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16.jpeg"/><Relationship Id="rId5" Type="http://schemas.openxmlformats.org/officeDocument/2006/relationships/image" Target="../media/image15.png"/><Relationship Id="rId4" Type="http://schemas.openxmlformats.org/officeDocument/2006/relationships/image" Target="../media/image14.jpe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1.xml"/><Relationship Id="rId1" Type="http://schemas.openxmlformats.org/officeDocument/2006/relationships/slideLayout" Target="../slideLayouts/slideLayout3.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LL-small.pn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04800" y="4832943"/>
            <a:ext cx="4129106" cy="2025057"/>
          </a:xfrm>
          <a:prstGeom prst="rect">
            <a:avLst/>
          </a:prstGeom>
        </p:spPr>
      </p:pic>
      <p:pic>
        <p:nvPicPr>
          <p:cNvPr id="5" name="Picture 4" descr="UR.pn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4434995" y="0"/>
            <a:ext cx="4709006" cy="1930400"/>
          </a:xfrm>
          <a:prstGeom prst="rect">
            <a:avLst/>
          </a:prstGeom>
        </p:spPr>
      </p:pic>
      <p:grpSp>
        <p:nvGrpSpPr>
          <p:cNvPr id="2" name="Group 14"/>
          <p:cNvGrpSpPr/>
          <p:nvPr/>
        </p:nvGrpSpPr>
        <p:grpSpPr>
          <a:xfrm>
            <a:off x="914401" y="1143000"/>
            <a:ext cx="7086600" cy="3771900"/>
            <a:chOff x="1147330" y="2081212"/>
            <a:chExt cx="7684077" cy="2833688"/>
          </a:xfrm>
        </p:grpSpPr>
        <p:sp>
          <p:nvSpPr>
            <p:cNvPr id="6" name="Title 1"/>
            <p:cNvSpPr txBox="1">
              <a:spLocks/>
            </p:cNvSpPr>
            <p:nvPr/>
          </p:nvSpPr>
          <p:spPr>
            <a:xfrm>
              <a:off x="1147330" y="2133600"/>
              <a:ext cx="7684077" cy="2781300"/>
            </a:xfrm>
            <a:prstGeom prst="rect">
              <a:avLst/>
            </a:prstGeom>
          </p:spPr>
          <p:txBody>
            <a:bodyPr anchor="ctr" anchorCtr="0">
              <a:noAutofit/>
            </a:bodyPr>
            <a:lstStyle>
              <a:lvl1pPr algn="l">
                <a:lnSpc>
                  <a:spcPct val="80000"/>
                </a:lnSpc>
                <a:buFont typeface="Arial"/>
                <a:buNone/>
                <a:defRPr sz="3600" b="1" i="0" u="none" kern="700" spc="-50">
                  <a:solidFill>
                    <a:srgbClr val="24366A"/>
                  </a:solidFill>
                  <a:latin typeface="Trebuchet MS"/>
                  <a:cs typeface="Trebuchet MS"/>
                </a:defRPr>
              </a:lvl1pPr>
            </a:lstStyle>
            <a:p>
              <a:pPr defTabSz="457200" fontAlgn="auto">
                <a:spcAft>
                  <a:spcPts val="0"/>
                </a:spcAft>
                <a:defRPr/>
              </a:pPr>
              <a:endParaRPr lang="en-US" dirty="0" smtClean="0"/>
            </a:p>
            <a:p>
              <a:pPr defTabSz="457200" fontAlgn="auto">
                <a:spcAft>
                  <a:spcPts val="0"/>
                </a:spcAft>
                <a:defRPr/>
              </a:pPr>
              <a:endParaRPr lang="en-US" dirty="0" smtClean="0"/>
            </a:p>
            <a:p>
              <a:pPr defTabSz="457200" fontAlgn="auto">
                <a:spcAft>
                  <a:spcPts val="0"/>
                </a:spcAft>
                <a:defRPr/>
              </a:pPr>
              <a:endParaRPr lang="en-US" dirty="0" smtClean="0"/>
            </a:p>
            <a:p>
              <a:pPr defTabSz="457200" fontAlgn="auto">
                <a:spcAft>
                  <a:spcPts val="0"/>
                </a:spcAft>
                <a:defRPr/>
              </a:pPr>
              <a:r>
                <a:rPr lang="en-US" dirty="0" smtClean="0"/>
                <a:t>Unidad 12:</a:t>
              </a:r>
            </a:p>
            <a:p>
              <a:pPr defTabSz="457200" fontAlgn="auto">
                <a:spcAft>
                  <a:spcPts val="0"/>
                </a:spcAft>
                <a:defRPr/>
              </a:pPr>
              <a:r>
                <a:rPr lang="en-US" dirty="0" err="1" smtClean="0">
                  <a:solidFill>
                    <a:srgbClr val="093678"/>
                  </a:solidFill>
                </a:rPr>
                <a:t>Respuesta</a:t>
              </a:r>
              <a:r>
                <a:rPr lang="en-US" dirty="0" smtClean="0">
                  <a:solidFill>
                    <a:srgbClr val="093678"/>
                  </a:solidFill>
                </a:rPr>
                <a:t> a </a:t>
              </a:r>
              <a:r>
                <a:rPr lang="en-US" dirty="0" err="1" smtClean="0">
                  <a:solidFill>
                    <a:srgbClr val="093678"/>
                  </a:solidFill>
                </a:rPr>
                <a:t>emergencias</a:t>
              </a:r>
              <a:endParaRPr lang="en-US" dirty="0" smtClean="0">
                <a:solidFill>
                  <a:srgbClr val="093678"/>
                </a:solidFill>
              </a:endParaRPr>
            </a:p>
            <a:p>
              <a:pPr defTabSz="457200" fontAlgn="auto">
                <a:spcAft>
                  <a:spcPts val="0"/>
                </a:spcAft>
                <a:defRPr/>
              </a:pPr>
              <a:endParaRPr lang="en-US" sz="3200" dirty="0" smtClean="0">
                <a:solidFill>
                  <a:srgbClr val="093678"/>
                </a:solidFill>
              </a:endParaRPr>
            </a:p>
            <a:p>
              <a:pPr defTabSz="457200" fontAlgn="auto">
                <a:spcAft>
                  <a:spcPts val="0"/>
                </a:spcAft>
                <a:defRPr/>
              </a:pPr>
              <a:r>
                <a:rPr lang="es-ES_tradnl" sz="3200" dirty="0" smtClean="0">
                  <a:solidFill>
                    <a:schemeClr val="tx2"/>
                  </a:solidFill>
                </a:rPr>
                <a:t>Cuando se usa un equipo rociador</a:t>
              </a:r>
              <a:br>
                <a:rPr lang="es-ES_tradnl" sz="3200" dirty="0" smtClean="0">
                  <a:solidFill>
                    <a:schemeClr val="tx2"/>
                  </a:solidFill>
                </a:rPr>
              </a:br>
              <a:r>
                <a:rPr lang="es-ES_tradnl" sz="3200" dirty="0" smtClean="0">
                  <a:solidFill>
                    <a:schemeClr val="tx2"/>
                  </a:solidFill>
                </a:rPr>
                <a:t>de espuma de poliuretano en spray (SPF) de baja presión de dos componentes</a:t>
              </a:r>
            </a:p>
            <a:p>
              <a:pPr defTabSz="457200" fontAlgn="auto">
                <a:spcAft>
                  <a:spcPts val="0"/>
                </a:spcAft>
                <a:defRPr/>
              </a:pPr>
              <a:endParaRPr lang="en-US" sz="3200" dirty="0" smtClean="0">
                <a:solidFill>
                  <a:srgbClr val="093678"/>
                </a:solidFill>
              </a:endParaRPr>
            </a:p>
            <a:p>
              <a:pPr defTabSz="457200" fontAlgn="auto">
                <a:spcAft>
                  <a:spcPts val="0"/>
                </a:spcAft>
                <a:defRPr/>
              </a:pPr>
              <a:endParaRPr lang="en-US" sz="3200" dirty="0" smtClean="0">
                <a:solidFill>
                  <a:srgbClr val="093678"/>
                </a:solidFill>
              </a:endParaRPr>
            </a:p>
            <a:p>
              <a:pPr defTabSz="457200" fontAlgn="auto">
                <a:spcAft>
                  <a:spcPts val="0"/>
                </a:spcAft>
                <a:defRPr/>
              </a:pPr>
              <a:r>
                <a:rPr lang="en-US" sz="3200" dirty="0" smtClean="0"/>
                <a:t> </a:t>
              </a:r>
            </a:p>
            <a:p>
              <a:pPr lvl="0" defTabSz="457200" fontAlgn="auto">
                <a:spcAft>
                  <a:spcPts val="0"/>
                </a:spcAft>
                <a:defRPr/>
              </a:pPr>
              <a:endParaRPr lang="en-US" sz="3200" dirty="0" smtClean="0"/>
            </a:p>
          </p:txBody>
        </p:sp>
        <p:cxnSp>
          <p:nvCxnSpPr>
            <p:cNvPr id="7" name="Straight Connector 6"/>
            <p:cNvCxnSpPr/>
            <p:nvPr/>
          </p:nvCxnSpPr>
          <p:spPr>
            <a:xfrm rot="10800000">
              <a:off x="1549400" y="2081212"/>
              <a:ext cx="5829300" cy="15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cxnSp>
          <p:nvCxnSpPr>
            <p:cNvPr id="14" name="Straight Connector 13"/>
            <p:cNvCxnSpPr/>
            <p:nvPr/>
          </p:nvCxnSpPr>
          <p:spPr>
            <a:xfrm rot="10800000">
              <a:off x="1549400" y="4686300"/>
              <a:ext cx="5829300" cy="1588"/>
            </a:xfrm>
            <a:prstGeom prst="line">
              <a:avLst/>
            </a:prstGeom>
            <a:ln>
              <a:solidFill>
                <a:srgbClr val="E47D33"/>
              </a:solidFill>
            </a:ln>
            <a:effectLst/>
          </p:spPr>
          <p:style>
            <a:lnRef idx="2">
              <a:schemeClr val="accent1"/>
            </a:lnRef>
            <a:fillRef idx="0">
              <a:schemeClr val="accent1"/>
            </a:fillRef>
            <a:effectRef idx="1">
              <a:schemeClr val="accent1"/>
            </a:effectRef>
            <a:fontRef idx="minor">
              <a:schemeClr val="tx1"/>
            </a:fontRef>
          </p:style>
        </p:cxnSp>
      </p:grpSp>
      <p:pic>
        <p:nvPicPr>
          <p:cNvPr id="1026" name="Picture 2" descr="C:\Users\Hpalfrey\Desktop\CPI Logo.jpg"/>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6324600" y="6071784"/>
            <a:ext cx="2590800" cy="569976"/>
          </a:xfrm>
          <a:prstGeom prst="rect">
            <a:avLst/>
          </a:prstGeom>
          <a:noFill/>
          <a:extLst>
            <a:ext uri="{909E8E84-426E-40DD-AFC4-6F175D3DCCD1}">
              <a14:hiddenFill xmlns:a14="http://schemas.microsoft.com/office/drawing/2010/main">
                <a:solidFill>
                  <a:srgbClr val="FFFFFF"/>
                </a:solidFill>
              </a14:hiddenFill>
            </a:ext>
          </a:extLst>
        </p:spPr>
      </p:pic>
      <p:pic>
        <p:nvPicPr>
          <p:cNvPr id="3" name="Picture 2" descr="C:\Users\Daniel\Desktop\LP Training Slide Development\ideas for LP image for units\205Generic kit sketch.jpg"/>
          <p:cNvPicPr>
            <a:picLocks noChangeAspect="1" noChangeArrowheads="1"/>
          </p:cNvPicPr>
          <p:nvPr/>
        </p:nvPicPr>
        <p:blipFill>
          <a:blip r:embed="rId6" cstate="email">
            <a:extLst>
              <a:ext uri="{28A0092B-C50C-407E-A947-70E740481C1C}">
                <a14:useLocalDpi xmlns:a14="http://schemas.microsoft.com/office/drawing/2010/main"/>
              </a:ext>
            </a:extLst>
          </a:blip>
          <a:srcRect/>
          <a:stretch>
            <a:fillRect/>
          </a:stretch>
        </p:blipFill>
        <p:spPr bwMode="auto">
          <a:xfrm>
            <a:off x="7647317" y="2082801"/>
            <a:ext cx="1224654" cy="1239438"/>
          </a:xfrm>
          <a:prstGeom prst="rect">
            <a:avLst/>
          </a:prstGeom>
          <a:noFill/>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a:xfrm>
            <a:off x="457200" y="218112"/>
            <a:ext cx="7543800" cy="1143000"/>
          </a:xfrm>
        </p:spPr>
        <p:txBody>
          <a:bodyPr lIns="92066" tIns="46034" rIns="92066" bIns="46034">
            <a:normAutofit/>
          </a:bodyPr>
          <a:lstStyle/>
          <a:p>
            <a:pPr fontAlgn="auto">
              <a:lnSpc>
                <a:spcPct val="90000"/>
              </a:lnSpc>
              <a:spcAft>
                <a:spcPts val="0"/>
              </a:spcAft>
              <a:defRPr/>
            </a:pPr>
            <a:r>
              <a:rPr lang="en-US" dirty="0" smtClean="0">
                <a:solidFill>
                  <a:srgbClr val="093678"/>
                </a:solidFill>
              </a:rPr>
              <a:t>Consideraciones para la </a:t>
            </a:r>
            <a:r>
              <a:rPr lang="en-US" dirty="0" err="1" smtClean="0">
                <a:solidFill>
                  <a:srgbClr val="093678"/>
                </a:solidFill>
              </a:rPr>
              <a:t>limpieza</a:t>
            </a:r>
            <a:r>
              <a:rPr lang="en-US" dirty="0" smtClean="0">
                <a:solidFill>
                  <a:srgbClr val="093678"/>
                </a:solidFill>
              </a:rPr>
              <a:t> de </a:t>
            </a:r>
            <a:r>
              <a:rPr lang="en-US" dirty="0" err="1" smtClean="0">
                <a:solidFill>
                  <a:srgbClr val="093678"/>
                </a:solidFill>
              </a:rPr>
              <a:t>derrames</a:t>
            </a:r>
            <a:r>
              <a:rPr lang="en-US" dirty="0" smtClean="0">
                <a:solidFill>
                  <a:srgbClr val="093678"/>
                </a:solidFill>
              </a:rPr>
              <a:t> </a:t>
            </a:r>
            <a:r>
              <a:rPr lang="en-US" dirty="0" err="1" smtClean="0">
                <a:solidFill>
                  <a:srgbClr val="093678"/>
                </a:solidFill>
              </a:rPr>
              <a:t>pequeños</a:t>
            </a:r>
            <a:endParaRPr lang="en-US" strike="sngStrike" dirty="0" smtClean="0">
              <a:solidFill>
                <a:srgbClr val="093678"/>
              </a:solidFill>
            </a:endParaRPr>
          </a:p>
        </p:txBody>
      </p:sp>
      <p:pic>
        <p:nvPicPr>
          <p:cNvPr id="6" name="Picture 3"/>
          <p:cNvPicPr>
            <a:picLocks noChangeAspect="1" noChangeArrowheads="1"/>
          </p:cNvPicPr>
          <p:nvPr/>
        </p:nvPicPr>
        <p:blipFill>
          <a:blip r:embed="rId3" cstate="email">
            <a:extLst>
              <a:ext uri="{28A0092B-C50C-407E-A947-70E740481C1C}">
                <a14:useLocalDpi xmlns:a14="http://schemas.microsoft.com/office/drawing/2010/main"/>
              </a:ext>
            </a:extLst>
          </a:blip>
          <a:srcRect/>
          <a:stretch>
            <a:fillRect/>
          </a:stretch>
        </p:blipFill>
        <p:spPr bwMode="auto">
          <a:xfrm>
            <a:off x="762000" y="4038600"/>
            <a:ext cx="1600200" cy="1254324"/>
          </a:xfrm>
          <a:prstGeom prst="rect">
            <a:avLst/>
          </a:prstGeom>
          <a:ln>
            <a:noFill/>
          </a:ln>
          <a:effectLst>
            <a:outerShdw blurRad="292100" dist="139700" dir="2700000" algn="tl" rotWithShape="0">
              <a:srgbClr val="333333">
                <a:alpha val="65000"/>
              </a:srgbClr>
            </a:outerShdw>
          </a:effectLst>
        </p:spPr>
      </p:pic>
      <p:sp>
        <p:nvSpPr>
          <p:cNvPr id="19460" name="TextBox 1"/>
          <p:cNvSpPr txBox="1">
            <a:spLocks noChangeArrowheads="1"/>
          </p:cNvSpPr>
          <p:nvPr/>
        </p:nvSpPr>
        <p:spPr bwMode="auto">
          <a:xfrm>
            <a:off x="381000" y="2894012"/>
            <a:ext cx="2362200" cy="1200329"/>
          </a:xfrm>
          <a:prstGeom prst="rect">
            <a:avLst/>
          </a:prstGeom>
          <a:noFill/>
          <a:ln w="9525">
            <a:noFill/>
            <a:miter lim="800000"/>
            <a:headEnd/>
            <a:tailEnd/>
          </a:ln>
        </p:spPr>
        <p:txBody>
          <a:bodyPr>
            <a:spAutoFit/>
          </a:bodyPr>
          <a:lstStyle/>
          <a:p>
            <a:pPr algn="ctr"/>
            <a:r>
              <a:rPr lang="en-US" b="1" dirty="0">
                <a:solidFill>
                  <a:srgbClr val="093678"/>
                </a:solidFill>
              </a:rPr>
              <a:t>1. </a:t>
            </a:r>
            <a:r>
              <a:rPr lang="en-US" b="1" dirty="0">
                <a:solidFill>
                  <a:srgbClr val="093678"/>
                </a:solidFill>
                <a:latin typeface="Trebuchet MS" pitchFamily="34" charset="0"/>
              </a:rPr>
              <a:t>Consulte la</a:t>
            </a:r>
            <a:r>
              <a:rPr lang="en-US" b="1" dirty="0" smtClean="0">
                <a:solidFill>
                  <a:srgbClr val="093678"/>
                </a:solidFill>
                <a:latin typeface="Trebuchet MS" pitchFamily="34" charset="0"/>
              </a:rPr>
              <a:t> HDS </a:t>
            </a:r>
            <a:r>
              <a:rPr lang="en-US" b="1" dirty="0">
                <a:solidFill>
                  <a:srgbClr val="093678"/>
                </a:solidFill>
                <a:latin typeface="Trebuchet MS" pitchFamily="34" charset="0"/>
              </a:rPr>
              <a:t>para obtener instrucciones específicas</a:t>
            </a:r>
          </a:p>
        </p:txBody>
      </p:sp>
      <p:sp>
        <p:nvSpPr>
          <p:cNvPr id="3" name="TextBox 2"/>
          <p:cNvSpPr txBox="1"/>
          <p:nvPr/>
        </p:nvSpPr>
        <p:spPr>
          <a:xfrm>
            <a:off x="457200" y="5410200"/>
            <a:ext cx="2209800" cy="1200329"/>
          </a:xfrm>
          <a:prstGeom prst="rect">
            <a:avLst/>
          </a:prstGeom>
          <a:noFill/>
        </p:spPr>
        <p:txBody>
          <a:bodyPr>
            <a:spAutoFit/>
          </a:bodyPr>
          <a:lstStyle/>
          <a:p>
            <a:pPr algn="ctr">
              <a:defRPr/>
            </a:pPr>
            <a:r>
              <a:rPr lang="en-US" b="1" strike="sngStrike" dirty="0">
                <a:solidFill>
                  <a:srgbClr val="093678"/>
                </a:solidFill>
                <a:latin typeface="Trebuchet MS" pitchFamily="34" charset="0"/>
                <a:cs typeface="+mn-cs"/>
              </a:rPr>
              <a:t>4</a:t>
            </a:r>
            <a:r>
              <a:rPr lang="en-US" b="1" dirty="0">
                <a:solidFill>
                  <a:srgbClr val="093678"/>
                </a:solidFill>
                <a:latin typeface="Trebuchet MS" pitchFamily="34" charset="0"/>
                <a:cs typeface="+mn-cs"/>
              </a:rPr>
              <a:t>. Recoja el material desechable en un recipiente</a:t>
            </a:r>
          </a:p>
        </p:txBody>
      </p:sp>
      <p:pic>
        <p:nvPicPr>
          <p:cNvPr id="9" name="Picture 8" descr="solution.jpg"/>
          <p:cNvPicPr>
            <a:picLocks noChangeAspect="1"/>
          </p:cNvPicPr>
          <p:nvPr/>
        </p:nvPicPr>
        <p:blipFill>
          <a:blip r:embed="rId4" cstate="email">
            <a:extLst>
              <a:ext uri="{28A0092B-C50C-407E-A947-70E740481C1C}">
                <a14:useLocalDpi xmlns:a14="http://schemas.microsoft.com/office/drawing/2010/main"/>
              </a:ext>
            </a:extLst>
          </a:blip>
          <a:stretch>
            <a:fillRect/>
          </a:stretch>
        </p:blipFill>
        <p:spPr>
          <a:xfrm>
            <a:off x="3276600" y="1524000"/>
            <a:ext cx="1676400" cy="1324850"/>
          </a:xfrm>
          <a:prstGeom prst="rect">
            <a:avLst/>
          </a:prstGeom>
          <a:ln>
            <a:noFill/>
          </a:ln>
          <a:effectLst>
            <a:outerShdw blurRad="292100" dist="139700" dir="2700000" algn="tl" rotWithShape="0">
              <a:srgbClr val="333333">
                <a:alpha val="65000"/>
              </a:srgbClr>
            </a:outerShdw>
          </a:effectLst>
        </p:spPr>
      </p:pic>
      <p:sp>
        <p:nvSpPr>
          <p:cNvPr id="19463" name="TextBox 9"/>
          <p:cNvSpPr txBox="1">
            <a:spLocks noChangeArrowheads="1"/>
          </p:cNvSpPr>
          <p:nvPr/>
        </p:nvSpPr>
        <p:spPr bwMode="auto">
          <a:xfrm>
            <a:off x="2971800" y="2971800"/>
            <a:ext cx="2590800" cy="646331"/>
          </a:xfrm>
          <a:prstGeom prst="rect">
            <a:avLst/>
          </a:prstGeom>
          <a:noFill/>
          <a:ln w="9525">
            <a:noFill/>
            <a:miter lim="800000"/>
            <a:headEnd/>
            <a:tailEnd/>
          </a:ln>
        </p:spPr>
        <p:txBody>
          <a:bodyPr>
            <a:spAutoFit/>
          </a:bodyPr>
          <a:lstStyle/>
          <a:p>
            <a:pPr algn="ctr"/>
            <a:r>
              <a:rPr lang="en-US" b="1" dirty="0">
                <a:solidFill>
                  <a:srgbClr val="093678"/>
                </a:solidFill>
                <a:latin typeface="Trebuchet MS" pitchFamily="34" charset="0"/>
              </a:rPr>
              <a:t>2. Contenga y neutralice el derrame</a:t>
            </a:r>
          </a:p>
        </p:txBody>
      </p:sp>
      <p:sp>
        <p:nvSpPr>
          <p:cNvPr id="19465" name="TextBox 11"/>
          <p:cNvSpPr txBox="1">
            <a:spLocks noChangeArrowheads="1"/>
          </p:cNvSpPr>
          <p:nvPr/>
        </p:nvSpPr>
        <p:spPr bwMode="auto">
          <a:xfrm>
            <a:off x="5549660" y="5133201"/>
            <a:ext cx="3276600" cy="923330"/>
          </a:xfrm>
          <a:prstGeom prst="rect">
            <a:avLst/>
          </a:prstGeom>
          <a:noFill/>
          <a:ln w="9525">
            <a:noFill/>
            <a:miter lim="800000"/>
            <a:headEnd/>
            <a:tailEnd/>
          </a:ln>
        </p:spPr>
        <p:txBody>
          <a:bodyPr wrap="square">
            <a:spAutoFit/>
          </a:bodyPr>
          <a:lstStyle/>
          <a:p>
            <a:pPr algn="ctr"/>
            <a:r>
              <a:rPr lang="en-US" b="1" dirty="0">
                <a:solidFill>
                  <a:srgbClr val="093678"/>
                </a:solidFill>
                <a:latin typeface="Trebuchet MS" pitchFamily="34" charset="0"/>
              </a:rPr>
              <a:t>6. Elimine los desechos según las regulaciones aplicables</a:t>
            </a:r>
          </a:p>
        </p:txBody>
      </p:sp>
      <p:pic>
        <p:nvPicPr>
          <p:cNvPr id="14" name="Picture 2"/>
          <p:cNvPicPr>
            <a:picLocks noChangeAspect="1" noChangeArrowheads="1"/>
          </p:cNvPicPr>
          <p:nvPr/>
        </p:nvPicPr>
        <p:blipFill>
          <a:blip r:embed="rId5" cstate="email">
            <a:extLst>
              <a:ext uri="{28A0092B-C50C-407E-A947-70E740481C1C}">
                <a14:useLocalDpi xmlns:a14="http://schemas.microsoft.com/office/drawing/2010/main"/>
              </a:ext>
            </a:extLst>
          </a:blip>
          <a:srcRect/>
          <a:stretch>
            <a:fillRect/>
          </a:stretch>
        </p:blipFill>
        <p:spPr bwMode="auto">
          <a:xfrm>
            <a:off x="6019800" y="1523999"/>
            <a:ext cx="1752600" cy="1379095"/>
          </a:xfrm>
          <a:prstGeom prst="rect">
            <a:avLst/>
          </a:prstGeom>
          <a:ln>
            <a:noFill/>
          </a:ln>
          <a:effectLst>
            <a:outerShdw blurRad="292100" dist="139700" dir="2700000" algn="tl" rotWithShape="0">
              <a:srgbClr val="333333">
                <a:alpha val="65000"/>
              </a:srgbClr>
            </a:outerShdw>
          </a:effectLst>
        </p:spPr>
      </p:pic>
      <p:sp>
        <p:nvSpPr>
          <p:cNvPr id="19467" name="TextBox 14"/>
          <p:cNvSpPr txBox="1">
            <a:spLocks noChangeArrowheads="1"/>
          </p:cNvSpPr>
          <p:nvPr/>
        </p:nvSpPr>
        <p:spPr bwMode="auto">
          <a:xfrm>
            <a:off x="5562600" y="3048000"/>
            <a:ext cx="2590800" cy="646331"/>
          </a:xfrm>
          <a:prstGeom prst="rect">
            <a:avLst/>
          </a:prstGeom>
          <a:noFill/>
          <a:ln w="9525">
            <a:noFill/>
            <a:miter lim="800000"/>
            <a:headEnd/>
            <a:tailEnd/>
          </a:ln>
        </p:spPr>
        <p:txBody>
          <a:bodyPr>
            <a:spAutoFit/>
          </a:bodyPr>
          <a:lstStyle/>
          <a:p>
            <a:pPr algn="ctr"/>
            <a:r>
              <a:rPr lang="en-US" b="1" dirty="0">
                <a:solidFill>
                  <a:srgbClr val="FF0000"/>
                </a:solidFill>
              </a:rPr>
              <a:t> </a:t>
            </a:r>
            <a:r>
              <a:rPr lang="en-US" b="1" dirty="0">
                <a:solidFill>
                  <a:srgbClr val="093678"/>
                </a:solidFill>
                <a:latin typeface="Trebuchet MS" pitchFamily="34" charset="0"/>
              </a:rPr>
              <a:t>3. Cubra el derrame con absorbente</a:t>
            </a:r>
          </a:p>
        </p:txBody>
      </p:sp>
      <p:pic>
        <p:nvPicPr>
          <p:cNvPr id="16" name="Picture 3" descr="Image 018.jpg"/>
          <p:cNvPicPr>
            <a:picLocks noChangeAspect="1"/>
          </p:cNvPicPr>
          <p:nvPr/>
        </p:nvPicPr>
        <p:blipFill>
          <a:blip r:embed="rId6" cstate="email">
            <a:extLst>
              <a:ext uri="{28A0092B-C50C-407E-A947-70E740481C1C}">
                <a14:useLocalDpi xmlns:a14="http://schemas.microsoft.com/office/drawing/2010/main"/>
              </a:ext>
            </a:extLst>
          </a:blip>
          <a:srcRect/>
          <a:stretch>
            <a:fillRect/>
          </a:stretch>
        </p:blipFill>
        <p:spPr bwMode="auto">
          <a:xfrm>
            <a:off x="861204" y="1355911"/>
            <a:ext cx="1371600" cy="1615890"/>
          </a:xfrm>
          <a:prstGeom prst="rect">
            <a:avLst/>
          </a:prstGeom>
          <a:ln>
            <a:noFill/>
          </a:ln>
          <a:effectLst>
            <a:softEdge rad="112500"/>
          </a:effectLst>
        </p:spPr>
      </p:pic>
      <p:sp>
        <p:nvSpPr>
          <p:cNvPr id="19469" name="TextBox 17"/>
          <p:cNvSpPr txBox="1">
            <a:spLocks noChangeArrowheads="1"/>
          </p:cNvSpPr>
          <p:nvPr/>
        </p:nvSpPr>
        <p:spPr bwMode="auto">
          <a:xfrm>
            <a:off x="2981864" y="5292924"/>
            <a:ext cx="2667000" cy="646331"/>
          </a:xfrm>
          <a:prstGeom prst="rect">
            <a:avLst/>
          </a:prstGeom>
          <a:noFill/>
          <a:ln w="9525">
            <a:noFill/>
            <a:miter lim="800000"/>
            <a:headEnd/>
            <a:tailEnd/>
          </a:ln>
        </p:spPr>
        <p:txBody>
          <a:bodyPr>
            <a:spAutoFit/>
          </a:bodyPr>
          <a:lstStyle/>
          <a:p>
            <a:pPr algn="ctr"/>
            <a:r>
              <a:rPr lang="en-US" b="1" dirty="0">
                <a:solidFill>
                  <a:srgbClr val="093678"/>
                </a:solidFill>
                <a:latin typeface="Trebuchet MS" pitchFamily="34" charset="0"/>
              </a:rPr>
              <a:t>5. Descontamine la superficie</a:t>
            </a:r>
          </a:p>
        </p:txBody>
      </p:sp>
      <p:pic>
        <p:nvPicPr>
          <p:cNvPr id="19" name="Picture 4" descr="Image 020.jpg"/>
          <p:cNvPicPr>
            <a:picLocks noChangeAspect="1"/>
          </p:cNvPicPr>
          <p:nvPr/>
        </p:nvPicPr>
        <p:blipFill>
          <a:blip r:embed="rId7" cstate="email">
            <a:extLst>
              <a:ext uri="{28A0092B-C50C-407E-A947-70E740481C1C}">
                <a14:useLocalDpi xmlns:a14="http://schemas.microsoft.com/office/drawing/2010/main"/>
              </a:ext>
            </a:extLst>
          </a:blip>
          <a:srcRect/>
          <a:stretch>
            <a:fillRect/>
          </a:stretch>
        </p:blipFill>
        <p:spPr bwMode="auto">
          <a:xfrm>
            <a:off x="3314700" y="3674837"/>
            <a:ext cx="1600200" cy="1618087"/>
          </a:xfrm>
          <a:prstGeom prst="rect">
            <a:avLst/>
          </a:prstGeom>
          <a:ln>
            <a:noFill/>
          </a:ln>
          <a:effectLst>
            <a:softEdge rad="112500"/>
          </a:effectLst>
        </p:spPr>
      </p:pic>
      <p:pic>
        <p:nvPicPr>
          <p:cNvPr id="17" name="Picture 2"/>
          <p:cNvPicPr>
            <a:picLocks noChangeAspect="1" noChangeArrowheads="1"/>
          </p:cNvPicPr>
          <p:nvPr/>
        </p:nvPicPr>
        <p:blipFill>
          <a:blip r:embed="rId8" cstate="email">
            <a:extLst>
              <a:ext uri="{28A0092B-C50C-407E-A947-70E740481C1C}">
                <a14:useLocalDpi xmlns:a14="http://schemas.microsoft.com/office/drawing/2010/main"/>
              </a:ext>
            </a:extLst>
          </a:blip>
          <a:srcRect/>
          <a:stretch>
            <a:fillRect/>
          </a:stretch>
        </p:blipFill>
        <p:spPr bwMode="auto">
          <a:xfrm>
            <a:off x="6096000" y="3810000"/>
            <a:ext cx="1703905" cy="1208650"/>
          </a:xfrm>
          <a:prstGeom prst="rect">
            <a:avLst/>
          </a:prstGeom>
          <a:noFill/>
          <a:ln w="9525">
            <a:noFill/>
            <a:miter lim="800000"/>
            <a:headEnd/>
            <a:tailEnd/>
          </a:ln>
          <a:effectLst>
            <a:outerShdw blurRad="292100" dist="139700" dir="2700000" algn="tl" rotWithShape="0">
              <a:prstClr val="black">
                <a:alpha val="65000"/>
              </a:prstClr>
            </a:outerShdw>
          </a:effectLst>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Title 1"/>
          <p:cNvSpPr>
            <a:spLocks noGrp="1"/>
          </p:cNvSpPr>
          <p:nvPr>
            <p:ph type="title"/>
          </p:nvPr>
        </p:nvSpPr>
        <p:spPr/>
        <p:txBody>
          <a:bodyPr/>
          <a:lstStyle/>
          <a:p>
            <a:pPr fontAlgn="auto">
              <a:spcAft>
                <a:spcPts val="0"/>
              </a:spcAft>
              <a:defRPr/>
            </a:pPr>
            <a:r>
              <a:rPr lang="en-US" dirty="0" smtClean="0">
                <a:solidFill>
                  <a:srgbClr val="093678"/>
                </a:solidFill>
              </a:rPr>
              <a:t>Unidad 12 Resumen</a:t>
            </a:r>
          </a:p>
        </p:txBody>
      </p:sp>
      <p:sp>
        <p:nvSpPr>
          <p:cNvPr id="12291" name="Content Placeholder 2"/>
          <p:cNvSpPr>
            <a:spLocks noGrp="1"/>
          </p:cNvSpPr>
          <p:nvPr>
            <p:ph idx="1"/>
          </p:nvPr>
        </p:nvSpPr>
        <p:spPr>
          <a:xfrm>
            <a:off x="457200" y="1676401"/>
            <a:ext cx="7772400" cy="4343400"/>
          </a:xfrm>
        </p:spPr>
        <p:txBody>
          <a:bodyPr>
            <a:normAutofit/>
          </a:bodyPr>
          <a:lstStyle/>
          <a:p>
            <a:pPr indent="0" defTabSz="966788" fontAlgn="auto">
              <a:spcBef>
                <a:spcPts val="600"/>
              </a:spcBef>
              <a:spcAft>
                <a:spcPts val="600"/>
              </a:spcAft>
              <a:buFont typeface="Wingdings" pitchFamily="2" charset="2"/>
              <a:buNone/>
              <a:defRPr/>
            </a:pPr>
            <a:r>
              <a:rPr lang="en-US" sz="2800" b="0" dirty="0" smtClean="0">
                <a:solidFill>
                  <a:srgbClr val="093678"/>
                </a:solidFill>
              </a:rPr>
              <a:t>En esta unidad, usted aprendió sobre:</a:t>
            </a:r>
          </a:p>
          <a:p>
            <a:pPr marL="457200" indent="-457200" defTabSz="966788" fontAlgn="auto">
              <a:spcBef>
                <a:spcPts val="600"/>
              </a:spcBef>
              <a:spcAft>
                <a:spcPts val="600"/>
              </a:spcAft>
              <a:buFont typeface="Arial" pitchFamily="34" charset="0"/>
              <a:buChar char="•"/>
              <a:defRPr/>
            </a:pPr>
            <a:r>
              <a:rPr lang="en-US" sz="2800" b="0" dirty="0" smtClean="0">
                <a:solidFill>
                  <a:srgbClr val="093678"/>
                </a:solidFill>
              </a:rPr>
              <a:t>cómo responder en caso de una emergencia al </a:t>
            </a:r>
            <a:r>
              <a:rPr lang="en-US" sz="2800" b="0" dirty="0" err="1" smtClean="0">
                <a:solidFill>
                  <a:srgbClr val="093678"/>
                </a:solidFill>
              </a:rPr>
              <a:t>aplicar</a:t>
            </a:r>
            <a:r>
              <a:rPr lang="en-US" sz="2800" b="0" dirty="0" smtClean="0">
                <a:solidFill>
                  <a:srgbClr val="093678"/>
                </a:solidFill>
              </a:rPr>
              <a:t> SPF de baja presión.</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lIns="91599" tIns="45048" rIns="91599" bIns="45048"/>
          <a:lstStyle/>
          <a:p>
            <a:pPr defTabSz="966788" fontAlgn="auto">
              <a:spcAft>
                <a:spcPts val="0"/>
              </a:spcAft>
              <a:defRPr/>
            </a:pPr>
            <a:r>
              <a:rPr lang="en-US" dirty="0" smtClean="0">
                <a:solidFill>
                  <a:srgbClr val="093678"/>
                </a:solidFill>
              </a:rPr>
              <a:t>Unidad 12 Repaso</a:t>
            </a:r>
          </a:p>
        </p:txBody>
      </p:sp>
      <p:graphicFrame>
        <p:nvGraphicFramePr>
          <p:cNvPr id="4" name="Diagram 3"/>
          <p:cNvGraphicFramePr/>
          <p:nvPr/>
        </p:nvGraphicFramePr>
        <p:xfrm>
          <a:off x="838200" y="1600200"/>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457200" y="533400"/>
            <a:ext cx="7162800" cy="827712"/>
          </a:xfrm>
        </p:spPr>
        <p:txBody>
          <a:bodyPr>
            <a:normAutofit/>
          </a:bodyPr>
          <a:lstStyle/>
          <a:p>
            <a:pPr fontAlgn="auto">
              <a:spcAft>
                <a:spcPts val="0"/>
              </a:spcAft>
              <a:defRPr/>
            </a:pPr>
            <a:r>
              <a:rPr lang="en-US" sz="2800" dirty="0" smtClean="0"/>
              <a:t>Unidad 12: P1 </a:t>
            </a:r>
            <a:r>
              <a:rPr lang="en-US" sz="2800" dirty="0" err="1" smtClean="0"/>
              <a:t>Revisión</a:t>
            </a:r>
            <a:endParaRPr lang="en-US" sz="2800" dirty="0" smtClean="0">
              <a:solidFill>
                <a:srgbClr val="FF0000"/>
              </a:solidFill>
            </a:endParaRPr>
          </a:p>
        </p:txBody>
      </p:sp>
      <p:sp>
        <p:nvSpPr>
          <p:cNvPr id="19459" name="Content Placeholder 2"/>
          <p:cNvSpPr>
            <a:spLocks noGrp="1"/>
          </p:cNvSpPr>
          <p:nvPr>
            <p:ph idx="1"/>
          </p:nvPr>
        </p:nvSpPr>
        <p:spPr>
          <a:xfrm>
            <a:off x="457200" y="1676401"/>
            <a:ext cx="8382000" cy="4343400"/>
          </a:xfrm>
        </p:spPr>
        <p:txBody>
          <a:bodyPr>
            <a:normAutofit/>
          </a:bodyPr>
          <a:lstStyle/>
          <a:p>
            <a:pPr indent="0" fontAlgn="auto">
              <a:buFont typeface="Arial"/>
              <a:buNone/>
              <a:defRPr/>
            </a:pPr>
            <a:r>
              <a:rPr lang="en-US" sz="2000" dirty="0" smtClean="0"/>
              <a:t>Si ocurre un derrame, ¿cuál de las siguientes es considerada una acción apropiada?</a:t>
            </a:r>
          </a:p>
          <a:p>
            <a:pPr indent="0" fontAlgn="auto">
              <a:buFont typeface="Arial"/>
              <a:buNone/>
              <a:defRPr/>
            </a:pPr>
            <a:endParaRPr lang="en-US" sz="2000" dirty="0"/>
          </a:p>
          <a:p>
            <a:pPr marL="682625" indent="-682625" fontAlgn="auto">
              <a:buFontTx/>
              <a:buAutoNum type="alphaUcPeriod"/>
              <a:defRPr/>
            </a:pPr>
            <a:r>
              <a:rPr lang="en-US" sz="2000" dirty="0" smtClean="0"/>
              <a:t>Identificar el material derramado.</a:t>
            </a:r>
          </a:p>
          <a:p>
            <a:pPr marL="682625" indent="-682625" fontAlgn="auto">
              <a:buFontTx/>
              <a:buAutoNum type="alphaUcPeriod"/>
              <a:defRPr/>
            </a:pPr>
            <a:r>
              <a:rPr lang="en-US" sz="2000" dirty="0" smtClean="0"/>
              <a:t>Consultar las instrucciones del fabricante y la HDS para obtener consejos sobre la limpieza.</a:t>
            </a:r>
          </a:p>
          <a:p>
            <a:pPr marL="682625" indent="-682625" fontAlgn="auto">
              <a:buFontTx/>
              <a:buAutoNum type="alphaUcPeriod"/>
              <a:defRPr/>
            </a:pPr>
            <a:r>
              <a:rPr lang="en-US" sz="2000" dirty="0" smtClean="0"/>
              <a:t>Con el permiso del  empleador, considerar limpiar el derrame si es de una cantidad manejable y si se cuenta con la capacitación adecuada.</a:t>
            </a:r>
            <a:endParaRPr lang="en-US" sz="2000" dirty="0"/>
          </a:p>
          <a:p>
            <a:pPr marL="682625" indent="-682625" fontAlgn="auto">
              <a:buFontTx/>
              <a:buAutoNum type="alphaUcPeriod"/>
              <a:defRPr/>
            </a:pPr>
            <a:r>
              <a:rPr lang="en-US" sz="2000" dirty="0" err="1" smtClean="0"/>
              <a:t>Todas</a:t>
            </a:r>
            <a:r>
              <a:rPr lang="en-US" sz="2000" dirty="0" smtClean="0"/>
              <a:t> los anteriores.</a:t>
            </a:r>
            <a:endParaRPr lang="en-US" sz="2000" dirty="0"/>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457200" y="533400"/>
            <a:ext cx="7162800" cy="827712"/>
          </a:xfrm>
        </p:spPr>
        <p:txBody>
          <a:bodyPr>
            <a:normAutofit/>
          </a:bodyPr>
          <a:lstStyle/>
          <a:p>
            <a:pPr fontAlgn="auto">
              <a:spcAft>
                <a:spcPts val="0"/>
              </a:spcAft>
              <a:defRPr/>
            </a:pPr>
            <a:r>
              <a:rPr lang="en-US" sz="2800" dirty="0" smtClean="0"/>
              <a:t>Unidad 12: P1 </a:t>
            </a:r>
            <a:r>
              <a:rPr lang="en-US" sz="2800" dirty="0" err="1" smtClean="0"/>
              <a:t>Revisión</a:t>
            </a:r>
            <a:endParaRPr lang="en-US" sz="2800" dirty="0" smtClean="0">
              <a:solidFill>
                <a:srgbClr val="FF0000"/>
              </a:solidFill>
            </a:endParaRPr>
          </a:p>
        </p:txBody>
      </p:sp>
      <p:sp>
        <p:nvSpPr>
          <p:cNvPr id="19459" name="Content Placeholder 2"/>
          <p:cNvSpPr>
            <a:spLocks noGrp="1"/>
          </p:cNvSpPr>
          <p:nvPr>
            <p:ph idx="1"/>
          </p:nvPr>
        </p:nvSpPr>
        <p:spPr>
          <a:xfrm>
            <a:off x="457200" y="1676401"/>
            <a:ext cx="8153400" cy="4343400"/>
          </a:xfrm>
        </p:spPr>
        <p:txBody>
          <a:bodyPr>
            <a:normAutofit/>
          </a:bodyPr>
          <a:lstStyle/>
          <a:p>
            <a:pPr indent="0" fontAlgn="auto">
              <a:buFont typeface="Arial"/>
              <a:buNone/>
              <a:defRPr/>
            </a:pPr>
            <a:r>
              <a:rPr lang="en-US" sz="2000" dirty="0" smtClean="0"/>
              <a:t>Si ocurre un derrame, ¿cuál de las siguientes es considerada una acción apropiada?</a:t>
            </a:r>
          </a:p>
          <a:p>
            <a:pPr indent="0" fontAlgn="auto">
              <a:buFont typeface="Arial"/>
              <a:buNone/>
              <a:defRPr/>
            </a:pPr>
            <a:endParaRPr lang="en-US" sz="2000" dirty="0"/>
          </a:p>
          <a:p>
            <a:pPr marL="682625" indent="-682625" fontAlgn="auto">
              <a:buFontTx/>
              <a:buAutoNum type="alphaUcPeriod"/>
              <a:defRPr/>
            </a:pPr>
            <a:r>
              <a:rPr lang="en-US" sz="2000" dirty="0" smtClean="0">
                <a:solidFill>
                  <a:schemeClr val="bg1">
                    <a:lumMod val="50000"/>
                  </a:schemeClr>
                </a:solidFill>
              </a:rPr>
              <a:t>Identificar el material derramado.</a:t>
            </a:r>
          </a:p>
          <a:p>
            <a:pPr marL="682625" indent="-682625" fontAlgn="auto">
              <a:buFontTx/>
              <a:buAutoNum type="alphaUcPeriod"/>
              <a:defRPr/>
            </a:pPr>
            <a:r>
              <a:rPr lang="en-US" sz="2000" dirty="0" smtClean="0">
                <a:solidFill>
                  <a:schemeClr val="bg1">
                    <a:lumMod val="50000"/>
                  </a:schemeClr>
                </a:solidFill>
              </a:rPr>
              <a:t>Consultar las instrucciones del fabricante y la HDS para obtener consejos sobre la limpieza.</a:t>
            </a:r>
          </a:p>
          <a:p>
            <a:pPr marL="682625" indent="-682625" fontAlgn="auto">
              <a:buFontTx/>
              <a:buAutoNum type="alphaUcPeriod"/>
              <a:defRPr/>
            </a:pPr>
            <a:r>
              <a:rPr lang="en-US" sz="2000" dirty="0" smtClean="0">
                <a:solidFill>
                  <a:schemeClr val="bg1">
                    <a:lumMod val="50000"/>
                  </a:schemeClr>
                </a:solidFill>
              </a:rPr>
              <a:t>Con el permiso del  empleador, considerar limpiar el derrame si es de una cantidad manejable y si se cuenta con la capacitación adecuada.</a:t>
            </a:r>
            <a:endParaRPr lang="en-US" sz="2000" dirty="0">
              <a:solidFill>
                <a:schemeClr val="bg1">
                  <a:lumMod val="50000"/>
                </a:schemeClr>
              </a:solidFill>
            </a:endParaRPr>
          </a:p>
          <a:p>
            <a:pPr marL="682625" indent="-682625" fontAlgn="auto">
              <a:buFontTx/>
              <a:buAutoNum type="alphaUcPeriod"/>
              <a:defRPr/>
            </a:pPr>
            <a:r>
              <a:rPr lang="en-US" sz="2000" dirty="0" err="1" smtClean="0">
                <a:solidFill>
                  <a:srgbClr val="00B050"/>
                </a:solidFill>
              </a:rPr>
              <a:t>Todas</a:t>
            </a:r>
            <a:r>
              <a:rPr lang="en-US" sz="2000" dirty="0" smtClean="0">
                <a:solidFill>
                  <a:srgbClr val="00B050"/>
                </a:solidFill>
              </a:rPr>
              <a:t> los anteriores.</a:t>
            </a:r>
            <a:endParaRPr lang="en-US" sz="2000" dirty="0">
              <a:solidFill>
                <a:srgbClr val="00B050"/>
              </a:solidFill>
            </a:endParaRP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Title 1"/>
          <p:cNvSpPr>
            <a:spLocks noGrp="1"/>
          </p:cNvSpPr>
          <p:nvPr>
            <p:ph type="title"/>
          </p:nvPr>
        </p:nvSpPr>
        <p:spPr>
          <a:xfrm>
            <a:off x="457200" y="762000"/>
            <a:ext cx="7162800" cy="599112"/>
          </a:xfrm>
        </p:spPr>
        <p:txBody>
          <a:bodyPr>
            <a:normAutofit/>
          </a:bodyPr>
          <a:lstStyle/>
          <a:p>
            <a:pPr fontAlgn="auto">
              <a:spcAft>
                <a:spcPts val="0"/>
              </a:spcAft>
              <a:defRPr/>
            </a:pPr>
            <a:r>
              <a:rPr lang="en-US" sz="2800" dirty="0" smtClean="0"/>
              <a:t>Unidad 12: P2 </a:t>
            </a:r>
            <a:r>
              <a:rPr lang="en-US" sz="2800" dirty="0" err="1" smtClean="0"/>
              <a:t>Revisión</a:t>
            </a:r>
            <a:endParaRPr lang="en-US" sz="2800" dirty="0" smtClean="0"/>
          </a:p>
        </p:txBody>
      </p:sp>
      <p:sp>
        <p:nvSpPr>
          <p:cNvPr id="19459" name="Content Placeholder 2"/>
          <p:cNvSpPr>
            <a:spLocks noGrp="1"/>
          </p:cNvSpPr>
          <p:nvPr>
            <p:ph idx="1"/>
          </p:nvPr>
        </p:nvSpPr>
        <p:spPr/>
        <p:txBody>
          <a:bodyPr>
            <a:normAutofit/>
          </a:bodyPr>
          <a:lstStyle/>
          <a:p>
            <a:pPr indent="0" fontAlgn="auto">
              <a:buFont typeface="Arial"/>
              <a:buNone/>
              <a:defRPr/>
            </a:pPr>
            <a:r>
              <a:rPr lang="en-US" sz="2000" dirty="0" smtClean="0"/>
              <a:t>Los EPP que se usan típicamente cuando se limpia un derrame químico incluyen todo lo siguiente </a:t>
            </a:r>
            <a:r>
              <a:rPr lang="en-US" sz="2000" u="sng" dirty="0" smtClean="0"/>
              <a:t>excepto</a:t>
            </a:r>
            <a:r>
              <a:rPr lang="en-US" sz="2000" dirty="0" smtClean="0"/>
              <a:t>:</a:t>
            </a:r>
          </a:p>
          <a:p>
            <a:pPr indent="0" fontAlgn="auto">
              <a:buFont typeface="Arial"/>
              <a:buNone/>
              <a:defRPr/>
            </a:pPr>
            <a:endParaRPr lang="en-US" sz="2000" dirty="0" smtClean="0"/>
          </a:p>
          <a:p>
            <a:pPr marL="682625" indent="-682625" fontAlgn="auto">
              <a:buFontTx/>
              <a:buAutoNum type="alphaUcPeriod"/>
              <a:defRPr/>
            </a:pPr>
            <a:r>
              <a:rPr lang="en-US" sz="2000" dirty="0" smtClean="0"/>
              <a:t>guantes resistentes a los químicos</a:t>
            </a:r>
          </a:p>
          <a:p>
            <a:pPr marL="682625" indent="-682625" fontAlgn="auto">
              <a:buFontTx/>
              <a:buAutoNum type="alphaUcPeriod"/>
              <a:defRPr/>
            </a:pPr>
            <a:r>
              <a:rPr lang="en-US" sz="2000" dirty="0" smtClean="0"/>
              <a:t>protección para los </a:t>
            </a:r>
            <a:r>
              <a:rPr lang="en-US" sz="2000" dirty="0" err="1" smtClean="0"/>
              <a:t>oídos</a:t>
            </a:r>
            <a:endParaRPr lang="en-US" sz="2000" dirty="0" smtClean="0"/>
          </a:p>
          <a:p>
            <a:pPr marL="682625" indent="-682625" fontAlgn="auto">
              <a:buFontTx/>
              <a:buAutoNum type="alphaUcPeriod"/>
              <a:defRPr/>
            </a:pPr>
            <a:r>
              <a:rPr lang="en-US" sz="2000" dirty="0" err="1" smtClean="0"/>
              <a:t>protección</a:t>
            </a:r>
            <a:r>
              <a:rPr lang="en-US" sz="2000" dirty="0" smtClean="0"/>
              <a:t> ocular</a:t>
            </a:r>
            <a:r>
              <a:rPr lang="en-US" sz="2000" dirty="0"/>
              <a:t> </a:t>
            </a:r>
          </a:p>
          <a:p>
            <a:pPr marL="682625" indent="-682625" fontAlgn="auto">
              <a:buFontTx/>
              <a:buAutoNum type="alphaUcPeriod"/>
              <a:defRPr/>
            </a:pPr>
            <a:r>
              <a:rPr lang="en-US" sz="2000" dirty="0" smtClean="0"/>
              <a:t>ropa protectora</a:t>
            </a:r>
            <a:endParaRPr lang="en-US" sz="2000" dirty="0"/>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Title 1"/>
          <p:cNvSpPr>
            <a:spLocks noGrp="1"/>
          </p:cNvSpPr>
          <p:nvPr>
            <p:ph type="title"/>
          </p:nvPr>
        </p:nvSpPr>
        <p:spPr/>
        <p:txBody>
          <a:bodyPr>
            <a:normAutofit/>
          </a:bodyPr>
          <a:lstStyle/>
          <a:p>
            <a:pPr fontAlgn="auto">
              <a:spcAft>
                <a:spcPts val="0"/>
              </a:spcAft>
              <a:defRPr/>
            </a:pPr>
            <a:r>
              <a:rPr lang="en-US" sz="2800" dirty="0" smtClean="0"/>
              <a:t>Unidad 12: P2 </a:t>
            </a:r>
            <a:r>
              <a:rPr lang="en-US" sz="2800" dirty="0" err="1" smtClean="0"/>
              <a:t>Revisión</a:t>
            </a:r>
            <a:endParaRPr lang="en-US" sz="2800" dirty="0" smtClean="0"/>
          </a:p>
        </p:txBody>
      </p:sp>
      <p:sp>
        <p:nvSpPr>
          <p:cNvPr id="19459" name="Content Placeholder 2"/>
          <p:cNvSpPr>
            <a:spLocks noGrp="1"/>
          </p:cNvSpPr>
          <p:nvPr>
            <p:ph idx="1"/>
          </p:nvPr>
        </p:nvSpPr>
        <p:spPr/>
        <p:txBody>
          <a:bodyPr>
            <a:normAutofit/>
          </a:bodyPr>
          <a:lstStyle/>
          <a:p>
            <a:pPr indent="0" fontAlgn="auto">
              <a:buFont typeface="Arial"/>
              <a:buNone/>
              <a:defRPr/>
            </a:pPr>
            <a:r>
              <a:rPr lang="en-US" sz="2000" dirty="0"/>
              <a:t>Los </a:t>
            </a:r>
            <a:r>
              <a:rPr lang="en-US" sz="2000" dirty="0" smtClean="0"/>
              <a:t>EPP </a:t>
            </a:r>
            <a:r>
              <a:rPr lang="en-US" sz="2000" dirty="0"/>
              <a:t>que se usan típicamente cuando se limpia un derrame químico incluyen todo lo siguiente </a:t>
            </a:r>
            <a:r>
              <a:rPr lang="en-US" sz="2000" u="sng" dirty="0" smtClean="0"/>
              <a:t>excepto</a:t>
            </a:r>
            <a:r>
              <a:rPr lang="en-US" sz="2000" dirty="0" smtClean="0"/>
              <a:t>:</a:t>
            </a:r>
            <a:endParaRPr lang="en-US" sz="2000" dirty="0"/>
          </a:p>
          <a:p>
            <a:pPr indent="0" fontAlgn="auto">
              <a:buFont typeface="Arial"/>
              <a:buNone/>
              <a:defRPr/>
            </a:pPr>
            <a:endParaRPr lang="en-US" sz="2000" dirty="0"/>
          </a:p>
          <a:p>
            <a:pPr marL="682625" indent="-682625" fontAlgn="auto">
              <a:buFontTx/>
              <a:buAutoNum type="alphaUcPeriod"/>
              <a:defRPr/>
            </a:pPr>
            <a:r>
              <a:rPr lang="en-US" sz="2000" dirty="0">
                <a:solidFill>
                  <a:schemeClr val="bg1">
                    <a:lumMod val="50000"/>
                  </a:schemeClr>
                </a:solidFill>
              </a:rPr>
              <a:t>guantes resistentes a los químicos</a:t>
            </a:r>
          </a:p>
          <a:p>
            <a:pPr marL="682625" indent="-682625" fontAlgn="auto">
              <a:buFontTx/>
              <a:buAutoNum type="alphaUcPeriod"/>
              <a:defRPr/>
            </a:pPr>
            <a:r>
              <a:rPr lang="en-US" sz="2000" dirty="0" smtClean="0">
                <a:solidFill>
                  <a:srgbClr val="00B050"/>
                </a:solidFill>
              </a:rPr>
              <a:t>protección para los </a:t>
            </a:r>
            <a:r>
              <a:rPr lang="en-US" sz="2000" dirty="0" err="1" smtClean="0">
                <a:solidFill>
                  <a:srgbClr val="00B050"/>
                </a:solidFill>
              </a:rPr>
              <a:t>oídos</a:t>
            </a:r>
            <a:endParaRPr lang="en-US" sz="2000" dirty="0" smtClean="0">
              <a:solidFill>
                <a:srgbClr val="00B050"/>
              </a:solidFill>
            </a:endParaRPr>
          </a:p>
          <a:p>
            <a:pPr marL="682625" indent="-682625" fontAlgn="auto">
              <a:buFontTx/>
              <a:buAutoNum type="alphaUcPeriod"/>
              <a:defRPr/>
            </a:pPr>
            <a:r>
              <a:rPr lang="en-US" sz="2000" dirty="0" err="1" smtClean="0">
                <a:solidFill>
                  <a:schemeClr val="bg1">
                    <a:lumMod val="50000"/>
                  </a:schemeClr>
                </a:solidFill>
              </a:rPr>
              <a:t>protección</a:t>
            </a:r>
            <a:r>
              <a:rPr lang="en-US" sz="2000" dirty="0" smtClean="0">
                <a:solidFill>
                  <a:schemeClr val="bg1">
                    <a:lumMod val="50000"/>
                  </a:schemeClr>
                </a:solidFill>
              </a:rPr>
              <a:t> </a:t>
            </a:r>
            <a:r>
              <a:rPr lang="en-US" sz="2000" dirty="0">
                <a:solidFill>
                  <a:schemeClr val="bg1">
                    <a:lumMod val="50000"/>
                  </a:schemeClr>
                </a:solidFill>
              </a:rPr>
              <a:t>ocular </a:t>
            </a:r>
          </a:p>
          <a:p>
            <a:pPr marL="682625" indent="-682625" fontAlgn="auto">
              <a:buFontTx/>
              <a:buAutoNum type="alphaUcPeriod"/>
              <a:defRPr/>
            </a:pPr>
            <a:r>
              <a:rPr lang="en-US" sz="2000" dirty="0" smtClean="0">
                <a:solidFill>
                  <a:schemeClr val="bg1">
                    <a:lumMod val="50000"/>
                  </a:schemeClr>
                </a:solidFill>
              </a:rPr>
              <a:t>ropa protectora</a:t>
            </a:r>
            <a:endParaRPr lang="en-US" sz="2000" dirty="0">
              <a:solidFill>
                <a:schemeClr val="bg1">
                  <a:lumMod val="50000"/>
                </a:schemeClr>
              </a:solidFill>
            </a:endParaRP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title"/>
          </p:nvPr>
        </p:nvSpPr>
        <p:spPr/>
        <p:txBody>
          <a:bodyPr lIns="91599" tIns="45048" rIns="91599" bIns="45048"/>
          <a:lstStyle/>
          <a:p>
            <a:pPr defTabSz="966788" fontAlgn="auto">
              <a:spcAft>
                <a:spcPts val="0"/>
              </a:spcAft>
              <a:defRPr/>
            </a:pPr>
            <a:r>
              <a:rPr lang="en-US" dirty="0" smtClean="0">
                <a:solidFill>
                  <a:srgbClr val="093678"/>
                </a:solidFill>
              </a:rPr>
              <a:t>Unidad 12 </a:t>
            </a:r>
            <a:r>
              <a:rPr lang="en-US" dirty="0" err="1" smtClean="0">
                <a:solidFill>
                  <a:srgbClr val="093678"/>
                </a:solidFill>
              </a:rPr>
              <a:t>Completada</a:t>
            </a:r>
            <a:endParaRPr lang="en-US" dirty="0" smtClean="0">
              <a:solidFill>
                <a:srgbClr val="093678"/>
              </a:solidFill>
            </a:endParaRPr>
          </a:p>
        </p:txBody>
      </p:sp>
      <p:sp>
        <p:nvSpPr>
          <p:cNvPr id="27652" name="TextBox 4"/>
          <p:cNvSpPr txBox="1">
            <a:spLocks noChangeArrowheads="1"/>
          </p:cNvSpPr>
          <p:nvPr/>
        </p:nvSpPr>
        <p:spPr bwMode="auto">
          <a:xfrm>
            <a:off x="4191000" y="3124200"/>
            <a:ext cx="4032250" cy="461963"/>
          </a:xfrm>
          <a:prstGeom prst="rect">
            <a:avLst/>
          </a:prstGeom>
          <a:noFill/>
          <a:ln w="9525">
            <a:noFill/>
            <a:miter lim="800000"/>
            <a:headEnd/>
            <a:tailEnd/>
          </a:ln>
        </p:spPr>
        <p:txBody>
          <a:bodyPr wrap="square">
            <a:spAutoFit/>
          </a:bodyPr>
          <a:lstStyle/>
          <a:p>
            <a:pPr eaLnBrk="0" hangingPunct="0">
              <a:buFont typeface="Wingdings" pitchFamily="2" charset="2"/>
              <a:buChar char="Ø"/>
            </a:pPr>
            <a:r>
              <a:rPr lang="en-US" sz="2400" dirty="0" smtClean="0">
                <a:solidFill>
                  <a:srgbClr val="093678"/>
                </a:solidFill>
              </a:rPr>
              <a:t> </a:t>
            </a:r>
            <a:r>
              <a:rPr lang="en-US" sz="2400" dirty="0" smtClean="0">
                <a:solidFill>
                  <a:srgbClr val="093678"/>
                </a:solidFill>
                <a:latin typeface="Trebuchet MS" pitchFamily="34" charset="0"/>
              </a:rPr>
              <a:t>Continuar </a:t>
            </a:r>
            <a:r>
              <a:rPr lang="en-US" sz="2400" dirty="0">
                <a:solidFill>
                  <a:srgbClr val="093678"/>
                </a:solidFill>
                <a:latin typeface="Trebuchet MS" pitchFamily="34" charset="0"/>
              </a:rPr>
              <a:t>a la Unidad </a:t>
            </a:r>
            <a:r>
              <a:rPr lang="en-US" sz="2400" dirty="0" smtClean="0">
                <a:solidFill>
                  <a:srgbClr val="093678"/>
                </a:solidFill>
                <a:latin typeface="Trebuchet MS" pitchFamily="34" charset="0"/>
              </a:rPr>
              <a:t>13</a:t>
            </a:r>
            <a:endParaRPr lang="en-US" sz="2400" dirty="0">
              <a:solidFill>
                <a:srgbClr val="093678"/>
              </a:solidFill>
              <a:latin typeface="Trebuchet MS" pitchFamily="34" charset="0"/>
            </a:endParaRPr>
          </a:p>
        </p:txBody>
      </p:sp>
      <p:sp>
        <p:nvSpPr>
          <p:cNvPr id="27653" name="TextBox 5"/>
          <p:cNvSpPr txBox="1">
            <a:spLocks noChangeArrowheads="1"/>
          </p:cNvSpPr>
          <p:nvPr/>
        </p:nvSpPr>
        <p:spPr bwMode="auto">
          <a:xfrm>
            <a:off x="4191000" y="3886200"/>
            <a:ext cx="4419600" cy="461665"/>
          </a:xfrm>
          <a:prstGeom prst="rect">
            <a:avLst/>
          </a:prstGeom>
          <a:noFill/>
          <a:ln w="9525">
            <a:noFill/>
            <a:miter lim="800000"/>
            <a:headEnd/>
            <a:tailEnd/>
          </a:ln>
        </p:spPr>
        <p:txBody>
          <a:bodyPr wrap="square">
            <a:spAutoFit/>
          </a:bodyPr>
          <a:lstStyle/>
          <a:p>
            <a:pPr eaLnBrk="0" hangingPunct="0">
              <a:buFont typeface="Wingdings" pitchFamily="2" charset="2"/>
              <a:buChar char="Ø"/>
            </a:pPr>
            <a:r>
              <a:rPr lang="en-US" sz="2400" dirty="0" smtClean="0">
                <a:solidFill>
                  <a:srgbClr val="093678"/>
                </a:solidFill>
                <a:latin typeface="Trebuchet MS" pitchFamily="34" charset="0"/>
              </a:rPr>
              <a:t> Volver </a:t>
            </a:r>
            <a:r>
              <a:rPr lang="en-US" sz="2400" dirty="0">
                <a:solidFill>
                  <a:srgbClr val="093678"/>
                </a:solidFill>
                <a:latin typeface="Trebuchet MS" pitchFamily="34" charset="0"/>
              </a:rPr>
              <a:t>al Menú Principal</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Disclaimer</a:t>
            </a:r>
            <a:endParaRPr lang="en-US" dirty="0"/>
          </a:p>
        </p:txBody>
      </p:sp>
      <p:sp>
        <p:nvSpPr>
          <p:cNvPr id="3" name="Content Placeholder 2"/>
          <p:cNvSpPr>
            <a:spLocks noGrp="1"/>
          </p:cNvSpPr>
          <p:nvPr>
            <p:ph idx="1"/>
          </p:nvPr>
        </p:nvSpPr>
        <p:spPr/>
        <p:txBody>
          <a:bodyPr/>
          <a:lstStyle/>
          <a:p>
            <a:endParaRPr lang="en-US" dirty="0" smtClean="0"/>
          </a:p>
          <a:p>
            <a:endParaRPr lang="en-US" dirty="0"/>
          </a:p>
          <a:p>
            <a:r>
              <a:rPr lang="en-US" dirty="0"/>
              <a:t>This material was produced under grant number SH-22308-11 from the Occupational Safety and Health Administration, U.S. Department of Labor. It does not necessarily reflect the views or policies of the U.S. Department of Labor, nor does mention of trade names, commercial products, or organizations imply endorsement by the U.S. Government.</a:t>
            </a:r>
          </a:p>
          <a:p>
            <a:endParaRPr lang="en-US" dirty="0"/>
          </a:p>
        </p:txBody>
      </p:sp>
    </p:spTree>
    <p:extLst>
      <p:ext uri="{BB962C8B-B14F-4D97-AF65-F5344CB8AC3E}">
        <p14:creationId xmlns:p14="http://schemas.microsoft.com/office/powerpoint/2010/main" val="4014306163"/>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extBox 4"/>
          <p:cNvSpPr txBox="1">
            <a:spLocks noChangeArrowheads="1"/>
          </p:cNvSpPr>
          <p:nvPr/>
        </p:nvSpPr>
        <p:spPr bwMode="auto">
          <a:xfrm>
            <a:off x="762000" y="1828800"/>
            <a:ext cx="7772400" cy="1985159"/>
          </a:xfrm>
          <a:prstGeom prst="rect">
            <a:avLst/>
          </a:prstGeom>
          <a:noFill/>
          <a:ln w="9525">
            <a:noFill/>
            <a:miter lim="800000"/>
            <a:headEnd/>
            <a:tailEnd/>
          </a:ln>
        </p:spPr>
        <p:txBody>
          <a:bodyPr wrap="square">
            <a:spAutoFit/>
          </a:bodyPr>
          <a:lstStyle/>
          <a:p>
            <a:pPr eaLnBrk="0" hangingPunct="0">
              <a:spcBef>
                <a:spcPts val="600"/>
              </a:spcBef>
              <a:spcAft>
                <a:spcPts val="600"/>
              </a:spcAft>
            </a:pPr>
            <a:r>
              <a:rPr lang="en-US" sz="2800" dirty="0">
                <a:solidFill>
                  <a:srgbClr val="093678"/>
                </a:solidFill>
                <a:latin typeface="Trebuchet MS" pitchFamily="34" charset="0"/>
              </a:rPr>
              <a:t>En esta </a:t>
            </a:r>
            <a:r>
              <a:rPr lang="en-US" sz="2800" dirty="0" smtClean="0">
                <a:solidFill>
                  <a:srgbClr val="093678"/>
                </a:solidFill>
                <a:latin typeface="Trebuchet MS" pitchFamily="34" charset="0"/>
              </a:rPr>
              <a:t>unidad, </a:t>
            </a:r>
            <a:r>
              <a:rPr lang="en-US" sz="2800" dirty="0">
                <a:solidFill>
                  <a:srgbClr val="093678"/>
                </a:solidFill>
                <a:latin typeface="Trebuchet MS" pitchFamily="34" charset="0"/>
              </a:rPr>
              <a:t>usted aprenderá acerca de</a:t>
            </a:r>
            <a:r>
              <a:rPr lang="en-US" sz="2800" dirty="0" smtClean="0">
                <a:solidFill>
                  <a:srgbClr val="093678"/>
                </a:solidFill>
                <a:latin typeface="Trebuchet MS" pitchFamily="34" charset="0"/>
              </a:rPr>
              <a:t>:</a:t>
            </a:r>
            <a:endParaRPr lang="en-US" sz="2800" dirty="0">
              <a:solidFill>
                <a:srgbClr val="093678"/>
              </a:solidFill>
              <a:latin typeface="Trebuchet MS" pitchFamily="34" charset="0"/>
            </a:endParaRPr>
          </a:p>
          <a:p>
            <a:pPr marL="457200" indent="-457200" eaLnBrk="0" hangingPunct="0">
              <a:spcBef>
                <a:spcPts val="600"/>
              </a:spcBef>
              <a:spcAft>
                <a:spcPts val="600"/>
              </a:spcAft>
              <a:buFont typeface="Arial" pitchFamily="34" charset="0"/>
              <a:buChar char="•"/>
            </a:pPr>
            <a:r>
              <a:rPr lang="en-US" sz="2800" dirty="0" smtClean="0">
                <a:solidFill>
                  <a:srgbClr val="093678"/>
                </a:solidFill>
                <a:latin typeface="Trebuchet MS" pitchFamily="34" charset="0"/>
              </a:rPr>
              <a:t>cómo </a:t>
            </a:r>
            <a:r>
              <a:rPr lang="en-US" sz="2800" dirty="0">
                <a:solidFill>
                  <a:srgbClr val="093678"/>
                </a:solidFill>
                <a:latin typeface="Trebuchet MS" pitchFamily="34" charset="0"/>
              </a:rPr>
              <a:t>responder</a:t>
            </a:r>
            <a:r>
              <a:rPr lang="en-US" sz="2800" dirty="0" smtClean="0">
                <a:solidFill>
                  <a:srgbClr val="093678"/>
                </a:solidFill>
                <a:latin typeface="Trebuchet MS" pitchFamily="34" charset="0"/>
              </a:rPr>
              <a:t> en caso de una emergencia al </a:t>
            </a:r>
            <a:r>
              <a:rPr lang="en-US" sz="2800" dirty="0" err="1" smtClean="0">
                <a:solidFill>
                  <a:srgbClr val="093678"/>
                </a:solidFill>
                <a:latin typeface="Trebuchet MS" pitchFamily="34" charset="0"/>
              </a:rPr>
              <a:t>aplicar</a:t>
            </a:r>
            <a:r>
              <a:rPr lang="en-US" sz="2800" dirty="0" smtClean="0">
                <a:solidFill>
                  <a:srgbClr val="093678"/>
                </a:solidFill>
                <a:latin typeface="Trebuchet MS" pitchFamily="34" charset="0"/>
              </a:rPr>
              <a:t> SPF de baja presión.</a:t>
            </a:r>
            <a:endParaRPr lang="en-US" sz="2800" dirty="0">
              <a:solidFill>
                <a:srgbClr val="093678"/>
              </a:solidFill>
              <a:latin typeface="Trebuchet MS" pitchFamily="34" charset="0"/>
            </a:endParaRPr>
          </a:p>
          <a:p>
            <a:pPr marL="342900" indent="-342900" algn="ctr" eaLnBrk="0" hangingPunct="0">
              <a:buFont typeface="Arial" pitchFamily="34" charset="0"/>
              <a:buChar char="•"/>
            </a:pPr>
            <a:endParaRPr lang="en-US" sz="2400" dirty="0"/>
          </a:p>
        </p:txBody>
      </p:sp>
      <p:sp>
        <p:nvSpPr>
          <p:cNvPr id="5124" name="Title 6"/>
          <p:cNvSpPr>
            <a:spLocks noGrp="1"/>
          </p:cNvSpPr>
          <p:nvPr>
            <p:ph type="title"/>
          </p:nvPr>
        </p:nvSpPr>
        <p:spPr/>
        <p:txBody>
          <a:bodyPr/>
          <a:lstStyle/>
          <a:p>
            <a:pPr fontAlgn="auto">
              <a:spcAft>
                <a:spcPts val="0"/>
              </a:spcAft>
              <a:defRPr/>
            </a:pPr>
            <a:r>
              <a:rPr lang="en-US" dirty="0" smtClean="0">
                <a:solidFill>
                  <a:srgbClr val="093678"/>
                </a:solidFill>
              </a:rPr>
              <a:t>Bienvenido a la Unidad 12</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2"/>
          <p:cNvSpPr>
            <a:spLocks noGrp="1" noChangeArrowheads="1"/>
          </p:cNvSpPr>
          <p:nvPr>
            <p:ph type="title"/>
          </p:nvPr>
        </p:nvSpPr>
        <p:spPr/>
        <p:txBody>
          <a:bodyPr lIns="92066" tIns="46034" rIns="92066" bIns="46034"/>
          <a:lstStyle/>
          <a:p>
            <a:pPr fontAlgn="auto">
              <a:lnSpc>
                <a:spcPct val="90000"/>
              </a:lnSpc>
              <a:spcAft>
                <a:spcPts val="0"/>
              </a:spcAft>
              <a:defRPr/>
            </a:pPr>
            <a:r>
              <a:rPr lang="en-US" dirty="0" smtClean="0">
                <a:solidFill>
                  <a:srgbClr val="093678"/>
                </a:solidFill>
              </a:rPr>
              <a:t>Contención de </a:t>
            </a:r>
            <a:r>
              <a:rPr lang="en-US" dirty="0" err="1" smtClean="0">
                <a:solidFill>
                  <a:srgbClr val="093678"/>
                </a:solidFill>
              </a:rPr>
              <a:t>derrames</a:t>
            </a:r>
            <a:r>
              <a:rPr lang="en-US" dirty="0" smtClean="0">
                <a:solidFill>
                  <a:srgbClr val="093678"/>
                </a:solidFill>
              </a:rPr>
              <a:t> </a:t>
            </a:r>
          </a:p>
        </p:txBody>
      </p:sp>
      <p:sp>
        <p:nvSpPr>
          <p:cNvPr id="9218" name="Rectangle 3"/>
          <p:cNvSpPr>
            <a:spLocks noGrp="1" noChangeArrowheads="1"/>
          </p:cNvSpPr>
          <p:nvPr>
            <p:ph idx="1"/>
          </p:nvPr>
        </p:nvSpPr>
        <p:spPr>
          <a:xfrm>
            <a:off x="629728" y="1447800"/>
            <a:ext cx="8534400" cy="1981200"/>
          </a:xfrm>
        </p:spPr>
        <p:txBody>
          <a:bodyPr lIns="92066" tIns="46034" rIns="92066" bIns="46034">
            <a:normAutofit/>
          </a:bodyPr>
          <a:lstStyle/>
          <a:p>
            <a:pPr indent="0" fontAlgn="auto">
              <a:spcBef>
                <a:spcPts val="0"/>
              </a:spcBef>
              <a:defRPr/>
            </a:pPr>
            <a:r>
              <a:rPr lang="en-US" sz="2400" dirty="0" smtClean="0">
                <a:solidFill>
                  <a:schemeClr val="tx2"/>
                </a:solidFill>
              </a:rPr>
              <a:t>Implemente un plan en caso de derrames antes de empezar el trabajo. Podría ocurrir un derrame accidental. (por ejemplo, </a:t>
            </a:r>
            <a:r>
              <a:rPr lang="en-US" sz="2400" dirty="0" err="1" smtClean="0">
                <a:solidFill>
                  <a:schemeClr val="tx2"/>
                </a:solidFill>
              </a:rPr>
              <a:t>ruptura</a:t>
            </a:r>
            <a:r>
              <a:rPr lang="en-US" sz="2400" dirty="0" smtClean="0">
                <a:solidFill>
                  <a:schemeClr val="tx2"/>
                </a:solidFill>
              </a:rPr>
              <a:t> de una manguera o un conector flojo en un acople). </a:t>
            </a:r>
          </a:p>
          <a:p>
            <a:pPr indent="0" fontAlgn="auto">
              <a:spcBef>
                <a:spcPts val="0"/>
              </a:spcBef>
              <a:defRPr/>
            </a:pPr>
            <a:endParaRPr lang="en-US" sz="2400" dirty="0"/>
          </a:p>
          <a:p>
            <a:pPr marL="457200" indent="-457200" fontAlgn="auto">
              <a:spcBef>
                <a:spcPts val="0"/>
              </a:spcBef>
              <a:buFont typeface="Arial" pitchFamily="34" charset="0"/>
              <a:buChar char="•"/>
              <a:defRPr/>
            </a:pPr>
            <a:endParaRPr lang="en-US" sz="2400" dirty="0" smtClean="0"/>
          </a:p>
        </p:txBody>
      </p:sp>
      <p:pic>
        <p:nvPicPr>
          <p:cNvPr id="13316" name="Picture 4" descr="Image 020.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6750170" y="3200399"/>
            <a:ext cx="2362200" cy="2387933"/>
          </a:xfrm>
          <a:prstGeom prst="rect">
            <a:avLst/>
          </a:prstGeom>
          <a:noFill/>
          <a:ln w="9525">
            <a:noFill/>
            <a:miter lim="800000"/>
            <a:headEnd/>
            <a:tailEnd/>
          </a:ln>
        </p:spPr>
      </p:pic>
      <p:sp>
        <p:nvSpPr>
          <p:cNvPr id="5" name="TextBox 4"/>
          <p:cNvSpPr txBox="1"/>
          <p:nvPr/>
        </p:nvSpPr>
        <p:spPr>
          <a:xfrm>
            <a:off x="457200" y="2895600"/>
            <a:ext cx="5867400" cy="3046988"/>
          </a:xfrm>
          <a:prstGeom prst="rect">
            <a:avLst/>
          </a:prstGeom>
          <a:noFill/>
        </p:spPr>
        <p:txBody>
          <a:bodyPr wrap="square" rtlCol="0">
            <a:spAutoFit/>
          </a:bodyPr>
          <a:lstStyle/>
          <a:p>
            <a:pPr marL="457200" indent="-457200" fontAlgn="auto">
              <a:spcBef>
                <a:spcPts val="0"/>
              </a:spcBef>
              <a:buFont typeface="Arial" pitchFamily="34" charset="0"/>
              <a:buChar char="•"/>
              <a:defRPr/>
            </a:pPr>
            <a:r>
              <a:rPr lang="es-ES_tradnl" sz="2400" b="1" dirty="0" smtClean="0">
                <a:solidFill>
                  <a:schemeClr val="tx2"/>
                </a:solidFill>
                <a:latin typeface="Trebuchet MS" pitchFamily="34" charset="0"/>
              </a:rPr>
              <a:t>consulte las instrucciones del fabricante para obtener información específica</a:t>
            </a:r>
          </a:p>
          <a:p>
            <a:pPr marL="457200" indent="-457200" fontAlgn="auto">
              <a:spcBef>
                <a:spcPts val="0"/>
              </a:spcBef>
              <a:buFont typeface="Arial" pitchFamily="34" charset="0"/>
              <a:buChar char="•"/>
              <a:defRPr/>
            </a:pPr>
            <a:r>
              <a:rPr lang="es-ES_tradnl" sz="2400" b="1" dirty="0" smtClean="0">
                <a:solidFill>
                  <a:schemeClr val="tx2"/>
                </a:solidFill>
                <a:latin typeface="Trebuchet MS" pitchFamily="34" charset="0"/>
              </a:rPr>
              <a:t>identifique interventores capacitados en derrames </a:t>
            </a:r>
          </a:p>
          <a:p>
            <a:pPr marL="457200" indent="-457200" fontAlgn="auto">
              <a:spcBef>
                <a:spcPts val="0"/>
              </a:spcBef>
              <a:buFont typeface="Arial" pitchFamily="34" charset="0"/>
              <a:buChar char="•"/>
              <a:defRPr/>
            </a:pPr>
            <a:r>
              <a:rPr lang="es-ES_tradnl" sz="2400" b="1" dirty="0" smtClean="0">
                <a:solidFill>
                  <a:schemeClr val="tx2"/>
                </a:solidFill>
                <a:latin typeface="Trebuchet MS" pitchFamily="34" charset="0"/>
              </a:rPr>
              <a:t>mantenga materiales de contención y limpieza de derrames disponibles en el lugar de trabajo.</a:t>
            </a:r>
            <a:endParaRPr lang="es-ES_tradnl" sz="2400" b="1" dirty="0">
              <a:solidFill>
                <a:schemeClr val="tx2"/>
              </a:solidFill>
              <a:latin typeface="Trebuchet MS" pitchFamily="34" charset="0"/>
            </a:endParaRPr>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457200" y="218112"/>
            <a:ext cx="8305800" cy="1143000"/>
          </a:xfrm>
        </p:spPr>
        <p:txBody>
          <a:bodyPr lIns="92066" tIns="46034" rIns="92066" bIns="46034"/>
          <a:lstStyle/>
          <a:p>
            <a:pPr fontAlgn="auto">
              <a:lnSpc>
                <a:spcPct val="90000"/>
              </a:lnSpc>
              <a:spcAft>
                <a:spcPts val="0"/>
              </a:spcAft>
              <a:defRPr/>
            </a:pPr>
            <a:r>
              <a:rPr lang="en-US" dirty="0" smtClean="0">
                <a:solidFill>
                  <a:srgbClr val="093678"/>
                </a:solidFill>
              </a:rPr>
              <a:t>¿Qué debería hacer si hay un derrame?</a:t>
            </a:r>
          </a:p>
        </p:txBody>
      </p:sp>
      <p:sp>
        <p:nvSpPr>
          <p:cNvPr id="14339" name="Rectangle 3"/>
          <p:cNvSpPr>
            <a:spLocks noGrp="1" noChangeArrowheads="1"/>
          </p:cNvSpPr>
          <p:nvPr>
            <p:ph idx="1"/>
          </p:nvPr>
        </p:nvSpPr>
        <p:spPr bwMode="auto">
          <a:noFill/>
          <a:ln>
            <a:miter lim="800000"/>
            <a:headEnd/>
            <a:tailEnd/>
          </a:ln>
        </p:spPr>
        <p:txBody>
          <a:bodyPr vert="horz" wrap="square" lIns="92066" tIns="46034" rIns="92066" bIns="46034" numCol="1" anchorCtr="0" compatLnSpc="1">
            <a:prstTxWarp prst="textNoShape">
              <a:avLst/>
            </a:prstTxWarp>
            <a:normAutofit/>
          </a:bodyPr>
          <a:lstStyle/>
          <a:p>
            <a:pPr indent="0" algn="ctr">
              <a:spcBef>
                <a:spcPts val="600"/>
              </a:spcBef>
              <a:spcAft>
                <a:spcPct val="0"/>
              </a:spcAft>
            </a:pPr>
            <a:r>
              <a:rPr lang="en-US" sz="2800" dirty="0" smtClean="0">
                <a:solidFill>
                  <a:srgbClr val="093678"/>
                </a:solidFill>
                <a:latin typeface="Trebuchet MS" pitchFamily="34" charset="0"/>
                <a:ea typeface="Trebuchet MS" pitchFamily="34" charset="0"/>
                <a:cs typeface="Trebuchet MS" pitchFamily="34" charset="0"/>
              </a:rPr>
              <a:t>Identificar el material derramado</a:t>
            </a:r>
          </a:p>
        </p:txBody>
      </p:sp>
      <p:pic>
        <p:nvPicPr>
          <p:cNvPr id="14340" name="Picture 2" descr="C:\Documents and Settings\Burns\Local Settings\Temporary Internet Files\Content.IE5\76ZB6A2Z\MCj04414980000[1].png"/>
          <p:cNvPicPr>
            <a:picLocks noChangeAspect="1" noChangeArrowheads="1"/>
          </p:cNvPicPr>
          <p:nvPr/>
        </p:nvPicPr>
        <p:blipFill>
          <a:blip r:embed="rId3" cstate="print"/>
          <a:srcRect/>
          <a:stretch>
            <a:fillRect/>
          </a:stretch>
        </p:blipFill>
        <p:spPr bwMode="auto">
          <a:xfrm>
            <a:off x="2743200" y="2514600"/>
            <a:ext cx="3200400" cy="32004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1266" name="Picture 3" descr="Image 018.jpg"/>
          <p:cNvPicPr>
            <a:picLocks noChangeAspect="1"/>
          </p:cNvPicPr>
          <p:nvPr/>
        </p:nvPicPr>
        <p:blipFill>
          <a:blip r:embed="rId3" cstate="email">
            <a:extLst>
              <a:ext uri="{28A0092B-C50C-407E-A947-70E740481C1C}">
                <a14:useLocalDpi xmlns:a14="http://schemas.microsoft.com/office/drawing/2010/main"/>
              </a:ext>
            </a:extLst>
          </a:blip>
          <a:srcRect/>
          <a:stretch>
            <a:fillRect/>
          </a:stretch>
        </p:blipFill>
        <p:spPr bwMode="auto">
          <a:xfrm>
            <a:off x="6895245" y="2965626"/>
            <a:ext cx="2254506" cy="2819400"/>
          </a:xfrm>
          <a:prstGeom prst="rect">
            <a:avLst/>
          </a:prstGeom>
          <a:ln>
            <a:noFill/>
          </a:ln>
          <a:effectLst>
            <a:softEdge rad="112500"/>
          </a:effectLst>
        </p:spPr>
      </p:pic>
      <p:sp>
        <p:nvSpPr>
          <p:cNvPr id="8195" name="Rectangle 2"/>
          <p:cNvSpPr>
            <a:spLocks noGrp="1" noChangeArrowheads="1"/>
          </p:cNvSpPr>
          <p:nvPr>
            <p:ph type="title"/>
          </p:nvPr>
        </p:nvSpPr>
        <p:spPr>
          <a:xfrm>
            <a:off x="685800" y="228600"/>
            <a:ext cx="7696200" cy="1143000"/>
          </a:xfrm>
        </p:spPr>
        <p:txBody>
          <a:bodyPr lIns="92066" tIns="46034" rIns="92066" bIns="46034"/>
          <a:lstStyle/>
          <a:p>
            <a:pPr fontAlgn="auto">
              <a:lnSpc>
                <a:spcPct val="90000"/>
              </a:lnSpc>
              <a:spcAft>
                <a:spcPts val="0"/>
              </a:spcAft>
              <a:defRPr/>
            </a:pPr>
            <a:r>
              <a:rPr lang="en-US" dirty="0" err="1" smtClean="0">
                <a:solidFill>
                  <a:srgbClr val="093678"/>
                </a:solidFill>
              </a:rPr>
              <a:t>Hojas</a:t>
            </a:r>
            <a:r>
              <a:rPr lang="en-US" dirty="0" smtClean="0">
                <a:solidFill>
                  <a:srgbClr val="093678"/>
                </a:solidFill>
              </a:rPr>
              <a:t> de Datos de </a:t>
            </a:r>
            <a:r>
              <a:rPr lang="en-US" dirty="0" err="1" smtClean="0">
                <a:solidFill>
                  <a:srgbClr val="093678"/>
                </a:solidFill>
              </a:rPr>
              <a:t>Seguridad</a:t>
            </a:r>
            <a:r>
              <a:rPr lang="en-US" dirty="0" smtClean="0">
                <a:solidFill>
                  <a:srgbClr val="093678"/>
                </a:solidFill>
              </a:rPr>
              <a:t> (HDS)</a:t>
            </a:r>
          </a:p>
        </p:txBody>
      </p:sp>
      <p:sp>
        <p:nvSpPr>
          <p:cNvPr id="15365" name="TextBox 1"/>
          <p:cNvSpPr txBox="1">
            <a:spLocks noChangeArrowheads="1"/>
          </p:cNvSpPr>
          <p:nvPr/>
        </p:nvSpPr>
        <p:spPr bwMode="auto">
          <a:xfrm>
            <a:off x="0" y="1981200"/>
            <a:ext cx="7315200" cy="3108544"/>
          </a:xfrm>
          <a:prstGeom prst="rect">
            <a:avLst/>
          </a:prstGeom>
          <a:noFill/>
          <a:ln w="9525">
            <a:noFill/>
            <a:miter lim="800000"/>
            <a:headEnd/>
            <a:tailEnd/>
          </a:ln>
        </p:spPr>
        <p:txBody>
          <a:bodyPr wrap="square">
            <a:spAutoFit/>
          </a:bodyPr>
          <a:lstStyle/>
          <a:p>
            <a:pPr lvl="1">
              <a:buFont typeface="Arial" pitchFamily="34" charset="0"/>
              <a:buChar char="•"/>
            </a:pPr>
            <a:r>
              <a:rPr lang="es-ES_tradnl" sz="2800" dirty="0" smtClean="0">
                <a:solidFill>
                  <a:srgbClr val="093678"/>
                </a:solidFill>
                <a:latin typeface="Trebuchet MS" pitchFamily="34" charset="0"/>
              </a:rPr>
              <a:t> Debe familiarizarse con la información </a:t>
            </a:r>
          </a:p>
          <a:p>
            <a:pPr marL="682625" lvl="1"/>
            <a:r>
              <a:rPr lang="es-ES_tradnl" sz="2800" dirty="0" smtClean="0">
                <a:solidFill>
                  <a:srgbClr val="093678"/>
                </a:solidFill>
                <a:latin typeface="Trebuchet MS" pitchFamily="34" charset="0"/>
              </a:rPr>
              <a:t>en la HDS antes de empezar a trabajar.</a:t>
            </a:r>
          </a:p>
          <a:p>
            <a:pPr lvl="1"/>
            <a:r>
              <a:rPr lang="es-ES_tradnl" sz="2800" dirty="0" smtClean="0">
                <a:solidFill>
                  <a:srgbClr val="093678"/>
                </a:solidFill>
                <a:latin typeface="Trebuchet MS" pitchFamily="34" charset="0"/>
              </a:rPr>
              <a:t> </a:t>
            </a:r>
          </a:p>
          <a:p>
            <a:pPr marL="682625" lvl="1" indent="-219075">
              <a:buFont typeface="Arial" pitchFamily="34" charset="0"/>
              <a:buChar char="•"/>
            </a:pPr>
            <a:r>
              <a:rPr lang="es-ES_tradnl" sz="2800" dirty="0" smtClean="0">
                <a:solidFill>
                  <a:srgbClr val="093678"/>
                </a:solidFill>
                <a:latin typeface="Trebuchet MS" pitchFamily="34" charset="0"/>
              </a:rPr>
              <a:t>Si ocurre un derrame, consulte la HDS para obtener información específica sobre cómo limpiar el químico derramado.</a:t>
            </a:r>
            <a:endParaRPr lang="es-ES_tradnl" sz="2800" dirty="0">
              <a:solidFill>
                <a:srgbClr val="093678"/>
              </a:solidFill>
              <a:latin typeface="Trebuchet MS" pitchFamily="34" charset="0"/>
            </a:endParaRPr>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2"/>
          <p:cNvSpPr>
            <a:spLocks noGrp="1" noChangeArrowheads="1"/>
          </p:cNvSpPr>
          <p:nvPr>
            <p:ph type="title"/>
          </p:nvPr>
        </p:nvSpPr>
        <p:spPr/>
        <p:txBody>
          <a:bodyPr lIns="92066" tIns="46034" rIns="92066" bIns="46034"/>
          <a:lstStyle/>
          <a:p>
            <a:pPr fontAlgn="auto">
              <a:lnSpc>
                <a:spcPct val="90000"/>
              </a:lnSpc>
              <a:spcAft>
                <a:spcPts val="0"/>
              </a:spcAft>
              <a:defRPr/>
            </a:pPr>
            <a:r>
              <a:rPr lang="en-US" dirty="0" smtClean="0">
                <a:solidFill>
                  <a:srgbClr val="093678"/>
                </a:solidFill>
              </a:rPr>
              <a:t>Implemente un plan de </a:t>
            </a:r>
            <a:r>
              <a:rPr lang="en-US" dirty="0" err="1" smtClean="0">
                <a:solidFill>
                  <a:srgbClr val="093678"/>
                </a:solidFill>
              </a:rPr>
              <a:t>limpieza</a:t>
            </a:r>
            <a:r>
              <a:rPr lang="en-US" dirty="0" smtClean="0">
                <a:solidFill>
                  <a:srgbClr val="093678"/>
                </a:solidFill>
              </a:rPr>
              <a:t> de </a:t>
            </a:r>
            <a:r>
              <a:rPr lang="en-US" dirty="0" err="1" smtClean="0">
                <a:solidFill>
                  <a:srgbClr val="093678"/>
                </a:solidFill>
              </a:rPr>
              <a:t>derrames</a:t>
            </a:r>
            <a:endParaRPr lang="en-US" dirty="0" smtClean="0">
              <a:solidFill>
                <a:srgbClr val="093678"/>
              </a:solidFill>
            </a:endParaRPr>
          </a:p>
        </p:txBody>
      </p:sp>
      <p:sp>
        <p:nvSpPr>
          <p:cNvPr id="2" name="TextBox 1"/>
          <p:cNvSpPr txBox="1"/>
          <p:nvPr/>
        </p:nvSpPr>
        <p:spPr>
          <a:xfrm>
            <a:off x="533400" y="2438400"/>
            <a:ext cx="5410200" cy="3185487"/>
          </a:xfrm>
          <a:prstGeom prst="rect">
            <a:avLst/>
          </a:prstGeom>
          <a:noFill/>
        </p:spPr>
        <p:txBody>
          <a:bodyPr wrap="square">
            <a:spAutoFit/>
          </a:bodyPr>
          <a:lstStyle/>
          <a:p>
            <a:pPr marL="457200" indent="-457200">
              <a:spcBef>
                <a:spcPts val="600"/>
              </a:spcBef>
              <a:buFont typeface="Arial" pitchFamily="34" charset="0"/>
              <a:buChar char="•"/>
              <a:defRPr/>
            </a:pPr>
            <a:r>
              <a:rPr lang="en-US" sz="2800" dirty="0" smtClean="0">
                <a:solidFill>
                  <a:srgbClr val="093678"/>
                </a:solidFill>
                <a:latin typeface="Trebuchet MS" pitchFamily="34" charset="0"/>
                <a:cs typeface="+mn-cs"/>
              </a:rPr>
              <a:t>Determine </a:t>
            </a:r>
            <a:r>
              <a:rPr lang="en-US" sz="2800" dirty="0">
                <a:solidFill>
                  <a:srgbClr val="093678"/>
                </a:solidFill>
                <a:latin typeface="Trebuchet MS" pitchFamily="34" charset="0"/>
                <a:cs typeface="+mn-cs"/>
              </a:rPr>
              <a:t>el </a:t>
            </a:r>
            <a:r>
              <a:rPr lang="en-US" sz="2800" dirty="0" smtClean="0">
                <a:solidFill>
                  <a:srgbClr val="093678"/>
                </a:solidFill>
                <a:latin typeface="Trebuchet MS" pitchFamily="34" charset="0"/>
                <a:cs typeface="+mn-cs"/>
              </a:rPr>
              <a:t>tamaño del derrame</a:t>
            </a:r>
            <a:endParaRPr lang="en-US" sz="2800" dirty="0">
              <a:solidFill>
                <a:srgbClr val="093678"/>
              </a:solidFill>
              <a:latin typeface="Trebuchet MS" pitchFamily="34" charset="0"/>
              <a:cs typeface="+mn-cs"/>
            </a:endParaRPr>
          </a:p>
          <a:p>
            <a:pPr marL="457200" indent="-457200">
              <a:spcBef>
                <a:spcPts val="600"/>
              </a:spcBef>
              <a:buFont typeface="Arial" pitchFamily="34" charset="0"/>
              <a:buChar char="•"/>
              <a:defRPr/>
            </a:pPr>
            <a:r>
              <a:rPr lang="en-US" sz="2800" dirty="0" smtClean="0">
                <a:solidFill>
                  <a:srgbClr val="093678"/>
                </a:solidFill>
                <a:latin typeface="Trebuchet MS" pitchFamily="34" charset="0"/>
                <a:cs typeface="+mn-cs"/>
              </a:rPr>
              <a:t>Con el </a:t>
            </a:r>
            <a:r>
              <a:rPr lang="en-US" sz="2800" dirty="0">
                <a:solidFill>
                  <a:srgbClr val="093678"/>
                </a:solidFill>
                <a:latin typeface="Trebuchet MS" pitchFamily="34" charset="0"/>
                <a:cs typeface="+mn-cs"/>
              </a:rPr>
              <a:t>permiso de </a:t>
            </a:r>
            <a:r>
              <a:rPr lang="en-US" sz="2800" dirty="0" smtClean="0">
                <a:solidFill>
                  <a:srgbClr val="093678"/>
                </a:solidFill>
                <a:latin typeface="Trebuchet MS" pitchFamily="34" charset="0"/>
                <a:cs typeface="+mn-cs"/>
              </a:rPr>
              <a:t>su empleador, tal vez quiera considerar limpiar el derrame si el derrame </a:t>
            </a:r>
            <a:r>
              <a:rPr lang="en-US" sz="2800" dirty="0">
                <a:solidFill>
                  <a:srgbClr val="093678"/>
                </a:solidFill>
                <a:latin typeface="Trebuchet MS" pitchFamily="34" charset="0"/>
                <a:cs typeface="+mn-cs"/>
              </a:rPr>
              <a:t>es de una cantidad manejable y ha </a:t>
            </a:r>
            <a:r>
              <a:rPr lang="en-US" sz="2800" dirty="0" smtClean="0">
                <a:solidFill>
                  <a:srgbClr val="093678"/>
                </a:solidFill>
                <a:latin typeface="Trebuchet MS" pitchFamily="34" charset="0"/>
                <a:cs typeface="+mn-cs"/>
              </a:rPr>
              <a:t>recibido la capacitación </a:t>
            </a:r>
            <a:r>
              <a:rPr lang="en-US" sz="2800" dirty="0">
                <a:solidFill>
                  <a:srgbClr val="093678"/>
                </a:solidFill>
                <a:latin typeface="Trebuchet MS" pitchFamily="34" charset="0"/>
                <a:cs typeface="+mn-cs"/>
              </a:rPr>
              <a:t>adecuada.</a:t>
            </a:r>
          </a:p>
        </p:txBody>
      </p:sp>
      <p:pic>
        <p:nvPicPr>
          <p:cNvPr id="4" name="Picture 3" descr="solution.jpg"/>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019800" y="2514600"/>
            <a:ext cx="2772778" cy="2191311"/>
          </a:xfrm>
          <a:prstGeom prst="rect">
            <a:avLst/>
          </a:prstGeom>
          <a:ln>
            <a:noFill/>
          </a:ln>
          <a:effectLst>
            <a:outerShdw blurRad="292100" dist="139700" dir="2700000" algn="tl" rotWithShape="0">
              <a:srgbClr val="333333">
                <a:alpha val="65000"/>
              </a:srgbClr>
            </a:outerShdw>
          </a:effectLst>
        </p:spPr>
      </p:pic>
      <p:sp>
        <p:nvSpPr>
          <p:cNvPr id="5" name="Rectangle 4"/>
          <p:cNvSpPr/>
          <p:nvPr/>
        </p:nvSpPr>
        <p:spPr>
          <a:xfrm>
            <a:off x="533400" y="1676400"/>
            <a:ext cx="7544053" cy="523220"/>
          </a:xfrm>
          <a:prstGeom prst="rect">
            <a:avLst/>
          </a:prstGeom>
        </p:spPr>
        <p:txBody>
          <a:bodyPr wrap="none">
            <a:spAutoFit/>
          </a:bodyPr>
          <a:lstStyle/>
          <a:p>
            <a:r>
              <a:rPr lang="en-US" sz="2800" b="1" i="1" dirty="0" smtClean="0">
                <a:solidFill>
                  <a:srgbClr val="093678"/>
                </a:solidFill>
                <a:latin typeface="Trebuchet MS" pitchFamily="34" charset="0"/>
                <a:cs typeface="Arial" pitchFamily="34" charset="0"/>
              </a:rPr>
              <a:t>¿Qué debe hacer si hay un derrame químico?</a:t>
            </a:r>
            <a:endParaRPr lang="en-US" sz="2800" b="1" dirty="0">
              <a:latin typeface="Trebuchet MS" pitchFamily="34" charset="0"/>
            </a:endParaRPr>
          </a:p>
        </p:txBody>
      </p:sp>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title"/>
          </p:nvPr>
        </p:nvSpPr>
        <p:spPr/>
        <p:txBody>
          <a:bodyPr lIns="92066" tIns="46034" rIns="92066" bIns="46034"/>
          <a:lstStyle/>
          <a:p>
            <a:pPr fontAlgn="auto">
              <a:lnSpc>
                <a:spcPct val="90000"/>
              </a:lnSpc>
              <a:spcAft>
                <a:spcPts val="0"/>
              </a:spcAft>
              <a:defRPr/>
            </a:pPr>
            <a:r>
              <a:rPr lang="en-US" dirty="0" err="1" smtClean="0">
                <a:solidFill>
                  <a:srgbClr val="093678"/>
                </a:solidFill>
              </a:rPr>
              <a:t>Derrame</a:t>
            </a:r>
            <a:r>
              <a:rPr lang="en-US" dirty="0" smtClean="0">
                <a:solidFill>
                  <a:srgbClr val="093678"/>
                </a:solidFill>
              </a:rPr>
              <a:t> </a:t>
            </a:r>
            <a:r>
              <a:rPr lang="en-US" dirty="0" err="1" smtClean="0">
                <a:solidFill>
                  <a:srgbClr val="093678"/>
                </a:solidFill>
              </a:rPr>
              <a:t>químico</a:t>
            </a:r>
            <a:r>
              <a:rPr lang="en-US" dirty="0" smtClean="0">
                <a:solidFill>
                  <a:srgbClr val="093678"/>
                </a:solidFill>
              </a:rPr>
              <a:t>: </a:t>
            </a:r>
            <a:r>
              <a:rPr lang="en-US" dirty="0" err="1" smtClean="0">
                <a:solidFill>
                  <a:srgbClr val="093678"/>
                </a:solidFill>
              </a:rPr>
              <a:t>protección</a:t>
            </a:r>
            <a:endParaRPr lang="en-US" dirty="0" smtClean="0">
              <a:solidFill>
                <a:srgbClr val="093678"/>
              </a:solidFill>
            </a:endParaRPr>
          </a:p>
        </p:txBody>
      </p:sp>
      <p:sp>
        <p:nvSpPr>
          <p:cNvPr id="8195" name="Rectangle 3"/>
          <p:cNvSpPr>
            <a:spLocks noGrp="1" noChangeArrowheads="1"/>
          </p:cNvSpPr>
          <p:nvPr>
            <p:ph idx="1"/>
          </p:nvPr>
        </p:nvSpPr>
        <p:spPr>
          <a:xfrm>
            <a:off x="457200" y="1676401"/>
            <a:ext cx="8382000" cy="4343400"/>
          </a:xfrm>
        </p:spPr>
        <p:txBody>
          <a:bodyPr lIns="92066" tIns="46034" rIns="92066" bIns="46034">
            <a:normAutofit/>
          </a:bodyPr>
          <a:lstStyle/>
          <a:p>
            <a:pPr indent="0" fontAlgn="auto">
              <a:spcBef>
                <a:spcPts val="600"/>
              </a:spcBef>
              <a:spcAft>
                <a:spcPts val="600"/>
              </a:spcAft>
              <a:buFont typeface="Arial"/>
              <a:buNone/>
              <a:defRPr/>
            </a:pPr>
            <a:r>
              <a:rPr lang="en-US" sz="2800" i="1" dirty="0" smtClean="0">
                <a:solidFill>
                  <a:schemeClr val="tx2"/>
                </a:solidFill>
              </a:rPr>
              <a:t>Considere lo siguiente:</a:t>
            </a:r>
          </a:p>
          <a:p>
            <a:pPr marL="457200" indent="-457200" fontAlgn="auto">
              <a:spcBef>
                <a:spcPts val="600"/>
              </a:spcBef>
              <a:spcAft>
                <a:spcPts val="600"/>
              </a:spcAft>
              <a:buFont typeface="Arial" pitchFamily="34" charset="0"/>
              <a:buChar char="•"/>
              <a:defRPr/>
            </a:pPr>
            <a:r>
              <a:rPr lang="en-US" sz="2800" dirty="0" smtClean="0">
                <a:solidFill>
                  <a:schemeClr val="tx2"/>
                </a:solidFill>
              </a:rPr>
              <a:t>consulte la HDS</a:t>
            </a:r>
          </a:p>
          <a:p>
            <a:pPr marL="457200" indent="-457200" fontAlgn="auto">
              <a:spcBef>
                <a:spcPts val="600"/>
              </a:spcBef>
              <a:spcAft>
                <a:spcPts val="600"/>
              </a:spcAft>
              <a:buFont typeface="Arial" pitchFamily="34" charset="0"/>
              <a:buChar char="•"/>
              <a:defRPr/>
            </a:pPr>
            <a:r>
              <a:rPr lang="en-US" sz="2800" dirty="0" smtClean="0">
                <a:solidFill>
                  <a:schemeClr val="tx2"/>
                </a:solidFill>
              </a:rPr>
              <a:t>proteja a todas las personas presentes</a:t>
            </a:r>
          </a:p>
          <a:p>
            <a:pPr marL="457200" indent="-457200" fontAlgn="auto">
              <a:spcBef>
                <a:spcPts val="600"/>
              </a:spcBef>
              <a:spcAft>
                <a:spcPts val="600"/>
              </a:spcAft>
              <a:buFont typeface="Arial" pitchFamily="34" charset="0"/>
              <a:buChar char="•"/>
              <a:defRPr/>
            </a:pPr>
            <a:r>
              <a:rPr lang="en-US" sz="2800" dirty="0" smtClean="0">
                <a:solidFill>
                  <a:schemeClr val="tx2"/>
                </a:solidFill>
              </a:rPr>
              <a:t>evacúe del área a todas las personas </a:t>
            </a:r>
            <a:r>
              <a:rPr lang="en-US" sz="2800" dirty="0" err="1" smtClean="0">
                <a:solidFill>
                  <a:schemeClr val="tx2"/>
                </a:solidFill>
              </a:rPr>
              <a:t>que</a:t>
            </a:r>
            <a:r>
              <a:rPr lang="en-US" sz="2800" dirty="0" smtClean="0">
                <a:solidFill>
                  <a:schemeClr val="tx2"/>
                </a:solidFill>
              </a:rPr>
              <a:t> no </a:t>
            </a:r>
            <a:r>
              <a:rPr lang="en-US" sz="2800" dirty="0" err="1" smtClean="0">
                <a:solidFill>
                  <a:schemeClr val="tx2"/>
                </a:solidFill>
              </a:rPr>
              <a:t>participan</a:t>
            </a:r>
            <a:r>
              <a:rPr lang="en-US" sz="2800" dirty="0" smtClean="0">
                <a:solidFill>
                  <a:schemeClr val="tx2"/>
                </a:solidFill>
              </a:rPr>
              <a:t> en la limpieza del derrame</a:t>
            </a:r>
          </a:p>
          <a:p>
            <a:pPr marL="457200" indent="-457200" fontAlgn="auto">
              <a:spcBef>
                <a:spcPts val="600"/>
              </a:spcBef>
              <a:spcAft>
                <a:spcPts val="600"/>
              </a:spcAft>
              <a:buFont typeface="Arial" pitchFamily="34" charset="0"/>
              <a:buChar char="•"/>
              <a:defRPr/>
            </a:pPr>
            <a:r>
              <a:rPr lang="en-US" sz="2800" dirty="0" smtClean="0">
                <a:solidFill>
                  <a:schemeClr val="tx2"/>
                </a:solidFill>
              </a:rPr>
              <a:t>use el EPP adecuado en el área de limpieza del derrame</a:t>
            </a:r>
            <a:br>
              <a:rPr lang="en-US" sz="2800" dirty="0" smtClean="0">
                <a:solidFill>
                  <a:schemeClr val="tx2"/>
                </a:solidFill>
              </a:rPr>
            </a:br>
            <a:endParaRPr lang="en-US" sz="2800" dirty="0" smtClean="0">
              <a:solidFill>
                <a:schemeClr val="tx2"/>
              </a:solidFill>
            </a:endParaRPr>
          </a:p>
        </p:txBody>
      </p:sp>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2"/>
          <p:cNvSpPr>
            <a:spLocks noGrp="1" noChangeArrowheads="1"/>
          </p:cNvSpPr>
          <p:nvPr>
            <p:ph type="title"/>
          </p:nvPr>
        </p:nvSpPr>
        <p:spPr>
          <a:xfrm>
            <a:off x="457200" y="218112"/>
            <a:ext cx="8382000" cy="1143000"/>
          </a:xfrm>
        </p:spPr>
        <p:txBody>
          <a:bodyPr lIns="92066" tIns="46034" rIns="92066" bIns="46034"/>
          <a:lstStyle/>
          <a:p>
            <a:pPr fontAlgn="auto">
              <a:lnSpc>
                <a:spcPct val="90000"/>
              </a:lnSpc>
              <a:spcAft>
                <a:spcPts val="0"/>
              </a:spcAft>
              <a:defRPr/>
            </a:pPr>
            <a:r>
              <a:rPr lang="en-US" dirty="0" err="1" smtClean="0">
                <a:solidFill>
                  <a:srgbClr val="093678"/>
                </a:solidFill>
              </a:rPr>
              <a:t>Derrame</a:t>
            </a:r>
            <a:r>
              <a:rPr lang="en-US" dirty="0" smtClean="0">
                <a:solidFill>
                  <a:srgbClr val="093678"/>
                </a:solidFill>
              </a:rPr>
              <a:t> </a:t>
            </a:r>
            <a:r>
              <a:rPr lang="en-US" dirty="0" err="1" smtClean="0">
                <a:solidFill>
                  <a:srgbClr val="093678"/>
                </a:solidFill>
              </a:rPr>
              <a:t>químico</a:t>
            </a:r>
            <a:r>
              <a:rPr lang="en-US" dirty="0" smtClean="0">
                <a:solidFill>
                  <a:srgbClr val="093678"/>
                </a:solidFill>
              </a:rPr>
              <a:t>: </a:t>
            </a:r>
            <a:br>
              <a:rPr lang="en-US" dirty="0" smtClean="0">
                <a:solidFill>
                  <a:srgbClr val="093678"/>
                </a:solidFill>
              </a:rPr>
            </a:br>
            <a:r>
              <a:rPr lang="en-US" dirty="0" smtClean="0">
                <a:solidFill>
                  <a:srgbClr val="093678"/>
                </a:solidFill>
              </a:rPr>
              <a:t>Equipo de protección personal (EPP) </a:t>
            </a:r>
          </a:p>
        </p:txBody>
      </p:sp>
      <p:sp>
        <p:nvSpPr>
          <p:cNvPr id="8195" name="Rectangle 3"/>
          <p:cNvSpPr>
            <a:spLocks noGrp="1" noChangeArrowheads="1"/>
          </p:cNvSpPr>
          <p:nvPr>
            <p:ph idx="1"/>
          </p:nvPr>
        </p:nvSpPr>
        <p:spPr>
          <a:xfrm>
            <a:off x="228600" y="1600200"/>
            <a:ext cx="8229600" cy="4343400"/>
          </a:xfrm>
        </p:spPr>
        <p:txBody>
          <a:bodyPr lIns="92066" tIns="46034" rIns="92066" bIns="46034">
            <a:normAutofit/>
          </a:bodyPr>
          <a:lstStyle/>
          <a:p>
            <a:pPr indent="0" fontAlgn="auto">
              <a:spcBef>
                <a:spcPts val="600"/>
              </a:spcBef>
              <a:spcAft>
                <a:spcPts val="600"/>
              </a:spcAft>
              <a:buFont typeface="Arial"/>
              <a:buNone/>
              <a:defRPr/>
            </a:pPr>
            <a:r>
              <a:rPr lang="en-US" sz="2800" i="1" dirty="0" smtClean="0">
                <a:solidFill>
                  <a:srgbClr val="093678"/>
                </a:solidFill>
              </a:rPr>
              <a:t>Consulte la HDS para obtener la información de EPP para el químico derramado. Un EPP típico durante la limpieza de derrames incluye:</a:t>
            </a:r>
          </a:p>
          <a:p>
            <a:pPr marL="457200" indent="-457200" fontAlgn="auto">
              <a:spcBef>
                <a:spcPts val="600"/>
              </a:spcBef>
              <a:spcAft>
                <a:spcPts val="600"/>
              </a:spcAft>
              <a:buFont typeface="Arial" pitchFamily="34" charset="0"/>
              <a:buChar char="•"/>
              <a:defRPr/>
            </a:pPr>
            <a:r>
              <a:rPr lang="en-US" sz="2600" b="0" dirty="0" smtClean="0">
                <a:solidFill>
                  <a:srgbClr val="093678"/>
                </a:solidFill>
              </a:rPr>
              <a:t>guantes resistentes a los químicos</a:t>
            </a:r>
          </a:p>
          <a:p>
            <a:pPr marL="457200" indent="-457200" fontAlgn="auto">
              <a:spcBef>
                <a:spcPts val="600"/>
              </a:spcBef>
              <a:spcAft>
                <a:spcPts val="600"/>
              </a:spcAft>
              <a:buFont typeface="Arial" pitchFamily="34" charset="0"/>
              <a:buChar char="•"/>
              <a:defRPr/>
            </a:pPr>
            <a:r>
              <a:rPr lang="en-US" sz="2600" b="0" dirty="0" smtClean="0">
                <a:solidFill>
                  <a:srgbClr val="093678"/>
                </a:solidFill>
              </a:rPr>
              <a:t>ropa protectora que cubra la piel</a:t>
            </a:r>
          </a:p>
          <a:p>
            <a:pPr marL="457200" indent="-457200" fontAlgn="auto">
              <a:spcBef>
                <a:spcPts val="600"/>
              </a:spcBef>
              <a:spcAft>
                <a:spcPts val="600"/>
              </a:spcAft>
              <a:buFont typeface="Arial" pitchFamily="34" charset="0"/>
              <a:buChar char="•"/>
              <a:defRPr/>
            </a:pPr>
            <a:r>
              <a:rPr lang="en-US" sz="2600" b="0" dirty="0" smtClean="0">
                <a:solidFill>
                  <a:srgbClr val="093678"/>
                </a:solidFill>
              </a:rPr>
              <a:t>protección para los ojos y un escudo facial si existe el potencial de salpicaduras</a:t>
            </a:r>
          </a:p>
          <a:p>
            <a:pPr marL="457200" indent="-457200" fontAlgn="auto">
              <a:spcBef>
                <a:spcPts val="600"/>
              </a:spcBef>
              <a:spcAft>
                <a:spcPts val="600"/>
              </a:spcAft>
              <a:buFont typeface="Arial" pitchFamily="34" charset="0"/>
              <a:buChar char="•"/>
              <a:defRPr/>
            </a:pPr>
            <a:r>
              <a:rPr lang="en-US" sz="2600" b="0" dirty="0" smtClean="0">
                <a:solidFill>
                  <a:srgbClr val="093678"/>
                </a:solidFill>
              </a:rPr>
              <a:t>podría requerirse protección respiratoria</a:t>
            </a:r>
          </a:p>
        </p:txBody>
      </p:sp>
    </p:spTree>
  </p:cSld>
  <p:clrMapOvr>
    <a:masterClrMapping/>
  </p:clrMapOvr>
  <p:transition/>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Lst>
</file>

<file path=ppt/theme/theme1.xml><?xml version="1.0" encoding="utf-8"?>
<a:theme xmlns:a="http://schemas.openxmlformats.org/drawingml/2006/main" name="ACC LP Training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1_ACC LP Training 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5D95C998C3C55B4A96FDB76C909D6563" ma:contentTypeVersion="3" ma:contentTypeDescription="Create a new document." ma:contentTypeScope="" ma:versionID="b97bf3ce735f0cd7e574b683ef47807a">
  <xsd:schema xmlns:xsd="http://www.w3.org/2001/XMLSchema" xmlns:xs="http://www.w3.org/2001/XMLSchema" xmlns:p="http://schemas.microsoft.com/office/2006/metadata/properties" xmlns:ns2="98c9955d-c5c3-4a5b-96fd-b76c909d6563" targetNamespace="http://schemas.microsoft.com/office/2006/metadata/properties" ma:root="true" ma:fieldsID="53ec610432e2d7d00c11c71d076612a3" ns2:_="">
    <xsd:import namespace="98c9955d-c5c3-4a5b-96fd-b76c909d6563"/>
    <xsd:element name="properties">
      <xsd:complexType>
        <xsd:sequence>
          <xsd:element name="documentManagement">
            <xsd:complexType>
              <xsd:all>
                <xsd:element ref="ns2:ReceivedTime" minOccurs="0"/>
                <xsd:element ref="ns2:From" minOccurs="0"/>
                <xsd:element ref="ns2:Recipie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8c9955d-c5c3-4a5b-96fd-b76c909d6563" elementFormDefault="qualified">
    <xsd:import namespace="http://schemas.microsoft.com/office/2006/documentManagement/types"/>
    <xsd:import namespace="http://schemas.microsoft.com/office/infopath/2007/PartnerControls"/>
    <xsd:element name="ReceivedTime" ma:index="8" nillable="true" ma:displayName="ReceivedTime" ma:internalName="ReceivedTime">
      <xsd:simpleType>
        <xsd:restriction base="dms:DateTime"/>
      </xsd:simpleType>
    </xsd:element>
    <xsd:element name="From" ma:index="9" nillable="true" ma:displayName="From" ma:internalName="From">
      <xsd:simpleType>
        <xsd:restriction base="dms:Text"/>
      </xsd:simpleType>
    </xsd:element>
    <xsd:element name="Recipients" ma:index="10" nillable="true" ma:displayName="Recipients" ma:internalName="Recipients">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documentManagement>
    <Recipients xmlns="98c9955d-c5c3-4a5b-96fd-b76c909d6563" xsi:nil="true"/>
    <ReceivedTime xmlns="98c9955d-c5c3-4a5b-96fd-b76c909d6563" xsi:nil="true"/>
    <From xmlns="98c9955d-c5c3-4a5b-96fd-b76c909d6563" xsi:nil="true"/>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AB02713-37CA-4253-82C5-05D5DDAF86C7}">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98c9955d-c5c3-4a5b-96fd-b76c909d656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3DCAACD-B4E1-4712-8DB9-2A45B07CA8E7}">
  <ds:schemaRefs>
    <ds:schemaRef ds:uri="http://purl.org/dc/elements/1.1/"/>
    <ds:schemaRef ds:uri="http://purl.org/dc/terms/"/>
    <ds:schemaRef ds:uri="http://schemas.openxmlformats.org/package/2006/metadata/core-properties"/>
    <ds:schemaRef ds:uri="http://purl.org/dc/dcmitype/"/>
    <ds:schemaRef ds:uri="http://www.w3.org/XML/1998/namespace"/>
    <ds:schemaRef ds:uri="98c9955d-c5c3-4a5b-96fd-b76c909d6563"/>
    <ds:schemaRef ds:uri="http://schemas.microsoft.com/office/2006/documentManagement/types"/>
    <ds:schemaRef ds:uri="http://schemas.microsoft.com/office/infopath/2007/PartnerControls"/>
    <ds:schemaRef ds:uri="http://schemas.microsoft.com/office/2006/metadata/properties"/>
  </ds:schemaRefs>
</ds:datastoreItem>
</file>

<file path=customXml/itemProps3.xml><?xml version="1.0" encoding="utf-8"?>
<ds:datastoreItem xmlns:ds="http://schemas.openxmlformats.org/officeDocument/2006/customXml" ds:itemID="{4B605F83-0E2E-4298-A67A-18FD353A2399}">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ACC LP Training template</Template>
  <TotalTime>954</TotalTime>
  <Words>1424</Words>
  <Application>Microsoft Office PowerPoint</Application>
  <PresentationFormat>On-screen Show (4:3)</PresentationFormat>
  <Paragraphs>160</Paragraphs>
  <Slides>17</Slides>
  <Notes>16</Notes>
  <HiddenSlides>0</HiddenSlides>
  <MMClips>0</MMClips>
  <ScaleCrop>false</ScaleCrop>
  <HeadingPairs>
    <vt:vector size="4" baseType="variant">
      <vt:variant>
        <vt:lpstr>Theme</vt:lpstr>
      </vt:variant>
      <vt:variant>
        <vt:i4>2</vt:i4>
      </vt:variant>
      <vt:variant>
        <vt:lpstr>Slide Titles</vt:lpstr>
      </vt:variant>
      <vt:variant>
        <vt:i4>17</vt:i4>
      </vt:variant>
    </vt:vector>
  </HeadingPairs>
  <TitlesOfParts>
    <vt:vector size="19" baseType="lpstr">
      <vt:lpstr>ACC LP Training template</vt:lpstr>
      <vt:lpstr>1_ACC LP Training template</vt:lpstr>
      <vt:lpstr>PowerPoint Presentation</vt:lpstr>
      <vt:lpstr>Disclaimer</vt:lpstr>
      <vt:lpstr>Bienvenido a la Unidad 12</vt:lpstr>
      <vt:lpstr>Contención de derrames </vt:lpstr>
      <vt:lpstr>¿Qué debería hacer si hay un derrame?</vt:lpstr>
      <vt:lpstr>Hojas de Datos de Seguridad (HDS)</vt:lpstr>
      <vt:lpstr>Implemente un plan de limpieza de derrames</vt:lpstr>
      <vt:lpstr>Derrame químico: protección</vt:lpstr>
      <vt:lpstr>Derrame químico:  Equipo de protección personal (EPP) </vt:lpstr>
      <vt:lpstr>Consideraciones para la limpieza de derrames pequeños</vt:lpstr>
      <vt:lpstr>Unidad 12 Resumen</vt:lpstr>
      <vt:lpstr>Unidad 12 Repaso</vt:lpstr>
      <vt:lpstr>Unidad 12: P1 Revisión</vt:lpstr>
      <vt:lpstr>Unidad 12: P1 Revisión</vt:lpstr>
      <vt:lpstr>Unidad 12: P2 Revisión</vt:lpstr>
      <vt:lpstr>Unidad 12: P2 Revisión</vt:lpstr>
      <vt:lpstr>Unidad 12 Completada</vt:lpstr>
    </vt:vector>
  </TitlesOfParts>
  <Company>American Chemistry Counsil</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N. Candelori</dc:creator>
  <cp:lastModifiedBy>Vosburgh, Linda - OSHA</cp:lastModifiedBy>
  <cp:revision>230</cp:revision>
  <dcterms:created xsi:type="dcterms:W3CDTF">2012-09-19T17:36:00Z</dcterms:created>
  <dcterms:modified xsi:type="dcterms:W3CDTF">2014-06-19T16:05:21Z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SPSDescription">
    <vt:lpwstr/>
  </property>
  <property fmtid="{D5CDD505-2E9C-101B-9397-08002B2CF9AE}" pid="3" name="Owner">
    <vt:lpwstr>Jude Philipps</vt:lpwstr>
  </property>
  <property fmtid="{D5CDD505-2E9C-101B-9397-08002B2CF9AE}" pid="4" name="Status">
    <vt:lpwstr>Final</vt:lpwstr>
  </property>
  <property fmtid="{D5CDD505-2E9C-101B-9397-08002B2CF9AE}" pid="5" name="ContentTypeId">
    <vt:lpwstr>0x0101005D95C998C3C55B4A96FDB76C909D6563</vt:lpwstr>
  </property>
</Properties>
</file>