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4"/>
    <p:sldMasterId id="2147483715" r:id="rId5"/>
    <p:sldMasterId id="2147483747" r:id="rId6"/>
  </p:sldMasterIdLst>
  <p:notesMasterIdLst>
    <p:notesMasterId r:id="rId25"/>
  </p:notesMasterIdLst>
  <p:handoutMasterIdLst>
    <p:handoutMasterId r:id="rId26"/>
  </p:handoutMasterIdLst>
  <p:sldIdLst>
    <p:sldId id="316" r:id="rId7"/>
    <p:sldId id="324" r:id="rId8"/>
    <p:sldId id="284" r:id="rId9"/>
    <p:sldId id="285" r:id="rId10"/>
    <p:sldId id="308" r:id="rId11"/>
    <p:sldId id="288" r:id="rId12"/>
    <p:sldId id="287" r:id="rId13"/>
    <p:sldId id="289" r:id="rId14"/>
    <p:sldId id="317" r:id="rId15"/>
    <p:sldId id="294" r:id="rId16"/>
    <p:sldId id="295" r:id="rId17"/>
    <p:sldId id="318" r:id="rId18"/>
    <p:sldId id="319" r:id="rId19"/>
    <p:sldId id="320" r:id="rId20"/>
    <p:sldId id="321" r:id="rId21"/>
    <p:sldId id="322" r:id="rId22"/>
    <p:sldId id="323" r:id="rId23"/>
    <p:sldId id="302" r:id="rId24"/>
  </p:sldIdLst>
  <p:sldSz cx="9144000" cy="6858000" type="screen4x3"/>
  <p:notesSz cx="7315200" cy="9601200"/>
  <p:custDataLst>
    <p:tags r:id="rId27"/>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el" initials="D"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a:srgbClr val="BCD5FA"/>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03" autoAdjust="0"/>
    <p:restoredTop sz="76500" autoAdjust="0"/>
  </p:normalViewPr>
  <p:slideViewPr>
    <p:cSldViewPr>
      <p:cViewPr varScale="1">
        <p:scale>
          <a:sx n="67" d="100"/>
          <a:sy n="67" d="100"/>
        </p:scale>
        <p:origin x="-183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ags" Target="tags/tag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647506-B2B2-4EAD-BB61-4D27982439A2}" type="doc">
      <dgm:prSet loTypeId="urn:microsoft.com/office/officeart/2005/8/layout/hProcess9" loCatId="process" qsTypeId="urn:microsoft.com/office/officeart/2005/8/quickstyle/simple1#2" qsCatId="simple" csTypeId="urn:microsoft.com/office/officeart/2005/8/colors/accent2_2" csCatId="accent2" phldr="1"/>
      <dgm:spPr/>
    </dgm:pt>
    <dgm:pt modelId="{684E3003-B184-4E66-A959-5A028427ABDF}">
      <dgm:prSet phldrT="[Text]"/>
      <dgm:spPr>
        <a:solidFill>
          <a:srgbClr val="093678"/>
        </a:solidFill>
      </dgm:spPr>
      <dgm:t>
        <a:bodyPr/>
        <a:lstStyle/>
        <a:p>
          <a:r>
            <a:rPr lang="en-US" dirty="0" smtClean="0"/>
            <a:t>Del conocimiento</a:t>
          </a:r>
          <a:endParaRPr lang="en-US" dirty="0"/>
        </a:p>
      </dgm:t>
    </dgm:pt>
    <dgm:pt modelId="{2B74CC15-2454-44DC-AE48-F658979D16F4}" type="parTrans" cxnId="{84C29B3D-800C-476A-B787-4E7549119B04}">
      <dgm:prSet/>
      <dgm:spPr/>
      <dgm:t>
        <a:bodyPr/>
        <a:lstStyle/>
        <a:p>
          <a:endParaRPr lang="en-US"/>
        </a:p>
      </dgm:t>
    </dgm:pt>
    <dgm:pt modelId="{C9F7111F-CC73-48D7-BCED-996743A49D47}" type="sibTrans" cxnId="{84C29B3D-800C-476A-B787-4E7549119B04}">
      <dgm:prSet/>
      <dgm:spPr/>
      <dgm:t>
        <a:bodyPr/>
        <a:lstStyle/>
        <a:p>
          <a:endParaRPr lang="en-US"/>
        </a:p>
      </dgm:t>
    </dgm:pt>
    <dgm:pt modelId="{5025C9B6-8B28-4C0E-945C-C733E3E189A2}">
      <dgm:prSet phldrT="[Text]"/>
      <dgm:spPr>
        <a:solidFill>
          <a:srgbClr val="093678"/>
        </a:solidFill>
      </dgm:spPr>
      <dgm:t>
        <a:bodyPr/>
        <a:lstStyle/>
        <a:p>
          <a:r>
            <a:rPr lang="en-US" dirty="0" smtClean="0"/>
            <a:t>a la</a:t>
          </a:r>
          <a:endParaRPr lang="en-US" dirty="0"/>
        </a:p>
      </dgm:t>
    </dgm:pt>
    <dgm:pt modelId="{939DE8E9-C817-4085-ABB3-1A35573AD32E}" type="parTrans" cxnId="{598C8A68-0259-4DD7-9C54-D2F1E6BDD7FB}">
      <dgm:prSet/>
      <dgm:spPr/>
      <dgm:t>
        <a:bodyPr/>
        <a:lstStyle/>
        <a:p>
          <a:endParaRPr lang="en-US"/>
        </a:p>
      </dgm:t>
    </dgm:pt>
    <dgm:pt modelId="{AB099C59-D2D3-417B-940A-740CFE3305CD}" type="sibTrans" cxnId="{598C8A68-0259-4DD7-9C54-D2F1E6BDD7FB}">
      <dgm:prSet/>
      <dgm:spPr/>
      <dgm:t>
        <a:bodyPr/>
        <a:lstStyle/>
        <a:p>
          <a:endParaRPr lang="en-US"/>
        </a:p>
      </dgm:t>
    </dgm:pt>
    <dgm:pt modelId="{CFCF6060-06E9-4EC1-AF27-C45558EFD2E0}">
      <dgm:prSet phldrT="[Text]"/>
      <dgm:spPr>
        <a:solidFill>
          <a:srgbClr val="093678"/>
        </a:solidFill>
      </dgm:spPr>
      <dgm:t>
        <a:bodyPr/>
        <a:lstStyle/>
        <a:p>
          <a:r>
            <a:rPr lang="en-US" dirty="0" smtClean="0"/>
            <a:t>acción</a:t>
          </a:r>
          <a:endParaRPr lang="en-US" dirty="0"/>
        </a:p>
      </dgm:t>
    </dgm:pt>
    <dgm:pt modelId="{0F23EB55-FBC4-4B19-85B0-A5EEB7E0FE7C}" type="parTrans" cxnId="{8616BFC6-7B5C-4BE1-9844-365CEEDE902B}">
      <dgm:prSet/>
      <dgm:spPr/>
      <dgm:t>
        <a:bodyPr/>
        <a:lstStyle/>
        <a:p>
          <a:endParaRPr lang="en-US"/>
        </a:p>
      </dgm:t>
    </dgm:pt>
    <dgm:pt modelId="{8919BFBC-3334-4A4D-8980-5E039BD17D71}" type="sibTrans" cxnId="{8616BFC6-7B5C-4BE1-9844-365CEEDE902B}">
      <dgm:prSet/>
      <dgm:spPr/>
      <dgm:t>
        <a:bodyPr/>
        <a:lstStyle/>
        <a:p>
          <a:endParaRPr lang="en-US"/>
        </a:p>
      </dgm:t>
    </dgm:pt>
    <dgm:pt modelId="{4D339F2D-3F39-4A10-AAED-5FA31BE3C197}" type="pres">
      <dgm:prSet presAssocID="{11647506-B2B2-4EAD-BB61-4D27982439A2}" presName="CompostProcess" presStyleCnt="0">
        <dgm:presLayoutVars>
          <dgm:dir/>
          <dgm:resizeHandles val="exact"/>
        </dgm:presLayoutVars>
      </dgm:prSet>
      <dgm:spPr/>
    </dgm:pt>
    <dgm:pt modelId="{4521D855-2662-4381-91D4-69A4875763E3}" type="pres">
      <dgm:prSet presAssocID="{11647506-B2B2-4EAD-BB61-4D27982439A2}" presName="arrow" presStyleLbl="bgShp" presStyleIdx="0" presStyleCnt="1"/>
      <dgm:spPr>
        <a:solidFill>
          <a:srgbClr val="BCD5FA"/>
        </a:solidFill>
      </dgm:spPr>
    </dgm:pt>
    <dgm:pt modelId="{F2F7C1D0-38A7-46F2-96E4-0991EBEE0CCE}" type="pres">
      <dgm:prSet presAssocID="{11647506-B2B2-4EAD-BB61-4D27982439A2}" presName="linearProcess" presStyleCnt="0"/>
      <dgm:spPr/>
    </dgm:pt>
    <dgm:pt modelId="{197C93C1-87CF-4EA5-A843-A86CF5A5925E}" type="pres">
      <dgm:prSet presAssocID="{684E3003-B184-4E66-A959-5A028427ABDF}" presName="textNode" presStyleLbl="node1" presStyleIdx="0" presStyleCnt="3">
        <dgm:presLayoutVars>
          <dgm:bulletEnabled val="1"/>
        </dgm:presLayoutVars>
      </dgm:prSet>
      <dgm:spPr/>
      <dgm:t>
        <a:bodyPr/>
        <a:lstStyle/>
        <a:p>
          <a:endParaRPr lang="en-US"/>
        </a:p>
      </dgm:t>
    </dgm:pt>
    <dgm:pt modelId="{52A5E0C4-801A-429D-BD69-50A3836421C1}" type="pres">
      <dgm:prSet presAssocID="{C9F7111F-CC73-48D7-BCED-996743A49D47}" presName="sibTrans" presStyleCnt="0"/>
      <dgm:spPr/>
    </dgm:pt>
    <dgm:pt modelId="{6EC47406-4DCB-44AC-A79C-285B21A34063}" type="pres">
      <dgm:prSet presAssocID="{5025C9B6-8B28-4C0E-945C-C733E3E189A2}" presName="textNode" presStyleLbl="node1" presStyleIdx="1" presStyleCnt="3">
        <dgm:presLayoutVars>
          <dgm:bulletEnabled val="1"/>
        </dgm:presLayoutVars>
      </dgm:prSet>
      <dgm:spPr/>
      <dgm:t>
        <a:bodyPr/>
        <a:lstStyle/>
        <a:p>
          <a:endParaRPr lang="en-US"/>
        </a:p>
      </dgm:t>
    </dgm:pt>
    <dgm:pt modelId="{E656EA29-4CF4-427A-AB9B-BF6D46CC635B}" type="pres">
      <dgm:prSet presAssocID="{AB099C59-D2D3-417B-940A-740CFE3305CD}" presName="sibTrans" presStyleCnt="0"/>
      <dgm:spPr/>
    </dgm:pt>
    <dgm:pt modelId="{6AC2D80E-6CCF-476A-ACAE-BD7CEBC6EA53}" type="pres">
      <dgm:prSet presAssocID="{CFCF6060-06E9-4EC1-AF27-C45558EFD2E0}" presName="textNode" presStyleLbl="node1" presStyleIdx="2" presStyleCnt="3">
        <dgm:presLayoutVars>
          <dgm:bulletEnabled val="1"/>
        </dgm:presLayoutVars>
      </dgm:prSet>
      <dgm:spPr/>
      <dgm:t>
        <a:bodyPr/>
        <a:lstStyle/>
        <a:p>
          <a:endParaRPr lang="en-US"/>
        </a:p>
      </dgm:t>
    </dgm:pt>
  </dgm:ptLst>
  <dgm:cxnLst>
    <dgm:cxn modelId="{F8CE1350-CD09-40B0-B486-4231E391A6B2}" type="presOf" srcId="{5025C9B6-8B28-4C0E-945C-C733E3E189A2}" destId="{6EC47406-4DCB-44AC-A79C-285B21A34063}" srcOrd="0" destOrd="0" presId="urn:microsoft.com/office/officeart/2005/8/layout/hProcess9"/>
    <dgm:cxn modelId="{8616BFC6-7B5C-4BE1-9844-365CEEDE902B}" srcId="{11647506-B2B2-4EAD-BB61-4D27982439A2}" destId="{CFCF6060-06E9-4EC1-AF27-C45558EFD2E0}" srcOrd="2" destOrd="0" parTransId="{0F23EB55-FBC4-4B19-85B0-A5EEB7E0FE7C}" sibTransId="{8919BFBC-3334-4A4D-8980-5E039BD17D71}"/>
    <dgm:cxn modelId="{84C29B3D-800C-476A-B787-4E7549119B04}" srcId="{11647506-B2B2-4EAD-BB61-4D27982439A2}" destId="{684E3003-B184-4E66-A959-5A028427ABDF}" srcOrd="0" destOrd="0" parTransId="{2B74CC15-2454-44DC-AE48-F658979D16F4}" sibTransId="{C9F7111F-CC73-48D7-BCED-996743A49D47}"/>
    <dgm:cxn modelId="{13C307FE-6E79-46B5-A0A4-E26F3EA7A32E}" type="presOf" srcId="{11647506-B2B2-4EAD-BB61-4D27982439A2}" destId="{4D339F2D-3F39-4A10-AAED-5FA31BE3C197}" srcOrd="0" destOrd="0" presId="urn:microsoft.com/office/officeart/2005/8/layout/hProcess9"/>
    <dgm:cxn modelId="{725CF147-B5F1-4737-80B1-BD30E204047D}" type="presOf" srcId="{CFCF6060-06E9-4EC1-AF27-C45558EFD2E0}" destId="{6AC2D80E-6CCF-476A-ACAE-BD7CEBC6EA53}" srcOrd="0" destOrd="0" presId="urn:microsoft.com/office/officeart/2005/8/layout/hProcess9"/>
    <dgm:cxn modelId="{598C8A68-0259-4DD7-9C54-D2F1E6BDD7FB}" srcId="{11647506-B2B2-4EAD-BB61-4D27982439A2}" destId="{5025C9B6-8B28-4C0E-945C-C733E3E189A2}" srcOrd="1" destOrd="0" parTransId="{939DE8E9-C817-4085-ABB3-1A35573AD32E}" sibTransId="{AB099C59-D2D3-417B-940A-740CFE3305CD}"/>
    <dgm:cxn modelId="{3D58E801-B393-4F1C-83F8-3C7E51F7AF71}" type="presOf" srcId="{684E3003-B184-4E66-A959-5A028427ABDF}" destId="{197C93C1-87CF-4EA5-A843-A86CF5A5925E}" srcOrd="0" destOrd="0" presId="urn:microsoft.com/office/officeart/2005/8/layout/hProcess9"/>
    <dgm:cxn modelId="{3BB86C9C-32AE-4D0F-A59E-9394631E355A}" type="presParOf" srcId="{4D339F2D-3F39-4A10-AAED-5FA31BE3C197}" destId="{4521D855-2662-4381-91D4-69A4875763E3}" srcOrd="0" destOrd="0" presId="urn:microsoft.com/office/officeart/2005/8/layout/hProcess9"/>
    <dgm:cxn modelId="{13AFD48F-1E47-4261-8A88-AEF1FDFAB63B}" type="presParOf" srcId="{4D339F2D-3F39-4A10-AAED-5FA31BE3C197}" destId="{F2F7C1D0-38A7-46F2-96E4-0991EBEE0CCE}" srcOrd="1" destOrd="0" presId="urn:microsoft.com/office/officeart/2005/8/layout/hProcess9"/>
    <dgm:cxn modelId="{BE2EA8BE-0CC2-4355-9695-5C5307876981}" type="presParOf" srcId="{F2F7C1D0-38A7-46F2-96E4-0991EBEE0CCE}" destId="{197C93C1-87CF-4EA5-A843-A86CF5A5925E}" srcOrd="0" destOrd="0" presId="urn:microsoft.com/office/officeart/2005/8/layout/hProcess9"/>
    <dgm:cxn modelId="{C9187132-5F71-4A5A-B3AD-EF67B0BAEF58}" type="presParOf" srcId="{F2F7C1D0-38A7-46F2-96E4-0991EBEE0CCE}" destId="{52A5E0C4-801A-429D-BD69-50A3836421C1}" srcOrd="1" destOrd="0" presId="urn:microsoft.com/office/officeart/2005/8/layout/hProcess9"/>
    <dgm:cxn modelId="{721F4452-F1B7-4B7F-9402-3514C978FE02}" type="presParOf" srcId="{F2F7C1D0-38A7-46F2-96E4-0991EBEE0CCE}" destId="{6EC47406-4DCB-44AC-A79C-285B21A34063}" srcOrd="2" destOrd="0" presId="urn:microsoft.com/office/officeart/2005/8/layout/hProcess9"/>
    <dgm:cxn modelId="{9F7B6F5C-6238-4FC6-B696-B99AD6BF9B5F}" type="presParOf" srcId="{F2F7C1D0-38A7-46F2-96E4-0991EBEE0CCE}" destId="{E656EA29-4CF4-427A-AB9B-BF6D46CC635B}" srcOrd="3" destOrd="0" presId="urn:microsoft.com/office/officeart/2005/8/layout/hProcess9"/>
    <dgm:cxn modelId="{7ADF44FD-F114-4217-877F-AF96E5E61615}" type="presParOf" srcId="{F2F7C1D0-38A7-46F2-96E4-0991EBEE0CCE}" destId="{6AC2D80E-6CCF-476A-ACAE-BD7CEBC6EA5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1D855-2662-4381-91D4-69A4875763E3}">
      <dsp:nvSpPr>
        <dsp:cNvPr id="0" name=""/>
        <dsp:cNvSpPr/>
      </dsp:nvSpPr>
      <dsp:spPr>
        <a:xfrm>
          <a:off x="457199" y="0"/>
          <a:ext cx="5181600" cy="4064000"/>
        </a:xfrm>
        <a:prstGeom prst="rightArrow">
          <a:avLst/>
        </a:prstGeom>
        <a:solidFill>
          <a:srgbClr val="BCD5FA"/>
        </a:solidFill>
        <a:ln>
          <a:noFill/>
        </a:ln>
        <a:effectLst/>
      </dsp:spPr>
      <dsp:style>
        <a:lnRef idx="0">
          <a:scrgbClr r="0" g="0" b="0"/>
        </a:lnRef>
        <a:fillRef idx="1">
          <a:scrgbClr r="0" g="0" b="0"/>
        </a:fillRef>
        <a:effectRef idx="0">
          <a:scrgbClr r="0" g="0" b="0"/>
        </a:effectRef>
        <a:fontRef idx="minor"/>
      </dsp:style>
    </dsp:sp>
    <dsp:sp modelId="{197C93C1-87CF-4EA5-A843-A86CF5A5925E}">
      <dsp:nvSpPr>
        <dsp:cNvPr id="0" name=""/>
        <dsp:cNvSpPr/>
      </dsp:nvSpPr>
      <dsp:spPr>
        <a:xfrm>
          <a:off x="6548"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Del conocimiento</a:t>
          </a:r>
          <a:endParaRPr lang="en-US" sz="2300" kern="1200" dirty="0"/>
        </a:p>
      </dsp:txBody>
      <dsp:txXfrm>
        <a:off x="85903" y="1298554"/>
        <a:ext cx="1803440" cy="1466890"/>
      </dsp:txXfrm>
    </dsp:sp>
    <dsp:sp modelId="{6EC47406-4DCB-44AC-A79C-285B21A34063}">
      <dsp:nvSpPr>
        <dsp:cNvPr id="0" name=""/>
        <dsp:cNvSpPr/>
      </dsp:nvSpPr>
      <dsp:spPr>
        <a:xfrm>
          <a:off x="2066925"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 la</a:t>
          </a:r>
          <a:endParaRPr lang="en-US" sz="2300" kern="1200" dirty="0"/>
        </a:p>
      </dsp:txBody>
      <dsp:txXfrm>
        <a:off x="2146280" y="1298554"/>
        <a:ext cx="1803440" cy="1466890"/>
      </dsp:txXfrm>
    </dsp:sp>
    <dsp:sp modelId="{6AC2D80E-6CCF-476A-ACAE-BD7CEBC6EA53}">
      <dsp:nvSpPr>
        <dsp:cNvPr id="0" name=""/>
        <dsp:cNvSpPr/>
      </dsp:nvSpPr>
      <dsp:spPr>
        <a:xfrm>
          <a:off x="4127301"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acción</a:t>
          </a:r>
          <a:endParaRPr lang="en-US" sz="2300" kern="1200" dirty="0"/>
        </a:p>
      </dsp:txBody>
      <dsp:txXfrm>
        <a:off x="4206656" y="1298554"/>
        <a:ext cx="1803440"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F8540DBA-452B-4458-9219-C0ED9550E347}" type="datetimeFigureOut">
              <a:rPr lang="en-US" smtClean="0"/>
              <a:pPr/>
              <a:t>6/19/2014</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6DA548C2-0669-4244-9D80-55D7950EB705}" type="slidenum">
              <a:rPr lang="en-US" smtClean="0"/>
              <a:pPr/>
              <a:t>‹#›</a:t>
            </a:fld>
            <a:endParaRPr lang="en-US"/>
          </a:p>
        </p:txBody>
      </p:sp>
    </p:spTree>
    <p:extLst>
      <p:ext uri="{BB962C8B-B14F-4D97-AF65-F5344CB8AC3E}">
        <p14:creationId xmlns:p14="http://schemas.microsoft.com/office/powerpoint/2010/main" val="2803581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5747" tIns="47873" rIns="95747" bIns="47873" rtlCol="0"/>
          <a:lstStyle>
            <a:lvl1pPr algn="l">
              <a:defRPr sz="1300">
                <a:latin typeface="Arial" pitchFamily="34" charset="0"/>
                <a:cs typeface="+mn-cs"/>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5747" tIns="47873" rIns="95747" bIns="47873" rtlCol="0"/>
          <a:lstStyle>
            <a:lvl1pPr algn="r">
              <a:defRPr sz="1300">
                <a:latin typeface="Arial" pitchFamily="34" charset="0"/>
                <a:cs typeface="+mn-cs"/>
              </a:defRPr>
            </a:lvl1pPr>
          </a:lstStyle>
          <a:p>
            <a:pPr>
              <a:defRPr/>
            </a:pPr>
            <a:fld id="{CDFF7601-3A4D-464F-A5F2-3B816CD87A58}" type="datetimeFigureOut">
              <a:rPr lang="en-US"/>
              <a:pPr>
                <a:defRPr/>
              </a:pPr>
              <a:t>6/19/2014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5747" tIns="47873" rIns="95747" bIns="47873" rtlCol="0" anchor="ctr"/>
          <a:lstStyle/>
          <a:p>
            <a:pPr lvl="0"/>
            <a:endParaRPr lang="en-US" noProof="0" smtClean="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5747" tIns="47873" rIns="95747" bIns="4787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5747" tIns="47873" rIns="95747" bIns="47873" rtlCol="0" anchor="b"/>
          <a:lstStyle>
            <a:lvl1pPr algn="l">
              <a:defRPr sz="1300">
                <a:latin typeface="Arial"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5747" tIns="47873" rIns="95747" bIns="47873" rtlCol="0" anchor="b"/>
          <a:lstStyle>
            <a:lvl1pPr algn="r">
              <a:defRPr sz="1300">
                <a:latin typeface="Arial" pitchFamily="34" charset="0"/>
                <a:cs typeface="+mn-cs"/>
              </a:defRPr>
            </a:lvl1pPr>
          </a:lstStyle>
          <a:p>
            <a:pPr>
              <a:defRPr/>
            </a:pPr>
            <a:fld id="{D0ED4D9C-8185-49E3-A892-91BAA8CBA3CE}" type="slidenum">
              <a:rPr lang="en-US"/>
              <a:pPr>
                <a:defRPr/>
              </a:pPr>
              <a:t>‹#›</a:t>
            </a:fld>
            <a:endParaRPr lang="en-US"/>
          </a:p>
        </p:txBody>
      </p:sp>
    </p:spTree>
    <p:extLst>
      <p:ext uri="{BB962C8B-B14F-4D97-AF65-F5344CB8AC3E}">
        <p14:creationId xmlns:p14="http://schemas.microsoft.com/office/powerpoint/2010/main" val="28903279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pPr>
              <a:buFont typeface="Wingdings" pitchFamily="2" charset="2"/>
              <a:buNone/>
            </a:pPr>
            <a:r>
              <a:rPr lang="en-US" dirty="0" smtClean="0"/>
              <a:t>Ahora a poner sus conocimientos en acción.</a:t>
            </a:r>
          </a:p>
          <a:p>
            <a:endParaRPr lang="en-US" dirty="0" smtClean="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ECF6E17-C8D6-4205-AB46-D58D3A19F828}" type="slidenum">
              <a:rPr lang="de-DE" smtClean="0">
                <a:latin typeface="Arial" charset="0"/>
              </a:rPr>
              <a:pPr>
                <a:defRPr/>
              </a:pPr>
              <a:t>11</a:t>
            </a:fld>
            <a:endParaRPr lang="de-DE"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r>
              <a:rPr lang="en-US" sz="1300" dirty="0" smtClean="0">
                <a:ea typeface="Trebuchet MS" pitchFamily="34" charset="0"/>
                <a:cs typeface="Trebuchet MS" pitchFamily="34" charset="0"/>
              </a:rPr>
              <a:t>La siguiente declaración </a:t>
            </a:r>
            <a:r>
              <a:rPr lang="en-US" sz="1300" u="none" dirty="0" smtClean="0">
                <a:ea typeface="Trebuchet MS" pitchFamily="34" charset="0"/>
                <a:cs typeface="Trebuchet MS" pitchFamily="34" charset="0"/>
              </a:rPr>
              <a:t>sobre el almacenamiento de latas/cilindros SPF de baja presión es</a:t>
            </a:r>
            <a:r>
              <a:rPr lang="en-US" sz="1300" u="sng" dirty="0" smtClean="0">
                <a:ea typeface="Trebuchet MS" pitchFamily="34" charset="0"/>
                <a:cs typeface="Trebuchet MS" pitchFamily="34" charset="0"/>
              </a:rPr>
              <a:t> verídica</a:t>
            </a:r>
            <a:r>
              <a:rPr lang="en-US" sz="1300" dirty="0" smtClean="0">
                <a:ea typeface="Trebuchet MS" pitchFamily="34" charset="0"/>
                <a:cs typeface="Trebuchet MS" pitchFamily="34" charset="0"/>
              </a:rPr>
              <a:t> </a:t>
            </a:r>
            <a:r>
              <a:rPr lang="en-US" sz="1300" u="none" dirty="0" smtClean="0">
                <a:ea typeface="Trebuchet MS" pitchFamily="34" charset="0"/>
                <a:cs typeface="Trebuchet MS" pitchFamily="34" charset="0"/>
              </a:rPr>
              <a:t>con la </a:t>
            </a:r>
            <a:r>
              <a:rPr lang="en-US" sz="1300" u="sng" dirty="0" smtClean="0">
                <a:ea typeface="Trebuchet MS" pitchFamily="34" charset="0"/>
                <a:cs typeface="Trebuchet MS" pitchFamily="34" charset="0"/>
              </a:rPr>
              <a:t>excepción</a:t>
            </a:r>
            <a:r>
              <a:rPr lang="en-US" sz="1300" u="none" dirty="0" smtClean="0">
                <a:ea typeface="Trebuchet MS" pitchFamily="34" charset="0"/>
                <a:cs typeface="Trebuchet MS" pitchFamily="34" charset="0"/>
              </a:rPr>
              <a:t> de: </a:t>
            </a:r>
          </a:p>
          <a:p>
            <a:endParaRPr lang="en-US" sz="1300" dirty="0" smtClean="0">
              <a:ea typeface="Trebuchet MS" pitchFamily="34" charset="0"/>
              <a:cs typeface="Trebuchet MS" pitchFamily="34" charset="0"/>
            </a:endParaRPr>
          </a:p>
          <a:p>
            <a:pPr marL="239367" indent="-239367">
              <a:buAutoNum type="alphaUcPeriod"/>
            </a:pPr>
            <a:r>
              <a:rPr lang="en-US" sz="1300" dirty="0" err="1" smtClean="0">
                <a:ea typeface="Trebuchet MS" pitchFamily="34" charset="0"/>
                <a:cs typeface="Trebuchet MS" pitchFamily="34" charset="0"/>
              </a:rPr>
              <a:t>Almacene</a:t>
            </a:r>
            <a:r>
              <a:rPr lang="en-US" sz="1300" dirty="0" smtClean="0">
                <a:ea typeface="Trebuchet MS" pitchFamily="34" charset="0"/>
                <a:cs typeface="Trebuchet MS" pitchFamily="34" charset="0"/>
              </a:rPr>
              <a:t> a temperaturas que corresponden con las instrucciones del fabricante.</a:t>
            </a:r>
          </a:p>
          <a:p>
            <a:pPr marL="239367" indent="-239367">
              <a:buAutoNum type="alphaUcPeriod"/>
            </a:pPr>
            <a:r>
              <a:rPr lang="en-US" sz="1300" dirty="0" smtClean="0">
                <a:ea typeface="Trebuchet MS" pitchFamily="34" charset="0"/>
                <a:cs typeface="Trebuchet MS" pitchFamily="34" charset="0"/>
              </a:rPr>
              <a:t>Almacene las latas de aislante sellador de espuma o kits SPF de baja presión en posición vertical.</a:t>
            </a:r>
          </a:p>
          <a:p>
            <a:pPr marL="239367" indent="-239367">
              <a:buAutoNum type="alphaUcPeriod"/>
            </a:pPr>
            <a:r>
              <a:rPr lang="en-US" sz="1300" dirty="0" smtClean="0">
                <a:ea typeface="Trebuchet MS" pitchFamily="34" charset="0"/>
                <a:cs typeface="Trebuchet MS" pitchFamily="34" charset="0"/>
              </a:rPr>
              <a:t>Evite perforar la lata o el cilindro.</a:t>
            </a:r>
          </a:p>
          <a:p>
            <a:pPr marL="239367" indent="-239367">
              <a:buAutoNum type="alphaUcPeriod"/>
            </a:pPr>
            <a:r>
              <a:rPr lang="en-US" sz="1300" dirty="0" smtClean="0">
                <a:ea typeface="Trebuchet MS" pitchFamily="34" charset="0"/>
                <a:cs typeface="Trebuchet MS" pitchFamily="34" charset="0"/>
              </a:rPr>
              <a:t>Las latas/cilindros no están presurizadas, así que no existe riesgo de explosión. </a:t>
            </a:r>
          </a:p>
          <a:p>
            <a:pPr>
              <a:spcBef>
                <a:spcPts val="628"/>
              </a:spcBef>
              <a:spcAft>
                <a:spcPts val="628"/>
              </a:spcAft>
              <a:defRPr/>
            </a:pPr>
            <a:endParaRPr lang="en-US" dirty="0">
              <a:latin typeface="+mn-lt"/>
            </a:endParaRPr>
          </a:p>
        </p:txBody>
      </p:sp>
      <p:sp>
        <p:nvSpPr>
          <p:cNvPr id="1218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CBA314E-0CD0-4083-AE4C-32EE5CCBA3E1}" type="slidenum">
              <a:rPr lang="de-DE" smtClean="0">
                <a:latin typeface="Arial" charset="0"/>
              </a:rPr>
              <a:pPr>
                <a:defRPr/>
              </a:pPr>
              <a:t>12</a:t>
            </a:fld>
            <a:endParaRPr lang="de-DE"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r>
              <a:rPr lang="en-US" sz="1300" dirty="0" smtClean="0">
                <a:ea typeface="Trebuchet MS" pitchFamily="34" charset="0"/>
                <a:cs typeface="Trebuchet MS" pitchFamily="34" charset="0"/>
              </a:rPr>
              <a:t>La respuesta correcta es D. Los ingredientes SPF de baja presión </a:t>
            </a:r>
            <a:r>
              <a:rPr lang="en-US" sz="1300" u="sng" dirty="0" smtClean="0">
                <a:ea typeface="Trebuchet MS" pitchFamily="34" charset="0"/>
                <a:cs typeface="Trebuchet MS" pitchFamily="34" charset="0"/>
              </a:rPr>
              <a:t>están</a:t>
            </a:r>
            <a:r>
              <a:rPr lang="en-US" sz="1300" dirty="0" smtClean="0">
                <a:ea typeface="Trebuchet MS" pitchFamily="34" charset="0"/>
                <a:cs typeface="Trebuchet MS" pitchFamily="34" charset="0"/>
              </a:rPr>
              <a:t> presurizados en las latas o cilindros. </a:t>
            </a:r>
          </a:p>
          <a:p>
            <a:pPr>
              <a:spcBef>
                <a:spcPts val="628"/>
              </a:spcBef>
              <a:spcAft>
                <a:spcPts val="628"/>
              </a:spcAft>
              <a:defRPr/>
            </a:pPr>
            <a:endParaRPr lang="en-US" dirty="0">
              <a:latin typeface="+mn-lt"/>
            </a:endParaRPr>
          </a:p>
        </p:txBody>
      </p:sp>
      <p:sp>
        <p:nvSpPr>
          <p:cNvPr id="1218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CBA314E-0CD0-4083-AE4C-32EE5CCBA3E1}" type="slidenum">
              <a:rPr lang="de-DE" smtClean="0">
                <a:latin typeface="Arial" charset="0"/>
              </a:rPr>
              <a:pPr>
                <a:defRPr/>
              </a:pPr>
              <a:t>13</a:t>
            </a:fld>
            <a:endParaRPr lang="de-DE"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r>
              <a:rPr lang="en-US" sz="1300" dirty="0" smtClean="0">
                <a:ea typeface="Trebuchet MS" pitchFamily="34" charset="0"/>
                <a:cs typeface="Trebuchet MS" pitchFamily="34" charset="0"/>
              </a:rPr>
              <a:t>___________ </a:t>
            </a:r>
            <a:r>
              <a:rPr lang="en-US" sz="1300" dirty="0" err="1" smtClean="0">
                <a:ea typeface="Trebuchet MS" pitchFamily="34" charset="0"/>
                <a:cs typeface="Trebuchet MS" pitchFamily="34" charset="0"/>
              </a:rPr>
              <a:t>pueden</a:t>
            </a:r>
            <a:r>
              <a:rPr lang="en-US" sz="1300" dirty="0" smtClean="0">
                <a:ea typeface="Trebuchet MS" pitchFamily="34" charset="0"/>
                <a:cs typeface="Trebuchet MS" pitchFamily="34" charset="0"/>
              </a:rPr>
              <a:t> ser </a:t>
            </a:r>
            <a:r>
              <a:rPr lang="en-US" sz="1300" dirty="0" err="1" smtClean="0">
                <a:ea typeface="Trebuchet MS" pitchFamily="34" charset="0"/>
                <a:cs typeface="Trebuchet MS" pitchFamily="34" charset="0"/>
              </a:rPr>
              <a:t>eliminados</a:t>
            </a:r>
            <a:r>
              <a:rPr lang="en-US" sz="1300" dirty="0" smtClean="0">
                <a:ea typeface="Trebuchet MS" pitchFamily="34" charset="0"/>
                <a:cs typeface="Trebuchet MS" pitchFamily="34" charset="0"/>
              </a:rPr>
              <a:t> </a:t>
            </a:r>
            <a:r>
              <a:rPr lang="en-US" sz="1300" dirty="0" err="1" smtClean="0">
                <a:ea typeface="Trebuchet MS" pitchFamily="34" charset="0"/>
                <a:cs typeface="Trebuchet MS" pitchFamily="34" charset="0"/>
              </a:rPr>
              <a:t>como</a:t>
            </a:r>
            <a:r>
              <a:rPr lang="en-US" sz="1300" dirty="0" smtClean="0">
                <a:ea typeface="Trebuchet MS" pitchFamily="34" charset="0"/>
                <a:cs typeface="Trebuchet MS" pitchFamily="34" charset="0"/>
              </a:rPr>
              <a:t> </a:t>
            </a:r>
            <a:r>
              <a:rPr lang="en-US" sz="1300" dirty="0" err="1" smtClean="0">
                <a:ea typeface="Trebuchet MS" pitchFamily="34" charset="0"/>
                <a:cs typeface="Trebuchet MS" pitchFamily="34" charset="0"/>
              </a:rPr>
              <a:t>desechos</a:t>
            </a:r>
            <a:r>
              <a:rPr lang="en-US" sz="1300" dirty="0" smtClean="0">
                <a:ea typeface="Trebuchet MS" pitchFamily="34" charset="0"/>
                <a:cs typeface="Trebuchet MS" pitchFamily="34" charset="0"/>
              </a:rPr>
              <a:t> no peligros del hogar de acuerdo con regulaciones federales, estatales y locales. </a:t>
            </a:r>
          </a:p>
          <a:p>
            <a:endParaRPr lang="en-US" sz="1300" dirty="0" smtClean="0">
              <a:ea typeface="Trebuchet MS" pitchFamily="34" charset="0"/>
              <a:cs typeface="Trebuchet MS" pitchFamily="34" charset="0"/>
            </a:endParaRPr>
          </a:p>
          <a:p>
            <a:pPr marL="239367" indent="-239367">
              <a:buAutoNum type="alphaUcPeriod"/>
            </a:pPr>
            <a:r>
              <a:rPr lang="en-US" sz="1300" dirty="0" smtClean="0">
                <a:ea typeface="Trebuchet MS" pitchFamily="34" charset="0"/>
                <a:cs typeface="Trebuchet MS" pitchFamily="34" charset="0"/>
              </a:rPr>
              <a:t>Tambores de 55 galones usados para almacenar los químicos SPF de alta </a:t>
            </a:r>
            <a:r>
              <a:rPr lang="en-US" sz="1300" dirty="0" err="1" smtClean="0">
                <a:ea typeface="Trebuchet MS" pitchFamily="34" charset="0"/>
                <a:cs typeface="Trebuchet MS" pitchFamily="34" charset="0"/>
              </a:rPr>
              <a:t>presión</a:t>
            </a:r>
            <a:endParaRPr lang="en-US" sz="1300" dirty="0" smtClean="0">
              <a:ea typeface="Trebuchet MS" pitchFamily="34" charset="0"/>
              <a:cs typeface="Trebuchet MS" pitchFamily="34" charset="0"/>
            </a:endParaRPr>
          </a:p>
          <a:p>
            <a:pPr marL="239367" indent="-239367">
              <a:buAutoNum type="alphaUcPeriod"/>
            </a:pPr>
            <a:r>
              <a:rPr lang="en-US" sz="1300" dirty="0" err="1" smtClean="0">
                <a:ea typeface="Trebuchet MS" pitchFamily="34" charset="0"/>
                <a:cs typeface="Trebuchet MS" pitchFamily="34" charset="0"/>
              </a:rPr>
              <a:t>Latas</a:t>
            </a:r>
            <a:r>
              <a:rPr lang="en-US" sz="1300" dirty="0" smtClean="0">
                <a:ea typeface="Trebuchet MS" pitchFamily="34" charset="0"/>
                <a:cs typeface="Trebuchet MS" pitchFamily="34" charset="0"/>
              </a:rPr>
              <a:t> </a:t>
            </a:r>
            <a:r>
              <a:rPr lang="en-US" sz="1300" dirty="0" err="1" smtClean="0">
                <a:ea typeface="Trebuchet MS" pitchFamily="34" charset="0"/>
                <a:cs typeface="Trebuchet MS" pitchFamily="34" charset="0"/>
              </a:rPr>
              <a:t>vacías</a:t>
            </a:r>
            <a:r>
              <a:rPr lang="en-US" sz="1300" dirty="0" smtClean="0">
                <a:ea typeface="Trebuchet MS" pitchFamily="34" charset="0"/>
                <a:cs typeface="Trebuchet MS" pitchFamily="34" charset="0"/>
              </a:rPr>
              <a:t> de aislante sellador de espuma</a:t>
            </a:r>
          </a:p>
          <a:p>
            <a:pPr marL="239367" indent="-239367">
              <a:buAutoNum type="alphaUcPeriod"/>
            </a:pPr>
            <a:r>
              <a:rPr lang="en-US" sz="1300" dirty="0" smtClean="0">
                <a:ea typeface="Trebuchet MS" pitchFamily="34" charset="0"/>
                <a:cs typeface="Trebuchet MS" pitchFamily="34" charset="0"/>
              </a:rPr>
              <a:t>Cilindros/tanques de SPF de baja presión de dos componentes parcialmente usados</a:t>
            </a:r>
          </a:p>
          <a:p>
            <a:pPr marL="239367" indent="-239367">
              <a:buAutoNum type="alphaUcPeriod"/>
            </a:pPr>
            <a:r>
              <a:rPr lang="en-US" sz="1300" dirty="0" smtClean="0">
                <a:ea typeface="Trebuchet MS" pitchFamily="34" charset="0"/>
                <a:cs typeface="Trebuchet MS" pitchFamily="34" charset="0"/>
              </a:rPr>
              <a:t>Todos los anteriores </a:t>
            </a:r>
          </a:p>
          <a:p>
            <a:pPr marL="478734" indent="-478734"/>
            <a:endParaRPr lang="en-US" sz="1300" dirty="0" smtClean="0">
              <a:latin typeface="Trebuchet MS" pitchFamily="34" charset="0"/>
              <a:ea typeface="Trebuchet MS" pitchFamily="34" charset="0"/>
              <a:cs typeface="Trebuchet MS" pitchFamily="34" charset="0"/>
            </a:endParaRPr>
          </a:p>
          <a:p>
            <a:pPr>
              <a:spcBef>
                <a:spcPts val="628"/>
              </a:spcBef>
              <a:spcAft>
                <a:spcPts val="628"/>
              </a:spcAft>
              <a:defRPr/>
            </a:pPr>
            <a:endParaRPr lang="en-US" dirty="0">
              <a:latin typeface="+mn-lt"/>
            </a:endParaRPr>
          </a:p>
        </p:txBody>
      </p:sp>
      <p:sp>
        <p:nvSpPr>
          <p:cNvPr id="1218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CBA314E-0CD0-4083-AE4C-32EE5CCBA3E1}" type="slidenum">
              <a:rPr lang="de-DE" smtClean="0">
                <a:latin typeface="Arial" charset="0"/>
              </a:rPr>
              <a:pPr>
                <a:defRPr/>
              </a:pPr>
              <a:t>14</a:t>
            </a:fld>
            <a:endParaRPr lang="de-DE"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a:spcBef>
                <a:spcPts val="628"/>
              </a:spcBef>
              <a:spcAft>
                <a:spcPts val="628"/>
              </a:spcAft>
              <a:defRPr/>
            </a:pPr>
            <a:r>
              <a:rPr lang="en-US" dirty="0" smtClean="0">
                <a:latin typeface="+mn-lt"/>
              </a:rPr>
              <a:t>La respuesta correcta es B. </a:t>
            </a:r>
            <a:r>
              <a:rPr lang="en-US" u="sng" baseline="0" dirty="0" smtClean="0">
                <a:latin typeface="+mn-lt"/>
              </a:rPr>
              <a:t>Las latas vacías de aislante sellador de espuma </a:t>
            </a:r>
            <a:r>
              <a:rPr lang="en-US" baseline="0" dirty="0" smtClean="0">
                <a:latin typeface="+mn-lt"/>
              </a:rPr>
              <a:t>pueden eliminarse</a:t>
            </a:r>
            <a:r>
              <a:rPr lang="en-US" sz="1300" dirty="0" smtClean="0">
                <a:ea typeface="Trebuchet MS" pitchFamily="34" charset="0"/>
                <a:cs typeface="Trebuchet MS" pitchFamily="34" charset="0"/>
              </a:rPr>
              <a:t> como desechos no peligrosos del hogar de acuerdo con regulaciones federales, estatales y locales. </a:t>
            </a:r>
            <a:endParaRPr lang="en-US" dirty="0">
              <a:latin typeface="+mn-lt"/>
            </a:endParaRPr>
          </a:p>
        </p:txBody>
      </p:sp>
      <p:sp>
        <p:nvSpPr>
          <p:cNvPr id="1218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CBA314E-0CD0-4083-AE4C-32EE5CCBA3E1}" type="slidenum">
              <a:rPr lang="de-DE" smtClean="0">
                <a:latin typeface="Arial" charset="0"/>
              </a:rPr>
              <a:pPr>
                <a:defRPr/>
              </a:pPr>
              <a:t>15</a:t>
            </a:fld>
            <a:endParaRPr lang="de-DE"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spcBef>
                <a:spcPts val="0"/>
              </a:spcBef>
              <a:defRPr/>
            </a:pPr>
            <a:r>
              <a:rPr lang="en-US" sz="1300" dirty="0" smtClean="0"/>
              <a:t>No abandone ni deje de lado cilindros o tanques de químicos no reaccionados de un kit o sistema de baja presión. </a:t>
            </a:r>
            <a:r>
              <a:rPr lang="en-US" sz="1300" dirty="0" err="1" smtClean="0"/>
              <a:t>Elimine</a:t>
            </a:r>
            <a:r>
              <a:rPr lang="en-US" sz="1300" dirty="0" smtClean="0"/>
              <a:t> los desechos químicos de acuerdo con regulaciones _____.</a:t>
            </a:r>
          </a:p>
          <a:p>
            <a:pPr fontAlgn="auto">
              <a:spcBef>
                <a:spcPts val="0"/>
              </a:spcBef>
              <a:defRPr/>
            </a:pPr>
            <a:endParaRPr lang="en-US" sz="1300" dirty="0" smtClean="0"/>
          </a:p>
          <a:p>
            <a:pPr marL="239367" indent="-239367" fontAlgn="auto">
              <a:spcBef>
                <a:spcPts val="0"/>
              </a:spcBef>
              <a:buFont typeface="Arial"/>
              <a:buAutoNum type="alphaUcPeriod"/>
              <a:defRPr/>
            </a:pPr>
            <a:r>
              <a:rPr lang="en-US" sz="1300" dirty="0" smtClean="0"/>
              <a:t>federales</a:t>
            </a:r>
          </a:p>
          <a:p>
            <a:pPr marL="239367" indent="-239367" fontAlgn="auto">
              <a:spcBef>
                <a:spcPts val="0"/>
              </a:spcBef>
              <a:buFont typeface="Arial"/>
              <a:buAutoNum type="alphaUcPeriod"/>
              <a:defRPr/>
            </a:pPr>
            <a:r>
              <a:rPr lang="en-US" sz="1300" dirty="0" err="1" smtClean="0"/>
              <a:t>estatales</a:t>
            </a:r>
            <a:endParaRPr lang="en-US" sz="1300" dirty="0" smtClean="0"/>
          </a:p>
          <a:p>
            <a:pPr marL="239367" indent="-239367" fontAlgn="auto">
              <a:spcBef>
                <a:spcPts val="0"/>
              </a:spcBef>
              <a:buFont typeface="Arial"/>
              <a:buAutoNum type="alphaUcPeriod"/>
              <a:defRPr/>
            </a:pPr>
            <a:r>
              <a:rPr lang="en-US" sz="1300" dirty="0" smtClean="0"/>
              <a:t>locales</a:t>
            </a:r>
          </a:p>
          <a:p>
            <a:pPr marL="239367" indent="-239367" fontAlgn="auto">
              <a:spcBef>
                <a:spcPts val="0"/>
              </a:spcBef>
              <a:buFont typeface="Arial"/>
              <a:buAutoNum type="alphaUcPeriod"/>
              <a:defRPr/>
            </a:pPr>
            <a:r>
              <a:rPr lang="en-US" sz="1300" dirty="0" err="1" smtClean="0"/>
              <a:t>todas</a:t>
            </a:r>
            <a:r>
              <a:rPr lang="en-US" sz="1300" dirty="0" smtClean="0"/>
              <a:t> los anteriores</a:t>
            </a:r>
          </a:p>
          <a:p>
            <a:pPr eaLnBrk="1" hangingPunct="1">
              <a:spcBef>
                <a:spcPts val="0"/>
              </a:spcBef>
              <a:defRPr/>
            </a:pPr>
            <a:endParaRPr lang="en-US" sz="1300" dirty="0" smtClean="0"/>
          </a:p>
        </p:txBody>
      </p:sp>
      <p:sp>
        <p:nvSpPr>
          <p:cNvPr id="1259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0BAF844-89A6-4E06-BADB-F310D4FB0D69}" type="slidenum">
              <a:rPr lang="de-DE" smtClean="0">
                <a:latin typeface="Arial" charset="0"/>
              </a:rPr>
              <a:pPr>
                <a:defRPr/>
              </a:pPr>
              <a:t>16</a:t>
            </a:fld>
            <a:endParaRPr lang="de-DE"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defTabSz="957468" eaLnBrk="1" hangingPunct="1">
              <a:spcBef>
                <a:spcPts val="0"/>
              </a:spcBef>
              <a:defRPr/>
            </a:pPr>
            <a:r>
              <a:rPr lang="en-US" sz="1300" dirty="0" smtClean="0"/>
              <a:t>La respuesta correcta es D.  </a:t>
            </a:r>
            <a:r>
              <a:rPr lang="en-US" sz="1300" u="sng" dirty="0" err="1" smtClean="0"/>
              <a:t>Todas</a:t>
            </a:r>
            <a:r>
              <a:rPr lang="en-US" sz="1300" u="sng" dirty="0" smtClean="0"/>
              <a:t> los anteriores.</a:t>
            </a:r>
            <a:r>
              <a:rPr lang="en-US" sz="1300" dirty="0" smtClean="0"/>
              <a:t> Elimine los desechos químicos de acuerdo con regulaciones federales, estatales y locales.</a:t>
            </a:r>
            <a:endParaRPr lang="en-US" dirty="0" smtClean="0"/>
          </a:p>
          <a:p>
            <a:pPr eaLnBrk="1" hangingPunct="1">
              <a:spcBef>
                <a:spcPts val="0"/>
              </a:spcBef>
              <a:defRPr/>
            </a:pPr>
            <a:endParaRPr lang="en-US" sz="1300" dirty="0" smtClean="0"/>
          </a:p>
        </p:txBody>
      </p:sp>
      <p:sp>
        <p:nvSpPr>
          <p:cNvPr id="1259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0BAF844-89A6-4E06-BADB-F310D4FB0D69}" type="slidenum">
              <a:rPr lang="de-DE" smtClean="0">
                <a:latin typeface="Arial" charset="0"/>
              </a:rPr>
              <a:pPr>
                <a:defRPr/>
              </a:pPr>
              <a:t>17</a:t>
            </a:fld>
            <a:endParaRPr lang="de-DE"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pPr>
              <a:buFont typeface="Wingdings" pitchFamily="2" charset="2"/>
              <a:buNone/>
            </a:pPr>
            <a:r>
              <a:rPr lang="en-US" dirty="0" smtClean="0"/>
              <a:t>Usted ha completado la Unidad 13.</a:t>
            </a:r>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86154F1-0BDA-4BE6-8A6B-B568B432AA91}" type="slidenum">
              <a:rPr lang="de-DE" smtClean="0">
                <a:latin typeface="Arial" charset="0"/>
                <a:cs typeface="Arial" charset="0"/>
              </a:rPr>
              <a:pPr/>
              <a:t>18</a:t>
            </a:fld>
            <a:endParaRPr lang="de-DE"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r>
              <a:rPr lang="en-US" sz="1200" dirty="0" smtClean="0"/>
              <a:t>En esta unidad, usted aprenderá acerca de:</a:t>
            </a:r>
          </a:p>
          <a:p>
            <a:endParaRPr lang="en-US" sz="1200" dirty="0" smtClean="0"/>
          </a:p>
          <a:p>
            <a:pPr eaLnBrk="1" hangingPunct="1">
              <a:spcBef>
                <a:spcPts val="600"/>
              </a:spcBef>
              <a:buFont typeface="Arial" pitchFamily="34" charset="0"/>
              <a:buChar char="•"/>
            </a:pPr>
            <a:r>
              <a:rPr lang="en-US" sz="1200" baseline="0" dirty="0" smtClean="0"/>
              <a:t> </a:t>
            </a:r>
            <a:r>
              <a:rPr lang="en-US" sz="1200" dirty="0" smtClean="0"/>
              <a:t>Manipulación, almacenamiento y </a:t>
            </a:r>
            <a:r>
              <a:rPr lang="en-US" sz="1200" dirty="0" err="1" smtClean="0"/>
              <a:t>eliminación</a:t>
            </a:r>
            <a:r>
              <a:rPr lang="en-US" sz="1200" dirty="0" smtClean="0"/>
              <a:t> de </a:t>
            </a:r>
            <a:r>
              <a:rPr lang="en-US" sz="1200" dirty="0" err="1" smtClean="0"/>
              <a:t>productos</a:t>
            </a:r>
            <a:r>
              <a:rPr lang="en-US" sz="1200" dirty="0" smtClean="0"/>
              <a:t> SPF de baja presión. </a:t>
            </a:r>
            <a:r>
              <a:rPr lang="en-US" sz="1200" baseline="0" dirty="0" smtClean="0"/>
              <a:t> </a:t>
            </a:r>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6C51B7-43C7-4B00-8ECA-9742E2AB0838}" type="slidenum">
              <a:rPr lang="de-DE" smtClean="0">
                <a:latin typeface="Arial" charset="0"/>
                <a:cs typeface="Arial" charset="0"/>
              </a:rPr>
              <a:pPr/>
              <a:t>3</a:t>
            </a:fld>
            <a:endParaRPr lang="de-DE"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5425ABD-2CA2-4E5D-A98F-9A96726EFE94}" type="slidenum">
              <a:rPr lang="de-DE" smtClean="0">
                <a:latin typeface="Arial" charset="0"/>
              </a:rPr>
              <a:pPr>
                <a:defRPr/>
              </a:pPr>
              <a:t>4</a:t>
            </a:fld>
            <a:endParaRPr lang="de-DE" smtClean="0">
              <a:latin typeface="Arial" charset="0"/>
            </a:endParaRPr>
          </a:p>
        </p:txBody>
      </p:sp>
      <p:sp>
        <p:nvSpPr>
          <p:cNvPr id="35843"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35844"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dirty="0" smtClean="0"/>
              <a:t>Narración: </a:t>
            </a:r>
          </a:p>
          <a:p>
            <a:pPr eaLnBrk="1" hangingPunct="1"/>
            <a:r>
              <a:rPr lang="en-US" sz="1200" dirty="0" smtClean="0"/>
              <a:t>Antes de empezar a trabajar, familiarícese con la </a:t>
            </a:r>
            <a:r>
              <a:rPr lang="en-US" sz="1200" dirty="0" err="1" smtClean="0"/>
              <a:t>Hoja</a:t>
            </a:r>
            <a:r>
              <a:rPr lang="en-US" sz="1200" dirty="0" smtClean="0"/>
              <a:t> de Datos de </a:t>
            </a:r>
            <a:r>
              <a:rPr lang="en-US" sz="1200" dirty="0" err="1" smtClean="0"/>
              <a:t>Seguridad</a:t>
            </a:r>
            <a:r>
              <a:rPr lang="en-US" sz="1200" dirty="0" smtClean="0"/>
              <a:t> (HDS) para cada químico usado.</a:t>
            </a:r>
            <a:r>
              <a:rPr lang="en-US" sz="1200" baseline="0" dirty="0" smtClean="0"/>
              <a:t> </a:t>
            </a:r>
          </a:p>
          <a:p>
            <a:pPr eaLnBrk="1" hangingPunct="1"/>
            <a:r>
              <a:rPr lang="en-US" sz="1200" baseline="0" dirty="0" smtClean="0"/>
              <a:t>Revise </a:t>
            </a:r>
            <a:r>
              <a:rPr lang="en-US" sz="1200" dirty="0" smtClean="0"/>
              <a:t>el manual de operación y la etiqueta del </a:t>
            </a:r>
            <a:r>
              <a:rPr lang="en-US" sz="1200" baseline="0" dirty="0" smtClean="0"/>
              <a:t>producto para el producto de </a:t>
            </a:r>
            <a:r>
              <a:rPr lang="en-US" sz="1200" dirty="0" smtClean="0"/>
              <a:t>espuma de poliuretano que está usando</a:t>
            </a:r>
            <a:r>
              <a:rPr lang="en-US" sz="1200" baseline="0" dirty="0" smtClean="0"/>
              <a:t> </a:t>
            </a:r>
            <a:r>
              <a:rPr lang="en-US" sz="1200" dirty="0" smtClean="0"/>
              <a:t>y entienda</a:t>
            </a:r>
            <a:r>
              <a:rPr lang="en-US" sz="1200" baseline="0" dirty="0" smtClean="0"/>
              <a:t> </a:t>
            </a:r>
            <a:r>
              <a:rPr lang="en-US" sz="1200" dirty="0" smtClean="0"/>
              <a:t>los procedimientos del lugar de trabajo.</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AD06851-7504-442B-B36B-D2A30F97E95C}" type="slidenum">
              <a:rPr lang="de-DE" smtClean="0">
                <a:latin typeface="Arial" charset="0"/>
              </a:rPr>
              <a:pPr>
                <a:defRPr/>
              </a:pPr>
              <a:t>5</a:t>
            </a:fld>
            <a:endParaRPr lang="de-DE" smtClean="0">
              <a:latin typeface="Arial" charset="0"/>
            </a:endParaRPr>
          </a:p>
        </p:txBody>
      </p:sp>
      <p:sp>
        <p:nvSpPr>
          <p:cNvPr id="36867"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26628" name="Rectangle 3"/>
          <p:cNvSpPr>
            <a:spLocks noGrp="1" noChangeArrowheads="1"/>
          </p:cNvSpPr>
          <p:nvPr>
            <p:ph type="body" idx="1"/>
          </p:nvPr>
        </p:nvSpPr>
        <p:spPr>
          <a:xfrm>
            <a:off x="976313" y="4559300"/>
            <a:ext cx="5362575" cy="4322763"/>
          </a:xfrm>
          <a:ln/>
        </p:spPr>
        <p:txBody>
          <a:bodyPr lIns="95676" tIns="47838" rIns="95676" bIns="47838"/>
          <a:lstStyle/>
          <a:p>
            <a:pPr indent="0" fontAlgn="auto">
              <a:spcBef>
                <a:spcPts val="600"/>
              </a:spcBef>
              <a:spcAft>
                <a:spcPts val="600"/>
              </a:spcAft>
              <a:buFont typeface="Arial"/>
              <a:buNone/>
              <a:defRPr/>
            </a:pPr>
            <a:r>
              <a:rPr lang="en-US" sz="1200" b="0" dirty="0" smtClean="0">
                <a:solidFill>
                  <a:schemeClr val="tx2"/>
                </a:solidFill>
              </a:rPr>
              <a:t>Narración:</a:t>
            </a:r>
          </a:p>
          <a:p>
            <a:pPr indent="0" fontAlgn="auto">
              <a:spcBef>
                <a:spcPts val="600"/>
              </a:spcBef>
              <a:spcAft>
                <a:spcPts val="600"/>
              </a:spcAft>
              <a:buFont typeface="Arial"/>
              <a:buNone/>
              <a:defRPr/>
            </a:pPr>
            <a:r>
              <a:rPr lang="en-US" sz="1200" b="0" dirty="0" smtClean="0">
                <a:solidFill>
                  <a:schemeClr val="tx2"/>
                </a:solidFill>
              </a:rPr>
              <a:t>Cuando use o manipule aislantes selladores de espuma o kits/sistemas de SPF,</a:t>
            </a:r>
            <a:r>
              <a:rPr lang="en-US" sz="1200" b="0" baseline="0" dirty="0" smtClean="0">
                <a:solidFill>
                  <a:schemeClr val="tx2"/>
                </a:solidFill>
              </a:rPr>
              <a:t> </a:t>
            </a:r>
            <a:r>
              <a:rPr lang="en-US" sz="1200" b="0" dirty="0" smtClean="0">
                <a:solidFill>
                  <a:schemeClr val="tx2"/>
                </a:solidFill>
              </a:rPr>
              <a:t>use equipos de protección personal adecuados.</a:t>
            </a:r>
            <a:endParaRPr lang="en-US" sz="1200" b="0" i="1" dirty="0" smtClean="0">
              <a:solidFill>
                <a:schemeClr val="tx2"/>
              </a:solidFill>
            </a:endParaRPr>
          </a:p>
          <a:p>
            <a:pPr indent="0" fontAlgn="auto">
              <a:spcBef>
                <a:spcPts val="600"/>
              </a:spcBef>
              <a:spcAft>
                <a:spcPts val="600"/>
              </a:spcAft>
              <a:buFont typeface="Arial"/>
              <a:buNone/>
              <a:defRPr/>
            </a:pPr>
            <a:r>
              <a:rPr lang="en-US" sz="1200" baseline="0" dirty="0" smtClean="0">
                <a:solidFill>
                  <a:schemeClr val="tx2"/>
                </a:solidFill>
              </a:rPr>
              <a:t>Si mueve</a:t>
            </a:r>
            <a:r>
              <a:rPr lang="en-US" sz="1200" dirty="0" smtClean="0">
                <a:solidFill>
                  <a:schemeClr val="tx2"/>
                </a:solidFill>
              </a:rPr>
              <a:t> tanques o tambores de sistemas</a:t>
            </a:r>
            <a:r>
              <a:rPr lang="en-US" sz="1200" baseline="0" dirty="0" smtClean="0">
                <a:solidFill>
                  <a:schemeClr val="tx2"/>
                </a:solidFill>
              </a:rPr>
              <a:t> de </a:t>
            </a:r>
            <a:r>
              <a:rPr lang="en-US" sz="1200" dirty="0" smtClean="0">
                <a:solidFill>
                  <a:schemeClr val="tx2"/>
                </a:solidFill>
              </a:rPr>
              <a:t>SPF</a:t>
            </a:r>
            <a:r>
              <a:rPr lang="en-US" sz="1200" baseline="0" dirty="0" smtClean="0">
                <a:solidFill>
                  <a:schemeClr val="tx2"/>
                </a:solidFill>
              </a:rPr>
              <a:t> rellenables pesados</a:t>
            </a:r>
            <a:r>
              <a:rPr lang="en-US" sz="1200" dirty="0" smtClean="0">
                <a:solidFill>
                  <a:schemeClr val="tx2"/>
                </a:solidFill>
              </a:rPr>
              <a:t>,</a:t>
            </a:r>
            <a:r>
              <a:rPr lang="en-US" sz="1200" baseline="0" dirty="0" smtClean="0">
                <a:solidFill>
                  <a:schemeClr val="tx2"/>
                </a:solidFill>
              </a:rPr>
              <a:t> el uso de equipos</a:t>
            </a:r>
            <a:r>
              <a:rPr lang="en-US" sz="1200" dirty="0" smtClean="0">
                <a:solidFill>
                  <a:schemeClr val="tx2"/>
                </a:solidFill>
              </a:rPr>
              <a:t> de manejo,</a:t>
            </a:r>
            <a:r>
              <a:rPr lang="en-US" sz="1200" baseline="0" dirty="0" smtClean="0">
                <a:solidFill>
                  <a:schemeClr val="tx2"/>
                </a:solidFill>
              </a:rPr>
              <a:t> </a:t>
            </a:r>
            <a:r>
              <a:rPr lang="en-US" sz="1200" dirty="0" smtClean="0">
                <a:solidFill>
                  <a:schemeClr val="tx2"/>
                </a:solidFill>
              </a:rPr>
              <a:t>como</a:t>
            </a:r>
            <a:r>
              <a:rPr lang="en-US" sz="1200" baseline="0" dirty="0" smtClean="0">
                <a:solidFill>
                  <a:schemeClr val="tx2"/>
                </a:solidFill>
              </a:rPr>
              <a:t> un montacargas, </a:t>
            </a:r>
            <a:r>
              <a:rPr lang="en-US" sz="1200" dirty="0" smtClean="0">
                <a:solidFill>
                  <a:schemeClr val="tx2"/>
                </a:solidFill>
              </a:rPr>
              <a:t>podría ayudar a evitar lesiones. </a:t>
            </a:r>
          </a:p>
          <a:p>
            <a:pPr marL="225425" lvl="1" indent="-225425" fontAlgn="auto">
              <a:spcBef>
                <a:spcPts val="0"/>
              </a:spcBef>
              <a:spcAft>
                <a:spcPts val="600"/>
              </a:spcAft>
              <a:defRPr/>
            </a:pPr>
            <a:endParaRPr lang="en-US" sz="1200" dirty="0" smtClean="0">
              <a:solidFill>
                <a:schemeClr val="tx2"/>
              </a:solidFill>
            </a:endParaRPr>
          </a:p>
          <a:p>
            <a:pPr eaLnBrk="1" hangingPunct="1">
              <a:defRPr/>
            </a:pPr>
            <a:endParaRPr lang="en-US" dirty="0" smtClean="0">
              <a:latin typeface="+mj-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513EE6E-417A-4FB0-94C8-B8741B5AD0CC}" type="slidenum">
              <a:rPr lang="de-DE" smtClean="0">
                <a:latin typeface="Arial" charset="0"/>
              </a:rPr>
              <a:pPr>
                <a:defRPr/>
              </a:pPr>
              <a:t>6</a:t>
            </a:fld>
            <a:endParaRPr lang="de-DE" smtClean="0">
              <a:latin typeface="Arial" charset="0"/>
            </a:endParaRPr>
          </a:p>
        </p:txBody>
      </p:sp>
      <p:sp>
        <p:nvSpPr>
          <p:cNvPr id="39939"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39940"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sz="1200" dirty="0" smtClean="0"/>
              <a:t>Narración:</a:t>
            </a:r>
          </a:p>
          <a:p>
            <a:pPr eaLnBrk="1" hangingPunct="1"/>
            <a:r>
              <a:rPr lang="en-US" sz="1200" dirty="0" smtClean="0"/>
              <a:t>Mantenga un buen stock de materiales de contención y de </a:t>
            </a:r>
            <a:r>
              <a:rPr lang="en-US" sz="1200" baseline="0" dirty="0" smtClean="0"/>
              <a:t>limpieza</a:t>
            </a:r>
            <a:r>
              <a:rPr lang="en-US" sz="1200" dirty="0" smtClean="0"/>
              <a:t> y a la </a:t>
            </a:r>
            <a:r>
              <a:rPr lang="en-US" sz="1200" dirty="0" err="1" smtClean="0"/>
              <a:t>mano</a:t>
            </a:r>
            <a:r>
              <a:rPr lang="en-US" sz="1200" dirty="0" smtClean="0"/>
              <a:t> en el lugar de trabajo.</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F8E846E-B2B1-43DE-B869-8E4E89035206}" type="slidenum">
              <a:rPr lang="de-DE" smtClean="0">
                <a:latin typeface="Arial" charset="0"/>
              </a:rPr>
              <a:pPr>
                <a:defRPr/>
              </a:pPr>
              <a:t>7</a:t>
            </a:fld>
            <a:endParaRPr lang="de-DE" smtClean="0">
              <a:latin typeface="Arial" charset="0"/>
            </a:endParaRPr>
          </a:p>
        </p:txBody>
      </p:sp>
      <p:sp>
        <p:nvSpPr>
          <p:cNvPr id="38915"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38916"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dirty="0" smtClean="0"/>
              <a:t>Narración:</a:t>
            </a:r>
          </a:p>
          <a:p>
            <a:pPr indent="0">
              <a:spcBef>
                <a:spcPct val="0"/>
              </a:spcBef>
              <a:spcAft>
                <a:spcPct val="0"/>
              </a:spcAft>
            </a:pPr>
            <a:r>
              <a:rPr lang="en-US" sz="1200" b="0" dirty="0" smtClean="0">
                <a:latin typeface="+mn-lt"/>
                <a:ea typeface="Trebuchet MS" pitchFamily="34" charset="0"/>
                <a:cs typeface="Trebuchet MS" pitchFamily="34" charset="0"/>
              </a:rPr>
              <a:t>Los ingredientes de </a:t>
            </a:r>
            <a:r>
              <a:rPr lang="en-US" sz="1200" b="0" dirty="0" err="1" smtClean="0">
                <a:latin typeface="+mn-lt"/>
                <a:ea typeface="Trebuchet MS" pitchFamily="34" charset="0"/>
                <a:cs typeface="Trebuchet MS" pitchFamily="34" charset="0"/>
              </a:rPr>
              <a:t>las</a:t>
            </a:r>
            <a:r>
              <a:rPr lang="en-US" sz="1200" b="0" dirty="0" smtClean="0">
                <a:latin typeface="+mn-lt"/>
                <a:ea typeface="Trebuchet MS" pitchFamily="34" charset="0"/>
                <a:cs typeface="Trebuchet MS" pitchFamily="34" charset="0"/>
              </a:rPr>
              <a:t> SPF</a:t>
            </a:r>
            <a:r>
              <a:rPr lang="en-US" sz="1200" b="0" baseline="0" dirty="0" smtClean="0">
                <a:latin typeface="+mn-lt"/>
                <a:ea typeface="Trebuchet MS" pitchFamily="34" charset="0"/>
                <a:cs typeface="Trebuchet MS" pitchFamily="34" charset="0"/>
              </a:rPr>
              <a:t> de </a:t>
            </a:r>
            <a:r>
              <a:rPr lang="en-US" sz="1200" b="0" dirty="0" smtClean="0">
                <a:latin typeface="+mn-lt"/>
                <a:ea typeface="Trebuchet MS" pitchFamily="34" charset="0"/>
                <a:cs typeface="Trebuchet MS" pitchFamily="34" charset="0"/>
              </a:rPr>
              <a:t>baja presión están presurizados, así</a:t>
            </a:r>
            <a:r>
              <a:rPr lang="en-US" sz="1200" b="0" baseline="0" dirty="0" smtClean="0">
                <a:latin typeface="+mn-lt"/>
                <a:ea typeface="Trebuchet MS" pitchFamily="34" charset="0"/>
                <a:cs typeface="Trebuchet MS" pitchFamily="34" charset="0"/>
              </a:rPr>
              <a:t> </a:t>
            </a:r>
            <a:r>
              <a:rPr lang="en-US" sz="1200" b="0" dirty="0" smtClean="0">
                <a:latin typeface="+mn-lt"/>
                <a:ea typeface="Trebuchet MS" pitchFamily="34" charset="0"/>
                <a:cs typeface="Trebuchet MS" pitchFamily="34" charset="0"/>
              </a:rPr>
              <a:t>que almacene las latas</a:t>
            </a:r>
            <a:r>
              <a:rPr lang="en-US" sz="1200" b="0" baseline="0" dirty="0" smtClean="0">
                <a:latin typeface="+mn-lt"/>
                <a:ea typeface="Trebuchet MS" pitchFamily="34" charset="0"/>
                <a:cs typeface="Trebuchet MS" pitchFamily="34" charset="0"/>
              </a:rPr>
              <a:t> </a:t>
            </a:r>
            <a:r>
              <a:rPr lang="en-US" sz="1200" b="0" dirty="0" smtClean="0">
                <a:latin typeface="+mn-lt"/>
                <a:ea typeface="Trebuchet MS" pitchFamily="34" charset="0"/>
                <a:cs typeface="Trebuchet MS" pitchFamily="34" charset="0"/>
              </a:rPr>
              <a:t>o los kits</a:t>
            </a:r>
            <a:r>
              <a:rPr lang="en-US" sz="1200" b="0" baseline="0" dirty="0" smtClean="0">
                <a:latin typeface="+mn-lt"/>
                <a:ea typeface="Trebuchet MS" pitchFamily="34" charset="0"/>
                <a:cs typeface="Trebuchet MS" pitchFamily="34" charset="0"/>
              </a:rPr>
              <a:t> y </a:t>
            </a:r>
            <a:r>
              <a:rPr lang="en-US" sz="1200" b="0" dirty="0" smtClean="0">
                <a:latin typeface="+mn-lt"/>
                <a:ea typeface="Trebuchet MS" pitchFamily="34" charset="0"/>
                <a:cs typeface="Trebuchet MS" pitchFamily="34" charset="0"/>
              </a:rPr>
              <a:t>sistemas de aislantes selladores de espuma SPF llenos o parcialmente usados en posición vertical y a temperaturas que correspondan con las instrucciones del fabricante. </a:t>
            </a:r>
          </a:p>
          <a:p>
            <a:pPr indent="0">
              <a:spcBef>
                <a:spcPct val="0"/>
              </a:spcBef>
              <a:spcAft>
                <a:spcPct val="0"/>
              </a:spcAft>
              <a:buFont typeface="Arial" pitchFamily="34" charset="0"/>
              <a:buNone/>
            </a:pPr>
            <a:r>
              <a:rPr lang="en-US" sz="1200" b="0" dirty="0" smtClean="0">
                <a:latin typeface="+mn-lt"/>
                <a:ea typeface="Trebuchet MS" pitchFamily="34" charset="0"/>
                <a:cs typeface="Trebuchet MS" pitchFamily="34" charset="0"/>
              </a:rPr>
              <a:t>Evite la exposición</a:t>
            </a:r>
            <a:r>
              <a:rPr lang="en-US" sz="1200" b="0" baseline="0" dirty="0" smtClean="0">
                <a:latin typeface="+mn-lt"/>
                <a:ea typeface="Trebuchet MS" pitchFamily="34" charset="0"/>
                <a:cs typeface="Trebuchet MS" pitchFamily="34" charset="0"/>
              </a:rPr>
              <a:t> </a:t>
            </a:r>
            <a:r>
              <a:rPr lang="en-US" sz="1200" b="0" dirty="0" smtClean="0">
                <a:latin typeface="+mn-lt"/>
                <a:ea typeface="Trebuchet MS" pitchFamily="34" charset="0"/>
                <a:cs typeface="Trebuchet MS" pitchFamily="34" charset="0"/>
              </a:rPr>
              <a:t>a llamas abiertas o temperaturas extremas.</a:t>
            </a:r>
            <a:r>
              <a:rPr lang="en-US" sz="1200" b="0" baseline="0" dirty="0" smtClean="0">
                <a:latin typeface="+mn-lt"/>
                <a:ea typeface="Trebuchet MS" pitchFamily="34" charset="0"/>
                <a:cs typeface="Trebuchet MS" pitchFamily="34" charset="0"/>
              </a:rPr>
              <a:t> </a:t>
            </a:r>
            <a:r>
              <a:rPr lang="en-US" sz="1200" b="0" i="0" baseline="0" dirty="0" smtClean="0">
                <a:latin typeface="+mn-lt"/>
                <a:ea typeface="Trebuchet MS" pitchFamily="34" charset="0"/>
                <a:cs typeface="Trebuchet MS" pitchFamily="34" charset="0"/>
              </a:rPr>
              <a:t>Evite que el producto se </a:t>
            </a:r>
            <a:r>
              <a:rPr lang="en-US" sz="1200" b="0" i="0" dirty="0" smtClean="0">
                <a:latin typeface="+mn-lt"/>
                <a:ea typeface="Trebuchet MS" pitchFamily="34" charset="0"/>
                <a:cs typeface="Trebuchet MS" pitchFamily="34" charset="0"/>
              </a:rPr>
              <a:t>congele y evite dejarlo</a:t>
            </a:r>
            <a:r>
              <a:rPr lang="en-US" sz="1200" b="0" i="0" baseline="0" dirty="0" smtClean="0">
                <a:latin typeface="+mn-lt"/>
                <a:ea typeface="Trebuchet MS" pitchFamily="34" charset="0"/>
                <a:cs typeface="Trebuchet MS" pitchFamily="34" charset="0"/>
              </a:rPr>
              <a:t> en la luz solar directa o a altas temperaturas</a:t>
            </a:r>
            <a:r>
              <a:rPr lang="en-US" sz="1200" b="0" dirty="0" smtClean="0">
                <a:latin typeface="+mn-lt"/>
                <a:ea typeface="Trebuchet MS" pitchFamily="34" charset="0"/>
                <a:cs typeface="Trebuchet MS" pitchFamily="34" charset="0"/>
              </a:rPr>
              <a:t> Por ejemplo, el calor extremo puede hacer</a:t>
            </a:r>
            <a:r>
              <a:rPr lang="en-US" sz="1200" b="0" baseline="0" dirty="0" smtClean="0">
                <a:latin typeface="+mn-lt"/>
                <a:ea typeface="Trebuchet MS" pitchFamily="34" charset="0"/>
                <a:cs typeface="Trebuchet MS" pitchFamily="34" charset="0"/>
              </a:rPr>
              <a:t> que </a:t>
            </a:r>
            <a:r>
              <a:rPr lang="en-US" sz="1200" b="0" dirty="0" smtClean="0">
                <a:latin typeface="+mn-lt"/>
                <a:ea typeface="Trebuchet MS" pitchFamily="34" charset="0"/>
                <a:cs typeface="Trebuchet MS" pitchFamily="34" charset="0"/>
              </a:rPr>
              <a:t>una lata o cilindro explote debido al aumento de presión. Además,</a:t>
            </a:r>
            <a:r>
              <a:rPr lang="en-US" sz="1200" b="0" baseline="0" dirty="0" smtClean="0">
                <a:latin typeface="+mn-lt"/>
                <a:ea typeface="Trebuchet MS" pitchFamily="34" charset="0"/>
                <a:cs typeface="Trebuchet MS" pitchFamily="34" charset="0"/>
              </a:rPr>
              <a:t> </a:t>
            </a:r>
            <a:r>
              <a:rPr lang="en-US" sz="1200" b="0" dirty="0" smtClean="0">
                <a:latin typeface="+mn-lt"/>
                <a:ea typeface="Trebuchet MS" pitchFamily="34" charset="0"/>
                <a:cs typeface="Trebuchet MS" pitchFamily="34" charset="0"/>
              </a:rPr>
              <a:t>evite perforar la lata o el cilindro. </a:t>
            </a:r>
            <a:br>
              <a:rPr lang="en-US" sz="1200" b="0" dirty="0" smtClean="0">
                <a:latin typeface="+mn-lt"/>
                <a:ea typeface="Trebuchet MS" pitchFamily="34" charset="0"/>
                <a:cs typeface="Trebuchet MS" pitchFamily="34" charset="0"/>
              </a:rPr>
            </a:br>
            <a:endParaRPr lang="en-US" sz="1200" b="0" dirty="0" smtClean="0">
              <a:latin typeface="+mn-lt"/>
              <a:ea typeface="Trebuchet MS" pitchFamily="34" charset="0"/>
              <a:cs typeface="Trebuchet MS" pitchFamily="34" charset="0"/>
            </a:endParaRPr>
          </a:p>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AE0269F-14AE-42D6-8561-8654D562CF48}" type="slidenum">
              <a:rPr lang="de-DE" smtClean="0">
                <a:latin typeface="Arial" charset="0"/>
              </a:rPr>
              <a:pPr>
                <a:defRPr/>
              </a:pPr>
              <a:t>8</a:t>
            </a:fld>
            <a:endParaRPr lang="de-DE" smtClean="0">
              <a:latin typeface="Arial" charset="0"/>
            </a:endParaRPr>
          </a:p>
        </p:txBody>
      </p:sp>
      <p:sp>
        <p:nvSpPr>
          <p:cNvPr id="40963"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40964"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dirty="0" smtClean="0"/>
              <a:t>Narración:</a:t>
            </a:r>
          </a:p>
          <a:p>
            <a:pPr eaLnBrk="1" hangingPunct="1"/>
            <a:r>
              <a:rPr lang="en-US" sz="1200" dirty="0" smtClean="0"/>
              <a:t>Cuando</a:t>
            </a:r>
            <a:r>
              <a:rPr lang="en-US" sz="1200" baseline="0" dirty="0" smtClean="0"/>
              <a:t> se elimina el aislante sellador de espuma, </a:t>
            </a:r>
            <a:r>
              <a:rPr lang="en-US" sz="1200" b="0" dirty="0" smtClean="0"/>
              <a:t>las latas vacías se pueden eliminar como</a:t>
            </a:r>
            <a:r>
              <a:rPr lang="en-US" sz="1200" b="0" baseline="0" dirty="0" smtClean="0"/>
              <a:t> </a:t>
            </a:r>
            <a:r>
              <a:rPr lang="en-US" sz="1200" b="0" dirty="0" smtClean="0"/>
              <a:t>desechos no peligrosos del hogar. Siga las instrucciones del fabricante. </a:t>
            </a:r>
            <a:r>
              <a:rPr lang="en-US" sz="1200" b="0" baseline="0" dirty="0" smtClean="0"/>
              <a:t> </a:t>
            </a:r>
          </a:p>
          <a:p>
            <a:pPr indent="0" fontAlgn="auto">
              <a:spcBef>
                <a:spcPct val="0"/>
              </a:spcBef>
              <a:defRPr/>
            </a:pPr>
            <a:r>
              <a:rPr lang="en-US" sz="1200" b="0" dirty="0" smtClean="0"/>
              <a:t>Para las latas llenas o parcialmente usadas, consulte la etiqueta del producto para obtener instrucciones de eliminación.</a:t>
            </a:r>
          </a:p>
          <a:p>
            <a:pPr indent="0" fontAlgn="auto">
              <a:spcBef>
                <a:spcPct val="0"/>
              </a:spcBef>
              <a:defRPr/>
            </a:pPr>
            <a:r>
              <a:rPr lang="en-US" sz="1200" b="0" dirty="0" smtClean="0"/>
              <a:t>Siga todas las regulaciones federales, estatales y locales.</a:t>
            </a:r>
          </a:p>
          <a:p>
            <a:pPr indent="0" fontAlgn="auto">
              <a:spcBef>
                <a:spcPct val="0"/>
              </a:spcBef>
              <a:buFont typeface="Arial" pitchFamily="34" charset="0"/>
              <a:buNone/>
              <a:defRPr/>
            </a:pPr>
            <a:r>
              <a:rPr lang="en-US" sz="1200" b="0" dirty="0" smtClean="0"/>
              <a:t>Después del uso inicial, una lata parcialmente usada podría volverse a usar por un tiempo limitado</a:t>
            </a:r>
            <a:r>
              <a:rPr lang="en-US" sz="1200" b="0" baseline="0" dirty="0" smtClean="0"/>
              <a:t> </a:t>
            </a:r>
            <a:r>
              <a:rPr lang="en-US" sz="1200" b="0" dirty="0" smtClean="0"/>
              <a:t>si se almacena en condiciones frescas y secas.</a:t>
            </a:r>
            <a:r>
              <a:rPr lang="en-US" sz="1200" b="0" baseline="0" dirty="0" smtClean="0"/>
              <a:t> Siga las instrucciones del fabricante. </a:t>
            </a:r>
            <a:endParaRPr lang="en-US" sz="1200" b="0" dirty="0" smtClean="0"/>
          </a:p>
          <a:p>
            <a:pPr indent="0" fontAlgn="auto">
              <a:spcBef>
                <a:spcPct val="0"/>
              </a:spcBef>
              <a:buFont typeface="Arial" pitchFamily="34" charset="0"/>
              <a:buNone/>
              <a:defRPr/>
            </a:pPr>
            <a:endParaRPr lang="en-US" sz="12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AE0269F-14AE-42D6-8561-8654D562CF48}" type="slidenum">
              <a:rPr lang="de-DE" smtClean="0">
                <a:latin typeface="Arial" charset="0"/>
              </a:rPr>
              <a:pPr>
                <a:defRPr/>
              </a:pPr>
              <a:t>9</a:t>
            </a:fld>
            <a:endParaRPr lang="de-DE" smtClean="0">
              <a:latin typeface="Arial" charset="0"/>
            </a:endParaRPr>
          </a:p>
        </p:txBody>
      </p:sp>
      <p:sp>
        <p:nvSpPr>
          <p:cNvPr id="40963"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40964"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dirty="0" smtClean="0"/>
              <a:t>Narración:</a:t>
            </a:r>
          </a:p>
          <a:p>
            <a:pPr eaLnBrk="1" hangingPunct="1"/>
            <a:r>
              <a:rPr lang="en-US" sz="1200" dirty="0" smtClean="0"/>
              <a:t>Cuando</a:t>
            </a:r>
            <a:r>
              <a:rPr lang="en-US" sz="1200" baseline="0" dirty="0" smtClean="0"/>
              <a:t> elimina los kits o sistemas de baja presión de dos componentes, asegúrese de seguir todas las regulaciones </a:t>
            </a:r>
            <a:r>
              <a:rPr lang="en-US" sz="1200" b="0" dirty="0" smtClean="0"/>
              <a:t>federales, estatales y locales.</a:t>
            </a:r>
          </a:p>
          <a:p>
            <a:pPr eaLnBrk="1" hangingPunct="1"/>
            <a:r>
              <a:rPr lang="en-US" sz="1200" b="0" dirty="0" smtClean="0"/>
              <a:t>Algunos fabricantes de sistemas de baja</a:t>
            </a:r>
            <a:r>
              <a:rPr lang="en-US" sz="1200" b="0" baseline="0" dirty="0" smtClean="0"/>
              <a:t> presión</a:t>
            </a:r>
            <a:r>
              <a:rPr lang="en-US" sz="1200" b="0" dirty="0" smtClean="0"/>
              <a:t> rellenables podrían aceptar cilindros y tanques</a:t>
            </a:r>
            <a:r>
              <a:rPr lang="en-US" sz="1200" b="0" baseline="0" dirty="0" smtClean="0"/>
              <a:t> usados</a:t>
            </a:r>
            <a:r>
              <a:rPr lang="en-US" sz="1200" b="0" dirty="0" smtClean="0"/>
              <a:t> para volver a usarlos. </a:t>
            </a:r>
          </a:p>
          <a:p>
            <a:pPr eaLnBrk="1" hangingPunct="1"/>
            <a:r>
              <a:rPr lang="en-US" sz="1200" b="0" dirty="0" smtClean="0"/>
              <a:t>Usted</a:t>
            </a:r>
            <a:r>
              <a:rPr lang="en-US" sz="1200" b="0" baseline="0" dirty="0" smtClean="0"/>
              <a:t> podría querer </a:t>
            </a:r>
            <a:r>
              <a:rPr lang="en-US" sz="1200" b="0" dirty="0" smtClean="0"/>
              <a:t>verificar con su proveedor para ver si</a:t>
            </a:r>
            <a:r>
              <a:rPr lang="en-US" sz="1200" b="0" baseline="0" dirty="0" smtClean="0"/>
              <a:t> esto es una opción</a:t>
            </a:r>
            <a:r>
              <a:rPr lang="en-US" sz="1200" b="0" dirty="0" smtClean="0"/>
              <a:t>. </a:t>
            </a:r>
            <a:r>
              <a:rPr lang="en-US" sz="1200" b="0" dirty="0" smtClean="0">
                <a:solidFill>
                  <a:srgbClr val="093678"/>
                </a:solidFill>
              </a:rPr>
              <a:t>Los recortes de espuma se pueden eliminar</a:t>
            </a:r>
            <a:r>
              <a:rPr lang="en-US" sz="1200" b="0" baseline="0" dirty="0" smtClean="0">
                <a:solidFill>
                  <a:srgbClr val="093678"/>
                </a:solidFill>
              </a:rPr>
              <a:t> como desechos no peligrosos del hogar. </a:t>
            </a:r>
            <a:endParaRPr lang="en-US" sz="1200" b="1" dirty="0" smtClean="0"/>
          </a:p>
          <a:p>
            <a:pPr eaLnBrk="1" hangingPunct="1"/>
            <a:endParaRPr lang="en-US" dirty="0" smtClean="0"/>
          </a:p>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dirty="0" smtClean="0"/>
              <a:t>Narración:</a:t>
            </a:r>
          </a:p>
          <a:p>
            <a:pPr eaLnBrk="1" hangingPunct="1">
              <a:spcBef>
                <a:spcPts val="600"/>
              </a:spcBef>
            </a:pPr>
            <a:r>
              <a:rPr lang="en-US" sz="1200" dirty="0" smtClean="0"/>
              <a:t>En esta unidad, usted aprendió sobre:</a:t>
            </a:r>
          </a:p>
          <a:p>
            <a:pPr eaLnBrk="1" hangingPunct="1">
              <a:spcBef>
                <a:spcPts val="600"/>
              </a:spcBef>
            </a:pPr>
            <a:endParaRPr lang="en-US" sz="1200" dirty="0" smtClean="0"/>
          </a:p>
          <a:p>
            <a:pPr eaLnBrk="1" hangingPunct="1">
              <a:spcBef>
                <a:spcPts val="600"/>
              </a:spcBef>
              <a:buFont typeface="Arial" pitchFamily="34" charset="0"/>
              <a:buChar char="•"/>
            </a:pPr>
            <a:r>
              <a:rPr lang="en-US" sz="1200" baseline="0" dirty="0" smtClean="0"/>
              <a:t> </a:t>
            </a:r>
            <a:r>
              <a:rPr lang="en-US" sz="1200" dirty="0" smtClean="0"/>
              <a:t>Manipulación, almacenamiento y eliminación del </a:t>
            </a:r>
            <a:r>
              <a:rPr lang="en-US" sz="1200" baseline="0" dirty="0" smtClean="0"/>
              <a:t> Producto SPF</a:t>
            </a:r>
            <a:r>
              <a:rPr lang="en-US" sz="1200" dirty="0" smtClean="0"/>
              <a:t>  de baja presión.</a:t>
            </a:r>
          </a:p>
          <a:p>
            <a:pPr eaLnBrk="1" hangingPunct="1">
              <a:spcBef>
                <a:spcPts val="600"/>
              </a:spcBef>
              <a:buFont typeface="Arial" pitchFamily="34" charset="0"/>
              <a:buChar char="•"/>
            </a:pPr>
            <a:endParaRPr lang="en-US" sz="1200" dirty="0"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EFAEC7D-6CF2-45FF-BD36-B08FAA8B6E4C}" type="slidenum">
              <a:rPr lang="de-DE" smtClean="0">
                <a:latin typeface="Arial" charset="0"/>
              </a:rPr>
              <a:pPr>
                <a:defRPr/>
              </a:pPr>
              <a:t>10</a:t>
            </a:fld>
            <a:endParaRPr lang="de-DE"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2.jpe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email">
            <a:extLst>
              <a:ext uri="{28A0092B-C50C-407E-A947-70E740481C1C}">
                <a14:useLocalDpi xmlns:a14="http://schemas.microsoft.com/office/drawing/2010/main"/>
              </a:ext>
            </a:extLst>
          </a:blip>
          <a:srcRect b="14514"/>
          <a:stretch>
            <a:fillRect/>
          </a:stretch>
        </p:blipFill>
        <p:spPr bwMode="auto">
          <a:xfrm>
            <a:off x="0" y="-4763"/>
            <a:ext cx="9144000" cy="5872163"/>
          </a:xfrm>
          <a:prstGeom prst="rect">
            <a:avLst/>
          </a:prstGeom>
          <a:noFill/>
          <a:ln w="9525">
            <a:noFill/>
            <a:miter lim="800000"/>
            <a:headEnd/>
            <a:tailEnd/>
          </a:ln>
        </p:spPr>
      </p:pic>
      <p:pic>
        <p:nvPicPr>
          <p:cNvPr id="5" name="Picture 7" descr="CPI_Vert.JPG"/>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3074" name="Rectangle 2"/>
          <p:cNvSpPr>
            <a:spLocks noGrp="1" noChangeArrowheads="1"/>
          </p:cNvSpPr>
          <p:nvPr>
            <p:ph type="ctrTitle"/>
          </p:nvPr>
        </p:nvSpPr>
        <p:spPr>
          <a:xfrm>
            <a:off x="2057400" y="990600"/>
            <a:ext cx="6781800" cy="1012825"/>
          </a:xfrm>
        </p:spPr>
        <p:txBody>
          <a:bodyPr/>
          <a:lstStyle>
            <a:lvl1pPr>
              <a:defRPr sz="3200" b="0">
                <a:solidFill>
                  <a:srgbClr val="093678"/>
                </a:solidFill>
              </a:defRPr>
            </a:lvl1pPr>
          </a:lstStyle>
          <a:p>
            <a:r>
              <a:rPr lang="en-US" dirty="0" smtClean="0"/>
              <a:t>Click to edit Master title style</a:t>
            </a:r>
            <a:endParaRPr lang="en-US" dirty="0"/>
          </a:p>
        </p:txBody>
      </p:sp>
      <p:sp>
        <p:nvSpPr>
          <p:cNvPr id="3075" name="Rectangle 3"/>
          <p:cNvSpPr>
            <a:spLocks noGrp="1" noChangeArrowheads="1"/>
          </p:cNvSpPr>
          <p:nvPr>
            <p:ph type="subTitle" idx="1"/>
          </p:nvPr>
        </p:nvSpPr>
        <p:spPr>
          <a:xfrm>
            <a:off x="2438400" y="2209800"/>
            <a:ext cx="6400800" cy="838200"/>
          </a:xfrm>
          <a:prstGeom prst="rect">
            <a:avLst/>
          </a:prstGeom>
        </p:spPr>
        <p:txBody>
          <a:bodyPr/>
          <a:lstStyle>
            <a:lvl1pPr marL="0" indent="0" algn="r">
              <a:buFontTx/>
              <a:buNone/>
              <a:defRPr sz="2400">
                <a:solidFill>
                  <a:schemeClr val="bg2"/>
                </a:solidFill>
              </a:defRPr>
            </a:lvl1pPr>
          </a:lstStyle>
          <a:p>
            <a:r>
              <a:rPr lang="en-US" dirty="0" smtClean="0"/>
              <a:t>Click to edit Master subtitle style</a:t>
            </a:r>
            <a:endParaRPr lang="en-US" dirty="0"/>
          </a:p>
        </p:txBody>
      </p:sp>
      <p:sp>
        <p:nvSpPr>
          <p:cNvPr id="6" name="Rectangle 4"/>
          <p:cNvSpPr>
            <a:spLocks noGrp="1" noChangeArrowheads="1"/>
          </p:cNvSpPr>
          <p:nvPr>
            <p:ph type="dt" sz="half" idx="10"/>
          </p:nvPr>
        </p:nvSpPr>
        <p:spPr bwMode="auto">
          <a:xfrm>
            <a:off x="6705600" y="361950"/>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cs typeface="Arial" pitchFamily="34" charset="0"/>
              </a:defRPr>
            </a:lvl1pPr>
          </a:lstStyle>
          <a:p>
            <a:pPr>
              <a:defRPr/>
            </a:pPr>
            <a:endParaRPr lang="en-US"/>
          </a:p>
        </p:txBody>
      </p:sp>
      <p:sp>
        <p:nvSpPr>
          <p:cNvPr id="7" name="Footer Placeholder 6"/>
          <p:cNvSpPr>
            <a:spLocks noGrp="1" noChangeArrowheads="1"/>
          </p:cNvSpPr>
          <p:nvPr>
            <p:ph type="ftr" sz="quarter" idx="11"/>
          </p:nvPr>
        </p:nvSpPr>
        <p:spPr bwMode="auto">
          <a:xfrm>
            <a:off x="0" y="6381750"/>
            <a:ext cx="91440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p>
            <a:pPr lvl="0"/>
            <a:r>
              <a:rPr lang="en-US" noProof="0" dirty="0" smtClean="0"/>
              <a:t>Click to edit Master text styles</a:t>
            </a:r>
          </a:p>
          <a:p>
            <a:pPr lvl="1"/>
            <a:r>
              <a:rPr lang="en-US" noProof="0" dirty="0" smtClean="0"/>
              <a:t>Second level</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25C5CF3F-1DA0-4DAE-A2D2-060F7CD998F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8826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45621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6" name="Picture 2" descr="C:\Users\Hpalfrey\Desktop\CPI Logo.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4722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99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71406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514688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605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defRPr>
                <a:solidFill>
                  <a:srgbClr val="093678"/>
                </a:solidFill>
              </a:defRPr>
            </a:lvl1pPr>
          </a:lstStyle>
          <a:p>
            <a:pPr lvl="0"/>
            <a:r>
              <a:rPr lang="en-US" noProof="0" dirty="0"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A832009-8501-49E8-AFD2-2468323BBF37}"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19555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674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7" name="Picture 7" descr="CPI_Vert.JPG"/>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10" Type="http://schemas.openxmlformats.org/officeDocument/2006/relationships/theme" Target="../theme/theme3.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4" cstate="email">
            <a:extLst>
              <a:ext uri="{28A0092B-C50C-407E-A947-70E740481C1C}">
                <a14:useLocalDpi xmlns:a14="http://schemas.microsoft.com/office/drawing/2010/main"/>
              </a:ext>
            </a:extLst>
          </a:blip>
          <a:srcRect t="11075" b="13300"/>
          <a:stretch>
            <a:fillRect/>
          </a:stretch>
        </p:blipFill>
        <p:spPr bwMode="auto">
          <a:xfrm>
            <a:off x="0" y="0"/>
            <a:ext cx="9144000" cy="51816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914400" y="381000"/>
            <a:ext cx="74676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6"/>
          <p:cNvSpPr>
            <a:spLocks noGrp="1" noChangeArrowheads="1"/>
          </p:cNvSpPr>
          <p:nvPr>
            <p:ph type="sldNum" sz="quarter" idx="4"/>
          </p:nvPr>
        </p:nvSpPr>
        <p:spPr bwMode="auto">
          <a:xfrm>
            <a:off x="0" y="6324600"/>
            <a:ext cx="91440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pitchFamily="34" charset="0"/>
              </a:defRPr>
            </a:lvl1pPr>
          </a:lstStyle>
          <a:p>
            <a:pPr>
              <a:defRPr/>
            </a:pPr>
            <a:fld id="{E18EB460-E0DA-4283-901C-494AE2225DED}" type="slidenum">
              <a:rPr lang="en-US"/>
              <a:pPr>
                <a:defRPr/>
              </a:pPr>
              <a:t>‹#›</a:t>
            </a:fld>
            <a:endParaRPr lang="en-US"/>
          </a:p>
        </p:txBody>
      </p:sp>
      <p:pic>
        <p:nvPicPr>
          <p:cNvPr id="1029" name="Picture 7" descr="CPI_Vert.JPG"/>
          <p:cNvPicPr>
            <a:picLocks noChangeAspect="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7" r:id="rId1"/>
    <p:sldLayoutId id="2147483735" r:id="rId2"/>
  </p:sldLayoutIdLst>
  <p:txStyles>
    <p:titleStyle>
      <a:lvl1pPr algn="r" rtl="0" eaLnBrk="0" fontAlgn="base" hangingPunct="0">
        <a:spcBef>
          <a:spcPct val="0"/>
        </a:spcBef>
        <a:spcAft>
          <a:spcPct val="0"/>
        </a:spcAft>
        <a:defRPr sz="2400">
          <a:solidFill>
            <a:schemeClr val="bg1"/>
          </a:solidFill>
          <a:latin typeface="+mj-lt"/>
          <a:ea typeface="+mj-ea"/>
          <a:cs typeface="+mj-cs"/>
        </a:defRPr>
      </a:lvl1pPr>
      <a:lvl2pPr algn="r" rtl="0" eaLnBrk="0" fontAlgn="base" hangingPunct="0">
        <a:spcBef>
          <a:spcPct val="0"/>
        </a:spcBef>
        <a:spcAft>
          <a:spcPct val="0"/>
        </a:spcAft>
        <a:defRPr sz="2400">
          <a:solidFill>
            <a:schemeClr val="bg1"/>
          </a:solidFill>
          <a:latin typeface="Arial" charset="0"/>
        </a:defRPr>
      </a:lvl2pPr>
      <a:lvl3pPr algn="r" rtl="0" eaLnBrk="0" fontAlgn="base" hangingPunct="0">
        <a:spcBef>
          <a:spcPct val="0"/>
        </a:spcBef>
        <a:spcAft>
          <a:spcPct val="0"/>
        </a:spcAft>
        <a:defRPr sz="2400">
          <a:solidFill>
            <a:schemeClr val="bg1"/>
          </a:solidFill>
          <a:latin typeface="Arial" charset="0"/>
        </a:defRPr>
      </a:lvl3pPr>
      <a:lvl4pPr algn="r" rtl="0" eaLnBrk="0" fontAlgn="base" hangingPunct="0">
        <a:spcBef>
          <a:spcPct val="0"/>
        </a:spcBef>
        <a:spcAft>
          <a:spcPct val="0"/>
        </a:spcAft>
        <a:defRPr sz="2400">
          <a:solidFill>
            <a:schemeClr val="bg1"/>
          </a:solidFill>
          <a:latin typeface="Arial" charset="0"/>
        </a:defRPr>
      </a:lvl4pPr>
      <a:lvl5pPr algn="r" rtl="0" eaLnBrk="0" fontAlgn="base" hangingPunct="0">
        <a:spcBef>
          <a:spcPct val="0"/>
        </a:spcBef>
        <a:spcAft>
          <a:spcPct val="0"/>
        </a:spcAft>
        <a:defRPr sz="2400">
          <a:solidFill>
            <a:schemeClr val="bg1"/>
          </a:solidFill>
          <a:latin typeface="Arial" charset="0"/>
        </a:defRPr>
      </a:lvl5pPr>
      <a:lvl6pPr marL="457200" algn="r" rtl="0" eaLnBrk="1" fontAlgn="base" hangingPunct="1">
        <a:spcBef>
          <a:spcPct val="0"/>
        </a:spcBef>
        <a:spcAft>
          <a:spcPct val="0"/>
        </a:spcAft>
        <a:defRPr sz="3200" b="1">
          <a:solidFill>
            <a:schemeClr val="bg1"/>
          </a:solidFill>
          <a:latin typeface="Arial" charset="0"/>
        </a:defRPr>
      </a:lvl6pPr>
      <a:lvl7pPr marL="914400" algn="r" rtl="0" eaLnBrk="1" fontAlgn="base" hangingPunct="1">
        <a:spcBef>
          <a:spcPct val="0"/>
        </a:spcBef>
        <a:spcAft>
          <a:spcPct val="0"/>
        </a:spcAft>
        <a:defRPr sz="3200" b="1">
          <a:solidFill>
            <a:schemeClr val="bg1"/>
          </a:solidFill>
          <a:latin typeface="Arial" charset="0"/>
        </a:defRPr>
      </a:lvl7pPr>
      <a:lvl8pPr marL="1371600" algn="r" rtl="0" eaLnBrk="1" fontAlgn="base" hangingPunct="1">
        <a:spcBef>
          <a:spcPct val="0"/>
        </a:spcBef>
        <a:spcAft>
          <a:spcPct val="0"/>
        </a:spcAft>
        <a:defRPr sz="3200" b="1">
          <a:solidFill>
            <a:schemeClr val="bg1"/>
          </a:solidFill>
          <a:latin typeface="Arial" charset="0"/>
        </a:defRPr>
      </a:lvl8pPr>
      <a:lvl9pPr marL="1828800" algn="r" rtl="0" eaLnBrk="1" fontAlgn="base" hangingPunct="1">
        <a:spcBef>
          <a:spcPct val="0"/>
        </a:spcBef>
        <a:spcAft>
          <a:spcPct val="0"/>
        </a:spcAft>
        <a:defRPr sz="3200" b="1">
          <a:solidFill>
            <a:schemeClr val="bg1"/>
          </a:solidFill>
          <a:latin typeface="Arial"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C:\Users\Hpalfrey\Desktop\CPI Logo.jpg"/>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36" r:id="rId9"/>
    <p:sldLayoutId id="2147483746" r:id="rId10"/>
  </p:sldLayoutIdLst>
  <p:timing>
    <p:tnLst>
      <p:par>
        <p:cTn id="1" dur="indefinite" restart="never" nodeType="tmRoot"/>
      </p:par>
    </p:tnLst>
  </p:timing>
  <p:txStyles>
    <p:titleStyle>
      <a:lvl1pPr algn="l" defTabSz="457200" rtl="0" fontAlgn="base">
        <a:spcBef>
          <a:spcPct val="0"/>
        </a:spcBef>
        <a:spcAft>
          <a:spcPct val="0"/>
        </a:spcAft>
        <a:defRPr sz="4000" b="1" kern="1200">
          <a:solidFill>
            <a:srgbClr val="25AAC3"/>
          </a:solidFill>
          <a:latin typeface="Trebuchet MS" pitchFamily="34" charset="0"/>
          <a:ea typeface="+mj-ea"/>
          <a:cs typeface="+mj-cs"/>
        </a:defRPr>
      </a:lvl1pPr>
      <a:lvl2pPr algn="l" defTabSz="457200" rtl="0" fontAlgn="base">
        <a:spcBef>
          <a:spcPct val="0"/>
        </a:spcBef>
        <a:spcAft>
          <a:spcPct val="0"/>
        </a:spcAft>
        <a:defRPr sz="4000" b="1">
          <a:solidFill>
            <a:srgbClr val="25AAC3"/>
          </a:solidFill>
          <a:latin typeface="Trebuchet MS" pitchFamily="34" charset="0"/>
        </a:defRPr>
      </a:lvl2pPr>
      <a:lvl3pPr algn="l" defTabSz="457200" rtl="0" fontAlgn="base">
        <a:spcBef>
          <a:spcPct val="0"/>
        </a:spcBef>
        <a:spcAft>
          <a:spcPct val="0"/>
        </a:spcAft>
        <a:defRPr sz="4000" b="1">
          <a:solidFill>
            <a:srgbClr val="25AAC3"/>
          </a:solidFill>
          <a:latin typeface="Trebuchet MS" pitchFamily="34" charset="0"/>
        </a:defRPr>
      </a:lvl3pPr>
      <a:lvl4pPr algn="l" defTabSz="457200" rtl="0" fontAlgn="base">
        <a:spcBef>
          <a:spcPct val="0"/>
        </a:spcBef>
        <a:spcAft>
          <a:spcPct val="0"/>
        </a:spcAft>
        <a:defRPr sz="4000" b="1">
          <a:solidFill>
            <a:srgbClr val="25AAC3"/>
          </a:solidFill>
          <a:latin typeface="Trebuchet MS" pitchFamily="34" charset="0"/>
        </a:defRPr>
      </a:lvl4pPr>
      <a:lvl5pPr algn="l" defTabSz="457200" rtl="0" fontAlgn="base">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fontAlgn="base">
        <a:spcBef>
          <a:spcPct val="20000"/>
        </a:spcBef>
        <a:spcAft>
          <a:spcPct val="0"/>
        </a:spcAft>
        <a:buFont typeface="Arial" charset="0"/>
        <a:buChar char="•"/>
        <a:defRPr sz="3200" kern="1200">
          <a:solidFill>
            <a:srgbClr val="254061"/>
          </a:solidFill>
          <a:latin typeface="Trebuchet MS" pitchFamily="34" charset="0"/>
          <a:ea typeface="+mn-ea"/>
          <a:cs typeface="+mn-cs"/>
        </a:defRPr>
      </a:lvl1pPr>
      <a:lvl2pPr marL="742950" indent="-285750" algn="l" defTabSz="457200" rtl="0" fontAlgn="base">
        <a:spcBef>
          <a:spcPct val="20000"/>
        </a:spcBef>
        <a:spcAft>
          <a:spcPct val="0"/>
        </a:spcAft>
        <a:buFont typeface="Arial" charset="0"/>
        <a:buChar char="–"/>
        <a:defRPr sz="2800" kern="1200">
          <a:solidFill>
            <a:srgbClr val="254061"/>
          </a:solidFill>
          <a:latin typeface="Trebuchet MS" pitchFamily="34" charset="0"/>
          <a:ea typeface="+mn-ea"/>
          <a:cs typeface="+mn-cs"/>
        </a:defRPr>
      </a:lvl2pPr>
      <a:lvl3pPr marL="1143000" indent="-228600" algn="l" defTabSz="457200" rtl="0" fontAlgn="base">
        <a:spcBef>
          <a:spcPct val="20000"/>
        </a:spcBef>
        <a:spcAft>
          <a:spcPct val="0"/>
        </a:spcAft>
        <a:buFont typeface="Arial" charset="0"/>
        <a:buChar char="•"/>
        <a:defRPr sz="2400" kern="1200">
          <a:solidFill>
            <a:srgbClr val="254061"/>
          </a:solidFill>
          <a:latin typeface="Trebuchet MS" pitchFamily="34" charset="0"/>
          <a:ea typeface="+mn-ea"/>
          <a:cs typeface="+mn-cs"/>
        </a:defRPr>
      </a:lvl3pPr>
      <a:lvl4pPr marL="16002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4pPr>
      <a:lvl5pPr marL="20574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5029811"/>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Lst>
  <p:timing>
    <p:tnLst>
      <p:par>
        <p:cTn id="1" dur="indefinite" restart="never" nodeType="tmRoot"/>
      </p:par>
    </p:tnLst>
  </p:timing>
  <p:hf hdr="0" ftr="0" dt="0"/>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image" Target="../media/image10.jpeg"/><Relationship Id="rId5" Type="http://schemas.openxmlformats.org/officeDocument/2006/relationships/image" Target="../media/image4.jpe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 y="4832943"/>
            <a:ext cx="4129106" cy="2025057"/>
          </a:xfrm>
          <a:prstGeom prst="rect">
            <a:avLst/>
          </a:prstGeom>
        </p:spPr>
      </p:pic>
      <p:pic>
        <p:nvPicPr>
          <p:cNvPr id="5" name="Picture 4" descr="UR.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34995" y="0"/>
            <a:ext cx="4709006" cy="1930400"/>
          </a:xfrm>
          <a:prstGeom prst="rect">
            <a:avLst/>
          </a:prstGeom>
        </p:spPr>
      </p:pic>
      <p:grpSp>
        <p:nvGrpSpPr>
          <p:cNvPr id="2" name="Group 14"/>
          <p:cNvGrpSpPr/>
          <p:nvPr/>
        </p:nvGrpSpPr>
        <p:grpSpPr>
          <a:xfrm>
            <a:off x="1219200" y="1676400"/>
            <a:ext cx="6150596" cy="3162300"/>
            <a:chOff x="1297998" y="1676400"/>
            <a:chExt cx="6080702" cy="3162300"/>
          </a:xfrm>
        </p:grpSpPr>
        <p:sp>
          <p:nvSpPr>
            <p:cNvPr id="6" name="Title 1"/>
            <p:cNvSpPr txBox="1">
              <a:spLocks/>
            </p:cNvSpPr>
            <p:nvPr/>
          </p:nvSpPr>
          <p:spPr>
            <a:xfrm>
              <a:off x="1297998" y="1676400"/>
              <a:ext cx="6080702" cy="31623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defTabSz="457200" fontAlgn="auto">
                <a:spcAft>
                  <a:spcPts val="0"/>
                </a:spcAft>
                <a:defRPr/>
              </a:pPr>
              <a:endParaRPr lang="es-ES_tradnl" dirty="0" smtClean="0"/>
            </a:p>
            <a:p>
              <a:pPr defTabSz="457200" fontAlgn="auto">
                <a:spcAft>
                  <a:spcPts val="0"/>
                </a:spcAft>
                <a:defRPr/>
              </a:pPr>
              <a:endParaRPr lang="es-ES_tradnl" dirty="0" smtClean="0"/>
            </a:p>
            <a:p>
              <a:pPr defTabSz="457200" fontAlgn="auto">
                <a:spcAft>
                  <a:spcPts val="0"/>
                </a:spcAft>
                <a:defRPr/>
              </a:pPr>
              <a:endParaRPr lang="es-ES_tradnl" dirty="0" smtClean="0"/>
            </a:p>
            <a:p>
              <a:pPr defTabSz="457200" fontAlgn="auto">
                <a:spcAft>
                  <a:spcPts val="0"/>
                </a:spcAft>
                <a:defRPr/>
              </a:pPr>
              <a:endParaRPr lang="es-ES_tradnl" sz="3200" dirty="0" smtClean="0">
                <a:solidFill>
                  <a:srgbClr val="093678"/>
                </a:solidFill>
              </a:endParaRPr>
            </a:p>
            <a:p>
              <a:pPr defTabSz="457200" fontAlgn="auto">
                <a:spcAft>
                  <a:spcPts val="0"/>
                </a:spcAft>
                <a:defRPr/>
              </a:pPr>
              <a:endParaRPr lang="es-ES_tradnl" sz="3200" dirty="0" smtClean="0">
                <a:solidFill>
                  <a:srgbClr val="093678"/>
                </a:solidFill>
              </a:endParaRPr>
            </a:p>
            <a:p>
              <a:pPr defTabSz="457200" fontAlgn="auto">
                <a:spcAft>
                  <a:spcPts val="0"/>
                </a:spcAft>
                <a:defRPr/>
              </a:pPr>
              <a:r>
                <a:rPr lang="es-ES_tradnl" sz="3200" dirty="0" smtClean="0">
                  <a:solidFill>
                    <a:srgbClr val="093678"/>
                  </a:solidFill>
                </a:rPr>
                <a:t>Unidad </a:t>
              </a:r>
              <a:r>
                <a:rPr lang="es-ES_tradnl" sz="3200" dirty="0" smtClean="0">
                  <a:solidFill>
                    <a:srgbClr val="093678"/>
                  </a:solidFill>
                </a:rPr>
                <a:t>13:</a:t>
              </a:r>
            </a:p>
            <a:p>
              <a:pPr defTabSz="457200" fontAlgn="auto">
                <a:spcAft>
                  <a:spcPts val="0"/>
                </a:spcAft>
                <a:defRPr/>
              </a:pPr>
              <a:endParaRPr lang="es-ES_tradnl" sz="3200" dirty="0" smtClean="0">
                <a:solidFill>
                  <a:srgbClr val="093678"/>
                </a:solidFill>
              </a:endParaRPr>
            </a:p>
            <a:p>
              <a:pPr defTabSz="457200" fontAlgn="auto">
                <a:spcAft>
                  <a:spcPts val="0"/>
                </a:spcAft>
                <a:defRPr/>
              </a:pPr>
              <a:r>
                <a:rPr lang="es-ES_tradnl" sz="3200" dirty="0" smtClean="0">
                  <a:solidFill>
                    <a:srgbClr val="093678"/>
                  </a:solidFill>
                </a:rPr>
                <a:t>Manipulación, almacenamiento y eliminación de productos SPF</a:t>
              </a:r>
              <a:br>
                <a:rPr lang="es-ES_tradnl" sz="3200" dirty="0" smtClean="0">
                  <a:solidFill>
                    <a:srgbClr val="093678"/>
                  </a:solidFill>
                </a:rPr>
              </a:br>
              <a:r>
                <a:rPr lang="es-ES_tradnl" sz="3200" dirty="0" smtClean="0">
                  <a:solidFill>
                    <a:srgbClr val="093678"/>
                  </a:solidFill>
                </a:rPr>
                <a:t>de baja presión</a:t>
              </a:r>
            </a:p>
            <a:p>
              <a:pPr defTabSz="457200" fontAlgn="auto">
                <a:spcAft>
                  <a:spcPts val="0"/>
                </a:spcAft>
                <a:defRPr/>
              </a:pPr>
              <a:endParaRPr lang="es-ES_tradnl" dirty="0" smtClean="0"/>
            </a:p>
            <a:p>
              <a:pPr defTabSz="457200" fontAlgn="auto">
                <a:spcAft>
                  <a:spcPts val="0"/>
                </a:spcAft>
                <a:defRPr/>
              </a:pPr>
              <a:endParaRPr lang="es-ES_tradnl" sz="3200" dirty="0" smtClean="0">
                <a:solidFill>
                  <a:srgbClr val="093678"/>
                </a:solidFill>
              </a:endParaRPr>
            </a:p>
            <a:p>
              <a:pPr defTabSz="457200" fontAlgn="auto">
                <a:spcAft>
                  <a:spcPts val="0"/>
                </a:spcAft>
                <a:defRPr/>
              </a:pPr>
              <a:endParaRPr lang="es-ES_tradnl" sz="3200" dirty="0" smtClean="0">
                <a:solidFill>
                  <a:srgbClr val="093678"/>
                </a:solidFill>
              </a:endParaRPr>
            </a:p>
            <a:p>
              <a:pPr defTabSz="457200" fontAlgn="auto">
                <a:spcAft>
                  <a:spcPts val="0"/>
                </a:spcAft>
                <a:defRPr/>
              </a:pPr>
              <a:r>
                <a:rPr lang="es-ES_tradnl" sz="3200" dirty="0" smtClean="0"/>
                <a:t> </a:t>
              </a:r>
            </a:p>
            <a:p>
              <a:pPr lvl="0" defTabSz="457200" fontAlgn="auto">
                <a:spcAft>
                  <a:spcPts val="0"/>
                </a:spcAft>
                <a:defRPr/>
              </a:pPr>
              <a:endParaRPr lang="es-ES_tradnl" sz="3200" dirty="0" smtClean="0"/>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687056" y="2762963"/>
            <a:ext cx="1228344" cy="124317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fontAlgn="auto">
              <a:spcAft>
                <a:spcPts val="0"/>
              </a:spcAft>
              <a:defRPr/>
            </a:pPr>
            <a:r>
              <a:rPr lang="en-US" dirty="0" smtClean="0"/>
              <a:t>Unidad 13 Resumen</a:t>
            </a:r>
          </a:p>
        </p:txBody>
      </p:sp>
      <p:sp>
        <p:nvSpPr>
          <p:cNvPr id="15363" name="Content Placeholder 2"/>
          <p:cNvSpPr>
            <a:spLocks noGrp="1"/>
          </p:cNvSpPr>
          <p:nvPr>
            <p:ph idx="1"/>
          </p:nvPr>
        </p:nvSpPr>
        <p:spPr>
          <a:xfrm>
            <a:off x="533400" y="1752600"/>
            <a:ext cx="8229600" cy="4343400"/>
          </a:xfrm>
        </p:spPr>
        <p:txBody>
          <a:bodyPr/>
          <a:lstStyle/>
          <a:p>
            <a:pPr indent="0" defTabSz="966788" fontAlgn="auto">
              <a:spcBef>
                <a:spcPts val="600"/>
              </a:spcBef>
              <a:spcAft>
                <a:spcPts val="600"/>
              </a:spcAft>
              <a:buFont typeface="Wingdings" pitchFamily="2" charset="2"/>
              <a:buNone/>
              <a:defRPr/>
            </a:pPr>
            <a:r>
              <a:rPr lang="en-US" sz="2800" b="0" dirty="0" smtClean="0"/>
              <a:t>En esta unidad, usted aprendió sobre:</a:t>
            </a:r>
          </a:p>
          <a:p>
            <a:pPr marL="457200" indent="-457200" defTabSz="966788" fontAlgn="auto">
              <a:spcBef>
                <a:spcPts val="600"/>
              </a:spcBef>
              <a:spcAft>
                <a:spcPts val="600"/>
              </a:spcAft>
              <a:buFont typeface="Arial" pitchFamily="34" charset="0"/>
              <a:buChar char="•"/>
              <a:defRPr/>
            </a:pPr>
            <a:r>
              <a:rPr lang="en-US" sz="2800" b="0" dirty="0" smtClean="0"/>
              <a:t>Manipulación, almacenamiento y eliminación del producto SPF de baja presión.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lIns="91599" tIns="45048" rIns="91599" bIns="45048">
            <a:normAutofit/>
          </a:bodyPr>
          <a:lstStyle/>
          <a:p>
            <a:pPr defTabSz="966788" fontAlgn="auto">
              <a:spcAft>
                <a:spcPts val="0"/>
              </a:spcAft>
              <a:defRPr/>
            </a:pPr>
            <a:r>
              <a:rPr lang="en-US" sz="3200" dirty="0" smtClean="0"/>
              <a:t>Unidad 13 Repaso</a:t>
            </a:r>
          </a:p>
        </p:txBody>
      </p:sp>
      <p:graphicFrame>
        <p:nvGraphicFramePr>
          <p:cNvPr id="4" name="Diagram 3"/>
          <p:cNvGraphicFramePr/>
          <p:nvPr/>
        </p:nvGraphicFramePr>
        <p:xfrm>
          <a:off x="838200" y="1600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13: P1 </a:t>
            </a:r>
            <a:r>
              <a:rPr lang="en-US" sz="2800" dirty="0" err="1" smtClean="0"/>
              <a:t>Revisión</a:t>
            </a:r>
            <a:endParaRPr lang="en-US" sz="2800" dirty="0" smtClean="0"/>
          </a:p>
        </p:txBody>
      </p:sp>
      <p:sp>
        <p:nvSpPr>
          <p:cNvPr id="19459" name="Content Placeholder 2"/>
          <p:cNvSpPr>
            <a:spLocks noGrp="1"/>
          </p:cNvSpPr>
          <p:nvPr>
            <p:ph idx="1"/>
          </p:nvPr>
        </p:nvSpPr>
        <p:spPr/>
        <p:txBody>
          <a:bodyPr vert="horz" wrap="square" lIns="91440" tIns="45720" rIns="91440" bIns="45720" numCol="1" anchorCtr="0" compatLnSpc="1">
            <a:prstTxWarp prst="textNoShape">
              <a:avLst/>
            </a:prstTxWarp>
            <a:normAutofit/>
          </a:bodyPr>
          <a:lstStyle/>
          <a:p>
            <a:pPr indent="0">
              <a:spcAft>
                <a:spcPct val="0"/>
              </a:spcAft>
            </a:pPr>
            <a:r>
              <a:rPr lang="en-US" sz="2000" dirty="0" smtClean="0">
                <a:latin typeface="Trebuchet MS" pitchFamily="34" charset="0"/>
                <a:ea typeface="Trebuchet MS" pitchFamily="34" charset="0"/>
                <a:cs typeface="Trebuchet MS" pitchFamily="34" charset="0"/>
              </a:rPr>
              <a:t>La siguiente declaración sobre el almacenamiento de latas/cilindros SPF de baja presión es </a:t>
            </a:r>
            <a:r>
              <a:rPr lang="en-US" sz="2000" u="sng" dirty="0" smtClean="0">
                <a:latin typeface="Trebuchet MS" pitchFamily="34" charset="0"/>
                <a:ea typeface="Trebuchet MS" pitchFamily="34" charset="0"/>
                <a:cs typeface="Trebuchet MS" pitchFamily="34" charset="0"/>
              </a:rPr>
              <a:t>verídica</a:t>
            </a:r>
            <a:r>
              <a:rPr lang="en-US" sz="2000" dirty="0" smtClean="0">
                <a:latin typeface="Trebuchet MS" pitchFamily="34" charset="0"/>
                <a:ea typeface="Trebuchet MS" pitchFamily="34" charset="0"/>
                <a:cs typeface="Trebuchet MS" pitchFamily="34" charset="0"/>
              </a:rPr>
              <a:t> con la </a:t>
            </a:r>
            <a:r>
              <a:rPr lang="en-US" sz="2000" u="sng" dirty="0" smtClean="0">
                <a:latin typeface="Trebuchet MS" pitchFamily="34" charset="0"/>
                <a:ea typeface="Trebuchet MS" pitchFamily="34" charset="0"/>
                <a:cs typeface="Trebuchet MS" pitchFamily="34" charset="0"/>
              </a:rPr>
              <a:t>excepción</a:t>
            </a:r>
            <a:r>
              <a:rPr lang="en-US" sz="2000" dirty="0" smtClean="0">
                <a:latin typeface="Trebuchet MS" pitchFamily="34" charset="0"/>
                <a:ea typeface="Trebuchet MS" pitchFamily="34" charset="0"/>
                <a:cs typeface="Trebuchet MS" pitchFamily="34" charset="0"/>
              </a:rPr>
              <a:t> de: </a:t>
            </a:r>
          </a:p>
          <a:p>
            <a:pPr marL="457200" indent="-457200">
              <a:spcAft>
                <a:spcPct val="0"/>
              </a:spcAft>
              <a:buAutoNum type="alphaUcPeriod"/>
            </a:pPr>
            <a:r>
              <a:rPr lang="en-US" sz="2000" dirty="0" err="1" smtClean="0">
                <a:latin typeface="Trebuchet MS" pitchFamily="34" charset="0"/>
                <a:ea typeface="Trebuchet MS" pitchFamily="34" charset="0"/>
                <a:cs typeface="Trebuchet MS" pitchFamily="34" charset="0"/>
              </a:rPr>
              <a:t>Almacene</a:t>
            </a:r>
            <a:r>
              <a:rPr lang="en-US" sz="2000" dirty="0" smtClean="0">
                <a:latin typeface="Trebuchet MS" pitchFamily="34" charset="0"/>
                <a:ea typeface="Trebuchet MS" pitchFamily="34" charset="0"/>
                <a:cs typeface="Trebuchet MS" pitchFamily="34" charset="0"/>
              </a:rPr>
              <a:t> a temperaturas que corresponden con las instrucciones del fabricante.</a:t>
            </a:r>
          </a:p>
          <a:p>
            <a:pPr marL="457200" indent="-457200">
              <a:spcAft>
                <a:spcPct val="0"/>
              </a:spcAft>
              <a:buAutoNum type="alphaUcPeriod"/>
            </a:pPr>
            <a:r>
              <a:rPr lang="en-US" sz="2000" dirty="0" smtClean="0">
                <a:latin typeface="Trebuchet MS" pitchFamily="34" charset="0"/>
                <a:ea typeface="Trebuchet MS" pitchFamily="34" charset="0"/>
                <a:cs typeface="Trebuchet MS" pitchFamily="34" charset="0"/>
              </a:rPr>
              <a:t>Almacene las latas de aislante sellador de espuma o kits SPF de baja presión en posición vertical.</a:t>
            </a:r>
          </a:p>
          <a:p>
            <a:pPr marL="457200" indent="-457200">
              <a:spcAft>
                <a:spcPct val="0"/>
              </a:spcAft>
              <a:buAutoNum type="alphaUcPeriod"/>
            </a:pPr>
            <a:r>
              <a:rPr lang="en-US" sz="2000" dirty="0" smtClean="0">
                <a:latin typeface="Trebuchet MS" pitchFamily="34" charset="0"/>
                <a:ea typeface="Trebuchet MS" pitchFamily="34" charset="0"/>
                <a:cs typeface="Trebuchet MS" pitchFamily="34" charset="0"/>
              </a:rPr>
              <a:t>Evite perforar la lata o el cilindro.</a:t>
            </a:r>
          </a:p>
          <a:p>
            <a:pPr marL="457200" indent="-457200">
              <a:spcAft>
                <a:spcPct val="0"/>
              </a:spcAft>
              <a:buAutoNum type="alphaUcPeriod"/>
            </a:pPr>
            <a:r>
              <a:rPr lang="en-US" sz="2000" dirty="0" smtClean="0">
                <a:latin typeface="Trebuchet MS" pitchFamily="34" charset="0"/>
                <a:ea typeface="Trebuchet MS" pitchFamily="34" charset="0"/>
                <a:cs typeface="Trebuchet MS" pitchFamily="34" charset="0"/>
              </a:rPr>
              <a:t>Las latas/cilindros no están presurizadas, así que no existe riesgo de explosión. </a:t>
            </a:r>
          </a:p>
          <a:p>
            <a:pPr marL="457200" indent="-457200">
              <a:spcAft>
                <a:spcPct val="0"/>
              </a:spcAft>
              <a:buAutoNum type="alphaUcPeriod"/>
            </a:pPr>
            <a:endParaRPr lang="en-US" sz="2000" dirty="0" smtClean="0">
              <a:latin typeface="Trebuchet MS" pitchFamily="34" charset="0"/>
              <a:ea typeface="Trebuchet MS" pitchFamily="34" charset="0"/>
              <a:cs typeface="Trebuchet MS"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13: P1 </a:t>
            </a:r>
            <a:r>
              <a:rPr lang="en-US" sz="2800" dirty="0" err="1" smtClean="0"/>
              <a:t>Revisión</a:t>
            </a:r>
            <a:endParaRPr lang="en-US" sz="2800" dirty="0" smtClean="0"/>
          </a:p>
        </p:txBody>
      </p:sp>
      <p:sp>
        <p:nvSpPr>
          <p:cNvPr id="19459" name="Content Placeholder 2"/>
          <p:cNvSpPr>
            <a:spLocks noGrp="1"/>
          </p:cNvSpPr>
          <p:nvPr>
            <p:ph idx="1"/>
          </p:nvPr>
        </p:nvSpPr>
        <p:spPr/>
        <p:txBody>
          <a:bodyPr vert="horz" wrap="square" lIns="91440" tIns="45720" rIns="91440" bIns="45720" numCol="1" anchorCtr="0" compatLnSpc="1">
            <a:prstTxWarp prst="textNoShape">
              <a:avLst/>
            </a:prstTxWarp>
            <a:normAutofit/>
          </a:bodyPr>
          <a:lstStyle/>
          <a:p>
            <a:pPr indent="0">
              <a:spcAft>
                <a:spcPct val="0"/>
              </a:spcAft>
            </a:pPr>
            <a:r>
              <a:rPr lang="es-ES_tradnl" sz="2000" dirty="0" smtClean="0">
                <a:latin typeface="Trebuchet MS" pitchFamily="34" charset="0"/>
                <a:ea typeface="Trebuchet MS" pitchFamily="34" charset="0"/>
                <a:cs typeface="Trebuchet MS" pitchFamily="34" charset="0"/>
              </a:rPr>
              <a:t>La siguiente declaración sobre el almacenamiento de latas/cilindros SPF de baja presión es </a:t>
            </a:r>
            <a:r>
              <a:rPr lang="es-ES_tradnl" sz="2000" u="sng" dirty="0" smtClean="0">
                <a:latin typeface="Trebuchet MS" pitchFamily="34" charset="0"/>
                <a:ea typeface="Trebuchet MS" pitchFamily="34" charset="0"/>
                <a:cs typeface="Trebuchet MS" pitchFamily="34" charset="0"/>
              </a:rPr>
              <a:t>verídica</a:t>
            </a:r>
            <a:r>
              <a:rPr lang="es-ES_tradnl" sz="2000" dirty="0" smtClean="0">
                <a:latin typeface="Trebuchet MS" pitchFamily="34" charset="0"/>
                <a:ea typeface="Trebuchet MS" pitchFamily="34" charset="0"/>
                <a:cs typeface="Trebuchet MS" pitchFamily="34" charset="0"/>
              </a:rPr>
              <a:t> con la </a:t>
            </a:r>
            <a:r>
              <a:rPr lang="es-ES_tradnl" sz="2000" u="sng" dirty="0" smtClean="0">
                <a:latin typeface="Trebuchet MS" pitchFamily="34" charset="0"/>
                <a:ea typeface="Trebuchet MS" pitchFamily="34" charset="0"/>
                <a:cs typeface="Trebuchet MS" pitchFamily="34" charset="0"/>
              </a:rPr>
              <a:t>excepción</a:t>
            </a:r>
            <a:r>
              <a:rPr lang="es-ES_tradnl" sz="2000" dirty="0" smtClean="0">
                <a:latin typeface="Trebuchet MS" pitchFamily="34" charset="0"/>
                <a:ea typeface="Trebuchet MS" pitchFamily="34" charset="0"/>
                <a:cs typeface="Trebuchet MS" pitchFamily="34" charset="0"/>
              </a:rPr>
              <a:t> de: </a:t>
            </a:r>
          </a:p>
          <a:p>
            <a:pPr marL="457200" indent="-457200">
              <a:spcAft>
                <a:spcPct val="0"/>
              </a:spcAft>
              <a:buAutoNum type="alphaUcPeriod"/>
            </a:pPr>
            <a:r>
              <a:rPr lang="es-ES_tradnl" sz="2000" dirty="0" smtClean="0">
                <a:solidFill>
                  <a:schemeClr val="bg1">
                    <a:lumMod val="50000"/>
                  </a:schemeClr>
                </a:solidFill>
                <a:latin typeface="Trebuchet MS" pitchFamily="34" charset="0"/>
                <a:ea typeface="Trebuchet MS" pitchFamily="34" charset="0"/>
                <a:cs typeface="Trebuchet MS" pitchFamily="34" charset="0"/>
              </a:rPr>
              <a:t>Almacene a temperaturas que corresponden con las instrucciones del fabricante.</a:t>
            </a:r>
          </a:p>
          <a:p>
            <a:pPr marL="457200" indent="-457200">
              <a:spcAft>
                <a:spcPct val="0"/>
              </a:spcAft>
              <a:buAutoNum type="alphaUcPeriod"/>
            </a:pPr>
            <a:r>
              <a:rPr lang="es-ES_tradnl" sz="2000" dirty="0" smtClean="0">
                <a:solidFill>
                  <a:schemeClr val="bg1">
                    <a:lumMod val="50000"/>
                  </a:schemeClr>
                </a:solidFill>
                <a:latin typeface="Trebuchet MS" pitchFamily="34" charset="0"/>
                <a:ea typeface="Trebuchet MS" pitchFamily="34" charset="0"/>
                <a:cs typeface="Trebuchet MS" pitchFamily="34" charset="0"/>
              </a:rPr>
              <a:t>Almacene las latas de aislante sellador de espuma o kits SPF de baja presión en posición vertical.</a:t>
            </a:r>
          </a:p>
          <a:p>
            <a:pPr marL="457200" indent="-457200">
              <a:spcAft>
                <a:spcPct val="0"/>
              </a:spcAft>
              <a:buAutoNum type="alphaUcPeriod"/>
            </a:pPr>
            <a:r>
              <a:rPr lang="es-ES_tradnl" sz="2000" dirty="0" smtClean="0">
                <a:solidFill>
                  <a:schemeClr val="bg1">
                    <a:lumMod val="50000"/>
                  </a:schemeClr>
                </a:solidFill>
                <a:latin typeface="Trebuchet MS" pitchFamily="34" charset="0"/>
                <a:ea typeface="Trebuchet MS" pitchFamily="34" charset="0"/>
                <a:cs typeface="Trebuchet MS" pitchFamily="34" charset="0"/>
              </a:rPr>
              <a:t>Evite perforar la lata o el cilindro.</a:t>
            </a:r>
          </a:p>
          <a:p>
            <a:pPr marL="457200" indent="-457200">
              <a:spcAft>
                <a:spcPct val="0"/>
              </a:spcAft>
              <a:buAutoNum type="alphaUcPeriod"/>
            </a:pPr>
            <a:r>
              <a:rPr lang="es-ES_tradnl" sz="2000" dirty="0" smtClean="0">
                <a:solidFill>
                  <a:srgbClr val="00B050"/>
                </a:solidFill>
                <a:latin typeface="Trebuchet MS" pitchFamily="34" charset="0"/>
                <a:ea typeface="Trebuchet MS" pitchFamily="34" charset="0"/>
                <a:cs typeface="Trebuchet MS" pitchFamily="34" charset="0"/>
              </a:rPr>
              <a:t>Las latas/cilindros no están presurizadas, así que no existe riesgo de explosión. </a:t>
            </a:r>
          </a:p>
          <a:p>
            <a:pPr marL="457200" indent="-457200">
              <a:spcAft>
                <a:spcPct val="0"/>
              </a:spcAft>
              <a:buAutoNum type="alphaUcPeriod"/>
            </a:pPr>
            <a:endParaRPr lang="es-ES_tradnl" sz="2000" dirty="0" smtClean="0">
              <a:latin typeface="Trebuchet MS" pitchFamily="34" charset="0"/>
              <a:ea typeface="Trebuchet MS" pitchFamily="34" charset="0"/>
              <a:cs typeface="Trebuchet MS"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13: P2 </a:t>
            </a:r>
            <a:r>
              <a:rPr lang="en-US" sz="2800" dirty="0" err="1" smtClean="0"/>
              <a:t>Revisión</a:t>
            </a:r>
            <a:endParaRPr lang="en-US" sz="2800" dirty="0" smtClean="0"/>
          </a:p>
        </p:txBody>
      </p:sp>
      <p:sp>
        <p:nvSpPr>
          <p:cNvPr id="19459" name="Content Placeholder 2"/>
          <p:cNvSpPr>
            <a:spLocks noGrp="1"/>
          </p:cNvSpPr>
          <p:nvPr>
            <p:ph idx="1"/>
          </p:nvPr>
        </p:nvSpPr>
        <p:spPr/>
        <p:txBody>
          <a:bodyPr vert="horz" wrap="square" lIns="91440" tIns="45720" rIns="91440" bIns="45720" numCol="1" anchorCtr="0" compatLnSpc="1">
            <a:prstTxWarp prst="textNoShape">
              <a:avLst/>
            </a:prstTxWarp>
            <a:normAutofit/>
          </a:bodyPr>
          <a:lstStyle/>
          <a:p>
            <a:pPr indent="0">
              <a:spcAft>
                <a:spcPct val="0"/>
              </a:spcAft>
            </a:pPr>
            <a:r>
              <a:rPr lang="en-US" sz="2000" dirty="0">
                <a:solidFill>
                  <a:srgbClr val="002060"/>
                </a:solidFill>
                <a:latin typeface="Trebuchet MS" pitchFamily="34" charset="0"/>
                <a:ea typeface="Trebuchet MS" pitchFamily="34" charset="0"/>
                <a:cs typeface="Trebuchet MS" pitchFamily="34" charset="0"/>
              </a:rPr>
              <a:t>___________ se </a:t>
            </a:r>
            <a:r>
              <a:rPr lang="en-US" sz="2000" dirty="0" err="1" smtClean="0">
                <a:solidFill>
                  <a:srgbClr val="002060"/>
                </a:solidFill>
                <a:latin typeface="Trebuchet MS" pitchFamily="34" charset="0"/>
                <a:ea typeface="Trebuchet MS" pitchFamily="34" charset="0"/>
                <a:cs typeface="Trebuchet MS" pitchFamily="34" charset="0"/>
              </a:rPr>
              <a:t>pueden</a:t>
            </a:r>
            <a:r>
              <a:rPr lang="en-US" sz="2000" dirty="0" smtClean="0">
                <a:solidFill>
                  <a:srgbClr val="002060"/>
                </a:solidFill>
                <a:latin typeface="Trebuchet MS" pitchFamily="34" charset="0"/>
                <a:ea typeface="Trebuchet MS" pitchFamily="34" charset="0"/>
                <a:cs typeface="Trebuchet MS" pitchFamily="34" charset="0"/>
              </a:rPr>
              <a:t> </a:t>
            </a:r>
            <a:r>
              <a:rPr lang="en-US" sz="2000" dirty="0">
                <a:solidFill>
                  <a:srgbClr val="002060"/>
                </a:solidFill>
                <a:latin typeface="Trebuchet MS" pitchFamily="34" charset="0"/>
                <a:ea typeface="Trebuchet MS" pitchFamily="34" charset="0"/>
                <a:cs typeface="Trebuchet MS" pitchFamily="34" charset="0"/>
              </a:rPr>
              <a:t>eliminar </a:t>
            </a:r>
            <a:r>
              <a:rPr lang="en-US" sz="2000" dirty="0" err="1">
                <a:solidFill>
                  <a:srgbClr val="002060"/>
                </a:solidFill>
                <a:latin typeface="Trebuchet MS" pitchFamily="34" charset="0"/>
                <a:ea typeface="Trebuchet MS" pitchFamily="34" charset="0"/>
                <a:cs typeface="Trebuchet MS" pitchFamily="34" charset="0"/>
              </a:rPr>
              <a:t>como</a:t>
            </a:r>
            <a:r>
              <a:rPr lang="en-US" sz="2000" dirty="0">
                <a:solidFill>
                  <a:srgbClr val="002060"/>
                </a:solidFill>
                <a:latin typeface="Trebuchet MS" pitchFamily="34" charset="0"/>
                <a:ea typeface="Trebuchet MS" pitchFamily="34" charset="0"/>
                <a:cs typeface="Trebuchet MS" pitchFamily="34" charset="0"/>
              </a:rPr>
              <a:t> </a:t>
            </a:r>
            <a:r>
              <a:rPr lang="en-US" sz="2000" dirty="0" err="1" smtClean="0">
                <a:solidFill>
                  <a:srgbClr val="002060"/>
                </a:solidFill>
                <a:latin typeface="Trebuchet MS" pitchFamily="34" charset="0"/>
                <a:ea typeface="Trebuchet MS" pitchFamily="34" charset="0"/>
                <a:cs typeface="Trebuchet MS" pitchFamily="34" charset="0"/>
              </a:rPr>
              <a:t>desechos</a:t>
            </a:r>
            <a:r>
              <a:rPr lang="en-US" sz="2000" dirty="0" smtClean="0">
                <a:solidFill>
                  <a:srgbClr val="002060"/>
                </a:solidFill>
                <a:latin typeface="Trebuchet MS" pitchFamily="34" charset="0"/>
                <a:ea typeface="Trebuchet MS" pitchFamily="34" charset="0"/>
                <a:cs typeface="Trebuchet MS" pitchFamily="34" charset="0"/>
              </a:rPr>
              <a:t> </a:t>
            </a:r>
            <a:r>
              <a:rPr lang="en-US" sz="2000" dirty="0">
                <a:solidFill>
                  <a:srgbClr val="002060"/>
                </a:solidFill>
                <a:latin typeface="Trebuchet MS" pitchFamily="34" charset="0"/>
                <a:ea typeface="Trebuchet MS" pitchFamily="34" charset="0"/>
                <a:cs typeface="Trebuchet MS" pitchFamily="34" charset="0"/>
              </a:rPr>
              <a:t>no </a:t>
            </a:r>
            <a:r>
              <a:rPr lang="en-US" sz="2000" dirty="0" err="1" smtClean="0">
                <a:solidFill>
                  <a:srgbClr val="002060"/>
                </a:solidFill>
                <a:latin typeface="Trebuchet MS" pitchFamily="34" charset="0"/>
                <a:ea typeface="Trebuchet MS" pitchFamily="34" charset="0"/>
                <a:cs typeface="Trebuchet MS" pitchFamily="34" charset="0"/>
              </a:rPr>
              <a:t>peligrosos</a:t>
            </a:r>
            <a:r>
              <a:rPr lang="en-US" sz="2000" dirty="0" smtClean="0">
                <a:solidFill>
                  <a:srgbClr val="002060"/>
                </a:solidFill>
                <a:latin typeface="Trebuchet MS" pitchFamily="34" charset="0"/>
                <a:ea typeface="Trebuchet MS" pitchFamily="34" charset="0"/>
                <a:cs typeface="Trebuchet MS" pitchFamily="34" charset="0"/>
              </a:rPr>
              <a:t> </a:t>
            </a:r>
            <a:r>
              <a:rPr lang="en-US" sz="2000" dirty="0">
                <a:solidFill>
                  <a:srgbClr val="002060"/>
                </a:solidFill>
                <a:latin typeface="Trebuchet MS" pitchFamily="34" charset="0"/>
                <a:ea typeface="Trebuchet MS" pitchFamily="34" charset="0"/>
                <a:cs typeface="Trebuchet MS" pitchFamily="34" charset="0"/>
              </a:rPr>
              <a:t>del hogar de acuerdo con regulaciones federales, estatales y locales.* </a:t>
            </a:r>
          </a:p>
          <a:p>
            <a:pPr marL="457200" indent="-457200">
              <a:spcAft>
                <a:spcPct val="0"/>
              </a:spcAft>
              <a:buAutoNum type="alphaUcPeriod"/>
            </a:pPr>
            <a:r>
              <a:rPr lang="en-US" sz="2000" dirty="0">
                <a:solidFill>
                  <a:srgbClr val="002060"/>
                </a:solidFill>
                <a:latin typeface="Trebuchet MS" pitchFamily="34" charset="0"/>
                <a:ea typeface="Trebuchet MS" pitchFamily="34" charset="0"/>
                <a:cs typeface="Trebuchet MS" pitchFamily="34" charset="0"/>
              </a:rPr>
              <a:t>Tambores de 55 galones usados para almacenar los químicos SPF de alta </a:t>
            </a:r>
            <a:r>
              <a:rPr lang="en-US" sz="2000" dirty="0" err="1">
                <a:solidFill>
                  <a:srgbClr val="002060"/>
                </a:solidFill>
                <a:latin typeface="Trebuchet MS" pitchFamily="34" charset="0"/>
                <a:ea typeface="Trebuchet MS" pitchFamily="34" charset="0"/>
                <a:cs typeface="Trebuchet MS" pitchFamily="34" charset="0"/>
              </a:rPr>
              <a:t>presión</a:t>
            </a:r>
            <a:endParaRPr lang="en-US" sz="2000" dirty="0" smtClean="0">
              <a:solidFill>
                <a:srgbClr val="002060"/>
              </a:solidFill>
              <a:latin typeface="Trebuchet MS" pitchFamily="34" charset="0"/>
              <a:ea typeface="Trebuchet MS" pitchFamily="34" charset="0"/>
              <a:cs typeface="Trebuchet MS" pitchFamily="34" charset="0"/>
            </a:endParaRPr>
          </a:p>
          <a:p>
            <a:pPr marL="457200" indent="-457200">
              <a:spcAft>
                <a:spcPct val="0"/>
              </a:spcAft>
              <a:buAutoNum type="alphaUcPeriod"/>
            </a:pPr>
            <a:r>
              <a:rPr lang="en-US" sz="2000" dirty="0" err="1" smtClean="0">
                <a:solidFill>
                  <a:srgbClr val="002060"/>
                </a:solidFill>
                <a:latin typeface="Trebuchet MS" pitchFamily="34" charset="0"/>
                <a:ea typeface="Trebuchet MS" pitchFamily="34" charset="0"/>
                <a:cs typeface="Trebuchet MS" pitchFamily="34" charset="0"/>
              </a:rPr>
              <a:t>Latas</a:t>
            </a:r>
            <a:r>
              <a:rPr lang="en-US" sz="2000" dirty="0" smtClean="0">
                <a:solidFill>
                  <a:srgbClr val="002060"/>
                </a:solidFill>
                <a:latin typeface="Trebuchet MS" pitchFamily="34" charset="0"/>
                <a:ea typeface="Trebuchet MS" pitchFamily="34" charset="0"/>
                <a:cs typeface="Trebuchet MS" pitchFamily="34" charset="0"/>
              </a:rPr>
              <a:t> </a:t>
            </a:r>
            <a:r>
              <a:rPr lang="en-US" sz="2000" dirty="0" err="1" smtClean="0">
                <a:solidFill>
                  <a:srgbClr val="002060"/>
                </a:solidFill>
                <a:latin typeface="Trebuchet MS" pitchFamily="34" charset="0"/>
                <a:ea typeface="Trebuchet MS" pitchFamily="34" charset="0"/>
                <a:cs typeface="Trebuchet MS" pitchFamily="34" charset="0"/>
              </a:rPr>
              <a:t>vacías</a:t>
            </a:r>
            <a:r>
              <a:rPr lang="en-US" sz="2000" dirty="0" smtClean="0">
                <a:solidFill>
                  <a:srgbClr val="002060"/>
                </a:solidFill>
                <a:latin typeface="Trebuchet MS" pitchFamily="34" charset="0"/>
                <a:ea typeface="Trebuchet MS" pitchFamily="34" charset="0"/>
                <a:cs typeface="Trebuchet MS" pitchFamily="34" charset="0"/>
              </a:rPr>
              <a:t> de </a:t>
            </a:r>
            <a:r>
              <a:rPr lang="en-US" sz="2000" dirty="0">
                <a:solidFill>
                  <a:srgbClr val="002060"/>
                </a:solidFill>
                <a:latin typeface="Trebuchet MS" pitchFamily="34" charset="0"/>
                <a:ea typeface="Trebuchet MS" pitchFamily="34" charset="0"/>
                <a:cs typeface="Trebuchet MS" pitchFamily="34" charset="0"/>
              </a:rPr>
              <a:t>aislante sellador de espuma</a:t>
            </a:r>
          </a:p>
          <a:p>
            <a:pPr marL="457200" indent="-457200">
              <a:spcAft>
                <a:spcPct val="0"/>
              </a:spcAft>
              <a:buAutoNum type="alphaUcPeriod"/>
            </a:pPr>
            <a:r>
              <a:rPr lang="en-US" sz="2000" dirty="0">
                <a:solidFill>
                  <a:srgbClr val="002060"/>
                </a:solidFill>
                <a:latin typeface="Trebuchet MS" pitchFamily="34" charset="0"/>
                <a:ea typeface="Trebuchet MS" pitchFamily="34" charset="0"/>
                <a:cs typeface="Trebuchet MS" pitchFamily="34" charset="0"/>
              </a:rPr>
              <a:t>Cilindros/tanques de SPF de baja presión de dos componentes parcialmente usados</a:t>
            </a:r>
          </a:p>
          <a:p>
            <a:pPr marL="457200" indent="-457200">
              <a:spcAft>
                <a:spcPct val="0"/>
              </a:spcAft>
              <a:buAutoNum type="alphaUcPeriod"/>
            </a:pPr>
            <a:r>
              <a:rPr lang="en-US" sz="2000" dirty="0" smtClean="0">
                <a:solidFill>
                  <a:srgbClr val="002060"/>
                </a:solidFill>
                <a:latin typeface="Trebuchet MS" pitchFamily="34" charset="0"/>
                <a:ea typeface="Trebuchet MS" pitchFamily="34" charset="0"/>
                <a:cs typeface="Trebuchet MS" pitchFamily="34" charset="0"/>
              </a:rPr>
              <a:t>Todos los anteriores </a:t>
            </a:r>
          </a:p>
          <a:p>
            <a:pPr marL="457200" indent="-457200">
              <a:spcAft>
                <a:spcPct val="0"/>
              </a:spcAft>
            </a:pPr>
            <a:endParaRPr lang="en-US" sz="2000" dirty="0" smtClean="0">
              <a:latin typeface="Trebuchet MS" pitchFamily="34" charset="0"/>
              <a:ea typeface="Trebuchet MS" pitchFamily="34" charset="0"/>
              <a:cs typeface="Trebuchet MS" pitchFamily="34" charset="0"/>
            </a:endParaRPr>
          </a:p>
        </p:txBody>
      </p:sp>
      <p:sp>
        <p:nvSpPr>
          <p:cNvPr id="4" name="TextBox 3"/>
          <p:cNvSpPr txBox="1"/>
          <p:nvPr/>
        </p:nvSpPr>
        <p:spPr>
          <a:xfrm>
            <a:off x="685800" y="5867400"/>
            <a:ext cx="4245073" cy="307777"/>
          </a:xfrm>
          <a:prstGeom prst="rect">
            <a:avLst/>
          </a:prstGeom>
          <a:noFill/>
        </p:spPr>
        <p:txBody>
          <a:bodyPr wrap="none" rtlCol="0">
            <a:spAutoFit/>
          </a:bodyPr>
          <a:lstStyle/>
          <a:p>
            <a:r>
              <a:rPr lang="en-US" sz="1400" b="1" dirty="0">
                <a:solidFill>
                  <a:srgbClr val="002060"/>
                </a:solidFill>
                <a:latin typeface="Trebuchet MS" pitchFamily="34" charset="0"/>
                <a:ea typeface="Trebuchet MS" pitchFamily="34" charset="0"/>
                <a:cs typeface="Trebuchet MS" pitchFamily="34" charset="0"/>
              </a:rPr>
              <a:t> * Las regulaciones sobre la eliminación están sujetas a cambios.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609600"/>
            <a:ext cx="7162800" cy="751512"/>
          </a:xfrm>
        </p:spPr>
        <p:txBody>
          <a:bodyPr>
            <a:normAutofit/>
          </a:bodyPr>
          <a:lstStyle/>
          <a:p>
            <a:pPr fontAlgn="auto">
              <a:spcAft>
                <a:spcPts val="0"/>
              </a:spcAft>
              <a:defRPr/>
            </a:pPr>
            <a:r>
              <a:rPr lang="en-US" sz="2800" dirty="0" smtClean="0"/>
              <a:t>Unidad 13: P2 </a:t>
            </a:r>
            <a:r>
              <a:rPr lang="en-US" sz="2800" dirty="0" err="1" smtClean="0"/>
              <a:t>Revisión</a:t>
            </a:r>
            <a:endParaRPr lang="en-US" sz="2800" dirty="0" smtClean="0"/>
          </a:p>
        </p:txBody>
      </p:sp>
      <p:sp>
        <p:nvSpPr>
          <p:cNvPr id="19459" name="Content Placeholder 2"/>
          <p:cNvSpPr>
            <a:spLocks noGrp="1"/>
          </p:cNvSpPr>
          <p:nvPr>
            <p:ph idx="1"/>
          </p:nvPr>
        </p:nvSpPr>
        <p:spPr/>
        <p:txBody>
          <a:bodyPr vert="horz" wrap="square" lIns="91440" tIns="45720" rIns="91440" bIns="45720" numCol="1" anchorCtr="0" compatLnSpc="1">
            <a:prstTxWarp prst="textNoShape">
              <a:avLst/>
            </a:prstTxWarp>
            <a:normAutofit/>
          </a:bodyPr>
          <a:lstStyle/>
          <a:p>
            <a:pPr indent="0">
              <a:spcAft>
                <a:spcPct val="0"/>
              </a:spcAft>
            </a:pPr>
            <a:r>
              <a:rPr lang="en-US" sz="2000" dirty="0" smtClean="0">
                <a:latin typeface="Trebuchet MS" pitchFamily="34" charset="0"/>
                <a:ea typeface="Trebuchet MS" pitchFamily="34" charset="0"/>
                <a:cs typeface="Trebuchet MS" pitchFamily="34" charset="0"/>
              </a:rPr>
              <a:t>___________ se </a:t>
            </a:r>
            <a:r>
              <a:rPr lang="en-US" sz="2000" dirty="0" err="1" smtClean="0">
                <a:latin typeface="Trebuchet MS" pitchFamily="34" charset="0"/>
                <a:ea typeface="Trebuchet MS" pitchFamily="34" charset="0"/>
                <a:cs typeface="Trebuchet MS" pitchFamily="34" charset="0"/>
              </a:rPr>
              <a:t>pueden</a:t>
            </a:r>
            <a:r>
              <a:rPr lang="en-US" sz="2000" dirty="0" smtClean="0">
                <a:latin typeface="Trebuchet MS" pitchFamily="34" charset="0"/>
                <a:ea typeface="Trebuchet MS" pitchFamily="34" charset="0"/>
                <a:cs typeface="Trebuchet MS" pitchFamily="34" charset="0"/>
              </a:rPr>
              <a:t> </a:t>
            </a:r>
            <a:r>
              <a:rPr lang="en-US" sz="2000" dirty="0" err="1" smtClean="0">
                <a:latin typeface="Trebuchet MS" pitchFamily="34" charset="0"/>
                <a:ea typeface="Trebuchet MS" pitchFamily="34" charset="0"/>
                <a:cs typeface="Trebuchet MS" pitchFamily="34" charset="0"/>
              </a:rPr>
              <a:t>eliminar</a:t>
            </a:r>
            <a:r>
              <a:rPr lang="en-US" sz="2000" dirty="0" smtClean="0">
                <a:latin typeface="Trebuchet MS" pitchFamily="34" charset="0"/>
                <a:ea typeface="Trebuchet MS" pitchFamily="34" charset="0"/>
                <a:cs typeface="Trebuchet MS" pitchFamily="34" charset="0"/>
              </a:rPr>
              <a:t> </a:t>
            </a:r>
            <a:r>
              <a:rPr lang="en-US" sz="2000" dirty="0" err="1" smtClean="0">
                <a:latin typeface="Trebuchet MS" pitchFamily="34" charset="0"/>
                <a:ea typeface="Trebuchet MS" pitchFamily="34" charset="0"/>
                <a:cs typeface="Trebuchet MS" pitchFamily="34" charset="0"/>
              </a:rPr>
              <a:t>como</a:t>
            </a:r>
            <a:r>
              <a:rPr lang="en-US" sz="2000" dirty="0" smtClean="0">
                <a:latin typeface="Trebuchet MS" pitchFamily="34" charset="0"/>
                <a:ea typeface="Trebuchet MS" pitchFamily="34" charset="0"/>
                <a:cs typeface="Trebuchet MS" pitchFamily="34" charset="0"/>
              </a:rPr>
              <a:t> </a:t>
            </a:r>
            <a:r>
              <a:rPr lang="en-US" sz="2000" dirty="0" err="1" smtClean="0">
                <a:latin typeface="Trebuchet MS" pitchFamily="34" charset="0"/>
                <a:ea typeface="Trebuchet MS" pitchFamily="34" charset="0"/>
                <a:cs typeface="Trebuchet MS" pitchFamily="34" charset="0"/>
              </a:rPr>
              <a:t>desechos</a:t>
            </a:r>
            <a:r>
              <a:rPr lang="en-US" sz="2000" dirty="0" smtClean="0">
                <a:latin typeface="Trebuchet MS" pitchFamily="34" charset="0"/>
                <a:ea typeface="Trebuchet MS" pitchFamily="34" charset="0"/>
                <a:cs typeface="Trebuchet MS" pitchFamily="34" charset="0"/>
              </a:rPr>
              <a:t> no </a:t>
            </a:r>
            <a:r>
              <a:rPr lang="en-US" sz="2000" dirty="0" err="1" smtClean="0">
                <a:latin typeface="Trebuchet MS" pitchFamily="34" charset="0"/>
                <a:ea typeface="Trebuchet MS" pitchFamily="34" charset="0"/>
                <a:cs typeface="Trebuchet MS" pitchFamily="34" charset="0"/>
              </a:rPr>
              <a:t>peligrosos</a:t>
            </a:r>
            <a:r>
              <a:rPr lang="en-US" sz="2000" dirty="0" smtClean="0">
                <a:latin typeface="Trebuchet MS" pitchFamily="34" charset="0"/>
                <a:ea typeface="Trebuchet MS" pitchFamily="34" charset="0"/>
                <a:cs typeface="Trebuchet MS" pitchFamily="34" charset="0"/>
              </a:rPr>
              <a:t> del hogar de acuerdo con regulaciones federales, estatales y locales.* </a:t>
            </a:r>
          </a:p>
          <a:p>
            <a:pPr marL="457200" indent="-457200">
              <a:spcAft>
                <a:spcPct val="0"/>
              </a:spcAft>
              <a:buAutoNum type="alphaUcPeriod"/>
            </a:pPr>
            <a:r>
              <a:rPr lang="en-US" sz="2000" dirty="0" smtClean="0">
                <a:solidFill>
                  <a:schemeClr val="bg1">
                    <a:lumMod val="50000"/>
                  </a:schemeClr>
                </a:solidFill>
                <a:latin typeface="Trebuchet MS" pitchFamily="34" charset="0"/>
                <a:ea typeface="Trebuchet MS" pitchFamily="34" charset="0"/>
                <a:cs typeface="Trebuchet MS" pitchFamily="34" charset="0"/>
              </a:rPr>
              <a:t>Tambores de 55 galones usados para almacenar los químicos SPF de alta </a:t>
            </a:r>
            <a:r>
              <a:rPr lang="en-US" sz="2000" dirty="0" err="1" smtClean="0">
                <a:solidFill>
                  <a:schemeClr val="bg1">
                    <a:lumMod val="50000"/>
                  </a:schemeClr>
                </a:solidFill>
                <a:latin typeface="Trebuchet MS" pitchFamily="34" charset="0"/>
                <a:ea typeface="Trebuchet MS" pitchFamily="34" charset="0"/>
                <a:cs typeface="Trebuchet MS" pitchFamily="34" charset="0"/>
              </a:rPr>
              <a:t>presión</a:t>
            </a:r>
            <a:endParaRPr lang="en-US" sz="2000" dirty="0" smtClean="0">
              <a:solidFill>
                <a:schemeClr val="bg1">
                  <a:lumMod val="50000"/>
                </a:schemeClr>
              </a:solidFill>
              <a:latin typeface="Trebuchet MS" pitchFamily="34" charset="0"/>
              <a:ea typeface="Trebuchet MS" pitchFamily="34" charset="0"/>
              <a:cs typeface="Trebuchet MS" pitchFamily="34" charset="0"/>
            </a:endParaRPr>
          </a:p>
          <a:p>
            <a:pPr marL="457200" indent="-457200">
              <a:spcAft>
                <a:spcPct val="0"/>
              </a:spcAft>
              <a:buAutoNum type="alphaUcPeriod"/>
            </a:pPr>
            <a:r>
              <a:rPr lang="en-US" sz="2000" dirty="0" err="1" smtClean="0">
                <a:solidFill>
                  <a:srgbClr val="00B050"/>
                </a:solidFill>
                <a:latin typeface="Trebuchet MS" pitchFamily="34" charset="0"/>
                <a:ea typeface="Trebuchet MS" pitchFamily="34" charset="0"/>
                <a:cs typeface="Trebuchet MS" pitchFamily="34" charset="0"/>
              </a:rPr>
              <a:t>Latas</a:t>
            </a:r>
            <a:r>
              <a:rPr lang="en-US" sz="2000" dirty="0" smtClean="0">
                <a:solidFill>
                  <a:srgbClr val="00B050"/>
                </a:solidFill>
                <a:latin typeface="Trebuchet MS" pitchFamily="34" charset="0"/>
                <a:ea typeface="Trebuchet MS" pitchFamily="34" charset="0"/>
                <a:cs typeface="Trebuchet MS" pitchFamily="34" charset="0"/>
              </a:rPr>
              <a:t> </a:t>
            </a:r>
            <a:r>
              <a:rPr lang="en-US" sz="2000" dirty="0" err="1" smtClean="0">
                <a:solidFill>
                  <a:srgbClr val="00B050"/>
                </a:solidFill>
                <a:latin typeface="Trebuchet MS" pitchFamily="34" charset="0"/>
                <a:ea typeface="Trebuchet MS" pitchFamily="34" charset="0"/>
                <a:cs typeface="Trebuchet MS" pitchFamily="34" charset="0"/>
              </a:rPr>
              <a:t>vacías</a:t>
            </a:r>
            <a:r>
              <a:rPr lang="en-US" sz="2000" dirty="0" smtClean="0">
                <a:solidFill>
                  <a:srgbClr val="00B050"/>
                </a:solidFill>
                <a:latin typeface="Trebuchet MS" pitchFamily="34" charset="0"/>
                <a:ea typeface="Trebuchet MS" pitchFamily="34" charset="0"/>
                <a:cs typeface="Trebuchet MS" pitchFamily="34" charset="0"/>
              </a:rPr>
              <a:t> de aislante sellador de espuma</a:t>
            </a:r>
          </a:p>
          <a:p>
            <a:pPr marL="457200" indent="-457200">
              <a:spcAft>
                <a:spcPct val="0"/>
              </a:spcAft>
              <a:buAutoNum type="alphaUcPeriod"/>
            </a:pPr>
            <a:r>
              <a:rPr lang="en-US" sz="2000" dirty="0" smtClean="0">
                <a:solidFill>
                  <a:schemeClr val="bg1">
                    <a:lumMod val="50000"/>
                  </a:schemeClr>
                </a:solidFill>
                <a:latin typeface="Trebuchet MS" pitchFamily="34" charset="0"/>
                <a:ea typeface="Trebuchet MS" pitchFamily="34" charset="0"/>
                <a:cs typeface="Trebuchet MS" pitchFamily="34" charset="0"/>
              </a:rPr>
              <a:t>Cilindros/tanques de SPF de baja presión de dos componentes parcialmente usados</a:t>
            </a:r>
          </a:p>
          <a:p>
            <a:pPr marL="457200" indent="-457200">
              <a:spcAft>
                <a:spcPct val="0"/>
              </a:spcAft>
              <a:buAutoNum type="alphaUcPeriod"/>
            </a:pPr>
            <a:r>
              <a:rPr lang="en-US" sz="2000" dirty="0" smtClean="0">
                <a:solidFill>
                  <a:schemeClr val="bg1">
                    <a:lumMod val="50000"/>
                  </a:schemeClr>
                </a:solidFill>
                <a:latin typeface="Trebuchet MS" pitchFamily="34" charset="0"/>
                <a:ea typeface="Trebuchet MS" pitchFamily="34" charset="0"/>
                <a:cs typeface="Trebuchet MS" pitchFamily="34" charset="0"/>
              </a:rPr>
              <a:t>Todos los anteriores </a:t>
            </a:r>
          </a:p>
          <a:p>
            <a:pPr marL="457200" indent="-457200">
              <a:spcAft>
                <a:spcPct val="0"/>
              </a:spcAft>
            </a:pPr>
            <a:endParaRPr lang="en-US" sz="2000" dirty="0" smtClean="0">
              <a:latin typeface="Trebuchet MS" pitchFamily="34" charset="0"/>
              <a:ea typeface="Trebuchet MS" pitchFamily="34" charset="0"/>
              <a:cs typeface="Trebuchet MS" pitchFamily="34" charset="0"/>
            </a:endParaRPr>
          </a:p>
        </p:txBody>
      </p:sp>
      <p:sp>
        <p:nvSpPr>
          <p:cNvPr id="4" name="TextBox 3"/>
          <p:cNvSpPr txBox="1"/>
          <p:nvPr/>
        </p:nvSpPr>
        <p:spPr>
          <a:xfrm>
            <a:off x="685800" y="5867400"/>
            <a:ext cx="4673074" cy="338554"/>
          </a:xfrm>
          <a:prstGeom prst="rect">
            <a:avLst/>
          </a:prstGeom>
          <a:noFill/>
        </p:spPr>
        <p:txBody>
          <a:bodyPr wrap="none" rtlCol="0">
            <a:spAutoFit/>
          </a:bodyPr>
          <a:lstStyle/>
          <a:p>
            <a:r>
              <a:rPr lang="en-US" sz="1600" dirty="0" smtClean="0">
                <a:latin typeface="Trebuchet MS" pitchFamily="34" charset="0"/>
              </a:rPr>
              <a:t> * Las regulaciones sobre la eliminación están sujetas a cambios. </a:t>
            </a:r>
            <a:endParaRPr lang="en-US" sz="1600" dirty="0">
              <a:latin typeface="Trebuchet MS"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762000"/>
            <a:ext cx="7162800" cy="599112"/>
          </a:xfrm>
        </p:spPr>
        <p:txBody>
          <a:bodyPr>
            <a:normAutofit/>
          </a:bodyPr>
          <a:lstStyle/>
          <a:p>
            <a:pPr fontAlgn="auto">
              <a:spcAft>
                <a:spcPts val="0"/>
              </a:spcAft>
              <a:defRPr/>
            </a:pPr>
            <a:r>
              <a:rPr lang="en-US" sz="2800" dirty="0" smtClean="0"/>
              <a:t>Unidad 13: P3 </a:t>
            </a:r>
            <a:r>
              <a:rPr lang="en-US" sz="2800" dirty="0" err="1" smtClean="0"/>
              <a:t>Revisión</a:t>
            </a:r>
            <a:endParaRPr lang="en-US" sz="2800" dirty="0" smtClean="0"/>
          </a:p>
        </p:txBody>
      </p:sp>
      <p:sp>
        <p:nvSpPr>
          <p:cNvPr id="19459" name="Content Placeholder 2"/>
          <p:cNvSpPr>
            <a:spLocks noGrp="1"/>
          </p:cNvSpPr>
          <p:nvPr>
            <p:ph idx="1"/>
          </p:nvPr>
        </p:nvSpPr>
        <p:spPr/>
        <p:txBody>
          <a:bodyPr>
            <a:normAutofit/>
          </a:bodyPr>
          <a:lstStyle/>
          <a:p>
            <a:pPr indent="0" fontAlgn="auto">
              <a:spcBef>
                <a:spcPts val="0"/>
              </a:spcBef>
              <a:buFont typeface="Arial"/>
              <a:buNone/>
              <a:defRPr/>
            </a:pPr>
            <a:r>
              <a:rPr lang="en-US" sz="2000" dirty="0"/>
              <a:t>No abandone ni deje de lado </a:t>
            </a:r>
            <a:r>
              <a:rPr lang="en-US" sz="2000" dirty="0" smtClean="0"/>
              <a:t>cilindros o tanques de </a:t>
            </a:r>
            <a:r>
              <a:rPr lang="en-US" sz="2000" dirty="0"/>
              <a:t>químicos </a:t>
            </a:r>
            <a:r>
              <a:rPr lang="en-US" sz="2000" dirty="0" smtClean="0"/>
              <a:t>no reaccionados de un kit o sistema de baja presión. </a:t>
            </a:r>
            <a:r>
              <a:rPr lang="en-US" sz="2000" dirty="0" err="1" smtClean="0"/>
              <a:t>Elimine</a:t>
            </a:r>
            <a:r>
              <a:rPr lang="en-US" sz="2000" dirty="0" smtClean="0"/>
              <a:t> </a:t>
            </a:r>
            <a:r>
              <a:rPr lang="en-US" sz="2000" dirty="0"/>
              <a:t>los desechos químicos de acuerdo con </a:t>
            </a:r>
            <a:r>
              <a:rPr lang="en-US" sz="2000" dirty="0" smtClean="0"/>
              <a:t>regulaciones _____.*</a:t>
            </a:r>
            <a:endParaRPr lang="en-US" sz="2000" dirty="0"/>
          </a:p>
          <a:p>
            <a:pPr indent="0" fontAlgn="auto">
              <a:buFont typeface="Wingdings" pitchFamily="2" charset="2"/>
              <a:buNone/>
              <a:defRPr/>
            </a:pPr>
            <a:endParaRPr lang="en-US" sz="2000" dirty="0" smtClean="0"/>
          </a:p>
          <a:p>
            <a:pPr marL="682625" indent="-682625" fontAlgn="auto">
              <a:buFont typeface="Wingdings" pitchFamily="2" charset="2"/>
              <a:buAutoNum type="alphaUcPeriod"/>
              <a:defRPr/>
            </a:pPr>
            <a:r>
              <a:rPr lang="en-US" sz="2000" dirty="0" smtClean="0"/>
              <a:t>federales</a:t>
            </a:r>
          </a:p>
          <a:p>
            <a:pPr marL="682625" indent="-682625" fontAlgn="auto">
              <a:buFont typeface="Wingdings" pitchFamily="2" charset="2"/>
              <a:buAutoNum type="alphaUcPeriod"/>
              <a:defRPr/>
            </a:pPr>
            <a:r>
              <a:rPr lang="en-US" sz="2000" dirty="0" err="1" smtClean="0"/>
              <a:t>estatales</a:t>
            </a:r>
            <a:endParaRPr lang="en-US" sz="2000" dirty="0" smtClean="0"/>
          </a:p>
          <a:p>
            <a:pPr marL="682625" indent="-682625" fontAlgn="auto">
              <a:buFont typeface="Wingdings" pitchFamily="2" charset="2"/>
              <a:buAutoNum type="alphaUcPeriod"/>
              <a:defRPr/>
            </a:pPr>
            <a:r>
              <a:rPr lang="en-US" sz="2000" dirty="0" smtClean="0"/>
              <a:t>locales</a:t>
            </a:r>
            <a:endParaRPr lang="en-US" sz="2000" dirty="0"/>
          </a:p>
          <a:p>
            <a:pPr marL="682625" indent="-682625" fontAlgn="auto">
              <a:buFont typeface="Wingdings" pitchFamily="2" charset="2"/>
              <a:buAutoNum type="alphaUcPeriod"/>
              <a:defRPr/>
            </a:pPr>
            <a:r>
              <a:rPr lang="en-US" sz="2000" dirty="0" err="1" smtClean="0"/>
              <a:t>todas</a:t>
            </a:r>
            <a:r>
              <a:rPr lang="en-US" sz="2000" dirty="0" smtClean="0"/>
              <a:t> los anteriores</a:t>
            </a:r>
          </a:p>
        </p:txBody>
      </p:sp>
      <p:sp>
        <p:nvSpPr>
          <p:cNvPr id="4" name="TextBox 3"/>
          <p:cNvSpPr txBox="1"/>
          <p:nvPr/>
        </p:nvSpPr>
        <p:spPr>
          <a:xfrm>
            <a:off x="609600" y="5715000"/>
            <a:ext cx="4673074" cy="338554"/>
          </a:xfrm>
          <a:prstGeom prst="rect">
            <a:avLst/>
          </a:prstGeom>
          <a:noFill/>
        </p:spPr>
        <p:txBody>
          <a:bodyPr wrap="none" rtlCol="0">
            <a:spAutoFit/>
          </a:bodyPr>
          <a:lstStyle/>
          <a:p>
            <a:r>
              <a:rPr lang="en-US" sz="1600" dirty="0" smtClean="0">
                <a:latin typeface="Trebuchet MS" pitchFamily="34" charset="0"/>
              </a:rPr>
              <a:t> * Las regulaciones sobre la eliminación están sujetas a cambios. </a:t>
            </a:r>
            <a:endParaRPr lang="en-US" sz="1600" dirty="0">
              <a:latin typeface="Trebuchet MS"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762000"/>
            <a:ext cx="7162800" cy="599112"/>
          </a:xfrm>
        </p:spPr>
        <p:txBody>
          <a:bodyPr>
            <a:normAutofit/>
          </a:bodyPr>
          <a:lstStyle/>
          <a:p>
            <a:pPr fontAlgn="auto">
              <a:spcAft>
                <a:spcPts val="0"/>
              </a:spcAft>
              <a:defRPr/>
            </a:pPr>
            <a:r>
              <a:rPr lang="en-US" sz="2800" dirty="0" smtClean="0"/>
              <a:t>Unidad 13: P3 </a:t>
            </a:r>
            <a:r>
              <a:rPr lang="en-US" sz="2800" dirty="0" err="1" smtClean="0"/>
              <a:t>Revisión</a:t>
            </a:r>
            <a:endParaRPr lang="en-US" sz="2800" dirty="0" smtClean="0"/>
          </a:p>
        </p:txBody>
      </p:sp>
      <p:sp>
        <p:nvSpPr>
          <p:cNvPr id="19459" name="Content Placeholder 2"/>
          <p:cNvSpPr>
            <a:spLocks noGrp="1"/>
          </p:cNvSpPr>
          <p:nvPr>
            <p:ph idx="1"/>
          </p:nvPr>
        </p:nvSpPr>
        <p:spPr/>
        <p:txBody>
          <a:bodyPr>
            <a:normAutofit/>
          </a:bodyPr>
          <a:lstStyle/>
          <a:p>
            <a:pPr indent="0" fontAlgn="auto">
              <a:spcBef>
                <a:spcPts val="0"/>
              </a:spcBef>
              <a:buFont typeface="Arial"/>
              <a:buNone/>
              <a:defRPr/>
            </a:pPr>
            <a:r>
              <a:rPr lang="en-US" sz="2000" dirty="0"/>
              <a:t>No abandone ni deje de lado </a:t>
            </a:r>
            <a:r>
              <a:rPr lang="en-US" sz="2000" dirty="0" smtClean="0"/>
              <a:t>cilindros o tanques de </a:t>
            </a:r>
            <a:r>
              <a:rPr lang="en-US" sz="2000" dirty="0"/>
              <a:t>químicos </a:t>
            </a:r>
            <a:r>
              <a:rPr lang="en-US" sz="2000" dirty="0" smtClean="0"/>
              <a:t>no reaccionados de un kit o sistema de baja presión.  Elimine </a:t>
            </a:r>
            <a:r>
              <a:rPr lang="en-US" sz="2000" dirty="0"/>
              <a:t>los desechos químicos de acuerdo con </a:t>
            </a:r>
            <a:r>
              <a:rPr lang="en-US" sz="2000" dirty="0" smtClean="0"/>
              <a:t>regulaciones _____.*</a:t>
            </a:r>
            <a:endParaRPr lang="en-US" sz="2000" dirty="0"/>
          </a:p>
          <a:p>
            <a:pPr indent="0" fontAlgn="auto">
              <a:buFont typeface="Wingdings" pitchFamily="2" charset="2"/>
              <a:buNone/>
              <a:defRPr/>
            </a:pPr>
            <a:endParaRPr lang="en-US" sz="2000" dirty="0" smtClean="0"/>
          </a:p>
          <a:p>
            <a:pPr marL="682625" indent="-682625" fontAlgn="auto">
              <a:buFont typeface="Wingdings" pitchFamily="2" charset="2"/>
              <a:buAutoNum type="alphaUcPeriod"/>
              <a:defRPr/>
            </a:pPr>
            <a:r>
              <a:rPr lang="en-US" sz="2000" dirty="0" smtClean="0">
                <a:solidFill>
                  <a:schemeClr val="bg1">
                    <a:lumMod val="50000"/>
                  </a:schemeClr>
                </a:solidFill>
              </a:rPr>
              <a:t>federales</a:t>
            </a:r>
          </a:p>
          <a:p>
            <a:pPr marL="682625" indent="-682625" fontAlgn="auto">
              <a:buFont typeface="Wingdings" pitchFamily="2" charset="2"/>
              <a:buAutoNum type="alphaUcPeriod"/>
              <a:defRPr/>
            </a:pPr>
            <a:r>
              <a:rPr lang="en-US" sz="2000" dirty="0" err="1" smtClean="0">
                <a:solidFill>
                  <a:schemeClr val="bg1">
                    <a:lumMod val="50000"/>
                  </a:schemeClr>
                </a:solidFill>
              </a:rPr>
              <a:t>estatales</a:t>
            </a:r>
            <a:endParaRPr lang="en-US" sz="2000" dirty="0" smtClean="0">
              <a:solidFill>
                <a:schemeClr val="bg1">
                  <a:lumMod val="50000"/>
                </a:schemeClr>
              </a:solidFill>
            </a:endParaRPr>
          </a:p>
          <a:p>
            <a:pPr marL="682625" indent="-682625" fontAlgn="auto">
              <a:buFont typeface="Wingdings" pitchFamily="2" charset="2"/>
              <a:buAutoNum type="alphaUcPeriod"/>
              <a:defRPr/>
            </a:pPr>
            <a:r>
              <a:rPr lang="en-US" sz="2000" dirty="0" smtClean="0">
                <a:solidFill>
                  <a:schemeClr val="bg1">
                    <a:lumMod val="50000"/>
                  </a:schemeClr>
                </a:solidFill>
              </a:rPr>
              <a:t>locales</a:t>
            </a:r>
            <a:endParaRPr lang="en-US" sz="2000" dirty="0">
              <a:solidFill>
                <a:schemeClr val="bg1">
                  <a:lumMod val="50000"/>
                </a:schemeClr>
              </a:solidFill>
            </a:endParaRPr>
          </a:p>
          <a:p>
            <a:pPr marL="682625" indent="-682625" fontAlgn="auto">
              <a:buFont typeface="Wingdings" pitchFamily="2" charset="2"/>
              <a:buAutoNum type="alphaUcPeriod"/>
              <a:defRPr/>
            </a:pPr>
            <a:r>
              <a:rPr lang="en-US" sz="2000" dirty="0" err="1" smtClean="0">
                <a:solidFill>
                  <a:srgbClr val="00B050"/>
                </a:solidFill>
              </a:rPr>
              <a:t>todas</a:t>
            </a:r>
            <a:r>
              <a:rPr lang="en-US" sz="2000" dirty="0" smtClean="0">
                <a:solidFill>
                  <a:srgbClr val="00B050"/>
                </a:solidFill>
              </a:rPr>
              <a:t> los anteriores</a:t>
            </a:r>
          </a:p>
        </p:txBody>
      </p:sp>
      <p:sp>
        <p:nvSpPr>
          <p:cNvPr id="4" name="TextBox 3"/>
          <p:cNvSpPr txBox="1"/>
          <p:nvPr/>
        </p:nvSpPr>
        <p:spPr>
          <a:xfrm>
            <a:off x="762000" y="5605046"/>
            <a:ext cx="4673074" cy="338554"/>
          </a:xfrm>
          <a:prstGeom prst="rect">
            <a:avLst/>
          </a:prstGeom>
          <a:noFill/>
        </p:spPr>
        <p:txBody>
          <a:bodyPr wrap="none" rtlCol="0">
            <a:spAutoFit/>
          </a:bodyPr>
          <a:lstStyle/>
          <a:p>
            <a:r>
              <a:rPr lang="en-US" sz="1600" dirty="0" smtClean="0">
                <a:latin typeface="Trebuchet MS" pitchFamily="34" charset="0"/>
              </a:rPr>
              <a:t> * Las regulaciones sobre la eliminación están sujetas a cambios. </a:t>
            </a:r>
            <a:endParaRPr lang="en-US" sz="1600" dirty="0">
              <a:latin typeface="Trebuchet MS"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lIns="91599" tIns="45048" rIns="91599" bIns="45048">
            <a:normAutofit/>
          </a:bodyPr>
          <a:lstStyle/>
          <a:p>
            <a:pPr defTabSz="966788" fontAlgn="auto">
              <a:spcAft>
                <a:spcPts val="0"/>
              </a:spcAft>
              <a:defRPr/>
            </a:pPr>
            <a:r>
              <a:rPr lang="en-US" sz="3200" dirty="0" smtClean="0">
                <a:solidFill>
                  <a:srgbClr val="093678"/>
                </a:solidFill>
              </a:rPr>
              <a:t>Unidad 13 </a:t>
            </a:r>
            <a:r>
              <a:rPr lang="en-US" sz="3200" dirty="0" err="1" smtClean="0">
                <a:solidFill>
                  <a:srgbClr val="093678"/>
                </a:solidFill>
              </a:rPr>
              <a:t>Completada</a:t>
            </a:r>
            <a:endParaRPr lang="en-US" sz="3200" dirty="0" smtClean="0">
              <a:solidFill>
                <a:srgbClr val="093678"/>
              </a:solidFill>
            </a:endParaRPr>
          </a:p>
        </p:txBody>
      </p:sp>
      <p:sp>
        <p:nvSpPr>
          <p:cNvPr id="31747" name="TextBox 5"/>
          <p:cNvSpPr txBox="1">
            <a:spLocks noChangeArrowheads="1"/>
          </p:cNvSpPr>
          <p:nvPr/>
        </p:nvSpPr>
        <p:spPr bwMode="auto">
          <a:xfrm>
            <a:off x="4419600" y="3579167"/>
            <a:ext cx="4211638" cy="461665"/>
          </a:xfrm>
          <a:prstGeom prst="rect">
            <a:avLst/>
          </a:prstGeom>
          <a:noFill/>
          <a:ln w="9525">
            <a:noFill/>
            <a:miter lim="800000"/>
            <a:headEnd/>
            <a:tailEnd/>
          </a:ln>
        </p:spPr>
        <p:txBody>
          <a:bodyPr wrap="square">
            <a:spAutoFit/>
          </a:bodyPr>
          <a:lstStyle/>
          <a:p>
            <a:pPr marL="342900" indent="-342900" eaLnBrk="0" hangingPunct="0">
              <a:buFont typeface="Wingdings" pitchFamily="2" charset="2"/>
              <a:buChar char="Ø"/>
            </a:pPr>
            <a:r>
              <a:rPr lang="en-US" sz="2400" dirty="0" smtClean="0">
                <a:solidFill>
                  <a:srgbClr val="093678"/>
                </a:solidFill>
                <a:latin typeface="Trebuchet MS" pitchFamily="34" charset="0"/>
              </a:rPr>
              <a:t>Continuar a la Unidad 14</a:t>
            </a:r>
            <a:endParaRPr lang="en-US" sz="2400" dirty="0">
              <a:solidFill>
                <a:srgbClr val="093678"/>
              </a:solidFill>
              <a:latin typeface="Trebuchet MS" pitchFamily="34" charset="0"/>
            </a:endParaRPr>
          </a:p>
        </p:txBody>
      </p:sp>
      <p:sp>
        <p:nvSpPr>
          <p:cNvPr id="31749" name="TextBox 5"/>
          <p:cNvSpPr txBox="1">
            <a:spLocks noChangeArrowheads="1"/>
          </p:cNvSpPr>
          <p:nvPr/>
        </p:nvSpPr>
        <p:spPr bwMode="auto">
          <a:xfrm>
            <a:off x="4430486" y="4351904"/>
            <a:ext cx="3830637" cy="461963"/>
          </a:xfrm>
          <a:prstGeom prst="rect">
            <a:avLst/>
          </a:prstGeom>
          <a:noFill/>
          <a:ln w="9525">
            <a:noFill/>
            <a:miter lim="800000"/>
            <a:headEnd/>
            <a:tailEnd/>
          </a:ln>
        </p:spPr>
        <p:txBody>
          <a:bodyPr>
            <a:spAutoFit/>
          </a:bodyPr>
          <a:lstStyle/>
          <a:p>
            <a:pPr marL="342900" indent="-342900" eaLnBrk="0" hangingPunct="0">
              <a:buFont typeface="Wingdings" pitchFamily="2" charset="2"/>
              <a:buChar char="Ø"/>
            </a:pPr>
            <a:r>
              <a:rPr lang="en-US" sz="2400" dirty="0">
                <a:solidFill>
                  <a:srgbClr val="093678"/>
                </a:solidFill>
                <a:latin typeface="Trebuchet MS" pitchFamily="34" charset="0"/>
              </a:rPr>
              <a:t>Volver al Menú Principal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a:t>This material was produced under grant number SH-22308-11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4014306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762000" y="1981200"/>
            <a:ext cx="7239000" cy="2769989"/>
          </a:xfrm>
          <a:prstGeom prst="rect">
            <a:avLst/>
          </a:prstGeom>
          <a:noFill/>
          <a:ln w="9525">
            <a:noFill/>
            <a:miter lim="800000"/>
            <a:headEnd/>
            <a:tailEnd/>
          </a:ln>
        </p:spPr>
        <p:txBody>
          <a:bodyPr>
            <a:spAutoFit/>
          </a:bodyPr>
          <a:lstStyle/>
          <a:p>
            <a:pPr eaLnBrk="0" hangingPunct="0">
              <a:spcBef>
                <a:spcPts val="600"/>
              </a:spcBef>
              <a:defRPr/>
            </a:pPr>
            <a:r>
              <a:rPr lang="en-US" sz="2800" dirty="0">
                <a:solidFill>
                  <a:srgbClr val="093678"/>
                </a:solidFill>
                <a:latin typeface="Trebuchet MS" pitchFamily="34" charset="0"/>
                <a:cs typeface="+mn-cs"/>
              </a:rPr>
              <a:t>En esta </a:t>
            </a:r>
            <a:r>
              <a:rPr lang="en-US" sz="2800" dirty="0" smtClean="0">
                <a:solidFill>
                  <a:srgbClr val="093678"/>
                </a:solidFill>
                <a:latin typeface="Trebuchet MS" pitchFamily="34" charset="0"/>
                <a:cs typeface="+mn-cs"/>
              </a:rPr>
              <a:t>unidad, </a:t>
            </a:r>
            <a:r>
              <a:rPr lang="en-US" sz="2800" dirty="0">
                <a:solidFill>
                  <a:srgbClr val="093678"/>
                </a:solidFill>
                <a:latin typeface="Trebuchet MS" pitchFamily="34" charset="0"/>
                <a:cs typeface="+mn-cs"/>
              </a:rPr>
              <a:t>usted aprenderá acerca de</a:t>
            </a:r>
            <a:r>
              <a:rPr lang="en-US" sz="2800" dirty="0" smtClean="0">
                <a:solidFill>
                  <a:srgbClr val="093678"/>
                </a:solidFill>
                <a:latin typeface="Trebuchet MS" pitchFamily="34" charset="0"/>
                <a:cs typeface="+mn-cs"/>
              </a:rPr>
              <a:t>:</a:t>
            </a:r>
          </a:p>
          <a:p>
            <a:pPr eaLnBrk="0" hangingPunct="0">
              <a:spcBef>
                <a:spcPts val="600"/>
              </a:spcBef>
              <a:defRPr/>
            </a:pPr>
            <a:endParaRPr lang="en-US" sz="2800" dirty="0">
              <a:solidFill>
                <a:srgbClr val="093678"/>
              </a:solidFill>
              <a:latin typeface="Trebuchet MS" pitchFamily="34" charset="0"/>
              <a:cs typeface="+mn-cs"/>
            </a:endParaRPr>
          </a:p>
          <a:p>
            <a:pPr marL="457200" indent="-457200" eaLnBrk="0" hangingPunct="0">
              <a:spcBef>
                <a:spcPts val="600"/>
              </a:spcBef>
              <a:buFont typeface="Arial" pitchFamily="34" charset="0"/>
              <a:buChar char="•"/>
              <a:defRPr/>
            </a:pPr>
            <a:r>
              <a:rPr lang="en-US" sz="2800" dirty="0" smtClean="0">
                <a:solidFill>
                  <a:srgbClr val="093678"/>
                </a:solidFill>
                <a:latin typeface="Trebuchet MS" pitchFamily="34" charset="0"/>
                <a:cs typeface="+mn-cs"/>
              </a:rPr>
              <a:t>Manipulación, almacenamiento y </a:t>
            </a:r>
            <a:r>
              <a:rPr lang="en-US" sz="2800" dirty="0" err="1" smtClean="0">
                <a:solidFill>
                  <a:srgbClr val="093678"/>
                </a:solidFill>
                <a:latin typeface="Trebuchet MS" pitchFamily="34" charset="0"/>
                <a:cs typeface="+mn-cs"/>
              </a:rPr>
              <a:t>eliminación</a:t>
            </a:r>
            <a:r>
              <a:rPr lang="en-US" sz="2800" dirty="0" smtClean="0">
                <a:solidFill>
                  <a:srgbClr val="093678"/>
                </a:solidFill>
                <a:latin typeface="Trebuchet MS" pitchFamily="34" charset="0"/>
                <a:cs typeface="+mn-cs"/>
              </a:rPr>
              <a:t> de </a:t>
            </a:r>
            <a:r>
              <a:rPr lang="en-US" sz="2800" dirty="0" err="1" smtClean="0">
                <a:solidFill>
                  <a:srgbClr val="093678"/>
                </a:solidFill>
                <a:latin typeface="Trebuchet MS" pitchFamily="34" charset="0"/>
                <a:cs typeface="+mn-cs"/>
              </a:rPr>
              <a:t>productos</a:t>
            </a:r>
            <a:r>
              <a:rPr lang="en-US" sz="2800" dirty="0" smtClean="0">
                <a:solidFill>
                  <a:srgbClr val="093678"/>
                </a:solidFill>
                <a:latin typeface="Trebuchet MS" pitchFamily="34" charset="0"/>
                <a:cs typeface="+mn-cs"/>
              </a:rPr>
              <a:t> SPF de baja presión. </a:t>
            </a:r>
            <a:endParaRPr lang="en-US" sz="2800" dirty="0">
              <a:solidFill>
                <a:srgbClr val="093678"/>
              </a:solidFill>
              <a:latin typeface="Trebuchet MS" pitchFamily="34" charset="0"/>
              <a:cs typeface="+mn-cs"/>
            </a:endParaRPr>
          </a:p>
          <a:p>
            <a:pPr algn="ctr" eaLnBrk="0" hangingPunct="0">
              <a:defRPr/>
            </a:pPr>
            <a:endParaRPr lang="en-US" sz="2400" dirty="0">
              <a:latin typeface="Trebuchet MS" pitchFamily="34" charset="0"/>
              <a:cs typeface="+mn-cs"/>
            </a:endParaRPr>
          </a:p>
        </p:txBody>
      </p:sp>
      <p:sp>
        <p:nvSpPr>
          <p:cNvPr id="7171" name="Title 6"/>
          <p:cNvSpPr>
            <a:spLocks noGrp="1"/>
          </p:cNvSpPr>
          <p:nvPr>
            <p:ph type="title"/>
          </p:nvPr>
        </p:nvSpPr>
        <p:spPr/>
        <p:txBody>
          <a:bodyPr/>
          <a:lstStyle/>
          <a:p>
            <a:pPr fontAlgn="auto">
              <a:spcAft>
                <a:spcPts val="0"/>
              </a:spcAft>
              <a:defRPr/>
            </a:pPr>
            <a:r>
              <a:rPr lang="en-US" dirty="0" smtClean="0">
                <a:solidFill>
                  <a:srgbClr val="093678"/>
                </a:solidFill>
              </a:rPr>
              <a:t>Bienvenido a la Unidad 13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solidFill>
                  <a:srgbClr val="093678"/>
                </a:solidFill>
              </a:rPr>
              <a:t>Antes de </a:t>
            </a:r>
            <a:r>
              <a:rPr lang="en-US" dirty="0" err="1" smtClean="0">
                <a:solidFill>
                  <a:srgbClr val="093678"/>
                </a:solidFill>
              </a:rPr>
              <a:t>empezar</a:t>
            </a:r>
            <a:endParaRPr lang="en-US" dirty="0" smtClean="0">
              <a:solidFill>
                <a:srgbClr val="093678"/>
              </a:solidFill>
            </a:endParaRPr>
          </a:p>
        </p:txBody>
      </p:sp>
      <p:sp>
        <p:nvSpPr>
          <p:cNvPr id="6148" name="Rectangle 3"/>
          <p:cNvSpPr>
            <a:spLocks noGrp="1" noChangeArrowheads="1"/>
          </p:cNvSpPr>
          <p:nvPr>
            <p:ph idx="1"/>
          </p:nvPr>
        </p:nvSpPr>
        <p:spPr>
          <a:xfrm>
            <a:off x="457200" y="1676401"/>
            <a:ext cx="5867400" cy="4343400"/>
          </a:xfrm>
        </p:spPr>
        <p:txBody>
          <a:bodyPr lIns="92066" tIns="46034" rIns="92066" bIns="46034">
            <a:normAutofit lnSpcReduction="10000"/>
          </a:bodyPr>
          <a:lstStyle/>
          <a:p>
            <a:pPr indent="0" fontAlgn="auto">
              <a:spcBef>
                <a:spcPts val="600"/>
              </a:spcBef>
              <a:spcAft>
                <a:spcPts val="600"/>
              </a:spcAft>
              <a:buFont typeface="Arial"/>
              <a:buNone/>
              <a:defRPr/>
            </a:pPr>
            <a:r>
              <a:rPr lang="en-US" sz="2800" b="0" dirty="0" smtClean="0">
                <a:solidFill>
                  <a:srgbClr val="093678"/>
                </a:solidFill>
              </a:rPr>
              <a:t>Antes de empezar a trabajar, familiarícese con:</a:t>
            </a:r>
          </a:p>
          <a:p>
            <a:pPr marL="457200" indent="-457200" fontAlgn="auto">
              <a:spcBef>
                <a:spcPts val="600"/>
              </a:spcBef>
              <a:spcAft>
                <a:spcPts val="600"/>
              </a:spcAft>
              <a:buFont typeface="Arial" pitchFamily="34" charset="0"/>
              <a:buChar char="•"/>
              <a:defRPr/>
            </a:pPr>
            <a:r>
              <a:rPr lang="en-US" sz="2800" b="0" dirty="0" smtClean="0">
                <a:solidFill>
                  <a:srgbClr val="093678"/>
                </a:solidFill>
              </a:rPr>
              <a:t>la </a:t>
            </a:r>
            <a:r>
              <a:rPr lang="en-US" sz="2800" b="0" dirty="0" err="1" smtClean="0">
                <a:solidFill>
                  <a:srgbClr val="093678"/>
                </a:solidFill>
              </a:rPr>
              <a:t>Hoja</a:t>
            </a:r>
            <a:r>
              <a:rPr lang="en-US" sz="2800" b="0" dirty="0" smtClean="0">
                <a:solidFill>
                  <a:srgbClr val="093678"/>
                </a:solidFill>
              </a:rPr>
              <a:t> de Datos de </a:t>
            </a:r>
            <a:r>
              <a:rPr lang="en-US" sz="2800" b="0" dirty="0" err="1" smtClean="0">
                <a:solidFill>
                  <a:srgbClr val="093678"/>
                </a:solidFill>
              </a:rPr>
              <a:t>Seguridad</a:t>
            </a:r>
            <a:r>
              <a:rPr lang="en-US" sz="2800" b="0" dirty="0" smtClean="0">
                <a:solidFill>
                  <a:srgbClr val="093678"/>
                </a:solidFill>
              </a:rPr>
              <a:t> (HDS) para cada químico usado</a:t>
            </a:r>
          </a:p>
          <a:p>
            <a:pPr marL="457200" indent="-457200" fontAlgn="auto">
              <a:spcBef>
                <a:spcPts val="600"/>
              </a:spcBef>
              <a:spcAft>
                <a:spcPts val="600"/>
              </a:spcAft>
              <a:buFont typeface="Arial" pitchFamily="34" charset="0"/>
              <a:buChar char="•"/>
              <a:defRPr/>
            </a:pPr>
            <a:r>
              <a:rPr lang="en-US" sz="2800" b="0" dirty="0" smtClean="0">
                <a:solidFill>
                  <a:srgbClr val="093678"/>
                </a:solidFill>
              </a:rPr>
              <a:t>el manual operativo y las etiquetas del producto del kit/sistema SPF</a:t>
            </a:r>
          </a:p>
          <a:p>
            <a:pPr marL="457200" indent="-457200" fontAlgn="auto">
              <a:spcBef>
                <a:spcPts val="600"/>
              </a:spcBef>
              <a:spcAft>
                <a:spcPts val="600"/>
              </a:spcAft>
              <a:buFont typeface="Arial" pitchFamily="34" charset="0"/>
              <a:buChar char="•"/>
              <a:defRPr/>
            </a:pPr>
            <a:r>
              <a:rPr lang="en-US" sz="2800" b="0" dirty="0" smtClean="0">
                <a:solidFill>
                  <a:srgbClr val="093678"/>
                </a:solidFill>
              </a:rPr>
              <a:t>Procedimientos del lugar de trabajo</a:t>
            </a:r>
          </a:p>
        </p:txBody>
      </p:sp>
      <p:pic>
        <p:nvPicPr>
          <p:cNvPr id="15365" name="Picture 3" descr="Image 018.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096000" y="3352800"/>
            <a:ext cx="2133600" cy="208798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solidFill>
                  <a:srgbClr val="093678"/>
                </a:solidFill>
              </a:rPr>
              <a:t>Consideraciones de </a:t>
            </a:r>
            <a:r>
              <a:rPr lang="en-US" dirty="0" err="1" smtClean="0">
                <a:solidFill>
                  <a:srgbClr val="093678"/>
                </a:solidFill>
              </a:rPr>
              <a:t>manipulación</a:t>
            </a:r>
            <a:endParaRPr lang="en-US" dirty="0" smtClean="0">
              <a:solidFill>
                <a:srgbClr val="093678"/>
              </a:solidFill>
            </a:endParaRPr>
          </a:p>
        </p:txBody>
      </p:sp>
      <p:sp>
        <p:nvSpPr>
          <p:cNvPr id="6148" name="Rectangle 3"/>
          <p:cNvSpPr>
            <a:spLocks noGrp="1" noChangeArrowheads="1"/>
          </p:cNvSpPr>
          <p:nvPr>
            <p:ph idx="1"/>
          </p:nvPr>
        </p:nvSpPr>
        <p:spPr>
          <a:xfrm>
            <a:off x="457200" y="1676401"/>
            <a:ext cx="8305800" cy="4343400"/>
          </a:xfrm>
        </p:spPr>
        <p:txBody>
          <a:bodyPr lIns="92066" tIns="46034" rIns="92066" bIns="46034">
            <a:normAutofit/>
          </a:bodyPr>
          <a:lstStyle/>
          <a:p>
            <a:pPr indent="0" fontAlgn="auto">
              <a:spcBef>
                <a:spcPts val="600"/>
              </a:spcBef>
              <a:spcAft>
                <a:spcPts val="600"/>
              </a:spcAft>
              <a:buFont typeface="Arial"/>
              <a:buNone/>
              <a:defRPr/>
            </a:pPr>
            <a:r>
              <a:rPr lang="en-US" sz="2400" b="0" dirty="0" smtClean="0">
                <a:solidFill>
                  <a:schemeClr val="tx2"/>
                </a:solidFill>
              </a:rPr>
              <a:t>Cuando use o manipule los aislantes selladores de espuma </a:t>
            </a:r>
            <a:r>
              <a:rPr lang="en-US" sz="2400" b="0" dirty="0" err="1" smtClean="0">
                <a:solidFill>
                  <a:schemeClr val="tx2"/>
                </a:solidFill>
              </a:rPr>
              <a:t>o</a:t>
            </a:r>
            <a:r>
              <a:rPr lang="en-US" sz="2400" b="0" dirty="0" smtClean="0">
                <a:solidFill>
                  <a:schemeClr val="tx2"/>
                </a:solidFill>
              </a:rPr>
              <a:t> los kits/sistemas SPF de baja presión: </a:t>
            </a:r>
          </a:p>
          <a:p>
            <a:pPr marL="342900" fontAlgn="auto">
              <a:spcBef>
                <a:spcPts val="600"/>
              </a:spcBef>
              <a:spcAft>
                <a:spcPts val="600"/>
              </a:spcAft>
              <a:buFont typeface="Arial" pitchFamily="34" charset="0"/>
              <a:buChar char="•"/>
              <a:defRPr/>
            </a:pPr>
            <a:r>
              <a:rPr lang="en-US" sz="2400" b="0" dirty="0" smtClean="0">
                <a:solidFill>
                  <a:schemeClr val="tx2"/>
                </a:solidFill>
              </a:rPr>
              <a:t>Use el equipo de protección personal adecuado</a:t>
            </a:r>
            <a:r>
              <a:rPr lang="en-US" sz="2400" b="0" i="1" dirty="0" smtClean="0">
                <a:solidFill>
                  <a:schemeClr val="tx2"/>
                </a:solidFill>
              </a:rPr>
              <a:t> </a:t>
            </a:r>
            <a:r>
              <a:rPr lang="en-US" sz="2000" b="0" i="1" dirty="0" smtClean="0">
                <a:solidFill>
                  <a:schemeClr val="tx2"/>
                </a:solidFill>
              </a:rPr>
              <a:t>(Vea las Unidades 1 y 9)</a:t>
            </a:r>
          </a:p>
          <a:p>
            <a:pPr marL="342900" lvl="1" indent="-342900" fontAlgn="auto">
              <a:spcBef>
                <a:spcPts val="0"/>
              </a:spcBef>
              <a:spcAft>
                <a:spcPts val="600"/>
              </a:spcAft>
              <a:defRPr/>
            </a:pPr>
            <a:r>
              <a:rPr lang="en-US" sz="2400" dirty="0" smtClean="0">
                <a:solidFill>
                  <a:schemeClr val="tx2"/>
                </a:solidFill>
              </a:rPr>
              <a:t>Si está moviendo tanques o tambores de sistemas SPF rellenables, el equipo de manipulación puede ayudar a evitar lesiones </a:t>
            </a:r>
          </a:p>
        </p:txBody>
      </p:sp>
      <p:pic>
        <p:nvPicPr>
          <p:cNvPr id="6" name="Picture 2"/>
          <p:cNvPicPr>
            <a:picLocks noChangeAspect="1" noChangeArrowheads="1"/>
          </p:cNvPicPr>
          <p:nvPr/>
        </p:nvPicPr>
        <p:blipFill>
          <a:blip r:embed="rId3" cstate="email">
            <a:lum bright="1000" contrast="2000"/>
            <a:extLst>
              <a:ext uri="{28A0092B-C50C-407E-A947-70E740481C1C}">
                <a14:useLocalDpi xmlns:a14="http://schemas.microsoft.com/office/drawing/2010/main"/>
              </a:ext>
            </a:extLst>
          </a:blip>
          <a:srcRect/>
          <a:stretch>
            <a:fillRect/>
          </a:stretch>
        </p:blipFill>
        <p:spPr bwMode="auto">
          <a:xfrm>
            <a:off x="3048000" y="4343400"/>
            <a:ext cx="1887923" cy="2126170"/>
          </a:xfrm>
          <a:prstGeom prst="rect">
            <a:avLst/>
          </a:prstGeom>
          <a:noFill/>
          <a:ln w="9525">
            <a:noFill/>
            <a:miter lim="800000"/>
            <a:headEnd/>
            <a:tailEnd/>
          </a:ln>
          <a:effectLst>
            <a:outerShdw blurRad="292100" dist="139700" dir="2700000" algn="tl" rotWithShape="0">
              <a:prstClr val="black">
                <a:alpha val="65000"/>
              </a:prstClr>
            </a:outerShdw>
          </a:effec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err="1" smtClean="0"/>
              <a:t>Contención</a:t>
            </a:r>
            <a:r>
              <a:rPr lang="en-US" dirty="0" smtClean="0"/>
              <a:t> de </a:t>
            </a:r>
            <a:r>
              <a:rPr lang="en-US" dirty="0" err="1" smtClean="0"/>
              <a:t>derrames</a:t>
            </a:r>
            <a:r>
              <a:rPr lang="en-US" dirty="0" smtClean="0"/>
              <a:t> </a:t>
            </a:r>
          </a:p>
        </p:txBody>
      </p:sp>
      <p:sp>
        <p:nvSpPr>
          <p:cNvPr id="19459" name="Rectangle 3"/>
          <p:cNvSpPr>
            <a:spLocks noGrp="1" noChangeArrowheads="1"/>
          </p:cNvSpPr>
          <p:nvPr>
            <p:ph idx="1"/>
          </p:nvPr>
        </p:nvSpPr>
        <p:spPr bwMode="auto">
          <a:noFill/>
          <a:ln>
            <a:miter lim="800000"/>
            <a:headEnd/>
            <a:tailEnd/>
          </a:ln>
        </p:spPr>
        <p:txBody>
          <a:bodyPr vert="horz" wrap="square" lIns="92066" tIns="46034" rIns="92066" bIns="46034" numCol="1" anchorCtr="0" compatLnSpc="1">
            <a:prstTxWarp prst="textNoShape">
              <a:avLst/>
            </a:prstTxWarp>
          </a:bodyPr>
          <a:lstStyle/>
          <a:p>
            <a:pPr indent="0">
              <a:spcBef>
                <a:spcPct val="0"/>
              </a:spcBef>
              <a:spcAft>
                <a:spcPct val="0"/>
              </a:spcAft>
            </a:pPr>
            <a:r>
              <a:rPr lang="en-US" sz="2800" b="0" dirty="0" smtClean="0">
                <a:latin typeface="Trebuchet MS" pitchFamily="34" charset="0"/>
                <a:ea typeface="Trebuchet MS" pitchFamily="34" charset="0"/>
                <a:cs typeface="Trebuchet MS" pitchFamily="34" charset="0"/>
              </a:rPr>
              <a:t>Mantenga los materiales de contención y limpieza de derrames a la </a:t>
            </a:r>
            <a:r>
              <a:rPr lang="en-US" sz="2800" b="0" dirty="0" err="1" smtClean="0">
                <a:latin typeface="Trebuchet MS" pitchFamily="34" charset="0"/>
                <a:ea typeface="Trebuchet MS" pitchFamily="34" charset="0"/>
                <a:cs typeface="Trebuchet MS" pitchFamily="34" charset="0"/>
              </a:rPr>
              <a:t>mano</a:t>
            </a:r>
            <a:r>
              <a:rPr lang="en-US" sz="2800" b="0" dirty="0" smtClean="0">
                <a:latin typeface="Trebuchet MS" pitchFamily="34" charset="0"/>
                <a:ea typeface="Trebuchet MS" pitchFamily="34" charset="0"/>
                <a:cs typeface="Trebuchet MS" pitchFamily="34" charset="0"/>
              </a:rPr>
              <a:t> en el lugar de trabajo.</a:t>
            </a:r>
          </a:p>
        </p:txBody>
      </p:sp>
      <p:pic>
        <p:nvPicPr>
          <p:cNvPr id="19460" name="Picture 4" descr="Image 020.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2743200" y="2971800"/>
            <a:ext cx="3428999" cy="346732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t>Almacenamiento de la </a:t>
            </a:r>
            <a:r>
              <a:rPr lang="en-US" dirty="0" err="1" smtClean="0"/>
              <a:t>lata</a:t>
            </a:r>
            <a:r>
              <a:rPr lang="en-US" dirty="0" smtClean="0"/>
              <a:t>/el </a:t>
            </a:r>
            <a:r>
              <a:rPr lang="en-US" dirty="0" err="1" smtClean="0"/>
              <a:t>cilindro</a:t>
            </a:r>
            <a:endParaRPr lang="en-US" dirty="0" smtClean="0"/>
          </a:p>
        </p:txBody>
      </p:sp>
      <p:sp>
        <p:nvSpPr>
          <p:cNvPr id="18435" name="Rectangle 3"/>
          <p:cNvSpPr>
            <a:spLocks noGrp="1" noChangeArrowheads="1"/>
          </p:cNvSpPr>
          <p:nvPr>
            <p:ph idx="1"/>
          </p:nvPr>
        </p:nvSpPr>
        <p:spPr bwMode="auto">
          <a:xfrm>
            <a:off x="457200" y="1676401"/>
            <a:ext cx="7086600" cy="4343400"/>
          </a:xfrm>
          <a:noFill/>
          <a:ln>
            <a:miter lim="800000"/>
            <a:headEnd/>
            <a:tailEnd/>
          </a:ln>
        </p:spPr>
        <p:txBody>
          <a:bodyPr vert="horz" wrap="square" lIns="92066" tIns="46034" rIns="92066" bIns="46034" numCol="1" anchorCtr="0" compatLnSpc="1">
            <a:prstTxWarp prst="textNoShape">
              <a:avLst/>
            </a:prstTxWarp>
            <a:normAutofit fontScale="92500" lnSpcReduction="10000"/>
          </a:bodyPr>
          <a:lstStyle/>
          <a:p>
            <a:pPr indent="0">
              <a:spcBef>
                <a:spcPct val="0"/>
              </a:spcBef>
              <a:spcAft>
                <a:spcPct val="0"/>
              </a:spcAft>
            </a:pPr>
            <a:r>
              <a:rPr lang="en-US" sz="2400" b="0" dirty="0" smtClean="0">
                <a:latin typeface="Trebuchet MS" pitchFamily="34" charset="0"/>
                <a:ea typeface="Trebuchet MS" pitchFamily="34" charset="0"/>
                <a:cs typeface="Trebuchet MS" pitchFamily="34" charset="0"/>
              </a:rPr>
              <a:t>Los ingredientes están presurizados, así que...  </a:t>
            </a:r>
          </a:p>
          <a:p>
            <a:pPr marL="342900">
              <a:spcBef>
                <a:spcPct val="0"/>
              </a:spcBef>
              <a:spcAft>
                <a:spcPct val="0"/>
              </a:spcAft>
              <a:buFont typeface="Arial" pitchFamily="34" charset="0"/>
              <a:buChar char="•"/>
            </a:pPr>
            <a:endParaRPr lang="en-US" sz="2400" b="0" dirty="0" smtClean="0">
              <a:latin typeface="Trebuchet MS" pitchFamily="34" charset="0"/>
              <a:ea typeface="Trebuchet MS" pitchFamily="34" charset="0"/>
              <a:cs typeface="Trebuchet MS" pitchFamily="34" charset="0"/>
            </a:endParaRPr>
          </a:p>
          <a:p>
            <a:pPr marL="342900">
              <a:spcBef>
                <a:spcPct val="0"/>
              </a:spcBef>
              <a:spcAft>
                <a:spcPct val="0"/>
              </a:spcAft>
              <a:buFont typeface="Arial" pitchFamily="34" charset="0"/>
              <a:buChar char="•"/>
            </a:pPr>
            <a:r>
              <a:rPr lang="en-US" sz="2400" b="0" dirty="0" smtClean="0">
                <a:latin typeface="Trebuchet MS" pitchFamily="34" charset="0"/>
                <a:ea typeface="Trebuchet MS" pitchFamily="34" charset="0"/>
                <a:cs typeface="Trebuchet MS" pitchFamily="34" charset="0"/>
              </a:rPr>
              <a:t>Almacene las latas de aislante sellador de espuma o kits/sistemas SPF llenos o parcialmente usados en posición vertical y a temperaturas consistentes con las instrucciones del fabricante. </a:t>
            </a:r>
          </a:p>
          <a:p>
            <a:pPr marL="342900">
              <a:spcBef>
                <a:spcPct val="0"/>
              </a:spcBef>
              <a:spcAft>
                <a:spcPct val="0"/>
              </a:spcAft>
              <a:buFont typeface="Arial" pitchFamily="34" charset="0"/>
              <a:buChar char="•"/>
            </a:pPr>
            <a:endParaRPr lang="en-US" sz="2400" b="0" dirty="0" smtClean="0">
              <a:latin typeface="Trebuchet MS" pitchFamily="34" charset="0"/>
              <a:ea typeface="Trebuchet MS" pitchFamily="34" charset="0"/>
              <a:cs typeface="Trebuchet MS" pitchFamily="34" charset="0"/>
            </a:endParaRPr>
          </a:p>
          <a:p>
            <a:pPr marL="342900">
              <a:spcBef>
                <a:spcPct val="0"/>
              </a:spcBef>
              <a:spcAft>
                <a:spcPct val="0"/>
              </a:spcAft>
              <a:buFont typeface="Arial" pitchFamily="34" charset="0"/>
              <a:buChar char="•"/>
            </a:pPr>
            <a:r>
              <a:rPr lang="en-US" sz="2400" b="0" dirty="0" smtClean="0">
                <a:latin typeface="Trebuchet MS" pitchFamily="34" charset="0"/>
                <a:ea typeface="Trebuchet MS" pitchFamily="34" charset="0"/>
                <a:cs typeface="Trebuchet MS" pitchFamily="34" charset="0"/>
              </a:rPr>
              <a:t>Evite la exposición a llamas abiertas o temperaturas extremas </a:t>
            </a:r>
            <a:r>
              <a:rPr lang="en-US" sz="2400" b="0" i="1" dirty="0" smtClean="0">
                <a:latin typeface="Trebuchet MS" pitchFamily="34" charset="0"/>
                <a:ea typeface="Trebuchet MS" pitchFamily="34" charset="0"/>
                <a:cs typeface="Trebuchet MS" pitchFamily="34" charset="0"/>
              </a:rPr>
              <a:t>(evite temperaturas heladas o muy calientes)</a:t>
            </a:r>
            <a:r>
              <a:rPr lang="en-US" sz="2400" b="0" dirty="0" smtClean="0">
                <a:latin typeface="Trebuchet MS" pitchFamily="34" charset="0"/>
                <a:ea typeface="Trebuchet MS" pitchFamily="34" charset="0"/>
                <a:cs typeface="Trebuchet MS" pitchFamily="34" charset="0"/>
              </a:rPr>
              <a:t>. Por ejemplo, el calor extremo puede causar una explosión de la lata/el cilindro debido al aumento de presión. </a:t>
            </a:r>
          </a:p>
          <a:p>
            <a:pPr marL="342900">
              <a:spcBef>
                <a:spcPct val="0"/>
              </a:spcBef>
              <a:spcAft>
                <a:spcPct val="0"/>
              </a:spcAft>
              <a:buFont typeface="Arial" pitchFamily="34" charset="0"/>
              <a:buChar char="•"/>
            </a:pPr>
            <a:endParaRPr lang="en-US" sz="2400" b="0" dirty="0" smtClean="0">
              <a:latin typeface="Trebuchet MS" pitchFamily="34" charset="0"/>
              <a:ea typeface="Trebuchet MS" pitchFamily="34" charset="0"/>
              <a:cs typeface="Trebuchet MS" pitchFamily="34" charset="0"/>
            </a:endParaRPr>
          </a:p>
          <a:p>
            <a:pPr marL="342900">
              <a:spcBef>
                <a:spcPct val="0"/>
              </a:spcBef>
              <a:spcAft>
                <a:spcPct val="0"/>
              </a:spcAft>
              <a:buFont typeface="Arial" pitchFamily="34" charset="0"/>
              <a:buChar char="•"/>
            </a:pPr>
            <a:r>
              <a:rPr lang="en-US" sz="2400" b="0" dirty="0" smtClean="0">
                <a:latin typeface="Trebuchet MS" pitchFamily="34" charset="0"/>
                <a:ea typeface="Trebuchet MS" pitchFamily="34" charset="0"/>
                <a:cs typeface="Trebuchet MS" pitchFamily="34" charset="0"/>
              </a:rPr>
              <a:t>Evite perforar la lata o el cilindro. </a:t>
            </a:r>
          </a:p>
        </p:txBody>
      </p:sp>
      <p:pic>
        <p:nvPicPr>
          <p:cNvPr id="1026" name="Picture 2" descr="BREAK-UNDER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96200" y="3962400"/>
            <a:ext cx="1108472" cy="120241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18112"/>
            <a:ext cx="7162800" cy="1143000"/>
          </a:xfrm>
        </p:spPr>
        <p:txBody>
          <a:bodyPr lIns="92066" tIns="46034" rIns="92066" bIns="46034"/>
          <a:lstStyle/>
          <a:p>
            <a:pPr fontAlgn="auto">
              <a:lnSpc>
                <a:spcPct val="90000"/>
              </a:lnSpc>
              <a:spcAft>
                <a:spcPts val="0"/>
              </a:spcAft>
              <a:defRPr/>
            </a:pPr>
            <a:r>
              <a:rPr lang="en-US" dirty="0" err="1" smtClean="0"/>
              <a:t>Aislante</a:t>
            </a:r>
            <a:r>
              <a:rPr lang="en-US" dirty="0" smtClean="0"/>
              <a:t> </a:t>
            </a:r>
            <a:r>
              <a:rPr lang="en-US" dirty="0" err="1" smtClean="0"/>
              <a:t>sellador</a:t>
            </a:r>
            <a:r>
              <a:rPr lang="en-US" dirty="0" smtClean="0"/>
              <a:t> de espuma - Eliminación</a:t>
            </a:r>
          </a:p>
        </p:txBody>
      </p:sp>
      <p:sp>
        <p:nvSpPr>
          <p:cNvPr id="13315" name="Rectangle 3"/>
          <p:cNvSpPr>
            <a:spLocks noGrp="1" noChangeArrowheads="1"/>
          </p:cNvSpPr>
          <p:nvPr>
            <p:ph idx="1"/>
          </p:nvPr>
        </p:nvSpPr>
        <p:spPr>
          <a:xfrm>
            <a:off x="304800" y="1578429"/>
            <a:ext cx="6400800" cy="5181599"/>
          </a:xfrm>
        </p:spPr>
        <p:txBody>
          <a:bodyPr lIns="92066" tIns="46034" rIns="92066" bIns="46034">
            <a:normAutofit/>
          </a:bodyPr>
          <a:lstStyle/>
          <a:p>
            <a:pPr marL="342900" fontAlgn="auto">
              <a:spcBef>
                <a:spcPct val="0"/>
              </a:spcBef>
              <a:buFont typeface="Arial" pitchFamily="34" charset="0"/>
              <a:buChar char="•"/>
              <a:defRPr/>
            </a:pPr>
            <a:r>
              <a:rPr lang="en-US" sz="2000" b="0" dirty="0" smtClean="0"/>
              <a:t>Las latas vacías se pueden eliminar como </a:t>
            </a:r>
          </a:p>
          <a:p>
            <a:pPr indent="0" fontAlgn="auto">
              <a:spcBef>
                <a:spcPct val="0"/>
              </a:spcBef>
              <a:defRPr/>
            </a:pPr>
            <a:r>
              <a:rPr lang="en-US" sz="2000" b="0" dirty="0" smtClean="0"/>
              <a:t>	</a:t>
            </a:r>
            <a:r>
              <a:rPr lang="en-US" sz="2000" b="0" dirty="0" err="1" smtClean="0"/>
              <a:t>desechos</a:t>
            </a:r>
            <a:r>
              <a:rPr lang="en-US" sz="2000" b="0" dirty="0" smtClean="0"/>
              <a:t> no peligrosos del hogar. </a:t>
            </a:r>
          </a:p>
          <a:p>
            <a:pPr indent="0" fontAlgn="auto">
              <a:spcBef>
                <a:spcPct val="0"/>
              </a:spcBef>
              <a:defRPr/>
            </a:pPr>
            <a:r>
              <a:rPr lang="en-US" sz="2000" b="0" dirty="0" smtClean="0"/>
              <a:t>	</a:t>
            </a:r>
            <a:r>
              <a:rPr lang="en-US" sz="2000" b="0" dirty="0" err="1" smtClean="0"/>
              <a:t>Siga</a:t>
            </a:r>
            <a:r>
              <a:rPr lang="en-US" sz="2000" b="0" dirty="0" smtClean="0"/>
              <a:t> las instrucciones del fabricante. </a:t>
            </a:r>
          </a:p>
          <a:p>
            <a:pPr indent="0" fontAlgn="auto">
              <a:spcBef>
                <a:spcPct val="0"/>
              </a:spcBef>
              <a:defRPr/>
            </a:pPr>
            <a:endParaRPr lang="en-US" sz="2000" b="0" dirty="0" smtClean="0"/>
          </a:p>
          <a:p>
            <a:pPr marL="342900" fontAlgn="auto">
              <a:spcBef>
                <a:spcPct val="0"/>
              </a:spcBef>
              <a:buFont typeface="Arial" pitchFamily="34" charset="0"/>
              <a:buChar char="•"/>
              <a:defRPr/>
            </a:pPr>
            <a:r>
              <a:rPr lang="en-US" sz="2000" b="0" dirty="0" smtClean="0"/>
              <a:t>Para las latas llenas o parcialmente usadas, consulte la etiqueta del producto para obtener instrucciones de eliminación.</a:t>
            </a:r>
          </a:p>
          <a:p>
            <a:pPr marL="342900" fontAlgn="auto">
              <a:spcBef>
                <a:spcPct val="0"/>
              </a:spcBef>
              <a:buFont typeface="Arial" pitchFamily="34" charset="0"/>
              <a:buChar char="•"/>
              <a:defRPr/>
            </a:pPr>
            <a:endParaRPr lang="en-US" sz="2000" b="0" dirty="0" smtClean="0"/>
          </a:p>
          <a:p>
            <a:pPr marL="342900" fontAlgn="auto">
              <a:spcBef>
                <a:spcPct val="0"/>
              </a:spcBef>
              <a:buFont typeface="Arial" pitchFamily="34" charset="0"/>
              <a:buChar char="•"/>
              <a:defRPr/>
            </a:pPr>
            <a:r>
              <a:rPr lang="en-US" sz="2000" b="0" dirty="0" smtClean="0"/>
              <a:t>Siga todas las regulaciones federales, estatales y locales.</a:t>
            </a:r>
          </a:p>
          <a:p>
            <a:pPr marL="342900" fontAlgn="auto">
              <a:spcBef>
                <a:spcPct val="0"/>
              </a:spcBef>
              <a:buFont typeface="Arial" pitchFamily="34" charset="0"/>
              <a:buChar char="•"/>
              <a:defRPr/>
            </a:pPr>
            <a:endParaRPr lang="en-US" sz="2000" b="0" dirty="0" smtClean="0"/>
          </a:p>
          <a:p>
            <a:pPr marL="342900" fontAlgn="auto">
              <a:spcBef>
                <a:spcPct val="0"/>
              </a:spcBef>
              <a:buFont typeface="Arial" pitchFamily="34" charset="0"/>
              <a:buChar char="•"/>
              <a:defRPr/>
            </a:pPr>
            <a:r>
              <a:rPr lang="en-US" sz="2000" b="0" dirty="0" smtClean="0"/>
              <a:t>Después del uso inicial, una lata parcialmente usada podría volverse a usar por un tiempo limitado si se almacena en condiciones frescas y secas. Siga las instrucciones del fabricante.</a:t>
            </a:r>
          </a:p>
          <a:p>
            <a:pPr indent="0" fontAlgn="auto">
              <a:spcBef>
                <a:spcPct val="0"/>
              </a:spcBef>
              <a:buFont typeface="Arial" pitchFamily="34" charset="0"/>
              <a:buChar char="•"/>
              <a:defRPr/>
            </a:pPr>
            <a:endParaRPr lang="en-US" sz="2400" dirty="0" smtClean="0"/>
          </a:p>
          <a:p>
            <a:pPr indent="0" fontAlgn="auto">
              <a:spcBef>
                <a:spcPct val="0"/>
              </a:spcBef>
              <a:buFont typeface="Arial"/>
              <a:buNone/>
              <a:defRPr/>
            </a:pPr>
            <a:endParaRPr lang="en-US" sz="2400" dirty="0" smtClean="0"/>
          </a:p>
          <a:p>
            <a:pPr indent="0" fontAlgn="auto">
              <a:spcBef>
                <a:spcPct val="0"/>
              </a:spcBef>
              <a:buFont typeface="Arial"/>
              <a:buNone/>
              <a:defRPr/>
            </a:pPr>
            <a:endParaRPr lang="en-US" sz="2400" dirty="0" smtClean="0"/>
          </a:p>
        </p:txBody>
      </p:sp>
      <p:pic>
        <p:nvPicPr>
          <p:cNvPr id="5"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477000" y="1600200"/>
            <a:ext cx="2286000" cy="2286000"/>
          </a:xfrm>
          <a:prstGeom prst="rect">
            <a:avLst/>
          </a:prstGeom>
          <a:noFill/>
          <a:ln w="9525">
            <a:noFill/>
            <a:miter lim="800000"/>
            <a:headEnd/>
            <a:tailEnd/>
          </a:ln>
          <a:effectLst>
            <a:outerShdw blurRad="266700" dist="139700" dir="2700000" algn="tl" rotWithShape="0">
              <a:prstClr val="black">
                <a:alpha val="65000"/>
              </a:prstClr>
            </a:outerShdw>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18112"/>
            <a:ext cx="7543800" cy="1143000"/>
          </a:xfrm>
        </p:spPr>
        <p:txBody>
          <a:bodyPr lIns="92066" tIns="46034" rIns="92066" bIns="46034"/>
          <a:lstStyle/>
          <a:p>
            <a:pPr fontAlgn="auto">
              <a:lnSpc>
                <a:spcPct val="90000"/>
              </a:lnSpc>
              <a:spcAft>
                <a:spcPts val="0"/>
              </a:spcAft>
              <a:defRPr/>
            </a:pPr>
            <a:r>
              <a:rPr lang="en-US" dirty="0" smtClean="0"/>
              <a:t>Kit/sistema SPF de baja presión – Eliminación</a:t>
            </a:r>
          </a:p>
        </p:txBody>
      </p:sp>
      <p:sp>
        <p:nvSpPr>
          <p:cNvPr id="13315" name="Rectangle 3"/>
          <p:cNvSpPr>
            <a:spLocks noGrp="1" noChangeArrowheads="1"/>
          </p:cNvSpPr>
          <p:nvPr>
            <p:ph idx="1"/>
          </p:nvPr>
        </p:nvSpPr>
        <p:spPr>
          <a:xfrm>
            <a:off x="457200" y="1676401"/>
            <a:ext cx="5486400" cy="4343400"/>
          </a:xfrm>
        </p:spPr>
        <p:txBody>
          <a:bodyPr lIns="92066" tIns="46034" rIns="92066" bIns="46034">
            <a:normAutofit fontScale="92500" lnSpcReduction="20000"/>
          </a:bodyPr>
          <a:lstStyle/>
          <a:p>
            <a:pPr indent="0" fontAlgn="auto">
              <a:spcBef>
                <a:spcPct val="0"/>
              </a:spcBef>
              <a:defRPr/>
            </a:pPr>
            <a:r>
              <a:rPr lang="es-ES_tradnl" sz="2400" dirty="0" smtClean="0">
                <a:solidFill>
                  <a:srgbClr val="093678"/>
                </a:solidFill>
              </a:rPr>
              <a:t>Cilindros/Tanques desechables</a:t>
            </a:r>
            <a:r>
              <a:rPr lang="es-ES_tradnl" sz="2400" b="0" dirty="0" smtClean="0">
                <a:solidFill>
                  <a:srgbClr val="093678"/>
                </a:solidFill>
              </a:rPr>
              <a:t>:</a:t>
            </a:r>
          </a:p>
          <a:p>
            <a:pPr marL="342900" fontAlgn="auto">
              <a:spcBef>
                <a:spcPct val="0"/>
              </a:spcBef>
              <a:buFont typeface="Arial" pitchFamily="34" charset="0"/>
              <a:buChar char="•"/>
              <a:defRPr/>
            </a:pPr>
            <a:r>
              <a:rPr lang="es-ES_tradnl" sz="2400" b="0" dirty="0" smtClean="0">
                <a:solidFill>
                  <a:srgbClr val="093678"/>
                </a:solidFill>
              </a:rPr>
              <a:t>Elimine los cilindros o tanques vacíos de acuerdo con regulaciones federales, estatales y locales.</a:t>
            </a:r>
          </a:p>
          <a:p>
            <a:pPr indent="0" fontAlgn="auto">
              <a:spcBef>
                <a:spcPct val="0"/>
              </a:spcBef>
              <a:buFont typeface="Arial" pitchFamily="34" charset="0"/>
              <a:buChar char="•"/>
              <a:defRPr/>
            </a:pPr>
            <a:endParaRPr lang="es-ES_tradnl" sz="2400" b="0" dirty="0" smtClean="0">
              <a:solidFill>
                <a:srgbClr val="093678"/>
              </a:solidFill>
            </a:endParaRPr>
          </a:p>
          <a:p>
            <a:pPr indent="0" fontAlgn="auto">
              <a:spcBef>
                <a:spcPct val="0"/>
              </a:spcBef>
              <a:defRPr/>
            </a:pPr>
            <a:r>
              <a:rPr lang="es-ES_tradnl" sz="2400" dirty="0" smtClean="0">
                <a:solidFill>
                  <a:srgbClr val="093678"/>
                </a:solidFill>
              </a:rPr>
              <a:t>Sistemas </a:t>
            </a:r>
            <a:r>
              <a:rPr lang="es-ES_tradnl" sz="2400" dirty="0" err="1" smtClean="0">
                <a:solidFill>
                  <a:srgbClr val="093678"/>
                </a:solidFill>
              </a:rPr>
              <a:t>rellenables</a:t>
            </a:r>
            <a:r>
              <a:rPr lang="es-ES_tradnl" sz="2400" dirty="0" smtClean="0">
                <a:solidFill>
                  <a:srgbClr val="093678"/>
                </a:solidFill>
              </a:rPr>
              <a:t>: </a:t>
            </a:r>
          </a:p>
          <a:p>
            <a:pPr marL="342900" fontAlgn="auto">
              <a:spcBef>
                <a:spcPct val="0"/>
              </a:spcBef>
              <a:buFont typeface="Arial" pitchFamily="34" charset="0"/>
              <a:buChar char="•"/>
              <a:defRPr/>
            </a:pPr>
            <a:r>
              <a:rPr lang="es-ES_tradnl" sz="2400" b="0" dirty="0" smtClean="0">
                <a:solidFill>
                  <a:srgbClr val="093678"/>
                </a:solidFill>
              </a:rPr>
              <a:t>Algunos fabricantes de sistemas </a:t>
            </a:r>
            <a:r>
              <a:rPr lang="es-ES_tradnl" sz="2400" b="0" dirty="0" err="1" smtClean="0">
                <a:solidFill>
                  <a:srgbClr val="093678"/>
                </a:solidFill>
              </a:rPr>
              <a:t>rellenables</a:t>
            </a:r>
            <a:r>
              <a:rPr lang="es-ES_tradnl" sz="2400" b="0" dirty="0" smtClean="0">
                <a:solidFill>
                  <a:srgbClr val="093678"/>
                </a:solidFill>
              </a:rPr>
              <a:t> de baja presión aceptan cilindros y tanques usados para volver a usarlos. Consulte con su proveedor. </a:t>
            </a:r>
          </a:p>
          <a:p>
            <a:pPr marL="342900" fontAlgn="auto">
              <a:spcBef>
                <a:spcPct val="0"/>
              </a:spcBef>
              <a:buFont typeface="Arial" pitchFamily="34" charset="0"/>
              <a:buChar char="•"/>
              <a:defRPr/>
            </a:pPr>
            <a:endParaRPr lang="es-ES_tradnl" sz="2400" b="0" dirty="0" smtClean="0">
              <a:solidFill>
                <a:srgbClr val="093678"/>
              </a:solidFill>
            </a:endParaRPr>
          </a:p>
          <a:p>
            <a:pPr marL="342900" fontAlgn="auto">
              <a:spcBef>
                <a:spcPct val="0"/>
              </a:spcBef>
              <a:defRPr/>
            </a:pPr>
            <a:r>
              <a:rPr lang="es-ES_tradnl" sz="2400" dirty="0" smtClean="0">
                <a:solidFill>
                  <a:srgbClr val="093678"/>
                </a:solidFill>
              </a:rPr>
              <a:t>Recortes:</a:t>
            </a:r>
          </a:p>
          <a:p>
            <a:pPr marL="342900" fontAlgn="auto">
              <a:spcBef>
                <a:spcPct val="0"/>
              </a:spcBef>
              <a:buFont typeface="Arial" pitchFamily="34" charset="0"/>
              <a:buChar char="•"/>
              <a:defRPr/>
            </a:pPr>
            <a:r>
              <a:rPr lang="es-ES_tradnl" sz="2400" b="0" dirty="0" smtClean="0">
                <a:solidFill>
                  <a:srgbClr val="093678"/>
                </a:solidFill>
              </a:rPr>
              <a:t>Los recortes de espuma se pueden eliminar como desechos no peligrosos del hogar. </a:t>
            </a:r>
            <a:endParaRPr lang="es-ES_tradnl" sz="2400" b="0" dirty="0" smtClean="0">
              <a:solidFill>
                <a:srgbClr val="FF0000"/>
              </a:solidFill>
            </a:endParaRPr>
          </a:p>
        </p:txBody>
      </p:sp>
      <p:pic>
        <p:nvPicPr>
          <p:cNvPr id="2050" name="Picture 2"/>
          <p:cNvPicPr>
            <a:picLocks noChangeAspect="1" noChangeArrowheads="1"/>
          </p:cNvPicPr>
          <p:nvPr/>
        </p:nvPicPr>
        <p:blipFill>
          <a:blip r:embed="rId3" cstate="email">
            <a:lum bright="-2000" contrast="-3000"/>
            <a:extLst>
              <a:ext uri="{28A0092B-C50C-407E-A947-70E740481C1C}">
                <a14:useLocalDpi xmlns:a14="http://schemas.microsoft.com/office/drawing/2010/main"/>
              </a:ext>
            </a:extLst>
          </a:blip>
          <a:srcRect/>
          <a:stretch>
            <a:fillRect/>
          </a:stretch>
        </p:blipFill>
        <p:spPr bwMode="auto">
          <a:xfrm>
            <a:off x="6096000" y="2667000"/>
            <a:ext cx="2313989" cy="2606003"/>
          </a:xfrm>
          <a:prstGeom prst="rect">
            <a:avLst/>
          </a:prstGeom>
          <a:noFill/>
          <a:ln w="9525">
            <a:noFill/>
            <a:miter lim="800000"/>
            <a:headEnd/>
            <a:tailEnd/>
          </a:ln>
          <a:effectLst>
            <a:outerShdw blurRad="279400" dist="139700" dir="2700000" algn="tl" rotWithShape="0">
              <a:prstClr val="black">
                <a:alpha val="65000"/>
              </a:prstClr>
            </a:outerShdw>
          </a:effectLst>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ACC_corp_Vers_2 0">
  <a:themeElements>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CC_corp_Vers_2.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CC_corp_Vers_2.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CC_corp_Vers_2.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CC_corp_Vers_2.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CC_corp_Vers_2.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CC_corp_Vers_2.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CC_corp_Vers_2.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CC_corp_Vers_2.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CC_corp_Vers_2.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CC_corp_Vers_2.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CC_corp_Vers_2.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CC_corp_Vers_2.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CC_corp_Vers_2.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Recipients xmlns="98c9955d-c5c3-4a5b-96fd-b76c909d6563" xsi:nil="true"/>
    <ReceivedTime xmlns="98c9955d-c5c3-4a5b-96fd-b76c909d6563" xsi:nil="true"/>
    <From xmlns="98c9955d-c5c3-4a5b-96fd-b76c909d656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605F83-0E2E-4298-A67A-18FD353A2399}">
  <ds:schemaRefs>
    <ds:schemaRef ds:uri="http://schemas.microsoft.com/sharepoint/v3/contenttype/forms"/>
  </ds:schemaRefs>
</ds:datastoreItem>
</file>

<file path=customXml/itemProps2.xml><?xml version="1.0" encoding="utf-8"?>
<ds:datastoreItem xmlns:ds="http://schemas.openxmlformats.org/officeDocument/2006/customXml" ds:itemID="{2D43B3DF-C345-4DD6-A967-0C21EC9362AB}">
  <ds:schemaRefs>
    <ds:schemaRef ds:uri="98c9955d-c5c3-4a5b-96fd-b76c909d6563"/>
    <ds:schemaRef ds:uri="http://schemas.microsoft.com/office/2006/metadata/properties"/>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02560CC8-A019-4EB8-B707-8BD8C24F49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ACC_corp_Vers_2 0</Template>
  <TotalTime>834</TotalTime>
  <Words>1542</Words>
  <Application>Microsoft Office PowerPoint</Application>
  <PresentationFormat>On-screen Show (4:3)</PresentationFormat>
  <Paragraphs>181</Paragraphs>
  <Slides>18</Slides>
  <Notes>17</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1_ACC_corp_Vers_2 0</vt:lpstr>
      <vt:lpstr>ACC LP Training template</vt:lpstr>
      <vt:lpstr>1_ACC LP Training template</vt:lpstr>
      <vt:lpstr>PowerPoint Presentation</vt:lpstr>
      <vt:lpstr>Disclaimer</vt:lpstr>
      <vt:lpstr>Bienvenido a la Unidad 13</vt:lpstr>
      <vt:lpstr>Antes de empezar</vt:lpstr>
      <vt:lpstr>Consideraciones de manipulación</vt:lpstr>
      <vt:lpstr>Contención de derrames </vt:lpstr>
      <vt:lpstr>Almacenamiento de la lata/el cilindro</vt:lpstr>
      <vt:lpstr>Aislante sellador de espuma - Eliminación</vt:lpstr>
      <vt:lpstr>Kit/sistema SPF de baja presión – Eliminación</vt:lpstr>
      <vt:lpstr>Unidad 13 Resumen</vt:lpstr>
      <vt:lpstr>Unidad 13 Repaso</vt:lpstr>
      <vt:lpstr>Unidad 13: P1 Revisión</vt:lpstr>
      <vt:lpstr>Unidad 13: P1 Revisión</vt:lpstr>
      <vt:lpstr>Unidad 13: P2 Revisión</vt:lpstr>
      <vt:lpstr>Unidad 13: P2 Revisión</vt:lpstr>
      <vt:lpstr>Unidad 13: P3 Revisión</vt:lpstr>
      <vt:lpstr>Unidad 13: P3 Revisión</vt:lpstr>
      <vt:lpstr>Unidad 13 Completada</vt:lpstr>
    </vt:vector>
  </TitlesOfParts>
  <Company>American Chemistry Counsil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 Candelori</dc:creator>
  <cp:lastModifiedBy>Vosburgh, Linda - OSHA</cp:lastModifiedBy>
  <cp:revision>230</cp:revision>
  <dcterms:created xsi:type="dcterms:W3CDTF">2012-09-19T17:42:25Z</dcterms:created>
  <dcterms:modified xsi:type="dcterms:W3CDTF">2014-06-19T16:08:12Z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Jude Philipps</vt:lpwstr>
  </property>
  <property fmtid="{D5CDD505-2E9C-101B-9397-08002B2CF9AE}" pid="4" name="Status">
    <vt:lpwstr>Final</vt:lpwstr>
  </property>
  <property fmtid="{D5CDD505-2E9C-101B-9397-08002B2CF9AE}" pid="5" name="ContentTypeId">
    <vt:lpwstr>0x0101005D95C998C3C55B4A96FDB76C909D6563</vt:lpwstr>
  </property>
</Properties>
</file>