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1" r:id="rId4"/>
    <p:sldMasterId id="2147483768" r:id="rId5"/>
  </p:sldMasterIdLst>
  <p:notesMasterIdLst>
    <p:notesMasterId r:id="rId26"/>
  </p:notesMasterIdLst>
  <p:sldIdLst>
    <p:sldId id="306" r:id="rId6"/>
    <p:sldId id="313" r:id="rId7"/>
    <p:sldId id="287" r:id="rId8"/>
    <p:sldId id="271" r:id="rId9"/>
    <p:sldId id="305" r:id="rId10"/>
    <p:sldId id="303" r:id="rId11"/>
    <p:sldId id="302" r:id="rId12"/>
    <p:sldId id="297" r:id="rId13"/>
    <p:sldId id="292" r:id="rId14"/>
    <p:sldId id="304" r:id="rId15"/>
    <p:sldId id="273" r:id="rId16"/>
    <p:sldId id="277" r:id="rId17"/>
    <p:sldId id="278" r:id="rId18"/>
    <p:sldId id="307" r:id="rId19"/>
    <p:sldId id="308" r:id="rId20"/>
    <p:sldId id="309" r:id="rId21"/>
    <p:sldId id="310" r:id="rId22"/>
    <p:sldId id="311" r:id="rId23"/>
    <p:sldId id="312" r:id="rId24"/>
    <p:sldId id="283" r:id="rId25"/>
  </p:sldIdLst>
  <p:sldSz cx="9144000" cy="6858000" type="screen4x3"/>
  <p:notesSz cx="7010400" cy="9296400"/>
  <p:custDataLst>
    <p:tags r:id="rId27"/>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aniel" initials="D"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3678"/>
    <a:srgbClr val="BCD5FA"/>
  </p:clrMru>
  <p:extLst>
    <p:ext uri="{E76CE94A-603C-4142-B9EB-6D1370010A27}">
      <p14:discardImageEditData xmlns:p14="http://schemas.microsoft.com/office/powerpoint/2010/main" val="1"/>
    </p:ext>
    <p:ext uri="{D31A062A-798A-4329-ABDD-BBA856620510}">
      <p14:defaultImageDpi xmlns:p14="http://schemas.microsoft.com/office/powerpoint/2010/main" val="96"/>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692" autoAdjust="0"/>
    <p:restoredTop sz="79016" autoAdjust="0"/>
  </p:normalViewPr>
  <p:slideViewPr>
    <p:cSldViewPr>
      <p:cViewPr varScale="1">
        <p:scale>
          <a:sx n="69" d="100"/>
          <a:sy n="69" d="100"/>
        </p:scale>
        <p:origin x="-2382"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ags" Target="tags/tag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647506-B2B2-4EAD-BB61-4D27982439A2}" type="doc">
      <dgm:prSet loTypeId="urn:microsoft.com/office/officeart/2005/8/layout/hProcess9" loCatId="process" qsTypeId="urn:microsoft.com/office/officeart/2005/8/quickstyle/simple1#2" qsCatId="simple" csTypeId="urn:microsoft.com/office/officeart/2005/8/colors/accent2_2" csCatId="accent2" phldr="1"/>
      <dgm:spPr/>
    </dgm:pt>
    <dgm:pt modelId="{684E3003-B184-4E66-A959-5A028427ABDF}">
      <dgm:prSet phldrT="[Text]"/>
      <dgm:spPr>
        <a:solidFill>
          <a:srgbClr val="093678"/>
        </a:solidFill>
      </dgm:spPr>
      <dgm:t>
        <a:bodyPr/>
        <a:lstStyle/>
        <a:p>
          <a:r>
            <a:rPr lang="en-US" dirty="0" smtClean="0"/>
            <a:t>Del conocimiento</a:t>
          </a:r>
          <a:endParaRPr lang="en-US" dirty="0"/>
        </a:p>
      </dgm:t>
    </dgm:pt>
    <dgm:pt modelId="{2B74CC15-2454-44DC-AE48-F658979D16F4}" type="parTrans" cxnId="{84C29B3D-800C-476A-B787-4E7549119B04}">
      <dgm:prSet/>
      <dgm:spPr/>
      <dgm:t>
        <a:bodyPr/>
        <a:lstStyle/>
        <a:p>
          <a:endParaRPr lang="en-US"/>
        </a:p>
      </dgm:t>
    </dgm:pt>
    <dgm:pt modelId="{C9F7111F-CC73-48D7-BCED-996743A49D47}" type="sibTrans" cxnId="{84C29B3D-800C-476A-B787-4E7549119B04}">
      <dgm:prSet/>
      <dgm:spPr/>
      <dgm:t>
        <a:bodyPr/>
        <a:lstStyle/>
        <a:p>
          <a:endParaRPr lang="en-US"/>
        </a:p>
      </dgm:t>
    </dgm:pt>
    <dgm:pt modelId="{5025C9B6-8B28-4C0E-945C-C733E3E189A2}">
      <dgm:prSet phldrT="[Text]"/>
      <dgm:spPr>
        <a:solidFill>
          <a:srgbClr val="093678"/>
        </a:solidFill>
      </dgm:spPr>
      <dgm:t>
        <a:bodyPr/>
        <a:lstStyle/>
        <a:p>
          <a:r>
            <a:rPr lang="en-US" dirty="0" smtClean="0"/>
            <a:t>a la</a:t>
          </a:r>
          <a:endParaRPr lang="en-US" dirty="0"/>
        </a:p>
      </dgm:t>
    </dgm:pt>
    <dgm:pt modelId="{939DE8E9-C817-4085-ABB3-1A35573AD32E}" type="parTrans" cxnId="{598C8A68-0259-4DD7-9C54-D2F1E6BDD7FB}">
      <dgm:prSet/>
      <dgm:spPr/>
      <dgm:t>
        <a:bodyPr/>
        <a:lstStyle/>
        <a:p>
          <a:endParaRPr lang="en-US"/>
        </a:p>
      </dgm:t>
    </dgm:pt>
    <dgm:pt modelId="{AB099C59-D2D3-417B-940A-740CFE3305CD}" type="sibTrans" cxnId="{598C8A68-0259-4DD7-9C54-D2F1E6BDD7FB}">
      <dgm:prSet/>
      <dgm:spPr/>
      <dgm:t>
        <a:bodyPr/>
        <a:lstStyle/>
        <a:p>
          <a:endParaRPr lang="en-US"/>
        </a:p>
      </dgm:t>
    </dgm:pt>
    <dgm:pt modelId="{CFCF6060-06E9-4EC1-AF27-C45558EFD2E0}">
      <dgm:prSet phldrT="[Text]"/>
      <dgm:spPr>
        <a:solidFill>
          <a:srgbClr val="093678"/>
        </a:solidFill>
      </dgm:spPr>
      <dgm:t>
        <a:bodyPr/>
        <a:lstStyle/>
        <a:p>
          <a:r>
            <a:rPr lang="en-US" dirty="0" smtClean="0"/>
            <a:t>acción</a:t>
          </a:r>
          <a:endParaRPr lang="en-US" dirty="0"/>
        </a:p>
      </dgm:t>
    </dgm:pt>
    <dgm:pt modelId="{0F23EB55-FBC4-4B19-85B0-A5EEB7E0FE7C}" type="parTrans" cxnId="{8616BFC6-7B5C-4BE1-9844-365CEEDE902B}">
      <dgm:prSet/>
      <dgm:spPr/>
      <dgm:t>
        <a:bodyPr/>
        <a:lstStyle/>
        <a:p>
          <a:endParaRPr lang="en-US"/>
        </a:p>
      </dgm:t>
    </dgm:pt>
    <dgm:pt modelId="{8919BFBC-3334-4A4D-8980-5E039BD17D71}" type="sibTrans" cxnId="{8616BFC6-7B5C-4BE1-9844-365CEEDE902B}">
      <dgm:prSet/>
      <dgm:spPr/>
      <dgm:t>
        <a:bodyPr/>
        <a:lstStyle/>
        <a:p>
          <a:endParaRPr lang="en-US"/>
        </a:p>
      </dgm:t>
    </dgm:pt>
    <dgm:pt modelId="{4D339F2D-3F39-4A10-AAED-5FA31BE3C197}" type="pres">
      <dgm:prSet presAssocID="{11647506-B2B2-4EAD-BB61-4D27982439A2}" presName="CompostProcess" presStyleCnt="0">
        <dgm:presLayoutVars>
          <dgm:dir/>
          <dgm:resizeHandles val="exact"/>
        </dgm:presLayoutVars>
      </dgm:prSet>
      <dgm:spPr/>
    </dgm:pt>
    <dgm:pt modelId="{4521D855-2662-4381-91D4-69A4875763E3}" type="pres">
      <dgm:prSet presAssocID="{11647506-B2B2-4EAD-BB61-4D27982439A2}" presName="arrow" presStyleLbl="bgShp" presStyleIdx="0" presStyleCnt="1"/>
      <dgm:spPr>
        <a:solidFill>
          <a:srgbClr val="BCD5FA"/>
        </a:solidFill>
      </dgm:spPr>
    </dgm:pt>
    <dgm:pt modelId="{F2F7C1D0-38A7-46F2-96E4-0991EBEE0CCE}" type="pres">
      <dgm:prSet presAssocID="{11647506-B2B2-4EAD-BB61-4D27982439A2}" presName="linearProcess" presStyleCnt="0"/>
      <dgm:spPr/>
    </dgm:pt>
    <dgm:pt modelId="{197C93C1-87CF-4EA5-A843-A86CF5A5925E}" type="pres">
      <dgm:prSet presAssocID="{684E3003-B184-4E66-A959-5A028427ABDF}" presName="textNode" presStyleLbl="node1" presStyleIdx="0" presStyleCnt="3">
        <dgm:presLayoutVars>
          <dgm:bulletEnabled val="1"/>
        </dgm:presLayoutVars>
      </dgm:prSet>
      <dgm:spPr/>
      <dgm:t>
        <a:bodyPr/>
        <a:lstStyle/>
        <a:p>
          <a:endParaRPr lang="en-US"/>
        </a:p>
      </dgm:t>
    </dgm:pt>
    <dgm:pt modelId="{52A5E0C4-801A-429D-BD69-50A3836421C1}" type="pres">
      <dgm:prSet presAssocID="{C9F7111F-CC73-48D7-BCED-996743A49D47}" presName="sibTrans" presStyleCnt="0"/>
      <dgm:spPr/>
    </dgm:pt>
    <dgm:pt modelId="{6EC47406-4DCB-44AC-A79C-285B21A34063}" type="pres">
      <dgm:prSet presAssocID="{5025C9B6-8B28-4C0E-945C-C733E3E189A2}" presName="textNode" presStyleLbl="node1" presStyleIdx="1" presStyleCnt="3">
        <dgm:presLayoutVars>
          <dgm:bulletEnabled val="1"/>
        </dgm:presLayoutVars>
      </dgm:prSet>
      <dgm:spPr/>
      <dgm:t>
        <a:bodyPr/>
        <a:lstStyle/>
        <a:p>
          <a:endParaRPr lang="en-US"/>
        </a:p>
      </dgm:t>
    </dgm:pt>
    <dgm:pt modelId="{E656EA29-4CF4-427A-AB9B-BF6D46CC635B}" type="pres">
      <dgm:prSet presAssocID="{AB099C59-D2D3-417B-940A-740CFE3305CD}" presName="sibTrans" presStyleCnt="0"/>
      <dgm:spPr/>
    </dgm:pt>
    <dgm:pt modelId="{6AC2D80E-6CCF-476A-ACAE-BD7CEBC6EA53}" type="pres">
      <dgm:prSet presAssocID="{CFCF6060-06E9-4EC1-AF27-C45558EFD2E0}" presName="textNode" presStyleLbl="node1" presStyleIdx="2" presStyleCnt="3">
        <dgm:presLayoutVars>
          <dgm:bulletEnabled val="1"/>
        </dgm:presLayoutVars>
      </dgm:prSet>
      <dgm:spPr/>
      <dgm:t>
        <a:bodyPr/>
        <a:lstStyle/>
        <a:p>
          <a:endParaRPr lang="en-US"/>
        </a:p>
      </dgm:t>
    </dgm:pt>
  </dgm:ptLst>
  <dgm:cxnLst>
    <dgm:cxn modelId="{8616BFC6-7B5C-4BE1-9844-365CEEDE902B}" srcId="{11647506-B2B2-4EAD-BB61-4D27982439A2}" destId="{CFCF6060-06E9-4EC1-AF27-C45558EFD2E0}" srcOrd="2" destOrd="0" parTransId="{0F23EB55-FBC4-4B19-85B0-A5EEB7E0FE7C}" sibTransId="{8919BFBC-3334-4A4D-8980-5E039BD17D71}"/>
    <dgm:cxn modelId="{07992B90-9793-4826-904E-A7588293FCD1}" type="presOf" srcId="{CFCF6060-06E9-4EC1-AF27-C45558EFD2E0}" destId="{6AC2D80E-6CCF-476A-ACAE-BD7CEBC6EA53}" srcOrd="0" destOrd="0" presId="urn:microsoft.com/office/officeart/2005/8/layout/hProcess9"/>
    <dgm:cxn modelId="{785E6679-5325-4957-B433-C62D49AA12EE}" type="presOf" srcId="{684E3003-B184-4E66-A959-5A028427ABDF}" destId="{197C93C1-87CF-4EA5-A843-A86CF5A5925E}" srcOrd="0" destOrd="0" presId="urn:microsoft.com/office/officeart/2005/8/layout/hProcess9"/>
    <dgm:cxn modelId="{8DE6695D-9EEC-4D13-8060-FE119E24DEB9}" type="presOf" srcId="{5025C9B6-8B28-4C0E-945C-C733E3E189A2}" destId="{6EC47406-4DCB-44AC-A79C-285B21A34063}" srcOrd="0" destOrd="0" presId="urn:microsoft.com/office/officeart/2005/8/layout/hProcess9"/>
    <dgm:cxn modelId="{84C29B3D-800C-476A-B787-4E7549119B04}" srcId="{11647506-B2B2-4EAD-BB61-4D27982439A2}" destId="{684E3003-B184-4E66-A959-5A028427ABDF}" srcOrd="0" destOrd="0" parTransId="{2B74CC15-2454-44DC-AE48-F658979D16F4}" sibTransId="{C9F7111F-CC73-48D7-BCED-996743A49D47}"/>
    <dgm:cxn modelId="{598C8A68-0259-4DD7-9C54-D2F1E6BDD7FB}" srcId="{11647506-B2B2-4EAD-BB61-4D27982439A2}" destId="{5025C9B6-8B28-4C0E-945C-C733E3E189A2}" srcOrd="1" destOrd="0" parTransId="{939DE8E9-C817-4085-ABB3-1A35573AD32E}" sibTransId="{AB099C59-D2D3-417B-940A-740CFE3305CD}"/>
    <dgm:cxn modelId="{8AE81902-5556-4A0D-A9DF-85916B452FB5}" type="presOf" srcId="{11647506-B2B2-4EAD-BB61-4D27982439A2}" destId="{4D339F2D-3F39-4A10-AAED-5FA31BE3C197}" srcOrd="0" destOrd="0" presId="urn:microsoft.com/office/officeart/2005/8/layout/hProcess9"/>
    <dgm:cxn modelId="{93371C3F-FA77-423F-83EA-969DE54DD1C0}" type="presParOf" srcId="{4D339F2D-3F39-4A10-AAED-5FA31BE3C197}" destId="{4521D855-2662-4381-91D4-69A4875763E3}" srcOrd="0" destOrd="0" presId="urn:microsoft.com/office/officeart/2005/8/layout/hProcess9"/>
    <dgm:cxn modelId="{DA85CF05-FE17-49C0-B76A-0973DE9701BA}" type="presParOf" srcId="{4D339F2D-3F39-4A10-AAED-5FA31BE3C197}" destId="{F2F7C1D0-38A7-46F2-96E4-0991EBEE0CCE}" srcOrd="1" destOrd="0" presId="urn:microsoft.com/office/officeart/2005/8/layout/hProcess9"/>
    <dgm:cxn modelId="{E77011EF-6000-484C-957C-6E4CC6A5EF98}" type="presParOf" srcId="{F2F7C1D0-38A7-46F2-96E4-0991EBEE0CCE}" destId="{197C93C1-87CF-4EA5-A843-A86CF5A5925E}" srcOrd="0" destOrd="0" presId="urn:microsoft.com/office/officeart/2005/8/layout/hProcess9"/>
    <dgm:cxn modelId="{1321722E-B150-41DB-A4A5-B34FC335543C}" type="presParOf" srcId="{F2F7C1D0-38A7-46F2-96E4-0991EBEE0CCE}" destId="{52A5E0C4-801A-429D-BD69-50A3836421C1}" srcOrd="1" destOrd="0" presId="urn:microsoft.com/office/officeart/2005/8/layout/hProcess9"/>
    <dgm:cxn modelId="{A609B882-1425-484F-A0C0-F9A4B1D98F87}" type="presParOf" srcId="{F2F7C1D0-38A7-46F2-96E4-0991EBEE0CCE}" destId="{6EC47406-4DCB-44AC-A79C-285B21A34063}" srcOrd="2" destOrd="0" presId="urn:microsoft.com/office/officeart/2005/8/layout/hProcess9"/>
    <dgm:cxn modelId="{90784E66-832A-4302-A3A4-1AD07D9C04CF}" type="presParOf" srcId="{F2F7C1D0-38A7-46F2-96E4-0991EBEE0CCE}" destId="{E656EA29-4CF4-427A-AB9B-BF6D46CC635B}" srcOrd="3" destOrd="0" presId="urn:microsoft.com/office/officeart/2005/8/layout/hProcess9"/>
    <dgm:cxn modelId="{F16CB481-0005-479B-908D-C8796DFE5C6B}" type="presParOf" srcId="{F2F7C1D0-38A7-46F2-96E4-0991EBEE0CCE}" destId="{6AC2D80E-6CCF-476A-ACAE-BD7CEBC6EA53}"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21D855-2662-4381-91D4-69A4875763E3}">
      <dsp:nvSpPr>
        <dsp:cNvPr id="0" name=""/>
        <dsp:cNvSpPr/>
      </dsp:nvSpPr>
      <dsp:spPr>
        <a:xfrm>
          <a:off x="457199" y="0"/>
          <a:ext cx="5181600" cy="4064000"/>
        </a:xfrm>
        <a:prstGeom prst="rightArrow">
          <a:avLst/>
        </a:prstGeom>
        <a:solidFill>
          <a:srgbClr val="BCD5FA"/>
        </a:solidFill>
        <a:ln>
          <a:noFill/>
        </a:ln>
        <a:effectLst/>
      </dsp:spPr>
      <dsp:style>
        <a:lnRef idx="0">
          <a:scrgbClr r="0" g="0" b="0"/>
        </a:lnRef>
        <a:fillRef idx="1">
          <a:scrgbClr r="0" g="0" b="0"/>
        </a:fillRef>
        <a:effectRef idx="0">
          <a:scrgbClr r="0" g="0" b="0"/>
        </a:effectRef>
        <a:fontRef idx="minor"/>
      </dsp:style>
    </dsp:sp>
    <dsp:sp modelId="{197C93C1-87CF-4EA5-A843-A86CF5A5925E}">
      <dsp:nvSpPr>
        <dsp:cNvPr id="0" name=""/>
        <dsp:cNvSpPr/>
      </dsp:nvSpPr>
      <dsp:spPr>
        <a:xfrm>
          <a:off x="6548" y="1219199"/>
          <a:ext cx="1962150" cy="1625600"/>
        </a:xfrm>
        <a:prstGeom prst="roundRect">
          <a:avLst/>
        </a:prstGeom>
        <a:solidFill>
          <a:srgbClr val="09367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Del conocimiento</a:t>
          </a:r>
          <a:endParaRPr lang="en-US" sz="2300" kern="1200" dirty="0"/>
        </a:p>
      </dsp:txBody>
      <dsp:txXfrm>
        <a:off x="85903" y="1298554"/>
        <a:ext cx="1803440" cy="1466890"/>
      </dsp:txXfrm>
    </dsp:sp>
    <dsp:sp modelId="{6EC47406-4DCB-44AC-A79C-285B21A34063}">
      <dsp:nvSpPr>
        <dsp:cNvPr id="0" name=""/>
        <dsp:cNvSpPr/>
      </dsp:nvSpPr>
      <dsp:spPr>
        <a:xfrm>
          <a:off x="2066925" y="1219199"/>
          <a:ext cx="1962150" cy="1625600"/>
        </a:xfrm>
        <a:prstGeom prst="roundRect">
          <a:avLst/>
        </a:prstGeom>
        <a:solidFill>
          <a:srgbClr val="09367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a la</a:t>
          </a:r>
          <a:endParaRPr lang="en-US" sz="2300" kern="1200" dirty="0"/>
        </a:p>
      </dsp:txBody>
      <dsp:txXfrm>
        <a:off x="2146280" y="1298554"/>
        <a:ext cx="1803440" cy="1466890"/>
      </dsp:txXfrm>
    </dsp:sp>
    <dsp:sp modelId="{6AC2D80E-6CCF-476A-ACAE-BD7CEBC6EA53}">
      <dsp:nvSpPr>
        <dsp:cNvPr id="0" name=""/>
        <dsp:cNvSpPr/>
      </dsp:nvSpPr>
      <dsp:spPr>
        <a:xfrm>
          <a:off x="4127301" y="1219199"/>
          <a:ext cx="1962150" cy="1625600"/>
        </a:xfrm>
        <a:prstGeom prst="roundRect">
          <a:avLst/>
        </a:prstGeom>
        <a:solidFill>
          <a:srgbClr val="09367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acción</a:t>
          </a:r>
          <a:endParaRPr lang="en-US" sz="2300" kern="1200" dirty="0"/>
        </a:p>
      </dsp:txBody>
      <dsp:txXfrm>
        <a:off x="4206656" y="1298554"/>
        <a:ext cx="1803440" cy="146689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3550"/>
          </a:xfrm>
          <a:prstGeom prst="rect">
            <a:avLst/>
          </a:prstGeom>
        </p:spPr>
        <p:txBody>
          <a:bodyPr vert="horz" lIns="92300" tIns="46150" rIns="92300" bIns="46150" rtlCol="0"/>
          <a:lstStyle>
            <a:lvl1pPr algn="l">
              <a:defRPr sz="1200">
                <a:latin typeface="Arial" pitchFamily="34" charset="0"/>
                <a:cs typeface="+mn-cs"/>
              </a:defRPr>
            </a:lvl1pPr>
          </a:lstStyle>
          <a:p>
            <a:pPr>
              <a:defRPr/>
            </a:pPr>
            <a:endParaRPr lang="en-US" dirty="0"/>
          </a:p>
        </p:txBody>
      </p:sp>
      <p:sp>
        <p:nvSpPr>
          <p:cNvPr id="3" name="Date Placeholder 2"/>
          <p:cNvSpPr>
            <a:spLocks noGrp="1"/>
          </p:cNvSpPr>
          <p:nvPr>
            <p:ph type="dt" idx="1"/>
          </p:nvPr>
        </p:nvSpPr>
        <p:spPr>
          <a:xfrm>
            <a:off x="3970338" y="0"/>
            <a:ext cx="3038475" cy="463550"/>
          </a:xfrm>
          <a:prstGeom prst="rect">
            <a:avLst/>
          </a:prstGeom>
        </p:spPr>
        <p:txBody>
          <a:bodyPr vert="horz" lIns="92300" tIns="46150" rIns="92300" bIns="46150" rtlCol="0"/>
          <a:lstStyle>
            <a:lvl1pPr algn="r">
              <a:defRPr sz="1200">
                <a:latin typeface="Arial" pitchFamily="34" charset="0"/>
                <a:cs typeface="+mn-cs"/>
              </a:defRPr>
            </a:lvl1pPr>
          </a:lstStyle>
          <a:p>
            <a:pPr>
              <a:defRPr/>
            </a:pPr>
            <a:fld id="{67DE171E-C3BA-4830-B2F0-0D50D6F9C195}" type="datetimeFigureOut">
              <a:rPr lang="en-US"/>
              <a:pPr>
                <a:defRPr/>
              </a:pPr>
              <a:t>6/19/2014</a:t>
            </a:fld>
            <a:endParaRPr lang="en-US" dirty="0"/>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2300" tIns="46150" rIns="92300" bIns="46150" rtlCol="0" anchor="ctr"/>
          <a:lstStyle/>
          <a:p>
            <a:pPr lvl="0"/>
            <a:endParaRPr lang="en-US" noProof="0" dirty="0" smtClean="0"/>
          </a:p>
        </p:txBody>
      </p:sp>
      <p:sp>
        <p:nvSpPr>
          <p:cNvPr id="5" name="Notes Placeholder 4"/>
          <p:cNvSpPr>
            <a:spLocks noGrp="1"/>
          </p:cNvSpPr>
          <p:nvPr>
            <p:ph type="body" sz="quarter" idx="3"/>
          </p:nvPr>
        </p:nvSpPr>
        <p:spPr>
          <a:xfrm>
            <a:off x="701675" y="4416425"/>
            <a:ext cx="5607050" cy="4181475"/>
          </a:xfrm>
          <a:prstGeom prst="rect">
            <a:avLst/>
          </a:prstGeom>
        </p:spPr>
        <p:txBody>
          <a:bodyPr vert="horz" lIns="92300" tIns="46150" rIns="92300" bIns="4615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31263"/>
            <a:ext cx="3038475" cy="463550"/>
          </a:xfrm>
          <a:prstGeom prst="rect">
            <a:avLst/>
          </a:prstGeom>
        </p:spPr>
        <p:txBody>
          <a:bodyPr vert="horz" lIns="92300" tIns="46150" rIns="92300" bIns="46150" rtlCol="0" anchor="b"/>
          <a:lstStyle>
            <a:lvl1pPr algn="l">
              <a:defRPr sz="1200">
                <a:latin typeface="Arial" pitchFamily="34" charset="0"/>
                <a:cs typeface="+mn-cs"/>
              </a:defRPr>
            </a:lvl1pPr>
          </a:lstStyle>
          <a:p>
            <a:pPr>
              <a:defRPr/>
            </a:pPr>
            <a:endParaRPr lang="en-US" dirty="0"/>
          </a:p>
        </p:txBody>
      </p:sp>
      <p:sp>
        <p:nvSpPr>
          <p:cNvPr id="7" name="Slide Number Placeholder 6"/>
          <p:cNvSpPr>
            <a:spLocks noGrp="1"/>
          </p:cNvSpPr>
          <p:nvPr>
            <p:ph type="sldNum" sz="quarter" idx="5"/>
          </p:nvPr>
        </p:nvSpPr>
        <p:spPr>
          <a:xfrm>
            <a:off x="3970338" y="8831263"/>
            <a:ext cx="3038475" cy="463550"/>
          </a:xfrm>
          <a:prstGeom prst="rect">
            <a:avLst/>
          </a:prstGeom>
        </p:spPr>
        <p:txBody>
          <a:bodyPr vert="horz" lIns="92300" tIns="46150" rIns="92300" bIns="46150" rtlCol="0" anchor="b"/>
          <a:lstStyle>
            <a:lvl1pPr algn="r">
              <a:defRPr sz="1200">
                <a:latin typeface="Arial" pitchFamily="34" charset="0"/>
                <a:cs typeface="+mn-cs"/>
              </a:defRPr>
            </a:lvl1pPr>
          </a:lstStyle>
          <a:p>
            <a:pPr>
              <a:defRPr/>
            </a:pPr>
            <a:fld id="{BD458B4B-E644-4C8F-AEEF-3D77123F6ADA}" type="slidenum">
              <a:rPr lang="en-US"/>
              <a:pPr>
                <a:defRPr/>
              </a:pPr>
              <a:t>‹#›</a:t>
            </a:fld>
            <a:endParaRPr lang="en-US" dirty="0"/>
          </a:p>
        </p:txBody>
      </p:sp>
    </p:spTree>
    <p:extLst>
      <p:ext uri="{BB962C8B-B14F-4D97-AF65-F5344CB8AC3E}">
        <p14:creationId xmlns:p14="http://schemas.microsoft.com/office/powerpoint/2010/main" val="63158498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103C202-3B7B-C946-B25B-6673C6995B73}"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bwMode="auto">
          <a:xfrm>
            <a:off x="1206500" y="736600"/>
            <a:ext cx="4594225" cy="3444875"/>
          </a:xfrm>
          <a:noFill/>
          <a:ln>
            <a:solidFill>
              <a:srgbClr val="000000"/>
            </a:solidFill>
            <a:miter lim="800000"/>
            <a:headEnd/>
            <a:tailEnd/>
          </a:ln>
        </p:spPr>
      </p:sp>
      <p:sp>
        <p:nvSpPr>
          <p:cNvPr id="28675" name="Rectangle 3"/>
          <p:cNvSpPr>
            <a:spLocks noGrp="1" noChangeArrowheads="1"/>
          </p:cNvSpPr>
          <p:nvPr>
            <p:ph type="body" idx="1"/>
          </p:nvPr>
        </p:nvSpPr>
        <p:spPr bwMode="auto">
          <a:xfrm>
            <a:off x="906463" y="4427538"/>
            <a:ext cx="5194300" cy="4181475"/>
          </a:xfrm>
        </p:spPr>
        <p:txBody>
          <a:bodyPr wrap="square" numCol="1" anchor="t" anchorCtr="0" compatLnSpc="1">
            <a:prstTxWarp prst="textNoShape">
              <a:avLst/>
            </a:prstTxWarp>
          </a:bodyPr>
          <a:lstStyle/>
          <a:p>
            <a:pPr marL="881332" lvl="0" indent="-440667" eaLnBrk="1" hangingPunct="1">
              <a:spcBef>
                <a:spcPts val="580"/>
              </a:spcBef>
              <a:defRPr/>
            </a:pPr>
            <a:r>
              <a:rPr lang="es-ES_tradnl" noProof="0" dirty="0" smtClean="0"/>
              <a:t>Narración:</a:t>
            </a:r>
          </a:p>
          <a:p>
            <a:pPr marL="881332" lvl="0" indent="-440667" eaLnBrk="1" hangingPunct="1">
              <a:spcBef>
                <a:spcPts val="580"/>
              </a:spcBef>
              <a:defRPr/>
            </a:pPr>
            <a:r>
              <a:rPr lang="es-ES_tradnl" sz="1200" noProof="0" dirty="0" smtClean="0">
                <a:solidFill>
                  <a:schemeClr val="tx1"/>
                </a:solidFill>
              </a:rPr>
              <a:t>El Estándar</a:t>
            </a:r>
            <a:r>
              <a:rPr lang="es-ES_tradnl" sz="1200" baseline="0" noProof="0" dirty="0" smtClean="0">
                <a:solidFill>
                  <a:schemeClr val="tx1"/>
                </a:solidFill>
              </a:rPr>
              <a:t> de comunicación de riesgos de OSHA requiere que los empleadores</a:t>
            </a:r>
            <a:r>
              <a:rPr lang="es-ES_tradnl" sz="1200" noProof="0" dirty="0" smtClean="0">
                <a:solidFill>
                  <a:schemeClr val="tx1"/>
                </a:solidFill>
              </a:rPr>
              <a:t> </a:t>
            </a:r>
            <a:r>
              <a:rPr lang="es-ES_tradnl" sz="1200" baseline="0" noProof="0" dirty="0" smtClean="0">
                <a:solidFill>
                  <a:schemeClr val="tx1"/>
                </a:solidFill>
              </a:rPr>
              <a:t>provean</a:t>
            </a:r>
            <a:r>
              <a:rPr lang="es-ES_tradnl" sz="1200" noProof="0" dirty="0" smtClean="0">
                <a:solidFill>
                  <a:schemeClr val="tx1"/>
                </a:solidFill>
              </a:rPr>
              <a:t> una capacitación de Comunicación de riesgos ANTES de que los empleados empiecen a trabajar.</a:t>
            </a:r>
          </a:p>
          <a:p>
            <a:pPr marL="881332" lvl="0" indent="-440667" eaLnBrk="1" hangingPunct="1">
              <a:spcBef>
                <a:spcPts val="580"/>
              </a:spcBef>
              <a:defRPr/>
            </a:pPr>
            <a:r>
              <a:rPr lang="es-ES_tradnl" sz="1200" noProof="0" dirty="0" smtClean="0">
                <a:solidFill>
                  <a:schemeClr val="tx2"/>
                </a:solidFill>
              </a:rPr>
              <a:t>OSHA requiere que la capacitación sea comprensible, permita hacer preguntas y que típicamente incluya:</a:t>
            </a:r>
          </a:p>
          <a:p>
            <a:pPr marL="881332" lvl="0" indent="-440667" eaLnBrk="1" hangingPunct="1">
              <a:spcBef>
                <a:spcPts val="580"/>
              </a:spcBef>
              <a:buFont typeface="Arial" pitchFamily="34" charset="0"/>
              <a:buChar char="•"/>
              <a:defRPr/>
            </a:pPr>
            <a:r>
              <a:rPr lang="es-ES_tradnl" sz="1200" noProof="0" dirty="0" smtClean="0">
                <a:solidFill>
                  <a:schemeClr val="tx2"/>
                </a:solidFill>
              </a:rPr>
              <a:t>Información sobre cualquier químico riesgoso</a:t>
            </a:r>
          </a:p>
          <a:p>
            <a:pPr marL="881332" lvl="0" indent="-440667" eaLnBrk="1" hangingPunct="1">
              <a:spcBef>
                <a:spcPts val="580"/>
              </a:spcBef>
              <a:buFont typeface="Arial" pitchFamily="34" charset="0"/>
              <a:buChar char="•"/>
              <a:defRPr/>
            </a:pPr>
            <a:r>
              <a:rPr lang="es-ES_tradnl" sz="1200" noProof="0" dirty="0" smtClean="0">
                <a:solidFill>
                  <a:schemeClr val="tx2"/>
                </a:solidFill>
              </a:rPr>
              <a:t>Formas de reducir el potencial de exposición química</a:t>
            </a:r>
          </a:p>
          <a:p>
            <a:pPr marL="881332" lvl="0" indent="-440667" eaLnBrk="1" hangingPunct="1">
              <a:spcBef>
                <a:spcPts val="580"/>
              </a:spcBef>
              <a:buFont typeface="Arial" pitchFamily="34" charset="0"/>
              <a:buChar char="•"/>
              <a:defRPr/>
            </a:pPr>
            <a:r>
              <a:rPr lang="es-ES_tradnl" sz="1200" noProof="0" dirty="0" smtClean="0">
                <a:solidFill>
                  <a:schemeClr val="tx2"/>
                </a:solidFill>
              </a:rPr>
              <a:t>Cómo leer las etiquetas de los productos y las Hojas de Datos de Seguridad</a:t>
            </a:r>
          </a:p>
          <a:p>
            <a:pPr marL="881332" lvl="0" indent="-440667" eaLnBrk="1" hangingPunct="1">
              <a:spcBef>
                <a:spcPts val="580"/>
              </a:spcBef>
              <a:buFont typeface="Arial" pitchFamily="34" charset="0"/>
              <a:buChar char="•"/>
              <a:defRPr/>
            </a:pPr>
            <a:r>
              <a:rPr lang="es-ES_tradnl" sz="1200" noProof="0" dirty="0" smtClean="0">
                <a:solidFill>
                  <a:schemeClr val="tx2"/>
                </a:solidFill>
              </a:rPr>
              <a:t>E información sobre el lugar de trabajo como buenas prácticas laborales, equipos de protección a usarse y procedimientos de emergencia.</a:t>
            </a:r>
            <a:endParaRPr lang="es-ES_tradnl" sz="1200" baseline="0" noProof="0" dirty="0" smtClean="0">
              <a:solidFill>
                <a:schemeClr val="tx2"/>
              </a:solidFill>
            </a:endParaRPr>
          </a:p>
          <a:p>
            <a:pPr marL="881332" lvl="0" indent="-440667" eaLnBrk="1" hangingPunct="1">
              <a:spcBef>
                <a:spcPts val="580"/>
              </a:spcBef>
              <a:buFont typeface="Arial" pitchFamily="34" charset="0"/>
              <a:buNone/>
              <a:defRPr/>
            </a:pPr>
            <a:r>
              <a:rPr lang="es-ES_tradnl" sz="1200" noProof="0" dirty="0" smtClean="0">
                <a:solidFill>
                  <a:schemeClr val="tx2"/>
                </a:solidFill>
              </a:rPr>
              <a:t>Para</a:t>
            </a:r>
            <a:r>
              <a:rPr lang="es-ES_tradnl" sz="1200" baseline="0" noProof="0" dirty="0" smtClean="0">
                <a:solidFill>
                  <a:schemeClr val="tx2"/>
                </a:solidFill>
              </a:rPr>
              <a:t> los trabajadores independientes, también se sugiere la capacitación adecuada según lo delineado arriba. </a:t>
            </a:r>
            <a:endParaRPr lang="es-ES_tradnl" sz="1200" i="1" noProof="0" dirty="0" smtClean="0">
              <a:solidFill>
                <a:schemeClr val="tx2"/>
              </a:solidFill>
            </a:endParaRPr>
          </a:p>
          <a:p>
            <a:pPr marL="881332" indent="-440667" eaLnBrk="1" hangingPunct="1">
              <a:spcBef>
                <a:spcPts val="580"/>
              </a:spcBef>
              <a:defRPr/>
            </a:pPr>
            <a:endParaRPr lang="es-ES_tradnl" noProof="0"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xfrm>
            <a:off x="1206500" y="736600"/>
            <a:ext cx="4594225" cy="3444875"/>
          </a:xfrm>
          <a:noFill/>
          <a:ln>
            <a:solidFill>
              <a:srgbClr val="000000"/>
            </a:solidFill>
            <a:miter lim="800000"/>
            <a:headEnd/>
            <a:tailEnd/>
          </a:ln>
        </p:spPr>
      </p:sp>
      <p:sp>
        <p:nvSpPr>
          <p:cNvPr id="33795" name="Notes Placeholder 2"/>
          <p:cNvSpPr>
            <a:spLocks noGrp="1"/>
          </p:cNvSpPr>
          <p:nvPr>
            <p:ph type="body" idx="1"/>
          </p:nvPr>
        </p:nvSpPr>
        <p:spPr bwMode="auto">
          <a:xfrm>
            <a:off x="906463" y="4427538"/>
            <a:ext cx="5194300" cy="4181475"/>
          </a:xfrm>
          <a:noFill/>
        </p:spPr>
        <p:txBody>
          <a:bodyPr wrap="square" numCol="1" anchor="t" anchorCtr="0" compatLnSpc="1">
            <a:prstTxWarp prst="textNoShape">
              <a:avLst/>
            </a:prstTxWarp>
          </a:bodyPr>
          <a:lstStyle/>
          <a:p>
            <a:pPr eaLnBrk="1" hangingPunct="1">
              <a:spcBef>
                <a:spcPct val="0"/>
              </a:spcBef>
            </a:pPr>
            <a:r>
              <a:rPr lang="en-US" dirty="0" smtClean="0"/>
              <a:t>Narración: </a:t>
            </a:r>
          </a:p>
          <a:p>
            <a:pPr eaLnBrk="1" hangingPunct="1">
              <a:lnSpc>
                <a:spcPct val="90000"/>
              </a:lnSpc>
              <a:spcBef>
                <a:spcPct val="0"/>
              </a:spcBef>
            </a:pPr>
            <a:r>
              <a:rPr lang="en-US" dirty="0" smtClean="0"/>
              <a:t>En esta unidad, usted aprendió sobre:</a:t>
            </a:r>
          </a:p>
          <a:p>
            <a:pPr marL="231775" indent="-231775">
              <a:buFont typeface="Arial" pitchFamily="34" charset="0"/>
              <a:buChar char="•"/>
              <a:defRPr/>
            </a:pPr>
            <a:r>
              <a:rPr lang="en-US" sz="1200" dirty="0" smtClean="0">
                <a:solidFill>
                  <a:schemeClr val="accent2">
                    <a:lumMod val="75000"/>
                  </a:schemeClr>
                </a:solidFill>
                <a:latin typeface="Arial" pitchFamily="34" charset="0"/>
                <a:cs typeface="+mn-cs"/>
              </a:rPr>
              <a:t>Comunicación de riesgos</a:t>
            </a:r>
          </a:p>
          <a:p>
            <a:pPr marL="231775" indent="-231775">
              <a:buFont typeface="Arial" pitchFamily="34" charset="0"/>
              <a:buChar char="•"/>
              <a:defRPr/>
            </a:pPr>
            <a:r>
              <a:rPr lang="en-US" sz="1200" dirty="0" smtClean="0">
                <a:solidFill>
                  <a:schemeClr val="accent2">
                    <a:lumMod val="75000"/>
                  </a:schemeClr>
                </a:solidFill>
                <a:latin typeface="Arial" pitchFamily="34" charset="0"/>
                <a:cs typeface="+mn-cs"/>
              </a:rPr>
              <a:t>Etiquetas e instrucciones del </a:t>
            </a:r>
            <a:r>
              <a:rPr lang="en-US" sz="1200" dirty="0" err="1" smtClean="0">
                <a:solidFill>
                  <a:schemeClr val="accent2">
                    <a:lumMod val="75000"/>
                  </a:schemeClr>
                </a:solidFill>
                <a:latin typeface="Arial" pitchFamily="34" charset="0"/>
                <a:cs typeface="+mn-cs"/>
              </a:rPr>
              <a:t>producto</a:t>
            </a:r>
            <a:endParaRPr lang="en-US" sz="1200" dirty="0" smtClean="0">
              <a:solidFill>
                <a:schemeClr val="accent2">
                  <a:lumMod val="75000"/>
                </a:schemeClr>
              </a:solidFill>
              <a:latin typeface="Arial" pitchFamily="34" charset="0"/>
              <a:cs typeface="+mn-cs"/>
            </a:endParaRPr>
          </a:p>
          <a:p>
            <a:pPr marL="231775" indent="-231775">
              <a:buFont typeface="Arial" pitchFamily="34" charset="0"/>
              <a:buChar char="•"/>
              <a:defRPr/>
            </a:pPr>
            <a:r>
              <a:rPr lang="en-US" sz="1200" dirty="0" err="1" smtClean="0">
                <a:solidFill>
                  <a:schemeClr val="accent2">
                    <a:lumMod val="75000"/>
                  </a:schemeClr>
                </a:solidFill>
                <a:latin typeface="Arial" pitchFamily="34" charset="0"/>
                <a:cs typeface="+mn-cs"/>
              </a:rPr>
              <a:t>Hojas</a:t>
            </a:r>
            <a:r>
              <a:rPr lang="en-US" sz="1200" dirty="0" smtClean="0">
                <a:solidFill>
                  <a:schemeClr val="accent2">
                    <a:lumMod val="75000"/>
                  </a:schemeClr>
                </a:solidFill>
                <a:latin typeface="Arial" pitchFamily="34" charset="0"/>
                <a:cs typeface="+mn-cs"/>
              </a:rPr>
              <a:t> de Datos de Seguridad y</a:t>
            </a:r>
          </a:p>
          <a:p>
            <a:pPr marL="231775" indent="-231775">
              <a:buFont typeface="Arial" pitchFamily="34" charset="0"/>
              <a:buChar char="•"/>
              <a:defRPr/>
            </a:pPr>
            <a:r>
              <a:rPr lang="en-US" sz="1200" dirty="0" smtClean="0">
                <a:solidFill>
                  <a:schemeClr val="accent2">
                    <a:lumMod val="75000"/>
                  </a:schemeClr>
                </a:solidFill>
                <a:latin typeface="Arial" pitchFamily="34" charset="0"/>
                <a:cs typeface="+mn-cs"/>
              </a:rPr>
              <a:t>Capacitación </a:t>
            </a:r>
          </a:p>
          <a:p>
            <a:pPr eaLnBrk="1" hangingPunct="1">
              <a:lnSpc>
                <a:spcPct val="90000"/>
              </a:lnSpc>
              <a:spcBef>
                <a:spcPct val="0"/>
              </a:spcBef>
            </a:pPr>
            <a:endParaRPr lang="en-US" dirty="0" smtClean="0"/>
          </a:p>
        </p:txBody>
      </p:sp>
      <p:sp>
        <p:nvSpPr>
          <p:cNvPr id="33796" name="Slide Number Placeholder 3"/>
          <p:cNvSpPr>
            <a:spLocks noGrp="1"/>
          </p:cNvSpPr>
          <p:nvPr>
            <p:ph type="sldNum" sz="quarter" idx="5"/>
          </p:nvPr>
        </p:nvSpPr>
        <p:spPr bwMode="auto">
          <a:xfrm>
            <a:off x="3957638" y="8853488"/>
            <a:ext cx="3049587" cy="411162"/>
          </a:xfrm>
          <a:noFill/>
          <a:ln>
            <a:miter lim="800000"/>
            <a:headEnd/>
            <a:tailEnd/>
          </a:ln>
        </p:spPr>
        <p:txBody>
          <a:bodyPr wrap="square" numCol="1" anchorCtr="0" compatLnSpc="1">
            <a:prstTxWarp prst="textNoShape">
              <a:avLst/>
            </a:prstTxWarp>
          </a:bodyPr>
          <a:lstStyle/>
          <a:p>
            <a:fld id="{00FAC268-A341-47B2-95EC-7913C6DD973A}" type="slidenum">
              <a:rPr lang="de-DE" smtClean="0">
                <a:latin typeface="Arial" charset="0"/>
                <a:cs typeface="Arial" charset="0"/>
              </a:rPr>
              <a:pPr/>
              <a:t>12</a:t>
            </a:fld>
            <a:endParaRPr lang="de-DE" smtClean="0">
              <a:latin typeface="Arial" charset="0"/>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xfrm>
            <a:off x="1206500" y="736600"/>
            <a:ext cx="4594225" cy="3444875"/>
          </a:xfrm>
          <a:noFill/>
          <a:ln>
            <a:solidFill>
              <a:srgbClr val="000000"/>
            </a:solidFill>
            <a:miter lim="800000"/>
            <a:headEnd/>
            <a:tailEnd/>
          </a:ln>
        </p:spPr>
      </p:sp>
      <p:sp>
        <p:nvSpPr>
          <p:cNvPr id="34819" name="Notes Placeholder 2"/>
          <p:cNvSpPr>
            <a:spLocks noGrp="1"/>
          </p:cNvSpPr>
          <p:nvPr>
            <p:ph type="body" idx="1"/>
          </p:nvPr>
        </p:nvSpPr>
        <p:spPr bwMode="auto">
          <a:xfrm>
            <a:off x="906463" y="4427538"/>
            <a:ext cx="5194300" cy="4181475"/>
          </a:xfrm>
          <a:noFill/>
        </p:spPr>
        <p:txBody>
          <a:bodyPr wrap="square" numCol="1" anchor="t" anchorCtr="0" compatLnSpc="1">
            <a:prstTxWarp prst="textNoShape">
              <a:avLst/>
            </a:prstTxWarp>
          </a:bodyPr>
          <a:lstStyle/>
          <a:p>
            <a:pPr eaLnBrk="1" hangingPunct="1">
              <a:spcBef>
                <a:spcPct val="0"/>
              </a:spcBef>
            </a:pPr>
            <a:r>
              <a:rPr lang="en-US" dirty="0" smtClean="0"/>
              <a:t>Narración:</a:t>
            </a:r>
          </a:p>
          <a:p>
            <a:pPr eaLnBrk="1" hangingPunct="1">
              <a:spcBef>
                <a:spcPct val="0"/>
              </a:spcBef>
            </a:pPr>
            <a:r>
              <a:rPr lang="en-US" dirty="0" smtClean="0"/>
              <a:t>Ahora es tiempo de poner sus conocimientos en acción.</a:t>
            </a:r>
          </a:p>
        </p:txBody>
      </p:sp>
      <p:sp>
        <p:nvSpPr>
          <p:cNvPr id="34820" name="Slide Number Placeholder 3"/>
          <p:cNvSpPr>
            <a:spLocks noGrp="1"/>
          </p:cNvSpPr>
          <p:nvPr>
            <p:ph type="sldNum" sz="quarter" idx="5"/>
          </p:nvPr>
        </p:nvSpPr>
        <p:spPr bwMode="auto">
          <a:xfrm>
            <a:off x="3957638" y="8853488"/>
            <a:ext cx="3049587" cy="411162"/>
          </a:xfrm>
          <a:noFill/>
          <a:ln>
            <a:miter lim="800000"/>
            <a:headEnd/>
            <a:tailEnd/>
          </a:ln>
        </p:spPr>
        <p:txBody>
          <a:bodyPr wrap="square" numCol="1" anchorCtr="0" compatLnSpc="1">
            <a:prstTxWarp prst="textNoShape">
              <a:avLst/>
            </a:prstTxWarp>
          </a:bodyPr>
          <a:lstStyle/>
          <a:p>
            <a:fld id="{597C6C66-7170-4754-84B5-CCF250E42008}" type="slidenum">
              <a:rPr lang="de-DE" smtClean="0">
                <a:latin typeface="Arial" charset="0"/>
                <a:cs typeface="Arial" charset="0"/>
              </a:rPr>
              <a:pPr/>
              <a:t>13</a:t>
            </a:fld>
            <a:endParaRPr lang="de-DE" smtClean="0">
              <a:latin typeface="Arial" charset="0"/>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p:spPr>
      </p:sp>
      <p:sp>
        <p:nvSpPr>
          <p:cNvPr id="84995" name="Notes Placeholder 2"/>
          <p:cNvSpPr>
            <a:spLocks noGrp="1"/>
          </p:cNvSpPr>
          <p:nvPr>
            <p:ph type="body" idx="1"/>
          </p:nvPr>
        </p:nvSpPr>
        <p:spPr>
          <a:ln/>
        </p:spPr>
        <p:txBody>
          <a:bodyPr/>
          <a:lstStyle/>
          <a:p>
            <a:pPr fontAlgn="auto">
              <a:spcAft>
                <a:spcPts val="0"/>
              </a:spcAft>
              <a:defRPr/>
            </a:pPr>
            <a:r>
              <a:rPr lang="en-US" dirty="0" smtClean="0"/>
              <a:t>El Estándar de </a:t>
            </a:r>
            <a:r>
              <a:rPr lang="en-US" dirty="0" err="1" smtClean="0"/>
              <a:t>comunicación</a:t>
            </a:r>
            <a:r>
              <a:rPr lang="en-US" dirty="0" smtClean="0"/>
              <a:t> de </a:t>
            </a:r>
            <a:r>
              <a:rPr lang="en-US" dirty="0" err="1" smtClean="0"/>
              <a:t>riesgos</a:t>
            </a:r>
            <a:r>
              <a:rPr lang="en-US" dirty="0" smtClean="0"/>
              <a:t> de OSHA requiere que los empleadores cuenten con un programa escrito para tratar: </a:t>
            </a:r>
          </a:p>
          <a:p>
            <a:pPr fontAlgn="auto">
              <a:spcAft>
                <a:spcPts val="0"/>
              </a:spcAft>
              <a:defRPr/>
            </a:pPr>
            <a:endParaRPr lang="en-US" dirty="0" smtClean="0"/>
          </a:p>
          <a:p>
            <a:pPr marL="230749" indent="-230749" fontAlgn="auto">
              <a:spcAft>
                <a:spcPts val="0"/>
              </a:spcAft>
              <a:buFont typeface="Wingdings" pitchFamily="2" charset="2"/>
              <a:buAutoNum type="alphaUcPeriod"/>
              <a:defRPr/>
            </a:pPr>
            <a:r>
              <a:rPr lang="en-US" dirty="0" smtClean="0"/>
              <a:t>Etiquetas y otras formas de advertencia</a:t>
            </a:r>
          </a:p>
          <a:p>
            <a:pPr marL="230749" indent="-230749" fontAlgn="auto">
              <a:spcAft>
                <a:spcPts val="0"/>
              </a:spcAft>
              <a:buFont typeface="Wingdings" pitchFamily="2" charset="2"/>
              <a:buAutoNum type="alphaUcPeriod"/>
              <a:defRPr/>
            </a:pPr>
            <a:r>
              <a:rPr lang="en-US" dirty="0" smtClean="0"/>
              <a:t>Capacitación del </a:t>
            </a:r>
            <a:r>
              <a:rPr lang="en-US" dirty="0" err="1" smtClean="0"/>
              <a:t>empleado</a:t>
            </a:r>
            <a:r>
              <a:rPr lang="en-US" dirty="0" smtClean="0"/>
              <a:t> </a:t>
            </a:r>
          </a:p>
          <a:p>
            <a:pPr marL="230749" indent="-230749" fontAlgn="auto">
              <a:spcAft>
                <a:spcPts val="0"/>
              </a:spcAft>
              <a:buFont typeface="Wingdings" pitchFamily="2" charset="2"/>
              <a:buAutoNum type="alphaUcPeriod"/>
              <a:defRPr/>
            </a:pPr>
            <a:r>
              <a:rPr lang="en-US" dirty="0" err="1" smtClean="0"/>
              <a:t>Hojas</a:t>
            </a:r>
            <a:r>
              <a:rPr lang="en-US" dirty="0" smtClean="0"/>
              <a:t> de Datos de </a:t>
            </a:r>
            <a:r>
              <a:rPr lang="en-US" dirty="0" err="1" smtClean="0"/>
              <a:t>Seguridad</a:t>
            </a:r>
            <a:r>
              <a:rPr lang="en-US" dirty="0" smtClean="0"/>
              <a:t> (HDS)</a:t>
            </a:r>
          </a:p>
          <a:p>
            <a:pPr marL="230749" indent="-230749" fontAlgn="auto">
              <a:spcAft>
                <a:spcPts val="0"/>
              </a:spcAft>
              <a:buFont typeface="Wingdings" pitchFamily="2" charset="2"/>
              <a:buAutoNum type="alphaUcPeriod"/>
              <a:defRPr/>
            </a:pPr>
            <a:r>
              <a:rPr lang="en-US" dirty="0" smtClean="0"/>
              <a:t>Todos los anteriores</a:t>
            </a:r>
          </a:p>
          <a:p>
            <a:pPr>
              <a:spcBef>
                <a:spcPts val="606"/>
              </a:spcBef>
              <a:defRPr/>
            </a:pPr>
            <a:endParaRPr lang="en-US" dirty="0" smtClean="0"/>
          </a:p>
        </p:txBody>
      </p:sp>
      <p:sp>
        <p:nvSpPr>
          <p:cNvPr id="849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FE0E528-AC75-4879-B08D-E5BC38D38147}" type="slidenum">
              <a:rPr lang="de-DE" smtClean="0">
                <a:latin typeface="Arial" charset="0"/>
                <a:cs typeface="Arial" charset="0"/>
              </a:rPr>
              <a:pPr/>
              <a:t>14</a:t>
            </a:fld>
            <a:endParaRPr lang="de-DE" smtClean="0">
              <a:latin typeface="Arial" charset="0"/>
              <a:cs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p:spPr>
      </p:sp>
      <p:sp>
        <p:nvSpPr>
          <p:cNvPr id="84995" name="Notes Placeholder 2"/>
          <p:cNvSpPr>
            <a:spLocks noGrp="1"/>
          </p:cNvSpPr>
          <p:nvPr>
            <p:ph type="body" idx="1"/>
          </p:nvPr>
        </p:nvSpPr>
        <p:spPr>
          <a:ln/>
        </p:spPr>
        <p:txBody>
          <a:bodyPr/>
          <a:lstStyle/>
          <a:p>
            <a:pPr>
              <a:spcBef>
                <a:spcPts val="606"/>
              </a:spcBef>
              <a:defRPr/>
            </a:pPr>
            <a:r>
              <a:rPr lang="en-US" dirty="0" smtClean="0"/>
              <a:t>La Respuesta correcta es D. </a:t>
            </a:r>
            <a:r>
              <a:rPr lang="en-US" u="sng" dirty="0" smtClean="0"/>
              <a:t>Todos los anteriores</a:t>
            </a:r>
            <a:r>
              <a:rPr lang="en-US" dirty="0" smtClean="0"/>
              <a:t>. </a:t>
            </a:r>
          </a:p>
        </p:txBody>
      </p:sp>
      <p:sp>
        <p:nvSpPr>
          <p:cNvPr id="849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FE0E528-AC75-4879-B08D-E5BC38D38147}" type="slidenum">
              <a:rPr lang="de-DE" smtClean="0">
                <a:latin typeface="Arial" charset="0"/>
                <a:cs typeface="Arial" charset="0"/>
              </a:rPr>
              <a:pPr/>
              <a:t>15</a:t>
            </a:fld>
            <a:endParaRPr lang="de-DE" smtClean="0">
              <a:latin typeface="Arial" charset="0"/>
              <a:cs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p:spPr>
      </p:sp>
      <p:sp>
        <p:nvSpPr>
          <p:cNvPr id="86019" name="Notes Placeholder 2"/>
          <p:cNvSpPr>
            <a:spLocks noGrp="1"/>
          </p:cNvSpPr>
          <p:nvPr>
            <p:ph type="body" idx="1"/>
          </p:nvPr>
        </p:nvSpPr>
        <p:spPr bwMode="auto">
          <a:noFill/>
        </p:spPr>
        <p:txBody>
          <a:bodyPr wrap="square" numCol="1" anchor="t" anchorCtr="0" compatLnSpc="1">
            <a:prstTxWarp prst="textNoShape">
              <a:avLst/>
            </a:prstTxWarp>
          </a:bodyPr>
          <a:lstStyle/>
          <a:p>
            <a:pPr fontAlgn="auto">
              <a:spcAft>
                <a:spcPts val="0"/>
              </a:spcAft>
              <a:defRPr/>
            </a:pPr>
            <a:r>
              <a:rPr lang="en-US" dirty="0" smtClean="0"/>
              <a:t>Si no hay </a:t>
            </a:r>
            <a:r>
              <a:rPr lang="en-US" dirty="0" err="1" smtClean="0"/>
              <a:t>una</a:t>
            </a:r>
            <a:r>
              <a:rPr lang="en-US" dirty="0" smtClean="0"/>
              <a:t> </a:t>
            </a:r>
            <a:r>
              <a:rPr lang="en-US" dirty="0" err="1" smtClean="0"/>
              <a:t>Hoja</a:t>
            </a:r>
            <a:r>
              <a:rPr lang="en-US" dirty="0" smtClean="0"/>
              <a:t> de Datos</a:t>
            </a:r>
            <a:r>
              <a:rPr lang="en-US" baseline="0" dirty="0" smtClean="0"/>
              <a:t> de </a:t>
            </a:r>
            <a:r>
              <a:rPr lang="en-US" baseline="0" dirty="0" err="1" smtClean="0"/>
              <a:t>Seguridad</a:t>
            </a:r>
            <a:r>
              <a:rPr lang="en-US" baseline="0" dirty="0" smtClean="0"/>
              <a:t> (</a:t>
            </a:r>
            <a:r>
              <a:rPr lang="en-US" dirty="0" smtClean="0"/>
              <a:t>HDS) para un </a:t>
            </a:r>
            <a:r>
              <a:rPr lang="en-US" dirty="0" err="1" smtClean="0"/>
              <a:t>químico</a:t>
            </a:r>
            <a:r>
              <a:rPr lang="en-US" dirty="0" smtClean="0"/>
              <a:t> </a:t>
            </a:r>
            <a:r>
              <a:rPr lang="en-US" dirty="0" err="1" smtClean="0"/>
              <a:t>riesgoso</a:t>
            </a:r>
            <a:r>
              <a:rPr lang="en-US" dirty="0" smtClean="0"/>
              <a:t> en el lugar de trabajo, comuníquese con _______ </a:t>
            </a:r>
            <a:r>
              <a:rPr lang="en-US" u="sng" dirty="0" smtClean="0"/>
              <a:t>antes</a:t>
            </a:r>
            <a:r>
              <a:rPr lang="en-US" dirty="0" smtClean="0"/>
              <a:t> de usar al producto. </a:t>
            </a:r>
          </a:p>
          <a:p>
            <a:pPr marL="519185" indent="-519185" fontAlgn="auto">
              <a:spcAft>
                <a:spcPts val="0"/>
              </a:spcAft>
              <a:buFont typeface="Wingdings" pitchFamily="2" charset="2"/>
              <a:buAutoNum type="alphaUcPeriod"/>
              <a:defRPr/>
            </a:pPr>
            <a:endParaRPr lang="en-US" dirty="0" smtClean="0"/>
          </a:p>
          <a:p>
            <a:pPr marL="689042" indent="-689042" fontAlgn="auto">
              <a:spcAft>
                <a:spcPts val="0"/>
              </a:spcAft>
              <a:buFont typeface="Wingdings" pitchFamily="2" charset="2"/>
              <a:buAutoNum type="alphaUcPeriod"/>
              <a:defRPr/>
            </a:pPr>
            <a:r>
              <a:rPr lang="en-US" dirty="0" smtClean="0">
                <a:solidFill>
                  <a:srgbClr val="093678"/>
                </a:solidFill>
              </a:rPr>
              <a:t>el propietario</a:t>
            </a:r>
          </a:p>
          <a:p>
            <a:pPr marL="689042" indent="-689042" fontAlgn="auto">
              <a:spcAft>
                <a:spcPts val="0"/>
              </a:spcAft>
              <a:buFont typeface="Wingdings" pitchFamily="2" charset="2"/>
              <a:buAutoNum type="alphaUcPeriod"/>
              <a:defRPr/>
            </a:pPr>
            <a:r>
              <a:rPr lang="en-US" dirty="0" smtClean="0">
                <a:solidFill>
                  <a:srgbClr val="093678"/>
                </a:solidFill>
              </a:rPr>
              <a:t>su empleador</a:t>
            </a:r>
          </a:p>
          <a:p>
            <a:pPr marL="689042" indent="-689042" fontAlgn="auto">
              <a:spcAft>
                <a:spcPts val="0"/>
              </a:spcAft>
              <a:buFont typeface="Wingdings" pitchFamily="2" charset="2"/>
              <a:buAutoNum type="alphaUcPeriod"/>
              <a:defRPr/>
            </a:pPr>
            <a:r>
              <a:rPr lang="en-US" dirty="0" smtClean="0">
                <a:solidFill>
                  <a:srgbClr val="093678"/>
                </a:solidFill>
              </a:rPr>
              <a:t>los ocupantes del edificio </a:t>
            </a:r>
          </a:p>
          <a:p>
            <a:pPr marL="689042" indent="-689042" fontAlgn="auto">
              <a:spcAft>
                <a:spcPts val="0"/>
              </a:spcAft>
              <a:buFont typeface="Wingdings" pitchFamily="2" charset="2"/>
              <a:buAutoNum type="alphaUcPeriod"/>
              <a:defRPr/>
            </a:pPr>
            <a:r>
              <a:rPr lang="en-US" dirty="0" smtClean="0">
                <a:solidFill>
                  <a:srgbClr val="093678"/>
                </a:solidFill>
              </a:rPr>
              <a:t>ninguno de los anteriores</a:t>
            </a:r>
          </a:p>
          <a:p>
            <a:pPr>
              <a:spcBef>
                <a:spcPts val="606"/>
              </a:spcBef>
            </a:pPr>
            <a:endParaRPr lang="en-US" dirty="0" smtClean="0"/>
          </a:p>
        </p:txBody>
      </p:sp>
      <p:sp>
        <p:nvSpPr>
          <p:cNvPr id="860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567A8DB-FBB0-4BC3-A6D7-03E31C89578A}" type="slidenum">
              <a:rPr lang="de-DE" smtClean="0">
                <a:latin typeface="Arial" charset="0"/>
                <a:cs typeface="Arial" charset="0"/>
              </a:rPr>
              <a:pPr/>
              <a:t>16</a:t>
            </a:fld>
            <a:endParaRPr lang="de-DE" smtClean="0">
              <a:latin typeface="Arial" charset="0"/>
              <a:cs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p:spPr>
      </p:sp>
      <p:sp>
        <p:nvSpPr>
          <p:cNvPr id="86019" name="Notes Placeholder 2"/>
          <p:cNvSpPr>
            <a:spLocks noGrp="1"/>
          </p:cNvSpPr>
          <p:nvPr>
            <p:ph type="body" idx="1"/>
          </p:nvPr>
        </p:nvSpPr>
        <p:spPr bwMode="auto">
          <a:noFill/>
        </p:spPr>
        <p:txBody>
          <a:bodyPr wrap="square" numCol="1" anchor="t" anchorCtr="0" compatLnSpc="1">
            <a:prstTxWarp prst="textNoShape">
              <a:avLst/>
            </a:prstTxWarp>
          </a:bodyPr>
          <a:lstStyle/>
          <a:p>
            <a:pPr fontAlgn="auto">
              <a:spcAft>
                <a:spcPts val="0"/>
              </a:spcAft>
              <a:defRPr/>
            </a:pPr>
            <a:r>
              <a:rPr lang="en-US" dirty="0" smtClean="0"/>
              <a:t>La respuesta correcta es B. Comuníquese con </a:t>
            </a:r>
            <a:r>
              <a:rPr lang="en-US" u="sng" dirty="0" smtClean="0"/>
              <a:t>su empleador </a:t>
            </a:r>
            <a:r>
              <a:rPr lang="en-US" dirty="0" smtClean="0"/>
              <a:t> si no hay </a:t>
            </a:r>
            <a:r>
              <a:rPr lang="en-US" dirty="0" err="1" smtClean="0"/>
              <a:t>una</a:t>
            </a:r>
            <a:r>
              <a:rPr lang="en-US" dirty="0" smtClean="0"/>
              <a:t> </a:t>
            </a:r>
            <a:r>
              <a:rPr lang="en-US" dirty="0" err="1" smtClean="0"/>
              <a:t>Hoja</a:t>
            </a:r>
            <a:r>
              <a:rPr lang="en-US" dirty="0" smtClean="0"/>
              <a:t> de Datos de </a:t>
            </a:r>
            <a:r>
              <a:rPr lang="en-US" dirty="0" err="1" smtClean="0"/>
              <a:t>Seguridad</a:t>
            </a:r>
            <a:r>
              <a:rPr lang="en-US" baseline="0" dirty="0" smtClean="0"/>
              <a:t> (</a:t>
            </a:r>
            <a:r>
              <a:rPr lang="en-US" dirty="0" smtClean="0"/>
              <a:t>HDS) disponible para un </a:t>
            </a:r>
            <a:r>
              <a:rPr lang="en-US" dirty="0" err="1" smtClean="0"/>
              <a:t>químico</a:t>
            </a:r>
            <a:r>
              <a:rPr lang="en-US" dirty="0" smtClean="0"/>
              <a:t> </a:t>
            </a:r>
            <a:r>
              <a:rPr lang="en-US" dirty="0" err="1" smtClean="0"/>
              <a:t>riesgoso</a:t>
            </a:r>
            <a:r>
              <a:rPr lang="en-US" dirty="0" smtClean="0"/>
              <a:t> en el lugar de trabajo ANTES de usar el producto. </a:t>
            </a:r>
          </a:p>
          <a:p>
            <a:pPr marL="519185" indent="-519185" fontAlgn="auto">
              <a:spcAft>
                <a:spcPts val="0"/>
              </a:spcAft>
              <a:buFont typeface="Wingdings" pitchFamily="2" charset="2"/>
              <a:buAutoNum type="alphaUcPeriod"/>
              <a:defRPr/>
            </a:pPr>
            <a:endParaRPr lang="en-US" dirty="0" smtClean="0"/>
          </a:p>
          <a:p>
            <a:pPr>
              <a:spcBef>
                <a:spcPts val="606"/>
              </a:spcBef>
            </a:pPr>
            <a:endParaRPr lang="en-US" dirty="0" smtClean="0"/>
          </a:p>
        </p:txBody>
      </p:sp>
      <p:sp>
        <p:nvSpPr>
          <p:cNvPr id="860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567A8DB-FBB0-4BC3-A6D7-03E31C89578A}" type="slidenum">
              <a:rPr lang="de-DE" smtClean="0">
                <a:latin typeface="Arial" charset="0"/>
                <a:cs typeface="Arial" charset="0"/>
              </a:rPr>
              <a:pPr/>
              <a:t>17</a:t>
            </a:fld>
            <a:endParaRPr lang="de-DE" smtClean="0">
              <a:latin typeface="Arial" charset="0"/>
              <a:cs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p:spPr>
      </p:sp>
      <p:sp>
        <p:nvSpPr>
          <p:cNvPr id="8704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ts val="606"/>
              </a:spcBef>
            </a:pPr>
            <a:r>
              <a:rPr lang="en-US" dirty="0" smtClean="0"/>
              <a:t>El leer la </a:t>
            </a:r>
            <a:r>
              <a:rPr lang="en-US" dirty="0" err="1" smtClean="0"/>
              <a:t>Hoja</a:t>
            </a:r>
            <a:r>
              <a:rPr lang="en-US" dirty="0" smtClean="0"/>
              <a:t> </a:t>
            </a:r>
            <a:r>
              <a:rPr lang="en-US" baseline="0" dirty="0" smtClean="0"/>
              <a:t>de Datos de </a:t>
            </a:r>
            <a:r>
              <a:rPr lang="en-US" baseline="0" dirty="0" err="1" smtClean="0"/>
              <a:t>Seguridad</a:t>
            </a:r>
            <a:r>
              <a:rPr lang="en-US" baseline="0" dirty="0" smtClean="0"/>
              <a:t> (</a:t>
            </a:r>
            <a:r>
              <a:rPr lang="en-US" dirty="0" smtClean="0"/>
              <a:t>HDS) lo ayudará a realizar todo lo siguiente, con la </a:t>
            </a:r>
            <a:r>
              <a:rPr lang="en-US" u="sng" dirty="0" smtClean="0"/>
              <a:t>excepción</a:t>
            </a:r>
            <a:r>
              <a:rPr lang="en-US" dirty="0" smtClean="0"/>
              <a:t> de:</a:t>
            </a:r>
          </a:p>
          <a:p>
            <a:pPr>
              <a:spcBef>
                <a:spcPts val="606"/>
              </a:spcBef>
            </a:pPr>
            <a:endParaRPr lang="en-US" dirty="0" smtClean="0"/>
          </a:p>
          <a:p>
            <a:pPr marL="230749" indent="-230749">
              <a:spcBef>
                <a:spcPts val="606"/>
              </a:spcBef>
              <a:buFont typeface="Wingdings" pitchFamily="2" charset="2"/>
              <a:buAutoNum type="alphaUcPeriod"/>
            </a:pPr>
            <a:r>
              <a:rPr lang="en-US" dirty="0" smtClean="0"/>
              <a:t>aprender más sobre los </a:t>
            </a:r>
            <a:r>
              <a:rPr lang="en-US" dirty="0" err="1" smtClean="0"/>
              <a:t>posibles</a:t>
            </a:r>
            <a:r>
              <a:rPr lang="en-US" dirty="0" smtClean="0"/>
              <a:t> </a:t>
            </a:r>
            <a:r>
              <a:rPr lang="en-US" dirty="0" err="1" smtClean="0"/>
              <a:t>riesgos</a:t>
            </a:r>
            <a:r>
              <a:rPr lang="en-US" dirty="0" smtClean="0"/>
              <a:t> de los químicos que estará manipulando</a:t>
            </a:r>
          </a:p>
          <a:p>
            <a:pPr marL="230749" indent="-230749">
              <a:spcBef>
                <a:spcPts val="606"/>
              </a:spcBef>
              <a:buFont typeface="Wingdings" pitchFamily="2" charset="2"/>
              <a:buAutoNum type="alphaUcPeriod"/>
            </a:pPr>
            <a:r>
              <a:rPr lang="en-US" dirty="0" smtClean="0"/>
              <a:t>determinar la distancia a la que estará dispuesto a viajar</a:t>
            </a:r>
            <a:r>
              <a:rPr lang="en-US" baseline="0" dirty="0" smtClean="0"/>
              <a:t> para un trabajo SPF</a:t>
            </a:r>
            <a:endParaRPr lang="en-US" dirty="0" smtClean="0"/>
          </a:p>
          <a:p>
            <a:pPr marL="230749" indent="-230749">
              <a:spcBef>
                <a:spcPts val="606"/>
              </a:spcBef>
              <a:buFont typeface="Wingdings" pitchFamily="2" charset="2"/>
              <a:buAutoNum type="alphaUcPeriod"/>
            </a:pPr>
            <a:r>
              <a:rPr lang="en-US" dirty="0" smtClean="0"/>
              <a:t>elegir el EPP adecuado para el trabajo</a:t>
            </a:r>
          </a:p>
          <a:p>
            <a:pPr marL="230749" indent="-230749">
              <a:spcBef>
                <a:spcPts val="606"/>
              </a:spcBef>
              <a:buFont typeface="Wingdings" pitchFamily="2" charset="2"/>
              <a:buAutoNum type="alphaUcPeriod"/>
            </a:pPr>
            <a:r>
              <a:rPr lang="en-US" dirty="0" smtClean="0"/>
              <a:t>entender la forma apropiada de limpiar un derrame</a:t>
            </a:r>
          </a:p>
        </p:txBody>
      </p:sp>
      <p:sp>
        <p:nvSpPr>
          <p:cNvPr id="870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5DDE2FB-5DAE-410F-80E8-084E7CF2E141}" type="slidenum">
              <a:rPr lang="de-DE" smtClean="0">
                <a:latin typeface="Arial" charset="0"/>
                <a:cs typeface="Arial" charset="0"/>
              </a:rPr>
              <a:pPr/>
              <a:t>18</a:t>
            </a:fld>
            <a:endParaRPr lang="de-DE" smtClean="0">
              <a:latin typeface="Arial" charset="0"/>
              <a:cs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p:spPr>
      </p:sp>
      <p:sp>
        <p:nvSpPr>
          <p:cNvPr id="87043" name="Notes Placeholder 2"/>
          <p:cNvSpPr>
            <a:spLocks noGrp="1"/>
          </p:cNvSpPr>
          <p:nvPr>
            <p:ph type="body" idx="1"/>
          </p:nvPr>
        </p:nvSpPr>
        <p:spPr bwMode="auto">
          <a:noFill/>
        </p:spPr>
        <p:txBody>
          <a:bodyPr wrap="square" numCol="1" anchor="t" anchorCtr="0" compatLnSpc="1">
            <a:prstTxWarp prst="textNoShape">
              <a:avLst/>
            </a:prstTxWarp>
          </a:bodyPr>
          <a:lstStyle/>
          <a:p>
            <a:pPr defTabSz="922995">
              <a:spcBef>
                <a:spcPts val="606"/>
              </a:spcBef>
              <a:defRPr/>
            </a:pPr>
            <a:r>
              <a:rPr lang="en-US" sz="1200" dirty="0" smtClean="0">
                <a:cs typeface="Arial" charset="0"/>
              </a:rPr>
              <a:t>La respuesta correcta es B. El leer las Fichas de </a:t>
            </a:r>
            <a:r>
              <a:rPr lang="en-US" sz="1200" dirty="0" err="1" smtClean="0">
                <a:cs typeface="Arial" charset="0"/>
              </a:rPr>
              <a:t>Datos</a:t>
            </a:r>
            <a:r>
              <a:rPr lang="en-US" sz="1200" dirty="0" smtClean="0">
                <a:cs typeface="Arial" charset="0"/>
              </a:rPr>
              <a:t> de </a:t>
            </a:r>
            <a:r>
              <a:rPr lang="en-US" sz="1200" dirty="0" err="1" smtClean="0">
                <a:cs typeface="Arial" charset="0"/>
              </a:rPr>
              <a:t>Seguridad</a:t>
            </a:r>
            <a:r>
              <a:rPr lang="en-US" sz="1200" dirty="0" smtClean="0">
                <a:cs typeface="Arial" charset="0"/>
              </a:rPr>
              <a:t> </a:t>
            </a:r>
            <a:r>
              <a:rPr lang="en-US" sz="1200" u="sng" dirty="0" smtClean="0">
                <a:cs typeface="Arial" charset="0"/>
              </a:rPr>
              <a:t>no</a:t>
            </a:r>
            <a:r>
              <a:rPr lang="en-US" sz="1200" dirty="0" smtClean="0">
                <a:cs typeface="Arial" charset="0"/>
              </a:rPr>
              <a:t> </a:t>
            </a:r>
            <a:r>
              <a:rPr lang="en-US" sz="1200" u="sng" dirty="0" smtClean="0">
                <a:cs typeface="Arial" charset="0"/>
              </a:rPr>
              <a:t>determinará</a:t>
            </a:r>
            <a:r>
              <a:rPr lang="en-US" sz="1200" u="sng" baseline="0" dirty="0" smtClean="0">
                <a:cs typeface="Arial" charset="0"/>
              </a:rPr>
              <a:t> lo lejos que está dispuesto a viajar para un trabajo SPF</a:t>
            </a:r>
            <a:r>
              <a:rPr lang="en-US" sz="1200" u="sng" dirty="0" smtClean="0">
                <a:cs typeface="Arial" charset="0"/>
              </a:rPr>
              <a:t>. </a:t>
            </a:r>
          </a:p>
          <a:p>
            <a:pPr>
              <a:spcBef>
                <a:spcPts val="606"/>
              </a:spcBef>
            </a:pPr>
            <a:endParaRPr lang="en-US" u="sng" dirty="0" smtClean="0"/>
          </a:p>
        </p:txBody>
      </p:sp>
      <p:sp>
        <p:nvSpPr>
          <p:cNvPr id="870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5DDE2FB-5DAE-410F-80E8-084E7CF2E141}" type="slidenum">
              <a:rPr lang="de-DE" smtClean="0">
                <a:latin typeface="Arial" charset="0"/>
                <a:cs typeface="Arial" charset="0"/>
              </a:rPr>
              <a:pPr/>
              <a:t>19</a:t>
            </a:fld>
            <a:endParaRPr lang="de-DE" smtClean="0">
              <a:latin typeface="Arial" charset="0"/>
              <a:cs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xfrm>
            <a:off x="1206500" y="736600"/>
            <a:ext cx="4594225" cy="3444875"/>
          </a:xfrm>
          <a:noFill/>
          <a:ln>
            <a:solidFill>
              <a:srgbClr val="000000"/>
            </a:solidFill>
            <a:miter lim="800000"/>
            <a:headEnd/>
            <a:tailEnd/>
          </a:ln>
        </p:spPr>
      </p:sp>
      <p:sp>
        <p:nvSpPr>
          <p:cNvPr id="39939" name="Notes Placeholder 2"/>
          <p:cNvSpPr>
            <a:spLocks noGrp="1"/>
          </p:cNvSpPr>
          <p:nvPr>
            <p:ph type="body" idx="1"/>
          </p:nvPr>
        </p:nvSpPr>
        <p:spPr bwMode="auto">
          <a:xfrm>
            <a:off x="906463" y="4427538"/>
            <a:ext cx="5194300" cy="4181475"/>
          </a:xfrm>
          <a:noFill/>
        </p:spPr>
        <p:txBody>
          <a:bodyPr wrap="square" numCol="1" anchor="t" anchorCtr="0" compatLnSpc="1">
            <a:prstTxWarp prst="textNoShape">
              <a:avLst/>
            </a:prstTxWarp>
          </a:bodyPr>
          <a:lstStyle/>
          <a:p>
            <a:pPr eaLnBrk="1" hangingPunct="1">
              <a:spcBef>
                <a:spcPct val="0"/>
              </a:spcBef>
            </a:pPr>
            <a:r>
              <a:rPr lang="en-US" dirty="0" smtClean="0"/>
              <a:t>Narración: </a:t>
            </a:r>
          </a:p>
          <a:p>
            <a:pPr eaLnBrk="1" hangingPunct="1">
              <a:spcBef>
                <a:spcPct val="0"/>
              </a:spcBef>
              <a:buFont typeface="Wingdings" pitchFamily="2" charset="2"/>
              <a:buNone/>
            </a:pPr>
            <a:r>
              <a:rPr lang="en-US" dirty="0" smtClean="0"/>
              <a:t>Usted ha completado la Unidad 2.</a:t>
            </a:r>
          </a:p>
        </p:txBody>
      </p:sp>
      <p:sp>
        <p:nvSpPr>
          <p:cNvPr id="39940" name="Slide Number Placeholder 3"/>
          <p:cNvSpPr>
            <a:spLocks noGrp="1"/>
          </p:cNvSpPr>
          <p:nvPr>
            <p:ph type="sldNum" sz="quarter" idx="5"/>
          </p:nvPr>
        </p:nvSpPr>
        <p:spPr bwMode="auto">
          <a:xfrm>
            <a:off x="3957638" y="8853488"/>
            <a:ext cx="3049587" cy="411162"/>
          </a:xfrm>
          <a:noFill/>
          <a:ln>
            <a:miter lim="800000"/>
            <a:headEnd/>
            <a:tailEnd/>
          </a:ln>
        </p:spPr>
        <p:txBody>
          <a:bodyPr wrap="square" numCol="1" anchorCtr="0" compatLnSpc="1">
            <a:prstTxWarp prst="textNoShape">
              <a:avLst/>
            </a:prstTxWarp>
          </a:bodyPr>
          <a:lstStyle/>
          <a:p>
            <a:fld id="{C7A8B32E-0E87-431E-A987-1010B1BA581A}" type="slidenum">
              <a:rPr lang="de-DE" smtClean="0">
                <a:latin typeface="Arial" charset="0"/>
                <a:cs typeface="Arial" charset="0"/>
              </a:rPr>
              <a:pPr/>
              <a:t>20</a:t>
            </a:fld>
            <a:endParaRPr lang="de-DE" smtClean="0">
              <a:latin typeface="Arial" charset="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xfrm>
            <a:off x="1206500" y="736600"/>
            <a:ext cx="4594225" cy="3444875"/>
          </a:xfrm>
          <a:noFill/>
          <a:ln>
            <a:solidFill>
              <a:srgbClr val="000000"/>
            </a:solidFill>
            <a:miter lim="800000"/>
            <a:headEnd/>
            <a:tailEnd/>
          </a:ln>
        </p:spPr>
      </p:sp>
      <p:sp>
        <p:nvSpPr>
          <p:cNvPr id="27651" name="Notes Placeholder 2"/>
          <p:cNvSpPr>
            <a:spLocks noGrp="1"/>
          </p:cNvSpPr>
          <p:nvPr>
            <p:ph type="body" idx="1"/>
          </p:nvPr>
        </p:nvSpPr>
        <p:spPr bwMode="auto">
          <a:xfrm>
            <a:off x="906463" y="4427538"/>
            <a:ext cx="5194300" cy="4181475"/>
          </a:xfrm>
          <a:noFill/>
        </p:spPr>
        <p:txBody>
          <a:bodyPr wrap="square" numCol="1" anchor="t" anchorCtr="0" compatLnSpc="1">
            <a:prstTxWarp prst="textNoShape">
              <a:avLst/>
            </a:prstTxWarp>
          </a:bodyPr>
          <a:lstStyle/>
          <a:p>
            <a:pPr eaLnBrk="1" hangingPunct="1">
              <a:spcBef>
                <a:spcPct val="0"/>
              </a:spcBef>
            </a:pPr>
            <a:r>
              <a:rPr lang="en-US" dirty="0" smtClean="0">
                <a:latin typeface="+mn-lt"/>
              </a:rPr>
              <a:t>Narración: </a:t>
            </a:r>
          </a:p>
          <a:p>
            <a:r>
              <a:rPr lang="en-US" dirty="0" smtClean="0">
                <a:latin typeface="+mn-lt"/>
              </a:rPr>
              <a:t>En esta unidad, usted aprenderá acerca de:</a:t>
            </a:r>
          </a:p>
          <a:p>
            <a:pPr>
              <a:buFont typeface="Arial" pitchFamily="34" charset="0"/>
              <a:buChar char="•"/>
              <a:tabLst>
                <a:tab pos="231775" algn="l"/>
              </a:tabLst>
              <a:defRPr/>
            </a:pPr>
            <a:r>
              <a:rPr lang="en-US" sz="1200" dirty="0" smtClean="0">
                <a:solidFill>
                  <a:schemeClr val="accent2">
                    <a:lumMod val="75000"/>
                  </a:schemeClr>
                </a:solidFill>
                <a:latin typeface="Arial" pitchFamily="34" charset="0"/>
                <a:cs typeface="+mn-cs"/>
              </a:rPr>
              <a:t> </a:t>
            </a:r>
            <a:r>
              <a:rPr lang="en-US" sz="1200" dirty="0" smtClean="0">
                <a:solidFill>
                  <a:schemeClr val="accent2">
                    <a:lumMod val="75000"/>
                  </a:schemeClr>
                </a:solidFill>
                <a:latin typeface="+mn-lt"/>
                <a:cs typeface="+mn-cs"/>
              </a:rPr>
              <a:t>Comunicación de riesgos</a:t>
            </a:r>
          </a:p>
          <a:p>
            <a:pPr>
              <a:buFont typeface="Arial" pitchFamily="34" charset="0"/>
              <a:buChar char="•"/>
              <a:tabLst>
                <a:tab pos="231775" algn="l"/>
              </a:tabLst>
              <a:defRPr/>
            </a:pPr>
            <a:r>
              <a:rPr lang="en-US" sz="1200" dirty="0" smtClean="0">
                <a:solidFill>
                  <a:schemeClr val="accent2">
                    <a:lumMod val="75000"/>
                  </a:schemeClr>
                </a:solidFill>
                <a:latin typeface="+mn-lt"/>
              </a:rPr>
              <a:t> Etiquetas e instrucciones del producto</a:t>
            </a:r>
            <a:endParaRPr lang="en-US" sz="1200" dirty="0" smtClean="0">
              <a:solidFill>
                <a:schemeClr val="accent2">
                  <a:lumMod val="75000"/>
                </a:schemeClr>
              </a:solidFill>
              <a:latin typeface="+mn-lt"/>
              <a:cs typeface="+mn-cs"/>
            </a:endParaRPr>
          </a:p>
          <a:p>
            <a:pPr>
              <a:buFont typeface="Arial" pitchFamily="34" charset="0"/>
              <a:buChar char="•"/>
              <a:tabLst>
                <a:tab pos="231775" algn="l"/>
              </a:tabLst>
              <a:defRPr/>
            </a:pPr>
            <a:r>
              <a:rPr lang="en-US" sz="1200" baseline="0" dirty="0" smtClean="0">
                <a:solidFill>
                  <a:schemeClr val="accent2">
                    <a:lumMod val="75000"/>
                  </a:schemeClr>
                </a:solidFill>
                <a:latin typeface="+mn-lt"/>
                <a:cs typeface="+mn-cs"/>
              </a:rPr>
              <a:t> </a:t>
            </a:r>
            <a:r>
              <a:rPr lang="en-US" sz="1200" dirty="0" err="1" smtClean="0">
                <a:solidFill>
                  <a:schemeClr val="accent2">
                    <a:lumMod val="75000"/>
                  </a:schemeClr>
                </a:solidFill>
                <a:latin typeface="+mn-lt"/>
                <a:cs typeface="+mn-cs"/>
              </a:rPr>
              <a:t>Hojas</a:t>
            </a:r>
            <a:r>
              <a:rPr lang="en-US" sz="1200" dirty="0" smtClean="0">
                <a:solidFill>
                  <a:schemeClr val="accent2">
                    <a:lumMod val="75000"/>
                  </a:schemeClr>
                </a:solidFill>
                <a:latin typeface="+mn-lt"/>
                <a:cs typeface="+mn-cs"/>
              </a:rPr>
              <a:t> de Datos de Seguridad</a:t>
            </a:r>
            <a:r>
              <a:rPr lang="en-US" sz="1200" baseline="0" dirty="0" smtClean="0">
                <a:solidFill>
                  <a:schemeClr val="accent2">
                    <a:lumMod val="75000"/>
                  </a:schemeClr>
                </a:solidFill>
                <a:latin typeface="+mn-lt"/>
                <a:cs typeface="+mn-cs"/>
              </a:rPr>
              <a:t> </a:t>
            </a:r>
            <a:r>
              <a:rPr lang="en-US" sz="1200" baseline="0" dirty="0" err="1" smtClean="0">
                <a:solidFill>
                  <a:schemeClr val="accent2">
                    <a:lumMod val="75000"/>
                  </a:schemeClr>
                </a:solidFill>
                <a:latin typeface="+mn-lt"/>
                <a:cs typeface="+mn-cs"/>
              </a:rPr>
              <a:t>y</a:t>
            </a:r>
            <a:endParaRPr lang="en-US" sz="1200" dirty="0" smtClean="0">
              <a:solidFill>
                <a:schemeClr val="accent2">
                  <a:lumMod val="75000"/>
                </a:schemeClr>
              </a:solidFill>
              <a:latin typeface="+mn-lt"/>
              <a:cs typeface="+mn-cs"/>
            </a:endParaRPr>
          </a:p>
          <a:p>
            <a:pPr>
              <a:buFont typeface="Arial" pitchFamily="34" charset="0"/>
              <a:buChar char="•"/>
              <a:tabLst>
                <a:tab pos="231775" algn="l"/>
              </a:tabLst>
              <a:defRPr/>
            </a:pPr>
            <a:r>
              <a:rPr lang="en-US" sz="1200" dirty="0" smtClean="0">
                <a:solidFill>
                  <a:schemeClr val="accent2">
                    <a:lumMod val="75000"/>
                  </a:schemeClr>
                </a:solidFill>
                <a:latin typeface="+mn-lt"/>
                <a:cs typeface="+mn-cs"/>
              </a:rPr>
              <a:t> </a:t>
            </a:r>
            <a:r>
              <a:rPr lang="en-US" sz="1200" dirty="0" err="1" smtClean="0">
                <a:solidFill>
                  <a:schemeClr val="accent2">
                    <a:lumMod val="75000"/>
                  </a:schemeClr>
                </a:solidFill>
                <a:latin typeface="+mn-lt"/>
                <a:cs typeface="+mn-cs"/>
              </a:rPr>
              <a:t>Capacitación</a:t>
            </a:r>
            <a:endParaRPr lang="en-US" sz="1200" dirty="0" smtClean="0">
              <a:solidFill>
                <a:schemeClr val="accent2">
                  <a:lumMod val="75000"/>
                </a:schemeClr>
              </a:solidFill>
              <a:latin typeface="+mn-lt"/>
              <a:cs typeface="+mn-cs"/>
            </a:endParaRPr>
          </a:p>
          <a:p>
            <a:endParaRPr lang="en-US" dirty="0" smtClean="0"/>
          </a:p>
        </p:txBody>
      </p:sp>
      <p:sp>
        <p:nvSpPr>
          <p:cNvPr id="27652" name="Slide Number Placeholder 3"/>
          <p:cNvSpPr>
            <a:spLocks noGrp="1"/>
          </p:cNvSpPr>
          <p:nvPr>
            <p:ph type="sldNum" sz="quarter" idx="5"/>
          </p:nvPr>
        </p:nvSpPr>
        <p:spPr bwMode="auto">
          <a:xfrm>
            <a:off x="3957638" y="8853488"/>
            <a:ext cx="3049587" cy="411162"/>
          </a:xfrm>
          <a:noFill/>
          <a:ln>
            <a:miter lim="800000"/>
            <a:headEnd/>
            <a:tailEnd/>
          </a:ln>
        </p:spPr>
        <p:txBody>
          <a:bodyPr wrap="square" numCol="1" anchorCtr="0" compatLnSpc="1">
            <a:prstTxWarp prst="textNoShape">
              <a:avLst/>
            </a:prstTxWarp>
          </a:bodyPr>
          <a:lstStyle/>
          <a:p>
            <a:fld id="{D3AD56AC-4336-43DA-8754-87534CB6BA9D}" type="slidenum">
              <a:rPr lang="de-DE" smtClean="0">
                <a:latin typeface="Arial" charset="0"/>
                <a:cs typeface="Arial" charset="0"/>
              </a:rPr>
              <a:pPr/>
              <a:t>3</a:t>
            </a:fld>
            <a:endParaRPr lang="de-DE" smtClean="0">
              <a:latin typeface="Arial" charset="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bwMode="auto">
          <a:xfrm>
            <a:off x="1206500" y="736600"/>
            <a:ext cx="4594225" cy="3444875"/>
          </a:xfrm>
          <a:noFill/>
          <a:ln>
            <a:solidFill>
              <a:srgbClr val="000000"/>
            </a:solidFill>
            <a:miter lim="800000"/>
            <a:headEnd/>
            <a:tailEnd/>
          </a:ln>
        </p:spPr>
      </p:sp>
      <p:sp>
        <p:nvSpPr>
          <p:cNvPr id="28675" name="Rectangle 3"/>
          <p:cNvSpPr>
            <a:spLocks noGrp="1" noChangeArrowheads="1"/>
          </p:cNvSpPr>
          <p:nvPr>
            <p:ph type="body" idx="1"/>
          </p:nvPr>
        </p:nvSpPr>
        <p:spPr bwMode="auto">
          <a:xfrm>
            <a:off x="906463" y="4427538"/>
            <a:ext cx="5194300" cy="4181475"/>
          </a:xfrm>
          <a:noFill/>
        </p:spPr>
        <p:txBody>
          <a:bodyPr wrap="square" numCol="1" anchor="t" anchorCtr="0" compatLnSpc="1">
            <a:prstTxWarp prst="textNoShape">
              <a:avLst/>
            </a:prstTxWarp>
          </a:bodyPr>
          <a:lstStyle/>
          <a:p>
            <a:pPr marL="231775" indent="-231775" eaLnBrk="1" fontAlgn="auto" hangingPunct="1">
              <a:buFont typeface="Arial" pitchFamily="34" charset="0"/>
              <a:buNone/>
              <a:defRPr/>
            </a:pPr>
            <a:r>
              <a:rPr lang="es-ES_tradnl" b="0" noProof="0" dirty="0" smtClean="0">
                <a:solidFill>
                  <a:schemeClr val="tx1"/>
                </a:solidFill>
                <a:latin typeface="+mj-lt"/>
              </a:rPr>
              <a:t>	</a:t>
            </a:r>
          </a:p>
          <a:p>
            <a:pPr marL="231775" lvl="0" indent="-231775" algn="l" eaLnBrk="1" fontAlgn="auto" hangingPunct="1">
              <a:buFont typeface="Arial" pitchFamily="34" charset="0"/>
              <a:buNone/>
              <a:defRPr/>
            </a:pPr>
            <a:r>
              <a:rPr lang="es-ES_tradnl" sz="1200" b="0" noProof="0" dirty="0" smtClean="0">
                <a:solidFill>
                  <a:schemeClr val="tx1"/>
                </a:solidFill>
                <a:latin typeface="+mj-lt"/>
              </a:rPr>
              <a:t>	</a:t>
            </a:r>
          </a:p>
          <a:p>
            <a:pPr marL="231775" lvl="0" indent="-231775" algn="l" eaLnBrk="1" fontAlgn="auto" hangingPunct="1">
              <a:buFont typeface="Arial" pitchFamily="34" charset="0"/>
              <a:buNone/>
              <a:defRPr/>
            </a:pPr>
            <a:r>
              <a:rPr lang="es-ES_tradnl" sz="1200" b="0" noProof="0" dirty="0" smtClean="0">
                <a:solidFill>
                  <a:schemeClr val="tx1"/>
                </a:solidFill>
                <a:latin typeface="+mj-lt"/>
              </a:rPr>
              <a:t>	El Estándar de comunicación de riesgos de la Administración de Seguridad y Salud Ocupacional (Hazard </a:t>
            </a:r>
            <a:r>
              <a:rPr lang="es-ES_tradnl" sz="1200" b="0" noProof="0" dirty="0" err="1" smtClean="0">
                <a:solidFill>
                  <a:schemeClr val="tx1"/>
                </a:solidFill>
                <a:latin typeface="+mj-lt"/>
              </a:rPr>
              <a:t>Communication</a:t>
            </a:r>
            <a:r>
              <a:rPr lang="es-ES_tradnl" sz="1200" b="0" noProof="0" dirty="0" smtClean="0">
                <a:solidFill>
                  <a:schemeClr val="tx1"/>
                </a:solidFill>
                <a:latin typeface="+mj-lt"/>
              </a:rPr>
              <a:t> Standard,</a:t>
            </a:r>
            <a:r>
              <a:rPr lang="es-ES_tradnl" sz="1200" b="0" baseline="0" noProof="0" dirty="0" smtClean="0">
                <a:solidFill>
                  <a:schemeClr val="tx1"/>
                </a:solidFill>
                <a:latin typeface="+mj-lt"/>
              </a:rPr>
              <a:t> HCS)</a:t>
            </a:r>
            <a:r>
              <a:rPr lang="es-ES_tradnl" sz="1200" b="0" noProof="0" dirty="0" smtClean="0">
                <a:solidFill>
                  <a:schemeClr val="tx1"/>
                </a:solidFill>
                <a:latin typeface="+mj-lt"/>
              </a:rPr>
              <a:t> fue diseñado para</a:t>
            </a:r>
            <a:r>
              <a:rPr lang="es-ES_tradnl" sz="1200" b="0" baseline="0" noProof="0" dirty="0" smtClean="0">
                <a:solidFill>
                  <a:schemeClr val="tx1"/>
                </a:solidFill>
                <a:latin typeface="+mj-lt"/>
              </a:rPr>
              <a:t> </a:t>
            </a:r>
            <a:r>
              <a:rPr lang="es-ES_tradnl" sz="1200" b="0" noProof="0" dirty="0" smtClean="0">
                <a:solidFill>
                  <a:schemeClr val="tx1"/>
                </a:solidFill>
                <a:latin typeface="+mj-lt"/>
              </a:rPr>
              <a:t>proveer a los empleados información sobre los riesgos de todos</a:t>
            </a:r>
            <a:r>
              <a:rPr lang="es-ES_tradnl" sz="1200" b="0" baseline="0" noProof="0" dirty="0" smtClean="0">
                <a:solidFill>
                  <a:schemeClr val="tx1"/>
                </a:solidFill>
                <a:latin typeface="+mj-lt"/>
              </a:rPr>
              <a:t> los </a:t>
            </a:r>
            <a:r>
              <a:rPr lang="es-ES_tradnl" sz="1200" b="0" noProof="0" dirty="0" smtClean="0">
                <a:solidFill>
                  <a:schemeClr val="tx1"/>
                </a:solidFill>
                <a:latin typeface="+mj-lt"/>
              </a:rPr>
              <a:t>químicos</a:t>
            </a:r>
            <a:r>
              <a:rPr lang="es-ES_tradnl" sz="1200" b="0" baseline="0" noProof="0" dirty="0" smtClean="0">
                <a:solidFill>
                  <a:schemeClr val="tx1"/>
                </a:solidFill>
                <a:latin typeface="+mj-lt"/>
              </a:rPr>
              <a:t> </a:t>
            </a:r>
            <a:r>
              <a:rPr lang="es-ES_tradnl" sz="1200" b="0" noProof="0" dirty="0" smtClean="0">
                <a:solidFill>
                  <a:schemeClr val="tx1"/>
                </a:solidFill>
                <a:latin typeface="+mj-lt"/>
              </a:rPr>
              <a:t>que podrán usar en el lugar de trabajo y las medidas de protección recomendadas. </a:t>
            </a:r>
            <a:r>
              <a:rPr lang="es-ES_tradnl" sz="1200" b="0" kern="700" spc="-50" noProof="0" dirty="0" smtClean="0">
                <a:solidFill>
                  <a:schemeClr val="tx1"/>
                </a:solidFill>
                <a:latin typeface="+mj-lt"/>
                <a:ea typeface="+mn-ea"/>
                <a:cs typeface="+mn-cs"/>
              </a:rPr>
              <a:t>OSHA ha modificado el HCS para adoptar el Sistema de Clasificación y Etiquetado Globalmente Armonizado de Químicos. Todos</a:t>
            </a:r>
            <a:r>
              <a:rPr lang="es-ES_tradnl" sz="1200" b="0" kern="700" spc="-50" baseline="0" noProof="0" dirty="0" smtClean="0">
                <a:solidFill>
                  <a:schemeClr val="tx1"/>
                </a:solidFill>
                <a:latin typeface="+mj-lt"/>
                <a:ea typeface="+mn-ea"/>
                <a:cs typeface="+mn-cs"/>
              </a:rPr>
              <a:t> los </a:t>
            </a:r>
            <a:r>
              <a:rPr lang="es-ES_tradnl" sz="1200" b="0" kern="700" spc="-50" noProof="0" dirty="0" smtClean="0">
                <a:solidFill>
                  <a:schemeClr val="tx1"/>
                </a:solidFill>
                <a:latin typeface="+mj-lt"/>
                <a:ea typeface="+mn-ea"/>
                <a:cs typeface="+mn-cs"/>
              </a:rPr>
              <a:t>empleadores cubiertos están obligados a capacitar a sus empleados sobre los nuevos elementos de las etiquetas y el nuevo formato de hojas de datos de seguridad (HDS) antes del 1 de diciembre de 2013.</a:t>
            </a:r>
          </a:p>
          <a:p>
            <a:pPr marL="231775" indent="-231775" algn="l" eaLnBrk="1" fontAlgn="auto" hangingPunct="1">
              <a:buFont typeface="Arial" pitchFamily="34" charset="0"/>
              <a:buNone/>
              <a:defRPr/>
            </a:pPr>
            <a:endParaRPr lang="es-ES_tradnl" sz="1200" noProof="0" dirty="0" smtClean="0">
              <a:latin typeface="+mn-lt"/>
            </a:endParaRPr>
          </a:p>
          <a:p>
            <a:pPr eaLnBrk="1" hangingPunct="1">
              <a:spcBef>
                <a:spcPct val="0"/>
              </a:spcBef>
            </a:pPr>
            <a:endParaRPr lang="es-ES_tradnl" noProof="0"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bwMode="auto">
          <a:xfrm>
            <a:off x="1206500" y="736600"/>
            <a:ext cx="4594225" cy="3444875"/>
          </a:xfrm>
          <a:noFill/>
          <a:ln>
            <a:solidFill>
              <a:srgbClr val="000000"/>
            </a:solidFill>
            <a:miter lim="800000"/>
            <a:headEnd/>
            <a:tailEnd/>
          </a:ln>
        </p:spPr>
      </p:sp>
      <p:sp>
        <p:nvSpPr>
          <p:cNvPr id="28675" name="Rectangle 3"/>
          <p:cNvSpPr>
            <a:spLocks noGrp="1" noChangeArrowheads="1"/>
          </p:cNvSpPr>
          <p:nvPr>
            <p:ph type="body" idx="1"/>
          </p:nvPr>
        </p:nvSpPr>
        <p:spPr bwMode="auto">
          <a:xfrm>
            <a:off x="906463" y="4427538"/>
            <a:ext cx="5194300" cy="4181475"/>
          </a:xfrm>
          <a:noFill/>
        </p:spPr>
        <p:txBody>
          <a:bodyPr wrap="square" numCol="1" anchor="t" anchorCtr="0" compatLnSpc="1">
            <a:prstTxWarp prst="textNoShape">
              <a:avLst/>
            </a:prstTxWarp>
          </a:bodyPr>
          <a:lstStyle/>
          <a:p>
            <a:pPr marL="231775" indent="-231775" eaLnBrk="1" fontAlgn="auto" hangingPunct="1">
              <a:buFont typeface="Arial" pitchFamily="34" charset="0"/>
              <a:buNone/>
              <a:defRPr/>
            </a:pPr>
            <a:r>
              <a:rPr lang="en-US" dirty="0" smtClean="0"/>
              <a:t>Narración:</a:t>
            </a:r>
          </a:p>
          <a:p>
            <a:pPr marL="231775" indent="-231775" eaLnBrk="1" fontAlgn="auto" hangingPunct="1">
              <a:buFont typeface="Arial" pitchFamily="34" charset="0"/>
              <a:buChar char="•"/>
              <a:defRPr/>
            </a:pPr>
            <a:r>
              <a:rPr lang="en-US" sz="1200" kern="700" spc="-50" dirty="0" smtClean="0">
                <a:solidFill>
                  <a:srgbClr val="24366A"/>
                </a:solidFill>
                <a:latin typeface="+mn-lt"/>
                <a:ea typeface="+mn-ea"/>
                <a:cs typeface="+mn-cs"/>
              </a:rPr>
              <a:t>El Estándar de </a:t>
            </a:r>
            <a:r>
              <a:rPr lang="en-US" sz="1200" kern="700" spc="-50" dirty="0" err="1" smtClean="0">
                <a:solidFill>
                  <a:srgbClr val="24366A"/>
                </a:solidFill>
                <a:latin typeface="+mn-lt"/>
                <a:ea typeface="+mn-ea"/>
                <a:cs typeface="+mn-cs"/>
              </a:rPr>
              <a:t>comunicación</a:t>
            </a:r>
            <a:r>
              <a:rPr lang="en-US" sz="1200" kern="700" spc="-50" dirty="0" smtClean="0">
                <a:solidFill>
                  <a:srgbClr val="24366A"/>
                </a:solidFill>
                <a:latin typeface="+mn-lt"/>
                <a:ea typeface="+mn-ea"/>
                <a:cs typeface="+mn-cs"/>
              </a:rPr>
              <a:t> de </a:t>
            </a:r>
            <a:r>
              <a:rPr lang="en-US" sz="1200" kern="700" spc="-50" dirty="0" err="1" smtClean="0">
                <a:solidFill>
                  <a:srgbClr val="24366A"/>
                </a:solidFill>
                <a:latin typeface="+mn-lt"/>
                <a:ea typeface="+mn-ea"/>
                <a:cs typeface="+mn-cs"/>
              </a:rPr>
              <a:t>riesgos</a:t>
            </a:r>
            <a:r>
              <a:rPr lang="en-US" sz="1200" kern="700" spc="-50" dirty="0" smtClean="0">
                <a:solidFill>
                  <a:srgbClr val="24366A"/>
                </a:solidFill>
                <a:latin typeface="+mn-lt"/>
                <a:ea typeface="+mn-ea"/>
                <a:cs typeface="+mn-cs"/>
              </a:rPr>
              <a:t> de OSHA requiere que </a:t>
            </a:r>
            <a:r>
              <a:rPr lang="en-US" sz="1200" kern="700" spc="-50" dirty="0" smtClean="0">
                <a:solidFill>
                  <a:srgbClr val="24366A"/>
                </a:solidFill>
              </a:rPr>
              <a:t>todos los empleadores cuenten con un programa de comunicación de </a:t>
            </a:r>
            <a:r>
              <a:rPr lang="en-US" sz="1200" kern="700" spc="-50" dirty="0" err="1" smtClean="0">
                <a:solidFill>
                  <a:srgbClr val="24366A"/>
                </a:solidFill>
              </a:rPr>
              <a:t>riesgos</a:t>
            </a:r>
            <a:r>
              <a:rPr lang="en-US" sz="1200" kern="700" spc="-50" dirty="0" smtClean="0">
                <a:solidFill>
                  <a:srgbClr val="24366A"/>
                </a:solidFill>
              </a:rPr>
              <a:t> </a:t>
            </a:r>
            <a:r>
              <a:rPr lang="en-US" sz="1200" kern="700" spc="-50" dirty="0" err="1" smtClean="0">
                <a:solidFill>
                  <a:srgbClr val="24366A"/>
                </a:solidFill>
              </a:rPr>
              <a:t>por</a:t>
            </a:r>
            <a:r>
              <a:rPr lang="en-US" sz="1200" kern="700" spc="-50" dirty="0" smtClean="0">
                <a:solidFill>
                  <a:srgbClr val="24366A"/>
                </a:solidFill>
              </a:rPr>
              <a:t> escrito </a:t>
            </a:r>
            <a:r>
              <a:rPr lang="en-US" sz="1200" kern="700" spc="-50" dirty="0" smtClean="0">
                <a:solidFill>
                  <a:srgbClr val="24366A"/>
                </a:solidFill>
                <a:latin typeface="+mn-lt"/>
                <a:ea typeface="+mn-ea"/>
                <a:cs typeface="+mn-cs"/>
              </a:rPr>
              <a:t>para abordar lo siguiente</a:t>
            </a:r>
            <a:r>
              <a:rPr lang="en-US" sz="1200" dirty="0" smtClean="0"/>
              <a:t>: etiquetas y otras formas de advertencia, </a:t>
            </a:r>
            <a:r>
              <a:rPr lang="en-US" sz="1200" baseline="0" dirty="0" err="1" smtClean="0"/>
              <a:t>Hojas</a:t>
            </a:r>
            <a:r>
              <a:rPr lang="en-US" sz="1200" baseline="0" dirty="0" smtClean="0"/>
              <a:t> de Datos de Seguridad</a:t>
            </a:r>
            <a:r>
              <a:rPr lang="en-US" sz="1200" dirty="0" smtClean="0"/>
              <a:t> y capacitación de empleados.</a:t>
            </a:r>
          </a:p>
          <a:p>
            <a:pPr marL="231775" indent="-231775" eaLnBrk="1" fontAlgn="auto" hangingPunct="1">
              <a:buFont typeface="Arial" pitchFamily="34" charset="0"/>
              <a:buChar char="•"/>
              <a:defRPr/>
            </a:pPr>
            <a:r>
              <a:rPr lang="en-US" b="0" cap="none" baseline="0" dirty="0" smtClean="0">
                <a:solidFill>
                  <a:schemeClr val="accent2">
                    <a:lumMod val="75000"/>
                  </a:schemeClr>
                </a:solidFill>
              </a:rPr>
              <a:t>OSHA requiere que su empleador comparta información sobre cualquier químico </a:t>
            </a:r>
            <a:r>
              <a:rPr lang="en-US" b="0" cap="none" baseline="0" dirty="0" err="1" smtClean="0">
                <a:solidFill>
                  <a:schemeClr val="accent2">
                    <a:lumMod val="75000"/>
                  </a:schemeClr>
                </a:solidFill>
              </a:rPr>
              <a:t>potencialmente</a:t>
            </a:r>
            <a:r>
              <a:rPr lang="en-US" b="0" cap="none" baseline="0" dirty="0" smtClean="0">
                <a:solidFill>
                  <a:schemeClr val="accent2">
                    <a:lumMod val="75000"/>
                  </a:schemeClr>
                </a:solidFill>
              </a:rPr>
              <a:t> </a:t>
            </a:r>
            <a:r>
              <a:rPr lang="en-US" b="0" cap="none" baseline="0" dirty="0" err="1" smtClean="0">
                <a:solidFill>
                  <a:schemeClr val="accent2">
                    <a:lumMod val="75000"/>
                  </a:schemeClr>
                </a:solidFill>
              </a:rPr>
              <a:t>riesgoso</a:t>
            </a:r>
            <a:r>
              <a:rPr lang="en-US" b="0" cap="none" baseline="0" dirty="0" smtClean="0">
                <a:solidFill>
                  <a:schemeClr val="accent2">
                    <a:lumMod val="75000"/>
                  </a:schemeClr>
                </a:solidFill>
              </a:rPr>
              <a:t> en su lugar de trabajo. </a:t>
            </a:r>
            <a:endParaRPr lang="en-US" sz="1200" b="0" cap="none" baseline="0" dirty="0" smtClean="0">
              <a:solidFill>
                <a:srgbClr val="FF0000"/>
              </a:solidFill>
            </a:endParaRPr>
          </a:p>
          <a:p>
            <a:pPr eaLnBrk="1" hangingPunct="1">
              <a:spcBef>
                <a:spcPct val="0"/>
              </a:spcBef>
            </a:pPr>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Narración: </a:t>
            </a:r>
          </a:p>
          <a:p>
            <a:r>
              <a:rPr lang="en-US" sz="1200" dirty="0" smtClean="0">
                <a:solidFill>
                  <a:srgbClr val="093678"/>
                </a:solidFill>
              </a:rPr>
              <a:t>El Estándar de </a:t>
            </a:r>
            <a:r>
              <a:rPr lang="en-US" sz="1200" dirty="0" err="1" smtClean="0">
                <a:solidFill>
                  <a:srgbClr val="093678"/>
                </a:solidFill>
              </a:rPr>
              <a:t>comunicación</a:t>
            </a:r>
            <a:r>
              <a:rPr lang="en-US" sz="1200" dirty="0" smtClean="0">
                <a:solidFill>
                  <a:srgbClr val="093678"/>
                </a:solidFill>
              </a:rPr>
              <a:t> de </a:t>
            </a:r>
            <a:r>
              <a:rPr lang="en-US" sz="1200" dirty="0" err="1" smtClean="0">
                <a:solidFill>
                  <a:srgbClr val="093678"/>
                </a:solidFill>
              </a:rPr>
              <a:t>riesgos</a:t>
            </a:r>
            <a:r>
              <a:rPr lang="en-US" sz="1200" dirty="0" smtClean="0">
                <a:solidFill>
                  <a:srgbClr val="093678"/>
                </a:solidFill>
              </a:rPr>
              <a:t> de OSHA estipula que los contenedores de químicos estén etiquetados y que la información sea legible y claramente visualizada con el Sistema de Clasificación y Etiquetado de Químicos Globalmente Armonizado* (GHS).</a:t>
            </a:r>
          </a:p>
          <a:p>
            <a:pPr>
              <a:buFont typeface="Arial" pitchFamily="34" charset="0"/>
              <a:buNone/>
            </a:pPr>
            <a:r>
              <a:rPr lang="en-US" sz="1200" dirty="0" smtClean="0">
                <a:solidFill>
                  <a:schemeClr val="tx2"/>
                </a:solidFill>
              </a:rPr>
              <a:t>Las etiquetas de químicos identifican el contenido de un recipiente.</a:t>
            </a:r>
          </a:p>
          <a:p>
            <a:pPr>
              <a:buFont typeface="Arial" pitchFamily="34" charset="0"/>
              <a:buNone/>
            </a:pPr>
            <a:r>
              <a:rPr lang="en-US" sz="1200" dirty="0" smtClean="0">
                <a:solidFill>
                  <a:schemeClr val="tx2"/>
                </a:solidFill>
              </a:rPr>
              <a:t>Se requiere que las etiquetas incluyan información relacionada con químicos</a:t>
            </a:r>
            <a:r>
              <a:rPr lang="en-US" sz="1200" baseline="0" dirty="0" smtClean="0">
                <a:solidFill>
                  <a:schemeClr val="tx2"/>
                </a:solidFill>
              </a:rPr>
              <a:t> peligrosos. </a:t>
            </a:r>
          </a:p>
          <a:p>
            <a:pPr>
              <a:buFont typeface="Arial" pitchFamily="34" charset="0"/>
              <a:buNone/>
            </a:pPr>
            <a:r>
              <a:rPr lang="en-US" sz="1200" dirty="0" smtClean="0">
                <a:solidFill>
                  <a:schemeClr val="tx2"/>
                </a:solidFill>
              </a:rPr>
              <a:t>Una buena práctica es mantener la etiqueta original del fabricante</a:t>
            </a:r>
            <a:r>
              <a:rPr lang="en-US" sz="1200" baseline="0" dirty="0" smtClean="0">
                <a:solidFill>
                  <a:schemeClr val="tx2"/>
                </a:solidFill>
              </a:rPr>
              <a:t> para el </a:t>
            </a:r>
            <a:r>
              <a:rPr lang="en-US" sz="1200" dirty="0" err="1" smtClean="0">
                <a:solidFill>
                  <a:schemeClr val="tx2"/>
                </a:solidFill>
              </a:rPr>
              <a:t>producto</a:t>
            </a:r>
            <a:r>
              <a:rPr lang="en-US" sz="1200" dirty="0" smtClean="0">
                <a:solidFill>
                  <a:schemeClr val="tx2"/>
                </a:solidFill>
              </a:rPr>
              <a:t> en </a:t>
            </a:r>
            <a:r>
              <a:rPr lang="en-US" sz="1200" dirty="0" err="1" smtClean="0">
                <a:solidFill>
                  <a:schemeClr val="tx2"/>
                </a:solidFill>
              </a:rPr>
              <a:t>archivo</a:t>
            </a:r>
            <a:r>
              <a:rPr lang="en-US" sz="1200" dirty="0" smtClean="0">
                <a:solidFill>
                  <a:schemeClr val="tx2"/>
                </a:solidFill>
              </a:rPr>
              <a:t>.</a:t>
            </a:r>
          </a:p>
          <a:p>
            <a:endParaRPr lang="en-US" dirty="0"/>
          </a:p>
        </p:txBody>
      </p:sp>
      <p:sp>
        <p:nvSpPr>
          <p:cNvPr id="4" name="Slide Number Placeholder 3"/>
          <p:cNvSpPr>
            <a:spLocks noGrp="1"/>
          </p:cNvSpPr>
          <p:nvPr>
            <p:ph type="sldNum" sz="quarter" idx="10"/>
          </p:nvPr>
        </p:nvSpPr>
        <p:spPr/>
        <p:txBody>
          <a:bodyPr/>
          <a:lstStyle/>
          <a:p>
            <a:pPr>
              <a:defRPr/>
            </a:pPr>
            <a:fld id="{BD458B4B-E644-4C8F-AEEF-3D77123F6ADA}" type="slidenum">
              <a:rPr lang="en-US" smtClean="0"/>
              <a:pPr>
                <a:defRPr/>
              </a:pPr>
              <a:t>6</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latin typeface="+mn-lt"/>
              </a:rPr>
              <a:t>Narración:</a:t>
            </a:r>
          </a:p>
          <a:p>
            <a:pPr>
              <a:buFont typeface="Arial" pitchFamily="34" charset="0"/>
              <a:buNone/>
            </a:pPr>
            <a:r>
              <a:rPr lang="en-US" sz="1200" dirty="0" smtClean="0">
                <a:latin typeface="+mn-lt"/>
              </a:rPr>
              <a:t>El Estándar de </a:t>
            </a:r>
            <a:r>
              <a:rPr lang="en-US" sz="1200" dirty="0" err="1" smtClean="0">
                <a:latin typeface="+mn-lt"/>
              </a:rPr>
              <a:t>comunicación</a:t>
            </a:r>
            <a:r>
              <a:rPr lang="en-US" sz="1200" dirty="0" smtClean="0">
                <a:latin typeface="+mn-lt"/>
              </a:rPr>
              <a:t> de </a:t>
            </a:r>
            <a:r>
              <a:rPr lang="en-US" sz="1200" dirty="0" err="1" smtClean="0">
                <a:latin typeface="+mn-lt"/>
              </a:rPr>
              <a:t>riesgos</a:t>
            </a:r>
            <a:r>
              <a:rPr lang="en-US" sz="1200" dirty="0" smtClean="0">
                <a:latin typeface="+mn-lt"/>
              </a:rPr>
              <a:t> de OSHA</a:t>
            </a:r>
            <a:r>
              <a:rPr lang="en-US" sz="1200" baseline="0" dirty="0" smtClean="0">
                <a:latin typeface="+mn-lt"/>
              </a:rPr>
              <a:t> requiere</a:t>
            </a:r>
            <a:r>
              <a:rPr lang="en-US" sz="1200" dirty="0" smtClean="0">
                <a:latin typeface="+mn-lt"/>
              </a:rPr>
              <a:t> que los fabricante</a:t>
            </a:r>
            <a:r>
              <a:rPr lang="en-US" sz="1200" baseline="0" dirty="0" smtClean="0">
                <a:latin typeface="+mn-lt"/>
              </a:rPr>
              <a:t> </a:t>
            </a:r>
            <a:r>
              <a:rPr lang="en-US" sz="1200" dirty="0" err="1" smtClean="0">
                <a:latin typeface="+mn-lt"/>
              </a:rPr>
              <a:t>provean</a:t>
            </a:r>
            <a:r>
              <a:rPr lang="en-US" sz="1200" dirty="0" smtClean="0">
                <a:latin typeface="+mn-lt"/>
              </a:rPr>
              <a:t> </a:t>
            </a:r>
            <a:r>
              <a:rPr lang="en-US" sz="1200" dirty="0" err="1" smtClean="0">
                <a:latin typeface="+mn-lt"/>
              </a:rPr>
              <a:t>Hojas</a:t>
            </a:r>
            <a:r>
              <a:rPr lang="en-US" sz="1200" dirty="0" smtClean="0">
                <a:latin typeface="+mn-lt"/>
              </a:rPr>
              <a:t> de Datos de Seguridad, </a:t>
            </a:r>
            <a:r>
              <a:rPr lang="en-US" sz="1200" dirty="0" err="1" smtClean="0">
                <a:latin typeface="+mn-lt"/>
              </a:rPr>
              <a:t>o</a:t>
            </a:r>
            <a:r>
              <a:rPr lang="en-US" sz="1200" dirty="0" smtClean="0">
                <a:latin typeface="+mn-lt"/>
              </a:rPr>
              <a:t> HDS, para los </a:t>
            </a:r>
            <a:r>
              <a:rPr lang="en-US" sz="1200" dirty="0" err="1" smtClean="0">
                <a:latin typeface="+mn-lt"/>
              </a:rPr>
              <a:t>químicos</a:t>
            </a:r>
            <a:r>
              <a:rPr lang="en-US" sz="1200" dirty="0" smtClean="0">
                <a:latin typeface="+mn-lt"/>
              </a:rPr>
              <a:t> </a:t>
            </a:r>
            <a:r>
              <a:rPr lang="en-US" sz="1200" dirty="0" err="1" smtClean="0">
                <a:latin typeface="+mn-lt"/>
              </a:rPr>
              <a:t>riesgosos</a:t>
            </a:r>
            <a:r>
              <a:rPr lang="en-US" sz="1200" dirty="0" smtClean="0">
                <a:latin typeface="+mn-lt"/>
              </a:rPr>
              <a:t> </a:t>
            </a:r>
            <a:r>
              <a:rPr lang="en-US" sz="1200" dirty="0" err="1" smtClean="0">
                <a:latin typeface="+mn-lt"/>
              </a:rPr>
              <a:t>que</a:t>
            </a:r>
            <a:r>
              <a:rPr lang="en-US" sz="1200" dirty="0" smtClean="0">
                <a:latin typeface="+mn-lt"/>
              </a:rPr>
              <a:t> producen.</a:t>
            </a:r>
          </a:p>
          <a:p>
            <a:pPr>
              <a:buFont typeface="Arial" pitchFamily="34" charset="0"/>
              <a:buChar char="•"/>
            </a:pPr>
            <a:r>
              <a:rPr lang="en-US" sz="1200" dirty="0" smtClean="0">
                <a:latin typeface="+mn-lt"/>
              </a:rPr>
              <a:t> La HDS provee información de seguridad y salud.</a:t>
            </a:r>
          </a:p>
          <a:p>
            <a:pPr>
              <a:buFont typeface="Arial" pitchFamily="34" charset="0"/>
              <a:buChar char="•"/>
            </a:pPr>
            <a:r>
              <a:rPr lang="en-US" sz="1200" dirty="0" smtClean="0">
                <a:latin typeface="+mn-lt"/>
              </a:rPr>
              <a:t> Antes de usar cualquier producto de espuma de </a:t>
            </a:r>
            <a:r>
              <a:rPr lang="en-US" sz="1200" dirty="0" err="1" smtClean="0">
                <a:latin typeface="+mn-lt"/>
              </a:rPr>
              <a:t>poliuretano</a:t>
            </a:r>
            <a:r>
              <a:rPr lang="en-US" sz="1200" dirty="0" smtClean="0">
                <a:latin typeface="+mn-lt"/>
              </a:rPr>
              <a:t> en spray (SPF), es importante leer,</a:t>
            </a:r>
            <a:r>
              <a:rPr lang="en-US" sz="1200" baseline="0" dirty="0" smtClean="0">
                <a:latin typeface="+mn-lt"/>
              </a:rPr>
              <a:t> </a:t>
            </a:r>
            <a:r>
              <a:rPr lang="en-US" sz="1200" dirty="0" smtClean="0">
                <a:latin typeface="+mn-lt"/>
              </a:rPr>
              <a:t>entender y aplicar los consejos de la HDS</a:t>
            </a:r>
            <a:r>
              <a:rPr lang="en-US" sz="1200" baseline="0" dirty="0" smtClean="0">
                <a:latin typeface="+mn-lt"/>
              </a:rPr>
              <a:t> </a:t>
            </a:r>
            <a:r>
              <a:rPr lang="en-US" sz="1200" dirty="0" smtClean="0">
                <a:latin typeface="+mn-lt"/>
              </a:rPr>
              <a:t>para el producto.</a:t>
            </a:r>
          </a:p>
          <a:p>
            <a:pPr>
              <a:buFont typeface="Arial" pitchFamily="34" charset="0"/>
              <a:buChar char="•"/>
            </a:pPr>
            <a:r>
              <a:rPr lang="en-US" sz="1200" dirty="0" smtClean="0">
                <a:latin typeface="+mn-lt"/>
              </a:rPr>
              <a:t> Si </a:t>
            </a:r>
            <a:r>
              <a:rPr lang="en-US" sz="1200" dirty="0" err="1" smtClean="0">
                <a:latin typeface="+mn-lt"/>
              </a:rPr>
              <a:t>una</a:t>
            </a:r>
            <a:r>
              <a:rPr lang="en-US" sz="1200" dirty="0" smtClean="0">
                <a:latin typeface="+mn-lt"/>
              </a:rPr>
              <a:t> HDS no está disponible en el lugar de trabajo para el producto SPF que está por usar, </a:t>
            </a:r>
            <a:r>
              <a:rPr lang="en-US" sz="1200" b="0" i="0" dirty="0" smtClean="0">
                <a:latin typeface="+mn-lt"/>
              </a:rPr>
              <a:t>o cualquier otro químico potencialmente peligroso</a:t>
            </a:r>
            <a:r>
              <a:rPr lang="en-US" sz="1200" dirty="0" smtClean="0">
                <a:latin typeface="+mn-lt"/>
              </a:rPr>
              <a:t>, comuníquese con su empleador antes de usar el producto. </a:t>
            </a:r>
          </a:p>
          <a:p>
            <a:pPr eaLnBrk="1" hangingPunct="1">
              <a:spcBef>
                <a:spcPct val="0"/>
              </a:spcBef>
            </a:pPr>
            <a:endParaRPr lang="en-US" dirty="0" smtClean="0">
              <a:latin typeface="+mn-lt"/>
            </a:endParaRPr>
          </a:p>
        </p:txBody>
      </p:sp>
      <p:sp>
        <p:nvSpPr>
          <p:cNvPr id="4" name="Slide Number Placeholder 3"/>
          <p:cNvSpPr>
            <a:spLocks noGrp="1"/>
          </p:cNvSpPr>
          <p:nvPr>
            <p:ph type="sldNum" sz="quarter" idx="10"/>
          </p:nvPr>
        </p:nvSpPr>
        <p:spPr/>
        <p:txBody>
          <a:bodyPr/>
          <a:lstStyle/>
          <a:p>
            <a:pPr>
              <a:defRPr/>
            </a:pPr>
            <a:fld id="{BD458B4B-E644-4C8F-AEEF-3D77123F6ADA}" type="slidenum">
              <a:rPr lang="en-US" smtClean="0"/>
              <a:pPr>
                <a:defRPr/>
              </a:pPr>
              <a:t>7</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ChangeArrowheads="1" noTextEdit="1"/>
          </p:cNvSpPr>
          <p:nvPr>
            <p:ph type="sldImg"/>
          </p:nvPr>
        </p:nvSpPr>
        <p:spPr bwMode="auto">
          <a:xfrm>
            <a:off x="1206500" y="736600"/>
            <a:ext cx="4594225" cy="3444875"/>
          </a:xfrm>
          <a:noFill/>
          <a:ln>
            <a:solidFill>
              <a:srgbClr val="000000"/>
            </a:solidFill>
            <a:miter lim="800000"/>
            <a:headEnd/>
            <a:tailEnd/>
          </a:ln>
        </p:spPr>
      </p:sp>
      <p:sp>
        <p:nvSpPr>
          <p:cNvPr id="27651" name="Rectangle 3"/>
          <p:cNvSpPr>
            <a:spLocks noGrp="1" noChangeArrowheads="1"/>
          </p:cNvSpPr>
          <p:nvPr>
            <p:ph type="body" idx="1"/>
          </p:nvPr>
        </p:nvSpPr>
        <p:spPr bwMode="auto">
          <a:xfrm>
            <a:off x="906463" y="4427538"/>
            <a:ext cx="5194300" cy="4181475"/>
          </a:xfrm>
        </p:spPr>
        <p:txBody>
          <a:bodyPr wrap="square" numCol="1" anchor="t" anchorCtr="0" compatLnSpc="1">
            <a:prstTxWarp prst="textNoShape">
              <a:avLst/>
            </a:prstTxWarp>
          </a:bodyPr>
          <a:lstStyle/>
          <a:p>
            <a:pPr eaLnBrk="1" hangingPunct="1">
              <a:spcBef>
                <a:spcPct val="0"/>
              </a:spcBef>
              <a:defRPr/>
            </a:pPr>
            <a:r>
              <a:rPr lang="en-US" dirty="0" smtClean="0"/>
              <a:t>Narración:</a:t>
            </a:r>
          </a:p>
          <a:p>
            <a:pPr eaLnBrk="1" hangingPunct="1">
              <a:spcBef>
                <a:spcPct val="0"/>
              </a:spcBef>
              <a:defRPr/>
            </a:pPr>
            <a:r>
              <a:rPr lang="en-US" dirty="0" smtClean="0"/>
              <a:t>Leer la HDS le ayuda a:</a:t>
            </a:r>
          </a:p>
          <a:p>
            <a:pPr marL="173062" indent="-173062" eaLnBrk="1" hangingPunct="1">
              <a:spcBef>
                <a:spcPct val="0"/>
              </a:spcBef>
              <a:buFont typeface="Arial" pitchFamily="34" charset="0"/>
              <a:buChar char="•"/>
              <a:defRPr/>
            </a:pPr>
            <a:r>
              <a:rPr lang="en-US" dirty="0" smtClean="0"/>
              <a:t>Entender los </a:t>
            </a:r>
            <a:r>
              <a:rPr lang="en-US" dirty="0" err="1" smtClean="0"/>
              <a:t>posibles</a:t>
            </a:r>
            <a:r>
              <a:rPr lang="en-US" dirty="0" smtClean="0"/>
              <a:t> </a:t>
            </a:r>
            <a:r>
              <a:rPr lang="en-US" dirty="0" err="1" smtClean="0"/>
              <a:t>riesgos</a:t>
            </a:r>
            <a:r>
              <a:rPr lang="en-US" dirty="0" smtClean="0"/>
              <a:t> de los</a:t>
            </a:r>
            <a:r>
              <a:rPr lang="en-US" baseline="0" dirty="0" smtClean="0"/>
              <a:t> </a:t>
            </a:r>
            <a:r>
              <a:rPr lang="en-US" dirty="0" smtClean="0"/>
              <a:t>químicos que estará manipulando</a:t>
            </a:r>
          </a:p>
          <a:p>
            <a:pPr marL="173062" indent="-173062" eaLnBrk="1" hangingPunct="1">
              <a:spcBef>
                <a:spcPct val="0"/>
              </a:spcBef>
              <a:buFont typeface="Arial" pitchFamily="34" charset="0"/>
              <a:buChar char="•"/>
              <a:defRPr/>
            </a:pPr>
            <a:r>
              <a:rPr lang="en-US" dirty="0" smtClean="0"/>
              <a:t>Elegir el Equipo de Protección Personal (EPP) adecuado para el trabajo</a:t>
            </a:r>
          </a:p>
          <a:p>
            <a:pPr marL="173062" indent="-173062" eaLnBrk="1" hangingPunct="1">
              <a:spcBef>
                <a:spcPct val="0"/>
              </a:spcBef>
              <a:buFont typeface="Arial" pitchFamily="34" charset="0"/>
              <a:buChar char="•"/>
              <a:defRPr/>
            </a:pPr>
            <a:r>
              <a:rPr lang="en-US" dirty="0" smtClean="0"/>
              <a:t>Entender los procedimientos de primeros auxilios en caso de que es expuesto a un químico</a:t>
            </a:r>
          </a:p>
          <a:p>
            <a:pPr marL="173062" indent="-173062" eaLnBrk="1" hangingPunct="1">
              <a:spcBef>
                <a:spcPct val="0"/>
              </a:spcBef>
              <a:buFont typeface="Arial" pitchFamily="34" charset="0"/>
              <a:buChar char="•"/>
              <a:defRPr/>
            </a:pPr>
            <a:r>
              <a:rPr lang="en-US" dirty="0" smtClean="0"/>
              <a:t>Aprender a manipular,</a:t>
            </a:r>
            <a:r>
              <a:rPr lang="en-US" baseline="0" dirty="0" smtClean="0"/>
              <a:t> almacenar y eliminar el producto </a:t>
            </a:r>
            <a:endParaRPr lang="en-US" dirty="0" smtClean="0"/>
          </a:p>
          <a:p>
            <a:pPr marL="173062" indent="-173062" eaLnBrk="1" hangingPunct="1">
              <a:spcBef>
                <a:spcPct val="0"/>
              </a:spcBef>
              <a:buFont typeface="Arial" pitchFamily="34" charset="0"/>
              <a:buChar char="•"/>
              <a:defRPr/>
            </a:pPr>
            <a:r>
              <a:rPr lang="en-US" dirty="0" smtClean="0"/>
              <a:t>Y</a:t>
            </a:r>
            <a:r>
              <a:rPr lang="en-US" baseline="0" dirty="0" smtClean="0"/>
              <a:t> </a:t>
            </a:r>
            <a:r>
              <a:rPr lang="en-US" dirty="0" smtClean="0"/>
              <a:t>entender cómo afrontar una emergencia,</a:t>
            </a:r>
            <a:r>
              <a:rPr lang="en-US" baseline="0" dirty="0" smtClean="0"/>
              <a:t> como un incendio o </a:t>
            </a:r>
            <a:r>
              <a:rPr lang="en-US" dirty="0" smtClean="0"/>
              <a:t>un derrame</a:t>
            </a:r>
            <a:r>
              <a:rPr lang="en-US" baseline="0" dirty="0" smtClean="0"/>
              <a:t> de </a:t>
            </a:r>
            <a:r>
              <a:rPr lang="en-US" dirty="0" smtClean="0"/>
              <a:t>químicos.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bwMode="auto">
          <a:xfrm>
            <a:off x="1206500" y="736600"/>
            <a:ext cx="4594225" cy="3444875"/>
          </a:xfrm>
          <a:noFill/>
          <a:ln>
            <a:solidFill>
              <a:srgbClr val="000000"/>
            </a:solidFill>
            <a:miter lim="800000"/>
            <a:headEnd/>
            <a:tailEnd/>
          </a:ln>
        </p:spPr>
      </p:sp>
      <p:sp>
        <p:nvSpPr>
          <p:cNvPr id="30723" name="Rectangle 3"/>
          <p:cNvSpPr>
            <a:spLocks noGrp="1" noChangeArrowheads="1"/>
          </p:cNvSpPr>
          <p:nvPr>
            <p:ph type="body" idx="1"/>
          </p:nvPr>
        </p:nvSpPr>
        <p:spPr bwMode="auto">
          <a:xfrm>
            <a:off x="906463" y="4427538"/>
            <a:ext cx="5194300" cy="4181475"/>
          </a:xfrm>
          <a:noFill/>
        </p:spPr>
        <p:txBody>
          <a:bodyPr wrap="square" numCol="1" anchor="t" anchorCtr="0" compatLnSpc="1">
            <a:prstTxWarp prst="textNoShape">
              <a:avLst/>
            </a:prstTxWarp>
          </a:bodyPr>
          <a:lstStyle/>
          <a:p>
            <a:pPr eaLnBrk="1" hangingPunct="1">
              <a:spcBef>
                <a:spcPct val="0"/>
              </a:spcBef>
            </a:pPr>
            <a:r>
              <a:rPr lang="en-US" dirty="0" smtClean="0"/>
              <a:t>Narración:</a:t>
            </a:r>
            <a:br>
              <a:rPr lang="en-US" dirty="0" smtClean="0"/>
            </a:br>
            <a:endParaRPr lang="en-US" dirty="0" smtClean="0"/>
          </a:p>
          <a:p>
            <a:pPr indent="0" eaLnBrk="1" fontAlgn="auto" hangingPunct="1">
              <a:buFont typeface="Arial"/>
              <a:buNone/>
              <a:defRPr/>
            </a:pPr>
            <a:r>
              <a:rPr lang="en-US" sz="1200" dirty="0" smtClean="0">
                <a:solidFill>
                  <a:srgbClr val="093678"/>
                </a:solidFill>
              </a:rPr>
              <a:t>A partir del 1 de junio de 2015, HCS requerirá que </a:t>
            </a:r>
            <a:r>
              <a:rPr lang="en-US" sz="1200" dirty="0" err="1" smtClean="0">
                <a:solidFill>
                  <a:srgbClr val="093678"/>
                </a:solidFill>
              </a:rPr>
              <a:t>las</a:t>
            </a:r>
            <a:r>
              <a:rPr lang="en-US" sz="1200" dirty="0" smtClean="0">
                <a:solidFill>
                  <a:srgbClr val="093678"/>
                </a:solidFill>
              </a:rPr>
              <a:t> </a:t>
            </a:r>
            <a:r>
              <a:rPr lang="en-US" sz="1200" dirty="0" err="1" smtClean="0">
                <a:solidFill>
                  <a:srgbClr val="093678"/>
                </a:solidFill>
              </a:rPr>
              <a:t>nuevas</a:t>
            </a:r>
            <a:r>
              <a:rPr lang="en-US" sz="1200" dirty="0" smtClean="0">
                <a:solidFill>
                  <a:srgbClr val="093678"/>
                </a:solidFill>
              </a:rPr>
              <a:t> HDS </a:t>
            </a:r>
            <a:r>
              <a:rPr lang="en-US" sz="1200" dirty="0" err="1" smtClean="0">
                <a:solidFill>
                  <a:srgbClr val="093678"/>
                </a:solidFill>
              </a:rPr>
              <a:t>estén</a:t>
            </a:r>
            <a:r>
              <a:rPr lang="en-US" sz="1200" dirty="0" smtClean="0">
                <a:solidFill>
                  <a:srgbClr val="093678"/>
                </a:solidFill>
              </a:rPr>
              <a:t> en un formato uniforme, e incluyan números de sección, encabezados e información asociada bajo 16 encabezados requeridos. </a:t>
            </a:r>
            <a:r>
              <a:rPr lang="en-US" sz="1200" dirty="0" smtClean="0">
                <a:solidFill>
                  <a:schemeClr val="accent2">
                    <a:lumMod val="75000"/>
                  </a:schemeClr>
                </a:solidFill>
              </a:rPr>
              <a:t>Lea, entienda y aplique los consejos de la HDS para los químicos que podría usar. </a:t>
            </a:r>
            <a:r>
              <a:rPr lang="en-US" sz="1200" dirty="0" smtClean="0">
                <a:solidFill>
                  <a:srgbClr val="093678"/>
                </a:solidFill>
              </a:rPr>
              <a:t>Para obtener información detallada contenida en la HDS, visite www.osha.gov.</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ChangeArrowheads="1" noTextEdit="1"/>
          </p:cNvSpPr>
          <p:nvPr>
            <p:ph type="sldImg"/>
          </p:nvPr>
        </p:nvSpPr>
        <p:spPr bwMode="auto">
          <a:xfrm>
            <a:off x="1206500" y="736600"/>
            <a:ext cx="4594225" cy="3444875"/>
          </a:xfrm>
          <a:noFill/>
          <a:ln>
            <a:solidFill>
              <a:srgbClr val="000000"/>
            </a:solidFill>
            <a:miter lim="800000"/>
            <a:headEnd/>
            <a:tailEnd/>
          </a:ln>
        </p:spPr>
      </p:sp>
      <p:sp>
        <p:nvSpPr>
          <p:cNvPr id="27651" name="Rectangle 3"/>
          <p:cNvSpPr>
            <a:spLocks noGrp="1" noChangeArrowheads="1"/>
          </p:cNvSpPr>
          <p:nvPr>
            <p:ph type="body" idx="1"/>
          </p:nvPr>
        </p:nvSpPr>
        <p:spPr bwMode="auto">
          <a:xfrm>
            <a:off x="906463" y="4427538"/>
            <a:ext cx="5194300" cy="4181475"/>
          </a:xfrm>
        </p:spPr>
        <p:txBody>
          <a:bodyPr wrap="square" numCol="1" anchor="t" anchorCtr="0" compatLnSpc="1">
            <a:prstTxWarp prst="textNoShape">
              <a:avLst/>
            </a:prstTxWarp>
          </a:bodyPr>
          <a:lstStyle/>
          <a:p>
            <a:pPr eaLnBrk="1" hangingPunct="1">
              <a:spcBef>
                <a:spcPct val="0"/>
              </a:spcBef>
              <a:defRPr/>
            </a:pPr>
            <a:r>
              <a:rPr lang="en-US" dirty="0" smtClean="0"/>
              <a:t>Narración:</a:t>
            </a:r>
          </a:p>
          <a:p>
            <a:pPr indent="0" eaLnBrk="1" fontAlgn="auto" hangingPunct="1">
              <a:buFont typeface="Arial"/>
              <a:buNone/>
              <a:defRPr/>
            </a:pPr>
            <a:r>
              <a:rPr lang="en-US" sz="1200" dirty="0" smtClean="0">
                <a:solidFill>
                  <a:schemeClr val="tx2"/>
                </a:solidFill>
              </a:rPr>
              <a:t>La </a:t>
            </a:r>
            <a:r>
              <a:rPr lang="en-US" sz="1200" dirty="0" err="1" smtClean="0">
                <a:solidFill>
                  <a:schemeClr val="tx2"/>
                </a:solidFill>
              </a:rPr>
              <a:t>información</a:t>
            </a:r>
            <a:r>
              <a:rPr lang="en-US" sz="1200" dirty="0" smtClean="0">
                <a:solidFill>
                  <a:schemeClr val="tx2"/>
                </a:solidFill>
              </a:rPr>
              <a:t> sobre seguridad química se puede encontrar en varios lugares.</a:t>
            </a:r>
            <a:r>
              <a:rPr lang="en-US" sz="1200" baseline="0" dirty="0" smtClean="0">
                <a:solidFill>
                  <a:schemeClr val="tx2"/>
                </a:solidFill>
              </a:rPr>
              <a:t> Por ejemplo, se pueden encontrar </a:t>
            </a:r>
            <a:endParaRPr lang="en-US" sz="1200" dirty="0" smtClean="0">
              <a:solidFill>
                <a:schemeClr val="tx2"/>
              </a:solidFill>
            </a:endParaRPr>
          </a:p>
          <a:p>
            <a:pPr marL="231775" indent="-231775" eaLnBrk="1" fontAlgn="auto" hangingPunct="1">
              <a:defRPr/>
            </a:pPr>
            <a:r>
              <a:rPr lang="en-US" sz="1200" dirty="0" smtClean="0">
                <a:solidFill>
                  <a:schemeClr val="tx2"/>
                </a:solidFill>
              </a:rPr>
              <a:t>etiquetas</a:t>
            </a:r>
            <a:r>
              <a:rPr lang="en-US" sz="1200" baseline="0" dirty="0" smtClean="0">
                <a:solidFill>
                  <a:schemeClr val="tx2"/>
                </a:solidFill>
              </a:rPr>
              <a:t> e </a:t>
            </a:r>
            <a:r>
              <a:rPr lang="en-US" sz="1200" dirty="0" smtClean="0">
                <a:solidFill>
                  <a:schemeClr val="tx2"/>
                </a:solidFill>
              </a:rPr>
              <a:t>instrucciones:</a:t>
            </a:r>
          </a:p>
          <a:p>
            <a:pPr marL="231775" indent="-231775" eaLnBrk="1" fontAlgn="auto" hangingPunct="1">
              <a:buFont typeface="Arial" pitchFamily="34" charset="0"/>
              <a:buChar char="•"/>
              <a:defRPr/>
            </a:pPr>
            <a:r>
              <a:rPr lang="en-US" sz="1200" dirty="0" smtClean="0">
                <a:solidFill>
                  <a:schemeClr val="tx2"/>
                </a:solidFill>
              </a:rPr>
              <a:t>Directamente sobre tanques o cilindros de químicos</a:t>
            </a:r>
          </a:p>
          <a:p>
            <a:pPr marL="231775" indent="-231775" eaLnBrk="1" fontAlgn="auto" hangingPunct="1">
              <a:buFont typeface="Arial" pitchFamily="34" charset="0"/>
              <a:buChar char="•"/>
              <a:defRPr/>
            </a:pPr>
            <a:r>
              <a:rPr lang="en-US" sz="1200" dirty="0" smtClean="0">
                <a:solidFill>
                  <a:schemeClr val="tx2"/>
                </a:solidFill>
              </a:rPr>
              <a:t>Dentro o sobre la caja o el empaque de envío o</a:t>
            </a:r>
          </a:p>
          <a:p>
            <a:pPr marL="231775" indent="-231775" eaLnBrk="1" fontAlgn="auto" hangingPunct="1">
              <a:buFont typeface="Arial" pitchFamily="34" charset="0"/>
              <a:buChar char="•"/>
              <a:defRPr/>
            </a:pPr>
            <a:r>
              <a:rPr lang="en-US" sz="1200" i="0" dirty="0" smtClean="0">
                <a:solidFill>
                  <a:schemeClr val="tx2"/>
                </a:solidFill>
              </a:rPr>
              <a:t>Electrónicamente</a:t>
            </a:r>
            <a:r>
              <a:rPr lang="en-US" sz="1200" i="0" baseline="0" dirty="0" smtClean="0">
                <a:solidFill>
                  <a:schemeClr val="tx2"/>
                </a:solidFill>
              </a:rPr>
              <a:t> </a:t>
            </a:r>
            <a:r>
              <a:rPr lang="en-US" sz="1200" i="0" dirty="0" smtClean="0">
                <a:solidFill>
                  <a:schemeClr val="tx2"/>
                </a:solidFill>
              </a:rPr>
              <a:t>en Internet, </a:t>
            </a:r>
            <a:r>
              <a:rPr lang="en-US" sz="1200" b="0" i="0" baseline="0" dirty="0" smtClean="0">
                <a:solidFill>
                  <a:schemeClr val="tx2"/>
                </a:solidFill>
              </a:rPr>
              <a:t>para que se pueda </a:t>
            </a:r>
            <a:r>
              <a:rPr lang="en-US" sz="1200" b="0" i="0" dirty="0" smtClean="0">
                <a:solidFill>
                  <a:schemeClr val="tx2"/>
                </a:solidFill>
              </a:rPr>
              <a:t>acceder a ellos con dispositivos móviles </a:t>
            </a:r>
            <a:r>
              <a:rPr lang="en-US" sz="1200" b="0" i="0" baseline="0" dirty="0" smtClean="0">
                <a:solidFill>
                  <a:schemeClr val="tx2"/>
                </a:solidFill>
              </a:rPr>
              <a:t>u otros dispositivos con </a:t>
            </a:r>
            <a:r>
              <a:rPr lang="en-US" sz="1200" b="0" i="0" dirty="0" smtClean="0">
                <a:solidFill>
                  <a:schemeClr val="tx2"/>
                </a:solidFill>
              </a:rPr>
              <a:t>Internet en el lugar de trabajo</a:t>
            </a:r>
          </a:p>
          <a:p>
            <a:pPr marL="231775" indent="-231775" eaLnBrk="1" fontAlgn="auto" hangingPunct="1">
              <a:defRPr/>
            </a:pPr>
            <a:r>
              <a:rPr lang="en-US" sz="1200" dirty="0" smtClean="0">
                <a:solidFill>
                  <a:schemeClr val="tx2"/>
                </a:solidFill>
              </a:rPr>
              <a:t>Además, se pueden </a:t>
            </a:r>
            <a:r>
              <a:rPr lang="en-US" sz="1200" dirty="0" err="1" smtClean="0">
                <a:solidFill>
                  <a:schemeClr val="tx2"/>
                </a:solidFill>
              </a:rPr>
              <a:t>encontrar</a:t>
            </a:r>
            <a:r>
              <a:rPr lang="en-US" sz="1200" dirty="0" smtClean="0">
                <a:solidFill>
                  <a:schemeClr val="tx2"/>
                </a:solidFill>
              </a:rPr>
              <a:t> </a:t>
            </a:r>
            <a:r>
              <a:rPr lang="en-US" sz="1200" dirty="0" err="1" smtClean="0">
                <a:solidFill>
                  <a:schemeClr val="tx2"/>
                </a:solidFill>
              </a:rPr>
              <a:t>Hojas</a:t>
            </a:r>
            <a:r>
              <a:rPr lang="en-US" sz="1200" dirty="0" smtClean="0">
                <a:solidFill>
                  <a:schemeClr val="tx2"/>
                </a:solidFill>
              </a:rPr>
              <a:t> de Datos de Seguridad en varios lugares, como los siguientes: </a:t>
            </a:r>
          </a:p>
          <a:p>
            <a:pPr marL="231775" indent="-231775" eaLnBrk="1" fontAlgn="auto" hangingPunct="1">
              <a:buFont typeface="Arial" pitchFamily="34" charset="0"/>
              <a:buChar char="•"/>
              <a:defRPr/>
            </a:pPr>
            <a:r>
              <a:rPr lang="en-US" sz="1200" dirty="0" smtClean="0">
                <a:solidFill>
                  <a:schemeClr val="tx2"/>
                </a:solidFill>
              </a:rPr>
              <a:t>Con el paquete</a:t>
            </a:r>
            <a:r>
              <a:rPr lang="en-US" sz="1200" baseline="0" dirty="0" smtClean="0">
                <a:solidFill>
                  <a:schemeClr val="tx2"/>
                </a:solidFill>
              </a:rPr>
              <a:t> del producto o la </a:t>
            </a:r>
            <a:r>
              <a:rPr lang="en-US" sz="1200" dirty="0" smtClean="0">
                <a:solidFill>
                  <a:schemeClr val="tx2"/>
                </a:solidFill>
              </a:rPr>
              <a:t>caja del </a:t>
            </a:r>
            <a:r>
              <a:rPr lang="en-US" sz="1200" baseline="0" dirty="0" smtClean="0">
                <a:solidFill>
                  <a:schemeClr val="tx2"/>
                </a:solidFill>
              </a:rPr>
              <a:t>kit de </a:t>
            </a:r>
            <a:r>
              <a:rPr lang="en-US" sz="1200" dirty="0" smtClean="0">
                <a:solidFill>
                  <a:schemeClr val="tx2"/>
                </a:solidFill>
              </a:rPr>
              <a:t>rociado</a:t>
            </a:r>
          </a:p>
          <a:p>
            <a:pPr marL="231775" indent="-231775" eaLnBrk="1" fontAlgn="auto" hangingPunct="1">
              <a:buFont typeface="Arial" pitchFamily="34" charset="0"/>
              <a:buChar char="•"/>
              <a:defRPr/>
            </a:pPr>
            <a:r>
              <a:rPr lang="en-US" sz="1200" dirty="0" smtClean="0">
                <a:solidFill>
                  <a:schemeClr val="tx2"/>
                </a:solidFill>
              </a:rPr>
              <a:t>O en un carpeta de HDS en el lugar de trabajo o</a:t>
            </a:r>
          </a:p>
          <a:p>
            <a:pPr marL="231775" indent="-231775" eaLnBrk="1" fontAlgn="auto" hangingPunct="1">
              <a:buFont typeface="Arial" pitchFamily="34" charset="0"/>
              <a:buChar char="•"/>
              <a:defRPr/>
            </a:pPr>
            <a:r>
              <a:rPr lang="en-US" sz="1200" dirty="0" smtClean="0">
                <a:solidFill>
                  <a:schemeClr val="tx2"/>
                </a:solidFill>
              </a:rPr>
              <a:t>en Internet</a:t>
            </a:r>
            <a:r>
              <a:rPr lang="en-US" sz="1200" baseline="0" dirty="0" smtClean="0">
                <a:solidFill>
                  <a:schemeClr val="tx2"/>
                </a:solidFill>
              </a:rPr>
              <a:t> </a:t>
            </a:r>
            <a:endParaRPr lang="en-US" sz="1200" dirty="0" smtClean="0">
              <a:solidFill>
                <a:schemeClr val="tx2"/>
              </a:solidFill>
            </a:endParaRPr>
          </a:p>
          <a:p>
            <a:pPr eaLnBrk="1" hangingPunct="1">
              <a:spcBef>
                <a:spcPct val="0"/>
              </a:spcBef>
              <a:defRPr/>
            </a:pPr>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4" name="Picture 1" descr="LL-small.png"/>
          <p:cNvPicPr>
            <a:picLocks noChangeAspect="1"/>
          </p:cNvPicPr>
          <p:nvPr/>
        </p:nvPicPr>
        <p:blipFill>
          <a:blip r:embed="rId2" cstate="print"/>
          <a:srcRect/>
          <a:stretch>
            <a:fillRect/>
          </a:stretch>
        </p:blipFill>
        <p:spPr bwMode="auto">
          <a:xfrm>
            <a:off x="0" y="4832350"/>
            <a:ext cx="4129088" cy="2025650"/>
          </a:xfrm>
          <a:prstGeom prst="rect">
            <a:avLst/>
          </a:prstGeom>
          <a:noFill/>
          <a:ln w="9525">
            <a:noFill/>
            <a:miter lim="800000"/>
            <a:headEnd/>
            <a:tailEnd/>
          </a:ln>
        </p:spPr>
      </p:pic>
      <p:pic>
        <p:nvPicPr>
          <p:cNvPr id="5" name="Picture 2" descr="UR.png"/>
          <p:cNvPicPr>
            <a:picLocks noChangeAspect="1"/>
          </p:cNvPicPr>
          <p:nvPr/>
        </p:nvPicPr>
        <p:blipFill>
          <a:blip r:embed="rId3" cstate="print"/>
          <a:srcRect/>
          <a:stretch>
            <a:fillRect/>
          </a:stretch>
        </p:blipFill>
        <p:spPr bwMode="auto">
          <a:xfrm>
            <a:off x="4435475" y="0"/>
            <a:ext cx="4708525" cy="1930400"/>
          </a:xfrm>
          <a:prstGeom prst="rect">
            <a:avLst/>
          </a:prstGeom>
          <a:noFill/>
          <a:ln w="9525">
            <a:noFill/>
            <a:miter lim="800000"/>
            <a:headEnd/>
            <a:tailEnd/>
          </a:ln>
        </p:spPr>
      </p:pic>
      <p:cxnSp>
        <p:nvCxnSpPr>
          <p:cNvPr id="6" name="Straight Connector 5"/>
          <p:cNvCxnSpPr/>
          <p:nvPr/>
        </p:nvCxnSpPr>
        <p:spPr>
          <a:xfrm rot="10800000" flipV="1">
            <a:off x="457200" y="1431925"/>
            <a:ext cx="8305800" cy="15875"/>
          </a:xfrm>
          <a:prstGeom prst="line">
            <a:avLst/>
          </a:prstGeom>
          <a:ln>
            <a:solidFill>
              <a:srgbClr val="E47D33"/>
            </a:solidFill>
          </a:ln>
          <a:effectLst/>
        </p:spPr>
        <p:style>
          <a:lnRef idx="2">
            <a:schemeClr val="accent1"/>
          </a:lnRef>
          <a:fillRef idx="0">
            <a:schemeClr val="accent1"/>
          </a:fillRef>
          <a:effectRef idx="1">
            <a:schemeClr val="accent1"/>
          </a:effectRef>
          <a:fontRef idx="minor">
            <a:schemeClr val="tx1"/>
          </a:fontRef>
        </p:style>
      </p:cxnSp>
      <p:pic>
        <p:nvPicPr>
          <p:cNvPr id="7" name="Picture 7" descr="CPI_Vert.JPG"/>
          <p:cNvPicPr>
            <a:picLocks noChangeAspect="1"/>
          </p:cNvPicPr>
          <p:nvPr userDrawn="1"/>
        </p:nvPicPr>
        <p:blipFill>
          <a:blip r:embed="rId4" cstate="print"/>
          <a:srcRect/>
          <a:stretch>
            <a:fillRect/>
          </a:stretch>
        </p:blipFill>
        <p:spPr bwMode="auto">
          <a:xfrm>
            <a:off x="7543800" y="5943600"/>
            <a:ext cx="1330325" cy="841375"/>
          </a:xfrm>
          <a:prstGeom prst="rect">
            <a:avLst/>
          </a:prstGeom>
          <a:noFill/>
          <a:ln w="9525">
            <a:noFill/>
            <a:miter lim="800000"/>
            <a:headEnd/>
            <a:tailEnd/>
          </a:ln>
        </p:spPr>
      </p:pic>
      <p:sp>
        <p:nvSpPr>
          <p:cNvPr id="9" name="Title 1"/>
          <p:cNvSpPr>
            <a:spLocks noGrp="1"/>
          </p:cNvSpPr>
          <p:nvPr>
            <p:ph type="title"/>
          </p:nvPr>
        </p:nvSpPr>
        <p:spPr>
          <a:xfrm>
            <a:off x="457200" y="218112"/>
            <a:ext cx="7162800" cy="1143000"/>
          </a:xfrm>
          <a:prstGeom prst="rect">
            <a:avLst/>
          </a:prstGeom>
        </p:spPr>
        <p:txBody>
          <a:bodyPr anchor="b" anchorCtr="0">
            <a:normAutofit/>
          </a:bodyPr>
          <a:lstStyle>
            <a:lvl1pPr algn="l">
              <a:lnSpc>
                <a:spcPct val="80000"/>
              </a:lnSpc>
              <a:buFont typeface="Arial"/>
              <a:buNone/>
              <a:defRPr sz="3600" b="1" i="0" u="none" kern="700" spc="-50">
                <a:solidFill>
                  <a:srgbClr val="24366A"/>
                </a:solidFill>
                <a:latin typeface="Trebuchet MS"/>
                <a:cs typeface="Trebuchet MS"/>
              </a:defRPr>
            </a:lvl1pPr>
          </a:lstStyle>
          <a:p>
            <a:r>
              <a:rPr lang="en-US" smtClean="0"/>
              <a:t>Click to edit Master title style</a:t>
            </a:r>
            <a:endParaRPr lang="en-US" dirty="0"/>
          </a:p>
        </p:txBody>
      </p:sp>
      <p:sp>
        <p:nvSpPr>
          <p:cNvPr id="10" name="Content Placeholder 2"/>
          <p:cNvSpPr>
            <a:spLocks noGrp="1"/>
          </p:cNvSpPr>
          <p:nvPr>
            <p:ph idx="1"/>
          </p:nvPr>
        </p:nvSpPr>
        <p:spPr>
          <a:xfrm>
            <a:off x="457200" y="1676401"/>
            <a:ext cx="8229600" cy="4343400"/>
          </a:xfrm>
          <a:prstGeom prst="rect">
            <a:avLst/>
          </a:prstGeom>
        </p:spPr>
        <p:txBody>
          <a:bodyPr anchor="t">
            <a:normAutofit/>
          </a:bodyPr>
          <a:lstStyle>
            <a:lvl1pPr marL="0" algn="l">
              <a:spcBef>
                <a:spcPts val="1800"/>
              </a:spcBef>
              <a:spcAft>
                <a:spcPts val="0"/>
              </a:spcAft>
              <a:buNone/>
              <a:defRPr sz="1800" b="1">
                <a:solidFill>
                  <a:srgbClr val="254061"/>
                </a:solidFill>
                <a:latin typeface="Trebuchet MS"/>
                <a:cs typeface="Trebuchet MS"/>
              </a:defRPr>
            </a:lvl1pPr>
            <a:lvl2pPr algn="l">
              <a:buFont typeface="Arial"/>
              <a:buChar char="•"/>
              <a:defRPr sz="1600">
                <a:solidFill>
                  <a:srgbClr val="254061"/>
                </a:solidFill>
                <a:latin typeface="Trebuchet MS"/>
                <a:cs typeface="Trebuchet MS"/>
              </a:defRPr>
            </a:lvl2pPr>
            <a:lvl3pPr algn="l">
              <a:buFont typeface="Arial"/>
              <a:buChar char="•"/>
              <a:defRPr sz="1400">
                <a:solidFill>
                  <a:srgbClr val="254061"/>
                </a:solidFill>
                <a:latin typeface="Trebuchet MS"/>
                <a:cs typeface="Trebuchet MS"/>
              </a:defRPr>
            </a:lvl3pPr>
            <a:lvl4pPr algn="l">
              <a:buFont typeface="Arial"/>
              <a:buChar char="•"/>
              <a:defRPr sz="1200">
                <a:solidFill>
                  <a:srgbClr val="254061"/>
                </a:solidFill>
                <a:latin typeface="Trebuchet MS"/>
                <a:cs typeface="Trebuchet MS"/>
              </a:defRPr>
            </a:lvl4pPr>
            <a:lvl5pPr algn="l">
              <a:buFont typeface="Arial"/>
              <a:buChar char="•"/>
              <a:defRPr sz="1200">
                <a:solidFill>
                  <a:srgbClr val="254061"/>
                </a:solidFill>
                <a:latin typeface="Trebuchet MS"/>
                <a:cs typeface="Trebuchet MS"/>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6" name="Rectangle 3"/>
          <p:cNvSpPr>
            <a:spLocks noGrp="1" noChangeArrowheads="1"/>
          </p:cNvSpPr>
          <p:nvPr>
            <p:ph idx="1"/>
          </p:nvPr>
        </p:nvSpPr>
        <p:spPr bwMode="auto">
          <a:xfrm>
            <a:off x="762000" y="1524000"/>
            <a:ext cx="7543800" cy="3840163"/>
          </a:xfrm>
          <a:prstGeom prst="rect">
            <a:avLst/>
          </a:prstGeom>
          <a:noFill/>
          <a:ln w="9525">
            <a:noFill/>
            <a:miter lim="800000"/>
            <a:headEnd/>
            <a:tailEnd/>
          </a:ln>
        </p:spPr>
        <p:txBody>
          <a:bodyPr/>
          <a:lstStyle/>
          <a:p>
            <a:pPr lvl="0"/>
            <a:r>
              <a:rPr lang="en-US" noProof="0" dirty="0" smtClean="0"/>
              <a:t>Click to edit Master text styles</a:t>
            </a:r>
          </a:p>
          <a:p>
            <a:pPr lvl="1"/>
            <a:r>
              <a:rPr lang="en-US" noProof="0" dirty="0" smtClean="0"/>
              <a:t>Second level</a:t>
            </a:r>
          </a:p>
        </p:txBody>
      </p:sp>
      <p:sp>
        <p:nvSpPr>
          <p:cNvPr id="3" name="Rectangle 6"/>
          <p:cNvSpPr>
            <a:spLocks noGrp="1" noChangeArrowheads="1"/>
          </p:cNvSpPr>
          <p:nvPr>
            <p:ph type="sldNum" sz="quarter" idx="10"/>
          </p:nvPr>
        </p:nvSpPr>
        <p:spPr>
          <a:xfrm>
            <a:off x="0" y="6324600"/>
            <a:ext cx="9144000" cy="533400"/>
          </a:xfrm>
          <a:prstGeom prst="rect">
            <a:avLst/>
          </a:prstGeom>
        </p:spPr>
        <p:txBody>
          <a:bodyPr/>
          <a:lstStyle>
            <a:lvl1pPr>
              <a:defRPr/>
            </a:lvl1pPr>
          </a:lstStyle>
          <a:p>
            <a:pPr>
              <a:defRPr/>
            </a:pPr>
            <a:fld id="{17E41BB6-35F8-4E8C-AFD9-72D725D7E2ED}"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1676400" y="381000"/>
            <a:ext cx="6400800" cy="533400"/>
          </a:xfrm>
          <a:prstGeom prst="rect">
            <a:avLst/>
          </a:prstGeom>
          <a:noFill/>
          <a:ln w="9525">
            <a:noFill/>
            <a:miter lim="800000"/>
            <a:headEnd/>
            <a:tailEnd/>
          </a:ln>
        </p:spPr>
        <p:txBody>
          <a:bodyPr/>
          <a:lstStyle>
            <a:lvl1pPr>
              <a:defRPr sz="2800"/>
            </a:lvl1pPr>
          </a:lstStyle>
          <a:p>
            <a:pPr lvl="0"/>
            <a:r>
              <a:rPr lang="en-US" dirty="0" smtClean="0"/>
              <a:t>Click to edit Master title style</a:t>
            </a:r>
          </a:p>
        </p:txBody>
      </p:sp>
      <p:sp>
        <p:nvSpPr>
          <p:cNvPr id="6" name="Rectangle 3"/>
          <p:cNvSpPr>
            <a:spLocks noGrp="1" noChangeArrowheads="1"/>
          </p:cNvSpPr>
          <p:nvPr>
            <p:ph idx="1"/>
          </p:nvPr>
        </p:nvSpPr>
        <p:spPr bwMode="auto">
          <a:xfrm>
            <a:off x="762000" y="1524000"/>
            <a:ext cx="7543800" cy="3840163"/>
          </a:xfrm>
          <a:prstGeom prst="rect">
            <a:avLst/>
          </a:prstGeom>
          <a:noFill/>
          <a:ln w="9525">
            <a:noFill/>
            <a:miter lim="800000"/>
            <a:headEnd/>
            <a:tailEnd/>
          </a:ln>
        </p:spPr>
        <p:txBody>
          <a:bodyPr/>
          <a:lstStyle>
            <a:lvl1pPr>
              <a:spcBef>
                <a:spcPts val="600"/>
              </a:spcBef>
              <a:spcAft>
                <a:spcPts val="600"/>
              </a:spcAft>
              <a:defRPr/>
            </a:lvl1pPr>
            <a:lvl2pPr>
              <a:spcBef>
                <a:spcPts val="600"/>
              </a:spcBef>
              <a:spcAft>
                <a:spcPts val="600"/>
              </a:spcAft>
              <a:buFont typeface="Arial" pitchFamily="34" charset="0"/>
              <a:buChar char="•"/>
              <a:defRPr/>
            </a:lvl2pPr>
          </a:lstStyle>
          <a:p>
            <a:pPr lvl="0"/>
            <a:r>
              <a:rPr lang="en-US" noProof="0" dirty="0" smtClean="0"/>
              <a:t>Click to edit Master text styles</a:t>
            </a:r>
          </a:p>
          <a:p>
            <a:pPr lvl="1"/>
            <a:r>
              <a:rPr lang="en-US" noProof="0" dirty="0" smtClean="0"/>
              <a:t>Second level</a:t>
            </a:r>
          </a:p>
        </p:txBody>
      </p:sp>
      <p:sp>
        <p:nvSpPr>
          <p:cNvPr id="4" name="Rectangle 6"/>
          <p:cNvSpPr>
            <a:spLocks noGrp="1" noChangeArrowheads="1"/>
          </p:cNvSpPr>
          <p:nvPr>
            <p:ph type="sldNum" sz="quarter" idx="10"/>
          </p:nvPr>
        </p:nvSpPr>
        <p:spPr>
          <a:xfrm>
            <a:off x="0" y="6324600"/>
            <a:ext cx="9144000" cy="533400"/>
          </a:xfrm>
          <a:prstGeom prst="rect">
            <a:avLst/>
          </a:prstGeom>
        </p:spPr>
        <p:txBody>
          <a:bodyPr/>
          <a:lstStyle>
            <a:lvl1pPr>
              <a:defRPr/>
            </a:lvl1pPr>
          </a:lstStyle>
          <a:p>
            <a:pPr>
              <a:defRPr/>
            </a:pPr>
            <a:fld id="{90EAE10C-E9F4-4211-85C0-86CEDEA71E53}"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6" name="Rectangle 3"/>
          <p:cNvSpPr>
            <a:spLocks noGrp="1" noChangeArrowheads="1"/>
          </p:cNvSpPr>
          <p:nvPr>
            <p:ph idx="1"/>
          </p:nvPr>
        </p:nvSpPr>
        <p:spPr bwMode="auto">
          <a:xfrm>
            <a:off x="762000" y="1524000"/>
            <a:ext cx="7543800" cy="3840163"/>
          </a:xfrm>
          <a:prstGeom prst="rect">
            <a:avLst/>
          </a:prstGeom>
          <a:noFill/>
          <a:ln w="9525">
            <a:noFill/>
            <a:miter lim="800000"/>
            <a:headEnd/>
            <a:tailEnd/>
          </a:ln>
        </p:spPr>
        <p:txBody>
          <a:bodyPr/>
          <a:lstStyle>
            <a:lvl1pPr>
              <a:defRPr>
                <a:solidFill>
                  <a:srgbClr val="093678"/>
                </a:solidFill>
              </a:defRPr>
            </a:lvl1pPr>
            <a:lvl2pPr marL="0" indent="0">
              <a:spcBef>
                <a:spcPts val="600"/>
              </a:spcBef>
              <a:spcAft>
                <a:spcPts val="600"/>
              </a:spcAft>
              <a:buFont typeface="Arial" pitchFamily="34" charset="0"/>
              <a:buChar char="•"/>
              <a:defRPr>
                <a:solidFill>
                  <a:srgbClr val="093678"/>
                </a:solidFill>
              </a:defRPr>
            </a:lvl2pPr>
          </a:lstStyle>
          <a:p>
            <a:pPr lvl="0"/>
            <a:r>
              <a:rPr lang="en-US" noProof="0" dirty="0" smtClean="0"/>
              <a:t>Click to edit Master text styles</a:t>
            </a:r>
          </a:p>
          <a:p>
            <a:pPr lvl="1"/>
            <a:r>
              <a:rPr lang="en-US" noProof="0" dirty="0" smtClean="0"/>
              <a:t> Second level</a:t>
            </a:r>
          </a:p>
        </p:txBody>
      </p:sp>
      <p:sp>
        <p:nvSpPr>
          <p:cNvPr id="3" name="Rectangle 6"/>
          <p:cNvSpPr>
            <a:spLocks noGrp="1" noChangeArrowheads="1"/>
          </p:cNvSpPr>
          <p:nvPr>
            <p:ph type="sldNum" sz="quarter" idx="10"/>
          </p:nvPr>
        </p:nvSpPr>
        <p:spPr>
          <a:xfrm>
            <a:off x="0" y="6324600"/>
            <a:ext cx="9144000" cy="533400"/>
          </a:xfrm>
          <a:prstGeom prst="rect">
            <a:avLst/>
          </a:prstGeom>
        </p:spPr>
        <p:txBody>
          <a:bodyPr/>
          <a:lstStyle>
            <a:lvl1pPr>
              <a:defRPr/>
            </a:lvl1pPr>
          </a:lstStyle>
          <a:p>
            <a:pPr>
              <a:defRPr/>
            </a:pPr>
            <a:fld id="{9AE1205B-F64C-45D3-842E-9458A885C3FA}"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4" name="Picture 2" descr="LL-small.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4832350"/>
            <a:ext cx="4129088" cy="2025650"/>
          </a:xfrm>
          <a:prstGeom prst="rect">
            <a:avLst/>
          </a:prstGeom>
          <a:noFill/>
          <a:ln w="9525">
            <a:noFill/>
            <a:miter lim="800000"/>
            <a:headEnd/>
            <a:tailEnd/>
          </a:ln>
        </p:spPr>
      </p:pic>
      <p:pic>
        <p:nvPicPr>
          <p:cNvPr id="5" name="Picture 3" descr="UR.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435475" y="0"/>
            <a:ext cx="4708525" cy="1930400"/>
          </a:xfrm>
          <a:prstGeom prst="rect">
            <a:avLst/>
          </a:prstGeom>
          <a:noFill/>
          <a:ln w="9525">
            <a:noFill/>
            <a:miter lim="800000"/>
            <a:headEnd/>
            <a:tailEnd/>
          </a:ln>
        </p:spPr>
      </p:pic>
      <p:cxnSp>
        <p:nvCxnSpPr>
          <p:cNvPr id="6" name="Straight Connector 5"/>
          <p:cNvCxnSpPr/>
          <p:nvPr/>
        </p:nvCxnSpPr>
        <p:spPr>
          <a:xfrm rot="10800000" flipV="1">
            <a:off x="457200" y="1431925"/>
            <a:ext cx="8305800" cy="15875"/>
          </a:xfrm>
          <a:prstGeom prst="line">
            <a:avLst/>
          </a:prstGeom>
          <a:ln>
            <a:solidFill>
              <a:srgbClr val="E47D33"/>
            </a:solidFill>
          </a:ln>
          <a:effectLst/>
        </p:spPr>
        <p:style>
          <a:lnRef idx="2">
            <a:schemeClr val="accent1"/>
          </a:lnRef>
          <a:fillRef idx="0">
            <a:schemeClr val="accent1"/>
          </a:fillRef>
          <a:effectRef idx="1">
            <a:schemeClr val="accent1"/>
          </a:effectRef>
          <a:fontRef idx="minor">
            <a:schemeClr val="tx1"/>
          </a:fontRef>
        </p:style>
      </p:cxnSp>
      <p:sp>
        <p:nvSpPr>
          <p:cNvPr id="9" name="Title 1"/>
          <p:cNvSpPr>
            <a:spLocks noGrp="1"/>
          </p:cNvSpPr>
          <p:nvPr>
            <p:ph type="title"/>
          </p:nvPr>
        </p:nvSpPr>
        <p:spPr>
          <a:xfrm>
            <a:off x="457200" y="218112"/>
            <a:ext cx="7162800" cy="1143000"/>
          </a:xfrm>
          <a:prstGeom prst="rect">
            <a:avLst/>
          </a:prstGeom>
        </p:spPr>
        <p:txBody>
          <a:bodyPr anchor="b" anchorCtr="0">
            <a:normAutofit/>
          </a:bodyPr>
          <a:lstStyle>
            <a:lvl1pPr algn="l">
              <a:lnSpc>
                <a:spcPct val="80000"/>
              </a:lnSpc>
              <a:buFont typeface="Arial"/>
              <a:buNone/>
              <a:defRPr sz="3600" b="1" i="0" u="none" kern="700" spc="-50">
                <a:solidFill>
                  <a:srgbClr val="24366A"/>
                </a:solidFill>
                <a:latin typeface="Trebuchet MS"/>
                <a:cs typeface="Trebuchet MS"/>
              </a:defRPr>
            </a:lvl1pPr>
          </a:lstStyle>
          <a:p>
            <a:r>
              <a:rPr lang="en-US" smtClean="0"/>
              <a:t>Click to edit Master title style</a:t>
            </a:r>
            <a:endParaRPr lang="en-US" dirty="0"/>
          </a:p>
        </p:txBody>
      </p:sp>
      <p:sp>
        <p:nvSpPr>
          <p:cNvPr id="10" name="Content Placeholder 2"/>
          <p:cNvSpPr>
            <a:spLocks noGrp="1"/>
          </p:cNvSpPr>
          <p:nvPr>
            <p:ph idx="1"/>
          </p:nvPr>
        </p:nvSpPr>
        <p:spPr>
          <a:xfrm>
            <a:off x="457200" y="1676401"/>
            <a:ext cx="8229600" cy="4343400"/>
          </a:xfrm>
          <a:prstGeom prst="rect">
            <a:avLst/>
          </a:prstGeom>
        </p:spPr>
        <p:txBody>
          <a:bodyPr anchor="t">
            <a:normAutofit/>
          </a:bodyPr>
          <a:lstStyle>
            <a:lvl1pPr marL="0" algn="l">
              <a:spcBef>
                <a:spcPts val="1800"/>
              </a:spcBef>
              <a:spcAft>
                <a:spcPts val="0"/>
              </a:spcAft>
              <a:buNone/>
              <a:defRPr sz="1800" b="1">
                <a:solidFill>
                  <a:srgbClr val="254061"/>
                </a:solidFill>
                <a:latin typeface="Trebuchet MS"/>
                <a:cs typeface="Trebuchet MS"/>
              </a:defRPr>
            </a:lvl1pPr>
            <a:lvl2pPr algn="l">
              <a:buFont typeface="Arial"/>
              <a:buChar char="•"/>
              <a:defRPr sz="1600">
                <a:solidFill>
                  <a:srgbClr val="254061"/>
                </a:solidFill>
                <a:latin typeface="Trebuchet MS"/>
                <a:cs typeface="Trebuchet MS"/>
              </a:defRPr>
            </a:lvl2pPr>
            <a:lvl3pPr algn="l">
              <a:buFont typeface="Arial"/>
              <a:buChar char="•"/>
              <a:defRPr sz="1400">
                <a:solidFill>
                  <a:srgbClr val="254061"/>
                </a:solidFill>
                <a:latin typeface="Trebuchet MS"/>
                <a:cs typeface="Trebuchet MS"/>
              </a:defRPr>
            </a:lvl3pPr>
            <a:lvl4pPr algn="l">
              <a:buFont typeface="Arial"/>
              <a:buChar char="•"/>
              <a:defRPr sz="1200">
                <a:solidFill>
                  <a:srgbClr val="254061"/>
                </a:solidFill>
                <a:latin typeface="Trebuchet MS"/>
                <a:cs typeface="Trebuchet MS"/>
              </a:defRPr>
            </a:lvl4pPr>
            <a:lvl5pPr algn="l">
              <a:buFont typeface="Arial"/>
              <a:buChar char="•"/>
              <a:defRPr sz="1200">
                <a:solidFill>
                  <a:srgbClr val="254061"/>
                </a:solidFill>
                <a:latin typeface="Trebuchet MS"/>
                <a:cs typeface="Trebuchet MS"/>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31781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pic>
        <p:nvPicPr>
          <p:cNvPr id="4" name="Picture 2" descr="UR.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4435475" y="0"/>
            <a:ext cx="4708525" cy="1930400"/>
          </a:xfrm>
          <a:prstGeom prst="rect">
            <a:avLst/>
          </a:prstGeom>
          <a:noFill/>
          <a:ln w="9525">
            <a:noFill/>
            <a:miter lim="800000"/>
            <a:headEnd/>
            <a:tailEnd/>
          </a:ln>
        </p:spPr>
      </p:pic>
      <p:cxnSp>
        <p:nvCxnSpPr>
          <p:cNvPr id="5" name="Straight Connector 4"/>
          <p:cNvCxnSpPr/>
          <p:nvPr/>
        </p:nvCxnSpPr>
        <p:spPr>
          <a:xfrm rot="10800000" flipV="1">
            <a:off x="457200" y="1431925"/>
            <a:ext cx="8305800" cy="15875"/>
          </a:xfrm>
          <a:prstGeom prst="line">
            <a:avLst/>
          </a:prstGeom>
          <a:ln>
            <a:solidFill>
              <a:srgbClr val="E47D33"/>
            </a:solidFill>
          </a:ln>
          <a:effectLst/>
        </p:spPr>
        <p:style>
          <a:lnRef idx="2">
            <a:schemeClr val="accent1"/>
          </a:lnRef>
          <a:fillRef idx="0">
            <a:schemeClr val="accent1"/>
          </a:fillRef>
          <a:effectRef idx="1">
            <a:schemeClr val="accent1"/>
          </a:effectRef>
          <a:fontRef idx="minor">
            <a:schemeClr val="tx1"/>
          </a:fontRef>
        </p:style>
      </p:cxnSp>
      <p:sp>
        <p:nvSpPr>
          <p:cNvPr id="9" name="Title 1"/>
          <p:cNvSpPr>
            <a:spLocks noGrp="1"/>
          </p:cNvSpPr>
          <p:nvPr>
            <p:ph type="title"/>
          </p:nvPr>
        </p:nvSpPr>
        <p:spPr>
          <a:xfrm>
            <a:off x="457200" y="218112"/>
            <a:ext cx="7162800" cy="1143000"/>
          </a:xfrm>
          <a:prstGeom prst="rect">
            <a:avLst/>
          </a:prstGeom>
        </p:spPr>
        <p:txBody>
          <a:bodyPr anchor="b" anchorCtr="0">
            <a:normAutofit/>
          </a:bodyPr>
          <a:lstStyle>
            <a:lvl1pPr algn="l">
              <a:lnSpc>
                <a:spcPct val="80000"/>
              </a:lnSpc>
              <a:buFont typeface="Arial"/>
              <a:buNone/>
              <a:defRPr sz="3600" b="1" i="0" u="none" kern="700" spc="-50">
                <a:solidFill>
                  <a:srgbClr val="24366A"/>
                </a:solidFill>
                <a:latin typeface="Trebuchet MS"/>
                <a:cs typeface="Trebuchet MS"/>
              </a:defRPr>
            </a:lvl1pPr>
          </a:lstStyle>
          <a:p>
            <a:r>
              <a:rPr lang="en-US" smtClean="0"/>
              <a:t>Click to edit Master title style</a:t>
            </a:r>
            <a:endParaRPr lang="en-US" dirty="0"/>
          </a:p>
        </p:txBody>
      </p:sp>
      <p:sp>
        <p:nvSpPr>
          <p:cNvPr id="12" name="Content Placeholder 2"/>
          <p:cNvSpPr>
            <a:spLocks noGrp="1"/>
          </p:cNvSpPr>
          <p:nvPr>
            <p:ph idx="1"/>
          </p:nvPr>
        </p:nvSpPr>
        <p:spPr>
          <a:xfrm>
            <a:off x="457200" y="1676401"/>
            <a:ext cx="8229600" cy="4343400"/>
          </a:xfrm>
          <a:prstGeom prst="rect">
            <a:avLst/>
          </a:prstGeom>
        </p:spPr>
        <p:txBody>
          <a:bodyPr anchor="t">
            <a:normAutofit/>
          </a:bodyPr>
          <a:lstStyle>
            <a:lvl1pPr marL="0" algn="l">
              <a:spcBef>
                <a:spcPts val="1800"/>
              </a:spcBef>
              <a:spcAft>
                <a:spcPts val="0"/>
              </a:spcAft>
              <a:buNone/>
              <a:defRPr sz="1800" b="1">
                <a:solidFill>
                  <a:srgbClr val="254061"/>
                </a:solidFill>
                <a:latin typeface="Trebuchet MS"/>
                <a:cs typeface="Trebuchet MS"/>
              </a:defRPr>
            </a:lvl1pPr>
            <a:lvl2pPr algn="l">
              <a:buFont typeface="Arial"/>
              <a:buChar char="•"/>
              <a:defRPr sz="1600">
                <a:solidFill>
                  <a:srgbClr val="254061"/>
                </a:solidFill>
                <a:latin typeface="Trebuchet MS"/>
                <a:cs typeface="Trebuchet MS"/>
              </a:defRPr>
            </a:lvl2pPr>
            <a:lvl3pPr algn="l">
              <a:buFont typeface="Arial"/>
              <a:buChar char="•"/>
              <a:defRPr sz="1400">
                <a:solidFill>
                  <a:srgbClr val="254061"/>
                </a:solidFill>
                <a:latin typeface="Trebuchet MS"/>
                <a:cs typeface="Trebuchet MS"/>
              </a:defRPr>
            </a:lvl3pPr>
            <a:lvl4pPr algn="l">
              <a:buFont typeface="Arial"/>
              <a:buChar char="•"/>
              <a:defRPr sz="1200">
                <a:solidFill>
                  <a:srgbClr val="254061"/>
                </a:solidFill>
                <a:latin typeface="Trebuchet MS"/>
                <a:cs typeface="Trebuchet MS"/>
              </a:defRPr>
            </a:lvl4pPr>
            <a:lvl5pPr algn="l">
              <a:buFont typeface="Arial"/>
              <a:buChar char="•"/>
              <a:defRPr sz="1200">
                <a:solidFill>
                  <a:srgbClr val="254061"/>
                </a:solidFill>
                <a:latin typeface="Trebuchet MS"/>
                <a:cs typeface="Trebuchet MS"/>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152234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cxnSp>
        <p:nvCxnSpPr>
          <p:cNvPr id="5" name="Straight Connector 4"/>
          <p:cNvCxnSpPr/>
          <p:nvPr/>
        </p:nvCxnSpPr>
        <p:spPr>
          <a:xfrm rot="10800000" flipV="1">
            <a:off x="457200" y="1431925"/>
            <a:ext cx="8305800" cy="15875"/>
          </a:xfrm>
          <a:prstGeom prst="line">
            <a:avLst/>
          </a:prstGeom>
          <a:ln>
            <a:solidFill>
              <a:srgbClr val="E47D33"/>
            </a:solidFill>
          </a:ln>
          <a:effectLst/>
        </p:spPr>
        <p:style>
          <a:lnRef idx="2">
            <a:schemeClr val="accent1"/>
          </a:lnRef>
          <a:fillRef idx="0">
            <a:schemeClr val="accent1"/>
          </a:fillRef>
          <a:effectRef idx="1">
            <a:schemeClr val="accent1"/>
          </a:effectRef>
          <a:fontRef idx="minor">
            <a:schemeClr val="tx1"/>
          </a:fontRef>
        </p:style>
      </p:cxnSp>
      <p:pic>
        <p:nvPicPr>
          <p:cNvPr id="6" name="Picture 2" descr="C:\Users\Hpalfrey\Desktop\CPI Logo.jp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6324600" y="6072188"/>
            <a:ext cx="2590800" cy="569912"/>
          </a:xfrm>
          <a:prstGeom prst="rect">
            <a:avLst/>
          </a:prstGeom>
          <a:noFill/>
          <a:ln w="9525">
            <a:noFill/>
            <a:miter lim="800000"/>
            <a:headEnd/>
            <a:tailEnd/>
          </a:ln>
        </p:spPr>
      </p:pic>
      <p:sp>
        <p:nvSpPr>
          <p:cNvPr id="3" name="Title 1"/>
          <p:cNvSpPr>
            <a:spLocks noGrp="1"/>
          </p:cNvSpPr>
          <p:nvPr>
            <p:ph type="title"/>
          </p:nvPr>
        </p:nvSpPr>
        <p:spPr>
          <a:xfrm>
            <a:off x="457200" y="218112"/>
            <a:ext cx="7162800" cy="1143000"/>
          </a:xfrm>
          <a:prstGeom prst="rect">
            <a:avLst/>
          </a:prstGeom>
        </p:spPr>
        <p:txBody>
          <a:bodyPr anchor="b" anchorCtr="0">
            <a:normAutofit/>
          </a:bodyPr>
          <a:lstStyle>
            <a:lvl1pPr algn="l">
              <a:lnSpc>
                <a:spcPct val="80000"/>
              </a:lnSpc>
              <a:buFont typeface="Arial"/>
              <a:buNone/>
              <a:defRPr sz="3600" b="1" i="0" u="none" kern="700" spc="-50">
                <a:solidFill>
                  <a:srgbClr val="24366A"/>
                </a:solidFill>
                <a:latin typeface="Trebuchet MS"/>
                <a:cs typeface="Trebuchet MS"/>
              </a:defRPr>
            </a:lvl1pPr>
          </a:lstStyle>
          <a:p>
            <a:r>
              <a:rPr lang="en-US" smtClean="0"/>
              <a:t>Click to edit Master title style</a:t>
            </a:r>
            <a:endParaRPr lang="en-US" dirty="0"/>
          </a:p>
        </p:txBody>
      </p:sp>
      <p:sp>
        <p:nvSpPr>
          <p:cNvPr id="4" name="Content Placeholder 2"/>
          <p:cNvSpPr>
            <a:spLocks noGrp="1"/>
          </p:cNvSpPr>
          <p:nvPr>
            <p:ph idx="1"/>
          </p:nvPr>
        </p:nvSpPr>
        <p:spPr>
          <a:xfrm>
            <a:off x="457200" y="1676401"/>
            <a:ext cx="8229600" cy="4343400"/>
          </a:xfrm>
          <a:prstGeom prst="rect">
            <a:avLst/>
          </a:prstGeom>
        </p:spPr>
        <p:txBody>
          <a:bodyPr anchor="t">
            <a:normAutofit/>
          </a:bodyPr>
          <a:lstStyle>
            <a:lvl1pPr marL="0" algn="l">
              <a:spcBef>
                <a:spcPts val="1800"/>
              </a:spcBef>
              <a:spcAft>
                <a:spcPts val="0"/>
              </a:spcAft>
              <a:buNone/>
              <a:defRPr sz="1800" b="1">
                <a:solidFill>
                  <a:srgbClr val="254061"/>
                </a:solidFill>
                <a:latin typeface="Trebuchet MS"/>
                <a:cs typeface="Trebuchet MS"/>
              </a:defRPr>
            </a:lvl1pPr>
            <a:lvl2pPr algn="l">
              <a:buFont typeface="Arial"/>
              <a:buChar char="•"/>
              <a:defRPr sz="1600">
                <a:solidFill>
                  <a:srgbClr val="254061"/>
                </a:solidFill>
                <a:latin typeface="Trebuchet MS"/>
                <a:cs typeface="Trebuchet MS"/>
              </a:defRPr>
            </a:lvl2pPr>
            <a:lvl3pPr algn="l">
              <a:buFont typeface="Arial"/>
              <a:buChar char="•"/>
              <a:defRPr sz="1400">
                <a:solidFill>
                  <a:srgbClr val="254061"/>
                </a:solidFill>
                <a:latin typeface="Trebuchet MS"/>
                <a:cs typeface="Trebuchet MS"/>
              </a:defRPr>
            </a:lvl3pPr>
            <a:lvl4pPr algn="l">
              <a:buFont typeface="Arial"/>
              <a:buChar char="•"/>
              <a:defRPr sz="1200">
                <a:solidFill>
                  <a:srgbClr val="254061"/>
                </a:solidFill>
                <a:latin typeface="Trebuchet MS"/>
                <a:cs typeface="Trebuchet MS"/>
              </a:defRPr>
            </a:lvl4pPr>
            <a:lvl5pPr algn="l">
              <a:buFont typeface="Arial"/>
              <a:buChar char="•"/>
              <a:defRPr sz="1200">
                <a:solidFill>
                  <a:srgbClr val="254061"/>
                </a:solidFill>
                <a:latin typeface="Trebuchet MS"/>
                <a:cs typeface="Trebuchet MS"/>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044666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pic>
        <p:nvPicPr>
          <p:cNvPr id="4" name="Picture 2" descr="UR.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4435475" y="0"/>
            <a:ext cx="4708525" cy="1930400"/>
          </a:xfrm>
          <a:prstGeom prst="rect">
            <a:avLst/>
          </a:prstGeom>
          <a:noFill/>
          <a:ln w="9525">
            <a:noFill/>
            <a:miter lim="800000"/>
            <a:headEnd/>
            <a:tailEnd/>
          </a:ln>
        </p:spPr>
      </p:pic>
      <p:pic>
        <p:nvPicPr>
          <p:cNvPr id="7" name="Picture 3" descr="LL-small.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4832350"/>
            <a:ext cx="4129088" cy="2025650"/>
          </a:xfrm>
          <a:prstGeom prst="rect">
            <a:avLst/>
          </a:prstGeom>
          <a:noFill/>
          <a:ln w="9525">
            <a:noFill/>
            <a:miter lim="800000"/>
            <a:headEnd/>
            <a:tailEnd/>
          </a:ln>
        </p:spPr>
      </p:pic>
      <p:cxnSp>
        <p:nvCxnSpPr>
          <p:cNvPr id="8" name="Straight Connector 7"/>
          <p:cNvCxnSpPr/>
          <p:nvPr/>
        </p:nvCxnSpPr>
        <p:spPr>
          <a:xfrm rot="16200000" flipH="1">
            <a:off x="1479550" y="3517900"/>
            <a:ext cx="4597400" cy="0"/>
          </a:xfrm>
          <a:prstGeom prst="line">
            <a:avLst/>
          </a:prstGeom>
          <a:ln>
            <a:solidFill>
              <a:srgbClr val="E47D33"/>
            </a:solidFill>
          </a:ln>
          <a:effectLst/>
        </p:spPr>
        <p:style>
          <a:lnRef idx="2">
            <a:schemeClr val="accent1"/>
          </a:lnRef>
          <a:fillRef idx="0">
            <a:schemeClr val="accent1"/>
          </a:fillRef>
          <a:effectRef idx="1">
            <a:schemeClr val="accent1"/>
          </a:effectRef>
          <a:fontRef idx="minor">
            <a:schemeClr val="tx1"/>
          </a:fontRef>
        </p:style>
      </p:cxnSp>
      <p:sp>
        <p:nvSpPr>
          <p:cNvPr id="5" name="Title 1"/>
          <p:cNvSpPr>
            <a:spLocks noGrp="1"/>
          </p:cNvSpPr>
          <p:nvPr>
            <p:ph type="title"/>
          </p:nvPr>
        </p:nvSpPr>
        <p:spPr>
          <a:xfrm>
            <a:off x="381000" y="1290637"/>
            <a:ext cx="3244266" cy="4525962"/>
          </a:xfrm>
          <a:prstGeom prst="rect">
            <a:avLst/>
          </a:prstGeom>
        </p:spPr>
        <p:txBody>
          <a:bodyPr anchor="t">
            <a:normAutofit/>
          </a:bodyPr>
          <a:lstStyle>
            <a:lvl1pPr algn="r">
              <a:lnSpc>
                <a:spcPct val="80000"/>
              </a:lnSpc>
              <a:buFont typeface="Arial"/>
              <a:buNone/>
              <a:defRPr sz="3200" b="1" u="none" kern="700" spc="-50">
                <a:solidFill>
                  <a:srgbClr val="24366A"/>
                </a:solidFill>
                <a:latin typeface="Trebuchet MS" pitchFamily="34" charset="0"/>
                <a:cs typeface="Trebuchet MS" pitchFamily="34" charset="0"/>
              </a:defRPr>
            </a:lvl1pPr>
          </a:lstStyle>
          <a:p>
            <a:r>
              <a:rPr lang="en-US" smtClean="0"/>
              <a:t>Click to edit Master title style</a:t>
            </a:r>
            <a:endParaRPr lang="en-US" dirty="0"/>
          </a:p>
        </p:txBody>
      </p:sp>
      <p:sp>
        <p:nvSpPr>
          <p:cNvPr id="6" name="Content Placeholder 2"/>
          <p:cNvSpPr>
            <a:spLocks noGrp="1"/>
          </p:cNvSpPr>
          <p:nvPr>
            <p:ph idx="1"/>
          </p:nvPr>
        </p:nvSpPr>
        <p:spPr>
          <a:xfrm>
            <a:off x="3915364" y="1308100"/>
            <a:ext cx="4834936" cy="4525963"/>
          </a:xfrm>
          <a:prstGeom prst="rect">
            <a:avLst/>
          </a:prstGeom>
        </p:spPr>
        <p:txBody>
          <a:bodyPr anchor="t">
            <a:normAutofit/>
          </a:bodyPr>
          <a:lstStyle>
            <a:lvl1pPr marL="0" algn="l">
              <a:spcBef>
                <a:spcPts val="1800"/>
              </a:spcBef>
              <a:spcAft>
                <a:spcPts val="0"/>
              </a:spcAft>
              <a:buNone/>
              <a:defRPr sz="1800" b="1">
                <a:solidFill>
                  <a:srgbClr val="254061"/>
                </a:solidFill>
                <a:latin typeface="Trebuchet MS" pitchFamily="34" charset="0"/>
                <a:cs typeface="Helvetica"/>
              </a:defRPr>
            </a:lvl1pPr>
            <a:lvl2pPr marL="466344" indent="0" algn="l">
              <a:spcBef>
                <a:spcPts val="1200"/>
              </a:spcBef>
              <a:buNone/>
              <a:defRPr sz="1600">
                <a:solidFill>
                  <a:srgbClr val="254061"/>
                </a:solidFill>
                <a:latin typeface="Trebuchet MS" pitchFamily="34" charset="0"/>
                <a:cs typeface="Helvetica"/>
              </a:defRPr>
            </a:lvl2pPr>
            <a:lvl3pPr algn="l">
              <a:buNone/>
              <a:defRPr sz="1400">
                <a:solidFill>
                  <a:srgbClr val="254061"/>
                </a:solidFill>
                <a:latin typeface="Trebuchet MS" pitchFamily="34" charset="0"/>
                <a:cs typeface="Helvetica"/>
              </a:defRPr>
            </a:lvl3pPr>
            <a:lvl4pPr algn="l">
              <a:buNone/>
              <a:defRPr sz="1200">
                <a:solidFill>
                  <a:srgbClr val="254061"/>
                </a:solidFill>
                <a:latin typeface="Trebuchet MS" pitchFamily="34" charset="0"/>
                <a:cs typeface="Helvetica"/>
              </a:defRPr>
            </a:lvl4pPr>
            <a:lvl5pPr algn="l">
              <a:buNone/>
              <a:defRPr sz="1200">
                <a:solidFill>
                  <a:srgbClr val="254061"/>
                </a:solidFill>
                <a:latin typeface="Trebuchet MS" pitchFamily="34" charset="0"/>
                <a:cs typeface="Helvetica"/>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813076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4" name="Picture 3" descr="bg_yellow.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3657600" cy="6858000"/>
          </a:xfrm>
          <a:prstGeom prst="rect">
            <a:avLst/>
          </a:prstGeom>
          <a:effectLst>
            <a:outerShdw blurRad="228600" dist="38100" dir="2700000">
              <a:srgbClr val="000000">
                <a:alpha val="43000"/>
              </a:srgbClr>
            </a:outerShdw>
          </a:effectLst>
        </p:spPr>
      </p:pic>
      <p:pic>
        <p:nvPicPr>
          <p:cNvPr id="5" name="Picture 3" descr="UR.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435475" y="0"/>
            <a:ext cx="4708525" cy="1930400"/>
          </a:xfrm>
          <a:prstGeom prst="rect">
            <a:avLst/>
          </a:prstGeom>
          <a:noFill/>
          <a:ln w="9525">
            <a:noFill/>
            <a:miter lim="800000"/>
            <a:headEnd/>
            <a:tailEnd/>
          </a:ln>
        </p:spPr>
      </p:pic>
      <p:sp>
        <p:nvSpPr>
          <p:cNvPr id="12" name="Title 1"/>
          <p:cNvSpPr>
            <a:spLocks noGrp="1"/>
          </p:cNvSpPr>
          <p:nvPr>
            <p:ph type="title"/>
          </p:nvPr>
        </p:nvSpPr>
        <p:spPr>
          <a:xfrm>
            <a:off x="381000" y="1290637"/>
            <a:ext cx="3037240" cy="2532063"/>
          </a:xfrm>
          <a:prstGeom prst="rect">
            <a:avLst/>
          </a:prstGeom>
        </p:spPr>
        <p:txBody>
          <a:bodyPr anchor="t">
            <a:normAutofit/>
          </a:bodyPr>
          <a:lstStyle>
            <a:lvl1pPr algn="r">
              <a:lnSpc>
                <a:spcPct val="80000"/>
              </a:lnSpc>
              <a:buFont typeface="Arial"/>
              <a:buNone/>
              <a:defRPr sz="3200" b="1" u="none" kern="700" spc="-50">
                <a:solidFill>
                  <a:schemeClr val="bg1"/>
                </a:solidFill>
                <a:latin typeface="Trebuchet MS" pitchFamily="34" charset="0"/>
                <a:cs typeface="Trebuchet MS" pitchFamily="34" charset="0"/>
              </a:defRPr>
            </a:lvl1pPr>
          </a:lstStyle>
          <a:p>
            <a:r>
              <a:rPr lang="en-US" smtClean="0"/>
              <a:t>Click to edit Master title style</a:t>
            </a:r>
            <a:endParaRPr lang="en-US" dirty="0"/>
          </a:p>
        </p:txBody>
      </p:sp>
      <p:sp>
        <p:nvSpPr>
          <p:cNvPr id="13" name="Content Placeholder 2"/>
          <p:cNvSpPr>
            <a:spLocks noGrp="1"/>
          </p:cNvSpPr>
          <p:nvPr>
            <p:ph idx="1"/>
          </p:nvPr>
        </p:nvSpPr>
        <p:spPr>
          <a:xfrm>
            <a:off x="3915364" y="1308100"/>
            <a:ext cx="4834936" cy="4525963"/>
          </a:xfrm>
          <a:prstGeom prst="rect">
            <a:avLst/>
          </a:prstGeom>
        </p:spPr>
        <p:txBody>
          <a:bodyPr anchor="t">
            <a:normAutofit/>
          </a:bodyPr>
          <a:lstStyle>
            <a:lvl1pPr marL="0" algn="l">
              <a:spcBef>
                <a:spcPts val="1800"/>
              </a:spcBef>
              <a:spcAft>
                <a:spcPts val="0"/>
              </a:spcAft>
              <a:buNone/>
              <a:defRPr sz="1800" b="1">
                <a:solidFill>
                  <a:srgbClr val="254061"/>
                </a:solidFill>
                <a:latin typeface="Trebuchet MS" pitchFamily="34" charset="0"/>
                <a:cs typeface="Helvetica"/>
              </a:defRPr>
            </a:lvl1pPr>
            <a:lvl2pPr marL="466344" indent="0" algn="l">
              <a:spcBef>
                <a:spcPts val="1200"/>
              </a:spcBef>
              <a:buNone/>
              <a:defRPr sz="1600">
                <a:solidFill>
                  <a:srgbClr val="254061"/>
                </a:solidFill>
                <a:latin typeface="Trebuchet MS" pitchFamily="34" charset="0"/>
                <a:cs typeface="Helvetica"/>
              </a:defRPr>
            </a:lvl2pPr>
            <a:lvl3pPr algn="l">
              <a:buNone/>
              <a:defRPr sz="1400">
                <a:solidFill>
                  <a:srgbClr val="254061"/>
                </a:solidFill>
                <a:latin typeface="Trebuchet MS" pitchFamily="34" charset="0"/>
                <a:cs typeface="Helvetica"/>
              </a:defRPr>
            </a:lvl3pPr>
            <a:lvl4pPr algn="l">
              <a:buNone/>
              <a:defRPr sz="1200">
                <a:solidFill>
                  <a:srgbClr val="254061"/>
                </a:solidFill>
                <a:latin typeface="Trebuchet MS" pitchFamily="34" charset="0"/>
                <a:cs typeface="Helvetica"/>
              </a:defRPr>
            </a:lvl4pPr>
            <a:lvl5pPr algn="l">
              <a:buNone/>
              <a:defRPr sz="1200">
                <a:solidFill>
                  <a:srgbClr val="254061"/>
                </a:solidFill>
                <a:latin typeface="Trebuchet MS" pitchFamily="34" charset="0"/>
                <a:cs typeface="Helvetica"/>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321045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pic>
        <p:nvPicPr>
          <p:cNvPr id="6" name="Picture 5" descr="bg_yellow.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3657600" cy="6858000"/>
          </a:xfrm>
          <a:prstGeom prst="rect">
            <a:avLst/>
          </a:prstGeom>
          <a:effectLst>
            <a:outerShdw blurRad="228600" dist="38100" dir="2700000">
              <a:srgbClr val="000000">
                <a:alpha val="43000"/>
              </a:srgbClr>
            </a:outerShdw>
          </a:effectLst>
        </p:spPr>
      </p:pic>
      <p:pic>
        <p:nvPicPr>
          <p:cNvPr id="7" name="Picture 3" descr="UR.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435475" y="0"/>
            <a:ext cx="4708525" cy="1930400"/>
          </a:xfrm>
          <a:prstGeom prst="rect">
            <a:avLst/>
          </a:prstGeom>
          <a:noFill/>
          <a:ln w="9525">
            <a:noFill/>
            <a:miter lim="800000"/>
            <a:headEnd/>
            <a:tailEnd/>
          </a:ln>
        </p:spPr>
      </p:pic>
      <p:sp>
        <p:nvSpPr>
          <p:cNvPr id="4" name="Title 1"/>
          <p:cNvSpPr>
            <a:spLocks noGrp="1"/>
          </p:cNvSpPr>
          <p:nvPr>
            <p:ph type="title"/>
          </p:nvPr>
        </p:nvSpPr>
        <p:spPr>
          <a:xfrm>
            <a:off x="381000" y="1290637"/>
            <a:ext cx="3037240" cy="2532063"/>
          </a:xfrm>
          <a:prstGeom prst="rect">
            <a:avLst/>
          </a:prstGeom>
        </p:spPr>
        <p:txBody>
          <a:bodyPr anchor="t">
            <a:normAutofit/>
          </a:bodyPr>
          <a:lstStyle>
            <a:lvl1pPr algn="r">
              <a:lnSpc>
                <a:spcPct val="80000"/>
              </a:lnSpc>
              <a:buFont typeface="Arial"/>
              <a:buNone/>
              <a:defRPr sz="3200" b="1" u="none" kern="700" spc="-50">
                <a:solidFill>
                  <a:schemeClr val="bg1"/>
                </a:solidFill>
                <a:latin typeface="Trebuchet MS" pitchFamily="34" charset="0"/>
                <a:cs typeface="Trebuchet MS" pitchFamily="34" charset="0"/>
              </a:defRPr>
            </a:lvl1pPr>
          </a:lstStyle>
          <a:p>
            <a:r>
              <a:rPr lang="en-US" smtClean="0"/>
              <a:t>Click to edit Master title style</a:t>
            </a:r>
            <a:endParaRPr lang="en-US" dirty="0"/>
          </a:p>
        </p:txBody>
      </p:sp>
      <p:sp>
        <p:nvSpPr>
          <p:cNvPr id="5" name="Content Placeholder 2"/>
          <p:cNvSpPr>
            <a:spLocks noGrp="1"/>
          </p:cNvSpPr>
          <p:nvPr>
            <p:ph idx="1"/>
          </p:nvPr>
        </p:nvSpPr>
        <p:spPr>
          <a:xfrm>
            <a:off x="3915364" y="1308100"/>
            <a:ext cx="4834936" cy="4525963"/>
          </a:xfrm>
          <a:prstGeom prst="rect">
            <a:avLst/>
          </a:prstGeom>
        </p:spPr>
        <p:txBody>
          <a:bodyPr anchor="t">
            <a:normAutofit/>
          </a:bodyPr>
          <a:lstStyle>
            <a:lvl1pPr marL="0" algn="l">
              <a:spcBef>
                <a:spcPts val="1800"/>
              </a:spcBef>
              <a:spcAft>
                <a:spcPts val="0"/>
              </a:spcAft>
              <a:buNone/>
              <a:defRPr sz="1800" b="1">
                <a:solidFill>
                  <a:srgbClr val="254061"/>
                </a:solidFill>
                <a:latin typeface="Trebuchet MS" pitchFamily="34" charset="0"/>
                <a:cs typeface="Helvetica"/>
              </a:defRPr>
            </a:lvl1pPr>
            <a:lvl2pPr marL="466344" indent="0" algn="l">
              <a:spcBef>
                <a:spcPts val="1200"/>
              </a:spcBef>
              <a:buNone/>
              <a:defRPr sz="1600">
                <a:solidFill>
                  <a:srgbClr val="254061"/>
                </a:solidFill>
                <a:latin typeface="Trebuchet MS" pitchFamily="34" charset="0"/>
                <a:cs typeface="Helvetica"/>
              </a:defRPr>
            </a:lvl2pPr>
            <a:lvl3pPr algn="l">
              <a:buNone/>
              <a:defRPr sz="1400">
                <a:solidFill>
                  <a:srgbClr val="254061"/>
                </a:solidFill>
                <a:latin typeface="Trebuchet MS" pitchFamily="34" charset="0"/>
                <a:cs typeface="Helvetica"/>
              </a:defRPr>
            </a:lvl3pPr>
            <a:lvl4pPr algn="l">
              <a:buNone/>
              <a:defRPr sz="1200">
                <a:solidFill>
                  <a:srgbClr val="254061"/>
                </a:solidFill>
                <a:latin typeface="Trebuchet MS" pitchFamily="34" charset="0"/>
                <a:cs typeface="Helvetica"/>
              </a:defRPr>
            </a:lvl4pPr>
            <a:lvl5pPr algn="l">
              <a:buNone/>
              <a:defRPr sz="1200">
                <a:solidFill>
                  <a:srgbClr val="254061"/>
                </a:solidFill>
                <a:latin typeface="Trebuchet MS" pitchFamily="34" charset="0"/>
                <a:cs typeface="Helvetica"/>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393822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pic>
        <p:nvPicPr>
          <p:cNvPr id="4" name="Picture 1" descr="UR.png"/>
          <p:cNvPicPr>
            <a:picLocks noChangeAspect="1"/>
          </p:cNvPicPr>
          <p:nvPr/>
        </p:nvPicPr>
        <p:blipFill>
          <a:blip r:embed="rId2" cstate="print"/>
          <a:srcRect/>
          <a:stretch>
            <a:fillRect/>
          </a:stretch>
        </p:blipFill>
        <p:spPr bwMode="auto">
          <a:xfrm>
            <a:off x="4435475" y="0"/>
            <a:ext cx="4708525" cy="1930400"/>
          </a:xfrm>
          <a:prstGeom prst="rect">
            <a:avLst/>
          </a:prstGeom>
          <a:noFill/>
          <a:ln w="9525">
            <a:noFill/>
            <a:miter lim="800000"/>
            <a:headEnd/>
            <a:tailEnd/>
          </a:ln>
        </p:spPr>
      </p:pic>
      <p:cxnSp>
        <p:nvCxnSpPr>
          <p:cNvPr id="5" name="Straight Connector 4"/>
          <p:cNvCxnSpPr/>
          <p:nvPr/>
        </p:nvCxnSpPr>
        <p:spPr>
          <a:xfrm rot="10800000" flipV="1">
            <a:off x="457200" y="1431925"/>
            <a:ext cx="8305800" cy="15875"/>
          </a:xfrm>
          <a:prstGeom prst="line">
            <a:avLst/>
          </a:prstGeom>
          <a:ln>
            <a:solidFill>
              <a:srgbClr val="E47D33"/>
            </a:solidFill>
          </a:ln>
          <a:effectLst/>
        </p:spPr>
        <p:style>
          <a:lnRef idx="2">
            <a:schemeClr val="accent1"/>
          </a:lnRef>
          <a:fillRef idx="0">
            <a:schemeClr val="accent1"/>
          </a:fillRef>
          <a:effectRef idx="1">
            <a:schemeClr val="accent1"/>
          </a:effectRef>
          <a:fontRef idx="minor">
            <a:schemeClr val="tx1"/>
          </a:fontRef>
        </p:style>
      </p:cxnSp>
      <p:sp>
        <p:nvSpPr>
          <p:cNvPr id="9" name="Title 1"/>
          <p:cNvSpPr>
            <a:spLocks noGrp="1"/>
          </p:cNvSpPr>
          <p:nvPr>
            <p:ph type="title"/>
          </p:nvPr>
        </p:nvSpPr>
        <p:spPr>
          <a:xfrm>
            <a:off x="457200" y="218112"/>
            <a:ext cx="7162800" cy="1143000"/>
          </a:xfrm>
          <a:prstGeom prst="rect">
            <a:avLst/>
          </a:prstGeom>
        </p:spPr>
        <p:txBody>
          <a:bodyPr anchor="b" anchorCtr="0">
            <a:normAutofit/>
          </a:bodyPr>
          <a:lstStyle>
            <a:lvl1pPr algn="l">
              <a:lnSpc>
                <a:spcPct val="80000"/>
              </a:lnSpc>
              <a:buFont typeface="Arial"/>
              <a:buNone/>
              <a:defRPr sz="3600" b="1" i="0" u="none" kern="700" spc="-50">
                <a:solidFill>
                  <a:srgbClr val="24366A"/>
                </a:solidFill>
                <a:latin typeface="Trebuchet MS"/>
                <a:cs typeface="Trebuchet MS"/>
              </a:defRPr>
            </a:lvl1pPr>
          </a:lstStyle>
          <a:p>
            <a:r>
              <a:rPr lang="en-US" smtClean="0"/>
              <a:t>Click to edit Master title style</a:t>
            </a:r>
            <a:endParaRPr lang="en-US" dirty="0"/>
          </a:p>
        </p:txBody>
      </p:sp>
      <p:sp>
        <p:nvSpPr>
          <p:cNvPr id="12" name="Content Placeholder 2"/>
          <p:cNvSpPr>
            <a:spLocks noGrp="1"/>
          </p:cNvSpPr>
          <p:nvPr>
            <p:ph idx="1"/>
          </p:nvPr>
        </p:nvSpPr>
        <p:spPr>
          <a:xfrm>
            <a:off x="457200" y="1676401"/>
            <a:ext cx="8229600" cy="4343400"/>
          </a:xfrm>
          <a:prstGeom prst="rect">
            <a:avLst/>
          </a:prstGeom>
        </p:spPr>
        <p:txBody>
          <a:bodyPr anchor="t">
            <a:normAutofit/>
          </a:bodyPr>
          <a:lstStyle>
            <a:lvl1pPr marL="0" algn="l">
              <a:spcBef>
                <a:spcPts val="1800"/>
              </a:spcBef>
              <a:spcAft>
                <a:spcPts val="0"/>
              </a:spcAft>
              <a:buNone/>
              <a:defRPr sz="1800" b="1">
                <a:solidFill>
                  <a:srgbClr val="254061"/>
                </a:solidFill>
                <a:latin typeface="Trebuchet MS"/>
                <a:cs typeface="Trebuchet MS"/>
              </a:defRPr>
            </a:lvl1pPr>
            <a:lvl2pPr algn="l">
              <a:buFont typeface="Arial"/>
              <a:buChar char="•"/>
              <a:defRPr sz="1600">
                <a:solidFill>
                  <a:srgbClr val="254061"/>
                </a:solidFill>
                <a:latin typeface="Trebuchet MS"/>
                <a:cs typeface="Trebuchet MS"/>
              </a:defRPr>
            </a:lvl2pPr>
            <a:lvl3pPr algn="l">
              <a:buFont typeface="Arial"/>
              <a:buChar char="•"/>
              <a:defRPr sz="1400">
                <a:solidFill>
                  <a:srgbClr val="254061"/>
                </a:solidFill>
                <a:latin typeface="Trebuchet MS"/>
                <a:cs typeface="Trebuchet MS"/>
              </a:defRPr>
            </a:lvl3pPr>
            <a:lvl4pPr algn="l">
              <a:buFont typeface="Arial"/>
              <a:buChar char="•"/>
              <a:defRPr sz="1200">
                <a:solidFill>
                  <a:srgbClr val="254061"/>
                </a:solidFill>
                <a:latin typeface="Trebuchet MS"/>
                <a:cs typeface="Trebuchet MS"/>
              </a:defRPr>
            </a:lvl4pPr>
            <a:lvl5pPr algn="l">
              <a:buFont typeface="Arial"/>
              <a:buChar char="•"/>
              <a:defRPr sz="1200">
                <a:solidFill>
                  <a:srgbClr val="254061"/>
                </a:solidFill>
                <a:latin typeface="Trebuchet MS"/>
                <a:cs typeface="Trebuchet MS"/>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2_Title Slide">
    <p:spTree>
      <p:nvGrpSpPr>
        <p:cNvPr id="1" name=""/>
        <p:cNvGrpSpPr/>
        <p:nvPr/>
      </p:nvGrpSpPr>
      <p:grpSpPr>
        <a:xfrm>
          <a:off x="0" y="0"/>
          <a:ext cx="0" cy="0"/>
          <a:chOff x="0" y="0"/>
          <a:chExt cx="0" cy="0"/>
        </a:xfrm>
      </p:grpSpPr>
      <p:pic>
        <p:nvPicPr>
          <p:cNvPr id="6" name="Picture 5" descr="bg_yellow.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3657600" cy="6858000"/>
          </a:xfrm>
          <a:prstGeom prst="rect">
            <a:avLst/>
          </a:prstGeom>
          <a:effectLst>
            <a:outerShdw blurRad="228600" dist="38100" dir="2700000">
              <a:srgbClr val="000000">
                <a:alpha val="43000"/>
              </a:srgbClr>
            </a:outerShdw>
          </a:effectLst>
        </p:spPr>
      </p:pic>
      <p:pic>
        <p:nvPicPr>
          <p:cNvPr id="7" name="Picture 3" descr="UR.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435475" y="0"/>
            <a:ext cx="4708525" cy="1930400"/>
          </a:xfrm>
          <a:prstGeom prst="rect">
            <a:avLst/>
          </a:prstGeom>
          <a:noFill/>
          <a:ln w="9525">
            <a:noFill/>
            <a:miter lim="800000"/>
            <a:headEnd/>
            <a:tailEnd/>
          </a:ln>
        </p:spPr>
      </p:pic>
      <p:sp>
        <p:nvSpPr>
          <p:cNvPr id="4" name="Title 1"/>
          <p:cNvSpPr>
            <a:spLocks noGrp="1"/>
          </p:cNvSpPr>
          <p:nvPr>
            <p:ph type="title"/>
          </p:nvPr>
        </p:nvSpPr>
        <p:spPr>
          <a:xfrm>
            <a:off x="381000" y="1290637"/>
            <a:ext cx="3037240" cy="2532063"/>
          </a:xfrm>
          <a:prstGeom prst="rect">
            <a:avLst/>
          </a:prstGeom>
        </p:spPr>
        <p:txBody>
          <a:bodyPr anchor="t">
            <a:normAutofit/>
          </a:bodyPr>
          <a:lstStyle>
            <a:lvl1pPr algn="r">
              <a:lnSpc>
                <a:spcPct val="80000"/>
              </a:lnSpc>
              <a:buFont typeface="Arial"/>
              <a:buNone/>
              <a:defRPr sz="3200" b="1" u="none" kern="700" spc="-50">
                <a:solidFill>
                  <a:schemeClr val="bg1"/>
                </a:solidFill>
                <a:latin typeface="Trebuchet MS" pitchFamily="34" charset="0"/>
                <a:cs typeface="Trebuchet MS" pitchFamily="34" charset="0"/>
              </a:defRPr>
            </a:lvl1pPr>
          </a:lstStyle>
          <a:p>
            <a:r>
              <a:rPr lang="en-US" smtClean="0"/>
              <a:t>Click to edit Master title style</a:t>
            </a:r>
            <a:endParaRPr lang="en-US" dirty="0"/>
          </a:p>
        </p:txBody>
      </p:sp>
      <p:sp>
        <p:nvSpPr>
          <p:cNvPr id="5" name="Content Placeholder 2"/>
          <p:cNvSpPr>
            <a:spLocks noGrp="1"/>
          </p:cNvSpPr>
          <p:nvPr>
            <p:ph idx="1"/>
          </p:nvPr>
        </p:nvSpPr>
        <p:spPr>
          <a:xfrm>
            <a:off x="3915364" y="1308100"/>
            <a:ext cx="4834936" cy="4525963"/>
          </a:xfrm>
          <a:prstGeom prst="rect">
            <a:avLst/>
          </a:prstGeom>
        </p:spPr>
        <p:txBody>
          <a:bodyPr anchor="t">
            <a:normAutofit/>
          </a:bodyPr>
          <a:lstStyle>
            <a:lvl1pPr marL="0" algn="l">
              <a:spcBef>
                <a:spcPts val="1800"/>
              </a:spcBef>
              <a:spcAft>
                <a:spcPts val="0"/>
              </a:spcAft>
              <a:buNone/>
              <a:defRPr sz="1800" b="1">
                <a:solidFill>
                  <a:srgbClr val="254061"/>
                </a:solidFill>
                <a:latin typeface="Trebuchet MS" pitchFamily="34" charset="0"/>
                <a:cs typeface="Helvetica"/>
              </a:defRPr>
            </a:lvl1pPr>
            <a:lvl2pPr marL="466344" indent="0" algn="l">
              <a:spcBef>
                <a:spcPts val="1200"/>
              </a:spcBef>
              <a:buNone/>
              <a:defRPr sz="1600">
                <a:solidFill>
                  <a:srgbClr val="254061"/>
                </a:solidFill>
                <a:latin typeface="Trebuchet MS" pitchFamily="34" charset="0"/>
                <a:cs typeface="Helvetica"/>
              </a:defRPr>
            </a:lvl2pPr>
            <a:lvl3pPr algn="l">
              <a:buNone/>
              <a:defRPr sz="1400">
                <a:solidFill>
                  <a:srgbClr val="254061"/>
                </a:solidFill>
                <a:latin typeface="Trebuchet MS" pitchFamily="34" charset="0"/>
                <a:cs typeface="Helvetica"/>
              </a:defRPr>
            </a:lvl3pPr>
            <a:lvl4pPr algn="l">
              <a:buNone/>
              <a:defRPr sz="1200">
                <a:solidFill>
                  <a:srgbClr val="254061"/>
                </a:solidFill>
                <a:latin typeface="Trebuchet MS" pitchFamily="34" charset="0"/>
                <a:cs typeface="Helvetica"/>
              </a:defRPr>
            </a:lvl4pPr>
            <a:lvl5pPr algn="l">
              <a:buNone/>
              <a:defRPr sz="1200">
                <a:solidFill>
                  <a:srgbClr val="254061"/>
                </a:solidFill>
                <a:latin typeface="Trebuchet MS" pitchFamily="34" charset="0"/>
                <a:cs typeface="Helvetica"/>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912408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3_Custom Layout">
    <p:spTree>
      <p:nvGrpSpPr>
        <p:cNvPr id="1" name=""/>
        <p:cNvGrpSpPr/>
        <p:nvPr/>
      </p:nvGrpSpPr>
      <p:grpSpPr>
        <a:xfrm>
          <a:off x="0" y="0"/>
          <a:ext cx="0" cy="0"/>
          <a:chOff x="0" y="0"/>
          <a:chExt cx="0" cy="0"/>
        </a:xfrm>
      </p:grpSpPr>
      <p:pic>
        <p:nvPicPr>
          <p:cNvPr id="4" name="Picture 2" descr="UR.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4435475" y="0"/>
            <a:ext cx="4708525" cy="1930400"/>
          </a:xfrm>
          <a:prstGeom prst="rect">
            <a:avLst/>
          </a:prstGeom>
          <a:noFill/>
          <a:ln w="9525">
            <a:noFill/>
            <a:miter lim="800000"/>
            <a:headEnd/>
            <a:tailEnd/>
          </a:ln>
        </p:spPr>
      </p:pic>
      <p:cxnSp>
        <p:nvCxnSpPr>
          <p:cNvPr id="5" name="Straight Connector 4"/>
          <p:cNvCxnSpPr/>
          <p:nvPr/>
        </p:nvCxnSpPr>
        <p:spPr>
          <a:xfrm>
            <a:off x="3914775" y="2322513"/>
            <a:ext cx="4835525" cy="1587"/>
          </a:xfrm>
          <a:prstGeom prst="line">
            <a:avLst/>
          </a:prstGeom>
          <a:ln>
            <a:solidFill>
              <a:srgbClr val="E17D36"/>
            </a:solidFill>
          </a:ln>
          <a:effectLst/>
        </p:spPr>
        <p:style>
          <a:lnRef idx="2">
            <a:schemeClr val="accent1"/>
          </a:lnRef>
          <a:fillRef idx="0">
            <a:schemeClr val="accent1"/>
          </a:fillRef>
          <a:effectRef idx="1">
            <a:schemeClr val="accent1"/>
          </a:effectRef>
          <a:fontRef idx="minor">
            <a:schemeClr val="tx1"/>
          </a:fontRef>
        </p:style>
      </p:cxnSp>
      <p:pic>
        <p:nvPicPr>
          <p:cNvPr id="6" name="Picture 4" descr="LL-small.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4832350"/>
            <a:ext cx="4129088" cy="2025650"/>
          </a:xfrm>
          <a:prstGeom prst="rect">
            <a:avLst/>
          </a:prstGeom>
          <a:noFill/>
          <a:ln w="9525">
            <a:noFill/>
            <a:miter lim="800000"/>
            <a:headEnd/>
            <a:tailEnd/>
          </a:ln>
        </p:spPr>
      </p:pic>
      <p:sp>
        <p:nvSpPr>
          <p:cNvPr id="10" name="Title 1"/>
          <p:cNvSpPr>
            <a:spLocks noGrp="1"/>
          </p:cNvSpPr>
          <p:nvPr>
            <p:ph type="title"/>
          </p:nvPr>
        </p:nvSpPr>
        <p:spPr>
          <a:xfrm>
            <a:off x="3915364" y="546101"/>
            <a:ext cx="4834936" cy="1714500"/>
          </a:xfrm>
          <a:prstGeom prst="rect">
            <a:avLst/>
          </a:prstGeom>
        </p:spPr>
        <p:txBody>
          <a:bodyPr anchor="b">
            <a:normAutofit/>
          </a:bodyPr>
          <a:lstStyle>
            <a:lvl1pPr algn="l">
              <a:lnSpc>
                <a:spcPct val="80000"/>
              </a:lnSpc>
              <a:buFont typeface="Arial"/>
              <a:buNone/>
              <a:defRPr sz="3200" b="1" u="none" kern="700" spc="-50">
                <a:solidFill>
                  <a:srgbClr val="24366A"/>
                </a:solidFill>
                <a:latin typeface="Trebuchet MS" pitchFamily="34" charset="0"/>
                <a:cs typeface="Trebuchet MS" pitchFamily="34" charset="0"/>
              </a:defRPr>
            </a:lvl1pPr>
          </a:lstStyle>
          <a:p>
            <a:r>
              <a:rPr lang="en-US" smtClean="0"/>
              <a:t>Click to edit Master title style</a:t>
            </a:r>
            <a:endParaRPr lang="en-US" dirty="0"/>
          </a:p>
        </p:txBody>
      </p:sp>
      <p:sp>
        <p:nvSpPr>
          <p:cNvPr id="11" name="Content Placeholder 2"/>
          <p:cNvSpPr>
            <a:spLocks noGrp="1"/>
          </p:cNvSpPr>
          <p:nvPr>
            <p:ph idx="1"/>
          </p:nvPr>
        </p:nvSpPr>
        <p:spPr>
          <a:xfrm>
            <a:off x="3915364" y="2552700"/>
            <a:ext cx="4834936" cy="4051300"/>
          </a:xfrm>
          <a:prstGeom prst="rect">
            <a:avLst/>
          </a:prstGeom>
        </p:spPr>
        <p:txBody>
          <a:bodyPr anchor="t">
            <a:normAutofit/>
          </a:bodyPr>
          <a:lstStyle>
            <a:lvl1pPr marL="0" algn="l">
              <a:spcBef>
                <a:spcPts val="1800"/>
              </a:spcBef>
              <a:spcAft>
                <a:spcPts val="0"/>
              </a:spcAft>
              <a:buNone/>
              <a:defRPr sz="1800" b="1">
                <a:solidFill>
                  <a:srgbClr val="254061"/>
                </a:solidFill>
                <a:latin typeface="Trebuchet MS" pitchFamily="34" charset="0"/>
                <a:cs typeface="Helvetica"/>
              </a:defRPr>
            </a:lvl1pPr>
            <a:lvl2pPr marL="466344" indent="0" algn="l">
              <a:spcBef>
                <a:spcPts val="1200"/>
              </a:spcBef>
              <a:buNone/>
              <a:defRPr sz="1600">
                <a:solidFill>
                  <a:srgbClr val="254061"/>
                </a:solidFill>
                <a:latin typeface="Trebuchet MS" pitchFamily="34" charset="0"/>
                <a:cs typeface="Helvetica"/>
              </a:defRPr>
            </a:lvl2pPr>
            <a:lvl3pPr algn="l">
              <a:buNone/>
              <a:defRPr sz="1400">
                <a:solidFill>
                  <a:srgbClr val="254061"/>
                </a:solidFill>
                <a:latin typeface="Trebuchet MS" pitchFamily="34" charset="0"/>
                <a:cs typeface="Helvetica"/>
              </a:defRPr>
            </a:lvl3pPr>
            <a:lvl4pPr algn="l">
              <a:buNone/>
              <a:defRPr sz="1200">
                <a:solidFill>
                  <a:srgbClr val="254061"/>
                </a:solidFill>
                <a:latin typeface="Trebuchet MS" pitchFamily="34" charset="0"/>
                <a:cs typeface="Helvetica"/>
              </a:defRPr>
            </a:lvl4pPr>
            <a:lvl5pPr algn="l">
              <a:buNone/>
              <a:defRPr sz="1200">
                <a:solidFill>
                  <a:srgbClr val="254061"/>
                </a:solidFill>
                <a:latin typeface="Trebuchet MS" pitchFamily="34" charset="0"/>
                <a:cs typeface="Helvetica"/>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256840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4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446037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cxnSp>
        <p:nvCxnSpPr>
          <p:cNvPr id="5" name="Straight Connector 4"/>
          <p:cNvCxnSpPr/>
          <p:nvPr/>
        </p:nvCxnSpPr>
        <p:spPr>
          <a:xfrm rot="10800000" flipV="1">
            <a:off x="457200" y="1431925"/>
            <a:ext cx="8305800" cy="15875"/>
          </a:xfrm>
          <a:prstGeom prst="line">
            <a:avLst/>
          </a:prstGeom>
          <a:ln>
            <a:solidFill>
              <a:srgbClr val="E47D33"/>
            </a:solidFill>
          </a:ln>
          <a:effectLst/>
        </p:spPr>
        <p:style>
          <a:lnRef idx="2">
            <a:schemeClr val="accent1"/>
          </a:lnRef>
          <a:fillRef idx="0">
            <a:schemeClr val="accent1"/>
          </a:fillRef>
          <a:effectRef idx="1">
            <a:schemeClr val="accent1"/>
          </a:effectRef>
          <a:fontRef idx="minor">
            <a:schemeClr val="tx1"/>
          </a:fontRef>
        </p:style>
      </p:cxnSp>
      <p:pic>
        <p:nvPicPr>
          <p:cNvPr id="6" name="Picture 2" descr="C:\Users\Hpalfrey\Desktop\CPI Logo.jpg"/>
          <p:cNvPicPr>
            <a:picLocks noChangeAspect="1" noChangeArrowheads="1"/>
          </p:cNvPicPr>
          <p:nvPr userDrawn="1"/>
        </p:nvPicPr>
        <p:blipFill>
          <a:blip r:embed="rId2" cstate="print"/>
          <a:srcRect/>
          <a:stretch>
            <a:fillRect/>
          </a:stretch>
        </p:blipFill>
        <p:spPr bwMode="auto">
          <a:xfrm>
            <a:off x="6319838" y="6119813"/>
            <a:ext cx="2600325" cy="573087"/>
          </a:xfrm>
          <a:prstGeom prst="rect">
            <a:avLst/>
          </a:prstGeom>
          <a:noFill/>
          <a:ln w="9525">
            <a:noFill/>
            <a:miter lim="800000"/>
            <a:headEnd/>
            <a:tailEnd/>
          </a:ln>
        </p:spPr>
      </p:pic>
      <p:sp>
        <p:nvSpPr>
          <p:cNvPr id="3" name="Title 1"/>
          <p:cNvSpPr>
            <a:spLocks noGrp="1"/>
          </p:cNvSpPr>
          <p:nvPr>
            <p:ph type="title"/>
          </p:nvPr>
        </p:nvSpPr>
        <p:spPr>
          <a:xfrm>
            <a:off x="457200" y="218112"/>
            <a:ext cx="7162800" cy="1143000"/>
          </a:xfrm>
          <a:prstGeom prst="rect">
            <a:avLst/>
          </a:prstGeom>
        </p:spPr>
        <p:txBody>
          <a:bodyPr anchor="b" anchorCtr="0">
            <a:normAutofit/>
          </a:bodyPr>
          <a:lstStyle>
            <a:lvl1pPr algn="l">
              <a:lnSpc>
                <a:spcPct val="80000"/>
              </a:lnSpc>
              <a:buFont typeface="Arial"/>
              <a:buNone/>
              <a:defRPr sz="3600" b="1" i="0" u="none" kern="700" spc="-50">
                <a:solidFill>
                  <a:srgbClr val="24366A"/>
                </a:solidFill>
                <a:latin typeface="Trebuchet MS"/>
                <a:cs typeface="Trebuchet MS"/>
              </a:defRPr>
            </a:lvl1pPr>
          </a:lstStyle>
          <a:p>
            <a:r>
              <a:rPr lang="en-US" smtClean="0"/>
              <a:t>Click to edit Master title style</a:t>
            </a:r>
            <a:endParaRPr lang="en-US" dirty="0"/>
          </a:p>
        </p:txBody>
      </p:sp>
      <p:sp>
        <p:nvSpPr>
          <p:cNvPr id="4" name="Content Placeholder 2"/>
          <p:cNvSpPr>
            <a:spLocks noGrp="1"/>
          </p:cNvSpPr>
          <p:nvPr>
            <p:ph idx="1"/>
          </p:nvPr>
        </p:nvSpPr>
        <p:spPr>
          <a:xfrm>
            <a:off x="457200" y="1676401"/>
            <a:ext cx="8229600" cy="4343400"/>
          </a:xfrm>
          <a:prstGeom prst="rect">
            <a:avLst/>
          </a:prstGeom>
        </p:spPr>
        <p:txBody>
          <a:bodyPr anchor="t">
            <a:normAutofit/>
          </a:bodyPr>
          <a:lstStyle>
            <a:lvl1pPr marL="0" algn="l">
              <a:spcBef>
                <a:spcPts val="1800"/>
              </a:spcBef>
              <a:spcAft>
                <a:spcPts val="0"/>
              </a:spcAft>
              <a:buNone/>
              <a:defRPr sz="1800" b="1">
                <a:solidFill>
                  <a:srgbClr val="254061"/>
                </a:solidFill>
                <a:latin typeface="Trebuchet MS"/>
                <a:cs typeface="Trebuchet MS"/>
              </a:defRPr>
            </a:lvl1pPr>
            <a:lvl2pPr algn="l">
              <a:buFont typeface="Arial"/>
              <a:buChar char="•"/>
              <a:defRPr sz="1600">
                <a:solidFill>
                  <a:srgbClr val="254061"/>
                </a:solidFill>
                <a:latin typeface="Trebuchet MS"/>
                <a:cs typeface="Trebuchet MS"/>
              </a:defRPr>
            </a:lvl2pPr>
            <a:lvl3pPr algn="l">
              <a:buFont typeface="Arial"/>
              <a:buChar char="•"/>
              <a:defRPr sz="1400">
                <a:solidFill>
                  <a:srgbClr val="254061"/>
                </a:solidFill>
                <a:latin typeface="Trebuchet MS"/>
                <a:cs typeface="Trebuchet MS"/>
              </a:defRPr>
            </a:lvl3pPr>
            <a:lvl4pPr algn="l">
              <a:buFont typeface="Arial"/>
              <a:buChar char="•"/>
              <a:defRPr sz="1200">
                <a:solidFill>
                  <a:srgbClr val="254061"/>
                </a:solidFill>
                <a:latin typeface="Trebuchet MS"/>
                <a:cs typeface="Trebuchet MS"/>
              </a:defRPr>
            </a:lvl4pPr>
            <a:lvl5pPr algn="l">
              <a:buFont typeface="Arial"/>
              <a:buChar char="•"/>
              <a:defRPr sz="1200">
                <a:solidFill>
                  <a:srgbClr val="254061"/>
                </a:solidFill>
                <a:latin typeface="Trebuchet MS"/>
                <a:cs typeface="Trebuchet MS"/>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pic>
        <p:nvPicPr>
          <p:cNvPr id="4" name="Picture 1" descr="UR.png"/>
          <p:cNvPicPr>
            <a:picLocks noChangeAspect="1"/>
          </p:cNvPicPr>
          <p:nvPr/>
        </p:nvPicPr>
        <p:blipFill>
          <a:blip r:embed="rId2" cstate="print"/>
          <a:srcRect/>
          <a:stretch>
            <a:fillRect/>
          </a:stretch>
        </p:blipFill>
        <p:spPr bwMode="auto">
          <a:xfrm>
            <a:off x="4435475" y="0"/>
            <a:ext cx="4708525" cy="1930400"/>
          </a:xfrm>
          <a:prstGeom prst="rect">
            <a:avLst/>
          </a:prstGeom>
          <a:noFill/>
          <a:ln w="9525">
            <a:noFill/>
            <a:miter lim="800000"/>
            <a:headEnd/>
            <a:tailEnd/>
          </a:ln>
        </p:spPr>
      </p:pic>
      <p:pic>
        <p:nvPicPr>
          <p:cNvPr id="7" name="Picture 2" descr="LL-small.png"/>
          <p:cNvPicPr>
            <a:picLocks noChangeAspect="1"/>
          </p:cNvPicPr>
          <p:nvPr/>
        </p:nvPicPr>
        <p:blipFill>
          <a:blip r:embed="rId3" cstate="print"/>
          <a:srcRect/>
          <a:stretch>
            <a:fillRect/>
          </a:stretch>
        </p:blipFill>
        <p:spPr bwMode="auto">
          <a:xfrm>
            <a:off x="0" y="4832350"/>
            <a:ext cx="4129088" cy="2025650"/>
          </a:xfrm>
          <a:prstGeom prst="rect">
            <a:avLst/>
          </a:prstGeom>
          <a:noFill/>
          <a:ln w="9525">
            <a:noFill/>
            <a:miter lim="800000"/>
            <a:headEnd/>
            <a:tailEnd/>
          </a:ln>
        </p:spPr>
      </p:pic>
      <p:cxnSp>
        <p:nvCxnSpPr>
          <p:cNvPr id="8" name="Straight Connector 7"/>
          <p:cNvCxnSpPr/>
          <p:nvPr/>
        </p:nvCxnSpPr>
        <p:spPr>
          <a:xfrm rot="16200000" flipH="1">
            <a:off x="1479550" y="3517900"/>
            <a:ext cx="4597400" cy="0"/>
          </a:xfrm>
          <a:prstGeom prst="line">
            <a:avLst/>
          </a:prstGeom>
          <a:ln>
            <a:solidFill>
              <a:srgbClr val="E47D33"/>
            </a:solidFill>
          </a:ln>
          <a:effectLst/>
        </p:spPr>
        <p:style>
          <a:lnRef idx="2">
            <a:schemeClr val="accent1"/>
          </a:lnRef>
          <a:fillRef idx="0">
            <a:schemeClr val="accent1"/>
          </a:fillRef>
          <a:effectRef idx="1">
            <a:schemeClr val="accent1"/>
          </a:effectRef>
          <a:fontRef idx="minor">
            <a:schemeClr val="tx1"/>
          </a:fontRef>
        </p:style>
      </p:cxnSp>
      <p:sp>
        <p:nvSpPr>
          <p:cNvPr id="5" name="Title 1"/>
          <p:cNvSpPr>
            <a:spLocks noGrp="1"/>
          </p:cNvSpPr>
          <p:nvPr>
            <p:ph type="title"/>
          </p:nvPr>
        </p:nvSpPr>
        <p:spPr>
          <a:xfrm>
            <a:off x="381000" y="1290637"/>
            <a:ext cx="3244266" cy="4525962"/>
          </a:xfrm>
          <a:prstGeom prst="rect">
            <a:avLst/>
          </a:prstGeom>
        </p:spPr>
        <p:txBody>
          <a:bodyPr anchor="t">
            <a:normAutofit/>
          </a:bodyPr>
          <a:lstStyle>
            <a:lvl1pPr algn="r">
              <a:lnSpc>
                <a:spcPct val="80000"/>
              </a:lnSpc>
              <a:buFont typeface="Arial"/>
              <a:buNone/>
              <a:defRPr sz="3200" b="1" u="none" kern="700" spc="-50">
                <a:solidFill>
                  <a:srgbClr val="24366A"/>
                </a:solidFill>
                <a:latin typeface="Trebuchet MS" pitchFamily="34" charset="0"/>
                <a:cs typeface="Trebuchet MS" pitchFamily="34" charset="0"/>
              </a:defRPr>
            </a:lvl1pPr>
          </a:lstStyle>
          <a:p>
            <a:r>
              <a:rPr lang="en-US" smtClean="0"/>
              <a:t>Click to edit Master title style</a:t>
            </a:r>
            <a:endParaRPr lang="en-US" dirty="0"/>
          </a:p>
        </p:txBody>
      </p:sp>
      <p:sp>
        <p:nvSpPr>
          <p:cNvPr id="6" name="Content Placeholder 2"/>
          <p:cNvSpPr>
            <a:spLocks noGrp="1"/>
          </p:cNvSpPr>
          <p:nvPr>
            <p:ph idx="1"/>
          </p:nvPr>
        </p:nvSpPr>
        <p:spPr>
          <a:xfrm>
            <a:off x="3915364" y="1308100"/>
            <a:ext cx="4834936" cy="4525963"/>
          </a:xfrm>
          <a:prstGeom prst="rect">
            <a:avLst/>
          </a:prstGeom>
        </p:spPr>
        <p:txBody>
          <a:bodyPr anchor="t">
            <a:normAutofit/>
          </a:bodyPr>
          <a:lstStyle>
            <a:lvl1pPr marL="0" algn="l">
              <a:spcBef>
                <a:spcPts val="1800"/>
              </a:spcBef>
              <a:spcAft>
                <a:spcPts val="0"/>
              </a:spcAft>
              <a:buNone/>
              <a:defRPr sz="1800" b="1">
                <a:solidFill>
                  <a:srgbClr val="254061"/>
                </a:solidFill>
                <a:latin typeface="Trebuchet MS" pitchFamily="34" charset="0"/>
                <a:cs typeface="Helvetica"/>
              </a:defRPr>
            </a:lvl1pPr>
            <a:lvl2pPr marL="466344" indent="0" algn="l">
              <a:spcBef>
                <a:spcPts val="1200"/>
              </a:spcBef>
              <a:buNone/>
              <a:defRPr sz="1600">
                <a:solidFill>
                  <a:srgbClr val="254061"/>
                </a:solidFill>
                <a:latin typeface="Trebuchet MS" pitchFamily="34" charset="0"/>
                <a:cs typeface="Helvetica"/>
              </a:defRPr>
            </a:lvl2pPr>
            <a:lvl3pPr algn="l">
              <a:buNone/>
              <a:defRPr sz="1400">
                <a:solidFill>
                  <a:srgbClr val="254061"/>
                </a:solidFill>
                <a:latin typeface="Trebuchet MS" pitchFamily="34" charset="0"/>
                <a:cs typeface="Helvetica"/>
              </a:defRPr>
            </a:lvl3pPr>
            <a:lvl4pPr algn="l">
              <a:buNone/>
              <a:defRPr sz="1200">
                <a:solidFill>
                  <a:srgbClr val="254061"/>
                </a:solidFill>
                <a:latin typeface="Trebuchet MS" pitchFamily="34" charset="0"/>
                <a:cs typeface="Helvetica"/>
              </a:defRPr>
            </a:lvl4pPr>
            <a:lvl5pPr algn="l">
              <a:buNone/>
              <a:defRPr sz="1200">
                <a:solidFill>
                  <a:srgbClr val="254061"/>
                </a:solidFill>
                <a:latin typeface="Trebuchet MS" pitchFamily="34" charset="0"/>
                <a:cs typeface="Helvetica"/>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4" name="Picture 3" descr="bg_yellow.jpg"/>
          <p:cNvPicPr>
            <a:picLocks noChangeAspect="1"/>
          </p:cNvPicPr>
          <p:nvPr/>
        </p:nvPicPr>
        <p:blipFill>
          <a:blip r:embed="rId2" cstate="print"/>
          <a:stretch>
            <a:fillRect/>
          </a:stretch>
        </p:blipFill>
        <p:spPr>
          <a:xfrm>
            <a:off x="0" y="0"/>
            <a:ext cx="3657600" cy="6858000"/>
          </a:xfrm>
          <a:prstGeom prst="rect">
            <a:avLst/>
          </a:prstGeom>
          <a:effectLst>
            <a:outerShdw blurRad="228600" dist="38100" dir="2700000">
              <a:srgbClr val="000000">
                <a:alpha val="43000"/>
              </a:srgbClr>
            </a:outerShdw>
          </a:effectLst>
        </p:spPr>
      </p:pic>
      <p:pic>
        <p:nvPicPr>
          <p:cNvPr id="5" name="Picture 2" descr="UR.png"/>
          <p:cNvPicPr>
            <a:picLocks noChangeAspect="1"/>
          </p:cNvPicPr>
          <p:nvPr/>
        </p:nvPicPr>
        <p:blipFill>
          <a:blip r:embed="rId3" cstate="print"/>
          <a:srcRect/>
          <a:stretch>
            <a:fillRect/>
          </a:stretch>
        </p:blipFill>
        <p:spPr bwMode="auto">
          <a:xfrm>
            <a:off x="4435475" y="0"/>
            <a:ext cx="4708525" cy="1930400"/>
          </a:xfrm>
          <a:prstGeom prst="rect">
            <a:avLst/>
          </a:prstGeom>
          <a:noFill/>
          <a:ln w="9525">
            <a:noFill/>
            <a:miter lim="800000"/>
            <a:headEnd/>
            <a:tailEnd/>
          </a:ln>
        </p:spPr>
      </p:pic>
      <p:sp>
        <p:nvSpPr>
          <p:cNvPr id="12" name="Title 1"/>
          <p:cNvSpPr>
            <a:spLocks noGrp="1"/>
          </p:cNvSpPr>
          <p:nvPr>
            <p:ph type="title"/>
          </p:nvPr>
        </p:nvSpPr>
        <p:spPr>
          <a:xfrm>
            <a:off x="381000" y="1290637"/>
            <a:ext cx="3037240" cy="2532063"/>
          </a:xfrm>
          <a:prstGeom prst="rect">
            <a:avLst/>
          </a:prstGeom>
        </p:spPr>
        <p:txBody>
          <a:bodyPr anchor="t">
            <a:normAutofit/>
          </a:bodyPr>
          <a:lstStyle>
            <a:lvl1pPr algn="r">
              <a:lnSpc>
                <a:spcPct val="80000"/>
              </a:lnSpc>
              <a:buFont typeface="Arial"/>
              <a:buNone/>
              <a:defRPr sz="3200" b="1" u="none" kern="700" spc="-50">
                <a:solidFill>
                  <a:schemeClr val="bg1"/>
                </a:solidFill>
                <a:latin typeface="Trebuchet MS" pitchFamily="34" charset="0"/>
                <a:cs typeface="Trebuchet MS" pitchFamily="34" charset="0"/>
              </a:defRPr>
            </a:lvl1pPr>
          </a:lstStyle>
          <a:p>
            <a:r>
              <a:rPr lang="en-US" smtClean="0"/>
              <a:t>Click to edit Master title style</a:t>
            </a:r>
            <a:endParaRPr lang="en-US" dirty="0"/>
          </a:p>
        </p:txBody>
      </p:sp>
      <p:sp>
        <p:nvSpPr>
          <p:cNvPr id="13" name="Content Placeholder 2"/>
          <p:cNvSpPr>
            <a:spLocks noGrp="1"/>
          </p:cNvSpPr>
          <p:nvPr>
            <p:ph idx="1"/>
          </p:nvPr>
        </p:nvSpPr>
        <p:spPr>
          <a:xfrm>
            <a:off x="3915364" y="1308100"/>
            <a:ext cx="4834936" cy="4525963"/>
          </a:xfrm>
          <a:prstGeom prst="rect">
            <a:avLst/>
          </a:prstGeom>
        </p:spPr>
        <p:txBody>
          <a:bodyPr anchor="t">
            <a:normAutofit/>
          </a:bodyPr>
          <a:lstStyle>
            <a:lvl1pPr marL="0" algn="l">
              <a:spcBef>
                <a:spcPts val="1800"/>
              </a:spcBef>
              <a:spcAft>
                <a:spcPts val="0"/>
              </a:spcAft>
              <a:buNone/>
              <a:defRPr sz="1800" b="1">
                <a:solidFill>
                  <a:srgbClr val="254061"/>
                </a:solidFill>
                <a:latin typeface="Trebuchet MS" pitchFamily="34" charset="0"/>
                <a:cs typeface="Helvetica"/>
              </a:defRPr>
            </a:lvl1pPr>
            <a:lvl2pPr marL="466344" indent="0" algn="l">
              <a:spcBef>
                <a:spcPts val="1200"/>
              </a:spcBef>
              <a:buNone/>
              <a:defRPr sz="1600">
                <a:solidFill>
                  <a:srgbClr val="254061"/>
                </a:solidFill>
                <a:latin typeface="Trebuchet MS" pitchFamily="34" charset="0"/>
                <a:cs typeface="Helvetica"/>
              </a:defRPr>
            </a:lvl2pPr>
            <a:lvl3pPr algn="l">
              <a:buNone/>
              <a:defRPr sz="1400">
                <a:solidFill>
                  <a:srgbClr val="254061"/>
                </a:solidFill>
                <a:latin typeface="Trebuchet MS" pitchFamily="34" charset="0"/>
                <a:cs typeface="Helvetica"/>
              </a:defRPr>
            </a:lvl3pPr>
            <a:lvl4pPr algn="l">
              <a:buNone/>
              <a:defRPr sz="1200">
                <a:solidFill>
                  <a:srgbClr val="254061"/>
                </a:solidFill>
                <a:latin typeface="Trebuchet MS" pitchFamily="34" charset="0"/>
                <a:cs typeface="Helvetica"/>
              </a:defRPr>
            </a:lvl4pPr>
            <a:lvl5pPr algn="l">
              <a:buNone/>
              <a:defRPr sz="1200">
                <a:solidFill>
                  <a:srgbClr val="254061"/>
                </a:solidFill>
                <a:latin typeface="Trebuchet MS" pitchFamily="34" charset="0"/>
                <a:cs typeface="Helvetica"/>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pic>
        <p:nvPicPr>
          <p:cNvPr id="6" name="Picture 5" descr="bg_yellow.jpg"/>
          <p:cNvPicPr>
            <a:picLocks noChangeAspect="1"/>
          </p:cNvPicPr>
          <p:nvPr/>
        </p:nvPicPr>
        <p:blipFill>
          <a:blip r:embed="rId2" cstate="print"/>
          <a:stretch>
            <a:fillRect/>
          </a:stretch>
        </p:blipFill>
        <p:spPr>
          <a:xfrm>
            <a:off x="0" y="0"/>
            <a:ext cx="3657600" cy="6858000"/>
          </a:xfrm>
          <a:prstGeom prst="rect">
            <a:avLst/>
          </a:prstGeom>
          <a:effectLst>
            <a:outerShdw blurRad="228600" dist="38100" dir="2700000">
              <a:srgbClr val="000000">
                <a:alpha val="43000"/>
              </a:srgbClr>
            </a:outerShdw>
          </a:effectLst>
        </p:spPr>
      </p:pic>
      <p:pic>
        <p:nvPicPr>
          <p:cNvPr id="7" name="Picture 2" descr="UR.png"/>
          <p:cNvPicPr>
            <a:picLocks noChangeAspect="1"/>
          </p:cNvPicPr>
          <p:nvPr/>
        </p:nvPicPr>
        <p:blipFill>
          <a:blip r:embed="rId3" cstate="print"/>
          <a:srcRect/>
          <a:stretch>
            <a:fillRect/>
          </a:stretch>
        </p:blipFill>
        <p:spPr bwMode="auto">
          <a:xfrm>
            <a:off x="4435475" y="0"/>
            <a:ext cx="4708525" cy="1930400"/>
          </a:xfrm>
          <a:prstGeom prst="rect">
            <a:avLst/>
          </a:prstGeom>
          <a:noFill/>
          <a:ln w="9525">
            <a:noFill/>
            <a:miter lim="800000"/>
            <a:headEnd/>
            <a:tailEnd/>
          </a:ln>
        </p:spPr>
      </p:pic>
      <p:sp>
        <p:nvSpPr>
          <p:cNvPr id="4" name="Title 1"/>
          <p:cNvSpPr>
            <a:spLocks noGrp="1"/>
          </p:cNvSpPr>
          <p:nvPr>
            <p:ph type="title"/>
          </p:nvPr>
        </p:nvSpPr>
        <p:spPr>
          <a:xfrm>
            <a:off x="381000" y="1290637"/>
            <a:ext cx="3037240" cy="2532063"/>
          </a:xfrm>
          <a:prstGeom prst="rect">
            <a:avLst/>
          </a:prstGeom>
        </p:spPr>
        <p:txBody>
          <a:bodyPr anchor="t">
            <a:normAutofit/>
          </a:bodyPr>
          <a:lstStyle>
            <a:lvl1pPr algn="r">
              <a:lnSpc>
                <a:spcPct val="80000"/>
              </a:lnSpc>
              <a:buFont typeface="Arial"/>
              <a:buNone/>
              <a:defRPr sz="3200" b="1" u="none" kern="700" spc="-50">
                <a:solidFill>
                  <a:schemeClr val="bg1"/>
                </a:solidFill>
                <a:latin typeface="Trebuchet MS" pitchFamily="34" charset="0"/>
                <a:cs typeface="Trebuchet MS" pitchFamily="34" charset="0"/>
              </a:defRPr>
            </a:lvl1pPr>
          </a:lstStyle>
          <a:p>
            <a:r>
              <a:rPr lang="en-US" smtClean="0"/>
              <a:t>Click to edit Master title style</a:t>
            </a:r>
            <a:endParaRPr lang="en-US" dirty="0"/>
          </a:p>
        </p:txBody>
      </p:sp>
      <p:sp>
        <p:nvSpPr>
          <p:cNvPr id="5" name="Content Placeholder 2"/>
          <p:cNvSpPr>
            <a:spLocks noGrp="1"/>
          </p:cNvSpPr>
          <p:nvPr>
            <p:ph idx="1"/>
          </p:nvPr>
        </p:nvSpPr>
        <p:spPr>
          <a:xfrm>
            <a:off x="3915364" y="1308100"/>
            <a:ext cx="4834936" cy="4525963"/>
          </a:xfrm>
          <a:prstGeom prst="rect">
            <a:avLst/>
          </a:prstGeom>
        </p:spPr>
        <p:txBody>
          <a:bodyPr anchor="t">
            <a:normAutofit/>
          </a:bodyPr>
          <a:lstStyle>
            <a:lvl1pPr marL="0" algn="l">
              <a:spcBef>
                <a:spcPts val="1800"/>
              </a:spcBef>
              <a:spcAft>
                <a:spcPts val="0"/>
              </a:spcAft>
              <a:buNone/>
              <a:defRPr sz="1800" b="1">
                <a:solidFill>
                  <a:srgbClr val="254061"/>
                </a:solidFill>
                <a:latin typeface="Trebuchet MS" pitchFamily="34" charset="0"/>
                <a:cs typeface="Helvetica"/>
              </a:defRPr>
            </a:lvl1pPr>
            <a:lvl2pPr marL="466344" indent="0" algn="l">
              <a:spcBef>
                <a:spcPts val="1200"/>
              </a:spcBef>
              <a:buNone/>
              <a:defRPr sz="1600">
                <a:solidFill>
                  <a:srgbClr val="254061"/>
                </a:solidFill>
                <a:latin typeface="Trebuchet MS" pitchFamily="34" charset="0"/>
                <a:cs typeface="Helvetica"/>
              </a:defRPr>
            </a:lvl2pPr>
            <a:lvl3pPr algn="l">
              <a:buNone/>
              <a:defRPr sz="1400">
                <a:solidFill>
                  <a:srgbClr val="254061"/>
                </a:solidFill>
                <a:latin typeface="Trebuchet MS" pitchFamily="34" charset="0"/>
                <a:cs typeface="Helvetica"/>
              </a:defRPr>
            </a:lvl3pPr>
            <a:lvl4pPr algn="l">
              <a:buNone/>
              <a:defRPr sz="1200">
                <a:solidFill>
                  <a:srgbClr val="254061"/>
                </a:solidFill>
                <a:latin typeface="Trebuchet MS" pitchFamily="34" charset="0"/>
                <a:cs typeface="Helvetica"/>
              </a:defRPr>
            </a:lvl4pPr>
            <a:lvl5pPr algn="l">
              <a:buNone/>
              <a:defRPr sz="1200">
                <a:solidFill>
                  <a:srgbClr val="254061"/>
                </a:solidFill>
                <a:latin typeface="Trebuchet MS" pitchFamily="34" charset="0"/>
                <a:cs typeface="Helvetica"/>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_Title Slide">
    <p:spTree>
      <p:nvGrpSpPr>
        <p:cNvPr id="1" name=""/>
        <p:cNvGrpSpPr/>
        <p:nvPr/>
      </p:nvGrpSpPr>
      <p:grpSpPr>
        <a:xfrm>
          <a:off x="0" y="0"/>
          <a:ext cx="0" cy="0"/>
          <a:chOff x="0" y="0"/>
          <a:chExt cx="0" cy="0"/>
        </a:xfrm>
      </p:grpSpPr>
      <p:pic>
        <p:nvPicPr>
          <p:cNvPr id="6" name="Picture 5" descr="bg_yellow.jpg"/>
          <p:cNvPicPr>
            <a:picLocks noChangeAspect="1"/>
          </p:cNvPicPr>
          <p:nvPr/>
        </p:nvPicPr>
        <p:blipFill>
          <a:blip r:embed="rId2" cstate="print"/>
          <a:stretch>
            <a:fillRect/>
          </a:stretch>
        </p:blipFill>
        <p:spPr>
          <a:xfrm>
            <a:off x="0" y="0"/>
            <a:ext cx="3657600" cy="6858000"/>
          </a:xfrm>
          <a:prstGeom prst="rect">
            <a:avLst/>
          </a:prstGeom>
          <a:effectLst>
            <a:outerShdw blurRad="228600" dist="38100" dir="2700000">
              <a:srgbClr val="000000">
                <a:alpha val="43000"/>
              </a:srgbClr>
            </a:outerShdw>
          </a:effectLst>
        </p:spPr>
      </p:pic>
      <p:pic>
        <p:nvPicPr>
          <p:cNvPr id="7" name="Picture 2" descr="UR.png"/>
          <p:cNvPicPr>
            <a:picLocks noChangeAspect="1"/>
          </p:cNvPicPr>
          <p:nvPr/>
        </p:nvPicPr>
        <p:blipFill>
          <a:blip r:embed="rId3" cstate="print"/>
          <a:srcRect/>
          <a:stretch>
            <a:fillRect/>
          </a:stretch>
        </p:blipFill>
        <p:spPr bwMode="auto">
          <a:xfrm>
            <a:off x="4435475" y="0"/>
            <a:ext cx="4708525" cy="1930400"/>
          </a:xfrm>
          <a:prstGeom prst="rect">
            <a:avLst/>
          </a:prstGeom>
          <a:noFill/>
          <a:ln w="9525">
            <a:noFill/>
            <a:miter lim="800000"/>
            <a:headEnd/>
            <a:tailEnd/>
          </a:ln>
        </p:spPr>
      </p:pic>
      <p:sp>
        <p:nvSpPr>
          <p:cNvPr id="4" name="Title 1"/>
          <p:cNvSpPr>
            <a:spLocks noGrp="1"/>
          </p:cNvSpPr>
          <p:nvPr>
            <p:ph type="title"/>
          </p:nvPr>
        </p:nvSpPr>
        <p:spPr>
          <a:xfrm>
            <a:off x="381000" y="1290637"/>
            <a:ext cx="3037240" cy="2532063"/>
          </a:xfrm>
          <a:prstGeom prst="rect">
            <a:avLst/>
          </a:prstGeom>
        </p:spPr>
        <p:txBody>
          <a:bodyPr anchor="t">
            <a:normAutofit/>
          </a:bodyPr>
          <a:lstStyle>
            <a:lvl1pPr algn="r">
              <a:lnSpc>
                <a:spcPct val="80000"/>
              </a:lnSpc>
              <a:buFont typeface="Arial"/>
              <a:buNone/>
              <a:defRPr sz="3200" b="1" u="none" kern="700" spc="-50">
                <a:solidFill>
                  <a:schemeClr val="bg1"/>
                </a:solidFill>
                <a:latin typeface="Trebuchet MS" pitchFamily="34" charset="0"/>
                <a:cs typeface="Trebuchet MS" pitchFamily="34" charset="0"/>
              </a:defRPr>
            </a:lvl1pPr>
          </a:lstStyle>
          <a:p>
            <a:r>
              <a:rPr lang="en-US" smtClean="0"/>
              <a:t>Click to edit Master title style</a:t>
            </a:r>
            <a:endParaRPr lang="en-US" dirty="0"/>
          </a:p>
        </p:txBody>
      </p:sp>
      <p:sp>
        <p:nvSpPr>
          <p:cNvPr id="5" name="Content Placeholder 2"/>
          <p:cNvSpPr>
            <a:spLocks noGrp="1"/>
          </p:cNvSpPr>
          <p:nvPr>
            <p:ph idx="1"/>
          </p:nvPr>
        </p:nvSpPr>
        <p:spPr>
          <a:xfrm>
            <a:off x="3915364" y="1308100"/>
            <a:ext cx="4834936" cy="4525963"/>
          </a:xfrm>
          <a:prstGeom prst="rect">
            <a:avLst/>
          </a:prstGeom>
        </p:spPr>
        <p:txBody>
          <a:bodyPr anchor="t">
            <a:normAutofit/>
          </a:bodyPr>
          <a:lstStyle>
            <a:lvl1pPr marL="0" algn="l">
              <a:spcBef>
                <a:spcPts val="1800"/>
              </a:spcBef>
              <a:spcAft>
                <a:spcPts val="0"/>
              </a:spcAft>
              <a:buNone/>
              <a:defRPr sz="1800" b="1">
                <a:solidFill>
                  <a:srgbClr val="254061"/>
                </a:solidFill>
                <a:latin typeface="Trebuchet MS" pitchFamily="34" charset="0"/>
                <a:cs typeface="Helvetica"/>
              </a:defRPr>
            </a:lvl1pPr>
            <a:lvl2pPr marL="466344" indent="0" algn="l">
              <a:spcBef>
                <a:spcPts val="1200"/>
              </a:spcBef>
              <a:buNone/>
              <a:defRPr sz="1600">
                <a:solidFill>
                  <a:srgbClr val="254061"/>
                </a:solidFill>
                <a:latin typeface="Trebuchet MS" pitchFamily="34" charset="0"/>
                <a:cs typeface="Helvetica"/>
              </a:defRPr>
            </a:lvl2pPr>
            <a:lvl3pPr algn="l">
              <a:buNone/>
              <a:defRPr sz="1400">
                <a:solidFill>
                  <a:srgbClr val="254061"/>
                </a:solidFill>
                <a:latin typeface="Trebuchet MS" pitchFamily="34" charset="0"/>
                <a:cs typeface="Helvetica"/>
              </a:defRPr>
            </a:lvl3pPr>
            <a:lvl4pPr algn="l">
              <a:buNone/>
              <a:defRPr sz="1200">
                <a:solidFill>
                  <a:srgbClr val="254061"/>
                </a:solidFill>
                <a:latin typeface="Trebuchet MS" pitchFamily="34" charset="0"/>
                <a:cs typeface="Helvetica"/>
              </a:defRPr>
            </a:lvl4pPr>
            <a:lvl5pPr algn="l">
              <a:buNone/>
              <a:defRPr sz="1200">
                <a:solidFill>
                  <a:srgbClr val="254061"/>
                </a:solidFill>
                <a:latin typeface="Trebuchet MS" pitchFamily="34" charset="0"/>
                <a:cs typeface="Helvetica"/>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3_Custom Layout">
    <p:spTree>
      <p:nvGrpSpPr>
        <p:cNvPr id="1" name=""/>
        <p:cNvGrpSpPr/>
        <p:nvPr/>
      </p:nvGrpSpPr>
      <p:grpSpPr>
        <a:xfrm>
          <a:off x="0" y="0"/>
          <a:ext cx="0" cy="0"/>
          <a:chOff x="0" y="0"/>
          <a:chExt cx="0" cy="0"/>
        </a:xfrm>
      </p:grpSpPr>
      <p:pic>
        <p:nvPicPr>
          <p:cNvPr id="4" name="Picture 1" descr="UR.png"/>
          <p:cNvPicPr>
            <a:picLocks noChangeAspect="1"/>
          </p:cNvPicPr>
          <p:nvPr/>
        </p:nvPicPr>
        <p:blipFill>
          <a:blip r:embed="rId2" cstate="print"/>
          <a:srcRect/>
          <a:stretch>
            <a:fillRect/>
          </a:stretch>
        </p:blipFill>
        <p:spPr bwMode="auto">
          <a:xfrm>
            <a:off x="4435475" y="0"/>
            <a:ext cx="4708525" cy="1930400"/>
          </a:xfrm>
          <a:prstGeom prst="rect">
            <a:avLst/>
          </a:prstGeom>
          <a:noFill/>
          <a:ln w="9525">
            <a:noFill/>
            <a:miter lim="800000"/>
            <a:headEnd/>
            <a:tailEnd/>
          </a:ln>
        </p:spPr>
      </p:pic>
      <p:cxnSp>
        <p:nvCxnSpPr>
          <p:cNvPr id="5" name="Straight Connector 4"/>
          <p:cNvCxnSpPr/>
          <p:nvPr/>
        </p:nvCxnSpPr>
        <p:spPr>
          <a:xfrm>
            <a:off x="3914775" y="2322513"/>
            <a:ext cx="4835525" cy="1587"/>
          </a:xfrm>
          <a:prstGeom prst="line">
            <a:avLst/>
          </a:prstGeom>
          <a:ln>
            <a:solidFill>
              <a:srgbClr val="E17D36"/>
            </a:solidFill>
          </a:ln>
          <a:effectLst/>
        </p:spPr>
        <p:style>
          <a:lnRef idx="2">
            <a:schemeClr val="accent1"/>
          </a:lnRef>
          <a:fillRef idx="0">
            <a:schemeClr val="accent1"/>
          </a:fillRef>
          <a:effectRef idx="1">
            <a:schemeClr val="accent1"/>
          </a:effectRef>
          <a:fontRef idx="minor">
            <a:schemeClr val="tx1"/>
          </a:fontRef>
        </p:style>
      </p:cxnSp>
      <p:pic>
        <p:nvPicPr>
          <p:cNvPr id="6" name="Picture 3" descr="LL-small.png"/>
          <p:cNvPicPr>
            <a:picLocks noChangeAspect="1"/>
          </p:cNvPicPr>
          <p:nvPr/>
        </p:nvPicPr>
        <p:blipFill>
          <a:blip r:embed="rId3" cstate="print"/>
          <a:srcRect/>
          <a:stretch>
            <a:fillRect/>
          </a:stretch>
        </p:blipFill>
        <p:spPr bwMode="auto">
          <a:xfrm>
            <a:off x="0" y="4832350"/>
            <a:ext cx="4129088" cy="2025650"/>
          </a:xfrm>
          <a:prstGeom prst="rect">
            <a:avLst/>
          </a:prstGeom>
          <a:noFill/>
          <a:ln w="9525">
            <a:noFill/>
            <a:miter lim="800000"/>
            <a:headEnd/>
            <a:tailEnd/>
          </a:ln>
        </p:spPr>
      </p:pic>
      <p:sp>
        <p:nvSpPr>
          <p:cNvPr id="10" name="Title 1"/>
          <p:cNvSpPr>
            <a:spLocks noGrp="1"/>
          </p:cNvSpPr>
          <p:nvPr>
            <p:ph type="title"/>
          </p:nvPr>
        </p:nvSpPr>
        <p:spPr>
          <a:xfrm>
            <a:off x="3915364" y="546101"/>
            <a:ext cx="4834936" cy="1714500"/>
          </a:xfrm>
          <a:prstGeom prst="rect">
            <a:avLst/>
          </a:prstGeom>
        </p:spPr>
        <p:txBody>
          <a:bodyPr anchor="b">
            <a:normAutofit/>
          </a:bodyPr>
          <a:lstStyle>
            <a:lvl1pPr algn="l">
              <a:lnSpc>
                <a:spcPct val="80000"/>
              </a:lnSpc>
              <a:buFont typeface="Arial"/>
              <a:buNone/>
              <a:defRPr sz="3200" b="1" u="none" kern="700" spc="-50">
                <a:solidFill>
                  <a:srgbClr val="24366A"/>
                </a:solidFill>
                <a:latin typeface="Trebuchet MS" pitchFamily="34" charset="0"/>
                <a:cs typeface="Trebuchet MS" pitchFamily="34" charset="0"/>
              </a:defRPr>
            </a:lvl1pPr>
          </a:lstStyle>
          <a:p>
            <a:r>
              <a:rPr lang="en-US" smtClean="0"/>
              <a:t>Click to edit Master title style</a:t>
            </a:r>
            <a:endParaRPr lang="en-US" dirty="0"/>
          </a:p>
        </p:txBody>
      </p:sp>
      <p:sp>
        <p:nvSpPr>
          <p:cNvPr id="11" name="Content Placeholder 2"/>
          <p:cNvSpPr>
            <a:spLocks noGrp="1"/>
          </p:cNvSpPr>
          <p:nvPr>
            <p:ph idx="1"/>
          </p:nvPr>
        </p:nvSpPr>
        <p:spPr>
          <a:xfrm>
            <a:off x="3915364" y="2552700"/>
            <a:ext cx="4834936" cy="4051300"/>
          </a:xfrm>
          <a:prstGeom prst="rect">
            <a:avLst/>
          </a:prstGeom>
        </p:spPr>
        <p:txBody>
          <a:bodyPr anchor="t">
            <a:normAutofit/>
          </a:bodyPr>
          <a:lstStyle>
            <a:lvl1pPr marL="0" algn="l">
              <a:spcBef>
                <a:spcPts val="1800"/>
              </a:spcBef>
              <a:spcAft>
                <a:spcPts val="0"/>
              </a:spcAft>
              <a:buNone/>
              <a:defRPr sz="1800" b="1">
                <a:solidFill>
                  <a:srgbClr val="254061"/>
                </a:solidFill>
                <a:latin typeface="Trebuchet MS" pitchFamily="34" charset="0"/>
                <a:cs typeface="Helvetica"/>
              </a:defRPr>
            </a:lvl1pPr>
            <a:lvl2pPr marL="466344" indent="0" algn="l">
              <a:spcBef>
                <a:spcPts val="1200"/>
              </a:spcBef>
              <a:buNone/>
              <a:defRPr sz="1600">
                <a:solidFill>
                  <a:srgbClr val="254061"/>
                </a:solidFill>
                <a:latin typeface="Trebuchet MS" pitchFamily="34" charset="0"/>
                <a:cs typeface="Helvetica"/>
              </a:defRPr>
            </a:lvl2pPr>
            <a:lvl3pPr algn="l">
              <a:buNone/>
              <a:defRPr sz="1400">
                <a:solidFill>
                  <a:srgbClr val="254061"/>
                </a:solidFill>
                <a:latin typeface="Trebuchet MS" pitchFamily="34" charset="0"/>
                <a:cs typeface="Helvetica"/>
              </a:defRPr>
            </a:lvl3pPr>
            <a:lvl4pPr algn="l">
              <a:buNone/>
              <a:defRPr sz="1200">
                <a:solidFill>
                  <a:srgbClr val="254061"/>
                </a:solidFill>
                <a:latin typeface="Trebuchet MS" pitchFamily="34" charset="0"/>
                <a:cs typeface="Helvetica"/>
              </a:defRPr>
            </a:lvl4pPr>
            <a:lvl5pPr algn="l">
              <a:buNone/>
              <a:defRPr sz="1200">
                <a:solidFill>
                  <a:srgbClr val="254061"/>
                </a:solidFill>
                <a:latin typeface="Trebuchet MS" pitchFamily="34" charset="0"/>
                <a:cs typeface="Helvetica"/>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4_Custom Layout">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10" Type="http://schemas.openxmlformats.org/officeDocument/2006/relationships/theme" Target="../theme/theme2.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55" r:id="rId9"/>
    <p:sldLayoutId id="2147483765" r:id="rId10"/>
    <p:sldLayoutId id="2147483766" r:id="rId11"/>
    <p:sldLayoutId id="2147483756" r:id="rId12"/>
    <p:sldLayoutId id="2147483767" r:id="rId13"/>
  </p:sldLayoutIdLst>
  <p:timing>
    <p:tnLst>
      <p:par>
        <p:cTn id="1" dur="indefinite" restart="never" nodeType="tmRoot"/>
      </p:par>
    </p:tnLst>
  </p:timing>
  <p:hf hdr="0" ftr="0" dt="0"/>
  <p:txStyles>
    <p:titleStyle>
      <a:lvl1pPr algn="l" defTabSz="457200" rtl="0" eaLnBrk="0" fontAlgn="base" hangingPunct="0">
        <a:spcBef>
          <a:spcPct val="0"/>
        </a:spcBef>
        <a:spcAft>
          <a:spcPct val="0"/>
        </a:spcAft>
        <a:defRPr sz="4000" b="1" kern="1200">
          <a:solidFill>
            <a:srgbClr val="25AAC3"/>
          </a:solidFill>
          <a:latin typeface="Trebuchet MS" pitchFamily="34" charset="0"/>
          <a:ea typeface="+mj-ea"/>
          <a:cs typeface="+mj-cs"/>
        </a:defRPr>
      </a:lvl1pPr>
      <a:lvl2pPr algn="l" defTabSz="457200" rtl="0" eaLnBrk="0" fontAlgn="base" hangingPunct="0">
        <a:spcBef>
          <a:spcPct val="0"/>
        </a:spcBef>
        <a:spcAft>
          <a:spcPct val="0"/>
        </a:spcAft>
        <a:defRPr sz="4000" b="1">
          <a:solidFill>
            <a:srgbClr val="25AAC3"/>
          </a:solidFill>
          <a:latin typeface="Trebuchet MS" pitchFamily="34" charset="0"/>
        </a:defRPr>
      </a:lvl2pPr>
      <a:lvl3pPr algn="l" defTabSz="457200" rtl="0" eaLnBrk="0" fontAlgn="base" hangingPunct="0">
        <a:spcBef>
          <a:spcPct val="0"/>
        </a:spcBef>
        <a:spcAft>
          <a:spcPct val="0"/>
        </a:spcAft>
        <a:defRPr sz="4000" b="1">
          <a:solidFill>
            <a:srgbClr val="25AAC3"/>
          </a:solidFill>
          <a:latin typeface="Trebuchet MS" pitchFamily="34" charset="0"/>
        </a:defRPr>
      </a:lvl3pPr>
      <a:lvl4pPr algn="l" defTabSz="457200" rtl="0" eaLnBrk="0" fontAlgn="base" hangingPunct="0">
        <a:spcBef>
          <a:spcPct val="0"/>
        </a:spcBef>
        <a:spcAft>
          <a:spcPct val="0"/>
        </a:spcAft>
        <a:defRPr sz="4000" b="1">
          <a:solidFill>
            <a:srgbClr val="25AAC3"/>
          </a:solidFill>
          <a:latin typeface="Trebuchet MS" pitchFamily="34" charset="0"/>
        </a:defRPr>
      </a:lvl4pPr>
      <a:lvl5pPr algn="l" defTabSz="457200" rtl="0" eaLnBrk="0" fontAlgn="base" hangingPunct="0">
        <a:spcBef>
          <a:spcPct val="0"/>
        </a:spcBef>
        <a:spcAft>
          <a:spcPct val="0"/>
        </a:spcAft>
        <a:defRPr sz="4000" b="1">
          <a:solidFill>
            <a:srgbClr val="25AAC3"/>
          </a:solidFill>
          <a:latin typeface="Trebuchet MS" pitchFamily="34" charset="0"/>
        </a:defRPr>
      </a:lvl5pPr>
      <a:lvl6pPr marL="457200" algn="l" defTabSz="457200" rtl="0" fontAlgn="base">
        <a:spcBef>
          <a:spcPct val="0"/>
        </a:spcBef>
        <a:spcAft>
          <a:spcPct val="0"/>
        </a:spcAft>
        <a:defRPr sz="4000" b="1">
          <a:solidFill>
            <a:srgbClr val="25AAC3"/>
          </a:solidFill>
          <a:latin typeface="Trebuchet MS" pitchFamily="34" charset="0"/>
        </a:defRPr>
      </a:lvl6pPr>
      <a:lvl7pPr marL="914400" algn="l" defTabSz="457200" rtl="0" fontAlgn="base">
        <a:spcBef>
          <a:spcPct val="0"/>
        </a:spcBef>
        <a:spcAft>
          <a:spcPct val="0"/>
        </a:spcAft>
        <a:defRPr sz="4000" b="1">
          <a:solidFill>
            <a:srgbClr val="25AAC3"/>
          </a:solidFill>
          <a:latin typeface="Trebuchet MS" pitchFamily="34" charset="0"/>
        </a:defRPr>
      </a:lvl7pPr>
      <a:lvl8pPr marL="1371600" algn="l" defTabSz="457200" rtl="0" fontAlgn="base">
        <a:spcBef>
          <a:spcPct val="0"/>
        </a:spcBef>
        <a:spcAft>
          <a:spcPct val="0"/>
        </a:spcAft>
        <a:defRPr sz="4000" b="1">
          <a:solidFill>
            <a:srgbClr val="25AAC3"/>
          </a:solidFill>
          <a:latin typeface="Trebuchet MS" pitchFamily="34" charset="0"/>
        </a:defRPr>
      </a:lvl8pPr>
      <a:lvl9pPr marL="1828800" algn="l" defTabSz="457200" rtl="0" fontAlgn="base">
        <a:spcBef>
          <a:spcPct val="0"/>
        </a:spcBef>
        <a:spcAft>
          <a:spcPct val="0"/>
        </a:spcAft>
        <a:defRPr sz="4000" b="1">
          <a:solidFill>
            <a:srgbClr val="25AAC3"/>
          </a:solidFill>
          <a:latin typeface="Trebuchet MS"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rgbClr val="254061"/>
          </a:solidFill>
          <a:latin typeface="Trebuchet MS" pitchFamily="34" charset="0"/>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rgbClr val="254061"/>
          </a:solidFill>
          <a:latin typeface="Trebuchet MS" pitchFamily="34" charset="0"/>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rgbClr val="254061"/>
          </a:solidFill>
          <a:latin typeface="Trebuchet MS" pitchFamily="34" charset="0"/>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rgbClr val="254061"/>
          </a:solidFill>
          <a:latin typeface="Trebuchet MS" pitchFamily="34" charset="0"/>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rgbClr val="254061"/>
          </a:solidFill>
          <a:latin typeface="Trebuchet MS"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8195318"/>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Lst>
  <p:timing>
    <p:tnLst>
      <p:par>
        <p:cTn id="1" dur="indefinite" restart="never" nodeType="tmRoot"/>
      </p:par>
    </p:tnLst>
  </p:timing>
  <p:hf hdr="0" ftr="0" dt="0"/>
  <p:txStyles>
    <p:titleStyle>
      <a:lvl1pPr algn="l" defTabSz="457200" rtl="0" eaLnBrk="0" fontAlgn="base" hangingPunct="0">
        <a:spcBef>
          <a:spcPct val="0"/>
        </a:spcBef>
        <a:spcAft>
          <a:spcPct val="0"/>
        </a:spcAft>
        <a:defRPr sz="4000" b="1" kern="1200">
          <a:solidFill>
            <a:srgbClr val="25AAC3"/>
          </a:solidFill>
          <a:latin typeface="Trebuchet MS" pitchFamily="34" charset="0"/>
          <a:ea typeface="+mj-ea"/>
          <a:cs typeface="+mj-cs"/>
        </a:defRPr>
      </a:lvl1pPr>
      <a:lvl2pPr algn="l" defTabSz="457200" rtl="0" eaLnBrk="0" fontAlgn="base" hangingPunct="0">
        <a:spcBef>
          <a:spcPct val="0"/>
        </a:spcBef>
        <a:spcAft>
          <a:spcPct val="0"/>
        </a:spcAft>
        <a:defRPr sz="4000" b="1">
          <a:solidFill>
            <a:srgbClr val="25AAC3"/>
          </a:solidFill>
          <a:latin typeface="Trebuchet MS" pitchFamily="34" charset="0"/>
        </a:defRPr>
      </a:lvl2pPr>
      <a:lvl3pPr algn="l" defTabSz="457200" rtl="0" eaLnBrk="0" fontAlgn="base" hangingPunct="0">
        <a:spcBef>
          <a:spcPct val="0"/>
        </a:spcBef>
        <a:spcAft>
          <a:spcPct val="0"/>
        </a:spcAft>
        <a:defRPr sz="4000" b="1">
          <a:solidFill>
            <a:srgbClr val="25AAC3"/>
          </a:solidFill>
          <a:latin typeface="Trebuchet MS" pitchFamily="34" charset="0"/>
        </a:defRPr>
      </a:lvl3pPr>
      <a:lvl4pPr algn="l" defTabSz="457200" rtl="0" eaLnBrk="0" fontAlgn="base" hangingPunct="0">
        <a:spcBef>
          <a:spcPct val="0"/>
        </a:spcBef>
        <a:spcAft>
          <a:spcPct val="0"/>
        </a:spcAft>
        <a:defRPr sz="4000" b="1">
          <a:solidFill>
            <a:srgbClr val="25AAC3"/>
          </a:solidFill>
          <a:latin typeface="Trebuchet MS" pitchFamily="34" charset="0"/>
        </a:defRPr>
      </a:lvl4pPr>
      <a:lvl5pPr algn="l" defTabSz="457200" rtl="0" eaLnBrk="0" fontAlgn="base" hangingPunct="0">
        <a:spcBef>
          <a:spcPct val="0"/>
        </a:spcBef>
        <a:spcAft>
          <a:spcPct val="0"/>
        </a:spcAft>
        <a:defRPr sz="4000" b="1">
          <a:solidFill>
            <a:srgbClr val="25AAC3"/>
          </a:solidFill>
          <a:latin typeface="Trebuchet MS" pitchFamily="34" charset="0"/>
        </a:defRPr>
      </a:lvl5pPr>
      <a:lvl6pPr marL="457200" algn="l" defTabSz="457200" rtl="0" fontAlgn="base">
        <a:spcBef>
          <a:spcPct val="0"/>
        </a:spcBef>
        <a:spcAft>
          <a:spcPct val="0"/>
        </a:spcAft>
        <a:defRPr sz="4000" b="1">
          <a:solidFill>
            <a:srgbClr val="25AAC3"/>
          </a:solidFill>
          <a:latin typeface="Trebuchet MS" pitchFamily="34" charset="0"/>
        </a:defRPr>
      </a:lvl6pPr>
      <a:lvl7pPr marL="914400" algn="l" defTabSz="457200" rtl="0" fontAlgn="base">
        <a:spcBef>
          <a:spcPct val="0"/>
        </a:spcBef>
        <a:spcAft>
          <a:spcPct val="0"/>
        </a:spcAft>
        <a:defRPr sz="4000" b="1">
          <a:solidFill>
            <a:srgbClr val="25AAC3"/>
          </a:solidFill>
          <a:latin typeface="Trebuchet MS" pitchFamily="34" charset="0"/>
        </a:defRPr>
      </a:lvl7pPr>
      <a:lvl8pPr marL="1371600" algn="l" defTabSz="457200" rtl="0" fontAlgn="base">
        <a:spcBef>
          <a:spcPct val="0"/>
        </a:spcBef>
        <a:spcAft>
          <a:spcPct val="0"/>
        </a:spcAft>
        <a:defRPr sz="4000" b="1">
          <a:solidFill>
            <a:srgbClr val="25AAC3"/>
          </a:solidFill>
          <a:latin typeface="Trebuchet MS" pitchFamily="34" charset="0"/>
        </a:defRPr>
      </a:lvl8pPr>
      <a:lvl9pPr marL="1828800" algn="l" defTabSz="457200" rtl="0" fontAlgn="base">
        <a:spcBef>
          <a:spcPct val="0"/>
        </a:spcBef>
        <a:spcAft>
          <a:spcPct val="0"/>
        </a:spcAft>
        <a:defRPr sz="4000" b="1">
          <a:solidFill>
            <a:srgbClr val="25AAC3"/>
          </a:solidFill>
          <a:latin typeface="Trebuchet MS" pitchFamily="34"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rgbClr val="254061"/>
          </a:solidFill>
          <a:latin typeface="Trebuchet MS" pitchFamily="34" charset="0"/>
          <a:ea typeface="+mn-ea"/>
          <a:cs typeface="+mn-cs"/>
        </a:defRPr>
      </a:lvl1pPr>
      <a:lvl2pPr marL="742950" indent="-285750" algn="l" defTabSz="457200" rtl="0" eaLnBrk="0" fontAlgn="base" hangingPunct="0">
        <a:spcBef>
          <a:spcPct val="20000"/>
        </a:spcBef>
        <a:spcAft>
          <a:spcPct val="0"/>
        </a:spcAft>
        <a:buFont typeface="Arial" pitchFamily="34" charset="0"/>
        <a:buChar char="–"/>
        <a:defRPr sz="2800" kern="1200">
          <a:solidFill>
            <a:srgbClr val="254061"/>
          </a:solidFill>
          <a:latin typeface="Trebuchet MS" pitchFamily="34" charset="0"/>
          <a:ea typeface="+mn-ea"/>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rgbClr val="254061"/>
          </a:solidFill>
          <a:latin typeface="Trebuchet MS" pitchFamily="34" charset="0"/>
          <a:ea typeface="+mn-ea"/>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rgbClr val="254061"/>
          </a:solidFill>
          <a:latin typeface="Trebuchet MS" pitchFamily="34" charset="0"/>
          <a:ea typeface="+mn-ea"/>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rgbClr val="254061"/>
          </a:solidFill>
          <a:latin typeface="Trebuchet MS"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image" Target="../media/image12.jpeg"/><Relationship Id="rId5" Type="http://schemas.openxmlformats.org/officeDocument/2006/relationships/image" Target="../media/image8.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www.osha.gov/"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www.osha.gov/"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L-small.png"/>
          <p:cNvPicPr>
            <a:picLocks noChangeAspect="1"/>
          </p:cNvPicPr>
          <p:nvPr/>
        </p:nvPicPr>
        <p:blipFill>
          <a:blip r:embed="rId3" cstate="print"/>
          <a:stretch>
            <a:fillRect/>
          </a:stretch>
        </p:blipFill>
        <p:spPr>
          <a:xfrm>
            <a:off x="0" y="4832942"/>
            <a:ext cx="4129106" cy="2025057"/>
          </a:xfrm>
          <a:prstGeom prst="rect">
            <a:avLst/>
          </a:prstGeom>
        </p:spPr>
      </p:pic>
      <p:pic>
        <p:nvPicPr>
          <p:cNvPr id="5" name="Picture 4" descr="UR.png"/>
          <p:cNvPicPr>
            <a:picLocks noChangeAspect="1"/>
          </p:cNvPicPr>
          <p:nvPr/>
        </p:nvPicPr>
        <p:blipFill>
          <a:blip r:embed="rId4" cstate="print"/>
          <a:stretch>
            <a:fillRect/>
          </a:stretch>
        </p:blipFill>
        <p:spPr>
          <a:xfrm>
            <a:off x="4434995" y="0"/>
            <a:ext cx="4709006" cy="1930400"/>
          </a:xfrm>
          <a:prstGeom prst="rect">
            <a:avLst/>
          </a:prstGeom>
        </p:spPr>
      </p:pic>
      <p:sp>
        <p:nvSpPr>
          <p:cNvPr id="13" name="Title 1"/>
          <p:cNvSpPr txBox="1">
            <a:spLocks/>
          </p:cNvSpPr>
          <p:nvPr/>
        </p:nvSpPr>
        <p:spPr>
          <a:xfrm>
            <a:off x="1485900" y="1435100"/>
            <a:ext cx="3225800" cy="584200"/>
          </a:xfrm>
          <a:prstGeom prst="rect">
            <a:avLst/>
          </a:prstGeom>
        </p:spPr>
        <p:txBody>
          <a:bodyPr anchor="t" anchorCtr="0">
            <a:noAutofit/>
          </a:bodyPr>
          <a:lstStyle>
            <a:lvl1pPr algn="l">
              <a:lnSpc>
                <a:spcPct val="80000"/>
              </a:lnSpc>
              <a:buFont typeface="Arial"/>
              <a:buNone/>
              <a:defRPr sz="3600" b="1" i="0" u="none" kern="700" spc="-50">
                <a:solidFill>
                  <a:srgbClr val="24366A"/>
                </a:solidFill>
                <a:latin typeface="Trebuchet MS"/>
                <a:cs typeface="Trebuchet MS"/>
              </a:defRPr>
            </a:lvl1pPr>
          </a:lstStyle>
          <a:p>
            <a:pPr marL="0" marR="0" lvl="0" indent="0" defTabSz="457200" rtl="0" eaLnBrk="1" fontAlgn="auto" latinLnBrk="0" hangingPunct="1">
              <a:lnSpc>
                <a:spcPct val="80000"/>
              </a:lnSpc>
              <a:spcBef>
                <a:spcPct val="0"/>
              </a:spcBef>
              <a:spcAft>
                <a:spcPts val="0"/>
              </a:spcAft>
              <a:buClrTx/>
              <a:buSzTx/>
              <a:buFont typeface="Arial"/>
              <a:buNone/>
              <a:tabLst/>
              <a:defRPr/>
            </a:pPr>
            <a:endParaRPr kumimoji="0" lang="en-US" sz="2400" b="1" i="0" u="none" strike="noStrike" kern="700" cap="none" spc="-50" normalizeH="0" baseline="0" noProof="0" dirty="0">
              <a:ln>
                <a:noFill/>
              </a:ln>
              <a:solidFill>
                <a:schemeClr val="bg1">
                  <a:lumMod val="50000"/>
                </a:schemeClr>
              </a:solidFill>
              <a:effectLst/>
              <a:uLnTx/>
              <a:uFillTx/>
              <a:latin typeface="Trebuchet MS"/>
              <a:ea typeface="+mj-ea"/>
              <a:cs typeface="Trebuchet MS"/>
            </a:endParaRPr>
          </a:p>
        </p:txBody>
      </p:sp>
      <p:grpSp>
        <p:nvGrpSpPr>
          <p:cNvPr id="2" name="Group 14"/>
          <p:cNvGrpSpPr/>
          <p:nvPr/>
        </p:nvGrpSpPr>
        <p:grpSpPr>
          <a:xfrm>
            <a:off x="990600" y="1676400"/>
            <a:ext cx="5943600" cy="2935288"/>
            <a:chOff x="1524000" y="1752600"/>
            <a:chExt cx="6705600" cy="2935288"/>
          </a:xfrm>
        </p:grpSpPr>
        <p:sp>
          <p:nvSpPr>
            <p:cNvPr id="6" name="Title 1"/>
            <p:cNvSpPr txBox="1">
              <a:spLocks/>
            </p:cNvSpPr>
            <p:nvPr/>
          </p:nvSpPr>
          <p:spPr>
            <a:xfrm>
              <a:off x="1524000" y="1752600"/>
              <a:ext cx="6705600" cy="2781300"/>
            </a:xfrm>
            <a:prstGeom prst="rect">
              <a:avLst/>
            </a:prstGeom>
          </p:spPr>
          <p:txBody>
            <a:bodyPr anchor="ctr" anchorCtr="0">
              <a:noAutofit/>
            </a:bodyPr>
            <a:lstStyle>
              <a:lvl1pPr algn="l">
                <a:lnSpc>
                  <a:spcPct val="80000"/>
                </a:lnSpc>
                <a:buFont typeface="Arial"/>
                <a:buNone/>
                <a:defRPr sz="3600" b="1" i="0" u="none" kern="700" spc="-50">
                  <a:solidFill>
                    <a:srgbClr val="24366A"/>
                  </a:solidFill>
                  <a:latin typeface="Trebuchet MS"/>
                  <a:cs typeface="Trebuchet MS"/>
                </a:defRPr>
              </a:lvl1pPr>
            </a:lstStyle>
            <a:p>
              <a:pPr defTabSz="457200" fontAlgn="auto">
                <a:spcAft>
                  <a:spcPts val="0"/>
                </a:spcAft>
                <a:defRPr/>
              </a:pPr>
              <a:endParaRPr lang="en-US" sz="3200" dirty="0" smtClean="0"/>
            </a:p>
            <a:p>
              <a:pPr defTabSz="457200" fontAlgn="auto">
                <a:spcAft>
                  <a:spcPts val="0"/>
                </a:spcAft>
                <a:defRPr/>
              </a:pPr>
              <a:endParaRPr lang="en-US" sz="3200" dirty="0" smtClean="0"/>
            </a:p>
            <a:p>
              <a:pPr defTabSz="457200" fontAlgn="auto">
                <a:spcAft>
                  <a:spcPts val="0"/>
                </a:spcAft>
                <a:defRPr/>
              </a:pPr>
              <a:endParaRPr lang="en-US" sz="3200" dirty="0" smtClean="0"/>
            </a:p>
            <a:p>
              <a:pPr defTabSz="457200" fontAlgn="auto">
                <a:spcAft>
                  <a:spcPts val="0"/>
                </a:spcAft>
                <a:defRPr/>
              </a:pPr>
              <a:r>
                <a:rPr lang="en-US" sz="3200" dirty="0" smtClean="0"/>
                <a:t>Unidad 2: Comunicación de riesgos </a:t>
              </a:r>
              <a:br>
                <a:rPr lang="en-US" sz="3200" dirty="0" smtClean="0"/>
              </a:br>
              <a:endParaRPr lang="en-US" sz="3200" dirty="0" smtClean="0"/>
            </a:p>
            <a:p>
              <a:pPr defTabSz="457200" fontAlgn="auto">
                <a:spcAft>
                  <a:spcPts val="0"/>
                </a:spcAft>
                <a:defRPr/>
              </a:pPr>
              <a:r>
                <a:rPr lang="en-US" sz="3200" dirty="0" err="1" smtClean="0"/>
                <a:t>Hojas</a:t>
              </a:r>
              <a:r>
                <a:rPr lang="en-US" sz="3200" dirty="0" smtClean="0"/>
                <a:t> de Datos de </a:t>
              </a:r>
              <a:r>
                <a:rPr lang="en-US" sz="3200" dirty="0" err="1" smtClean="0"/>
                <a:t>Seguridad</a:t>
              </a:r>
              <a:r>
                <a:rPr lang="en-US" sz="3200" dirty="0" smtClean="0"/>
                <a:t> (HDS) y Etiquetas de </a:t>
              </a:r>
              <a:r>
                <a:rPr lang="en-US" sz="3200" dirty="0" err="1" smtClean="0"/>
                <a:t>advertencia</a:t>
              </a:r>
              <a:endParaRPr lang="en-US" sz="3200" dirty="0" smtClean="0"/>
            </a:p>
            <a:p>
              <a:pPr lvl="0" defTabSz="457200" fontAlgn="auto">
                <a:spcAft>
                  <a:spcPts val="0"/>
                </a:spcAft>
                <a:defRPr/>
              </a:pPr>
              <a:r>
                <a:rPr lang="en-US" sz="3200" dirty="0" smtClean="0"/>
                <a:t>  </a:t>
              </a:r>
            </a:p>
            <a:p>
              <a:pPr lvl="0" defTabSz="457200" fontAlgn="auto">
                <a:spcAft>
                  <a:spcPts val="0"/>
                </a:spcAft>
                <a:defRPr/>
              </a:pPr>
              <a:endParaRPr lang="en-US" sz="3200" dirty="0" smtClean="0"/>
            </a:p>
          </p:txBody>
        </p:sp>
        <p:cxnSp>
          <p:nvCxnSpPr>
            <p:cNvPr id="7" name="Straight Connector 6"/>
            <p:cNvCxnSpPr/>
            <p:nvPr/>
          </p:nvCxnSpPr>
          <p:spPr>
            <a:xfrm rot="10800000">
              <a:off x="1549400" y="2081212"/>
              <a:ext cx="5829300" cy="1588"/>
            </a:xfrm>
            <a:prstGeom prst="line">
              <a:avLst/>
            </a:prstGeom>
            <a:ln>
              <a:solidFill>
                <a:srgbClr val="E47D33"/>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rot="10800000">
              <a:off x="1549400" y="4686300"/>
              <a:ext cx="5829300" cy="1588"/>
            </a:xfrm>
            <a:prstGeom prst="line">
              <a:avLst/>
            </a:prstGeom>
            <a:ln>
              <a:solidFill>
                <a:srgbClr val="E47D33"/>
              </a:solidFill>
            </a:ln>
            <a:effectLst/>
          </p:spPr>
          <p:style>
            <a:lnRef idx="2">
              <a:schemeClr val="accent1"/>
            </a:lnRef>
            <a:fillRef idx="0">
              <a:schemeClr val="accent1"/>
            </a:fillRef>
            <a:effectRef idx="1">
              <a:schemeClr val="accent1"/>
            </a:effectRef>
            <a:fontRef idx="minor">
              <a:schemeClr val="tx1"/>
            </a:fontRef>
          </p:style>
        </p:cxnSp>
      </p:grpSp>
      <p:pic>
        <p:nvPicPr>
          <p:cNvPr id="1026" name="Picture 2" descr="C:\Users\Hpalfrey\Desktop\CPI Logo.jp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6324600" y="6071784"/>
            <a:ext cx="2590800" cy="56997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C:\Users\Daniel\Desktop\LP Training Slide Development\ideas for LP image for units\205Generic kit sketch.jpg"/>
          <p:cNvPicPr>
            <a:picLocks noChangeAspect="1" noChangeArrowheads="1"/>
          </p:cNvPicPr>
          <p:nvPr/>
        </p:nvPicPr>
        <p:blipFill>
          <a:blip r:embed="rId6" cstate="print"/>
          <a:srcRect/>
          <a:stretch>
            <a:fillRect/>
          </a:stretch>
        </p:blipFill>
        <p:spPr bwMode="auto">
          <a:xfrm>
            <a:off x="6934200" y="2514600"/>
            <a:ext cx="1514856" cy="1533144"/>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itle 5"/>
          <p:cNvSpPr>
            <a:spLocks noGrp="1"/>
          </p:cNvSpPr>
          <p:nvPr>
            <p:ph type="title"/>
          </p:nvPr>
        </p:nvSpPr>
        <p:spPr>
          <a:xfrm>
            <a:off x="457200" y="217488"/>
            <a:ext cx="7162800" cy="1143000"/>
          </a:xfrm>
        </p:spPr>
        <p:txBody>
          <a:bodyPr>
            <a:normAutofit fontScale="90000"/>
          </a:bodyPr>
          <a:lstStyle/>
          <a:p>
            <a:pPr eaLnBrk="1" fontAlgn="auto" hangingPunct="1">
              <a:spcAft>
                <a:spcPts val="0"/>
              </a:spcAft>
              <a:defRPr/>
            </a:pPr>
            <a:r>
              <a:rPr lang="en-US" dirty="0" smtClean="0"/>
              <a:t>¿Dónde se encuentra información de seguridad química sobre productos SPF de baja presión? </a:t>
            </a:r>
          </a:p>
        </p:txBody>
      </p:sp>
      <p:sp>
        <p:nvSpPr>
          <p:cNvPr id="10242" name="Rectangle 3"/>
          <p:cNvSpPr>
            <a:spLocks noGrp="1" noChangeArrowheads="1"/>
          </p:cNvSpPr>
          <p:nvPr>
            <p:ph idx="1"/>
          </p:nvPr>
        </p:nvSpPr>
        <p:spPr>
          <a:xfrm>
            <a:off x="457200" y="1524000"/>
            <a:ext cx="8229600" cy="4343400"/>
          </a:xfrm>
        </p:spPr>
        <p:txBody>
          <a:bodyPr>
            <a:noAutofit/>
          </a:bodyPr>
          <a:lstStyle/>
          <a:p>
            <a:pPr indent="0" eaLnBrk="1" fontAlgn="auto" hangingPunct="1">
              <a:buFont typeface="Arial"/>
              <a:buNone/>
              <a:defRPr/>
            </a:pPr>
            <a:r>
              <a:rPr lang="en-US" dirty="0" smtClean="0">
                <a:solidFill>
                  <a:srgbClr val="093678"/>
                </a:solidFill>
              </a:rPr>
              <a:t>La </a:t>
            </a:r>
            <a:r>
              <a:rPr lang="en-US" dirty="0" err="1" smtClean="0">
                <a:solidFill>
                  <a:srgbClr val="093678"/>
                </a:solidFill>
              </a:rPr>
              <a:t>información</a:t>
            </a:r>
            <a:r>
              <a:rPr lang="en-US" dirty="0" smtClean="0">
                <a:solidFill>
                  <a:srgbClr val="093678"/>
                </a:solidFill>
              </a:rPr>
              <a:t> sobre seguridad química se puede encontrar en varios lugares.</a:t>
            </a:r>
          </a:p>
          <a:p>
            <a:pPr marL="231775" indent="-231775" eaLnBrk="1" fontAlgn="auto" hangingPunct="1">
              <a:defRPr/>
            </a:pPr>
            <a:r>
              <a:rPr lang="en-US" dirty="0" smtClean="0">
                <a:solidFill>
                  <a:srgbClr val="093678"/>
                </a:solidFill>
              </a:rPr>
              <a:t>Las etiquetas/instrucciones podrían encontrarse:</a:t>
            </a:r>
          </a:p>
          <a:p>
            <a:pPr marL="231775" indent="-231775" eaLnBrk="1" fontAlgn="auto" hangingPunct="1">
              <a:buFont typeface="Arial" pitchFamily="34" charset="0"/>
              <a:buChar char="•"/>
              <a:defRPr/>
            </a:pPr>
            <a:r>
              <a:rPr lang="en-US" b="0" dirty="0" smtClean="0">
                <a:solidFill>
                  <a:srgbClr val="093678"/>
                </a:solidFill>
              </a:rPr>
              <a:t>Directamente sobre tanques o cilindros de químicos</a:t>
            </a:r>
          </a:p>
          <a:p>
            <a:pPr marL="231775" indent="-231775" eaLnBrk="1" fontAlgn="auto" hangingPunct="1">
              <a:buFont typeface="Arial" pitchFamily="34" charset="0"/>
              <a:buChar char="•"/>
              <a:defRPr/>
            </a:pPr>
            <a:r>
              <a:rPr lang="en-US" b="0" dirty="0" smtClean="0">
                <a:solidFill>
                  <a:srgbClr val="093678"/>
                </a:solidFill>
              </a:rPr>
              <a:t>En o sobre la caja de envío o del paquete</a:t>
            </a:r>
          </a:p>
          <a:p>
            <a:pPr marL="231775" indent="-231775" eaLnBrk="1" fontAlgn="auto" hangingPunct="1">
              <a:buFont typeface="Arial" pitchFamily="34" charset="0"/>
              <a:buChar char="•"/>
              <a:defRPr/>
            </a:pPr>
            <a:r>
              <a:rPr lang="en-US" b="0" dirty="0" smtClean="0">
                <a:solidFill>
                  <a:srgbClr val="093678"/>
                </a:solidFill>
              </a:rPr>
              <a:t>en Internet </a:t>
            </a:r>
            <a:r>
              <a:rPr lang="en-US" b="0" i="1" dirty="0" smtClean="0">
                <a:solidFill>
                  <a:srgbClr val="093678"/>
                </a:solidFill>
              </a:rPr>
              <a:t>(se puede acceder a ellas con dispositivos móviles/con Internet en el lugar de trabajo)</a:t>
            </a:r>
          </a:p>
          <a:p>
            <a:pPr marL="231775" indent="-231775" eaLnBrk="1" fontAlgn="auto" hangingPunct="1">
              <a:defRPr/>
            </a:pPr>
            <a:r>
              <a:rPr lang="en-US" dirty="0" smtClean="0">
                <a:solidFill>
                  <a:srgbClr val="093678"/>
                </a:solidFill>
              </a:rPr>
              <a:t>Las </a:t>
            </a:r>
            <a:r>
              <a:rPr lang="en-US" dirty="0" err="1" smtClean="0">
                <a:solidFill>
                  <a:srgbClr val="093678"/>
                </a:solidFill>
              </a:rPr>
              <a:t>Hojas</a:t>
            </a:r>
            <a:r>
              <a:rPr lang="en-US" dirty="0" smtClean="0">
                <a:solidFill>
                  <a:srgbClr val="093678"/>
                </a:solidFill>
              </a:rPr>
              <a:t> de Datos de Seguridad se pueden encontrar en varios lugares: </a:t>
            </a:r>
          </a:p>
          <a:p>
            <a:pPr marL="231775" indent="-231775" eaLnBrk="1" fontAlgn="auto" hangingPunct="1">
              <a:buFont typeface="Arial" pitchFamily="34" charset="0"/>
              <a:buChar char="•"/>
              <a:defRPr/>
            </a:pPr>
            <a:r>
              <a:rPr lang="en-US" b="0" dirty="0" smtClean="0">
                <a:solidFill>
                  <a:srgbClr val="093678"/>
                </a:solidFill>
              </a:rPr>
              <a:t>Dentro del paquete del producto/caja del kit SPF</a:t>
            </a:r>
          </a:p>
          <a:p>
            <a:pPr marL="231775" indent="-231775" eaLnBrk="1" fontAlgn="auto" hangingPunct="1">
              <a:buFont typeface="Arial" pitchFamily="34" charset="0"/>
              <a:buChar char="•"/>
              <a:defRPr/>
            </a:pPr>
            <a:r>
              <a:rPr lang="en-US" b="0" dirty="0" smtClean="0">
                <a:solidFill>
                  <a:srgbClr val="093678"/>
                </a:solidFill>
              </a:rPr>
              <a:t>En una carpeta de HDS en el lugar del trabajo</a:t>
            </a:r>
          </a:p>
          <a:p>
            <a:pPr marL="231775" indent="-231775" eaLnBrk="1" fontAlgn="auto" hangingPunct="1">
              <a:buFont typeface="Arial" pitchFamily="34" charset="0"/>
              <a:buChar char="•"/>
              <a:defRPr/>
            </a:pPr>
            <a:r>
              <a:rPr lang="en-US" b="0" dirty="0" smtClean="0">
                <a:solidFill>
                  <a:srgbClr val="093678"/>
                </a:solidFill>
              </a:rPr>
              <a:t>en Internet</a:t>
            </a:r>
          </a:p>
        </p:txBody>
      </p:sp>
      <p:pic>
        <p:nvPicPr>
          <p:cNvPr id="5" name="Picture 4" descr="Image 018.jpg"/>
          <p:cNvPicPr>
            <a:picLocks noChangeAspect="1"/>
          </p:cNvPicPr>
          <p:nvPr/>
        </p:nvPicPr>
        <p:blipFill>
          <a:blip r:embed="rId3" cstate="print"/>
          <a:srcRect/>
          <a:stretch>
            <a:fillRect/>
          </a:stretch>
        </p:blipFill>
        <p:spPr bwMode="auto">
          <a:xfrm rot="-729107">
            <a:off x="7231929" y="4966995"/>
            <a:ext cx="984340" cy="1196750"/>
          </a:xfrm>
          <a:prstGeom prst="rect">
            <a:avLst/>
          </a:prstGeom>
          <a:noFill/>
          <a:ln w="9525">
            <a:noFill/>
            <a:miter lim="800000"/>
            <a:headEnd/>
            <a:tailEnd/>
          </a:ln>
          <a:effectLst/>
        </p:spPr>
      </p:pic>
      <p:pic>
        <p:nvPicPr>
          <p:cNvPr id="6" name="Picture 2"/>
          <p:cNvPicPr>
            <a:picLocks noChangeAspect="1" noChangeArrowheads="1"/>
          </p:cNvPicPr>
          <p:nvPr/>
        </p:nvPicPr>
        <p:blipFill>
          <a:blip r:embed="rId4" cstate="print"/>
          <a:srcRect l="26250" t="7200" r="1500" b="10800"/>
          <a:stretch>
            <a:fillRect/>
          </a:stretch>
        </p:blipFill>
        <p:spPr bwMode="auto">
          <a:xfrm>
            <a:off x="6248400" y="2057400"/>
            <a:ext cx="2057400" cy="1459398"/>
          </a:xfrm>
          <a:prstGeom prst="rect">
            <a:avLst/>
          </a:prstGeom>
          <a:noFill/>
          <a:ln w="9525">
            <a:noFill/>
            <a:miter lim="800000"/>
            <a:headEnd/>
            <a:tailEnd/>
          </a:ln>
          <a:effectLst>
            <a:outerShdw blurRad="190500" dist="38100" dir="2700000" sx="106000" sy="106000" algn="tl" rotWithShape="0">
              <a:prstClr val="black">
                <a:alpha val="20000"/>
              </a:prstClr>
            </a:outerShdw>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itle 5"/>
          <p:cNvSpPr>
            <a:spLocks noGrp="1"/>
          </p:cNvSpPr>
          <p:nvPr>
            <p:ph type="title"/>
          </p:nvPr>
        </p:nvSpPr>
        <p:spPr>
          <a:xfrm>
            <a:off x="457200" y="381000"/>
            <a:ext cx="8229600" cy="1143000"/>
          </a:xfrm>
        </p:spPr>
        <p:txBody>
          <a:bodyPr>
            <a:normAutofit fontScale="90000"/>
          </a:bodyPr>
          <a:lstStyle/>
          <a:p>
            <a:pPr eaLnBrk="1" fontAlgn="auto" hangingPunct="1">
              <a:spcAft>
                <a:spcPts val="0"/>
              </a:spcAft>
              <a:defRPr/>
            </a:pP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sz="3100" dirty="0" smtClean="0"/>
              <a:t>Estándar de </a:t>
            </a:r>
            <a:r>
              <a:rPr lang="en-US" sz="3100" dirty="0" err="1" smtClean="0"/>
              <a:t>comunicación</a:t>
            </a:r>
            <a:r>
              <a:rPr lang="en-US" sz="3100" dirty="0" smtClean="0"/>
              <a:t> de </a:t>
            </a:r>
            <a:r>
              <a:rPr lang="en-US" sz="3100" dirty="0" err="1" smtClean="0"/>
              <a:t>riesgos</a:t>
            </a:r>
            <a:r>
              <a:rPr lang="en-US" sz="3100" dirty="0" smtClean="0"/>
              <a:t> de OSHA –</a:t>
            </a:r>
            <a:br>
              <a:rPr lang="en-US" sz="3100" dirty="0" smtClean="0"/>
            </a:br>
            <a:r>
              <a:rPr lang="en-US" sz="3100" dirty="0" smtClean="0"/>
              <a:t>Capacitación del </a:t>
            </a:r>
            <a:r>
              <a:rPr lang="en-US" sz="3100" dirty="0" err="1" smtClean="0"/>
              <a:t>empleado</a:t>
            </a:r>
            <a:r>
              <a:rPr lang="en-US" sz="3100" dirty="0" smtClean="0"/>
              <a:t> </a:t>
            </a:r>
            <a:r>
              <a:rPr lang="en-US" sz="3200" dirty="0" smtClean="0"/>
              <a:t/>
            </a:r>
            <a:br>
              <a:rPr lang="en-US" sz="3200" dirty="0" smtClean="0"/>
            </a:br>
            <a:endParaRPr lang="en-US" sz="3200" dirty="0" smtClean="0"/>
          </a:p>
        </p:txBody>
      </p:sp>
      <p:sp>
        <p:nvSpPr>
          <p:cNvPr id="11266" name="Rectangle 3"/>
          <p:cNvSpPr>
            <a:spLocks noGrp="1" noChangeArrowheads="1"/>
          </p:cNvSpPr>
          <p:nvPr>
            <p:ph idx="1"/>
          </p:nvPr>
        </p:nvSpPr>
        <p:spPr>
          <a:xfrm>
            <a:off x="457200" y="1524000"/>
            <a:ext cx="8382000" cy="4876800"/>
          </a:xfrm>
        </p:spPr>
        <p:txBody>
          <a:bodyPr>
            <a:normAutofit lnSpcReduction="10000"/>
          </a:bodyPr>
          <a:lstStyle/>
          <a:p>
            <a:pPr indent="0" eaLnBrk="1" fontAlgn="auto" hangingPunct="1">
              <a:buFont typeface="Arial"/>
              <a:buNone/>
              <a:defRPr/>
            </a:pPr>
            <a:r>
              <a:rPr lang="en-US" sz="2000" dirty="0" smtClean="0">
                <a:solidFill>
                  <a:srgbClr val="093678"/>
                </a:solidFill>
              </a:rPr>
              <a:t>El Estándar</a:t>
            </a:r>
            <a:r>
              <a:rPr lang="en-US" sz="2000" dirty="0">
                <a:solidFill>
                  <a:srgbClr val="093678"/>
                </a:solidFill>
              </a:rPr>
              <a:t> de</a:t>
            </a:r>
            <a:r>
              <a:rPr lang="en-US" sz="2000" dirty="0" smtClean="0">
                <a:solidFill>
                  <a:srgbClr val="093678"/>
                </a:solidFill>
              </a:rPr>
              <a:t> </a:t>
            </a:r>
            <a:r>
              <a:rPr lang="en-US" sz="2000" dirty="0" err="1" smtClean="0">
                <a:solidFill>
                  <a:srgbClr val="093678"/>
                </a:solidFill>
              </a:rPr>
              <a:t>comunicación</a:t>
            </a:r>
            <a:r>
              <a:rPr lang="en-US" sz="2000" dirty="0" smtClean="0">
                <a:solidFill>
                  <a:srgbClr val="093678"/>
                </a:solidFill>
              </a:rPr>
              <a:t> </a:t>
            </a:r>
            <a:r>
              <a:rPr lang="en-US" sz="2000" dirty="0">
                <a:solidFill>
                  <a:srgbClr val="093678"/>
                </a:solidFill>
              </a:rPr>
              <a:t>de</a:t>
            </a:r>
            <a:r>
              <a:rPr lang="en-US" sz="2000" dirty="0" smtClean="0">
                <a:solidFill>
                  <a:srgbClr val="093678"/>
                </a:solidFill>
              </a:rPr>
              <a:t> </a:t>
            </a:r>
            <a:r>
              <a:rPr lang="en-US" sz="2000" dirty="0" err="1" smtClean="0">
                <a:solidFill>
                  <a:srgbClr val="093678"/>
                </a:solidFill>
              </a:rPr>
              <a:t>riesgos</a:t>
            </a:r>
            <a:r>
              <a:rPr lang="en-US" sz="2000" dirty="0" smtClean="0">
                <a:solidFill>
                  <a:srgbClr val="093678"/>
                </a:solidFill>
              </a:rPr>
              <a:t> de </a:t>
            </a:r>
            <a:r>
              <a:rPr lang="en-US" sz="2000" dirty="0">
                <a:solidFill>
                  <a:srgbClr val="093678"/>
                </a:solidFill>
              </a:rPr>
              <a:t>OSHA requiere que los empleadores</a:t>
            </a:r>
            <a:r>
              <a:rPr lang="en-US" sz="2000" dirty="0" smtClean="0">
                <a:solidFill>
                  <a:srgbClr val="093678"/>
                </a:solidFill>
              </a:rPr>
              <a:t> </a:t>
            </a:r>
            <a:r>
              <a:rPr lang="en-US" sz="2000" dirty="0">
                <a:solidFill>
                  <a:srgbClr val="093678"/>
                </a:solidFill>
              </a:rPr>
              <a:t>provean una capacitación de Comunicación de</a:t>
            </a:r>
            <a:r>
              <a:rPr lang="en-US" sz="2000" dirty="0" smtClean="0">
                <a:solidFill>
                  <a:srgbClr val="093678"/>
                </a:solidFill>
              </a:rPr>
              <a:t> </a:t>
            </a:r>
            <a:r>
              <a:rPr lang="en-US" sz="2000" dirty="0" err="1" smtClean="0">
                <a:solidFill>
                  <a:srgbClr val="093678"/>
                </a:solidFill>
              </a:rPr>
              <a:t>riesgos</a:t>
            </a:r>
            <a:r>
              <a:rPr lang="en-US" sz="2000" dirty="0" smtClean="0">
                <a:solidFill>
                  <a:srgbClr val="093678"/>
                </a:solidFill>
              </a:rPr>
              <a:t> ANTES </a:t>
            </a:r>
            <a:r>
              <a:rPr lang="en-US" sz="2000" dirty="0">
                <a:solidFill>
                  <a:srgbClr val="093678"/>
                </a:solidFill>
              </a:rPr>
              <a:t>de que los empleados empiecen a trabajar.</a:t>
            </a:r>
          </a:p>
          <a:p>
            <a:pPr indent="0" eaLnBrk="1" fontAlgn="auto" hangingPunct="1">
              <a:buFont typeface="Arial"/>
              <a:buNone/>
              <a:defRPr/>
            </a:pPr>
            <a:r>
              <a:rPr lang="en-US" sz="2000" b="0" dirty="0" smtClean="0">
                <a:solidFill>
                  <a:srgbClr val="093678"/>
                </a:solidFill>
              </a:rPr>
              <a:t>OSHA requiere que la capacitación sea comprensible, permita hacer preguntas y que típicamente incluya:</a:t>
            </a:r>
          </a:p>
          <a:p>
            <a:pPr marL="342900" eaLnBrk="1" fontAlgn="auto" hangingPunct="1">
              <a:buFont typeface="Arial" pitchFamily="34" charset="0"/>
              <a:buChar char="•"/>
              <a:defRPr/>
            </a:pPr>
            <a:r>
              <a:rPr lang="en-US" sz="2000" b="0" dirty="0" smtClean="0">
                <a:solidFill>
                  <a:srgbClr val="093678"/>
                </a:solidFill>
              </a:rPr>
              <a:t>Información sobre cualquier </a:t>
            </a:r>
            <a:r>
              <a:rPr lang="en-US" sz="2000" b="0" dirty="0" err="1" smtClean="0">
                <a:solidFill>
                  <a:srgbClr val="093678"/>
                </a:solidFill>
              </a:rPr>
              <a:t>químico</a:t>
            </a:r>
            <a:r>
              <a:rPr lang="en-US" sz="2000" b="0" dirty="0" smtClean="0">
                <a:solidFill>
                  <a:srgbClr val="093678"/>
                </a:solidFill>
              </a:rPr>
              <a:t> </a:t>
            </a:r>
            <a:r>
              <a:rPr lang="en-US" sz="2000" b="0" dirty="0" err="1" smtClean="0">
                <a:solidFill>
                  <a:srgbClr val="093678"/>
                </a:solidFill>
              </a:rPr>
              <a:t>riesgoso</a:t>
            </a:r>
            <a:endParaRPr lang="en-US" sz="2000" b="0" dirty="0" smtClean="0">
              <a:solidFill>
                <a:srgbClr val="093678"/>
              </a:solidFill>
            </a:endParaRPr>
          </a:p>
          <a:p>
            <a:pPr marL="342900" eaLnBrk="1" fontAlgn="auto" hangingPunct="1">
              <a:buFont typeface="Arial" pitchFamily="34" charset="0"/>
              <a:buChar char="•"/>
              <a:defRPr/>
            </a:pPr>
            <a:r>
              <a:rPr lang="en-US" sz="2000" b="0" dirty="0" smtClean="0">
                <a:solidFill>
                  <a:srgbClr val="093678"/>
                </a:solidFill>
              </a:rPr>
              <a:t>Formas de reducir la posible exposición a químicos</a:t>
            </a:r>
          </a:p>
          <a:p>
            <a:pPr marL="342900" eaLnBrk="1" fontAlgn="auto" hangingPunct="1">
              <a:buFont typeface="Arial" pitchFamily="34" charset="0"/>
              <a:buChar char="•"/>
              <a:defRPr/>
            </a:pPr>
            <a:r>
              <a:rPr lang="en-US" sz="2000" b="0" dirty="0" smtClean="0">
                <a:solidFill>
                  <a:srgbClr val="093678"/>
                </a:solidFill>
              </a:rPr>
              <a:t>Cómo leer las etiquetas de los productos y </a:t>
            </a:r>
            <a:r>
              <a:rPr lang="en-US" sz="2000" b="0" dirty="0" err="1" smtClean="0">
                <a:solidFill>
                  <a:srgbClr val="093678"/>
                </a:solidFill>
              </a:rPr>
              <a:t>las</a:t>
            </a:r>
            <a:r>
              <a:rPr lang="en-US" sz="2000" b="0" dirty="0" smtClean="0">
                <a:solidFill>
                  <a:srgbClr val="093678"/>
                </a:solidFill>
              </a:rPr>
              <a:t> </a:t>
            </a:r>
            <a:r>
              <a:rPr lang="en-US" sz="2000" b="0" dirty="0" err="1" smtClean="0">
                <a:solidFill>
                  <a:srgbClr val="093678"/>
                </a:solidFill>
              </a:rPr>
              <a:t>Hojas</a:t>
            </a:r>
            <a:r>
              <a:rPr lang="en-US" sz="2000" b="0" dirty="0" smtClean="0">
                <a:solidFill>
                  <a:srgbClr val="093678"/>
                </a:solidFill>
              </a:rPr>
              <a:t> de Datos de </a:t>
            </a:r>
            <a:r>
              <a:rPr lang="en-US" sz="2000" b="0" dirty="0" err="1" smtClean="0">
                <a:solidFill>
                  <a:srgbClr val="093678"/>
                </a:solidFill>
              </a:rPr>
              <a:t>Seguridad</a:t>
            </a:r>
            <a:r>
              <a:rPr lang="en-US" sz="2000" b="0" dirty="0" smtClean="0">
                <a:solidFill>
                  <a:srgbClr val="093678"/>
                </a:solidFill>
              </a:rPr>
              <a:t> (HDS)</a:t>
            </a:r>
          </a:p>
          <a:p>
            <a:pPr marL="342900" eaLnBrk="1" fontAlgn="auto" hangingPunct="1">
              <a:buFont typeface="Arial" pitchFamily="34" charset="0"/>
              <a:buChar char="•"/>
              <a:defRPr/>
            </a:pPr>
            <a:r>
              <a:rPr lang="en-US" sz="2000" b="0" dirty="0" smtClean="0">
                <a:solidFill>
                  <a:srgbClr val="093678"/>
                </a:solidFill>
              </a:rPr>
              <a:t>Información en el lugar de trabajo, como las buenas prácticas laborales, equipos de protección a usarse y procedimientos de emergencia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217488"/>
            <a:ext cx="7162800" cy="1143000"/>
          </a:xfrm>
        </p:spPr>
        <p:txBody>
          <a:bodyPr lIns="91599" tIns="45048" rIns="91599" bIns="45048"/>
          <a:lstStyle/>
          <a:p>
            <a:pPr defTabSz="966788" eaLnBrk="1" fontAlgn="auto" hangingPunct="1">
              <a:spcAft>
                <a:spcPts val="0"/>
              </a:spcAft>
              <a:defRPr/>
            </a:pPr>
            <a:r>
              <a:rPr lang="en-US" dirty="0" smtClean="0"/>
              <a:t>Unidad 2 Resumen</a:t>
            </a:r>
          </a:p>
        </p:txBody>
      </p:sp>
      <p:sp>
        <p:nvSpPr>
          <p:cNvPr id="16388" name="TextBox 4"/>
          <p:cNvSpPr txBox="1">
            <a:spLocks noChangeArrowheads="1"/>
          </p:cNvSpPr>
          <p:nvPr/>
        </p:nvSpPr>
        <p:spPr bwMode="auto">
          <a:xfrm>
            <a:off x="762000" y="1752600"/>
            <a:ext cx="7473950" cy="2677656"/>
          </a:xfrm>
          <a:prstGeom prst="rect">
            <a:avLst/>
          </a:prstGeom>
          <a:noFill/>
          <a:ln w="9525">
            <a:noFill/>
            <a:miter lim="800000"/>
            <a:headEnd/>
            <a:tailEnd/>
          </a:ln>
        </p:spPr>
        <p:txBody>
          <a:bodyPr>
            <a:spAutoFit/>
          </a:bodyPr>
          <a:lstStyle/>
          <a:p>
            <a:pPr>
              <a:defRPr/>
            </a:pPr>
            <a:r>
              <a:rPr lang="en-US" sz="2800" dirty="0" smtClean="0">
                <a:solidFill>
                  <a:srgbClr val="093678"/>
                </a:solidFill>
                <a:latin typeface="Trebuchet MS" pitchFamily="34" charset="0"/>
                <a:cs typeface="+mn-cs"/>
              </a:rPr>
              <a:t>En </a:t>
            </a:r>
            <a:r>
              <a:rPr lang="en-US" sz="2800" dirty="0">
                <a:solidFill>
                  <a:srgbClr val="093678"/>
                </a:solidFill>
                <a:latin typeface="Trebuchet MS" pitchFamily="34" charset="0"/>
                <a:cs typeface="+mn-cs"/>
              </a:rPr>
              <a:t>esta</a:t>
            </a:r>
            <a:r>
              <a:rPr lang="en-US" sz="2800" dirty="0" smtClean="0">
                <a:solidFill>
                  <a:srgbClr val="093678"/>
                </a:solidFill>
                <a:latin typeface="Trebuchet MS" pitchFamily="34" charset="0"/>
                <a:cs typeface="+mn-cs"/>
              </a:rPr>
              <a:t> unidad, </a:t>
            </a:r>
            <a:r>
              <a:rPr lang="en-US" sz="2800" dirty="0">
                <a:solidFill>
                  <a:srgbClr val="093678"/>
                </a:solidFill>
                <a:latin typeface="Trebuchet MS" pitchFamily="34" charset="0"/>
                <a:cs typeface="+mn-cs"/>
              </a:rPr>
              <a:t>usted aprendió sobre</a:t>
            </a:r>
            <a:r>
              <a:rPr lang="en-US" sz="2800" dirty="0" smtClean="0">
                <a:solidFill>
                  <a:srgbClr val="093678"/>
                </a:solidFill>
                <a:latin typeface="Trebuchet MS" pitchFamily="34" charset="0"/>
                <a:cs typeface="+mn-cs"/>
              </a:rPr>
              <a:t>:</a:t>
            </a:r>
          </a:p>
          <a:p>
            <a:pPr>
              <a:defRPr/>
            </a:pPr>
            <a:endParaRPr lang="en-US" sz="2800" dirty="0">
              <a:solidFill>
                <a:srgbClr val="093678"/>
              </a:solidFill>
              <a:latin typeface="Trebuchet MS" pitchFamily="34" charset="0"/>
              <a:cs typeface="+mn-cs"/>
            </a:endParaRPr>
          </a:p>
          <a:p>
            <a:pPr marL="457200" indent="-457200">
              <a:buFont typeface="Arial" pitchFamily="34" charset="0"/>
              <a:buChar char="•"/>
              <a:defRPr/>
            </a:pPr>
            <a:r>
              <a:rPr lang="en-US" sz="2800" dirty="0" smtClean="0">
                <a:solidFill>
                  <a:srgbClr val="093678"/>
                </a:solidFill>
                <a:latin typeface="Trebuchet MS" pitchFamily="34" charset="0"/>
                <a:cs typeface="+mn-cs"/>
              </a:rPr>
              <a:t>Comunicación de riesgos</a:t>
            </a:r>
          </a:p>
          <a:p>
            <a:pPr marL="457200" indent="-457200">
              <a:buFont typeface="Arial" pitchFamily="34" charset="0"/>
              <a:buChar char="•"/>
              <a:defRPr/>
            </a:pPr>
            <a:r>
              <a:rPr lang="en-US" sz="2800" dirty="0" smtClean="0">
                <a:solidFill>
                  <a:srgbClr val="093678"/>
                </a:solidFill>
                <a:latin typeface="Trebuchet MS" pitchFamily="34" charset="0"/>
                <a:cs typeface="+mn-cs"/>
              </a:rPr>
              <a:t>Etiquetas e instrucciones del </a:t>
            </a:r>
            <a:r>
              <a:rPr lang="en-US" sz="2800" dirty="0" err="1" smtClean="0">
                <a:solidFill>
                  <a:srgbClr val="093678"/>
                </a:solidFill>
                <a:latin typeface="Trebuchet MS" pitchFamily="34" charset="0"/>
                <a:cs typeface="+mn-cs"/>
              </a:rPr>
              <a:t>producto</a:t>
            </a:r>
            <a:endParaRPr lang="en-US" sz="2800" dirty="0" smtClean="0">
              <a:solidFill>
                <a:srgbClr val="093678"/>
              </a:solidFill>
              <a:latin typeface="Trebuchet MS" pitchFamily="34" charset="0"/>
              <a:cs typeface="+mn-cs"/>
            </a:endParaRPr>
          </a:p>
          <a:p>
            <a:pPr marL="457200" indent="-457200">
              <a:buFont typeface="Arial" pitchFamily="34" charset="0"/>
              <a:buChar char="•"/>
              <a:defRPr/>
            </a:pPr>
            <a:r>
              <a:rPr lang="en-US" sz="2800" dirty="0" err="1" smtClean="0">
                <a:solidFill>
                  <a:srgbClr val="093678"/>
                </a:solidFill>
                <a:latin typeface="Trebuchet MS" pitchFamily="34" charset="0"/>
                <a:cs typeface="+mn-cs"/>
              </a:rPr>
              <a:t>Hojas</a:t>
            </a:r>
            <a:r>
              <a:rPr lang="en-US" sz="2800" dirty="0" smtClean="0">
                <a:solidFill>
                  <a:srgbClr val="093678"/>
                </a:solidFill>
                <a:latin typeface="Trebuchet MS" pitchFamily="34" charset="0"/>
                <a:cs typeface="+mn-cs"/>
              </a:rPr>
              <a:t> de Datos de Seguridad </a:t>
            </a:r>
          </a:p>
          <a:p>
            <a:pPr marL="457200" indent="-457200">
              <a:buFont typeface="Arial" pitchFamily="34" charset="0"/>
              <a:buChar char="•"/>
              <a:defRPr/>
            </a:pPr>
            <a:r>
              <a:rPr lang="en-US" sz="2800" dirty="0" smtClean="0">
                <a:solidFill>
                  <a:srgbClr val="093678"/>
                </a:solidFill>
                <a:latin typeface="Trebuchet MS" pitchFamily="34" charset="0"/>
                <a:cs typeface="+mn-cs"/>
              </a:rPr>
              <a:t>Capacitación </a:t>
            </a:r>
            <a:endParaRPr lang="en-US" sz="2800" dirty="0">
              <a:solidFill>
                <a:srgbClr val="093678"/>
              </a:solidFill>
              <a:latin typeface="Trebuchet MS" pitchFamily="34" charset="0"/>
              <a:cs typeface="+mn-cs"/>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217488"/>
            <a:ext cx="7162800" cy="1143000"/>
          </a:xfrm>
        </p:spPr>
        <p:txBody>
          <a:bodyPr lIns="91599" tIns="45048" rIns="91599" bIns="45048"/>
          <a:lstStyle/>
          <a:p>
            <a:pPr defTabSz="966788" eaLnBrk="1" fontAlgn="auto" hangingPunct="1">
              <a:spcAft>
                <a:spcPts val="0"/>
              </a:spcAft>
              <a:defRPr/>
            </a:pPr>
            <a:r>
              <a:rPr lang="en-US" dirty="0" smtClean="0"/>
              <a:t>Unidad 2 Repaso</a:t>
            </a:r>
          </a:p>
        </p:txBody>
      </p:sp>
      <p:graphicFrame>
        <p:nvGraphicFramePr>
          <p:cNvPr id="3" name="Diagram 2"/>
          <p:cNvGraphicFramePr/>
          <p:nvPr/>
        </p:nvGraphicFramePr>
        <p:xfrm>
          <a:off x="838200" y="16002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Title 1"/>
          <p:cNvSpPr>
            <a:spLocks noGrp="1"/>
          </p:cNvSpPr>
          <p:nvPr>
            <p:ph type="title"/>
          </p:nvPr>
        </p:nvSpPr>
        <p:spPr bwMode="auto">
          <a:prstGeom prst="rect">
            <a:avLst/>
          </a:prstGeom>
          <a:noFill/>
          <a:ln>
            <a:miter lim="800000"/>
            <a:headEnd/>
            <a:tailEnd/>
          </a:ln>
        </p:spPr>
        <p:txBody>
          <a:bodyPr/>
          <a:lstStyle/>
          <a:p>
            <a:r>
              <a:rPr lang="en-US" sz="2800" dirty="0" smtClean="0">
                <a:solidFill>
                  <a:srgbClr val="093678"/>
                </a:solidFill>
              </a:rPr>
              <a:t>Unidad 2: P1 </a:t>
            </a:r>
            <a:r>
              <a:rPr lang="en-US" sz="2800" dirty="0" err="1" smtClean="0">
                <a:solidFill>
                  <a:srgbClr val="093678"/>
                </a:solidFill>
              </a:rPr>
              <a:t>Revisión</a:t>
            </a:r>
            <a:endParaRPr lang="en-US" sz="2800" dirty="0" smtClean="0">
              <a:solidFill>
                <a:srgbClr val="093678"/>
              </a:solidFill>
            </a:endParaRPr>
          </a:p>
        </p:txBody>
      </p:sp>
      <p:sp>
        <p:nvSpPr>
          <p:cNvPr id="39939" name="Content Placeholder 2"/>
          <p:cNvSpPr>
            <a:spLocks noGrp="1"/>
          </p:cNvSpPr>
          <p:nvPr>
            <p:ph idx="1"/>
          </p:nvPr>
        </p:nvSpPr>
        <p:spPr/>
        <p:txBody>
          <a:bodyPr/>
          <a:lstStyle/>
          <a:p>
            <a:pPr marL="0" indent="0" fontAlgn="auto">
              <a:spcAft>
                <a:spcPts val="0"/>
              </a:spcAft>
              <a:buFont typeface="Wingdings" pitchFamily="2" charset="2"/>
              <a:buNone/>
              <a:defRPr/>
            </a:pPr>
            <a:r>
              <a:rPr lang="en-US" sz="2000" dirty="0" smtClean="0">
                <a:solidFill>
                  <a:srgbClr val="093678"/>
                </a:solidFill>
              </a:rPr>
              <a:t>El Estándar de </a:t>
            </a:r>
            <a:r>
              <a:rPr lang="en-US" sz="2000" dirty="0" err="1" smtClean="0">
                <a:solidFill>
                  <a:srgbClr val="093678"/>
                </a:solidFill>
              </a:rPr>
              <a:t>comunicación</a:t>
            </a:r>
            <a:r>
              <a:rPr lang="en-US" sz="2000" dirty="0" smtClean="0">
                <a:solidFill>
                  <a:srgbClr val="093678"/>
                </a:solidFill>
              </a:rPr>
              <a:t> de </a:t>
            </a:r>
            <a:r>
              <a:rPr lang="en-US" sz="2000" dirty="0" err="1" smtClean="0">
                <a:solidFill>
                  <a:srgbClr val="093678"/>
                </a:solidFill>
              </a:rPr>
              <a:t>riesgos</a:t>
            </a:r>
            <a:r>
              <a:rPr lang="en-US" sz="2000" dirty="0" smtClean="0">
                <a:solidFill>
                  <a:srgbClr val="093678"/>
                </a:solidFill>
              </a:rPr>
              <a:t> de OSHA requiere que los empleadores cuenten con un programa escrito para tratar: </a:t>
            </a:r>
            <a:endParaRPr lang="en-US" sz="2000" dirty="0">
              <a:solidFill>
                <a:srgbClr val="093678"/>
              </a:solidFill>
            </a:endParaRPr>
          </a:p>
          <a:p>
            <a:pPr marL="514350" indent="-514350" fontAlgn="auto">
              <a:spcAft>
                <a:spcPts val="0"/>
              </a:spcAft>
              <a:buFont typeface="Wingdings" pitchFamily="2" charset="2"/>
              <a:buAutoNum type="alphaUcPeriod"/>
              <a:defRPr/>
            </a:pPr>
            <a:endParaRPr lang="en-US" sz="2400" dirty="0" smtClean="0">
              <a:solidFill>
                <a:srgbClr val="093678"/>
              </a:solidFill>
            </a:endParaRPr>
          </a:p>
          <a:p>
            <a:pPr marL="682625" indent="-682625" fontAlgn="auto">
              <a:spcAft>
                <a:spcPts val="0"/>
              </a:spcAft>
              <a:buFont typeface="Wingdings" pitchFamily="2" charset="2"/>
              <a:buAutoNum type="alphaUcPeriod"/>
              <a:defRPr/>
            </a:pPr>
            <a:r>
              <a:rPr lang="en-US" sz="2000" dirty="0" smtClean="0">
                <a:solidFill>
                  <a:srgbClr val="093678"/>
                </a:solidFill>
              </a:rPr>
              <a:t>Etiquetas y otras formas de advertencia</a:t>
            </a:r>
          </a:p>
          <a:p>
            <a:pPr marL="682625" indent="-682625" fontAlgn="auto">
              <a:spcAft>
                <a:spcPts val="0"/>
              </a:spcAft>
              <a:buFont typeface="Wingdings" pitchFamily="2" charset="2"/>
              <a:buAutoNum type="alphaUcPeriod"/>
              <a:defRPr/>
            </a:pPr>
            <a:r>
              <a:rPr lang="en-US" sz="2000" dirty="0" smtClean="0">
                <a:solidFill>
                  <a:srgbClr val="093678"/>
                </a:solidFill>
              </a:rPr>
              <a:t>Capacitación del </a:t>
            </a:r>
            <a:r>
              <a:rPr lang="en-US" sz="2000" dirty="0" err="1" smtClean="0">
                <a:solidFill>
                  <a:srgbClr val="093678"/>
                </a:solidFill>
              </a:rPr>
              <a:t>empleado</a:t>
            </a:r>
            <a:r>
              <a:rPr lang="en-US" sz="2000" dirty="0" smtClean="0">
                <a:solidFill>
                  <a:srgbClr val="093678"/>
                </a:solidFill>
              </a:rPr>
              <a:t> </a:t>
            </a:r>
          </a:p>
          <a:p>
            <a:pPr marL="682625" indent="-682625" fontAlgn="auto">
              <a:spcAft>
                <a:spcPts val="0"/>
              </a:spcAft>
              <a:buFont typeface="Wingdings" pitchFamily="2" charset="2"/>
              <a:buAutoNum type="alphaUcPeriod"/>
              <a:defRPr/>
            </a:pPr>
            <a:r>
              <a:rPr lang="en-US" sz="2000" dirty="0" err="1" smtClean="0">
                <a:solidFill>
                  <a:srgbClr val="093678"/>
                </a:solidFill>
              </a:rPr>
              <a:t>Hojas</a:t>
            </a:r>
            <a:r>
              <a:rPr lang="en-US" sz="2000" dirty="0" smtClean="0">
                <a:solidFill>
                  <a:srgbClr val="093678"/>
                </a:solidFill>
              </a:rPr>
              <a:t> de Datos de </a:t>
            </a:r>
            <a:r>
              <a:rPr lang="en-US" sz="2000" dirty="0" err="1" smtClean="0">
                <a:solidFill>
                  <a:srgbClr val="093678"/>
                </a:solidFill>
              </a:rPr>
              <a:t>Seguridad</a:t>
            </a:r>
            <a:r>
              <a:rPr lang="en-US" sz="2000" dirty="0" smtClean="0">
                <a:solidFill>
                  <a:srgbClr val="093678"/>
                </a:solidFill>
              </a:rPr>
              <a:t> (HDS)</a:t>
            </a:r>
          </a:p>
          <a:p>
            <a:pPr marL="682625" indent="-682625" fontAlgn="auto">
              <a:spcAft>
                <a:spcPts val="0"/>
              </a:spcAft>
              <a:buFont typeface="Wingdings" pitchFamily="2" charset="2"/>
              <a:buAutoNum type="alphaUcPeriod"/>
              <a:defRPr/>
            </a:pPr>
            <a:r>
              <a:rPr lang="en-US" sz="2000" dirty="0" smtClean="0">
                <a:solidFill>
                  <a:srgbClr val="093678"/>
                </a:solidFill>
              </a:rPr>
              <a:t>Todos los anteriores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Title 1"/>
          <p:cNvSpPr>
            <a:spLocks noGrp="1"/>
          </p:cNvSpPr>
          <p:nvPr>
            <p:ph type="title"/>
          </p:nvPr>
        </p:nvSpPr>
        <p:spPr bwMode="auto">
          <a:prstGeom prst="rect">
            <a:avLst/>
          </a:prstGeom>
          <a:noFill/>
          <a:ln>
            <a:miter lim="800000"/>
            <a:headEnd/>
            <a:tailEnd/>
          </a:ln>
        </p:spPr>
        <p:txBody>
          <a:bodyPr/>
          <a:lstStyle/>
          <a:p>
            <a:r>
              <a:rPr lang="en-US" sz="2800" dirty="0" smtClean="0">
                <a:solidFill>
                  <a:srgbClr val="093678"/>
                </a:solidFill>
              </a:rPr>
              <a:t>Unidad 2: P1 </a:t>
            </a:r>
            <a:r>
              <a:rPr lang="en-US" sz="2800" dirty="0" err="1" smtClean="0">
                <a:solidFill>
                  <a:srgbClr val="093678"/>
                </a:solidFill>
              </a:rPr>
              <a:t>Revisión</a:t>
            </a:r>
            <a:endParaRPr lang="en-US" sz="2800" dirty="0" smtClean="0">
              <a:solidFill>
                <a:srgbClr val="093678"/>
              </a:solidFill>
            </a:endParaRPr>
          </a:p>
        </p:txBody>
      </p:sp>
      <p:sp>
        <p:nvSpPr>
          <p:cNvPr id="39939" name="Content Placeholder 2"/>
          <p:cNvSpPr>
            <a:spLocks noGrp="1"/>
          </p:cNvSpPr>
          <p:nvPr>
            <p:ph idx="1"/>
          </p:nvPr>
        </p:nvSpPr>
        <p:spPr/>
        <p:txBody>
          <a:bodyPr/>
          <a:lstStyle/>
          <a:p>
            <a:pPr marL="0" indent="0" fontAlgn="auto">
              <a:spcAft>
                <a:spcPts val="0"/>
              </a:spcAft>
              <a:buFont typeface="Wingdings" pitchFamily="2" charset="2"/>
              <a:buNone/>
              <a:defRPr/>
            </a:pPr>
            <a:r>
              <a:rPr lang="en-US" sz="2000" dirty="0" smtClean="0">
                <a:solidFill>
                  <a:srgbClr val="093678"/>
                </a:solidFill>
              </a:rPr>
              <a:t>El Estándar de </a:t>
            </a:r>
            <a:r>
              <a:rPr lang="en-US" sz="2000" dirty="0" err="1" smtClean="0">
                <a:solidFill>
                  <a:srgbClr val="093678"/>
                </a:solidFill>
              </a:rPr>
              <a:t>comunicación</a:t>
            </a:r>
            <a:r>
              <a:rPr lang="en-US" sz="2000" dirty="0" smtClean="0">
                <a:solidFill>
                  <a:srgbClr val="093678"/>
                </a:solidFill>
              </a:rPr>
              <a:t> de </a:t>
            </a:r>
            <a:r>
              <a:rPr lang="en-US" sz="2000" dirty="0" err="1" smtClean="0">
                <a:solidFill>
                  <a:srgbClr val="093678"/>
                </a:solidFill>
              </a:rPr>
              <a:t>riesgos</a:t>
            </a:r>
            <a:r>
              <a:rPr lang="en-US" sz="2000" dirty="0" smtClean="0">
                <a:solidFill>
                  <a:srgbClr val="093678"/>
                </a:solidFill>
              </a:rPr>
              <a:t> de OSHA requiere que los empleadores cuenten con un programa escrito para tratar: </a:t>
            </a:r>
            <a:endParaRPr lang="en-US" sz="2000" dirty="0">
              <a:solidFill>
                <a:srgbClr val="093678"/>
              </a:solidFill>
            </a:endParaRPr>
          </a:p>
          <a:p>
            <a:pPr marL="514350" indent="-514350" fontAlgn="auto">
              <a:spcAft>
                <a:spcPts val="0"/>
              </a:spcAft>
              <a:buFont typeface="Wingdings" pitchFamily="2" charset="2"/>
              <a:buAutoNum type="alphaUcPeriod"/>
              <a:defRPr/>
            </a:pPr>
            <a:endParaRPr lang="en-US" sz="2400" dirty="0" smtClean="0"/>
          </a:p>
          <a:p>
            <a:pPr marL="682625" indent="-682625" fontAlgn="auto">
              <a:spcAft>
                <a:spcPts val="0"/>
              </a:spcAft>
              <a:buFont typeface="Wingdings" pitchFamily="2" charset="2"/>
              <a:buAutoNum type="alphaUcPeriod"/>
              <a:defRPr/>
            </a:pPr>
            <a:r>
              <a:rPr lang="en-US" sz="2000" dirty="0" smtClean="0">
                <a:solidFill>
                  <a:schemeClr val="bg1">
                    <a:lumMod val="65000"/>
                  </a:schemeClr>
                </a:solidFill>
              </a:rPr>
              <a:t>Etiquetas y otras formas de advertencia</a:t>
            </a:r>
          </a:p>
          <a:p>
            <a:pPr marL="682625" indent="-682625" fontAlgn="auto">
              <a:spcAft>
                <a:spcPts val="0"/>
              </a:spcAft>
              <a:buFont typeface="Wingdings" pitchFamily="2" charset="2"/>
              <a:buAutoNum type="alphaUcPeriod"/>
              <a:defRPr/>
            </a:pPr>
            <a:r>
              <a:rPr lang="en-US" sz="2000" dirty="0" smtClean="0">
                <a:solidFill>
                  <a:schemeClr val="bg1">
                    <a:lumMod val="65000"/>
                  </a:schemeClr>
                </a:solidFill>
              </a:rPr>
              <a:t>Capacitación del </a:t>
            </a:r>
            <a:r>
              <a:rPr lang="en-US" sz="2000" dirty="0" err="1" smtClean="0">
                <a:solidFill>
                  <a:schemeClr val="bg1">
                    <a:lumMod val="65000"/>
                  </a:schemeClr>
                </a:solidFill>
              </a:rPr>
              <a:t>empleado</a:t>
            </a:r>
            <a:r>
              <a:rPr lang="en-US" sz="2000" dirty="0" smtClean="0">
                <a:solidFill>
                  <a:schemeClr val="bg1">
                    <a:lumMod val="65000"/>
                  </a:schemeClr>
                </a:solidFill>
              </a:rPr>
              <a:t> </a:t>
            </a:r>
          </a:p>
          <a:p>
            <a:pPr marL="682625" indent="-682625" fontAlgn="auto">
              <a:spcAft>
                <a:spcPts val="0"/>
              </a:spcAft>
              <a:buFont typeface="Wingdings" pitchFamily="2" charset="2"/>
              <a:buAutoNum type="alphaUcPeriod"/>
              <a:defRPr/>
            </a:pPr>
            <a:r>
              <a:rPr lang="en-US" sz="2000" dirty="0" err="1" smtClean="0">
                <a:solidFill>
                  <a:schemeClr val="bg1">
                    <a:lumMod val="65000"/>
                  </a:schemeClr>
                </a:solidFill>
              </a:rPr>
              <a:t>Hojas</a:t>
            </a:r>
            <a:r>
              <a:rPr lang="en-US" sz="2000" dirty="0" smtClean="0">
                <a:solidFill>
                  <a:schemeClr val="bg1">
                    <a:lumMod val="65000"/>
                  </a:schemeClr>
                </a:solidFill>
              </a:rPr>
              <a:t> de Datos de </a:t>
            </a:r>
            <a:r>
              <a:rPr lang="en-US" sz="2000" dirty="0" err="1" smtClean="0">
                <a:solidFill>
                  <a:schemeClr val="bg1">
                    <a:lumMod val="65000"/>
                  </a:schemeClr>
                </a:solidFill>
              </a:rPr>
              <a:t>Seguridad</a:t>
            </a:r>
            <a:r>
              <a:rPr lang="en-US" sz="2000" dirty="0" smtClean="0">
                <a:solidFill>
                  <a:schemeClr val="bg1">
                    <a:lumMod val="65000"/>
                  </a:schemeClr>
                </a:solidFill>
              </a:rPr>
              <a:t> (HDS)</a:t>
            </a:r>
          </a:p>
          <a:p>
            <a:pPr marL="682625" indent="-682625" fontAlgn="auto">
              <a:spcAft>
                <a:spcPts val="0"/>
              </a:spcAft>
              <a:buFont typeface="Wingdings" pitchFamily="2" charset="2"/>
              <a:buAutoNum type="alphaUcPeriod"/>
              <a:defRPr/>
            </a:pPr>
            <a:r>
              <a:rPr lang="en-US" sz="2000" dirty="0" smtClean="0">
                <a:solidFill>
                  <a:srgbClr val="00B050"/>
                </a:solidFill>
              </a:rPr>
              <a:t>Todos los anteriores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Title 1"/>
          <p:cNvSpPr>
            <a:spLocks noGrp="1"/>
          </p:cNvSpPr>
          <p:nvPr>
            <p:ph type="title"/>
          </p:nvPr>
        </p:nvSpPr>
        <p:spPr bwMode="auto">
          <a:prstGeom prst="rect">
            <a:avLst/>
          </a:prstGeom>
          <a:noFill/>
          <a:ln>
            <a:miter lim="800000"/>
            <a:headEnd/>
            <a:tailEnd/>
          </a:ln>
        </p:spPr>
        <p:txBody>
          <a:bodyPr/>
          <a:lstStyle/>
          <a:p>
            <a:r>
              <a:rPr lang="en-US" sz="2800" dirty="0" smtClean="0">
                <a:solidFill>
                  <a:srgbClr val="093678"/>
                </a:solidFill>
              </a:rPr>
              <a:t>Unidad 2: P2 </a:t>
            </a:r>
            <a:r>
              <a:rPr lang="en-US" sz="2800" dirty="0" err="1" smtClean="0">
                <a:solidFill>
                  <a:srgbClr val="093678"/>
                </a:solidFill>
              </a:rPr>
              <a:t>Revisión</a:t>
            </a:r>
            <a:endParaRPr lang="en-US" sz="2800" dirty="0" smtClean="0">
              <a:solidFill>
                <a:srgbClr val="093678"/>
              </a:solidFill>
            </a:endParaRPr>
          </a:p>
        </p:txBody>
      </p:sp>
      <p:sp>
        <p:nvSpPr>
          <p:cNvPr id="39939" name="Content Placeholder 2"/>
          <p:cNvSpPr>
            <a:spLocks noGrp="1"/>
          </p:cNvSpPr>
          <p:nvPr>
            <p:ph idx="1"/>
          </p:nvPr>
        </p:nvSpPr>
        <p:spPr/>
        <p:txBody>
          <a:bodyPr/>
          <a:lstStyle/>
          <a:p>
            <a:pPr marL="0" indent="0" fontAlgn="auto">
              <a:spcAft>
                <a:spcPts val="0"/>
              </a:spcAft>
              <a:buFont typeface="Wingdings" pitchFamily="2" charset="2"/>
              <a:buNone/>
              <a:defRPr/>
            </a:pPr>
            <a:r>
              <a:rPr lang="en-US" sz="2000" dirty="0" smtClean="0">
                <a:solidFill>
                  <a:srgbClr val="093678"/>
                </a:solidFill>
              </a:rPr>
              <a:t>Si no hay </a:t>
            </a:r>
            <a:r>
              <a:rPr lang="en-US" sz="2000" dirty="0" err="1" smtClean="0">
                <a:solidFill>
                  <a:srgbClr val="093678"/>
                </a:solidFill>
              </a:rPr>
              <a:t>una</a:t>
            </a:r>
            <a:r>
              <a:rPr lang="en-US" sz="2000" dirty="0" smtClean="0">
                <a:solidFill>
                  <a:srgbClr val="093678"/>
                </a:solidFill>
              </a:rPr>
              <a:t> </a:t>
            </a:r>
            <a:r>
              <a:rPr lang="en-US" sz="2000" dirty="0" err="1" smtClean="0">
                <a:solidFill>
                  <a:srgbClr val="093678"/>
                </a:solidFill>
              </a:rPr>
              <a:t>Hoja</a:t>
            </a:r>
            <a:r>
              <a:rPr lang="en-US" sz="2000" dirty="0" smtClean="0">
                <a:solidFill>
                  <a:srgbClr val="093678"/>
                </a:solidFill>
              </a:rPr>
              <a:t> de Datos de </a:t>
            </a:r>
            <a:r>
              <a:rPr lang="en-US" sz="2000" dirty="0" err="1" smtClean="0">
                <a:solidFill>
                  <a:srgbClr val="093678"/>
                </a:solidFill>
              </a:rPr>
              <a:t>Seguridad</a:t>
            </a:r>
            <a:r>
              <a:rPr lang="en-US" sz="2000" dirty="0" smtClean="0">
                <a:solidFill>
                  <a:srgbClr val="093678"/>
                </a:solidFill>
              </a:rPr>
              <a:t> (HDS) disponible para un </a:t>
            </a:r>
            <a:r>
              <a:rPr lang="en-US" sz="2000" dirty="0" err="1" smtClean="0">
                <a:solidFill>
                  <a:srgbClr val="093678"/>
                </a:solidFill>
              </a:rPr>
              <a:t>químico</a:t>
            </a:r>
            <a:r>
              <a:rPr lang="en-US" sz="2000" dirty="0" smtClean="0">
                <a:solidFill>
                  <a:srgbClr val="093678"/>
                </a:solidFill>
              </a:rPr>
              <a:t> </a:t>
            </a:r>
            <a:r>
              <a:rPr lang="en-US" sz="2000" dirty="0" err="1" smtClean="0">
                <a:solidFill>
                  <a:srgbClr val="093678"/>
                </a:solidFill>
              </a:rPr>
              <a:t>riesgoso</a:t>
            </a:r>
            <a:r>
              <a:rPr lang="en-US" sz="2000" dirty="0" smtClean="0">
                <a:solidFill>
                  <a:srgbClr val="093678"/>
                </a:solidFill>
              </a:rPr>
              <a:t> en el lugar de trabajo, comuníquese con _______ </a:t>
            </a:r>
            <a:r>
              <a:rPr lang="en-US" sz="2000" u="sng" dirty="0" smtClean="0">
                <a:solidFill>
                  <a:srgbClr val="093678"/>
                </a:solidFill>
              </a:rPr>
              <a:t>antes</a:t>
            </a:r>
            <a:r>
              <a:rPr lang="en-US" sz="2000" dirty="0" smtClean="0">
                <a:solidFill>
                  <a:srgbClr val="093678"/>
                </a:solidFill>
              </a:rPr>
              <a:t> de usar el producto. </a:t>
            </a:r>
            <a:endParaRPr lang="en-US" sz="2000" dirty="0">
              <a:solidFill>
                <a:srgbClr val="093678"/>
              </a:solidFill>
            </a:endParaRPr>
          </a:p>
          <a:p>
            <a:pPr marL="514350" indent="-514350" fontAlgn="auto">
              <a:spcAft>
                <a:spcPts val="0"/>
              </a:spcAft>
              <a:buFont typeface="Wingdings" pitchFamily="2" charset="2"/>
              <a:buAutoNum type="alphaUcPeriod"/>
              <a:defRPr/>
            </a:pPr>
            <a:endParaRPr lang="en-US" sz="2400" dirty="0" smtClean="0"/>
          </a:p>
          <a:p>
            <a:pPr marL="682625" indent="-682625" fontAlgn="auto">
              <a:spcAft>
                <a:spcPts val="0"/>
              </a:spcAft>
              <a:buFont typeface="Wingdings" pitchFamily="2" charset="2"/>
              <a:buAutoNum type="alphaUcPeriod"/>
              <a:defRPr/>
            </a:pPr>
            <a:r>
              <a:rPr lang="en-US" sz="2000" dirty="0" smtClean="0">
                <a:solidFill>
                  <a:srgbClr val="093678"/>
                </a:solidFill>
              </a:rPr>
              <a:t>el propietario</a:t>
            </a:r>
            <a:endParaRPr lang="en-US" sz="2000" dirty="0">
              <a:solidFill>
                <a:srgbClr val="093678"/>
              </a:solidFill>
            </a:endParaRPr>
          </a:p>
          <a:p>
            <a:pPr marL="682625" indent="-682625" fontAlgn="auto">
              <a:spcAft>
                <a:spcPts val="0"/>
              </a:spcAft>
              <a:buFont typeface="Wingdings" pitchFamily="2" charset="2"/>
              <a:buAutoNum type="alphaUcPeriod"/>
              <a:defRPr/>
            </a:pPr>
            <a:r>
              <a:rPr lang="en-US" sz="2000" dirty="0" smtClean="0">
                <a:solidFill>
                  <a:srgbClr val="093678"/>
                </a:solidFill>
              </a:rPr>
              <a:t>su empleador</a:t>
            </a:r>
            <a:endParaRPr lang="en-US" sz="2000" dirty="0">
              <a:solidFill>
                <a:srgbClr val="093678"/>
              </a:solidFill>
            </a:endParaRPr>
          </a:p>
          <a:p>
            <a:pPr marL="682625" indent="-682625" fontAlgn="auto">
              <a:spcAft>
                <a:spcPts val="0"/>
              </a:spcAft>
              <a:buFont typeface="Wingdings" pitchFamily="2" charset="2"/>
              <a:buAutoNum type="alphaUcPeriod"/>
              <a:defRPr/>
            </a:pPr>
            <a:r>
              <a:rPr lang="en-US" sz="2000" dirty="0" smtClean="0">
                <a:solidFill>
                  <a:srgbClr val="093678"/>
                </a:solidFill>
              </a:rPr>
              <a:t>los ocupantes del edificio </a:t>
            </a:r>
            <a:endParaRPr lang="en-US" sz="2000" dirty="0">
              <a:solidFill>
                <a:srgbClr val="093678"/>
              </a:solidFill>
            </a:endParaRPr>
          </a:p>
          <a:p>
            <a:pPr marL="682625" indent="-682625" fontAlgn="auto">
              <a:spcAft>
                <a:spcPts val="0"/>
              </a:spcAft>
              <a:buFont typeface="Wingdings" pitchFamily="2" charset="2"/>
              <a:buAutoNum type="alphaUcPeriod"/>
              <a:defRPr/>
            </a:pPr>
            <a:r>
              <a:rPr lang="en-US" sz="2000" dirty="0" smtClean="0">
                <a:solidFill>
                  <a:srgbClr val="093678"/>
                </a:solidFill>
              </a:rPr>
              <a:t>ninguno de los anteriores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Title 1"/>
          <p:cNvSpPr>
            <a:spLocks noGrp="1"/>
          </p:cNvSpPr>
          <p:nvPr>
            <p:ph type="title"/>
          </p:nvPr>
        </p:nvSpPr>
        <p:spPr bwMode="auto">
          <a:prstGeom prst="rect">
            <a:avLst/>
          </a:prstGeom>
          <a:noFill/>
          <a:ln>
            <a:miter lim="800000"/>
            <a:headEnd/>
            <a:tailEnd/>
          </a:ln>
        </p:spPr>
        <p:txBody>
          <a:bodyPr/>
          <a:lstStyle/>
          <a:p>
            <a:r>
              <a:rPr lang="en-US" sz="2800" dirty="0" smtClean="0"/>
              <a:t>Unidad 2: P2 </a:t>
            </a:r>
            <a:r>
              <a:rPr lang="en-US" sz="2800" dirty="0" err="1" smtClean="0">
                <a:solidFill>
                  <a:srgbClr val="093678"/>
                </a:solidFill>
              </a:rPr>
              <a:t>Revisión</a:t>
            </a:r>
            <a:endParaRPr lang="en-US" sz="2800" dirty="0" smtClean="0"/>
          </a:p>
        </p:txBody>
      </p:sp>
      <p:sp>
        <p:nvSpPr>
          <p:cNvPr id="39939" name="Content Placeholder 2"/>
          <p:cNvSpPr>
            <a:spLocks noGrp="1"/>
          </p:cNvSpPr>
          <p:nvPr>
            <p:ph idx="1"/>
          </p:nvPr>
        </p:nvSpPr>
        <p:spPr/>
        <p:txBody>
          <a:bodyPr/>
          <a:lstStyle/>
          <a:p>
            <a:pPr marL="0" indent="0" fontAlgn="auto">
              <a:spcAft>
                <a:spcPts val="0"/>
              </a:spcAft>
              <a:buFont typeface="Wingdings" pitchFamily="2" charset="2"/>
              <a:buNone/>
              <a:defRPr/>
            </a:pPr>
            <a:r>
              <a:rPr lang="en-US" sz="2000" dirty="0" smtClean="0"/>
              <a:t>Si no hay </a:t>
            </a:r>
            <a:r>
              <a:rPr lang="en-US" sz="2000" dirty="0" err="1" smtClean="0"/>
              <a:t>una</a:t>
            </a:r>
            <a:r>
              <a:rPr lang="en-US" sz="2000" dirty="0" smtClean="0"/>
              <a:t> </a:t>
            </a:r>
            <a:r>
              <a:rPr lang="en-US" sz="2000" dirty="0" err="1" smtClean="0"/>
              <a:t>Hoja</a:t>
            </a:r>
            <a:r>
              <a:rPr lang="en-US" sz="2000" dirty="0" smtClean="0"/>
              <a:t> de Datos de </a:t>
            </a:r>
            <a:r>
              <a:rPr lang="en-US" sz="2000" dirty="0" err="1" smtClean="0"/>
              <a:t>Seguridad</a:t>
            </a:r>
            <a:r>
              <a:rPr lang="en-US" sz="2000" dirty="0" smtClean="0"/>
              <a:t> (HDS) disponible para un </a:t>
            </a:r>
            <a:r>
              <a:rPr lang="en-US" sz="2000" dirty="0" err="1" smtClean="0"/>
              <a:t>químico</a:t>
            </a:r>
            <a:r>
              <a:rPr lang="en-US" sz="2000" dirty="0" smtClean="0"/>
              <a:t> </a:t>
            </a:r>
            <a:r>
              <a:rPr lang="en-US" sz="2000" dirty="0" err="1" smtClean="0"/>
              <a:t>riesgoso</a:t>
            </a:r>
            <a:r>
              <a:rPr lang="en-US" sz="2000" dirty="0" smtClean="0"/>
              <a:t> en el lugar de trabajo, comuníquese con _______ </a:t>
            </a:r>
            <a:r>
              <a:rPr lang="en-US" sz="2000" u="sng" dirty="0" smtClean="0"/>
              <a:t>antes </a:t>
            </a:r>
            <a:r>
              <a:rPr lang="en-US" sz="2000" dirty="0" smtClean="0"/>
              <a:t>de </a:t>
            </a:r>
            <a:r>
              <a:rPr lang="en-US" sz="2000" dirty="0" err="1" smtClean="0"/>
              <a:t>usar</a:t>
            </a:r>
            <a:r>
              <a:rPr lang="en-US" sz="2000" dirty="0" smtClean="0"/>
              <a:t> el producto. </a:t>
            </a:r>
            <a:endParaRPr lang="en-US" sz="2000" dirty="0"/>
          </a:p>
          <a:p>
            <a:pPr marL="514350" indent="-514350" fontAlgn="auto">
              <a:spcAft>
                <a:spcPts val="0"/>
              </a:spcAft>
              <a:buFont typeface="Wingdings" pitchFamily="2" charset="2"/>
              <a:buAutoNum type="alphaUcPeriod"/>
              <a:defRPr/>
            </a:pPr>
            <a:endParaRPr lang="en-US" sz="2400" dirty="0" smtClean="0"/>
          </a:p>
          <a:p>
            <a:pPr marL="682625" indent="-682625" fontAlgn="auto">
              <a:spcAft>
                <a:spcPts val="0"/>
              </a:spcAft>
              <a:buFont typeface="Wingdings" pitchFamily="2" charset="2"/>
              <a:buAutoNum type="alphaUcPeriod"/>
              <a:defRPr/>
            </a:pPr>
            <a:r>
              <a:rPr lang="en-US" sz="2000" dirty="0" smtClean="0">
                <a:solidFill>
                  <a:schemeClr val="bg1">
                    <a:lumMod val="65000"/>
                  </a:schemeClr>
                </a:solidFill>
              </a:rPr>
              <a:t>el propietario</a:t>
            </a:r>
            <a:endParaRPr lang="en-US" sz="2000" dirty="0">
              <a:solidFill>
                <a:schemeClr val="bg1">
                  <a:lumMod val="65000"/>
                </a:schemeClr>
              </a:solidFill>
            </a:endParaRPr>
          </a:p>
          <a:p>
            <a:pPr marL="682625" indent="-682625" fontAlgn="auto">
              <a:spcAft>
                <a:spcPts val="0"/>
              </a:spcAft>
              <a:buFont typeface="Wingdings" pitchFamily="2" charset="2"/>
              <a:buAutoNum type="alphaUcPeriod"/>
              <a:defRPr/>
            </a:pPr>
            <a:r>
              <a:rPr lang="en-US" sz="2000" dirty="0" smtClean="0">
                <a:solidFill>
                  <a:srgbClr val="00B050"/>
                </a:solidFill>
              </a:rPr>
              <a:t>su empleador</a:t>
            </a:r>
            <a:endParaRPr lang="en-US" sz="2000" dirty="0">
              <a:solidFill>
                <a:srgbClr val="00B050"/>
              </a:solidFill>
            </a:endParaRPr>
          </a:p>
          <a:p>
            <a:pPr marL="682625" indent="-682625" fontAlgn="auto">
              <a:spcAft>
                <a:spcPts val="0"/>
              </a:spcAft>
              <a:buFont typeface="Wingdings" pitchFamily="2" charset="2"/>
              <a:buAutoNum type="alphaUcPeriod"/>
              <a:defRPr/>
            </a:pPr>
            <a:r>
              <a:rPr lang="en-US" sz="2000" dirty="0" smtClean="0">
                <a:solidFill>
                  <a:schemeClr val="bg1">
                    <a:lumMod val="65000"/>
                  </a:schemeClr>
                </a:solidFill>
              </a:rPr>
              <a:t>los ocupantes del edificio </a:t>
            </a:r>
            <a:endParaRPr lang="en-US" sz="2000" dirty="0">
              <a:solidFill>
                <a:schemeClr val="bg1">
                  <a:lumMod val="65000"/>
                </a:schemeClr>
              </a:solidFill>
            </a:endParaRPr>
          </a:p>
          <a:p>
            <a:pPr marL="682625" indent="-682625" fontAlgn="auto">
              <a:spcAft>
                <a:spcPts val="0"/>
              </a:spcAft>
              <a:buFont typeface="Wingdings" pitchFamily="2" charset="2"/>
              <a:buAutoNum type="alphaUcPeriod"/>
              <a:defRPr/>
            </a:pPr>
            <a:r>
              <a:rPr lang="en-US" sz="2000" dirty="0" smtClean="0">
                <a:solidFill>
                  <a:schemeClr val="bg1">
                    <a:lumMod val="65000"/>
                  </a:schemeClr>
                </a:solidFill>
              </a:rPr>
              <a:t>ninguno de los anteriores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itle 1"/>
          <p:cNvSpPr>
            <a:spLocks noGrp="1"/>
          </p:cNvSpPr>
          <p:nvPr>
            <p:ph type="title"/>
          </p:nvPr>
        </p:nvSpPr>
        <p:spPr bwMode="auto">
          <a:prstGeom prst="rect">
            <a:avLst/>
          </a:prstGeom>
          <a:noFill/>
          <a:ln>
            <a:miter lim="800000"/>
            <a:headEnd/>
            <a:tailEnd/>
          </a:ln>
        </p:spPr>
        <p:txBody>
          <a:bodyPr/>
          <a:lstStyle/>
          <a:p>
            <a:r>
              <a:rPr lang="en-US" sz="2800" dirty="0" smtClean="0"/>
              <a:t>Unidad 2: P3 </a:t>
            </a:r>
            <a:r>
              <a:rPr lang="en-US" sz="2800" dirty="0" err="1" smtClean="0">
                <a:solidFill>
                  <a:srgbClr val="093678"/>
                </a:solidFill>
              </a:rPr>
              <a:t>Revisión</a:t>
            </a:r>
            <a:endParaRPr lang="en-US" sz="2800" dirty="0" smtClean="0"/>
          </a:p>
        </p:txBody>
      </p:sp>
      <p:sp>
        <p:nvSpPr>
          <p:cNvPr id="39939" name="Content Placeholder 2"/>
          <p:cNvSpPr>
            <a:spLocks noGrp="1"/>
          </p:cNvSpPr>
          <p:nvPr>
            <p:ph idx="1"/>
          </p:nvPr>
        </p:nvSpPr>
        <p:spPr/>
        <p:txBody>
          <a:bodyPr>
            <a:normAutofit/>
          </a:bodyPr>
          <a:lstStyle/>
          <a:p>
            <a:pPr marL="0" indent="0" fontAlgn="auto">
              <a:spcAft>
                <a:spcPts val="0"/>
              </a:spcAft>
              <a:buFont typeface="Wingdings" pitchFamily="2" charset="2"/>
              <a:buNone/>
              <a:defRPr/>
            </a:pPr>
            <a:r>
              <a:rPr lang="en-US" sz="2000" dirty="0" smtClean="0">
                <a:solidFill>
                  <a:srgbClr val="093678"/>
                </a:solidFill>
              </a:rPr>
              <a:t>El leer la </a:t>
            </a:r>
            <a:r>
              <a:rPr lang="en-US" sz="2000" dirty="0" err="1" smtClean="0">
                <a:solidFill>
                  <a:srgbClr val="093678"/>
                </a:solidFill>
              </a:rPr>
              <a:t>Hoja</a:t>
            </a:r>
            <a:r>
              <a:rPr lang="en-US" sz="2000" dirty="0" smtClean="0">
                <a:solidFill>
                  <a:srgbClr val="093678"/>
                </a:solidFill>
              </a:rPr>
              <a:t> de Datos de </a:t>
            </a:r>
            <a:r>
              <a:rPr lang="en-US" sz="2000" dirty="0" err="1" smtClean="0">
                <a:solidFill>
                  <a:srgbClr val="093678"/>
                </a:solidFill>
              </a:rPr>
              <a:t>Seguridad</a:t>
            </a:r>
            <a:r>
              <a:rPr lang="en-US" sz="2000" dirty="0" smtClean="0">
                <a:solidFill>
                  <a:srgbClr val="093678"/>
                </a:solidFill>
              </a:rPr>
              <a:t> (HDS) le ayudará a hacer todo lo siguiente con la </a:t>
            </a:r>
            <a:r>
              <a:rPr lang="en-US" sz="2000" u="sng" dirty="0" smtClean="0">
                <a:solidFill>
                  <a:srgbClr val="093678"/>
                </a:solidFill>
              </a:rPr>
              <a:t>excepción</a:t>
            </a:r>
            <a:r>
              <a:rPr lang="en-US" sz="2000" dirty="0" smtClean="0">
                <a:solidFill>
                  <a:srgbClr val="093678"/>
                </a:solidFill>
              </a:rPr>
              <a:t> de:</a:t>
            </a:r>
          </a:p>
          <a:p>
            <a:pPr marL="0" indent="0" fontAlgn="auto">
              <a:spcAft>
                <a:spcPts val="0"/>
              </a:spcAft>
              <a:buFont typeface="Wingdings" pitchFamily="2" charset="2"/>
              <a:buNone/>
              <a:defRPr/>
            </a:pPr>
            <a:endParaRPr lang="en-US" sz="2000" dirty="0" smtClean="0">
              <a:solidFill>
                <a:srgbClr val="093678"/>
              </a:solidFill>
            </a:endParaRPr>
          </a:p>
          <a:p>
            <a:pPr marL="682625" indent="-682625" fontAlgn="auto">
              <a:spcAft>
                <a:spcPts val="0"/>
              </a:spcAft>
              <a:buFont typeface="Wingdings" pitchFamily="2" charset="2"/>
              <a:buAutoNum type="alphaUcPeriod"/>
              <a:defRPr/>
            </a:pPr>
            <a:r>
              <a:rPr lang="en-US" sz="2000" dirty="0" smtClean="0">
                <a:solidFill>
                  <a:srgbClr val="093678"/>
                </a:solidFill>
              </a:rPr>
              <a:t>aprender más sobre los </a:t>
            </a:r>
            <a:r>
              <a:rPr lang="en-US" sz="2000" dirty="0" err="1" smtClean="0">
                <a:solidFill>
                  <a:srgbClr val="093678"/>
                </a:solidFill>
              </a:rPr>
              <a:t>posibles</a:t>
            </a:r>
            <a:r>
              <a:rPr lang="en-US" sz="2000" dirty="0" smtClean="0">
                <a:solidFill>
                  <a:srgbClr val="093678"/>
                </a:solidFill>
              </a:rPr>
              <a:t> </a:t>
            </a:r>
            <a:r>
              <a:rPr lang="en-US" sz="2000" dirty="0" err="1" smtClean="0">
                <a:solidFill>
                  <a:srgbClr val="093678"/>
                </a:solidFill>
              </a:rPr>
              <a:t>riesgos</a:t>
            </a:r>
            <a:r>
              <a:rPr lang="en-US" sz="2000" dirty="0" smtClean="0">
                <a:solidFill>
                  <a:srgbClr val="093678"/>
                </a:solidFill>
              </a:rPr>
              <a:t> de los químicos que estará manipulando</a:t>
            </a:r>
          </a:p>
          <a:p>
            <a:pPr marL="682625" indent="-682625" fontAlgn="auto">
              <a:spcAft>
                <a:spcPts val="0"/>
              </a:spcAft>
              <a:buFont typeface="Wingdings" pitchFamily="2" charset="2"/>
              <a:buAutoNum type="alphaUcPeriod"/>
              <a:defRPr/>
            </a:pPr>
            <a:r>
              <a:rPr lang="en-US" sz="2000" dirty="0" smtClean="0">
                <a:solidFill>
                  <a:srgbClr val="093678"/>
                </a:solidFill>
              </a:rPr>
              <a:t>determinar la distancia a la que estará dispuesto a viajar para un trabajo SPF</a:t>
            </a:r>
            <a:endParaRPr lang="en-US" sz="2000" dirty="0">
              <a:solidFill>
                <a:srgbClr val="093678"/>
              </a:solidFill>
            </a:endParaRPr>
          </a:p>
          <a:p>
            <a:pPr marL="682625" indent="-682625" fontAlgn="auto">
              <a:spcAft>
                <a:spcPts val="0"/>
              </a:spcAft>
              <a:buFont typeface="Wingdings" pitchFamily="2" charset="2"/>
              <a:buAutoNum type="alphaUcPeriod"/>
              <a:defRPr/>
            </a:pPr>
            <a:r>
              <a:rPr lang="en-US" sz="2000" dirty="0" smtClean="0">
                <a:solidFill>
                  <a:srgbClr val="093678"/>
                </a:solidFill>
              </a:rPr>
              <a:t>elegir el EPP adecuado para el trabajo</a:t>
            </a:r>
            <a:endParaRPr lang="en-US" sz="2000" dirty="0">
              <a:solidFill>
                <a:srgbClr val="093678"/>
              </a:solidFill>
            </a:endParaRPr>
          </a:p>
          <a:p>
            <a:pPr marL="682625" indent="-682625" fontAlgn="auto">
              <a:spcAft>
                <a:spcPts val="0"/>
              </a:spcAft>
              <a:buFont typeface="Wingdings" pitchFamily="2" charset="2"/>
              <a:buAutoNum type="alphaUcPeriod"/>
              <a:defRPr/>
            </a:pPr>
            <a:r>
              <a:rPr lang="en-US" sz="2000" dirty="0" smtClean="0">
                <a:solidFill>
                  <a:srgbClr val="093678"/>
                </a:solidFill>
              </a:rPr>
              <a:t>entender la forma apropiada de limpiar un derrame</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itle 1"/>
          <p:cNvSpPr>
            <a:spLocks noGrp="1"/>
          </p:cNvSpPr>
          <p:nvPr>
            <p:ph type="title"/>
          </p:nvPr>
        </p:nvSpPr>
        <p:spPr bwMode="auto">
          <a:xfrm>
            <a:off x="533400" y="228600"/>
            <a:ext cx="7162800" cy="1143000"/>
          </a:xfrm>
          <a:prstGeom prst="rect">
            <a:avLst/>
          </a:prstGeom>
          <a:noFill/>
          <a:ln>
            <a:miter lim="800000"/>
            <a:headEnd/>
            <a:tailEnd/>
          </a:ln>
        </p:spPr>
        <p:txBody>
          <a:bodyPr/>
          <a:lstStyle/>
          <a:p>
            <a:r>
              <a:rPr lang="en-US" sz="2800" dirty="0" smtClean="0"/>
              <a:t>Unidad 2: P3 </a:t>
            </a:r>
            <a:r>
              <a:rPr lang="en-US" sz="2800" dirty="0" err="1" smtClean="0">
                <a:solidFill>
                  <a:srgbClr val="093678"/>
                </a:solidFill>
              </a:rPr>
              <a:t>Revisión</a:t>
            </a:r>
            <a:endParaRPr lang="en-US" sz="2800" dirty="0" smtClean="0"/>
          </a:p>
        </p:txBody>
      </p:sp>
      <p:sp>
        <p:nvSpPr>
          <p:cNvPr id="39939" name="Content Placeholder 2"/>
          <p:cNvSpPr>
            <a:spLocks noGrp="1"/>
          </p:cNvSpPr>
          <p:nvPr>
            <p:ph idx="1"/>
          </p:nvPr>
        </p:nvSpPr>
        <p:spPr/>
        <p:txBody>
          <a:bodyPr>
            <a:normAutofit/>
          </a:bodyPr>
          <a:lstStyle/>
          <a:p>
            <a:pPr marL="0" indent="0" fontAlgn="auto">
              <a:spcAft>
                <a:spcPts val="0"/>
              </a:spcAft>
              <a:buFont typeface="Wingdings" pitchFamily="2" charset="2"/>
              <a:buNone/>
              <a:defRPr/>
            </a:pPr>
            <a:r>
              <a:rPr lang="en-US" sz="2000" dirty="0" smtClean="0">
                <a:solidFill>
                  <a:srgbClr val="093678"/>
                </a:solidFill>
              </a:rPr>
              <a:t>El leer la </a:t>
            </a:r>
            <a:r>
              <a:rPr lang="en-US" sz="2000" dirty="0" err="1" smtClean="0">
                <a:solidFill>
                  <a:srgbClr val="093678"/>
                </a:solidFill>
              </a:rPr>
              <a:t>Hoja</a:t>
            </a:r>
            <a:r>
              <a:rPr lang="en-US" sz="2000" dirty="0" smtClean="0">
                <a:solidFill>
                  <a:srgbClr val="093678"/>
                </a:solidFill>
              </a:rPr>
              <a:t> de Datos de </a:t>
            </a:r>
            <a:r>
              <a:rPr lang="en-US" sz="2000" dirty="0" err="1" smtClean="0">
                <a:solidFill>
                  <a:srgbClr val="093678"/>
                </a:solidFill>
              </a:rPr>
              <a:t>Seguridad</a:t>
            </a:r>
            <a:r>
              <a:rPr lang="en-US" sz="2000" dirty="0" smtClean="0">
                <a:solidFill>
                  <a:srgbClr val="093678"/>
                </a:solidFill>
              </a:rPr>
              <a:t> (HDS) le ayudará a hacer todo lo siguiente con la </a:t>
            </a:r>
            <a:r>
              <a:rPr lang="en-US" sz="2000" u="sng" dirty="0" smtClean="0">
                <a:solidFill>
                  <a:srgbClr val="093678"/>
                </a:solidFill>
              </a:rPr>
              <a:t>excepción</a:t>
            </a:r>
            <a:r>
              <a:rPr lang="en-US" sz="2000" dirty="0" smtClean="0">
                <a:solidFill>
                  <a:srgbClr val="093678"/>
                </a:solidFill>
              </a:rPr>
              <a:t> de:</a:t>
            </a:r>
          </a:p>
          <a:p>
            <a:pPr marL="0" indent="0" fontAlgn="auto">
              <a:spcAft>
                <a:spcPts val="0"/>
              </a:spcAft>
              <a:buFont typeface="Wingdings" pitchFamily="2" charset="2"/>
              <a:buNone/>
              <a:defRPr/>
            </a:pPr>
            <a:endParaRPr lang="en-US" sz="2000" dirty="0" smtClean="0"/>
          </a:p>
          <a:p>
            <a:pPr marL="682625" indent="-682625" fontAlgn="auto">
              <a:spcAft>
                <a:spcPts val="0"/>
              </a:spcAft>
              <a:buFont typeface="Wingdings" pitchFamily="2" charset="2"/>
              <a:buAutoNum type="alphaUcPeriod"/>
              <a:defRPr/>
            </a:pPr>
            <a:r>
              <a:rPr lang="en-US" sz="2000" dirty="0" smtClean="0">
                <a:solidFill>
                  <a:schemeClr val="bg1">
                    <a:lumMod val="65000"/>
                  </a:schemeClr>
                </a:solidFill>
              </a:rPr>
              <a:t>aprender más sobre los </a:t>
            </a:r>
            <a:r>
              <a:rPr lang="en-US" sz="2000" dirty="0" err="1" smtClean="0">
                <a:solidFill>
                  <a:schemeClr val="bg1">
                    <a:lumMod val="65000"/>
                  </a:schemeClr>
                </a:solidFill>
              </a:rPr>
              <a:t>posibles</a:t>
            </a:r>
            <a:r>
              <a:rPr lang="en-US" sz="2000" dirty="0" smtClean="0">
                <a:solidFill>
                  <a:schemeClr val="bg1">
                    <a:lumMod val="65000"/>
                  </a:schemeClr>
                </a:solidFill>
              </a:rPr>
              <a:t> </a:t>
            </a:r>
            <a:r>
              <a:rPr lang="en-US" sz="2000" dirty="0" err="1" smtClean="0">
                <a:solidFill>
                  <a:schemeClr val="bg1">
                    <a:lumMod val="65000"/>
                  </a:schemeClr>
                </a:solidFill>
              </a:rPr>
              <a:t>riesgos</a:t>
            </a:r>
            <a:r>
              <a:rPr lang="en-US" sz="2000" dirty="0" smtClean="0">
                <a:solidFill>
                  <a:schemeClr val="bg1">
                    <a:lumMod val="65000"/>
                  </a:schemeClr>
                </a:solidFill>
              </a:rPr>
              <a:t> de los químicos que estará manipulando</a:t>
            </a:r>
          </a:p>
          <a:p>
            <a:pPr marL="682625" indent="-682625" fontAlgn="auto">
              <a:spcAft>
                <a:spcPts val="0"/>
              </a:spcAft>
              <a:buFont typeface="Wingdings" pitchFamily="2" charset="2"/>
              <a:buAutoNum type="alphaUcPeriod"/>
              <a:defRPr/>
            </a:pPr>
            <a:r>
              <a:rPr lang="en-US" sz="2000" dirty="0" smtClean="0">
                <a:solidFill>
                  <a:srgbClr val="00B050"/>
                </a:solidFill>
              </a:rPr>
              <a:t>determinar la distancia a la que estará dispuesto a viajar para un trabajo SPF</a:t>
            </a:r>
            <a:endParaRPr lang="en-US" sz="2000" dirty="0">
              <a:solidFill>
                <a:srgbClr val="00B050"/>
              </a:solidFill>
            </a:endParaRPr>
          </a:p>
          <a:p>
            <a:pPr marL="682625" indent="-682625" fontAlgn="auto">
              <a:spcAft>
                <a:spcPts val="0"/>
              </a:spcAft>
              <a:buFont typeface="Wingdings" pitchFamily="2" charset="2"/>
              <a:buAutoNum type="alphaUcPeriod"/>
              <a:defRPr/>
            </a:pPr>
            <a:r>
              <a:rPr lang="en-US" sz="2000" dirty="0" smtClean="0">
                <a:solidFill>
                  <a:schemeClr val="bg1">
                    <a:lumMod val="65000"/>
                  </a:schemeClr>
                </a:solidFill>
              </a:rPr>
              <a:t>elegir </a:t>
            </a:r>
            <a:r>
              <a:rPr lang="en-US" sz="2000" smtClean="0">
                <a:solidFill>
                  <a:schemeClr val="bg1">
                    <a:lumMod val="65000"/>
                  </a:schemeClr>
                </a:solidFill>
              </a:rPr>
              <a:t>el EPP </a:t>
            </a:r>
            <a:r>
              <a:rPr lang="en-US" sz="2000" dirty="0" smtClean="0">
                <a:solidFill>
                  <a:schemeClr val="bg1">
                    <a:lumMod val="65000"/>
                  </a:schemeClr>
                </a:solidFill>
              </a:rPr>
              <a:t>adecuado para el trabajo</a:t>
            </a:r>
            <a:endParaRPr lang="en-US" sz="2000" dirty="0">
              <a:solidFill>
                <a:schemeClr val="bg1">
                  <a:lumMod val="65000"/>
                </a:schemeClr>
              </a:solidFill>
            </a:endParaRPr>
          </a:p>
          <a:p>
            <a:pPr marL="682625" indent="-682625" fontAlgn="auto">
              <a:spcAft>
                <a:spcPts val="0"/>
              </a:spcAft>
              <a:buFont typeface="Wingdings" pitchFamily="2" charset="2"/>
              <a:buAutoNum type="alphaUcPeriod"/>
              <a:defRPr/>
            </a:pPr>
            <a:r>
              <a:rPr lang="en-US" sz="2000" dirty="0" smtClean="0">
                <a:solidFill>
                  <a:schemeClr val="bg1">
                    <a:lumMod val="65000"/>
                  </a:schemeClr>
                </a:solidFill>
              </a:rPr>
              <a:t>entender la forma apropiada de limpiar un derrame</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Disclaimer</a:t>
            </a:r>
            <a:endParaRPr lang="en-US" dirty="0"/>
          </a:p>
        </p:txBody>
      </p:sp>
      <p:sp>
        <p:nvSpPr>
          <p:cNvPr id="3" name="Content Placeholder 2"/>
          <p:cNvSpPr>
            <a:spLocks noGrp="1"/>
          </p:cNvSpPr>
          <p:nvPr>
            <p:ph idx="1"/>
          </p:nvPr>
        </p:nvSpPr>
        <p:spPr/>
        <p:txBody>
          <a:bodyPr/>
          <a:lstStyle/>
          <a:p>
            <a:endParaRPr lang="en-US" dirty="0" smtClean="0"/>
          </a:p>
          <a:p>
            <a:endParaRPr lang="en-US" dirty="0"/>
          </a:p>
          <a:p>
            <a:r>
              <a:rPr lang="en-US" dirty="0"/>
              <a:t>This material was produced under grant number SH-22308-11 from the Occupational Safety and Health Administration, U.S. Department of Labor. It does not necessarily reflect the views or policies of the U.S. Department of Labor, nor does mention of trade names, commercial products, or organizations imply endorsement by the U.S. Government.</a:t>
            </a:r>
          </a:p>
          <a:p>
            <a:endParaRPr lang="en-US" dirty="0"/>
          </a:p>
        </p:txBody>
      </p:sp>
    </p:spTree>
    <p:extLst>
      <p:ext uri="{BB962C8B-B14F-4D97-AF65-F5344CB8AC3E}">
        <p14:creationId xmlns:p14="http://schemas.microsoft.com/office/powerpoint/2010/main" val="14764969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217488"/>
            <a:ext cx="7162800" cy="1143000"/>
          </a:xfrm>
        </p:spPr>
        <p:txBody>
          <a:bodyPr lIns="91599" tIns="45048" rIns="91599" bIns="45048"/>
          <a:lstStyle/>
          <a:p>
            <a:pPr defTabSz="966788" eaLnBrk="1" fontAlgn="auto" hangingPunct="1">
              <a:spcAft>
                <a:spcPts val="0"/>
              </a:spcAft>
              <a:defRPr/>
            </a:pPr>
            <a:r>
              <a:rPr lang="en-US" dirty="0" smtClean="0">
                <a:solidFill>
                  <a:srgbClr val="093678"/>
                </a:solidFill>
              </a:rPr>
              <a:t>Unidad 2 </a:t>
            </a:r>
            <a:r>
              <a:rPr lang="en-US" dirty="0" err="1" smtClean="0">
                <a:solidFill>
                  <a:srgbClr val="093678"/>
                </a:solidFill>
              </a:rPr>
              <a:t>Completada</a:t>
            </a:r>
            <a:endParaRPr lang="en-US" dirty="0" smtClean="0">
              <a:solidFill>
                <a:srgbClr val="093678"/>
              </a:solidFill>
            </a:endParaRPr>
          </a:p>
        </p:txBody>
      </p:sp>
      <p:sp>
        <p:nvSpPr>
          <p:cNvPr id="24581" name="TextBox 4"/>
          <p:cNvSpPr txBox="1">
            <a:spLocks noChangeArrowheads="1"/>
          </p:cNvSpPr>
          <p:nvPr/>
        </p:nvSpPr>
        <p:spPr bwMode="auto">
          <a:xfrm>
            <a:off x="4724400" y="3200400"/>
            <a:ext cx="3783013" cy="461963"/>
          </a:xfrm>
          <a:prstGeom prst="rect">
            <a:avLst/>
          </a:prstGeom>
          <a:noFill/>
          <a:ln w="9525">
            <a:noFill/>
            <a:miter lim="800000"/>
            <a:headEnd/>
            <a:tailEnd/>
          </a:ln>
        </p:spPr>
        <p:txBody>
          <a:bodyPr wrap="square">
            <a:spAutoFit/>
          </a:bodyPr>
          <a:lstStyle/>
          <a:p>
            <a:pPr>
              <a:buFont typeface="Wingdings" pitchFamily="2" charset="2"/>
              <a:buChar char="Ø"/>
            </a:pPr>
            <a:r>
              <a:rPr lang="en-US" sz="2400" dirty="0" smtClean="0">
                <a:solidFill>
                  <a:srgbClr val="093678"/>
                </a:solidFill>
              </a:rPr>
              <a:t> </a:t>
            </a:r>
            <a:r>
              <a:rPr lang="en-US" sz="2400" dirty="0" smtClean="0">
                <a:solidFill>
                  <a:srgbClr val="093678"/>
                </a:solidFill>
                <a:latin typeface="Trebuchet MS" pitchFamily="34" charset="0"/>
              </a:rPr>
              <a:t>Continuar </a:t>
            </a:r>
            <a:r>
              <a:rPr lang="en-US" sz="2400" dirty="0">
                <a:solidFill>
                  <a:srgbClr val="093678"/>
                </a:solidFill>
                <a:latin typeface="Trebuchet MS" pitchFamily="34" charset="0"/>
              </a:rPr>
              <a:t>a la Unidad </a:t>
            </a:r>
            <a:r>
              <a:rPr lang="en-US" sz="2400" dirty="0" smtClean="0">
                <a:solidFill>
                  <a:srgbClr val="093678"/>
                </a:solidFill>
                <a:latin typeface="Trebuchet MS" pitchFamily="34" charset="0"/>
              </a:rPr>
              <a:t>3</a:t>
            </a:r>
            <a:endParaRPr lang="en-US" sz="2400" dirty="0">
              <a:solidFill>
                <a:srgbClr val="093678"/>
              </a:solidFill>
              <a:latin typeface="Trebuchet MS" pitchFamily="34" charset="0"/>
            </a:endParaRPr>
          </a:p>
        </p:txBody>
      </p:sp>
      <p:sp>
        <p:nvSpPr>
          <p:cNvPr id="24582" name="TextBox 5"/>
          <p:cNvSpPr txBox="1">
            <a:spLocks noChangeArrowheads="1"/>
          </p:cNvSpPr>
          <p:nvPr/>
        </p:nvSpPr>
        <p:spPr bwMode="auto">
          <a:xfrm>
            <a:off x="4724401" y="3879850"/>
            <a:ext cx="4114800" cy="461963"/>
          </a:xfrm>
          <a:prstGeom prst="rect">
            <a:avLst/>
          </a:prstGeom>
          <a:noFill/>
          <a:ln w="9525">
            <a:noFill/>
            <a:miter lim="800000"/>
            <a:headEnd/>
            <a:tailEnd/>
          </a:ln>
        </p:spPr>
        <p:txBody>
          <a:bodyPr wrap="square">
            <a:spAutoFit/>
          </a:bodyPr>
          <a:lstStyle/>
          <a:p>
            <a:pPr>
              <a:buFont typeface="Wingdings" pitchFamily="2" charset="2"/>
              <a:buChar char="Ø"/>
            </a:pPr>
            <a:r>
              <a:rPr lang="en-US" sz="2400" dirty="0" smtClean="0">
                <a:solidFill>
                  <a:srgbClr val="093678"/>
                </a:solidFill>
              </a:rPr>
              <a:t> </a:t>
            </a:r>
            <a:r>
              <a:rPr lang="en-US" sz="2400" dirty="0" smtClean="0">
                <a:solidFill>
                  <a:srgbClr val="093678"/>
                </a:solidFill>
                <a:latin typeface="Trebuchet MS" pitchFamily="34" charset="0"/>
              </a:rPr>
              <a:t>Volver </a:t>
            </a:r>
            <a:r>
              <a:rPr lang="en-US" sz="2400" dirty="0">
                <a:solidFill>
                  <a:srgbClr val="093678"/>
                </a:solidFill>
                <a:latin typeface="Trebuchet MS" pitchFamily="34" charset="0"/>
              </a:rPr>
              <a:t>al Menú Principal</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217488"/>
            <a:ext cx="7162800" cy="1143000"/>
          </a:xfrm>
        </p:spPr>
        <p:txBody>
          <a:bodyPr lIns="91599" tIns="45048" rIns="91599" bIns="45048"/>
          <a:lstStyle/>
          <a:p>
            <a:pPr defTabSz="966788" eaLnBrk="1" fontAlgn="auto" hangingPunct="1">
              <a:spcAft>
                <a:spcPts val="0"/>
              </a:spcAft>
              <a:defRPr/>
            </a:pPr>
            <a:r>
              <a:rPr lang="en-US" dirty="0" smtClean="0"/>
              <a:t>Bienvenido a la Unidad 2</a:t>
            </a:r>
          </a:p>
        </p:txBody>
      </p:sp>
      <p:sp>
        <p:nvSpPr>
          <p:cNvPr id="16388" name="TextBox 4"/>
          <p:cNvSpPr txBox="1">
            <a:spLocks noChangeArrowheads="1"/>
          </p:cNvSpPr>
          <p:nvPr/>
        </p:nvSpPr>
        <p:spPr bwMode="auto">
          <a:xfrm>
            <a:off x="533400" y="1524000"/>
            <a:ext cx="7473950" cy="3108543"/>
          </a:xfrm>
          <a:prstGeom prst="rect">
            <a:avLst/>
          </a:prstGeom>
          <a:noFill/>
          <a:ln w="9525">
            <a:noFill/>
            <a:miter lim="800000"/>
            <a:headEnd/>
            <a:tailEnd/>
          </a:ln>
        </p:spPr>
        <p:txBody>
          <a:bodyPr>
            <a:spAutoFit/>
          </a:bodyPr>
          <a:lstStyle/>
          <a:p>
            <a:pPr>
              <a:defRPr/>
            </a:pPr>
            <a:r>
              <a:rPr lang="en-US" sz="2800" kern="700" spc="-50" dirty="0">
                <a:solidFill>
                  <a:srgbClr val="24366A"/>
                </a:solidFill>
                <a:latin typeface="Trebuchet MS"/>
                <a:ea typeface="+mj-ea"/>
                <a:cs typeface="Trebuchet MS"/>
              </a:rPr>
              <a:t>En esta </a:t>
            </a:r>
            <a:r>
              <a:rPr lang="en-US" sz="2800" kern="700" spc="-50" dirty="0" smtClean="0">
                <a:solidFill>
                  <a:srgbClr val="24366A"/>
                </a:solidFill>
                <a:latin typeface="Trebuchet MS"/>
                <a:ea typeface="+mj-ea"/>
                <a:cs typeface="Trebuchet MS"/>
              </a:rPr>
              <a:t>unidad, </a:t>
            </a:r>
            <a:r>
              <a:rPr lang="en-US" sz="2800" kern="700" spc="-50" dirty="0">
                <a:solidFill>
                  <a:srgbClr val="24366A"/>
                </a:solidFill>
                <a:latin typeface="Trebuchet MS"/>
                <a:ea typeface="+mj-ea"/>
                <a:cs typeface="Trebuchet MS"/>
              </a:rPr>
              <a:t>usted aprenderá acerca de:</a:t>
            </a:r>
          </a:p>
          <a:p>
            <a:pPr marL="457200" indent="-457200">
              <a:buFont typeface="Arial" pitchFamily="34" charset="0"/>
              <a:buChar char="•"/>
              <a:defRPr/>
            </a:pPr>
            <a:endParaRPr lang="en-US" sz="2800" kern="700" spc="-50" dirty="0">
              <a:solidFill>
                <a:srgbClr val="24366A"/>
              </a:solidFill>
              <a:latin typeface="Trebuchet MS"/>
              <a:ea typeface="+mj-ea"/>
              <a:cs typeface="Trebuchet MS"/>
            </a:endParaRPr>
          </a:p>
          <a:p>
            <a:pPr marL="457200" indent="-457200">
              <a:buFont typeface="Arial" pitchFamily="34" charset="0"/>
              <a:buChar char="•"/>
              <a:tabLst>
                <a:tab pos="231775" algn="l"/>
              </a:tabLst>
              <a:defRPr/>
            </a:pPr>
            <a:r>
              <a:rPr lang="en-US" sz="2800" kern="700" spc="-50" dirty="0">
                <a:solidFill>
                  <a:srgbClr val="24366A"/>
                </a:solidFill>
                <a:latin typeface="Trebuchet MS"/>
                <a:ea typeface="+mj-ea"/>
                <a:cs typeface="Trebuchet MS"/>
              </a:rPr>
              <a:t>Comunicación</a:t>
            </a:r>
            <a:r>
              <a:rPr lang="en-US" sz="2800" kern="700" spc="-50" dirty="0" smtClean="0">
                <a:solidFill>
                  <a:srgbClr val="24366A"/>
                </a:solidFill>
                <a:latin typeface="Trebuchet MS"/>
                <a:ea typeface="+mj-ea"/>
                <a:cs typeface="Trebuchet MS"/>
              </a:rPr>
              <a:t> de riesgos</a:t>
            </a:r>
            <a:endParaRPr lang="en-US" sz="2800" kern="700" spc="-50" dirty="0">
              <a:solidFill>
                <a:srgbClr val="24366A"/>
              </a:solidFill>
              <a:latin typeface="Trebuchet MS"/>
              <a:ea typeface="+mj-ea"/>
              <a:cs typeface="Trebuchet MS"/>
            </a:endParaRPr>
          </a:p>
          <a:p>
            <a:pPr marL="457200" indent="-457200">
              <a:buFont typeface="Arial" pitchFamily="34" charset="0"/>
              <a:buChar char="•"/>
              <a:tabLst>
                <a:tab pos="231775" algn="l"/>
              </a:tabLst>
              <a:defRPr/>
            </a:pPr>
            <a:r>
              <a:rPr lang="en-US" sz="2800" kern="700" spc="-50" dirty="0">
                <a:solidFill>
                  <a:srgbClr val="24366A"/>
                </a:solidFill>
                <a:latin typeface="Trebuchet MS"/>
                <a:ea typeface="+mj-ea"/>
                <a:cs typeface="Trebuchet MS"/>
              </a:rPr>
              <a:t>Etiquetas e instrucciones del </a:t>
            </a:r>
            <a:r>
              <a:rPr lang="en-US" sz="2800" kern="700" spc="-50" dirty="0" err="1">
                <a:solidFill>
                  <a:srgbClr val="24366A"/>
                </a:solidFill>
                <a:latin typeface="Trebuchet MS"/>
                <a:ea typeface="+mj-ea"/>
                <a:cs typeface="Trebuchet MS"/>
              </a:rPr>
              <a:t>producto</a:t>
            </a:r>
            <a:endParaRPr lang="en-US" sz="2800" kern="700" spc="-50" dirty="0" smtClean="0">
              <a:solidFill>
                <a:srgbClr val="24366A"/>
              </a:solidFill>
              <a:latin typeface="Trebuchet MS"/>
              <a:ea typeface="+mj-ea"/>
              <a:cs typeface="Trebuchet MS"/>
            </a:endParaRPr>
          </a:p>
          <a:p>
            <a:pPr marL="457200" indent="-457200">
              <a:buFont typeface="Arial" pitchFamily="34" charset="0"/>
              <a:buChar char="•"/>
              <a:tabLst>
                <a:tab pos="231775" algn="l"/>
              </a:tabLst>
              <a:defRPr/>
            </a:pPr>
            <a:r>
              <a:rPr lang="en-US" sz="2800" kern="700" spc="-50" dirty="0" err="1" smtClean="0">
                <a:solidFill>
                  <a:srgbClr val="24366A"/>
                </a:solidFill>
                <a:latin typeface="Trebuchet MS"/>
                <a:ea typeface="+mj-ea"/>
                <a:cs typeface="Trebuchet MS"/>
              </a:rPr>
              <a:t>Hojas</a:t>
            </a:r>
            <a:r>
              <a:rPr lang="en-US" sz="2800" kern="700" spc="-50" dirty="0" smtClean="0">
                <a:solidFill>
                  <a:srgbClr val="24366A"/>
                </a:solidFill>
                <a:latin typeface="Trebuchet MS"/>
                <a:ea typeface="+mj-ea"/>
                <a:cs typeface="Trebuchet MS"/>
              </a:rPr>
              <a:t> de </a:t>
            </a:r>
            <a:r>
              <a:rPr lang="en-US" sz="2800" kern="700" spc="-50" dirty="0">
                <a:solidFill>
                  <a:srgbClr val="24366A"/>
                </a:solidFill>
                <a:latin typeface="Trebuchet MS"/>
                <a:ea typeface="+mj-ea"/>
                <a:cs typeface="Trebuchet MS"/>
              </a:rPr>
              <a:t>Datos de </a:t>
            </a:r>
            <a:r>
              <a:rPr lang="en-US" sz="2800" kern="700" spc="-50" dirty="0" err="1">
                <a:solidFill>
                  <a:srgbClr val="24366A"/>
                </a:solidFill>
                <a:latin typeface="Trebuchet MS"/>
                <a:ea typeface="+mj-ea"/>
                <a:cs typeface="Trebuchet MS"/>
              </a:rPr>
              <a:t>Seguridad</a:t>
            </a:r>
            <a:r>
              <a:rPr lang="en-US" sz="2800" kern="700" spc="-50" dirty="0">
                <a:solidFill>
                  <a:srgbClr val="24366A"/>
                </a:solidFill>
                <a:latin typeface="Trebuchet MS"/>
                <a:ea typeface="+mj-ea"/>
                <a:cs typeface="Trebuchet MS"/>
              </a:rPr>
              <a:t> </a:t>
            </a:r>
            <a:r>
              <a:rPr lang="en-US" sz="2800" kern="700" spc="-50" dirty="0" smtClean="0">
                <a:solidFill>
                  <a:srgbClr val="24366A"/>
                </a:solidFill>
                <a:latin typeface="Trebuchet MS"/>
                <a:ea typeface="+mj-ea"/>
                <a:cs typeface="Trebuchet MS"/>
              </a:rPr>
              <a:t>(HDS</a:t>
            </a:r>
            <a:r>
              <a:rPr lang="en-US" sz="2800" kern="700" spc="-50" dirty="0">
                <a:solidFill>
                  <a:srgbClr val="24366A"/>
                </a:solidFill>
                <a:latin typeface="Trebuchet MS"/>
                <a:ea typeface="+mj-ea"/>
                <a:cs typeface="Trebuchet MS"/>
              </a:rPr>
              <a:t>)</a:t>
            </a:r>
          </a:p>
          <a:p>
            <a:pPr marL="457200" indent="-457200">
              <a:buFont typeface="Arial" pitchFamily="34" charset="0"/>
              <a:buChar char="•"/>
              <a:tabLst>
                <a:tab pos="231775" algn="l"/>
              </a:tabLst>
              <a:defRPr/>
            </a:pPr>
            <a:r>
              <a:rPr lang="en-US" sz="2800" kern="700" spc="-50" dirty="0" smtClean="0">
                <a:solidFill>
                  <a:srgbClr val="24366A"/>
                </a:solidFill>
                <a:latin typeface="Trebuchet MS"/>
                <a:ea typeface="+mj-ea"/>
                <a:cs typeface="Trebuchet MS"/>
              </a:rPr>
              <a:t>Capacitación </a:t>
            </a:r>
            <a:endParaRPr lang="en-US" sz="2800" kern="700" spc="-50" dirty="0">
              <a:solidFill>
                <a:srgbClr val="24366A"/>
              </a:solidFill>
              <a:latin typeface="Trebuchet MS"/>
              <a:ea typeface="+mj-ea"/>
              <a:cs typeface="Trebuchet MS"/>
            </a:endParaRPr>
          </a:p>
          <a:p>
            <a:pPr>
              <a:tabLst>
                <a:tab pos="231775" algn="l"/>
              </a:tabLst>
              <a:defRPr/>
            </a:pPr>
            <a:endParaRPr lang="en-US" sz="2800" dirty="0">
              <a:solidFill>
                <a:schemeClr val="accent2">
                  <a:lumMod val="75000"/>
                </a:schemeClr>
              </a:solidFill>
              <a:latin typeface="Arial" pitchFamily="34" charset="0"/>
              <a:cs typeface="+mn-c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itle 5"/>
          <p:cNvSpPr>
            <a:spLocks noGrp="1"/>
          </p:cNvSpPr>
          <p:nvPr>
            <p:ph type="title"/>
          </p:nvPr>
        </p:nvSpPr>
        <p:spPr>
          <a:xfrm>
            <a:off x="457200" y="217488"/>
            <a:ext cx="7162800" cy="1143000"/>
          </a:xfrm>
        </p:spPr>
        <p:txBody>
          <a:bodyPr>
            <a:normAutofit/>
          </a:bodyPr>
          <a:lstStyle/>
          <a:p>
            <a:pPr eaLnBrk="1" fontAlgn="auto" hangingPunct="1">
              <a:spcAft>
                <a:spcPts val="0"/>
              </a:spcAft>
              <a:defRPr/>
            </a:pPr>
            <a:r>
              <a:rPr lang="en-US" sz="3200" dirty="0" smtClean="0"/>
              <a:t>Estándar de </a:t>
            </a:r>
            <a:r>
              <a:rPr lang="en-US" sz="3200" dirty="0" err="1" smtClean="0"/>
              <a:t>comunicación</a:t>
            </a:r>
            <a:r>
              <a:rPr lang="en-US" sz="3200" dirty="0" smtClean="0"/>
              <a:t> de </a:t>
            </a:r>
            <a:r>
              <a:rPr lang="en-US" sz="3200" dirty="0" err="1" smtClean="0"/>
              <a:t>riesgos</a:t>
            </a:r>
            <a:endParaRPr lang="en-US" sz="3200" dirty="0" smtClean="0"/>
          </a:p>
        </p:txBody>
      </p:sp>
      <p:sp>
        <p:nvSpPr>
          <p:cNvPr id="9220" name="Rectangle 3"/>
          <p:cNvSpPr>
            <a:spLocks noGrp="1" noChangeArrowheads="1"/>
          </p:cNvSpPr>
          <p:nvPr>
            <p:ph idx="1"/>
          </p:nvPr>
        </p:nvSpPr>
        <p:spPr>
          <a:xfrm>
            <a:off x="304800" y="1524000"/>
            <a:ext cx="8001000" cy="4343400"/>
          </a:xfrm>
        </p:spPr>
        <p:txBody>
          <a:bodyPr>
            <a:noAutofit/>
          </a:bodyPr>
          <a:lstStyle/>
          <a:p>
            <a:pPr marL="231775" indent="-231775" eaLnBrk="1" fontAlgn="auto" hangingPunct="1">
              <a:defRPr/>
            </a:pPr>
            <a:r>
              <a:rPr lang="es-ES_tradnl" sz="2400" dirty="0" smtClean="0">
                <a:solidFill>
                  <a:schemeClr val="tx2"/>
                </a:solidFill>
              </a:rPr>
              <a:t> </a:t>
            </a:r>
            <a:r>
              <a:rPr lang="es-ES_tradnl" sz="2000" kern="700" spc="-50" dirty="0" smtClean="0">
                <a:solidFill>
                  <a:srgbClr val="24366A"/>
                </a:solidFill>
                <a:ea typeface="+mj-ea"/>
              </a:rPr>
              <a:t>El Estándar de comunicación de riesgos (</a:t>
            </a:r>
            <a:r>
              <a:rPr lang="es-ES_tradnl" sz="2000" kern="700" spc="-50" dirty="0" smtClean="0">
                <a:solidFill>
                  <a:srgbClr val="24366A"/>
                </a:solidFill>
              </a:rPr>
              <a:t>Hazard </a:t>
            </a:r>
            <a:r>
              <a:rPr lang="es-ES_tradnl" sz="2000" kern="700" spc="-50" dirty="0" err="1" smtClean="0">
                <a:solidFill>
                  <a:srgbClr val="24366A"/>
                </a:solidFill>
              </a:rPr>
              <a:t>Communication</a:t>
            </a:r>
            <a:r>
              <a:rPr lang="es-ES_tradnl" sz="2000" kern="700" spc="-50" dirty="0" smtClean="0">
                <a:solidFill>
                  <a:srgbClr val="24366A"/>
                </a:solidFill>
              </a:rPr>
              <a:t> Standard, </a:t>
            </a:r>
            <a:r>
              <a:rPr lang="es-ES_tradnl" sz="2000" kern="700" spc="-50" dirty="0" smtClean="0">
                <a:solidFill>
                  <a:srgbClr val="24366A"/>
                </a:solidFill>
                <a:ea typeface="+mj-ea"/>
              </a:rPr>
              <a:t>HCS) de la Administración de Seguridad y Salud Ocupacional (OSHA) fue diseñado para proveerle a los empleados:</a:t>
            </a:r>
          </a:p>
          <a:p>
            <a:pPr marL="974725" lvl="1" indent="-231775" eaLnBrk="1" fontAlgn="auto" hangingPunct="1">
              <a:buFont typeface="Arial" pitchFamily="34" charset="0"/>
              <a:buChar char="•"/>
              <a:defRPr/>
            </a:pPr>
            <a:r>
              <a:rPr lang="es-ES_tradnl" sz="2000" kern="700" spc="-50" dirty="0" smtClean="0">
                <a:solidFill>
                  <a:srgbClr val="24366A"/>
                </a:solidFill>
                <a:ea typeface="+mj-ea"/>
              </a:rPr>
              <a:t>Información sobre los riesgos de todos los químicos empleados en el lugar de trabajo, y </a:t>
            </a:r>
          </a:p>
          <a:p>
            <a:pPr marL="974725" lvl="1" indent="-231775" eaLnBrk="1" fontAlgn="auto" hangingPunct="1">
              <a:buFont typeface="Arial" pitchFamily="34" charset="0"/>
              <a:buChar char="•"/>
              <a:defRPr/>
            </a:pPr>
            <a:r>
              <a:rPr lang="es-ES_tradnl" sz="2000" kern="700" spc="-50" dirty="0" smtClean="0">
                <a:solidFill>
                  <a:srgbClr val="24366A"/>
                </a:solidFill>
                <a:ea typeface="+mj-ea"/>
              </a:rPr>
              <a:t>Medidas de protección recomendadas </a:t>
            </a:r>
          </a:p>
          <a:p>
            <a:pPr marL="231775" indent="-231775" eaLnBrk="1" fontAlgn="auto" hangingPunct="1">
              <a:defRPr/>
            </a:pPr>
            <a:r>
              <a:rPr lang="es-ES_tradnl" sz="2000" kern="700" spc="-50" dirty="0" smtClean="0">
                <a:solidFill>
                  <a:srgbClr val="24366A"/>
                </a:solidFill>
                <a:ea typeface="+mj-ea"/>
              </a:rPr>
              <a:t> OSHA ha modificado el HCS para adoptar el Sistema de Clasificación y Etiquetado de Químicos Globalmente Armonizado* (</a:t>
            </a:r>
            <a:r>
              <a:rPr lang="es-ES_tradnl" sz="2000" kern="700" spc="-50" dirty="0" err="1" smtClean="0">
                <a:solidFill>
                  <a:srgbClr val="24366A"/>
                </a:solidFill>
              </a:rPr>
              <a:t>Globally</a:t>
            </a:r>
            <a:r>
              <a:rPr lang="es-ES_tradnl" sz="2000" kern="700" spc="-50" dirty="0" smtClean="0">
                <a:solidFill>
                  <a:srgbClr val="24366A"/>
                </a:solidFill>
              </a:rPr>
              <a:t> </a:t>
            </a:r>
            <a:r>
              <a:rPr lang="es-ES_tradnl" sz="2000" kern="700" spc="-50" dirty="0" err="1" smtClean="0">
                <a:solidFill>
                  <a:srgbClr val="24366A"/>
                </a:solidFill>
              </a:rPr>
              <a:t>Harmonized</a:t>
            </a:r>
            <a:r>
              <a:rPr lang="es-ES_tradnl" sz="2000" kern="700" spc="-50" dirty="0" smtClean="0">
                <a:solidFill>
                  <a:srgbClr val="24366A"/>
                </a:solidFill>
              </a:rPr>
              <a:t> </a:t>
            </a:r>
            <a:r>
              <a:rPr lang="es-ES_tradnl" sz="2000" kern="700" spc="-50" dirty="0" err="1" smtClean="0">
                <a:solidFill>
                  <a:srgbClr val="24366A"/>
                </a:solidFill>
              </a:rPr>
              <a:t>System</a:t>
            </a:r>
            <a:r>
              <a:rPr lang="es-ES_tradnl" sz="2000" kern="700" spc="-50" dirty="0" smtClean="0">
                <a:solidFill>
                  <a:srgbClr val="24366A"/>
                </a:solidFill>
              </a:rPr>
              <a:t>, </a:t>
            </a:r>
            <a:r>
              <a:rPr lang="es-ES_tradnl" sz="2000" kern="700" spc="-50" dirty="0" smtClean="0">
                <a:solidFill>
                  <a:srgbClr val="24366A"/>
                </a:solidFill>
                <a:ea typeface="+mj-ea"/>
              </a:rPr>
              <a:t>GHS). Todos los empleadores cubiertos están obligados a capacitar a sus empleados sobre los nuevos elementos de las etiquetas y el nuevo formato de hojas de datos de seguridad (HDS) antes del 1 de diciembre de 2013.</a:t>
            </a:r>
          </a:p>
          <a:p>
            <a:pPr marL="231775" indent="-231775" eaLnBrk="1" fontAlgn="auto" hangingPunct="1">
              <a:defRPr/>
            </a:pPr>
            <a:endParaRPr lang="es-ES_tradnl" sz="2400" dirty="0" smtClean="0">
              <a:solidFill>
                <a:schemeClr val="accent2">
                  <a:lumMod val="75000"/>
                </a:schemeClr>
              </a:solidFill>
            </a:endParaRPr>
          </a:p>
        </p:txBody>
      </p:sp>
      <p:sp>
        <p:nvSpPr>
          <p:cNvPr id="2" name="TextBox 1"/>
          <p:cNvSpPr txBox="1"/>
          <p:nvPr/>
        </p:nvSpPr>
        <p:spPr>
          <a:xfrm>
            <a:off x="0" y="6248400"/>
            <a:ext cx="6324600" cy="584775"/>
          </a:xfrm>
          <a:prstGeom prst="rect">
            <a:avLst/>
          </a:prstGeom>
          <a:noFill/>
        </p:spPr>
        <p:txBody>
          <a:bodyPr wrap="square" rtlCol="0">
            <a:spAutoFit/>
          </a:bodyPr>
          <a:lstStyle/>
          <a:p>
            <a:pPr marL="231775" indent="-231775" eaLnBrk="1" fontAlgn="auto" hangingPunct="1">
              <a:defRPr/>
            </a:pPr>
            <a:r>
              <a:rPr lang="en-US" sz="1400" i="1" dirty="0">
                <a:solidFill>
                  <a:srgbClr val="093678"/>
                </a:solidFill>
              </a:rPr>
              <a:t>* Consulte </a:t>
            </a:r>
            <a:r>
              <a:rPr lang="en-US" sz="1400" i="1" dirty="0" smtClean="0">
                <a:solidFill>
                  <a:srgbClr val="093678"/>
                </a:solidFill>
                <a:hlinkClick r:id="rId3"/>
              </a:rPr>
              <a:t>www.osha.gov</a:t>
            </a:r>
            <a:r>
              <a:rPr lang="en-US" sz="1400" i="1" dirty="0" smtClean="0">
                <a:solidFill>
                  <a:srgbClr val="093678"/>
                </a:solidFill>
              </a:rPr>
              <a:t> regularmente </a:t>
            </a:r>
            <a:r>
              <a:rPr lang="en-US" sz="1400" i="1" dirty="0">
                <a:solidFill>
                  <a:srgbClr val="093678"/>
                </a:solidFill>
              </a:rPr>
              <a:t>para obtener la </a:t>
            </a:r>
            <a:r>
              <a:rPr lang="en-US" sz="1400" i="1" dirty="0" smtClean="0">
                <a:solidFill>
                  <a:srgbClr val="093678"/>
                </a:solidFill>
              </a:rPr>
              <a:t>versión </a:t>
            </a:r>
            <a:r>
              <a:rPr lang="en-US" sz="1400" i="1" dirty="0">
                <a:solidFill>
                  <a:srgbClr val="093678"/>
                </a:solidFill>
              </a:rPr>
              <a:t>más reciente del </a:t>
            </a:r>
            <a:r>
              <a:rPr lang="en-US" sz="1400" i="1" dirty="0" smtClean="0">
                <a:solidFill>
                  <a:srgbClr val="093678"/>
                </a:solidFill>
              </a:rPr>
              <a:t>HCS. </a:t>
            </a:r>
            <a:endParaRPr lang="en-US" sz="1400" i="1" dirty="0">
              <a:solidFill>
                <a:srgbClr val="093678"/>
              </a:solidFill>
            </a:endParaRPr>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itle 5"/>
          <p:cNvSpPr>
            <a:spLocks noGrp="1"/>
          </p:cNvSpPr>
          <p:nvPr>
            <p:ph type="title"/>
          </p:nvPr>
        </p:nvSpPr>
        <p:spPr>
          <a:xfrm>
            <a:off x="457200" y="217488"/>
            <a:ext cx="8001000" cy="1143000"/>
          </a:xfrm>
        </p:spPr>
        <p:txBody>
          <a:bodyPr>
            <a:normAutofit/>
          </a:bodyPr>
          <a:lstStyle/>
          <a:p>
            <a:pPr eaLnBrk="1" fontAlgn="auto" hangingPunct="1">
              <a:spcAft>
                <a:spcPts val="0"/>
              </a:spcAft>
              <a:defRPr/>
            </a:pPr>
            <a:r>
              <a:rPr lang="en-US" sz="3200" dirty="0" smtClean="0"/>
              <a:t>Estándar de </a:t>
            </a:r>
            <a:r>
              <a:rPr lang="en-US" sz="3200" dirty="0" err="1" smtClean="0"/>
              <a:t>comunicación</a:t>
            </a:r>
            <a:r>
              <a:rPr lang="en-US" sz="3200" dirty="0" smtClean="0"/>
              <a:t> de </a:t>
            </a:r>
            <a:r>
              <a:rPr lang="en-US" sz="3200" dirty="0" err="1" smtClean="0"/>
              <a:t>riesgos</a:t>
            </a:r>
            <a:r>
              <a:rPr lang="en-US" sz="3200" dirty="0" smtClean="0"/>
              <a:t> de OSHA – </a:t>
            </a:r>
            <a:r>
              <a:rPr lang="en-US" sz="3200" dirty="0" err="1" smtClean="0"/>
              <a:t>Programa</a:t>
            </a:r>
            <a:r>
              <a:rPr lang="en-US" sz="3200" dirty="0" smtClean="0"/>
              <a:t> </a:t>
            </a:r>
            <a:r>
              <a:rPr lang="en-US" sz="3200" dirty="0" err="1" smtClean="0"/>
              <a:t>escrito</a:t>
            </a:r>
            <a:endParaRPr lang="en-US" sz="3200" dirty="0" smtClean="0"/>
          </a:p>
        </p:txBody>
      </p:sp>
      <p:sp>
        <p:nvSpPr>
          <p:cNvPr id="9220" name="Rectangle 3"/>
          <p:cNvSpPr>
            <a:spLocks noGrp="1" noChangeArrowheads="1"/>
          </p:cNvSpPr>
          <p:nvPr>
            <p:ph idx="1"/>
          </p:nvPr>
        </p:nvSpPr>
        <p:spPr>
          <a:xfrm>
            <a:off x="457200" y="1676401"/>
            <a:ext cx="7924800" cy="4343400"/>
          </a:xfrm>
        </p:spPr>
        <p:txBody>
          <a:bodyPr>
            <a:noAutofit/>
          </a:bodyPr>
          <a:lstStyle/>
          <a:p>
            <a:pPr marL="231775" indent="-231775" eaLnBrk="1" fontAlgn="auto" hangingPunct="1">
              <a:defRPr/>
            </a:pPr>
            <a:r>
              <a:rPr lang="en-US" sz="2000" dirty="0" smtClean="0">
                <a:solidFill>
                  <a:srgbClr val="093678"/>
                </a:solidFill>
              </a:rPr>
              <a:t>	</a:t>
            </a:r>
            <a:r>
              <a:rPr lang="en-US" sz="2400" kern="700" spc="-50" dirty="0">
                <a:solidFill>
                  <a:srgbClr val="24366A"/>
                </a:solidFill>
                <a:ea typeface="+mj-ea"/>
              </a:rPr>
              <a:t>El Estándar de</a:t>
            </a:r>
            <a:r>
              <a:rPr lang="en-US" sz="2400" kern="700" spc="-50" dirty="0" smtClean="0">
                <a:solidFill>
                  <a:srgbClr val="24366A"/>
                </a:solidFill>
                <a:ea typeface="+mj-ea"/>
              </a:rPr>
              <a:t> </a:t>
            </a:r>
            <a:r>
              <a:rPr lang="en-US" sz="2400" kern="700" spc="-50" dirty="0" err="1" smtClean="0">
                <a:solidFill>
                  <a:srgbClr val="24366A"/>
                </a:solidFill>
                <a:ea typeface="+mj-ea"/>
              </a:rPr>
              <a:t>comunicación</a:t>
            </a:r>
            <a:r>
              <a:rPr lang="en-US" sz="2400" kern="700" spc="-50" dirty="0" smtClean="0">
                <a:solidFill>
                  <a:srgbClr val="24366A"/>
                </a:solidFill>
                <a:ea typeface="+mj-ea"/>
              </a:rPr>
              <a:t> </a:t>
            </a:r>
            <a:r>
              <a:rPr lang="en-US" sz="2400" kern="700" spc="-50" dirty="0">
                <a:solidFill>
                  <a:srgbClr val="24366A"/>
                </a:solidFill>
                <a:ea typeface="+mj-ea"/>
              </a:rPr>
              <a:t>de</a:t>
            </a:r>
            <a:r>
              <a:rPr lang="en-US" sz="2400" kern="700" spc="-50" dirty="0" smtClean="0">
                <a:solidFill>
                  <a:srgbClr val="24366A"/>
                </a:solidFill>
                <a:ea typeface="+mj-ea"/>
              </a:rPr>
              <a:t> </a:t>
            </a:r>
            <a:r>
              <a:rPr lang="en-US" sz="2400" kern="700" spc="-50" dirty="0" err="1" smtClean="0">
                <a:solidFill>
                  <a:srgbClr val="24366A"/>
                </a:solidFill>
                <a:ea typeface="+mj-ea"/>
              </a:rPr>
              <a:t>riesgos</a:t>
            </a:r>
            <a:r>
              <a:rPr lang="en-US" sz="2400" kern="700" spc="-50" dirty="0" smtClean="0">
                <a:solidFill>
                  <a:srgbClr val="24366A"/>
                </a:solidFill>
                <a:ea typeface="+mj-ea"/>
              </a:rPr>
              <a:t> de </a:t>
            </a:r>
            <a:r>
              <a:rPr lang="en-US" sz="2400" kern="700" spc="-50" dirty="0">
                <a:solidFill>
                  <a:srgbClr val="24366A"/>
                </a:solidFill>
                <a:ea typeface="+mj-ea"/>
              </a:rPr>
              <a:t>OSHA requiere que </a:t>
            </a:r>
            <a:r>
              <a:rPr lang="en-US" sz="2400" kern="700" spc="-50" dirty="0" smtClean="0">
                <a:solidFill>
                  <a:srgbClr val="24366A"/>
                </a:solidFill>
              </a:rPr>
              <a:t>todos los </a:t>
            </a:r>
            <a:r>
              <a:rPr lang="en-US" sz="2400" kern="700" spc="-50" dirty="0">
                <a:solidFill>
                  <a:srgbClr val="24366A"/>
                </a:solidFill>
              </a:rPr>
              <a:t>empleadores tengan un </a:t>
            </a:r>
            <a:r>
              <a:rPr lang="en-US" sz="2400" kern="700" spc="-50" dirty="0" smtClean="0">
                <a:solidFill>
                  <a:srgbClr val="24366A"/>
                </a:solidFill>
              </a:rPr>
              <a:t>programa de </a:t>
            </a:r>
            <a:r>
              <a:rPr lang="en-US" sz="2400" kern="700" spc="-50" dirty="0" err="1" smtClean="0">
                <a:solidFill>
                  <a:srgbClr val="24366A"/>
                </a:solidFill>
              </a:rPr>
              <a:t>comunicación</a:t>
            </a:r>
            <a:r>
              <a:rPr lang="en-US" sz="2400" kern="700" spc="-50" dirty="0" smtClean="0">
                <a:solidFill>
                  <a:srgbClr val="24366A"/>
                </a:solidFill>
              </a:rPr>
              <a:t> de </a:t>
            </a:r>
            <a:r>
              <a:rPr lang="en-US" sz="2400" kern="700" spc="-50" dirty="0" err="1" smtClean="0">
                <a:solidFill>
                  <a:srgbClr val="24366A"/>
                </a:solidFill>
              </a:rPr>
              <a:t>riesgos</a:t>
            </a:r>
            <a:r>
              <a:rPr lang="en-US" sz="2400" kern="700" spc="-50" dirty="0" smtClean="0">
                <a:solidFill>
                  <a:srgbClr val="24366A"/>
                </a:solidFill>
              </a:rPr>
              <a:t> </a:t>
            </a:r>
            <a:r>
              <a:rPr lang="en-US" sz="2400" kern="700" spc="-50" dirty="0" err="1" smtClean="0">
                <a:solidFill>
                  <a:srgbClr val="24366A"/>
                </a:solidFill>
              </a:rPr>
              <a:t>por</a:t>
            </a:r>
            <a:r>
              <a:rPr lang="en-US" sz="2400" kern="700" spc="-50" dirty="0" smtClean="0">
                <a:solidFill>
                  <a:srgbClr val="24366A"/>
                </a:solidFill>
              </a:rPr>
              <a:t> escrito </a:t>
            </a:r>
            <a:r>
              <a:rPr lang="en-US" sz="2400" kern="700" spc="-50" dirty="0" smtClean="0">
                <a:solidFill>
                  <a:srgbClr val="24366A"/>
                </a:solidFill>
                <a:ea typeface="+mj-ea"/>
              </a:rPr>
              <a:t>para </a:t>
            </a:r>
            <a:r>
              <a:rPr lang="en-US" sz="2400" kern="700" spc="-50" dirty="0">
                <a:solidFill>
                  <a:srgbClr val="24366A"/>
                </a:solidFill>
                <a:ea typeface="+mj-ea"/>
              </a:rPr>
              <a:t>abordar: </a:t>
            </a:r>
          </a:p>
          <a:p>
            <a:pPr marL="1085850" lvl="1" eaLnBrk="1" fontAlgn="auto" hangingPunct="1">
              <a:buFont typeface="Arial" pitchFamily="34" charset="0"/>
              <a:buChar char="•"/>
              <a:defRPr/>
            </a:pPr>
            <a:r>
              <a:rPr lang="en-US" sz="2400" kern="700" spc="-50" dirty="0">
                <a:solidFill>
                  <a:srgbClr val="24366A"/>
                </a:solidFill>
                <a:ea typeface="+mj-ea"/>
              </a:rPr>
              <a:t>Etiquetas y otras formas de advertencia </a:t>
            </a:r>
          </a:p>
          <a:p>
            <a:pPr marL="1085850" lvl="1" eaLnBrk="1" fontAlgn="auto" hangingPunct="1">
              <a:buFont typeface="Arial" pitchFamily="34" charset="0"/>
              <a:buChar char="•"/>
              <a:defRPr/>
            </a:pPr>
            <a:r>
              <a:rPr lang="en-US" sz="2400" kern="700" spc="-50" dirty="0">
                <a:solidFill>
                  <a:srgbClr val="24366A"/>
                </a:solidFill>
                <a:ea typeface="+mj-ea"/>
              </a:rPr>
              <a:t>Las</a:t>
            </a:r>
            <a:r>
              <a:rPr lang="en-US" sz="2400" kern="700" spc="-50" dirty="0" smtClean="0">
                <a:solidFill>
                  <a:srgbClr val="24366A"/>
                </a:solidFill>
                <a:ea typeface="+mj-ea"/>
              </a:rPr>
              <a:t> </a:t>
            </a:r>
            <a:r>
              <a:rPr lang="en-US" sz="2400" kern="700" spc="-50" dirty="0" err="1" smtClean="0">
                <a:solidFill>
                  <a:srgbClr val="24366A"/>
                </a:solidFill>
                <a:ea typeface="+mj-ea"/>
              </a:rPr>
              <a:t>Hojas</a:t>
            </a:r>
            <a:r>
              <a:rPr lang="en-US" sz="2400" kern="700" spc="-50" dirty="0" smtClean="0">
                <a:solidFill>
                  <a:srgbClr val="24366A"/>
                </a:solidFill>
                <a:ea typeface="+mj-ea"/>
              </a:rPr>
              <a:t> de </a:t>
            </a:r>
            <a:r>
              <a:rPr lang="en-US" sz="2400" kern="700" spc="-50" dirty="0">
                <a:solidFill>
                  <a:srgbClr val="24366A"/>
                </a:solidFill>
                <a:ea typeface="+mj-ea"/>
              </a:rPr>
              <a:t>Datos de </a:t>
            </a:r>
            <a:r>
              <a:rPr lang="en-US" sz="2400" kern="700" spc="-50" dirty="0" err="1">
                <a:solidFill>
                  <a:srgbClr val="24366A"/>
                </a:solidFill>
                <a:ea typeface="+mj-ea"/>
              </a:rPr>
              <a:t>Seguridad</a:t>
            </a:r>
            <a:r>
              <a:rPr lang="en-US" sz="2400" kern="700" spc="-50" dirty="0">
                <a:solidFill>
                  <a:srgbClr val="24366A"/>
                </a:solidFill>
                <a:ea typeface="+mj-ea"/>
              </a:rPr>
              <a:t> </a:t>
            </a:r>
            <a:r>
              <a:rPr lang="en-US" sz="2400" kern="700" spc="-50" dirty="0" smtClean="0">
                <a:solidFill>
                  <a:srgbClr val="24366A"/>
                </a:solidFill>
                <a:ea typeface="+mj-ea"/>
              </a:rPr>
              <a:t>(HDS</a:t>
            </a:r>
            <a:r>
              <a:rPr lang="en-US" sz="2400" kern="700" spc="-50" dirty="0">
                <a:solidFill>
                  <a:srgbClr val="24366A"/>
                </a:solidFill>
                <a:ea typeface="+mj-ea"/>
              </a:rPr>
              <a:t>) (antes conocidas como </a:t>
            </a:r>
            <a:r>
              <a:rPr lang="en-US" sz="2400" kern="700" spc="-50" dirty="0" smtClean="0">
                <a:solidFill>
                  <a:srgbClr val="24366A"/>
                </a:solidFill>
                <a:ea typeface="+mj-ea"/>
              </a:rPr>
              <a:t>Hojas de </a:t>
            </a:r>
            <a:r>
              <a:rPr lang="en-US" sz="2400" kern="700" spc="-50" dirty="0">
                <a:solidFill>
                  <a:srgbClr val="24366A"/>
                </a:solidFill>
                <a:ea typeface="+mj-ea"/>
              </a:rPr>
              <a:t>Datos de Seguridad de Materiales, o </a:t>
            </a:r>
            <a:r>
              <a:rPr lang="en-US" sz="2400" kern="700" spc="-50" dirty="0" smtClean="0">
                <a:solidFill>
                  <a:srgbClr val="24366A"/>
                </a:solidFill>
                <a:ea typeface="+mj-ea"/>
              </a:rPr>
              <a:t>HDSM</a:t>
            </a:r>
            <a:r>
              <a:rPr lang="en-US" sz="2400" kern="700" spc="-50" dirty="0">
                <a:solidFill>
                  <a:srgbClr val="24366A"/>
                </a:solidFill>
                <a:ea typeface="+mj-ea"/>
              </a:rPr>
              <a:t>)</a:t>
            </a:r>
          </a:p>
          <a:p>
            <a:pPr marL="1085850" lvl="1" eaLnBrk="1" fontAlgn="auto" hangingPunct="1">
              <a:buFont typeface="Arial" pitchFamily="34" charset="0"/>
              <a:buChar char="•"/>
              <a:defRPr/>
            </a:pPr>
            <a:r>
              <a:rPr lang="en-US" sz="2400" kern="700" spc="-50" dirty="0">
                <a:solidFill>
                  <a:srgbClr val="24366A"/>
                </a:solidFill>
                <a:ea typeface="+mj-ea"/>
              </a:rPr>
              <a:t>Capacitación </a:t>
            </a:r>
            <a:r>
              <a:rPr lang="en-US" sz="2400" kern="700" spc="-50" dirty="0" smtClean="0">
                <a:solidFill>
                  <a:srgbClr val="24366A"/>
                </a:solidFill>
                <a:ea typeface="+mj-ea"/>
              </a:rPr>
              <a:t>del </a:t>
            </a:r>
            <a:r>
              <a:rPr lang="en-US" sz="2400" kern="700" spc="-50" dirty="0" err="1" smtClean="0">
                <a:solidFill>
                  <a:srgbClr val="24366A"/>
                </a:solidFill>
                <a:ea typeface="+mj-ea"/>
              </a:rPr>
              <a:t>empleado</a:t>
            </a:r>
            <a:r>
              <a:rPr lang="en-US" sz="2400" kern="700" spc="-50" dirty="0" smtClean="0">
                <a:solidFill>
                  <a:srgbClr val="24366A"/>
                </a:solidFill>
                <a:ea typeface="+mj-ea"/>
              </a:rPr>
              <a:t> </a:t>
            </a:r>
          </a:p>
          <a:p>
            <a:pPr marL="1085850" lvl="1" eaLnBrk="1" fontAlgn="auto" hangingPunct="1">
              <a:buFont typeface="Arial" pitchFamily="34" charset="0"/>
              <a:buChar char="•"/>
              <a:defRPr/>
            </a:pPr>
            <a:endParaRPr lang="en-US" sz="2400" kern="700" spc="-50" dirty="0">
              <a:solidFill>
                <a:srgbClr val="24366A"/>
              </a:solidFill>
              <a:ea typeface="+mj-ea"/>
            </a:endParaRPr>
          </a:p>
          <a:p>
            <a:pPr indent="0" eaLnBrk="1" fontAlgn="auto" hangingPunct="1">
              <a:buFont typeface="Arial"/>
              <a:buNone/>
              <a:defRPr/>
            </a:pPr>
            <a:endParaRPr lang="en-US" dirty="0" smtClean="0">
              <a:solidFill>
                <a:schemeClr val="accent2">
                  <a:lumMod val="75000"/>
                </a:schemeClr>
              </a:solidFill>
            </a:endParaRPr>
          </a:p>
        </p:txBody>
      </p:sp>
      <p:sp>
        <p:nvSpPr>
          <p:cNvPr id="4" name="TextBox 3"/>
          <p:cNvSpPr txBox="1"/>
          <p:nvPr/>
        </p:nvSpPr>
        <p:spPr>
          <a:xfrm>
            <a:off x="368300" y="5257800"/>
            <a:ext cx="8153400" cy="923330"/>
          </a:xfrm>
          <a:prstGeom prst="rect">
            <a:avLst/>
          </a:prstGeom>
          <a:noFill/>
          <a:ln>
            <a:solidFill>
              <a:schemeClr val="tx1">
                <a:alpha val="93000"/>
              </a:schemeClr>
            </a:solidFill>
          </a:ln>
        </p:spPr>
        <p:txBody>
          <a:bodyPr wrap="square" rtlCol="0">
            <a:spAutoFit/>
          </a:bodyPr>
          <a:lstStyle/>
          <a:p>
            <a:pPr eaLnBrk="1" fontAlgn="auto" hangingPunct="1">
              <a:defRPr/>
            </a:pPr>
            <a:r>
              <a:rPr lang="en-US" b="1" dirty="0" smtClean="0">
                <a:solidFill>
                  <a:schemeClr val="accent2">
                    <a:lumMod val="75000"/>
                  </a:schemeClr>
                </a:solidFill>
              </a:rPr>
              <a:t>OSHA REQUIERE QUE SU EMPLEADOR COMPARTA INFORMACIÓN SOBRE CUALQUIER QUÍMICO POTENCIALMENTE RIESGOSO EN SU LUGAR DE TRABAJO</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chemeClr val="tx2"/>
                </a:solidFill>
              </a:rPr>
              <a:t>Etiquetas </a:t>
            </a:r>
            <a:r>
              <a:rPr lang="en-US" sz="3200" dirty="0" err="1" smtClean="0">
                <a:solidFill>
                  <a:schemeClr val="tx2"/>
                </a:solidFill>
              </a:rPr>
              <a:t>y</a:t>
            </a:r>
            <a:r>
              <a:rPr lang="en-US" sz="3200" dirty="0" smtClean="0">
                <a:solidFill>
                  <a:schemeClr val="tx2"/>
                </a:solidFill>
              </a:rPr>
              <a:t> </a:t>
            </a:r>
            <a:r>
              <a:rPr lang="en-US" sz="3200" dirty="0" err="1" smtClean="0">
                <a:solidFill>
                  <a:schemeClr val="tx2"/>
                </a:solidFill>
              </a:rPr>
              <a:t>otras</a:t>
            </a:r>
            <a:r>
              <a:rPr lang="en-US" sz="3200" dirty="0" smtClean="0">
                <a:solidFill>
                  <a:schemeClr val="tx2"/>
                </a:solidFill>
              </a:rPr>
              <a:t> </a:t>
            </a:r>
            <a:r>
              <a:rPr lang="en-US" sz="3200" dirty="0" err="1" smtClean="0">
                <a:solidFill>
                  <a:schemeClr val="tx2"/>
                </a:solidFill>
              </a:rPr>
              <a:t>formas</a:t>
            </a:r>
            <a:r>
              <a:rPr lang="en-US" sz="3200" dirty="0" smtClean="0">
                <a:solidFill>
                  <a:schemeClr val="tx2"/>
                </a:solidFill>
              </a:rPr>
              <a:t> de </a:t>
            </a:r>
            <a:r>
              <a:rPr lang="en-US" sz="3200" dirty="0" err="1" smtClean="0">
                <a:solidFill>
                  <a:schemeClr val="tx2"/>
                </a:solidFill>
              </a:rPr>
              <a:t>advertencia</a:t>
            </a:r>
            <a:endParaRPr lang="en-US" sz="3200" dirty="0">
              <a:solidFill>
                <a:schemeClr val="tx2"/>
              </a:solidFill>
            </a:endParaRPr>
          </a:p>
        </p:txBody>
      </p:sp>
      <p:sp>
        <p:nvSpPr>
          <p:cNvPr id="3" name="Content Placeholder 2"/>
          <p:cNvSpPr>
            <a:spLocks noGrp="1"/>
          </p:cNvSpPr>
          <p:nvPr>
            <p:ph idx="1"/>
          </p:nvPr>
        </p:nvSpPr>
        <p:spPr>
          <a:xfrm>
            <a:off x="457200" y="1676400"/>
            <a:ext cx="7848600" cy="4343400"/>
          </a:xfrm>
        </p:spPr>
        <p:txBody>
          <a:bodyPr>
            <a:normAutofit/>
          </a:bodyPr>
          <a:lstStyle/>
          <a:p>
            <a:r>
              <a:rPr lang="es-ES_tradnl" sz="2000" dirty="0" smtClean="0">
                <a:solidFill>
                  <a:srgbClr val="093678"/>
                </a:solidFill>
              </a:rPr>
              <a:t>El Estándar de comunicación de riesgos de OSHA estipula que los contenedores de químicos estén etiquetados y que la información sea legible y claramente visible de acuerdo con el Sistema de Clasificación y Etiquetado de Químicos Globalmente Armonizado* (GHS).</a:t>
            </a:r>
          </a:p>
          <a:p>
            <a:pPr defTabSz="400050">
              <a:buFont typeface="Arial" pitchFamily="34" charset="0"/>
              <a:buChar char="•"/>
            </a:pPr>
            <a:r>
              <a:rPr lang="es-ES_tradnl" sz="2000" b="0" dirty="0" smtClean="0">
                <a:solidFill>
                  <a:srgbClr val="093678"/>
                </a:solidFill>
              </a:rPr>
              <a:t> Las etiquetas de químicos identifican el contenido de un       	recipiente.</a:t>
            </a:r>
          </a:p>
          <a:p>
            <a:pPr defTabSz="400050">
              <a:buFont typeface="Arial" pitchFamily="34" charset="0"/>
              <a:buChar char="•"/>
            </a:pPr>
            <a:r>
              <a:rPr lang="es-ES_tradnl" sz="2000" b="0" dirty="0" smtClean="0">
                <a:solidFill>
                  <a:srgbClr val="093678"/>
                </a:solidFill>
              </a:rPr>
              <a:t> Se requiere que las etiquetas incluyan información relacionada 	con químicos peligrosos.</a:t>
            </a:r>
          </a:p>
          <a:p>
            <a:pPr>
              <a:buFont typeface="Arial" pitchFamily="34" charset="0"/>
              <a:buChar char="•"/>
            </a:pPr>
            <a:r>
              <a:rPr lang="es-ES_tradnl" sz="2000" b="0" dirty="0" smtClean="0">
                <a:solidFill>
                  <a:srgbClr val="093678"/>
                </a:solidFill>
              </a:rPr>
              <a:t> Una buena práctica es mantener la etiqueta original del 	fabricante para el producto en archivo.</a:t>
            </a:r>
          </a:p>
          <a:p>
            <a:endParaRPr lang="es-ES_tradnl" sz="2000" dirty="0"/>
          </a:p>
        </p:txBody>
      </p:sp>
      <p:sp>
        <p:nvSpPr>
          <p:cNvPr id="4" name="TextBox 3"/>
          <p:cNvSpPr txBox="1"/>
          <p:nvPr/>
        </p:nvSpPr>
        <p:spPr>
          <a:xfrm>
            <a:off x="152400" y="5943600"/>
            <a:ext cx="6324600" cy="584775"/>
          </a:xfrm>
          <a:prstGeom prst="rect">
            <a:avLst/>
          </a:prstGeom>
          <a:noFill/>
        </p:spPr>
        <p:txBody>
          <a:bodyPr wrap="square" rtlCol="0">
            <a:spAutoFit/>
          </a:bodyPr>
          <a:lstStyle/>
          <a:p>
            <a:pPr marL="231775" indent="-231775" eaLnBrk="1" fontAlgn="auto" hangingPunct="1">
              <a:defRPr/>
            </a:pPr>
            <a:r>
              <a:rPr lang="en-US" sz="1400" i="1" dirty="0">
                <a:solidFill>
                  <a:srgbClr val="093678"/>
                </a:solidFill>
              </a:rPr>
              <a:t>* </a:t>
            </a:r>
            <a:r>
              <a:rPr lang="en-US" sz="1400" i="1" dirty="0" smtClean="0">
                <a:solidFill>
                  <a:srgbClr val="093678"/>
                </a:solidFill>
              </a:rPr>
              <a:t>Visite </a:t>
            </a:r>
            <a:r>
              <a:rPr lang="en-US" sz="1400" i="1" dirty="0" smtClean="0">
                <a:solidFill>
                  <a:srgbClr val="093678"/>
                </a:solidFill>
                <a:hlinkClick r:id="rId3"/>
              </a:rPr>
              <a:t>www.osha.gov</a:t>
            </a:r>
            <a:r>
              <a:rPr lang="en-US" sz="1400" i="1" dirty="0" smtClean="0">
                <a:solidFill>
                  <a:srgbClr val="093678"/>
                </a:solidFill>
              </a:rPr>
              <a:t> para obtener </a:t>
            </a:r>
            <a:r>
              <a:rPr lang="en-US" sz="1400" i="1" dirty="0">
                <a:solidFill>
                  <a:srgbClr val="093678"/>
                </a:solidFill>
              </a:rPr>
              <a:t>información adicional sobre los estándares </a:t>
            </a:r>
            <a:r>
              <a:rPr lang="en-US" sz="1400" i="1" dirty="0" smtClean="0">
                <a:solidFill>
                  <a:srgbClr val="093678"/>
                </a:solidFill>
              </a:rPr>
              <a:t>GHS de OSHA</a:t>
            </a:r>
            <a:endParaRPr lang="en-US" sz="1400" i="1" dirty="0">
              <a:solidFill>
                <a:srgbClr val="093678"/>
              </a:solidFill>
            </a:endParaRPr>
          </a:p>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Hoja de </a:t>
            </a:r>
            <a:r>
              <a:rPr lang="en-US" sz="3200" dirty="0" err="1" smtClean="0"/>
              <a:t>Datos</a:t>
            </a:r>
            <a:r>
              <a:rPr lang="en-US" sz="3200" dirty="0" smtClean="0"/>
              <a:t> de </a:t>
            </a:r>
            <a:r>
              <a:rPr lang="en-US" sz="3200" dirty="0" err="1" smtClean="0"/>
              <a:t>Seguridad</a:t>
            </a:r>
            <a:r>
              <a:rPr lang="en-US" sz="3200" dirty="0" smtClean="0"/>
              <a:t> (HDS)</a:t>
            </a:r>
            <a:endParaRPr lang="en-US" sz="3200" dirty="0"/>
          </a:p>
        </p:txBody>
      </p:sp>
      <p:sp>
        <p:nvSpPr>
          <p:cNvPr id="3" name="Content Placeholder 2"/>
          <p:cNvSpPr>
            <a:spLocks noGrp="1"/>
          </p:cNvSpPr>
          <p:nvPr>
            <p:ph idx="1"/>
          </p:nvPr>
        </p:nvSpPr>
        <p:spPr>
          <a:xfrm>
            <a:off x="457200" y="1676401"/>
            <a:ext cx="5638800" cy="4343400"/>
          </a:xfrm>
        </p:spPr>
        <p:txBody>
          <a:bodyPr>
            <a:normAutofit fontScale="92500" lnSpcReduction="10000"/>
          </a:bodyPr>
          <a:lstStyle/>
          <a:p>
            <a:r>
              <a:rPr lang="en-US" sz="2000" dirty="0" smtClean="0">
                <a:solidFill>
                  <a:srgbClr val="093678"/>
                </a:solidFill>
              </a:rPr>
              <a:t>El </a:t>
            </a:r>
            <a:r>
              <a:rPr lang="en-US" sz="2000" dirty="0">
                <a:solidFill>
                  <a:srgbClr val="093678"/>
                </a:solidFill>
              </a:rPr>
              <a:t>Estándar de</a:t>
            </a:r>
            <a:r>
              <a:rPr lang="en-US" sz="2000" dirty="0" smtClean="0">
                <a:solidFill>
                  <a:srgbClr val="093678"/>
                </a:solidFill>
              </a:rPr>
              <a:t> </a:t>
            </a:r>
            <a:r>
              <a:rPr lang="en-US" sz="2000" dirty="0" err="1" smtClean="0">
                <a:solidFill>
                  <a:srgbClr val="093678"/>
                </a:solidFill>
              </a:rPr>
              <a:t>comunicación</a:t>
            </a:r>
            <a:r>
              <a:rPr lang="en-US" sz="2000" dirty="0" smtClean="0">
                <a:solidFill>
                  <a:srgbClr val="093678"/>
                </a:solidFill>
              </a:rPr>
              <a:t> </a:t>
            </a:r>
            <a:r>
              <a:rPr lang="en-US" sz="2000" dirty="0">
                <a:solidFill>
                  <a:srgbClr val="093678"/>
                </a:solidFill>
              </a:rPr>
              <a:t>de</a:t>
            </a:r>
            <a:r>
              <a:rPr lang="en-US" sz="2000" dirty="0" smtClean="0">
                <a:solidFill>
                  <a:srgbClr val="093678"/>
                </a:solidFill>
              </a:rPr>
              <a:t> </a:t>
            </a:r>
            <a:r>
              <a:rPr lang="en-US" sz="2000" dirty="0" err="1" smtClean="0">
                <a:solidFill>
                  <a:srgbClr val="093678"/>
                </a:solidFill>
              </a:rPr>
              <a:t>riesgos</a:t>
            </a:r>
            <a:r>
              <a:rPr lang="en-US" sz="2000" dirty="0" smtClean="0">
                <a:solidFill>
                  <a:srgbClr val="093678"/>
                </a:solidFill>
              </a:rPr>
              <a:t> de OSHA requiere que los fabricantes </a:t>
            </a:r>
            <a:r>
              <a:rPr lang="en-US" sz="2000" dirty="0" err="1">
                <a:solidFill>
                  <a:srgbClr val="093678"/>
                </a:solidFill>
              </a:rPr>
              <a:t>provean</a:t>
            </a:r>
            <a:r>
              <a:rPr lang="en-US" sz="2000" dirty="0" smtClean="0">
                <a:solidFill>
                  <a:srgbClr val="093678"/>
                </a:solidFill>
              </a:rPr>
              <a:t> </a:t>
            </a:r>
            <a:r>
              <a:rPr lang="en-US" sz="2000" dirty="0" err="1" smtClean="0">
                <a:solidFill>
                  <a:srgbClr val="093678"/>
                </a:solidFill>
              </a:rPr>
              <a:t>Hojas</a:t>
            </a:r>
            <a:r>
              <a:rPr lang="en-US" sz="2000" dirty="0" smtClean="0">
                <a:solidFill>
                  <a:srgbClr val="093678"/>
                </a:solidFill>
              </a:rPr>
              <a:t> de Datos de </a:t>
            </a:r>
            <a:r>
              <a:rPr lang="en-US" sz="2000" dirty="0">
                <a:solidFill>
                  <a:srgbClr val="093678"/>
                </a:solidFill>
              </a:rPr>
              <a:t>Seguridad, </a:t>
            </a:r>
            <a:r>
              <a:rPr lang="en-US" sz="2000" dirty="0" err="1">
                <a:solidFill>
                  <a:srgbClr val="093678"/>
                </a:solidFill>
              </a:rPr>
              <a:t>o</a:t>
            </a:r>
            <a:r>
              <a:rPr lang="en-US" sz="2000" dirty="0" smtClean="0">
                <a:solidFill>
                  <a:srgbClr val="093678"/>
                </a:solidFill>
              </a:rPr>
              <a:t> HDS, </a:t>
            </a:r>
            <a:r>
              <a:rPr lang="en-US" sz="2000" dirty="0">
                <a:solidFill>
                  <a:srgbClr val="093678"/>
                </a:solidFill>
              </a:rPr>
              <a:t>para los </a:t>
            </a:r>
            <a:r>
              <a:rPr lang="en-US" sz="2000" dirty="0" err="1">
                <a:solidFill>
                  <a:srgbClr val="093678"/>
                </a:solidFill>
              </a:rPr>
              <a:t>químicos</a:t>
            </a:r>
            <a:r>
              <a:rPr lang="en-US" sz="2000" dirty="0" smtClean="0">
                <a:solidFill>
                  <a:srgbClr val="093678"/>
                </a:solidFill>
              </a:rPr>
              <a:t> </a:t>
            </a:r>
            <a:r>
              <a:rPr lang="en-US" sz="2000" dirty="0" err="1" smtClean="0">
                <a:solidFill>
                  <a:srgbClr val="093678"/>
                </a:solidFill>
              </a:rPr>
              <a:t>riesgosos</a:t>
            </a:r>
            <a:r>
              <a:rPr lang="en-US" sz="2000" dirty="0" smtClean="0">
                <a:solidFill>
                  <a:srgbClr val="093678"/>
                </a:solidFill>
              </a:rPr>
              <a:t> </a:t>
            </a:r>
            <a:r>
              <a:rPr lang="en-US" sz="2000" dirty="0" err="1" smtClean="0">
                <a:solidFill>
                  <a:srgbClr val="093678"/>
                </a:solidFill>
              </a:rPr>
              <a:t>que</a:t>
            </a:r>
            <a:r>
              <a:rPr lang="en-US" sz="2000" dirty="0" smtClean="0">
                <a:solidFill>
                  <a:srgbClr val="093678"/>
                </a:solidFill>
              </a:rPr>
              <a:t> </a:t>
            </a:r>
            <a:r>
              <a:rPr lang="en-US" sz="2000" dirty="0">
                <a:solidFill>
                  <a:srgbClr val="093678"/>
                </a:solidFill>
              </a:rPr>
              <a:t>producen.</a:t>
            </a:r>
          </a:p>
          <a:p>
            <a:pPr marL="342900">
              <a:buFont typeface="Arial" pitchFamily="34" charset="0"/>
              <a:buChar char="•"/>
            </a:pPr>
            <a:r>
              <a:rPr lang="en-US" sz="2000" b="0" dirty="0" smtClean="0">
                <a:solidFill>
                  <a:srgbClr val="093678"/>
                </a:solidFill>
              </a:rPr>
              <a:t>La HDS provee información de seguridad y de salud</a:t>
            </a:r>
          </a:p>
          <a:p>
            <a:pPr marL="342900">
              <a:buFont typeface="Arial" pitchFamily="34" charset="0"/>
              <a:buChar char="•"/>
            </a:pPr>
            <a:r>
              <a:rPr lang="en-US" sz="2000" b="0" dirty="0" smtClean="0">
                <a:solidFill>
                  <a:srgbClr val="093678"/>
                </a:solidFill>
              </a:rPr>
              <a:t>ANTES de usar </a:t>
            </a:r>
            <a:r>
              <a:rPr lang="en-US" sz="2000" b="0" dirty="0" err="1" smtClean="0">
                <a:solidFill>
                  <a:srgbClr val="093678"/>
                </a:solidFill>
              </a:rPr>
              <a:t>cualquier</a:t>
            </a:r>
            <a:r>
              <a:rPr lang="en-US" sz="2000" b="0" dirty="0" smtClean="0">
                <a:solidFill>
                  <a:srgbClr val="093678"/>
                </a:solidFill>
              </a:rPr>
              <a:t> espuma de </a:t>
            </a:r>
            <a:r>
              <a:rPr lang="en-US" sz="2000" b="0" dirty="0" err="1" smtClean="0">
                <a:solidFill>
                  <a:srgbClr val="093678"/>
                </a:solidFill>
              </a:rPr>
              <a:t>poliuretano</a:t>
            </a:r>
            <a:r>
              <a:rPr lang="en-US" sz="2000" b="0" dirty="0" smtClean="0">
                <a:solidFill>
                  <a:srgbClr val="093678"/>
                </a:solidFill>
              </a:rPr>
              <a:t> en spray (SPF), lea, entienda y aplique los consejos de la HDS.</a:t>
            </a:r>
          </a:p>
          <a:p>
            <a:pPr marL="342900">
              <a:buFont typeface="Arial" pitchFamily="34" charset="0"/>
              <a:buChar char="•"/>
            </a:pPr>
            <a:r>
              <a:rPr lang="en-US" sz="2000" b="0" dirty="0" smtClean="0">
                <a:solidFill>
                  <a:srgbClr val="093678"/>
                </a:solidFill>
              </a:rPr>
              <a:t>Si no hay </a:t>
            </a:r>
            <a:r>
              <a:rPr lang="en-US" sz="2000" b="0" dirty="0" err="1" smtClean="0">
                <a:solidFill>
                  <a:srgbClr val="093678"/>
                </a:solidFill>
              </a:rPr>
              <a:t>una</a:t>
            </a:r>
            <a:r>
              <a:rPr lang="en-US" sz="2000" b="0" dirty="0" smtClean="0">
                <a:solidFill>
                  <a:srgbClr val="093678"/>
                </a:solidFill>
              </a:rPr>
              <a:t> HDS disponible en el lugar del trabajo para el producto SPF que está por usar </a:t>
            </a:r>
            <a:r>
              <a:rPr lang="en-US" sz="2000" b="0" i="1" dirty="0" smtClean="0">
                <a:solidFill>
                  <a:srgbClr val="093678"/>
                </a:solidFill>
              </a:rPr>
              <a:t>(o cualquier otro químico potencialmente peligroso)</a:t>
            </a:r>
            <a:r>
              <a:rPr lang="en-US" sz="2000" b="0" dirty="0" smtClean="0">
                <a:solidFill>
                  <a:srgbClr val="093678"/>
                </a:solidFill>
              </a:rPr>
              <a:t>, comuníquese con su empleador. </a:t>
            </a:r>
          </a:p>
          <a:p>
            <a:endParaRPr lang="en-US" dirty="0">
              <a:solidFill>
                <a:srgbClr val="093678"/>
              </a:solidFill>
            </a:endParaRPr>
          </a:p>
        </p:txBody>
      </p:sp>
      <p:pic>
        <p:nvPicPr>
          <p:cNvPr id="1026" name="Picture 2" descr="C:\Users\Hpalfrey\Desktop\Picture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3600" y="2400843"/>
            <a:ext cx="3133079" cy="224735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itle 5"/>
          <p:cNvSpPr>
            <a:spLocks noGrp="1"/>
          </p:cNvSpPr>
          <p:nvPr>
            <p:ph type="title"/>
          </p:nvPr>
        </p:nvSpPr>
        <p:spPr>
          <a:xfrm>
            <a:off x="457200" y="217488"/>
            <a:ext cx="7162800" cy="1143000"/>
          </a:xfrm>
        </p:spPr>
        <p:txBody>
          <a:bodyPr/>
          <a:lstStyle/>
          <a:p>
            <a:pPr eaLnBrk="1" fontAlgn="auto" hangingPunct="1">
              <a:spcAft>
                <a:spcPts val="0"/>
              </a:spcAft>
              <a:defRPr/>
            </a:pPr>
            <a:r>
              <a:rPr lang="en-US" dirty="0" smtClean="0"/>
              <a:t>Lectura de la HDS</a:t>
            </a:r>
          </a:p>
        </p:txBody>
      </p:sp>
      <p:sp>
        <p:nvSpPr>
          <p:cNvPr id="10242" name="Rectangle 3"/>
          <p:cNvSpPr>
            <a:spLocks noGrp="1" noChangeArrowheads="1"/>
          </p:cNvSpPr>
          <p:nvPr>
            <p:ph idx="1"/>
          </p:nvPr>
        </p:nvSpPr>
        <p:spPr>
          <a:xfrm>
            <a:off x="304800" y="1524000"/>
            <a:ext cx="4800600" cy="4648200"/>
          </a:xfrm>
        </p:spPr>
        <p:txBody>
          <a:bodyPr>
            <a:noAutofit/>
          </a:bodyPr>
          <a:lstStyle/>
          <a:p>
            <a:pPr indent="0" eaLnBrk="1" fontAlgn="auto" hangingPunct="1">
              <a:buFont typeface="Arial"/>
              <a:buNone/>
              <a:defRPr/>
            </a:pPr>
            <a:r>
              <a:rPr lang="en-US" sz="2000" kern="700" spc="-50" dirty="0">
                <a:solidFill>
                  <a:srgbClr val="24366A"/>
                </a:solidFill>
                <a:ea typeface="+mj-ea"/>
              </a:rPr>
              <a:t>Leer la</a:t>
            </a:r>
            <a:r>
              <a:rPr lang="en-US" sz="2000" kern="700" spc="-50" dirty="0" smtClean="0">
                <a:solidFill>
                  <a:srgbClr val="24366A"/>
                </a:solidFill>
                <a:ea typeface="+mj-ea"/>
              </a:rPr>
              <a:t> HDS le </a:t>
            </a:r>
            <a:r>
              <a:rPr lang="en-US" sz="2000" kern="700" spc="-50" dirty="0">
                <a:solidFill>
                  <a:srgbClr val="24366A"/>
                </a:solidFill>
                <a:ea typeface="+mj-ea"/>
              </a:rPr>
              <a:t>ayuda a:</a:t>
            </a:r>
          </a:p>
          <a:p>
            <a:pPr marL="231775" indent="-231775" eaLnBrk="1" fontAlgn="auto" hangingPunct="1">
              <a:buFont typeface="Arial" pitchFamily="34" charset="0"/>
              <a:buChar char="•"/>
              <a:defRPr/>
            </a:pPr>
            <a:r>
              <a:rPr lang="en-US" sz="2000" kern="700" spc="-50" dirty="0" err="1" smtClean="0">
                <a:solidFill>
                  <a:srgbClr val="24366A"/>
                </a:solidFill>
                <a:ea typeface="+mj-ea"/>
              </a:rPr>
              <a:t>Entender</a:t>
            </a:r>
            <a:r>
              <a:rPr lang="en-US" sz="2000" kern="700" spc="-50" dirty="0" smtClean="0">
                <a:solidFill>
                  <a:srgbClr val="24366A"/>
                </a:solidFill>
                <a:ea typeface="+mj-ea"/>
              </a:rPr>
              <a:t> </a:t>
            </a:r>
            <a:r>
              <a:rPr lang="en-US" sz="2000" kern="700" spc="-50" dirty="0">
                <a:solidFill>
                  <a:srgbClr val="24366A"/>
                </a:solidFill>
                <a:ea typeface="+mj-ea"/>
              </a:rPr>
              <a:t>los </a:t>
            </a:r>
            <a:r>
              <a:rPr lang="en-US" sz="2000" kern="700" spc="-50" dirty="0" err="1">
                <a:solidFill>
                  <a:srgbClr val="24366A"/>
                </a:solidFill>
                <a:ea typeface="+mj-ea"/>
              </a:rPr>
              <a:t>posibles</a:t>
            </a:r>
            <a:r>
              <a:rPr lang="en-US" sz="2000" kern="700" spc="-50" dirty="0" smtClean="0">
                <a:solidFill>
                  <a:srgbClr val="24366A"/>
                </a:solidFill>
                <a:ea typeface="+mj-ea"/>
              </a:rPr>
              <a:t> </a:t>
            </a:r>
            <a:r>
              <a:rPr lang="en-US" sz="2000" kern="700" spc="-50" dirty="0" err="1" smtClean="0">
                <a:solidFill>
                  <a:srgbClr val="24366A"/>
                </a:solidFill>
                <a:ea typeface="+mj-ea"/>
              </a:rPr>
              <a:t>riesgos</a:t>
            </a:r>
            <a:r>
              <a:rPr lang="en-US" sz="2000" kern="700" spc="-50" dirty="0" smtClean="0">
                <a:solidFill>
                  <a:srgbClr val="24366A"/>
                </a:solidFill>
                <a:ea typeface="+mj-ea"/>
              </a:rPr>
              <a:t> de </a:t>
            </a:r>
            <a:r>
              <a:rPr lang="en-US" sz="2000" kern="700" spc="-50" dirty="0">
                <a:solidFill>
                  <a:srgbClr val="24366A"/>
                </a:solidFill>
                <a:ea typeface="+mj-ea"/>
              </a:rPr>
              <a:t>los químicos que estará manipulando</a:t>
            </a:r>
          </a:p>
          <a:p>
            <a:pPr marL="231775" indent="-231775" eaLnBrk="1" fontAlgn="auto" hangingPunct="1">
              <a:buFont typeface="Arial" pitchFamily="34" charset="0"/>
              <a:buChar char="•"/>
              <a:defRPr/>
            </a:pPr>
            <a:r>
              <a:rPr lang="en-US" sz="2000" kern="700" spc="-50" dirty="0" err="1" smtClean="0">
                <a:solidFill>
                  <a:srgbClr val="24366A"/>
                </a:solidFill>
                <a:ea typeface="+mj-ea"/>
              </a:rPr>
              <a:t>Elegir</a:t>
            </a:r>
            <a:r>
              <a:rPr lang="en-US" sz="2000" kern="700" spc="-50" dirty="0" smtClean="0">
                <a:solidFill>
                  <a:srgbClr val="24366A"/>
                </a:solidFill>
                <a:ea typeface="+mj-ea"/>
              </a:rPr>
              <a:t> </a:t>
            </a:r>
            <a:r>
              <a:rPr lang="en-US" sz="2000" kern="700" spc="-50" dirty="0">
                <a:solidFill>
                  <a:srgbClr val="24366A"/>
                </a:solidFill>
                <a:ea typeface="+mj-ea"/>
              </a:rPr>
              <a:t>el equipo de protección personal </a:t>
            </a:r>
            <a:r>
              <a:rPr lang="en-US" sz="2000" kern="700" spc="-50" dirty="0" smtClean="0">
                <a:solidFill>
                  <a:srgbClr val="24366A"/>
                </a:solidFill>
                <a:ea typeface="+mj-ea"/>
              </a:rPr>
              <a:t>(EPP) </a:t>
            </a:r>
            <a:r>
              <a:rPr lang="en-US" sz="2000" kern="700" spc="-50" dirty="0">
                <a:solidFill>
                  <a:srgbClr val="24366A"/>
                </a:solidFill>
                <a:ea typeface="+mj-ea"/>
              </a:rPr>
              <a:t>adecuado para el trabajo</a:t>
            </a:r>
          </a:p>
          <a:p>
            <a:pPr marL="231775" indent="-231775" eaLnBrk="1" fontAlgn="auto" hangingPunct="1">
              <a:buFont typeface="Arial" pitchFamily="34" charset="0"/>
              <a:buChar char="•"/>
              <a:defRPr/>
            </a:pPr>
            <a:r>
              <a:rPr lang="en-US" sz="2000" kern="700" spc="-50" dirty="0" err="1" smtClean="0">
                <a:solidFill>
                  <a:srgbClr val="24366A"/>
                </a:solidFill>
                <a:ea typeface="+mj-ea"/>
              </a:rPr>
              <a:t>Entender</a:t>
            </a:r>
            <a:r>
              <a:rPr lang="en-US" sz="2000" kern="700" spc="-50" dirty="0" smtClean="0">
                <a:solidFill>
                  <a:srgbClr val="24366A"/>
                </a:solidFill>
                <a:ea typeface="+mj-ea"/>
              </a:rPr>
              <a:t> </a:t>
            </a:r>
            <a:r>
              <a:rPr lang="en-US" sz="2000" kern="700" spc="-50" dirty="0">
                <a:solidFill>
                  <a:srgbClr val="24366A"/>
                </a:solidFill>
                <a:ea typeface="+mj-ea"/>
              </a:rPr>
              <a:t>los procedimientos de primeros auxilios</a:t>
            </a:r>
          </a:p>
          <a:p>
            <a:pPr marL="231775" indent="-231775" eaLnBrk="1" fontAlgn="auto" hangingPunct="1">
              <a:buFont typeface="Arial" pitchFamily="34" charset="0"/>
              <a:buChar char="•"/>
              <a:defRPr/>
            </a:pPr>
            <a:r>
              <a:rPr lang="en-US" sz="2000" kern="700" spc="-50" dirty="0">
                <a:solidFill>
                  <a:srgbClr val="24366A"/>
                </a:solidFill>
                <a:ea typeface="+mj-ea"/>
              </a:rPr>
              <a:t>Aprender a manipular, almacenar y eliminar el producto</a:t>
            </a:r>
          </a:p>
          <a:p>
            <a:pPr marL="231775" indent="-231775" eaLnBrk="1" fontAlgn="auto" hangingPunct="1">
              <a:buFont typeface="Arial" pitchFamily="34" charset="0"/>
              <a:buChar char="•"/>
              <a:defRPr/>
            </a:pPr>
            <a:r>
              <a:rPr lang="en-US" sz="2000" kern="700" spc="-50" dirty="0" err="1" smtClean="0">
                <a:solidFill>
                  <a:srgbClr val="24366A"/>
                </a:solidFill>
                <a:ea typeface="+mj-ea"/>
              </a:rPr>
              <a:t>Entender</a:t>
            </a:r>
            <a:r>
              <a:rPr lang="en-US" sz="2000" kern="700" spc="-50" dirty="0" smtClean="0">
                <a:solidFill>
                  <a:srgbClr val="24366A"/>
                </a:solidFill>
                <a:ea typeface="+mj-ea"/>
              </a:rPr>
              <a:t> </a:t>
            </a:r>
            <a:r>
              <a:rPr lang="en-US" sz="2000" kern="700" spc="-50" dirty="0">
                <a:solidFill>
                  <a:srgbClr val="24366A"/>
                </a:solidFill>
                <a:ea typeface="+mj-ea"/>
              </a:rPr>
              <a:t>cómo abordar una emergencia, como un fuego o un </a:t>
            </a:r>
            <a:r>
              <a:rPr lang="en-US" sz="2000" kern="700" spc="-50" dirty="0" smtClean="0">
                <a:solidFill>
                  <a:srgbClr val="24366A"/>
                </a:solidFill>
                <a:ea typeface="+mj-ea"/>
              </a:rPr>
              <a:t>derrame de </a:t>
            </a:r>
            <a:r>
              <a:rPr lang="en-US" sz="2000" kern="700" spc="-50" dirty="0">
                <a:solidFill>
                  <a:srgbClr val="24366A"/>
                </a:solidFill>
                <a:ea typeface="+mj-ea"/>
              </a:rPr>
              <a:t>químicos</a:t>
            </a:r>
          </a:p>
        </p:txBody>
      </p:sp>
      <p:pic>
        <p:nvPicPr>
          <p:cNvPr id="2050" name="Picture 2" descr="C:\Users\Hpalfrey\Desktop\Picture2.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062341" y="1964686"/>
            <a:ext cx="3700659" cy="262382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itle 5"/>
          <p:cNvSpPr>
            <a:spLocks noGrp="1"/>
          </p:cNvSpPr>
          <p:nvPr>
            <p:ph type="title"/>
          </p:nvPr>
        </p:nvSpPr>
        <p:spPr>
          <a:xfrm>
            <a:off x="457200" y="217488"/>
            <a:ext cx="8001000" cy="1143000"/>
          </a:xfrm>
        </p:spPr>
        <p:txBody>
          <a:bodyPr/>
          <a:lstStyle/>
          <a:p>
            <a:pPr eaLnBrk="1" fontAlgn="auto" hangingPunct="1">
              <a:spcAft>
                <a:spcPts val="0"/>
              </a:spcAft>
              <a:defRPr/>
            </a:pPr>
            <a:r>
              <a:rPr lang="en-US" dirty="0" smtClean="0"/>
              <a:t>Hoja de </a:t>
            </a:r>
            <a:r>
              <a:rPr lang="en-US" dirty="0" err="1" smtClean="0"/>
              <a:t>Datos</a:t>
            </a:r>
            <a:r>
              <a:rPr lang="en-US" dirty="0" smtClean="0"/>
              <a:t> de </a:t>
            </a:r>
            <a:r>
              <a:rPr lang="en-US" dirty="0" err="1" smtClean="0"/>
              <a:t>Seguridad</a:t>
            </a:r>
            <a:r>
              <a:rPr lang="en-US" dirty="0" smtClean="0"/>
              <a:t> (HDS)</a:t>
            </a:r>
          </a:p>
        </p:txBody>
      </p:sp>
      <p:sp>
        <p:nvSpPr>
          <p:cNvPr id="9220" name="Rectangle 3"/>
          <p:cNvSpPr>
            <a:spLocks noGrp="1" noChangeArrowheads="1"/>
          </p:cNvSpPr>
          <p:nvPr>
            <p:ph idx="1"/>
          </p:nvPr>
        </p:nvSpPr>
        <p:spPr>
          <a:xfrm>
            <a:off x="4419600" y="1524000"/>
            <a:ext cx="4572000" cy="4343400"/>
          </a:xfrm>
        </p:spPr>
        <p:txBody>
          <a:bodyPr>
            <a:normAutofit fontScale="92500" lnSpcReduction="20000"/>
          </a:bodyPr>
          <a:lstStyle/>
          <a:p>
            <a:pPr indent="0" eaLnBrk="1" fontAlgn="auto" hangingPunct="1">
              <a:buFont typeface="Arial"/>
              <a:buNone/>
              <a:defRPr/>
            </a:pPr>
            <a:endParaRPr lang="en-US" i="1" dirty="0" smtClean="0">
              <a:solidFill>
                <a:schemeClr val="accent2">
                  <a:lumMod val="75000"/>
                </a:schemeClr>
              </a:solidFill>
            </a:endParaRPr>
          </a:p>
          <a:p>
            <a:pPr indent="0" eaLnBrk="1" fontAlgn="auto" hangingPunct="1">
              <a:buFont typeface="Arial"/>
              <a:buNone/>
              <a:defRPr/>
            </a:pPr>
            <a:r>
              <a:rPr lang="en-US" sz="2200" dirty="0" smtClean="0">
                <a:solidFill>
                  <a:srgbClr val="093678"/>
                </a:solidFill>
              </a:rPr>
              <a:t>A partir del 1 de junio de 2015, el HCS requerirá que las </a:t>
            </a:r>
            <a:r>
              <a:rPr lang="en-US" sz="2200" dirty="0" err="1" smtClean="0">
                <a:solidFill>
                  <a:srgbClr val="093678"/>
                </a:solidFill>
              </a:rPr>
              <a:t>nuevas</a:t>
            </a:r>
            <a:r>
              <a:rPr lang="en-US" sz="2200" dirty="0" smtClean="0">
                <a:solidFill>
                  <a:srgbClr val="093678"/>
                </a:solidFill>
              </a:rPr>
              <a:t> HDS estén en un formato uniforme e incluyan los números de secciones, encabezados e información asociada bajo 16 encabezados requeridos</a:t>
            </a:r>
            <a:r>
              <a:rPr lang="en-US" sz="1700" baseline="30000" dirty="0" smtClean="0">
                <a:solidFill>
                  <a:srgbClr val="093678"/>
                </a:solidFill>
              </a:rPr>
              <a:t>1</a:t>
            </a:r>
            <a:r>
              <a:rPr lang="en-US" sz="1700" dirty="0" smtClean="0">
                <a:solidFill>
                  <a:srgbClr val="093678"/>
                </a:solidFill>
              </a:rPr>
              <a:t> </a:t>
            </a:r>
            <a:r>
              <a:rPr lang="en-US" sz="2200" dirty="0" smtClean="0">
                <a:solidFill>
                  <a:srgbClr val="093678"/>
                </a:solidFill>
              </a:rPr>
              <a:t>tal como se señaló.</a:t>
            </a:r>
          </a:p>
          <a:p>
            <a:pPr indent="0" eaLnBrk="1" fontAlgn="auto" hangingPunct="1">
              <a:buFont typeface="Arial"/>
              <a:buNone/>
              <a:defRPr/>
            </a:pPr>
            <a:r>
              <a:rPr lang="en-US" sz="2200" dirty="0" smtClean="0">
                <a:solidFill>
                  <a:schemeClr val="accent2">
                    <a:lumMod val="75000"/>
                  </a:schemeClr>
                </a:solidFill>
              </a:rPr>
              <a:t>Lea</a:t>
            </a:r>
            <a:r>
              <a:rPr lang="en-US" sz="2200" dirty="0">
                <a:solidFill>
                  <a:schemeClr val="accent2">
                    <a:lumMod val="75000"/>
                  </a:schemeClr>
                </a:solidFill>
              </a:rPr>
              <a:t>, entienda y </a:t>
            </a:r>
            <a:r>
              <a:rPr lang="en-US" sz="2200" dirty="0" smtClean="0">
                <a:solidFill>
                  <a:schemeClr val="accent2">
                    <a:lumMod val="75000"/>
                  </a:schemeClr>
                </a:solidFill>
              </a:rPr>
              <a:t>aplique los consejos de la HDS </a:t>
            </a:r>
            <a:r>
              <a:rPr lang="en-US" sz="2200" dirty="0">
                <a:solidFill>
                  <a:schemeClr val="accent2">
                    <a:lumMod val="75000"/>
                  </a:schemeClr>
                </a:solidFill>
              </a:rPr>
              <a:t>para los químicos que usted </a:t>
            </a:r>
            <a:r>
              <a:rPr lang="en-US" sz="2200" dirty="0" smtClean="0">
                <a:solidFill>
                  <a:schemeClr val="accent2">
                    <a:lumMod val="75000"/>
                  </a:schemeClr>
                </a:solidFill>
              </a:rPr>
              <a:t>podría usar</a:t>
            </a:r>
          </a:p>
          <a:p>
            <a:pPr indent="0" eaLnBrk="1" fontAlgn="auto" hangingPunct="1">
              <a:buFont typeface="Arial"/>
              <a:buNone/>
              <a:defRPr/>
            </a:pPr>
            <a:r>
              <a:rPr lang="en-US" sz="2200" dirty="0" smtClean="0">
                <a:solidFill>
                  <a:srgbClr val="093678"/>
                </a:solidFill>
              </a:rPr>
              <a:t>Para obtener la información detallada en la HDS, visite www.osha.gov.</a:t>
            </a:r>
          </a:p>
        </p:txBody>
      </p:sp>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t="19951" b="7042"/>
          <a:stretch>
            <a:fillRect/>
          </a:stretch>
        </p:blipFill>
        <p:spPr bwMode="auto">
          <a:xfrm>
            <a:off x="381000" y="1524000"/>
            <a:ext cx="38100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381000" y="6400800"/>
            <a:ext cx="3683023" cy="215444"/>
          </a:xfrm>
          <a:prstGeom prst="rect">
            <a:avLst/>
          </a:prstGeom>
          <a:noFill/>
        </p:spPr>
        <p:txBody>
          <a:bodyPr wrap="none" rtlCol="0">
            <a:spAutoFit/>
          </a:bodyPr>
          <a:lstStyle/>
          <a:p>
            <a:r>
              <a:rPr lang="en-US" sz="1100" baseline="30000" dirty="0"/>
              <a:t>1</a:t>
            </a:r>
            <a:r>
              <a:rPr lang="en-US" sz="800" dirty="0" smtClean="0"/>
              <a:t>Referencia: OSHA </a:t>
            </a:r>
            <a:r>
              <a:rPr lang="en-US" sz="800" dirty="0" smtClean="0">
                <a:latin typeface="Trebuchet MS" pitchFamily="34" charset="0"/>
              </a:rPr>
              <a:t>QuickCard</a:t>
            </a:r>
            <a:r>
              <a:rPr lang="en-US" sz="800" dirty="0" smtClean="0"/>
              <a:t>™ para ejemplos de las secciones de </a:t>
            </a:r>
            <a:r>
              <a:rPr lang="en-US" sz="800" dirty="0" err="1" smtClean="0"/>
              <a:t>las</a:t>
            </a:r>
            <a:r>
              <a:rPr lang="en-US" sz="800" dirty="0" smtClean="0"/>
              <a:t> HDS</a:t>
            </a:r>
            <a:endParaRPr lang="en-US" sz="800" dirty="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ACC LP Training body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ACC LP Training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D95C998C3C55B4A96FDB76C909D6563" ma:contentTypeVersion="3" ma:contentTypeDescription="Create a new document." ma:contentTypeScope="" ma:versionID="b97bf3ce735f0cd7e574b683ef47807a">
  <xsd:schema xmlns:xsd="http://www.w3.org/2001/XMLSchema" xmlns:xs="http://www.w3.org/2001/XMLSchema" xmlns:p="http://schemas.microsoft.com/office/2006/metadata/properties" xmlns:ns2="98c9955d-c5c3-4a5b-96fd-b76c909d6563" targetNamespace="http://schemas.microsoft.com/office/2006/metadata/properties" ma:root="true" ma:fieldsID="53ec610432e2d7d00c11c71d076612a3" ns2:_="">
    <xsd:import namespace="98c9955d-c5c3-4a5b-96fd-b76c909d6563"/>
    <xsd:element name="properties">
      <xsd:complexType>
        <xsd:sequence>
          <xsd:element name="documentManagement">
            <xsd:complexType>
              <xsd:all>
                <xsd:element ref="ns2:ReceivedTime" minOccurs="0"/>
                <xsd:element ref="ns2:From" minOccurs="0"/>
                <xsd:element ref="ns2:Recipie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c9955d-c5c3-4a5b-96fd-b76c909d6563" elementFormDefault="qualified">
    <xsd:import namespace="http://schemas.microsoft.com/office/2006/documentManagement/types"/>
    <xsd:import namespace="http://schemas.microsoft.com/office/infopath/2007/PartnerControls"/>
    <xsd:element name="ReceivedTime" ma:index="8" nillable="true" ma:displayName="ReceivedTime" ma:internalName="ReceivedTime">
      <xsd:simpleType>
        <xsd:restriction base="dms:DateTime"/>
      </xsd:simpleType>
    </xsd:element>
    <xsd:element name="From" ma:index="9" nillable="true" ma:displayName="From" ma:internalName="From">
      <xsd:simpleType>
        <xsd:restriction base="dms:Text"/>
      </xsd:simpleType>
    </xsd:element>
    <xsd:element name="Recipients" ma:index="10" nillable="true" ma:displayName="Recipients" ma:internalName="Recipients">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documentManagement>
    <Recipients xmlns="98c9955d-c5c3-4a5b-96fd-b76c909d6563" xsi:nil="true"/>
    <ReceivedTime xmlns="98c9955d-c5c3-4a5b-96fd-b76c909d6563" xsi:nil="true"/>
    <From xmlns="98c9955d-c5c3-4a5b-96fd-b76c909d656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4FA9ED9-DAF0-47E5-95D2-F3DFE91FBC0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8c9955d-c5c3-4a5b-96fd-b76c909d656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021AD0C-20C4-4AB0-BBDD-E507CE86000C}">
  <ds:schemaRefs>
    <ds:schemaRef ds:uri="http://schemas.microsoft.com/office/2006/metadata/properties"/>
    <ds:schemaRef ds:uri="98c9955d-c5c3-4a5b-96fd-b76c909d6563"/>
    <ds:schemaRef ds:uri="http://schemas.microsoft.com/office/2006/documentManagement/types"/>
    <ds:schemaRef ds:uri="http://purl.org/dc/dcmitype/"/>
    <ds:schemaRef ds:uri="http://purl.org/dc/elements/1.1/"/>
    <ds:schemaRef ds:uri="http://schemas.microsoft.com/office/infopath/2007/PartnerControls"/>
    <ds:schemaRef ds:uri="http://www.w3.org/XML/1998/namespace"/>
    <ds:schemaRef ds:uri="http://schemas.openxmlformats.org/package/2006/metadata/core-properties"/>
    <ds:schemaRef ds:uri="http://purl.org/dc/terms/"/>
  </ds:schemaRefs>
</ds:datastoreItem>
</file>

<file path=customXml/itemProps3.xml><?xml version="1.0" encoding="utf-8"?>
<ds:datastoreItem xmlns:ds="http://schemas.openxmlformats.org/officeDocument/2006/customXml" ds:itemID="{4B605F83-0E2E-4298-A67A-18FD353A239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1475</TotalTime>
  <Words>2019</Words>
  <Application>Microsoft Office PowerPoint</Application>
  <PresentationFormat>On-screen Show (4:3)</PresentationFormat>
  <Paragraphs>219</Paragraphs>
  <Slides>20</Slides>
  <Notes>19</Notes>
  <HiddenSlides>0</HiddenSlides>
  <MMClips>0</MMClips>
  <ScaleCrop>false</ScaleCrop>
  <HeadingPairs>
    <vt:vector size="4" baseType="variant">
      <vt:variant>
        <vt:lpstr>Theme</vt:lpstr>
      </vt:variant>
      <vt:variant>
        <vt:i4>2</vt:i4>
      </vt:variant>
      <vt:variant>
        <vt:lpstr>Slide Titles</vt:lpstr>
      </vt:variant>
      <vt:variant>
        <vt:i4>20</vt:i4>
      </vt:variant>
    </vt:vector>
  </HeadingPairs>
  <TitlesOfParts>
    <vt:vector size="22" baseType="lpstr">
      <vt:lpstr>ACC LP Training body template</vt:lpstr>
      <vt:lpstr>ACC LP Training template</vt:lpstr>
      <vt:lpstr>PowerPoint Presentation</vt:lpstr>
      <vt:lpstr>Disclaimer</vt:lpstr>
      <vt:lpstr>Bienvenido a la Unidad 2</vt:lpstr>
      <vt:lpstr>Estándar de comunicación de riesgos</vt:lpstr>
      <vt:lpstr>Estándar de comunicación de riesgos de OSHA – Programa escrito</vt:lpstr>
      <vt:lpstr>Etiquetas y otras formas de advertencia</vt:lpstr>
      <vt:lpstr>Hoja de Datos de Seguridad (HDS)</vt:lpstr>
      <vt:lpstr>Lectura de la HDS</vt:lpstr>
      <vt:lpstr>Hoja de Datos de Seguridad (HDS)</vt:lpstr>
      <vt:lpstr>¿Dónde se encuentra información de seguridad química sobre productos SPF de baja presión? </vt:lpstr>
      <vt:lpstr>    Estándar de comunicación de riesgos de OSHA – Capacitación del empleado  </vt:lpstr>
      <vt:lpstr>Unidad 2 Resumen</vt:lpstr>
      <vt:lpstr>Unidad 2 Repaso</vt:lpstr>
      <vt:lpstr>Unidad 2: P1 Revisión</vt:lpstr>
      <vt:lpstr>Unidad 2: P1 Revisión</vt:lpstr>
      <vt:lpstr>Unidad 2: P2 Revisión</vt:lpstr>
      <vt:lpstr>Unidad 2: P2 Revisión</vt:lpstr>
      <vt:lpstr>Unidad 2: P3 Revisión</vt:lpstr>
      <vt:lpstr>Unidad 2: P3 Revisión</vt:lpstr>
      <vt:lpstr>Unidad 2 Completada</vt:lpstr>
    </vt:vector>
  </TitlesOfParts>
  <Company>American Chemistry Counsil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 Candelori</dc:creator>
  <cp:lastModifiedBy>Vosburgh, Linda - OSHA</cp:lastModifiedBy>
  <cp:revision>312</cp:revision>
  <cp:lastPrinted>2010-12-07T18:18:13Z</cp:lastPrinted>
  <dcterms:created xsi:type="dcterms:W3CDTF">2012-09-19T15:48:48Z</dcterms:created>
  <dcterms:modified xsi:type="dcterms:W3CDTF">2014-06-19T15:19:16Z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PSDescription">
    <vt:lpwstr/>
  </property>
  <property fmtid="{D5CDD505-2E9C-101B-9397-08002B2CF9AE}" pid="3" name="Owner">
    <vt:lpwstr>Jude Philipps</vt:lpwstr>
  </property>
  <property fmtid="{D5CDD505-2E9C-101B-9397-08002B2CF9AE}" pid="4" name="Status">
    <vt:lpwstr>Final</vt:lpwstr>
  </property>
  <property fmtid="{D5CDD505-2E9C-101B-9397-08002B2CF9AE}" pid="5" name="ContentTypeId">
    <vt:lpwstr>0x0101005D95C998C3C55B4A96FDB76C909D6563</vt:lpwstr>
  </property>
</Properties>
</file>