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843" r:id="rId4"/>
    <p:sldMasterId id="2147483847" r:id="rId5"/>
    <p:sldMasterId id="2147483861" r:id="rId6"/>
  </p:sldMasterIdLst>
  <p:notesMasterIdLst>
    <p:notesMasterId r:id="rId33"/>
  </p:notesMasterIdLst>
  <p:handoutMasterIdLst>
    <p:handoutMasterId r:id="rId34"/>
  </p:handoutMasterIdLst>
  <p:sldIdLst>
    <p:sldId id="607" r:id="rId7"/>
    <p:sldId id="614" r:id="rId8"/>
    <p:sldId id="578" r:id="rId9"/>
    <p:sldId id="594" r:id="rId10"/>
    <p:sldId id="381" r:id="rId11"/>
    <p:sldId id="382" r:id="rId12"/>
    <p:sldId id="383" r:id="rId13"/>
    <p:sldId id="391" r:id="rId14"/>
    <p:sldId id="595" r:id="rId15"/>
    <p:sldId id="379" r:id="rId16"/>
    <p:sldId id="598" r:id="rId17"/>
    <p:sldId id="377" r:id="rId18"/>
    <p:sldId id="592" r:id="rId19"/>
    <p:sldId id="564" r:id="rId20"/>
    <p:sldId id="559" r:id="rId21"/>
    <p:sldId id="560" r:id="rId22"/>
    <p:sldId id="562" r:id="rId23"/>
    <p:sldId id="579" r:id="rId24"/>
    <p:sldId id="513" r:id="rId25"/>
    <p:sldId id="608" r:id="rId26"/>
    <p:sldId id="609" r:id="rId27"/>
    <p:sldId id="610" r:id="rId28"/>
    <p:sldId id="611" r:id="rId29"/>
    <p:sldId id="612" r:id="rId30"/>
    <p:sldId id="613" r:id="rId31"/>
    <p:sldId id="577" r:id="rId32"/>
  </p:sldIdLst>
  <p:sldSz cx="9144000" cy="6858000" type="screen4x3"/>
  <p:notesSz cx="7010400" cy="9296400"/>
  <p:defaultTextStyle>
    <a:defPPr>
      <a:defRPr lang="de-DE"/>
    </a:defPPr>
    <a:lvl1pPr algn="l" rtl="0" fontAlgn="base">
      <a:spcBef>
        <a:spcPct val="0"/>
      </a:spcBef>
      <a:spcAft>
        <a:spcPct val="0"/>
      </a:spcAft>
      <a:defRPr sz="2000" b="1" kern="1200">
        <a:solidFill>
          <a:schemeClr val="tx1"/>
        </a:solidFill>
        <a:latin typeface="Arial" pitchFamily="34" charset="0"/>
        <a:ea typeface="+mn-ea"/>
        <a:cs typeface="Arial" pitchFamily="34" charset="0"/>
      </a:defRPr>
    </a:lvl1pPr>
    <a:lvl2pPr marL="457200" algn="l" rtl="0" fontAlgn="base">
      <a:spcBef>
        <a:spcPct val="0"/>
      </a:spcBef>
      <a:spcAft>
        <a:spcPct val="0"/>
      </a:spcAft>
      <a:defRPr sz="2000" b="1" kern="1200">
        <a:solidFill>
          <a:schemeClr val="tx1"/>
        </a:solidFill>
        <a:latin typeface="Arial" pitchFamily="34" charset="0"/>
        <a:ea typeface="+mn-ea"/>
        <a:cs typeface="Arial" pitchFamily="34" charset="0"/>
      </a:defRPr>
    </a:lvl2pPr>
    <a:lvl3pPr marL="914400" algn="l" rtl="0" fontAlgn="base">
      <a:spcBef>
        <a:spcPct val="0"/>
      </a:spcBef>
      <a:spcAft>
        <a:spcPct val="0"/>
      </a:spcAft>
      <a:defRPr sz="2000" b="1"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sz="2000" b="1"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sz="2000" b="1" kern="1200">
        <a:solidFill>
          <a:schemeClr val="tx1"/>
        </a:solidFill>
        <a:latin typeface="Arial" pitchFamily="34" charset="0"/>
        <a:ea typeface="+mn-ea"/>
        <a:cs typeface="Arial" pitchFamily="34" charset="0"/>
      </a:defRPr>
    </a:lvl5pPr>
    <a:lvl6pPr marL="2286000" algn="l" defTabSz="914400" rtl="0" eaLnBrk="1" latinLnBrk="0" hangingPunct="1">
      <a:defRPr sz="2000" b="1" kern="1200">
        <a:solidFill>
          <a:schemeClr val="tx1"/>
        </a:solidFill>
        <a:latin typeface="Arial" pitchFamily="34" charset="0"/>
        <a:ea typeface="+mn-ea"/>
        <a:cs typeface="Arial" pitchFamily="34" charset="0"/>
      </a:defRPr>
    </a:lvl6pPr>
    <a:lvl7pPr marL="2743200" algn="l" defTabSz="914400" rtl="0" eaLnBrk="1" latinLnBrk="0" hangingPunct="1">
      <a:defRPr sz="2000" b="1" kern="1200">
        <a:solidFill>
          <a:schemeClr val="tx1"/>
        </a:solidFill>
        <a:latin typeface="Arial" pitchFamily="34" charset="0"/>
        <a:ea typeface="+mn-ea"/>
        <a:cs typeface="Arial" pitchFamily="34" charset="0"/>
      </a:defRPr>
    </a:lvl7pPr>
    <a:lvl8pPr marL="3200400" algn="l" defTabSz="914400" rtl="0" eaLnBrk="1" latinLnBrk="0" hangingPunct="1">
      <a:defRPr sz="2000" b="1" kern="1200">
        <a:solidFill>
          <a:schemeClr val="tx1"/>
        </a:solidFill>
        <a:latin typeface="Arial" pitchFamily="34" charset="0"/>
        <a:ea typeface="+mn-ea"/>
        <a:cs typeface="Arial" pitchFamily="34" charset="0"/>
      </a:defRPr>
    </a:lvl8pPr>
    <a:lvl9pPr marL="3657600" algn="l" defTabSz="914400" rtl="0" eaLnBrk="1" latinLnBrk="0" hangingPunct="1">
      <a:defRPr sz="2000" b="1" kern="1200">
        <a:solidFill>
          <a:schemeClr val="tx1"/>
        </a:solidFill>
        <a:latin typeface="Arial" pitchFamily="34" charset="0"/>
        <a:ea typeface="+mn-ea"/>
        <a:cs typeface="Arial" pitchFamily="34"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aniel" initials="D"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317B"/>
    <a:srgbClr val="094FC8"/>
    <a:srgbClr val="CE1029"/>
    <a:srgbClr val="093678"/>
    <a:srgbClr val="000000"/>
    <a:srgbClr val="18317B"/>
    <a:srgbClr val="6384AD"/>
    <a:srgbClr val="FFAD42"/>
  </p:clrMru>
  <p:extLst>
    <p:ext uri="{E76CE94A-603C-4142-B9EB-6D1370010A27}">
      <p14:discardImageEditData xmlns:p14="http://schemas.microsoft.com/office/powerpoint/2010/main" val="1"/>
    </p:ext>
    <p:ext uri="{D31A062A-798A-4329-ABDD-BBA856620510}">
      <p14:defaultImageDpi xmlns:p14="http://schemas.microsoft.com/office/powerpoint/2010/main" val="96"/>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28" autoAdjust="0"/>
    <p:restoredTop sz="80867" autoAdjust="0"/>
  </p:normalViewPr>
  <p:slideViewPr>
    <p:cSldViewPr snapToGrid="0">
      <p:cViewPr varScale="1">
        <p:scale>
          <a:sx n="71" d="100"/>
          <a:sy n="71" d="100"/>
        </p:scale>
        <p:origin x="-1446" y="-90"/>
      </p:cViewPr>
      <p:guideLst>
        <p:guide orient="horz" pos="665"/>
        <p:guide orient="horz" pos="1109"/>
        <p:guide orient="horz" pos="2160"/>
        <p:guide orient="horz" pos="4007"/>
        <p:guide pos="700"/>
        <p:guide pos="2875"/>
        <p:guide pos="876"/>
        <p:guide pos="36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4" d="100"/>
        <a:sy n="84" d="100"/>
      </p:scale>
      <p:origin x="0" y="1164"/>
    </p:cViewPr>
  </p:sorterViewPr>
  <p:notesViewPr>
    <p:cSldViewPr snapToGrid="0">
      <p:cViewPr>
        <p:scale>
          <a:sx n="100" d="100"/>
          <a:sy n="100" d="100"/>
        </p:scale>
        <p:origin x="-1404" y="136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handoutMaster" Target="handoutMasters/handout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647506-B2B2-4EAD-BB61-4D27982439A2}" type="doc">
      <dgm:prSet loTypeId="urn:microsoft.com/office/officeart/2005/8/layout/hProcess9" loCatId="process" qsTypeId="urn:microsoft.com/office/officeart/2005/8/quickstyle/simple1#2" qsCatId="simple" csTypeId="urn:microsoft.com/office/officeart/2005/8/colors/accent2_2" csCatId="accent2" phldr="1"/>
      <dgm:spPr/>
    </dgm:pt>
    <dgm:pt modelId="{684E3003-B184-4E66-A959-5A028427ABDF}">
      <dgm:prSet phldrT="[Text]"/>
      <dgm:spPr>
        <a:solidFill>
          <a:srgbClr val="093678"/>
        </a:solidFill>
      </dgm:spPr>
      <dgm:t>
        <a:bodyPr/>
        <a:lstStyle/>
        <a:p>
          <a:r>
            <a:rPr lang="en-US" dirty="0" smtClean="0"/>
            <a:t>Del conocimiento</a:t>
          </a:r>
          <a:endParaRPr lang="en-US" dirty="0"/>
        </a:p>
      </dgm:t>
    </dgm:pt>
    <dgm:pt modelId="{2B74CC15-2454-44DC-AE48-F658979D16F4}" type="parTrans" cxnId="{84C29B3D-800C-476A-B787-4E7549119B04}">
      <dgm:prSet/>
      <dgm:spPr/>
      <dgm:t>
        <a:bodyPr/>
        <a:lstStyle/>
        <a:p>
          <a:endParaRPr lang="en-US"/>
        </a:p>
      </dgm:t>
    </dgm:pt>
    <dgm:pt modelId="{C9F7111F-CC73-48D7-BCED-996743A49D47}" type="sibTrans" cxnId="{84C29B3D-800C-476A-B787-4E7549119B04}">
      <dgm:prSet/>
      <dgm:spPr/>
      <dgm:t>
        <a:bodyPr/>
        <a:lstStyle/>
        <a:p>
          <a:endParaRPr lang="en-US"/>
        </a:p>
      </dgm:t>
    </dgm:pt>
    <dgm:pt modelId="{5025C9B6-8B28-4C0E-945C-C733E3E189A2}">
      <dgm:prSet phldrT="[Text]"/>
      <dgm:spPr>
        <a:solidFill>
          <a:srgbClr val="093678"/>
        </a:solidFill>
      </dgm:spPr>
      <dgm:t>
        <a:bodyPr/>
        <a:lstStyle/>
        <a:p>
          <a:r>
            <a:rPr lang="en-US" dirty="0" smtClean="0"/>
            <a:t>a la</a:t>
          </a:r>
          <a:endParaRPr lang="en-US" dirty="0"/>
        </a:p>
      </dgm:t>
    </dgm:pt>
    <dgm:pt modelId="{939DE8E9-C817-4085-ABB3-1A35573AD32E}" type="parTrans" cxnId="{598C8A68-0259-4DD7-9C54-D2F1E6BDD7FB}">
      <dgm:prSet/>
      <dgm:spPr/>
      <dgm:t>
        <a:bodyPr/>
        <a:lstStyle/>
        <a:p>
          <a:endParaRPr lang="en-US"/>
        </a:p>
      </dgm:t>
    </dgm:pt>
    <dgm:pt modelId="{AB099C59-D2D3-417B-940A-740CFE3305CD}" type="sibTrans" cxnId="{598C8A68-0259-4DD7-9C54-D2F1E6BDD7FB}">
      <dgm:prSet/>
      <dgm:spPr/>
      <dgm:t>
        <a:bodyPr/>
        <a:lstStyle/>
        <a:p>
          <a:endParaRPr lang="en-US"/>
        </a:p>
      </dgm:t>
    </dgm:pt>
    <dgm:pt modelId="{CFCF6060-06E9-4EC1-AF27-C45558EFD2E0}">
      <dgm:prSet phldrT="[Text]"/>
      <dgm:spPr>
        <a:solidFill>
          <a:srgbClr val="093678"/>
        </a:solidFill>
      </dgm:spPr>
      <dgm:t>
        <a:bodyPr/>
        <a:lstStyle/>
        <a:p>
          <a:r>
            <a:rPr lang="en-US" dirty="0" smtClean="0"/>
            <a:t>acción</a:t>
          </a:r>
          <a:endParaRPr lang="en-US" dirty="0"/>
        </a:p>
      </dgm:t>
    </dgm:pt>
    <dgm:pt modelId="{0F23EB55-FBC4-4B19-85B0-A5EEB7E0FE7C}" type="parTrans" cxnId="{8616BFC6-7B5C-4BE1-9844-365CEEDE902B}">
      <dgm:prSet/>
      <dgm:spPr/>
      <dgm:t>
        <a:bodyPr/>
        <a:lstStyle/>
        <a:p>
          <a:endParaRPr lang="en-US"/>
        </a:p>
      </dgm:t>
    </dgm:pt>
    <dgm:pt modelId="{8919BFBC-3334-4A4D-8980-5E039BD17D71}" type="sibTrans" cxnId="{8616BFC6-7B5C-4BE1-9844-365CEEDE902B}">
      <dgm:prSet/>
      <dgm:spPr/>
      <dgm:t>
        <a:bodyPr/>
        <a:lstStyle/>
        <a:p>
          <a:endParaRPr lang="en-US"/>
        </a:p>
      </dgm:t>
    </dgm:pt>
    <dgm:pt modelId="{4D339F2D-3F39-4A10-AAED-5FA31BE3C197}" type="pres">
      <dgm:prSet presAssocID="{11647506-B2B2-4EAD-BB61-4D27982439A2}" presName="CompostProcess" presStyleCnt="0">
        <dgm:presLayoutVars>
          <dgm:dir/>
          <dgm:resizeHandles val="exact"/>
        </dgm:presLayoutVars>
      </dgm:prSet>
      <dgm:spPr/>
    </dgm:pt>
    <dgm:pt modelId="{4521D855-2662-4381-91D4-69A4875763E3}" type="pres">
      <dgm:prSet presAssocID="{11647506-B2B2-4EAD-BB61-4D27982439A2}" presName="arrow" presStyleLbl="bgShp" presStyleIdx="0" presStyleCnt="1"/>
      <dgm:spPr>
        <a:solidFill>
          <a:srgbClr val="BCD5FA"/>
        </a:solidFill>
      </dgm:spPr>
    </dgm:pt>
    <dgm:pt modelId="{F2F7C1D0-38A7-46F2-96E4-0991EBEE0CCE}" type="pres">
      <dgm:prSet presAssocID="{11647506-B2B2-4EAD-BB61-4D27982439A2}" presName="linearProcess" presStyleCnt="0"/>
      <dgm:spPr/>
    </dgm:pt>
    <dgm:pt modelId="{197C93C1-87CF-4EA5-A843-A86CF5A5925E}" type="pres">
      <dgm:prSet presAssocID="{684E3003-B184-4E66-A959-5A028427ABDF}" presName="textNode" presStyleLbl="node1" presStyleIdx="0" presStyleCnt="3">
        <dgm:presLayoutVars>
          <dgm:bulletEnabled val="1"/>
        </dgm:presLayoutVars>
      </dgm:prSet>
      <dgm:spPr/>
      <dgm:t>
        <a:bodyPr/>
        <a:lstStyle/>
        <a:p>
          <a:endParaRPr lang="en-US"/>
        </a:p>
      </dgm:t>
    </dgm:pt>
    <dgm:pt modelId="{52A5E0C4-801A-429D-BD69-50A3836421C1}" type="pres">
      <dgm:prSet presAssocID="{C9F7111F-CC73-48D7-BCED-996743A49D47}" presName="sibTrans" presStyleCnt="0"/>
      <dgm:spPr/>
    </dgm:pt>
    <dgm:pt modelId="{6EC47406-4DCB-44AC-A79C-285B21A34063}" type="pres">
      <dgm:prSet presAssocID="{5025C9B6-8B28-4C0E-945C-C733E3E189A2}" presName="textNode" presStyleLbl="node1" presStyleIdx="1" presStyleCnt="3">
        <dgm:presLayoutVars>
          <dgm:bulletEnabled val="1"/>
        </dgm:presLayoutVars>
      </dgm:prSet>
      <dgm:spPr/>
      <dgm:t>
        <a:bodyPr/>
        <a:lstStyle/>
        <a:p>
          <a:endParaRPr lang="en-US"/>
        </a:p>
      </dgm:t>
    </dgm:pt>
    <dgm:pt modelId="{E656EA29-4CF4-427A-AB9B-BF6D46CC635B}" type="pres">
      <dgm:prSet presAssocID="{AB099C59-D2D3-417B-940A-740CFE3305CD}" presName="sibTrans" presStyleCnt="0"/>
      <dgm:spPr/>
    </dgm:pt>
    <dgm:pt modelId="{6AC2D80E-6CCF-476A-ACAE-BD7CEBC6EA53}" type="pres">
      <dgm:prSet presAssocID="{CFCF6060-06E9-4EC1-AF27-C45558EFD2E0}" presName="textNode" presStyleLbl="node1" presStyleIdx="2" presStyleCnt="3">
        <dgm:presLayoutVars>
          <dgm:bulletEnabled val="1"/>
        </dgm:presLayoutVars>
      </dgm:prSet>
      <dgm:spPr/>
      <dgm:t>
        <a:bodyPr/>
        <a:lstStyle/>
        <a:p>
          <a:endParaRPr lang="en-US"/>
        </a:p>
      </dgm:t>
    </dgm:pt>
  </dgm:ptLst>
  <dgm:cxnLst>
    <dgm:cxn modelId="{CF4387AA-ADBE-4235-8675-7D7A3F492633}" type="presOf" srcId="{684E3003-B184-4E66-A959-5A028427ABDF}" destId="{197C93C1-87CF-4EA5-A843-A86CF5A5925E}" srcOrd="0" destOrd="0" presId="urn:microsoft.com/office/officeart/2005/8/layout/hProcess9"/>
    <dgm:cxn modelId="{BCF95D74-7C72-4686-A7F6-CBA60A60E0B1}" type="presOf" srcId="{11647506-B2B2-4EAD-BB61-4D27982439A2}" destId="{4D339F2D-3F39-4A10-AAED-5FA31BE3C197}" srcOrd="0" destOrd="0" presId="urn:microsoft.com/office/officeart/2005/8/layout/hProcess9"/>
    <dgm:cxn modelId="{8616BFC6-7B5C-4BE1-9844-365CEEDE902B}" srcId="{11647506-B2B2-4EAD-BB61-4D27982439A2}" destId="{CFCF6060-06E9-4EC1-AF27-C45558EFD2E0}" srcOrd="2" destOrd="0" parTransId="{0F23EB55-FBC4-4B19-85B0-A5EEB7E0FE7C}" sibTransId="{8919BFBC-3334-4A4D-8980-5E039BD17D71}"/>
    <dgm:cxn modelId="{84C29B3D-800C-476A-B787-4E7549119B04}" srcId="{11647506-B2B2-4EAD-BB61-4D27982439A2}" destId="{684E3003-B184-4E66-A959-5A028427ABDF}" srcOrd="0" destOrd="0" parTransId="{2B74CC15-2454-44DC-AE48-F658979D16F4}" sibTransId="{C9F7111F-CC73-48D7-BCED-996743A49D47}"/>
    <dgm:cxn modelId="{82C19B80-E688-4B3F-850F-0B5019F27D41}" type="presOf" srcId="{5025C9B6-8B28-4C0E-945C-C733E3E189A2}" destId="{6EC47406-4DCB-44AC-A79C-285B21A34063}" srcOrd="0" destOrd="0" presId="urn:microsoft.com/office/officeart/2005/8/layout/hProcess9"/>
    <dgm:cxn modelId="{598C8A68-0259-4DD7-9C54-D2F1E6BDD7FB}" srcId="{11647506-B2B2-4EAD-BB61-4D27982439A2}" destId="{5025C9B6-8B28-4C0E-945C-C733E3E189A2}" srcOrd="1" destOrd="0" parTransId="{939DE8E9-C817-4085-ABB3-1A35573AD32E}" sibTransId="{AB099C59-D2D3-417B-940A-740CFE3305CD}"/>
    <dgm:cxn modelId="{47C52873-1262-469D-9DF1-F6B5198AE59E}" type="presOf" srcId="{CFCF6060-06E9-4EC1-AF27-C45558EFD2E0}" destId="{6AC2D80E-6CCF-476A-ACAE-BD7CEBC6EA53}" srcOrd="0" destOrd="0" presId="urn:microsoft.com/office/officeart/2005/8/layout/hProcess9"/>
    <dgm:cxn modelId="{85515E9D-C47D-4996-BBE1-70990407F9D6}" type="presParOf" srcId="{4D339F2D-3F39-4A10-AAED-5FA31BE3C197}" destId="{4521D855-2662-4381-91D4-69A4875763E3}" srcOrd="0" destOrd="0" presId="urn:microsoft.com/office/officeart/2005/8/layout/hProcess9"/>
    <dgm:cxn modelId="{14ECB42D-5577-4F14-B352-BFF738D68149}" type="presParOf" srcId="{4D339F2D-3F39-4A10-AAED-5FA31BE3C197}" destId="{F2F7C1D0-38A7-46F2-96E4-0991EBEE0CCE}" srcOrd="1" destOrd="0" presId="urn:microsoft.com/office/officeart/2005/8/layout/hProcess9"/>
    <dgm:cxn modelId="{2B79852E-802A-469C-85B7-82C67422DED1}" type="presParOf" srcId="{F2F7C1D0-38A7-46F2-96E4-0991EBEE0CCE}" destId="{197C93C1-87CF-4EA5-A843-A86CF5A5925E}" srcOrd="0" destOrd="0" presId="urn:microsoft.com/office/officeart/2005/8/layout/hProcess9"/>
    <dgm:cxn modelId="{DB6E3C26-2DCA-4F03-AADD-4B23494517C9}" type="presParOf" srcId="{F2F7C1D0-38A7-46F2-96E4-0991EBEE0CCE}" destId="{52A5E0C4-801A-429D-BD69-50A3836421C1}" srcOrd="1" destOrd="0" presId="urn:microsoft.com/office/officeart/2005/8/layout/hProcess9"/>
    <dgm:cxn modelId="{0CAF22F4-1512-4ADB-A54E-5C2AB820DDA7}" type="presParOf" srcId="{F2F7C1D0-38A7-46F2-96E4-0991EBEE0CCE}" destId="{6EC47406-4DCB-44AC-A79C-285B21A34063}" srcOrd="2" destOrd="0" presId="urn:microsoft.com/office/officeart/2005/8/layout/hProcess9"/>
    <dgm:cxn modelId="{71411955-38BD-460D-B5F9-127D9265ECC5}" type="presParOf" srcId="{F2F7C1D0-38A7-46F2-96E4-0991EBEE0CCE}" destId="{E656EA29-4CF4-427A-AB9B-BF6D46CC635B}" srcOrd="3" destOrd="0" presId="urn:microsoft.com/office/officeart/2005/8/layout/hProcess9"/>
    <dgm:cxn modelId="{B727D64B-9EBF-4E86-8FC8-873040E3550C}" type="presParOf" srcId="{F2F7C1D0-38A7-46F2-96E4-0991EBEE0CCE}" destId="{6AC2D80E-6CCF-476A-ACAE-BD7CEBC6EA53}"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21D855-2662-4381-91D4-69A4875763E3}">
      <dsp:nvSpPr>
        <dsp:cNvPr id="0" name=""/>
        <dsp:cNvSpPr/>
      </dsp:nvSpPr>
      <dsp:spPr>
        <a:xfrm>
          <a:off x="457199" y="0"/>
          <a:ext cx="5181600" cy="4064000"/>
        </a:xfrm>
        <a:prstGeom prst="rightArrow">
          <a:avLst/>
        </a:prstGeom>
        <a:solidFill>
          <a:srgbClr val="BCD5FA"/>
        </a:solidFill>
        <a:ln>
          <a:noFill/>
        </a:ln>
        <a:effectLst/>
      </dsp:spPr>
      <dsp:style>
        <a:lnRef idx="0">
          <a:scrgbClr r="0" g="0" b="0"/>
        </a:lnRef>
        <a:fillRef idx="1">
          <a:scrgbClr r="0" g="0" b="0"/>
        </a:fillRef>
        <a:effectRef idx="0">
          <a:scrgbClr r="0" g="0" b="0"/>
        </a:effectRef>
        <a:fontRef idx="minor"/>
      </dsp:style>
    </dsp:sp>
    <dsp:sp modelId="{197C93C1-87CF-4EA5-A843-A86CF5A5925E}">
      <dsp:nvSpPr>
        <dsp:cNvPr id="0" name=""/>
        <dsp:cNvSpPr/>
      </dsp:nvSpPr>
      <dsp:spPr>
        <a:xfrm>
          <a:off x="6548" y="1219199"/>
          <a:ext cx="1962150" cy="1625600"/>
        </a:xfrm>
        <a:prstGeom prst="roundRect">
          <a:avLst/>
        </a:prstGeom>
        <a:solidFill>
          <a:srgbClr val="09367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Del conocimiento</a:t>
          </a:r>
          <a:endParaRPr lang="en-US" sz="2300" kern="1200" dirty="0"/>
        </a:p>
      </dsp:txBody>
      <dsp:txXfrm>
        <a:off x="85903" y="1298554"/>
        <a:ext cx="1803440" cy="1466890"/>
      </dsp:txXfrm>
    </dsp:sp>
    <dsp:sp modelId="{6EC47406-4DCB-44AC-A79C-285B21A34063}">
      <dsp:nvSpPr>
        <dsp:cNvPr id="0" name=""/>
        <dsp:cNvSpPr/>
      </dsp:nvSpPr>
      <dsp:spPr>
        <a:xfrm>
          <a:off x="2066925" y="1219199"/>
          <a:ext cx="1962150" cy="1625600"/>
        </a:xfrm>
        <a:prstGeom prst="roundRect">
          <a:avLst/>
        </a:prstGeom>
        <a:solidFill>
          <a:srgbClr val="09367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a la</a:t>
          </a:r>
          <a:endParaRPr lang="en-US" sz="2300" kern="1200" dirty="0"/>
        </a:p>
      </dsp:txBody>
      <dsp:txXfrm>
        <a:off x="2146280" y="1298554"/>
        <a:ext cx="1803440" cy="1466890"/>
      </dsp:txXfrm>
    </dsp:sp>
    <dsp:sp modelId="{6AC2D80E-6CCF-476A-ACAE-BD7CEBC6EA53}">
      <dsp:nvSpPr>
        <dsp:cNvPr id="0" name=""/>
        <dsp:cNvSpPr/>
      </dsp:nvSpPr>
      <dsp:spPr>
        <a:xfrm>
          <a:off x="4127301" y="1219199"/>
          <a:ext cx="1962150" cy="1625600"/>
        </a:xfrm>
        <a:prstGeom prst="roundRect">
          <a:avLst/>
        </a:prstGeom>
        <a:solidFill>
          <a:srgbClr val="09367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acción</a:t>
          </a:r>
          <a:endParaRPr lang="en-US" sz="2300" kern="1200" dirty="0"/>
        </a:p>
      </dsp:txBody>
      <dsp:txXfrm>
        <a:off x="4206656" y="1298554"/>
        <a:ext cx="1803440" cy="146689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3234" name="Rectangle 2"/>
          <p:cNvSpPr>
            <a:spLocks noGrp="1" noChangeArrowheads="1"/>
          </p:cNvSpPr>
          <p:nvPr>
            <p:ph type="hdr" sz="quarter"/>
          </p:nvPr>
        </p:nvSpPr>
        <p:spPr bwMode="auto">
          <a:xfrm>
            <a:off x="0" y="0"/>
            <a:ext cx="3036888" cy="465138"/>
          </a:xfrm>
          <a:prstGeom prst="rect">
            <a:avLst/>
          </a:prstGeom>
          <a:noFill/>
          <a:ln w="9525">
            <a:noFill/>
            <a:miter lim="800000"/>
            <a:headEnd/>
            <a:tailEnd/>
          </a:ln>
        </p:spPr>
        <p:txBody>
          <a:bodyPr vert="horz" wrap="square" lIns="91614" tIns="45806" rIns="91614" bIns="45806" numCol="1" anchor="t" anchorCtr="0" compatLnSpc="1">
            <a:prstTxWarp prst="textNoShape">
              <a:avLst/>
            </a:prstTxWarp>
          </a:bodyPr>
          <a:lstStyle>
            <a:lvl1pPr algn="l" defTabSz="913525" eaLnBrk="0" hangingPunct="0">
              <a:defRPr sz="1200" b="0">
                <a:latin typeface="Times" pitchFamily="18" charset="0"/>
                <a:cs typeface="+mn-cs"/>
              </a:defRPr>
            </a:lvl1pPr>
          </a:lstStyle>
          <a:p>
            <a:pPr>
              <a:defRPr/>
            </a:pPr>
            <a:endParaRPr lang="en-US" dirty="0"/>
          </a:p>
        </p:txBody>
      </p:sp>
      <p:sp>
        <p:nvSpPr>
          <p:cNvPr id="223235" name="Rectangle 3"/>
          <p:cNvSpPr>
            <a:spLocks noGrp="1" noChangeArrowheads="1"/>
          </p:cNvSpPr>
          <p:nvPr>
            <p:ph type="dt" sz="quarter" idx="1"/>
          </p:nvPr>
        </p:nvSpPr>
        <p:spPr bwMode="auto">
          <a:xfrm>
            <a:off x="3971925" y="0"/>
            <a:ext cx="3036888" cy="465138"/>
          </a:xfrm>
          <a:prstGeom prst="rect">
            <a:avLst/>
          </a:prstGeom>
          <a:noFill/>
          <a:ln w="9525">
            <a:noFill/>
            <a:miter lim="800000"/>
            <a:headEnd/>
            <a:tailEnd/>
          </a:ln>
        </p:spPr>
        <p:txBody>
          <a:bodyPr vert="horz" wrap="square" lIns="91614" tIns="45806" rIns="91614" bIns="45806" numCol="1" anchor="t" anchorCtr="0" compatLnSpc="1">
            <a:prstTxWarp prst="textNoShape">
              <a:avLst/>
            </a:prstTxWarp>
          </a:bodyPr>
          <a:lstStyle>
            <a:lvl1pPr algn="r" defTabSz="913525" eaLnBrk="0" hangingPunct="0">
              <a:defRPr sz="1200" b="0">
                <a:latin typeface="Times" pitchFamily="18" charset="0"/>
                <a:cs typeface="+mn-cs"/>
              </a:defRPr>
            </a:lvl1pPr>
          </a:lstStyle>
          <a:p>
            <a:pPr>
              <a:defRPr/>
            </a:pPr>
            <a:endParaRPr lang="en-US" dirty="0"/>
          </a:p>
        </p:txBody>
      </p:sp>
      <p:sp>
        <p:nvSpPr>
          <p:cNvPr id="223236" name="Rectangle 4"/>
          <p:cNvSpPr>
            <a:spLocks noGrp="1" noChangeArrowheads="1"/>
          </p:cNvSpPr>
          <p:nvPr>
            <p:ph type="ftr" sz="quarter" idx="2"/>
          </p:nvPr>
        </p:nvSpPr>
        <p:spPr bwMode="auto">
          <a:xfrm>
            <a:off x="0" y="8829675"/>
            <a:ext cx="3036888" cy="465138"/>
          </a:xfrm>
          <a:prstGeom prst="rect">
            <a:avLst/>
          </a:prstGeom>
          <a:noFill/>
          <a:ln w="9525">
            <a:noFill/>
            <a:miter lim="800000"/>
            <a:headEnd/>
            <a:tailEnd/>
          </a:ln>
        </p:spPr>
        <p:txBody>
          <a:bodyPr vert="horz" wrap="square" lIns="91614" tIns="45806" rIns="91614" bIns="45806" numCol="1" anchor="b" anchorCtr="0" compatLnSpc="1">
            <a:prstTxWarp prst="textNoShape">
              <a:avLst/>
            </a:prstTxWarp>
          </a:bodyPr>
          <a:lstStyle>
            <a:lvl1pPr algn="l" defTabSz="913525" eaLnBrk="0" hangingPunct="0">
              <a:defRPr sz="1200" b="0">
                <a:latin typeface="Times" pitchFamily="18" charset="0"/>
                <a:cs typeface="+mn-cs"/>
              </a:defRPr>
            </a:lvl1pPr>
          </a:lstStyle>
          <a:p>
            <a:pPr>
              <a:defRPr/>
            </a:pPr>
            <a:endParaRPr lang="en-US" dirty="0"/>
          </a:p>
        </p:txBody>
      </p:sp>
      <p:sp>
        <p:nvSpPr>
          <p:cNvPr id="223237" name="Rectangle 5"/>
          <p:cNvSpPr>
            <a:spLocks noGrp="1" noChangeArrowheads="1"/>
          </p:cNvSpPr>
          <p:nvPr>
            <p:ph type="sldNum" sz="quarter" idx="3"/>
          </p:nvPr>
        </p:nvSpPr>
        <p:spPr bwMode="auto">
          <a:xfrm>
            <a:off x="3971925" y="8829675"/>
            <a:ext cx="3036888" cy="465138"/>
          </a:xfrm>
          <a:prstGeom prst="rect">
            <a:avLst/>
          </a:prstGeom>
          <a:noFill/>
          <a:ln w="9525">
            <a:noFill/>
            <a:miter lim="800000"/>
            <a:headEnd/>
            <a:tailEnd/>
          </a:ln>
        </p:spPr>
        <p:txBody>
          <a:bodyPr vert="horz" wrap="square" lIns="91614" tIns="45806" rIns="91614" bIns="45806" numCol="1" anchor="b" anchorCtr="0" compatLnSpc="1">
            <a:prstTxWarp prst="textNoShape">
              <a:avLst/>
            </a:prstTxWarp>
          </a:bodyPr>
          <a:lstStyle>
            <a:lvl1pPr algn="r" defTabSz="913525" eaLnBrk="0" hangingPunct="0">
              <a:defRPr sz="1200" b="0">
                <a:latin typeface="Times" pitchFamily="18" charset="0"/>
                <a:cs typeface="+mn-cs"/>
              </a:defRPr>
            </a:lvl1pPr>
          </a:lstStyle>
          <a:p>
            <a:pPr>
              <a:defRPr/>
            </a:pPr>
            <a:fld id="{8ED82737-44F0-4373-B1E0-A0331DFABE49}" type="slidenum">
              <a:rPr lang="en-US"/>
              <a:pPr>
                <a:defRPr/>
              </a:pPr>
              <a:t>‹#›</a:t>
            </a:fld>
            <a:endParaRPr lang="en-US" dirty="0"/>
          </a:p>
        </p:txBody>
      </p:sp>
    </p:spTree>
    <p:extLst>
      <p:ext uri="{BB962C8B-B14F-4D97-AF65-F5344CB8AC3E}">
        <p14:creationId xmlns:p14="http://schemas.microsoft.com/office/powerpoint/2010/main" val="20751163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3048000" cy="492125"/>
          </a:xfrm>
          <a:prstGeom prst="rect">
            <a:avLst/>
          </a:prstGeom>
          <a:noFill/>
          <a:ln w="9525">
            <a:noFill/>
            <a:miter lim="800000"/>
            <a:headEnd/>
            <a:tailEnd/>
          </a:ln>
        </p:spPr>
        <p:txBody>
          <a:bodyPr vert="horz" wrap="square" lIns="98621" tIns="49311" rIns="98621" bIns="49311" numCol="1" anchor="t" anchorCtr="0" compatLnSpc="1">
            <a:prstTxWarp prst="textNoShape">
              <a:avLst/>
            </a:prstTxWarp>
          </a:bodyPr>
          <a:lstStyle>
            <a:lvl1pPr algn="l" defTabSz="985443" eaLnBrk="0" hangingPunct="0">
              <a:defRPr sz="1300" b="0">
                <a:latin typeface="Times" pitchFamily="18" charset="0"/>
                <a:cs typeface="+mn-cs"/>
              </a:defRPr>
            </a:lvl1pPr>
          </a:lstStyle>
          <a:p>
            <a:pPr>
              <a:defRPr/>
            </a:pPr>
            <a:endParaRPr lang="en-US" dirty="0"/>
          </a:p>
        </p:txBody>
      </p:sp>
      <p:sp>
        <p:nvSpPr>
          <p:cNvPr id="17411" name="Rectangle 3"/>
          <p:cNvSpPr>
            <a:spLocks noGrp="1" noChangeArrowheads="1"/>
          </p:cNvSpPr>
          <p:nvPr>
            <p:ph type="dt" idx="1"/>
          </p:nvPr>
        </p:nvSpPr>
        <p:spPr bwMode="auto">
          <a:xfrm>
            <a:off x="3957638" y="0"/>
            <a:ext cx="3049587" cy="492125"/>
          </a:xfrm>
          <a:prstGeom prst="rect">
            <a:avLst/>
          </a:prstGeom>
          <a:noFill/>
          <a:ln w="9525">
            <a:noFill/>
            <a:miter lim="800000"/>
            <a:headEnd/>
            <a:tailEnd/>
          </a:ln>
        </p:spPr>
        <p:txBody>
          <a:bodyPr vert="horz" wrap="square" lIns="98621" tIns="49311" rIns="98621" bIns="49311" numCol="1" anchor="t" anchorCtr="0" compatLnSpc="1">
            <a:prstTxWarp prst="textNoShape">
              <a:avLst/>
            </a:prstTxWarp>
          </a:bodyPr>
          <a:lstStyle>
            <a:lvl1pPr algn="r" defTabSz="985443" eaLnBrk="0" hangingPunct="0">
              <a:defRPr sz="1300" b="0">
                <a:latin typeface="Times" pitchFamily="18" charset="0"/>
                <a:cs typeface="+mn-cs"/>
              </a:defRPr>
            </a:lvl1pPr>
          </a:lstStyle>
          <a:p>
            <a:pPr>
              <a:defRPr/>
            </a:pPr>
            <a:endParaRPr lang="en-US" dirty="0"/>
          </a:p>
        </p:txBody>
      </p:sp>
      <p:sp>
        <p:nvSpPr>
          <p:cNvPr id="46084" name="Rectangle 4"/>
          <p:cNvSpPr>
            <a:spLocks noGrp="1" noRot="1" noChangeAspect="1" noChangeArrowheads="1" noTextEdit="1"/>
          </p:cNvSpPr>
          <p:nvPr>
            <p:ph type="sldImg" idx="2"/>
          </p:nvPr>
        </p:nvSpPr>
        <p:spPr bwMode="auto">
          <a:xfrm>
            <a:off x="1208088" y="736600"/>
            <a:ext cx="4591050" cy="3444875"/>
          </a:xfrm>
          <a:prstGeom prst="rect">
            <a:avLst/>
          </a:prstGeom>
          <a:noFill/>
          <a:ln w="9525">
            <a:solidFill>
              <a:srgbClr val="000000"/>
            </a:solidFill>
            <a:miter lim="800000"/>
            <a:headEnd/>
            <a:tailEnd/>
          </a:ln>
        </p:spPr>
      </p:sp>
      <p:sp>
        <p:nvSpPr>
          <p:cNvPr id="17413" name="Rectangle 5"/>
          <p:cNvSpPr>
            <a:spLocks noGrp="1" noChangeArrowheads="1"/>
          </p:cNvSpPr>
          <p:nvPr>
            <p:ph type="body" sz="quarter" idx="3"/>
          </p:nvPr>
        </p:nvSpPr>
        <p:spPr bwMode="auto">
          <a:xfrm>
            <a:off x="906463" y="4427538"/>
            <a:ext cx="5194300" cy="4181475"/>
          </a:xfrm>
          <a:prstGeom prst="rect">
            <a:avLst/>
          </a:prstGeom>
          <a:noFill/>
          <a:ln w="9525">
            <a:noFill/>
            <a:miter lim="800000"/>
            <a:headEnd/>
            <a:tailEnd/>
          </a:ln>
        </p:spPr>
        <p:txBody>
          <a:bodyPr vert="horz" wrap="square" lIns="98621" tIns="49311" rIns="98621" bIns="49311" numCol="1" anchor="t" anchorCtr="0" compatLnSpc="1">
            <a:prstTxWarp prst="textNoShape">
              <a:avLst/>
            </a:prstTxWarp>
          </a:bodyPr>
          <a:lstStyle/>
          <a:p>
            <a:pPr lvl="0"/>
            <a:r>
              <a:rPr lang="de-DE" noProof="0" smtClean="0"/>
              <a:t>Mastertextformat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17414" name="Rectangle 6"/>
          <p:cNvSpPr>
            <a:spLocks noGrp="1" noChangeArrowheads="1"/>
          </p:cNvSpPr>
          <p:nvPr>
            <p:ph type="ftr" sz="quarter" idx="4"/>
          </p:nvPr>
        </p:nvSpPr>
        <p:spPr bwMode="auto">
          <a:xfrm>
            <a:off x="0" y="8853488"/>
            <a:ext cx="3048000" cy="411162"/>
          </a:xfrm>
          <a:prstGeom prst="rect">
            <a:avLst/>
          </a:prstGeom>
          <a:noFill/>
          <a:ln w="9525">
            <a:noFill/>
            <a:miter lim="800000"/>
            <a:headEnd/>
            <a:tailEnd/>
          </a:ln>
        </p:spPr>
        <p:txBody>
          <a:bodyPr vert="horz" wrap="square" lIns="98621" tIns="49311" rIns="98621" bIns="49311" numCol="1" anchor="b" anchorCtr="0" compatLnSpc="1">
            <a:prstTxWarp prst="textNoShape">
              <a:avLst/>
            </a:prstTxWarp>
          </a:bodyPr>
          <a:lstStyle>
            <a:lvl1pPr algn="l" defTabSz="985443" eaLnBrk="0" hangingPunct="0">
              <a:defRPr sz="1300" b="0">
                <a:latin typeface="Times" pitchFamily="18" charset="0"/>
                <a:cs typeface="+mn-cs"/>
              </a:defRPr>
            </a:lvl1pPr>
          </a:lstStyle>
          <a:p>
            <a:pPr>
              <a:defRPr/>
            </a:pPr>
            <a:endParaRPr lang="en-US" dirty="0"/>
          </a:p>
        </p:txBody>
      </p:sp>
      <p:sp>
        <p:nvSpPr>
          <p:cNvPr id="17415" name="Rectangle 7"/>
          <p:cNvSpPr>
            <a:spLocks noGrp="1" noChangeArrowheads="1"/>
          </p:cNvSpPr>
          <p:nvPr>
            <p:ph type="sldNum" sz="quarter" idx="5"/>
          </p:nvPr>
        </p:nvSpPr>
        <p:spPr bwMode="auto">
          <a:xfrm>
            <a:off x="3957638" y="8853488"/>
            <a:ext cx="3049587" cy="411162"/>
          </a:xfrm>
          <a:prstGeom prst="rect">
            <a:avLst/>
          </a:prstGeom>
          <a:noFill/>
          <a:ln w="9525">
            <a:noFill/>
            <a:miter lim="800000"/>
            <a:headEnd/>
            <a:tailEnd/>
          </a:ln>
        </p:spPr>
        <p:txBody>
          <a:bodyPr vert="horz" wrap="square" lIns="98621" tIns="49311" rIns="98621" bIns="49311" numCol="1" anchor="b" anchorCtr="0" compatLnSpc="1">
            <a:prstTxWarp prst="textNoShape">
              <a:avLst/>
            </a:prstTxWarp>
          </a:bodyPr>
          <a:lstStyle>
            <a:lvl1pPr algn="r" defTabSz="985443" eaLnBrk="0" hangingPunct="0">
              <a:defRPr sz="1300" b="0">
                <a:latin typeface="Times" pitchFamily="18" charset="0"/>
                <a:cs typeface="+mn-cs"/>
              </a:defRPr>
            </a:lvl1pPr>
          </a:lstStyle>
          <a:p>
            <a:pPr>
              <a:defRPr/>
            </a:pPr>
            <a:fld id="{838D85C3-B341-47F0-B39E-386E0493A1A6}" type="slidenum">
              <a:rPr lang="de-DE"/>
              <a:pPr>
                <a:defRPr/>
              </a:pPr>
              <a:t>‹#›</a:t>
            </a:fld>
            <a:endParaRPr lang="de-DE"/>
          </a:p>
        </p:txBody>
      </p:sp>
    </p:spTree>
    <p:extLst>
      <p:ext uri="{BB962C8B-B14F-4D97-AF65-F5344CB8AC3E}">
        <p14:creationId xmlns:p14="http://schemas.microsoft.com/office/powerpoint/2010/main" val="132356845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103C202-3B7B-C946-B25B-6673C6995B73}"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ln/>
        </p:spPr>
        <p:txBody>
          <a:bodyPr/>
          <a:lstStyle/>
          <a:p>
            <a:pPr eaLnBrk="1" hangingPunct="1">
              <a:lnSpc>
                <a:spcPct val="90000"/>
              </a:lnSpc>
              <a:defRPr/>
            </a:pPr>
            <a:r>
              <a:rPr lang="en-US" dirty="0" smtClean="0">
                <a:latin typeface="+mn-lt"/>
              </a:rPr>
              <a:t>Narración</a:t>
            </a:r>
            <a:r>
              <a:rPr lang="en-US" dirty="0">
                <a:latin typeface="+mn-lt"/>
              </a:rPr>
              <a:t>:</a:t>
            </a:r>
          </a:p>
          <a:p>
            <a:pPr eaLnBrk="1" hangingPunct="1">
              <a:lnSpc>
                <a:spcPct val="90000"/>
              </a:lnSpc>
              <a:defRPr/>
            </a:pPr>
            <a:r>
              <a:rPr lang="en-US" dirty="0" smtClean="0">
                <a:latin typeface="+mn-lt"/>
              </a:rPr>
              <a:t>La exposición a ciertos químicos – ya sea por contacto de la piel o de los ojos, inhalación o ingestión – puede en algunos casos causar efectos en la salud.</a:t>
            </a:r>
            <a:r>
              <a:rPr lang="en-US" baseline="0" dirty="0" smtClean="0">
                <a:latin typeface="+mn-lt"/>
              </a:rPr>
              <a:t> </a:t>
            </a:r>
            <a:r>
              <a:rPr lang="en-US" sz="1200" baseline="0" dirty="0" err="1" smtClean="0">
                <a:latin typeface="+mn-lt"/>
              </a:rPr>
              <a:t>Por</a:t>
            </a:r>
            <a:r>
              <a:rPr lang="en-US" sz="1200" baseline="0" dirty="0" smtClean="0">
                <a:latin typeface="+mn-lt"/>
              </a:rPr>
              <a:t> </a:t>
            </a:r>
            <a:r>
              <a:rPr lang="en-US" sz="1200" baseline="0" dirty="0" err="1" smtClean="0">
                <a:latin typeface="+mn-lt"/>
              </a:rPr>
              <a:t>ello</a:t>
            </a:r>
            <a:r>
              <a:rPr lang="en-US" sz="1200" baseline="0" dirty="0" smtClean="0">
                <a:latin typeface="+mn-lt"/>
              </a:rPr>
              <a:t>, </a:t>
            </a:r>
            <a:r>
              <a:rPr lang="en-US" sz="1200" b="0" dirty="0" smtClean="0">
                <a:solidFill>
                  <a:srgbClr val="093678"/>
                </a:solidFill>
                <a:latin typeface="+mn-lt"/>
              </a:rPr>
              <a:t>OSHA y otras organizaciones expertas han establecido límites para algunos </a:t>
            </a:r>
            <a:r>
              <a:rPr lang="en-US" sz="1200" b="0" dirty="0" err="1" smtClean="0">
                <a:solidFill>
                  <a:srgbClr val="093678"/>
                </a:solidFill>
                <a:latin typeface="+mn-lt"/>
              </a:rPr>
              <a:t>químicos</a:t>
            </a:r>
            <a:r>
              <a:rPr lang="en-US" sz="1200" b="0" dirty="0" smtClean="0">
                <a:solidFill>
                  <a:srgbClr val="093678"/>
                </a:solidFill>
                <a:latin typeface="+mn-lt"/>
              </a:rPr>
              <a:t> en </a:t>
            </a:r>
            <a:r>
              <a:rPr lang="en-US" sz="1200" b="0" dirty="0" err="1" smtClean="0">
                <a:solidFill>
                  <a:srgbClr val="093678"/>
                </a:solidFill>
                <a:latin typeface="+mn-lt"/>
              </a:rPr>
              <a:t>cuanto</a:t>
            </a:r>
            <a:r>
              <a:rPr lang="en-US" sz="1200" b="0" dirty="0" smtClean="0">
                <a:solidFill>
                  <a:srgbClr val="093678"/>
                </a:solidFill>
                <a:latin typeface="+mn-lt"/>
              </a:rPr>
              <a:t> a las cantidades a las </a:t>
            </a:r>
            <a:r>
              <a:rPr lang="en-US" sz="1200" b="0" dirty="0" err="1" smtClean="0">
                <a:solidFill>
                  <a:srgbClr val="093678"/>
                </a:solidFill>
                <a:latin typeface="+mn-lt"/>
              </a:rPr>
              <a:t>que</a:t>
            </a:r>
            <a:r>
              <a:rPr lang="en-US" sz="1200" b="0" dirty="0" smtClean="0">
                <a:solidFill>
                  <a:srgbClr val="093678"/>
                </a:solidFill>
                <a:latin typeface="+mn-lt"/>
              </a:rPr>
              <a:t> se </a:t>
            </a:r>
            <a:r>
              <a:rPr lang="en-US" sz="1200" b="0" dirty="0" err="1" smtClean="0">
                <a:solidFill>
                  <a:srgbClr val="093678"/>
                </a:solidFill>
                <a:latin typeface="+mn-lt"/>
              </a:rPr>
              <a:t>puede</a:t>
            </a:r>
            <a:r>
              <a:rPr lang="en-US" sz="1200" b="0" dirty="0" smtClean="0">
                <a:solidFill>
                  <a:srgbClr val="093678"/>
                </a:solidFill>
                <a:latin typeface="+mn-lt"/>
              </a:rPr>
              <a:t> </a:t>
            </a:r>
            <a:r>
              <a:rPr lang="en-US" sz="1200" b="0" dirty="0" err="1" smtClean="0">
                <a:solidFill>
                  <a:srgbClr val="093678"/>
                </a:solidFill>
                <a:latin typeface="+mn-lt"/>
              </a:rPr>
              <a:t>estar</a:t>
            </a:r>
            <a:r>
              <a:rPr lang="en-US" sz="1200" b="0" dirty="0" smtClean="0">
                <a:solidFill>
                  <a:srgbClr val="093678"/>
                </a:solidFill>
                <a:latin typeface="+mn-lt"/>
              </a:rPr>
              <a:t> </a:t>
            </a:r>
            <a:r>
              <a:rPr lang="en-US" sz="1200" b="0" dirty="0" err="1" smtClean="0">
                <a:solidFill>
                  <a:srgbClr val="093678"/>
                </a:solidFill>
                <a:latin typeface="+mn-lt"/>
              </a:rPr>
              <a:t>expuesto</a:t>
            </a:r>
            <a:r>
              <a:rPr lang="en-US" sz="1200" b="0" dirty="0" smtClean="0">
                <a:solidFill>
                  <a:srgbClr val="093678"/>
                </a:solidFill>
                <a:latin typeface="+mn-lt"/>
              </a:rPr>
              <a:t> antes de </a:t>
            </a:r>
            <a:r>
              <a:rPr lang="en-US" sz="1200" b="0" dirty="0" err="1" smtClean="0">
                <a:solidFill>
                  <a:srgbClr val="093678"/>
                </a:solidFill>
                <a:latin typeface="+mn-lt"/>
              </a:rPr>
              <a:t>requerir</a:t>
            </a:r>
            <a:r>
              <a:rPr lang="en-US" sz="1200" b="0" dirty="0" smtClean="0">
                <a:solidFill>
                  <a:srgbClr val="093678"/>
                </a:solidFill>
                <a:latin typeface="+mn-lt"/>
              </a:rPr>
              <a:t> un EPP.</a:t>
            </a:r>
            <a:endParaRPr lang="en-US" sz="1200" dirty="0" smtClean="0">
              <a:latin typeface="+mn-lt"/>
            </a:endParaRPr>
          </a:p>
        </p:txBody>
      </p:sp>
      <p:sp>
        <p:nvSpPr>
          <p:cNvPr id="59396" name="Slide Number Placeholder 3"/>
          <p:cNvSpPr>
            <a:spLocks noGrp="1"/>
          </p:cNvSpPr>
          <p:nvPr>
            <p:ph type="sldNum" sz="quarter" idx="5"/>
          </p:nvPr>
        </p:nvSpPr>
        <p:spPr>
          <a:noFill/>
        </p:spPr>
        <p:txBody>
          <a:bodyPr/>
          <a:lstStyle/>
          <a:p>
            <a:pPr defTabSz="984250"/>
            <a:fld id="{80D25ABB-4783-4D4A-8867-7F3ACB250E39}" type="slidenum">
              <a:rPr lang="de-DE" smtClean="0">
                <a:cs typeface="Arial" pitchFamily="34" charset="0"/>
              </a:rPr>
              <a:pPr defTabSz="984250"/>
              <a:t>11</a:t>
            </a:fld>
            <a:endParaRPr lang="de-DE" smtClean="0">
              <a:cs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ln/>
        </p:spPr>
        <p:txBody>
          <a:bodyPr/>
          <a:lstStyle/>
          <a:p>
            <a:pPr eaLnBrk="1" hangingPunct="1">
              <a:lnSpc>
                <a:spcPct val="90000"/>
              </a:lnSpc>
              <a:defRPr/>
            </a:pPr>
            <a:r>
              <a:rPr lang="en-US" dirty="0" smtClean="0">
                <a:latin typeface="+mn-lt"/>
              </a:rPr>
              <a:t>Narración:</a:t>
            </a:r>
            <a:endParaRPr lang="en-US" dirty="0">
              <a:latin typeface="+mn-lt"/>
            </a:endParaRPr>
          </a:p>
          <a:p>
            <a:pPr eaLnBrk="1" hangingPunct="1">
              <a:lnSpc>
                <a:spcPct val="90000"/>
              </a:lnSpc>
              <a:defRPr/>
            </a:pPr>
            <a:r>
              <a:rPr lang="en-US" dirty="0" smtClean="0">
                <a:latin typeface="+mn-lt"/>
              </a:rPr>
              <a:t>Los límites de exposición ocupacional son límites</a:t>
            </a:r>
            <a:r>
              <a:rPr lang="en-US" baseline="0" dirty="0" smtClean="0">
                <a:latin typeface="+mn-lt"/>
              </a:rPr>
              <a:t> en la </a:t>
            </a:r>
            <a:r>
              <a:rPr lang="en-US" dirty="0" smtClean="0">
                <a:latin typeface="+mn-lt"/>
              </a:rPr>
              <a:t>concentración aérea que han sido establecidos por reguladores gubernamentales y organizaciones expertas con la intención de proteger a los trabajadores saludables de algunos de los efectos causados por la exposición a químicos.</a:t>
            </a:r>
          </a:p>
          <a:p>
            <a:pPr eaLnBrk="1" hangingPunct="1">
              <a:lnSpc>
                <a:spcPct val="90000"/>
              </a:lnSpc>
              <a:defRPr/>
            </a:pPr>
            <a:r>
              <a:rPr lang="en-US" dirty="0" smtClean="0">
                <a:latin typeface="+mn-lt"/>
              </a:rPr>
              <a:t>Éstos podrían ser la concentración promedio sobre un período de tiempo, como durante una jornada laboral de 8 o de 10 horas</a:t>
            </a:r>
            <a:r>
              <a:rPr lang="en-US" baseline="0" dirty="0" smtClean="0">
                <a:latin typeface="+mn-lt"/>
              </a:rPr>
              <a:t> a </a:t>
            </a:r>
            <a:r>
              <a:rPr lang="en-US" dirty="0" smtClean="0">
                <a:latin typeface="+mn-lt"/>
              </a:rPr>
              <a:t>exposiciones de corto plazo de 15 minutos, o como una concentración máxima que no debe superarse.</a:t>
            </a:r>
          </a:p>
          <a:p>
            <a:pPr eaLnBrk="1" hangingPunct="1">
              <a:lnSpc>
                <a:spcPct val="90000"/>
              </a:lnSpc>
              <a:defRPr/>
            </a:pPr>
            <a:r>
              <a:rPr lang="en-US" dirty="0" smtClean="0">
                <a:latin typeface="+mn-lt"/>
              </a:rPr>
              <a:t>Si alguien trabaja en un área donde se </a:t>
            </a:r>
            <a:r>
              <a:rPr lang="en-US" u="none" dirty="0" smtClean="0">
                <a:latin typeface="+mn-lt"/>
              </a:rPr>
              <a:t>pueden exceder</a:t>
            </a:r>
            <a:r>
              <a:rPr lang="en-US" dirty="0" smtClean="0">
                <a:latin typeface="+mn-lt"/>
              </a:rPr>
              <a:t> estas concentraciones, </a:t>
            </a:r>
            <a:r>
              <a:rPr lang="en-US" dirty="0" err="1" smtClean="0">
                <a:latin typeface="+mn-lt"/>
              </a:rPr>
              <a:t>debería</a:t>
            </a:r>
            <a:r>
              <a:rPr lang="en-US" dirty="0" smtClean="0">
                <a:latin typeface="+mn-lt"/>
              </a:rPr>
              <a:t> usar protección respiratoria adecuada.</a:t>
            </a:r>
          </a:p>
        </p:txBody>
      </p:sp>
      <p:sp>
        <p:nvSpPr>
          <p:cNvPr id="60420" name="Slide Number Placeholder 3"/>
          <p:cNvSpPr>
            <a:spLocks noGrp="1"/>
          </p:cNvSpPr>
          <p:nvPr>
            <p:ph type="sldNum" sz="quarter" idx="5"/>
          </p:nvPr>
        </p:nvSpPr>
        <p:spPr>
          <a:noFill/>
        </p:spPr>
        <p:txBody>
          <a:bodyPr/>
          <a:lstStyle/>
          <a:p>
            <a:pPr defTabSz="984250"/>
            <a:fld id="{6F9DEAEA-B78F-419E-B077-2C0FCA23D3E0}" type="slidenum">
              <a:rPr lang="de-DE" smtClean="0">
                <a:cs typeface="Arial" pitchFamily="34" charset="0"/>
              </a:rPr>
              <a:pPr defTabSz="984250"/>
              <a:t>12</a:t>
            </a:fld>
            <a:endParaRPr lang="de-DE" smtClean="0">
              <a:cs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p:spPr>
        <p:txBody>
          <a:bodyPr/>
          <a:lstStyle/>
          <a:p>
            <a:pPr eaLnBrk="1" hangingPunct="1">
              <a:lnSpc>
                <a:spcPct val="90000"/>
              </a:lnSpc>
            </a:pPr>
            <a:r>
              <a:rPr lang="es-ES_tradnl" noProof="0" dirty="0" smtClean="0">
                <a:latin typeface="Calibri" pitchFamily="34" charset="0"/>
              </a:rPr>
              <a:t>Narración:</a:t>
            </a:r>
          </a:p>
          <a:p>
            <a:pPr eaLnBrk="1" hangingPunct="1">
              <a:lnSpc>
                <a:spcPct val="90000"/>
              </a:lnSpc>
            </a:pPr>
            <a:r>
              <a:rPr lang="es-ES_tradnl" noProof="0" dirty="0" smtClean="0">
                <a:latin typeface="Calibri" pitchFamily="34" charset="0"/>
              </a:rPr>
              <a:t>OSHA ha establecido límites de exposición legalmente aplicables llamados Límites de exposición permisible o PEL.</a:t>
            </a:r>
          </a:p>
          <a:p>
            <a:pPr eaLnBrk="1" hangingPunct="1">
              <a:lnSpc>
                <a:spcPct val="90000"/>
              </a:lnSpc>
            </a:pPr>
            <a:r>
              <a:rPr lang="es-ES_tradnl" noProof="0" dirty="0" smtClean="0">
                <a:latin typeface="Calibri" pitchFamily="34" charset="0"/>
              </a:rPr>
              <a:t>El Instituto Nacional de Seguridad y Salud Ocupacional,</a:t>
            </a:r>
            <a:r>
              <a:rPr lang="es-ES_tradnl" baseline="0" noProof="0" dirty="0" smtClean="0">
                <a:latin typeface="Calibri" pitchFamily="34" charset="0"/>
              </a:rPr>
              <a:t> o </a:t>
            </a:r>
            <a:r>
              <a:rPr lang="es-ES_tradnl" noProof="0" dirty="0" smtClean="0">
                <a:latin typeface="Calibri" pitchFamily="34" charset="0"/>
              </a:rPr>
              <a:t>NIOSH, ha establecido Límites de exposición recomendados, o REL, para algunos químicos también.</a:t>
            </a:r>
          </a:p>
          <a:p>
            <a:pPr eaLnBrk="1" hangingPunct="1">
              <a:lnSpc>
                <a:spcPct val="90000"/>
              </a:lnSpc>
            </a:pPr>
            <a:r>
              <a:rPr lang="es-ES_tradnl" noProof="0" dirty="0" smtClean="0">
                <a:latin typeface="Calibri" pitchFamily="34" charset="0"/>
              </a:rPr>
              <a:t>La Conferencia Gubernamental de Higienistas Industriales (ACGIH) es una organización experta que ha establecido Valores umbral límite o TLV.</a:t>
            </a:r>
          </a:p>
        </p:txBody>
      </p:sp>
      <p:sp>
        <p:nvSpPr>
          <p:cNvPr id="61444" name="Slide Number Placeholder 3"/>
          <p:cNvSpPr>
            <a:spLocks noGrp="1"/>
          </p:cNvSpPr>
          <p:nvPr>
            <p:ph type="sldNum" sz="quarter" idx="5"/>
          </p:nvPr>
        </p:nvSpPr>
        <p:spPr>
          <a:noFill/>
        </p:spPr>
        <p:txBody>
          <a:bodyPr/>
          <a:lstStyle/>
          <a:p>
            <a:pPr defTabSz="984250"/>
            <a:fld id="{087F044B-CC28-488F-80EA-54065A43B297}" type="slidenum">
              <a:rPr lang="de-DE" smtClean="0">
                <a:cs typeface="Arial" pitchFamily="34" charset="0"/>
              </a:rPr>
              <a:pPr defTabSz="984250"/>
              <a:t>13</a:t>
            </a:fld>
            <a:endParaRPr lang="de-DE" smtClean="0">
              <a:cs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p:spPr>
        <p:txBody>
          <a:bodyPr/>
          <a:lstStyle/>
          <a:p>
            <a:pPr eaLnBrk="1" hangingPunct="1">
              <a:lnSpc>
                <a:spcPct val="90000"/>
              </a:lnSpc>
            </a:pPr>
            <a:r>
              <a:rPr lang="en-US" dirty="0" smtClean="0">
                <a:latin typeface="Calibri" pitchFamily="34" charset="0"/>
              </a:rPr>
              <a:t>Narración:</a:t>
            </a:r>
          </a:p>
          <a:p>
            <a:pPr eaLnBrk="1" hangingPunct="1">
              <a:lnSpc>
                <a:spcPct val="90000"/>
              </a:lnSpc>
            </a:pPr>
            <a:r>
              <a:rPr lang="en-US" dirty="0" smtClean="0">
                <a:latin typeface="Calibri" pitchFamily="34" charset="0"/>
              </a:rPr>
              <a:t>Los límites de exposición aplicables se pueden encontrar en la </a:t>
            </a:r>
            <a:r>
              <a:rPr lang="en-US" dirty="0" err="1" smtClean="0">
                <a:latin typeface="Calibri" pitchFamily="34" charset="0"/>
              </a:rPr>
              <a:t>Hoja</a:t>
            </a:r>
            <a:r>
              <a:rPr lang="en-US" dirty="0" smtClean="0">
                <a:latin typeface="Calibri" pitchFamily="34" charset="0"/>
              </a:rPr>
              <a:t> de </a:t>
            </a:r>
            <a:r>
              <a:rPr lang="en-US" dirty="0" err="1" smtClean="0">
                <a:latin typeface="Calibri" pitchFamily="34" charset="0"/>
              </a:rPr>
              <a:t>Datos</a:t>
            </a:r>
            <a:r>
              <a:rPr lang="en-US" dirty="0" smtClean="0">
                <a:latin typeface="Calibri" pitchFamily="34" charset="0"/>
              </a:rPr>
              <a:t> de </a:t>
            </a:r>
            <a:r>
              <a:rPr lang="en-US" dirty="0" err="1" smtClean="0">
                <a:latin typeface="Calibri" pitchFamily="34" charset="0"/>
              </a:rPr>
              <a:t>Seguridad</a:t>
            </a:r>
            <a:r>
              <a:rPr lang="en-US" dirty="0" smtClean="0">
                <a:latin typeface="Calibri" pitchFamily="34" charset="0"/>
              </a:rPr>
              <a:t> </a:t>
            </a:r>
            <a:r>
              <a:rPr lang="en-US" dirty="0" err="1" smtClean="0">
                <a:latin typeface="Calibri" pitchFamily="34" charset="0"/>
              </a:rPr>
              <a:t>o</a:t>
            </a:r>
            <a:r>
              <a:rPr lang="en-US" dirty="0" smtClean="0">
                <a:latin typeface="Calibri" pitchFamily="34" charset="0"/>
              </a:rPr>
              <a:t> HDS.</a:t>
            </a:r>
          </a:p>
          <a:p>
            <a:pPr eaLnBrk="1" hangingPunct="1">
              <a:lnSpc>
                <a:spcPct val="90000"/>
              </a:lnSpc>
            </a:pPr>
            <a:r>
              <a:rPr lang="en-US" dirty="0" smtClean="0">
                <a:latin typeface="Calibri" pitchFamily="34" charset="0"/>
              </a:rPr>
              <a:t>Es importante notar que algunos de los químicos con los que trabaja podrían tener límites de exposición, o no.</a:t>
            </a:r>
          </a:p>
          <a:p>
            <a:pPr eaLnBrk="1" hangingPunct="1">
              <a:lnSpc>
                <a:spcPct val="90000"/>
              </a:lnSpc>
            </a:pPr>
            <a:r>
              <a:rPr lang="en-US" dirty="0" smtClean="0">
                <a:latin typeface="Calibri" pitchFamily="34" charset="0"/>
              </a:rPr>
              <a:t>Consulte la HDS para conocer las precauciones adecuadas cuando trabaja con estos químicos también.</a:t>
            </a:r>
          </a:p>
        </p:txBody>
      </p:sp>
      <p:sp>
        <p:nvSpPr>
          <p:cNvPr id="62468" name="Slide Number Placeholder 3"/>
          <p:cNvSpPr>
            <a:spLocks noGrp="1"/>
          </p:cNvSpPr>
          <p:nvPr>
            <p:ph type="sldNum" sz="quarter" idx="5"/>
          </p:nvPr>
        </p:nvSpPr>
        <p:spPr>
          <a:noFill/>
        </p:spPr>
        <p:txBody>
          <a:bodyPr/>
          <a:lstStyle/>
          <a:p>
            <a:pPr defTabSz="984250"/>
            <a:fld id="{92E2BA36-43B9-45B2-BD62-D008603736DC}" type="slidenum">
              <a:rPr lang="de-DE" smtClean="0">
                <a:cs typeface="Arial" pitchFamily="34" charset="0"/>
              </a:rPr>
              <a:pPr defTabSz="984250"/>
              <a:t>14</a:t>
            </a:fld>
            <a:endParaRPr lang="de-DE" smtClean="0">
              <a:cs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pPr defTabSz="984250"/>
            <a:fld id="{760E3372-7702-44F3-BF22-18EFF9D50027}" type="slidenum">
              <a:rPr lang="de-DE" smtClean="0">
                <a:cs typeface="Arial" pitchFamily="34" charset="0"/>
              </a:rPr>
              <a:pPr defTabSz="984250"/>
              <a:t>15</a:t>
            </a:fld>
            <a:endParaRPr lang="de-DE" smtClean="0">
              <a:cs typeface="Arial" pitchFamily="34" charset="0"/>
            </a:endParaRPr>
          </a:p>
        </p:txBody>
      </p:sp>
      <p:sp>
        <p:nvSpPr>
          <p:cNvPr id="63491" name="Rectangle 2"/>
          <p:cNvSpPr>
            <a:spLocks noGrp="1" noRot="1" noChangeAspect="1" noChangeArrowheads="1" noTextEdit="1"/>
          </p:cNvSpPr>
          <p:nvPr>
            <p:ph type="sldImg"/>
          </p:nvPr>
        </p:nvSpPr>
        <p:spPr>
          <a:xfrm>
            <a:off x="1193800" y="703263"/>
            <a:ext cx="4630738" cy="3475037"/>
          </a:xfrm>
          <a:ln w="12700" cap="flat">
            <a:solidFill>
              <a:schemeClr val="tx1"/>
            </a:solidFill>
          </a:ln>
        </p:spPr>
      </p:sp>
      <p:sp>
        <p:nvSpPr>
          <p:cNvPr id="63492" name="Rectangle 3"/>
          <p:cNvSpPr>
            <a:spLocks noGrp="1" noChangeArrowheads="1"/>
          </p:cNvSpPr>
          <p:nvPr>
            <p:ph type="body" idx="1"/>
          </p:nvPr>
        </p:nvSpPr>
        <p:spPr>
          <a:xfrm>
            <a:off x="935038" y="4414838"/>
            <a:ext cx="5140325" cy="4184650"/>
          </a:xfrm>
          <a:noFill/>
          <a:ln/>
        </p:spPr>
        <p:txBody>
          <a:bodyPr lIns="92233" tIns="46117" rIns="92233" bIns="46117"/>
          <a:lstStyle/>
          <a:p>
            <a:pPr eaLnBrk="1" hangingPunct="1">
              <a:lnSpc>
                <a:spcPct val="90000"/>
              </a:lnSpc>
            </a:pPr>
            <a:r>
              <a:rPr lang="en-US" dirty="0" smtClean="0">
                <a:latin typeface="Calibri" pitchFamily="34" charset="0"/>
                <a:ea typeface="Calibri" pitchFamily="34" charset="0"/>
                <a:cs typeface="Calibri" pitchFamily="34" charset="0"/>
              </a:rPr>
              <a:t>Narración:</a:t>
            </a:r>
          </a:p>
          <a:p>
            <a:pPr eaLnBrk="1" hangingPunct="1">
              <a:lnSpc>
                <a:spcPct val="90000"/>
              </a:lnSpc>
            </a:pPr>
            <a:r>
              <a:rPr lang="en-US" dirty="0" smtClean="0">
                <a:latin typeface="Calibri" pitchFamily="34" charset="0"/>
                <a:ea typeface="Calibri" pitchFamily="34" charset="0"/>
                <a:cs typeface="Calibri" pitchFamily="34" charset="0"/>
              </a:rPr>
              <a:t>¿Cuál es una situación que podría hacer que quede expuesto?</a:t>
            </a:r>
          </a:p>
          <a:p>
            <a:pPr eaLnBrk="1" hangingPunct="1">
              <a:lnSpc>
                <a:spcPct val="90000"/>
              </a:lnSpc>
            </a:pPr>
            <a:r>
              <a:rPr lang="en-US" dirty="0" smtClean="0">
                <a:latin typeface="Calibri" pitchFamily="34" charset="0"/>
                <a:ea typeface="Calibri" pitchFamily="34" charset="0"/>
                <a:cs typeface="Calibri" pitchFamily="34" charset="0"/>
              </a:rPr>
              <a:t>Los equipos de protección personal, o EPP, </a:t>
            </a:r>
            <a:r>
              <a:rPr lang="en-US" baseline="0" dirty="0" smtClean="0">
                <a:latin typeface="Calibri" pitchFamily="34" charset="0"/>
                <a:ea typeface="Calibri" pitchFamily="34" charset="0"/>
                <a:cs typeface="Calibri" pitchFamily="34" charset="0"/>
              </a:rPr>
              <a:t> elegidos o usados incorrectamente podrían llevar a una exposición química.</a:t>
            </a:r>
          </a:p>
          <a:p>
            <a:pPr eaLnBrk="1" hangingPunct="1">
              <a:lnSpc>
                <a:spcPct val="90000"/>
              </a:lnSpc>
            </a:pPr>
            <a:r>
              <a:rPr lang="en-US" dirty="0" smtClean="0">
                <a:latin typeface="Calibri" pitchFamily="34" charset="0"/>
                <a:ea typeface="Calibri" pitchFamily="34" charset="0"/>
                <a:cs typeface="Calibri" pitchFamily="34" charset="0"/>
              </a:rPr>
              <a:t>Estaremos hablando</a:t>
            </a:r>
            <a:r>
              <a:rPr lang="en-US" baseline="0" dirty="0" smtClean="0">
                <a:latin typeface="Calibri" pitchFamily="34" charset="0"/>
                <a:ea typeface="Calibri" pitchFamily="34" charset="0"/>
                <a:cs typeface="Calibri" pitchFamily="34" charset="0"/>
              </a:rPr>
              <a:t> de EPP con más detalle en la Unidad 9. </a:t>
            </a:r>
            <a:endParaRPr lang="en-US" dirty="0" smtClean="0">
              <a:latin typeface="Calibri" pitchFamily="34" charset="0"/>
              <a:ea typeface="Calibri" pitchFamily="34" charset="0"/>
              <a:cs typeface="Calibri"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pPr defTabSz="984250"/>
            <a:fld id="{416566B6-23DF-4127-9572-C495AB4D340C}" type="slidenum">
              <a:rPr lang="de-DE" smtClean="0">
                <a:cs typeface="Arial" pitchFamily="34" charset="0"/>
              </a:rPr>
              <a:pPr defTabSz="984250"/>
              <a:t>16</a:t>
            </a:fld>
            <a:endParaRPr lang="de-DE" smtClean="0">
              <a:cs typeface="Arial" pitchFamily="34" charset="0"/>
            </a:endParaRPr>
          </a:p>
        </p:txBody>
      </p:sp>
      <p:sp>
        <p:nvSpPr>
          <p:cNvPr id="64515" name="Rectangle 2"/>
          <p:cNvSpPr>
            <a:spLocks noGrp="1" noRot="1" noChangeAspect="1" noChangeArrowheads="1" noTextEdit="1"/>
          </p:cNvSpPr>
          <p:nvPr>
            <p:ph type="sldImg"/>
          </p:nvPr>
        </p:nvSpPr>
        <p:spPr>
          <a:xfrm>
            <a:off x="1193800" y="703263"/>
            <a:ext cx="4630738" cy="3475037"/>
          </a:xfrm>
          <a:ln w="12700" cap="flat">
            <a:solidFill>
              <a:schemeClr val="tx1"/>
            </a:solidFill>
          </a:ln>
        </p:spPr>
      </p:sp>
      <p:sp>
        <p:nvSpPr>
          <p:cNvPr id="64516" name="Rectangle 3"/>
          <p:cNvSpPr>
            <a:spLocks noGrp="1" noChangeArrowheads="1"/>
          </p:cNvSpPr>
          <p:nvPr>
            <p:ph type="body" idx="1"/>
          </p:nvPr>
        </p:nvSpPr>
        <p:spPr>
          <a:xfrm>
            <a:off x="935038" y="4414838"/>
            <a:ext cx="5140325" cy="4184650"/>
          </a:xfrm>
          <a:noFill/>
          <a:ln/>
        </p:spPr>
        <p:txBody>
          <a:bodyPr lIns="92233" tIns="46117" rIns="92233" bIns="46117"/>
          <a:lstStyle/>
          <a:p>
            <a:pPr eaLnBrk="1" hangingPunct="1">
              <a:lnSpc>
                <a:spcPct val="90000"/>
              </a:lnSpc>
            </a:pPr>
            <a:r>
              <a:rPr lang="en-US" dirty="0" smtClean="0">
                <a:latin typeface="Calibri" pitchFamily="34" charset="0"/>
              </a:rPr>
              <a:t>Narración:</a:t>
            </a:r>
          </a:p>
          <a:p>
            <a:pPr eaLnBrk="1" hangingPunct="1">
              <a:lnSpc>
                <a:spcPct val="90000"/>
              </a:lnSpc>
            </a:pPr>
            <a:r>
              <a:rPr lang="en-US" dirty="0" smtClean="0">
                <a:latin typeface="Calibri" pitchFamily="34" charset="0"/>
              </a:rPr>
              <a:t>Otra forma posible de quedar expuesto es manipular químicos SPF en espacios con escasa ventilación</a:t>
            </a:r>
            <a:r>
              <a:rPr lang="en-US" baseline="0" dirty="0" smtClean="0">
                <a:latin typeface="Calibri" pitchFamily="34" charset="0"/>
              </a:rPr>
              <a:t> sin equipos de protección personal, incluido un respirador. </a:t>
            </a:r>
          </a:p>
          <a:p>
            <a:pPr eaLnBrk="1" hangingPunct="1">
              <a:lnSpc>
                <a:spcPct val="90000"/>
              </a:lnSpc>
            </a:pPr>
            <a:r>
              <a:rPr lang="en-US" dirty="0" smtClean="0">
                <a:latin typeface="Calibri" pitchFamily="34" charset="0"/>
              </a:rPr>
              <a:t>Los proyectos de climatización</a:t>
            </a:r>
            <a:r>
              <a:rPr lang="en-US" baseline="0" dirty="0" smtClean="0">
                <a:latin typeface="Calibri" pitchFamily="34" charset="0"/>
              </a:rPr>
              <a:t> que usan kits y productos SPF de baja presión a veces se realizan en espacios </a:t>
            </a:r>
            <a:r>
              <a:rPr lang="en-US" dirty="0" smtClean="0">
                <a:latin typeface="Calibri" pitchFamily="34" charset="0"/>
              </a:rPr>
              <a:t>encerrados, como áticos y semisótanos. Estas</a:t>
            </a:r>
            <a:r>
              <a:rPr lang="en-US" baseline="0" dirty="0" smtClean="0">
                <a:latin typeface="Calibri" pitchFamily="34" charset="0"/>
              </a:rPr>
              <a:t> áreas </a:t>
            </a:r>
            <a:r>
              <a:rPr lang="en-US" dirty="0" smtClean="0">
                <a:latin typeface="Calibri" pitchFamily="34" charset="0"/>
              </a:rPr>
              <a:t>típicamente no “se airean” tan rápidamente como las áreas abiertas. Los espacios confinados</a:t>
            </a:r>
            <a:r>
              <a:rPr lang="en-US" baseline="0" dirty="0" smtClean="0">
                <a:latin typeface="Calibri" pitchFamily="34" charset="0"/>
              </a:rPr>
              <a:t> </a:t>
            </a:r>
            <a:r>
              <a:rPr lang="en-US" dirty="0" smtClean="0">
                <a:latin typeface="Calibri" pitchFamily="34" charset="0"/>
              </a:rPr>
              <a:t>tienden a mantener los químicos SPF en el aire por más tiempo.</a:t>
            </a:r>
            <a:r>
              <a:rPr lang="en-US" baseline="0" dirty="0" smtClean="0">
                <a:latin typeface="Calibri" pitchFamily="34" charset="0"/>
              </a:rPr>
              <a:t> </a:t>
            </a:r>
            <a:endParaRPr lang="en-US" dirty="0" smtClean="0">
              <a:latin typeface="Calibri"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pPr defTabSz="984250"/>
            <a:fld id="{5D605E30-5911-4DA5-A13F-B88DB41D7521}" type="slidenum">
              <a:rPr lang="de-DE" smtClean="0">
                <a:cs typeface="Arial" pitchFamily="34" charset="0"/>
              </a:rPr>
              <a:pPr defTabSz="984250"/>
              <a:t>17</a:t>
            </a:fld>
            <a:endParaRPr lang="de-DE" smtClean="0">
              <a:cs typeface="Arial" pitchFamily="34" charset="0"/>
            </a:endParaRPr>
          </a:p>
        </p:txBody>
      </p:sp>
      <p:sp>
        <p:nvSpPr>
          <p:cNvPr id="65539" name="Rectangle 2"/>
          <p:cNvSpPr>
            <a:spLocks noGrp="1" noRot="1" noChangeAspect="1" noChangeArrowheads="1" noTextEdit="1"/>
          </p:cNvSpPr>
          <p:nvPr>
            <p:ph type="sldImg"/>
          </p:nvPr>
        </p:nvSpPr>
        <p:spPr>
          <a:xfrm>
            <a:off x="1193800" y="703263"/>
            <a:ext cx="4630738" cy="3475037"/>
          </a:xfrm>
          <a:ln w="12700" cap="flat">
            <a:solidFill>
              <a:schemeClr val="tx1"/>
            </a:solidFill>
          </a:ln>
        </p:spPr>
      </p:sp>
      <p:sp>
        <p:nvSpPr>
          <p:cNvPr id="65540" name="Rectangle 3"/>
          <p:cNvSpPr>
            <a:spLocks noGrp="1" noChangeArrowheads="1"/>
          </p:cNvSpPr>
          <p:nvPr>
            <p:ph type="body" idx="1"/>
          </p:nvPr>
        </p:nvSpPr>
        <p:spPr>
          <a:xfrm>
            <a:off x="935038" y="4414838"/>
            <a:ext cx="5140325" cy="4184650"/>
          </a:xfrm>
          <a:noFill/>
          <a:ln/>
        </p:spPr>
        <p:txBody>
          <a:bodyPr lIns="92233" tIns="46117" rIns="92233" bIns="46117"/>
          <a:lstStyle/>
          <a:p>
            <a:pPr eaLnBrk="1" hangingPunct="1">
              <a:lnSpc>
                <a:spcPct val="90000"/>
              </a:lnSpc>
            </a:pPr>
            <a:r>
              <a:rPr lang="en-US" dirty="0" smtClean="0">
                <a:latin typeface="Calibri" pitchFamily="34" charset="0"/>
              </a:rPr>
              <a:t>Narración:</a:t>
            </a:r>
          </a:p>
          <a:p>
            <a:pPr eaLnBrk="1" hangingPunct="1">
              <a:lnSpc>
                <a:spcPct val="90000"/>
              </a:lnSpc>
            </a:pPr>
            <a:r>
              <a:rPr lang="en-US" sz="1200" dirty="0" smtClean="0">
                <a:latin typeface="Trebuchet MS" pitchFamily="34" charset="0"/>
                <a:ea typeface="Trebuchet MS" pitchFamily="34" charset="0"/>
                <a:cs typeface="Trebuchet MS" pitchFamily="34" charset="0"/>
              </a:rPr>
              <a:t>Mantenga todo trabajo en caliente a una distancia segura del rocío de espuma y de químicos líquidos. Considere</a:t>
            </a:r>
            <a:r>
              <a:rPr lang="en-US" sz="1200" baseline="0" dirty="0" smtClean="0">
                <a:latin typeface="Trebuchet MS" pitchFamily="34" charset="0"/>
                <a:ea typeface="Trebuchet MS" pitchFamily="34" charset="0"/>
                <a:cs typeface="Trebuchet MS" pitchFamily="34" charset="0"/>
              </a:rPr>
              <a:t> el </a:t>
            </a:r>
            <a:r>
              <a:rPr lang="en-US" sz="1200" dirty="0" smtClean="0">
                <a:latin typeface="Trebuchet MS" pitchFamily="34" charset="0"/>
                <a:ea typeface="Trebuchet MS" pitchFamily="34" charset="0"/>
                <a:cs typeface="Trebuchet MS" pitchFamily="34" charset="0"/>
              </a:rPr>
              <a:t>uso de una pantalla térmica para evitar la ignición accidental.</a:t>
            </a:r>
          </a:p>
          <a:p>
            <a:pPr marL="0" marR="0" indent="0" algn="l" defTabSz="914400" rtl="0" eaLnBrk="1" fontAlgn="base" latinLnBrk="0" hangingPunct="1">
              <a:lnSpc>
                <a:spcPct val="90000"/>
              </a:lnSpc>
              <a:spcBef>
                <a:spcPct val="30000"/>
              </a:spcBef>
              <a:spcAft>
                <a:spcPct val="0"/>
              </a:spcAft>
              <a:buClrTx/>
              <a:buSzTx/>
              <a:buFontTx/>
              <a:buNone/>
              <a:tabLst/>
              <a:defRPr/>
            </a:pPr>
            <a:endParaRPr lang="en-US" sz="1200" dirty="0" smtClean="0">
              <a:latin typeface="Trebuchet MS" pitchFamily="34" charset="0"/>
              <a:ea typeface="Trebuchet MS" pitchFamily="34" charset="0"/>
              <a:cs typeface="Trebuchet MS" pitchFamily="34" charset="0"/>
            </a:endParaRPr>
          </a:p>
          <a:p>
            <a:pPr eaLnBrk="1" hangingPunct="1">
              <a:lnSpc>
                <a:spcPct val="90000"/>
              </a:lnSpc>
            </a:pPr>
            <a:endParaRPr lang="en-US" dirty="0" smtClean="0">
              <a:latin typeface="Calibri"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ln/>
        </p:spPr>
        <p:txBody>
          <a:bodyPr/>
          <a:lstStyle/>
          <a:p>
            <a:pPr>
              <a:defRPr/>
            </a:pPr>
            <a:r>
              <a:rPr lang="en-US" dirty="0" smtClean="0">
                <a:latin typeface="+mn-lt"/>
              </a:rPr>
              <a:t>Narración: </a:t>
            </a:r>
          </a:p>
          <a:p>
            <a:pPr>
              <a:defRPr/>
            </a:pPr>
            <a:r>
              <a:rPr lang="en-US" dirty="0" smtClean="0">
                <a:latin typeface="+mn-lt"/>
              </a:rPr>
              <a:t>En esta unidad, usted aprendió sobre:</a:t>
            </a:r>
          </a:p>
          <a:p>
            <a:pPr marL="225425" indent="-225425">
              <a:spcBef>
                <a:spcPts val="600"/>
              </a:spcBef>
              <a:buSzPct val="100000"/>
              <a:buFont typeface="Arial" pitchFamily="34" charset="0"/>
              <a:buChar char="•"/>
              <a:defRPr/>
            </a:pPr>
            <a:r>
              <a:rPr lang="en-US" dirty="0" smtClean="0">
                <a:latin typeface="+mn-lt"/>
              </a:rPr>
              <a:t>Rutas de exposición</a:t>
            </a:r>
          </a:p>
          <a:p>
            <a:pPr marL="225425" indent="-225425">
              <a:spcBef>
                <a:spcPts val="600"/>
              </a:spcBef>
              <a:buSzPct val="100000"/>
              <a:buFont typeface="Arial" pitchFamily="34" charset="0"/>
              <a:buChar char="•"/>
              <a:defRPr/>
            </a:pPr>
            <a:r>
              <a:rPr lang="en-US" dirty="0" smtClean="0">
                <a:latin typeface="+mn-lt"/>
              </a:rPr>
              <a:t>Efectos de la exposición química</a:t>
            </a:r>
          </a:p>
          <a:p>
            <a:pPr marL="225425" indent="-225425">
              <a:spcBef>
                <a:spcPts val="600"/>
              </a:spcBef>
              <a:buSzPct val="100000"/>
              <a:buFont typeface="Arial" pitchFamily="34" charset="0"/>
              <a:buChar char="•"/>
              <a:defRPr/>
            </a:pPr>
            <a:r>
              <a:rPr lang="en-US" dirty="0" smtClean="0">
                <a:latin typeface="+mn-lt"/>
              </a:rPr>
              <a:t>Límites de exposición</a:t>
            </a:r>
            <a:endParaRPr lang="en-US" strike="sngStrike" dirty="0" smtClean="0">
              <a:latin typeface="+mn-lt"/>
            </a:endParaRPr>
          </a:p>
          <a:p>
            <a:pPr marL="225425" indent="-225425">
              <a:spcBef>
                <a:spcPts val="600"/>
              </a:spcBef>
              <a:buSzPct val="100000"/>
              <a:buFont typeface="Arial" pitchFamily="34" charset="0"/>
              <a:buChar char="•"/>
              <a:defRPr/>
            </a:pPr>
            <a:r>
              <a:rPr lang="en-US" dirty="0" smtClean="0">
                <a:latin typeface="+mn-lt"/>
              </a:rPr>
              <a:t>Y algunos factores</a:t>
            </a:r>
            <a:r>
              <a:rPr lang="en-US" baseline="0" dirty="0" smtClean="0">
                <a:latin typeface="+mn-lt"/>
              </a:rPr>
              <a:t> </a:t>
            </a:r>
            <a:r>
              <a:rPr lang="en-US" dirty="0" smtClean="0">
                <a:latin typeface="+mn-lt"/>
              </a:rPr>
              <a:t>de riesgo para la exposición química</a:t>
            </a:r>
          </a:p>
        </p:txBody>
      </p:sp>
      <p:sp>
        <p:nvSpPr>
          <p:cNvPr id="66564" name="Slide Number Placeholder 3"/>
          <p:cNvSpPr>
            <a:spLocks noGrp="1"/>
          </p:cNvSpPr>
          <p:nvPr>
            <p:ph type="sldNum" sz="quarter" idx="5"/>
          </p:nvPr>
        </p:nvSpPr>
        <p:spPr>
          <a:noFill/>
        </p:spPr>
        <p:txBody>
          <a:bodyPr/>
          <a:lstStyle/>
          <a:p>
            <a:pPr defTabSz="984250"/>
            <a:fld id="{26223026-0544-4400-AC8D-F6A38DEA332F}" type="slidenum">
              <a:rPr lang="de-DE" smtClean="0">
                <a:cs typeface="Arial" pitchFamily="34" charset="0"/>
              </a:rPr>
              <a:pPr defTabSz="984250"/>
              <a:t>18</a:t>
            </a:fld>
            <a:endParaRPr lang="de-DE" smtClean="0">
              <a:cs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ln/>
        </p:spPr>
        <p:txBody>
          <a:bodyPr/>
          <a:lstStyle/>
          <a:p>
            <a:pPr>
              <a:defRPr/>
            </a:pPr>
            <a:r>
              <a:rPr lang="en-US" dirty="0" smtClean="0">
                <a:latin typeface="+mn-lt"/>
              </a:rPr>
              <a:t>Narración: </a:t>
            </a:r>
          </a:p>
          <a:p>
            <a:pPr>
              <a:buFont typeface="Wingdings" pitchFamily="2" charset="2"/>
              <a:buNone/>
              <a:defRPr/>
            </a:pPr>
            <a:r>
              <a:rPr lang="en-US" dirty="0" smtClean="0">
                <a:latin typeface="+mn-lt"/>
              </a:rPr>
              <a:t>Ahora es tiempo de poner sus conocimientos en acción.</a:t>
            </a:r>
          </a:p>
          <a:p>
            <a:pPr>
              <a:defRPr/>
            </a:pPr>
            <a:endParaRPr lang="en-US" dirty="0" smtClean="0">
              <a:latin typeface="+mn-lt"/>
            </a:endParaRPr>
          </a:p>
        </p:txBody>
      </p:sp>
      <p:sp>
        <p:nvSpPr>
          <p:cNvPr id="67588" name="Slide Number Placeholder 3"/>
          <p:cNvSpPr>
            <a:spLocks noGrp="1"/>
          </p:cNvSpPr>
          <p:nvPr>
            <p:ph type="sldNum" sz="quarter" idx="5"/>
          </p:nvPr>
        </p:nvSpPr>
        <p:spPr>
          <a:noFill/>
        </p:spPr>
        <p:txBody>
          <a:bodyPr/>
          <a:lstStyle/>
          <a:p>
            <a:pPr defTabSz="984250"/>
            <a:fld id="{556D24EE-8F04-44D1-85B0-5B102498FA69}" type="slidenum">
              <a:rPr lang="de-DE" smtClean="0">
                <a:cs typeface="Arial" pitchFamily="34" charset="0"/>
              </a:rPr>
              <a:pPr defTabSz="984250"/>
              <a:t>19</a:t>
            </a:fld>
            <a:endParaRPr lang="de-DE" smtClean="0">
              <a:cs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ts val="606"/>
              </a:spcBef>
            </a:pPr>
            <a:r>
              <a:rPr lang="en-US" sz="1200" dirty="0" smtClean="0">
                <a:latin typeface="+mn-lt"/>
              </a:rPr>
              <a:t>_____ es una forma posible en que un trabajador puede quedar expuesto a un químico.</a:t>
            </a:r>
          </a:p>
          <a:p>
            <a:pPr>
              <a:spcBef>
                <a:spcPts val="606"/>
              </a:spcBef>
            </a:pPr>
            <a:endParaRPr lang="en-US" sz="1200" dirty="0" smtClean="0">
              <a:latin typeface="+mn-lt"/>
            </a:endParaRPr>
          </a:p>
          <a:p>
            <a:pPr marL="230749" indent="-230749">
              <a:spcBef>
                <a:spcPts val="606"/>
              </a:spcBef>
              <a:buAutoNum type="alphaUcPeriod"/>
            </a:pPr>
            <a:r>
              <a:rPr lang="en-US" sz="1200" dirty="0" smtClean="0">
                <a:latin typeface="+mn-lt"/>
              </a:rPr>
              <a:t>Inhalación,</a:t>
            </a:r>
            <a:r>
              <a:rPr lang="en-US" sz="1200" baseline="0" dirty="0" smtClean="0">
                <a:latin typeface="+mn-lt"/>
              </a:rPr>
              <a:t> o </a:t>
            </a:r>
            <a:r>
              <a:rPr lang="en-US" sz="1200" dirty="0" smtClean="0">
                <a:latin typeface="+mn-lt"/>
              </a:rPr>
              <a:t>respirar vapores químicos</a:t>
            </a:r>
          </a:p>
          <a:p>
            <a:pPr marL="230749" indent="-230749">
              <a:spcBef>
                <a:spcPts val="606"/>
              </a:spcBef>
              <a:buAutoNum type="alphaUcPeriod"/>
            </a:pPr>
            <a:r>
              <a:rPr lang="en-US" sz="1200" dirty="0" smtClean="0">
                <a:latin typeface="+mn-lt"/>
                <a:cs typeface="Arial" charset="0"/>
              </a:rPr>
              <a:t>Contacto con la piel o los ojos</a:t>
            </a:r>
          </a:p>
          <a:p>
            <a:pPr marL="230749" indent="-230749">
              <a:spcBef>
                <a:spcPts val="606"/>
              </a:spcBef>
              <a:buAutoNum type="alphaUcPeriod"/>
            </a:pPr>
            <a:r>
              <a:rPr lang="en-US" sz="1200" dirty="0" smtClean="0">
                <a:latin typeface="+mn-lt"/>
                <a:cs typeface="Arial" charset="0"/>
              </a:rPr>
              <a:t>Ingestión</a:t>
            </a:r>
          </a:p>
          <a:p>
            <a:pPr marL="230749" indent="-230749">
              <a:spcBef>
                <a:spcPts val="606"/>
              </a:spcBef>
              <a:buAutoNum type="alphaUcPeriod"/>
            </a:pPr>
            <a:r>
              <a:rPr lang="en-US" sz="1200" dirty="0" err="1" smtClean="0">
                <a:latin typeface="+mn-lt"/>
                <a:cs typeface="Arial" charset="0"/>
              </a:rPr>
              <a:t>Todas</a:t>
            </a:r>
            <a:r>
              <a:rPr lang="en-US" sz="1200" dirty="0" smtClean="0">
                <a:latin typeface="+mn-lt"/>
                <a:cs typeface="Arial" charset="0"/>
              </a:rPr>
              <a:t> los anteriores</a:t>
            </a:r>
          </a:p>
        </p:txBody>
      </p:sp>
      <p:sp>
        <p:nvSpPr>
          <p:cNvPr id="931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9DE3B85-29B6-4C03-A108-FC1D2E823BEB}" type="slidenum">
              <a:rPr lang="de-DE" smtClean="0">
                <a:latin typeface="Arial" charset="0"/>
                <a:cs typeface="Arial" charset="0"/>
              </a:rPr>
              <a:pPr/>
              <a:t>20</a:t>
            </a:fld>
            <a:endParaRPr lang="de-DE" smtClean="0">
              <a:latin typeface="Arial" charset="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ln/>
        </p:spPr>
        <p:txBody>
          <a:bodyPr/>
          <a:lstStyle/>
          <a:p>
            <a:pPr>
              <a:defRPr/>
            </a:pPr>
            <a:r>
              <a:rPr lang="en-US" dirty="0" smtClean="0">
                <a:latin typeface="+mn-lt"/>
              </a:rPr>
              <a:t>Narración: </a:t>
            </a:r>
          </a:p>
          <a:p>
            <a:pPr>
              <a:defRPr/>
            </a:pPr>
            <a:r>
              <a:rPr lang="en-US" dirty="0" smtClean="0">
                <a:latin typeface="+mn-lt"/>
              </a:rPr>
              <a:t>En esta unidad, usted aprenderá acerca de:</a:t>
            </a:r>
          </a:p>
          <a:p>
            <a:pPr marL="225425" indent="-225425">
              <a:spcBef>
                <a:spcPts val="600"/>
              </a:spcBef>
              <a:buSzPct val="100000"/>
              <a:buFont typeface="Arial" pitchFamily="34" charset="0"/>
              <a:buChar char="•"/>
              <a:defRPr/>
            </a:pPr>
            <a:r>
              <a:rPr lang="en-US" dirty="0" smtClean="0">
                <a:latin typeface="+mn-lt"/>
              </a:rPr>
              <a:t>Rutas de exposición</a:t>
            </a:r>
          </a:p>
          <a:p>
            <a:pPr marL="225425" indent="-225425">
              <a:spcBef>
                <a:spcPts val="600"/>
              </a:spcBef>
              <a:buSzPct val="100000"/>
              <a:buFont typeface="Arial" pitchFamily="34" charset="0"/>
              <a:buChar char="•"/>
              <a:defRPr/>
            </a:pPr>
            <a:r>
              <a:rPr lang="en-US" dirty="0" smtClean="0">
                <a:latin typeface="+mn-lt"/>
              </a:rPr>
              <a:t>Efectos de la exposición química</a:t>
            </a:r>
          </a:p>
          <a:p>
            <a:pPr marL="225425" indent="-225425">
              <a:spcBef>
                <a:spcPts val="600"/>
              </a:spcBef>
              <a:buSzPct val="100000"/>
              <a:buFont typeface="Arial" pitchFamily="34" charset="0"/>
              <a:buChar char="•"/>
              <a:defRPr/>
            </a:pPr>
            <a:r>
              <a:rPr lang="en-US" dirty="0" smtClean="0">
                <a:latin typeface="+mn-lt"/>
              </a:rPr>
              <a:t>Límites de exposición</a:t>
            </a:r>
            <a:endParaRPr lang="en-US" strike="sngStrike" dirty="0" smtClean="0">
              <a:latin typeface="+mn-lt"/>
            </a:endParaRPr>
          </a:p>
          <a:p>
            <a:pPr marL="225425" indent="-225425">
              <a:spcBef>
                <a:spcPts val="600"/>
              </a:spcBef>
              <a:buSzPct val="100000"/>
              <a:buFont typeface="Arial" pitchFamily="34" charset="0"/>
              <a:buChar char="•"/>
              <a:defRPr/>
            </a:pPr>
            <a:r>
              <a:rPr lang="en-US" dirty="0" smtClean="0">
                <a:latin typeface="+mn-lt"/>
              </a:rPr>
              <a:t>Y algunos factores de riesgo para la exposición química</a:t>
            </a:r>
          </a:p>
        </p:txBody>
      </p:sp>
      <p:sp>
        <p:nvSpPr>
          <p:cNvPr id="48132" name="Slide Number Placeholder 3"/>
          <p:cNvSpPr>
            <a:spLocks noGrp="1"/>
          </p:cNvSpPr>
          <p:nvPr>
            <p:ph type="sldNum" sz="quarter" idx="5"/>
          </p:nvPr>
        </p:nvSpPr>
        <p:spPr>
          <a:noFill/>
        </p:spPr>
        <p:txBody>
          <a:bodyPr/>
          <a:lstStyle/>
          <a:p>
            <a:pPr defTabSz="984250"/>
            <a:fld id="{D0DB23AB-1B30-4673-9D44-0B0CB4ABFF6D}" type="slidenum">
              <a:rPr lang="de-DE" smtClean="0">
                <a:cs typeface="Arial" pitchFamily="34" charset="0"/>
              </a:rPr>
              <a:pPr defTabSz="984250"/>
              <a:t>3</a:t>
            </a:fld>
            <a:endParaRPr lang="de-DE" smtClean="0">
              <a:cs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p:spPr>
      </p:sp>
      <p:sp>
        <p:nvSpPr>
          <p:cNvPr id="94211" name="Notes Placeholder 2"/>
          <p:cNvSpPr>
            <a:spLocks noGrp="1"/>
          </p:cNvSpPr>
          <p:nvPr>
            <p:ph type="body" idx="1"/>
          </p:nvPr>
        </p:nvSpPr>
        <p:spPr bwMode="auto">
          <a:noFill/>
        </p:spPr>
        <p:txBody>
          <a:bodyPr wrap="square" numCol="1" anchor="t" anchorCtr="0" compatLnSpc="1">
            <a:prstTxWarp prst="textNoShape">
              <a:avLst/>
            </a:prstTxWarp>
          </a:bodyPr>
          <a:lstStyle/>
          <a:p>
            <a:pPr marL="583282" indent="-495149"/>
            <a:r>
              <a:rPr lang="en-US" sz="1200" dirty="0" smtClean="0">
                <a:latin typeface="+mn-lt"/>
                <a:cs typeface="Arial" charset="0"/>
              </a:rPr>
              <a:t>La respuesta correcta es D.  </a:t>
            </a:r>
            <a:r>
              <a:rPr lang="en-US" sz="1200" u="sng" dirty="0" smtClean="0">
                <a:latin typeface="+mn-lt"/>
                <a:cs typeface="Arial" charset="0"/>
              </a:rPr>
              <a:t>Todas las anteriores </a:t>
            </a:r>
            <a:r>
              <a:rPr lang="en-US" sz="1200" dirty="0" smtClean="0">
                <a:latin typeface="+mn-lt"/>
                <a:cs typeface="Arial" charset="0"/>
              </a:rPr>
              <a:t>son formas posibles en que un trabajador puede quedar expuesto a un químico.</a:t>
            </a:r>
          </a:p>
        </p:txBody>
      </p:sp>
      <p:sp>
        <p:nvSpPr>
          <p:cNvPr id="942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E946640-3677-4FFB-866E-131A124E9433}" type="slidenum">
              <a:rPr lang="de-DE" smtClean="0">
                <a:latin typeface="Arial" charset="0"/>
                <a:cs typeface="Arial" charset="0"/>
              </a:rPr>
              <a:pPr/>
              <a:t>21</a:t>
            </a:fld>
            <a:endParaRPr lang="de-DE" smtClean="0">
              <a:latin typeface="Arial" charset="0"/>
              <a:cs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a:ln/>
        </p:spPr>
        <p:txBody>
          <a:bodyPr/>
          <a:lstStyle/>
          <a:p>
            <a:pPr fontAlgn="auto">
              <a:defRPr/>
            </a:pPr>
            <a:r>
              <a:rPr lang="en-US" sz="1200" dirty="0" smtClean="0">
                <a:latin typeface="+mn-lt"/>
              </a:rPr>
              <a:t>Los límites de exposición ocupacional son </a:t>
            </a:r>
            <a:r>
              <a:rPr lang="en-US" sz="1200" dirty="0" smtClean="0">
                <a:solidFill>
                  <a:srgbClr val="18317B"/>
                </a:solidFill>
                <a:latin typeface="+mn-lt"/>
              </a:rPr>
              <a:t>__________ establecidos por reguladores gubernamentales y organizaciones expertas para proteger a los trabajadores saludables de los efectos debidos a la exposición a químicos. </a:t>
            </a:r>
          </a:p>
          <a:p>
            <a:pPr fontAlgn="auto">
              <a:defRPr/>
            </a:pPr>
            <a:endParaRPr lang="en-US" sz="1200" dirty="0" smtClean="0">
              <a:solidFill>
                <a:srgbClr val="18317B"/>
              </a:solidFill>
              <a:latin typeface="+mn-lt"/>
            </a:endParaRPr>
          </a:p>
          <a:p>
            <a:pPr marL="230749" indent="-230749" fontAlgn="auto">
              <a:buFont typeface="Wingdings" pitchFamily="2" charset="2"/>
              <a:buAutoNum type="alphaUcPeriod"/>
              <a:defRPr/>
            </a:pPr>
            <a:r>
              <a:rPr lang="en-US" sz="1200" dirty="0" smtClean="0">
                <a:latin typeface="+mn-lt"/>
              </a:rPr>
              <a:t>niveles de olor aceptables</a:t>
            </a:r>
          </a:p>
          <a:p>
            <a:pPr marL="230749" indent="-230749" fontAlgn="auto">
              <a:buFont typeface="Wingdings" pitchFamily="2" charset="2"/>
              <a:buAutoNum type="alphaUcPeriod"/>
              <a:defRPr/>
            </a:pPr>
            <a:r>
              <a:rPr lang="en-US" sz="1200" dirty="0" smtClean="0">
                <a:latin typeface="+mn-lt"/>
              </a:rPr>
              <a:t>niveles de concentración </a:t>
            </a:r>
            <a:r>
              <a:rPr lang="en-US" sz="1200" baseline="0" dirty="0" smtClean="0">
                <a:latin typeface="+mn-lt"/>
              </a:rPr>
              <a:t>aérea</a:t>
            </a:r>
            <a:endParaRPr lang="en-US" sz="1200" dirty="0" smtClean="0">
              <a:latin typeface="+mn-lt"/>
            </a:endParaRPr>
          </a:p>
          <a:p>
            <a:pPr marL="230749" indent="-230749" fontAlgn="auto">
              <a:buFont typeface="Wingdings" pitchFamily="2" charset="2"/>
              <a:buAutoNum type="alphaUcPeriod"/>
              <a:defRPr/>
            </a:pPr>
            <a:r>
              <a:rPr lang="en-US" sz="1200" dirty="0" smtClean="0">
                <a:latin typeface="+mn-lt"/>
              </a:rPr>
              <a:t>frecuencia y duración de los descansos de los empleados</a:t>
            </a:r>
          </a:p>
          <a:p>
            <a:pPr marL="230749" indent="-230749" fontAlgn="auto">
              <a:buFont typeface="Wingdings" pitchFamily="2" charset="2"/>
              <a:buAutoNum type="alphaUcPeriod"/>
              <a:defRPr/>
            </a:pPr>
            <a:r>
              <a:rPr lang="en-US" sz="1200" dirty="0" smtClean="0">
                <a:latin typeface="+mn-lt"/>
              </a:rPr>
              <a:t>todos los anteriores</a:t>
            </a:r>
          </a:p>
          <a:p>
            <a:pPr>
              <a:spcBef>
                <a:spcPts val="600"/>
              </a:spcBef>
              <a:defRPr/>
            </a:pPr>
            <a:endParaRPr lang="en-US" dirty="0">
              <a:cs typeface="Arial" pitchFamily="34" charset="0"/>
            </a:endParaRPr>
          </a:p>
        </p:txBody>
      </p:sp>
      <p:sp>
        <p:nvSpPr>
          <p:cNvPr id="972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62260F4-2C7E-4AD1-84B5-2B223CED8967}" type="slidenum">
              <a:rPr lang="de-DE" smtClean="0">
                <a:latin typeface="Arial" charset="0"/>
                <a:cs typeface="Arial" charset="0"/>
              </a:rPr>
              <a:pPr/>
              <a:t>22</a:t>
            </a:fld>
            <a:endParaRPr lang="de-DE" smtClean="0">
              <a:latin typeface="Arial" charset="0"/>
              <a:cs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a:ln/>
        </p:spPr>
        <p:txBody>
          <a:bodyPr/>
          <a:lstStyle/>
          <a:p>
            <a:pPr fontAlgn="auto">
              <a:defRPr/>
            </a:pPr>
            <a:r>
              <a:rPr lang="en-US" sz="1200" dirty="0" smtClean="0">
                <a:latin typeface="+mn-lt"/>
              </a:rPr>
              <a:t>La respuesta correcta es B. Los límites de exposición ocupacional son </a:t>
            </a:r>
            <a:r>
              <a:rPr lang="en-US" sz="1200" u="sng" dirty="0" smtClean="0">
                <a:solidFill>
                  <a:srgbClr val="18317B"/>
                </a:solidFill>
                <a:latin typeface="+mn-lt"/>
              </a:rPr>
              <a:t>niveles de </a:t>
            </a:r>
            <a:r>
              <a:rPr lang="en-US" sz="1200" u="sng" baseline="0" dirty="0" smtClean="0">
                <a:solidFill>
                  <a:srgbClr val="18317B"/>
                </a:solidFill>
                <a:latin typeface="+mn-lt"/>
              </a:rPr>
              <a:t>concentración aérea</a:t>
            </a:r>
            <a:r>
              <a:rPr lang="en-US" sz="1200" dirty="0" smtClean="0">
                <a:solidFill>
                  <a:srgbClr val="18317B"/>
                </a:solidFill>
                <a:latin typeface="+mn-lt"/>
              </a:rPr>
              <a:t> establecidos por reguladores gubernamentales y organizaciones expertas para proteger a los trabajadores saludables de los efectos causados por la exposición a químicos. </a:t>
            </a:r>
          </a:p>
          <a:p>
            <a:pPr>
              <a:spcBef>
                <a:spcPts val="600"/>
              </a:spcBef>
              <a:defRPr/>
            </a:pPr>
            <a:endParaRPr lang="en-US" dirty="0">
              <a:cs typeface="Arial" pitchFamily="34" charset="0"/>
            </a:endParaRPr>
          </a:p>
        </p:txBody>
      </p:sp>
      <p:sp>
        <p:nvSpPr>
          <p:cNvPr id="972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62260F4-2C7E-4AD1-84B5-2B223CED8967}" type="slidenum">
              <a:rPr lang="de-DE" smtClean="0">
                <a:latin typeface="Arial" charset="0"/>
                <a:cs typeface="Arial" charset="0"/>
              </a:rPr>
              <a:pPr/>
              <a:t>23</a:t>
            </a:fld>
            <a:endParaRPr lang="de-DE" smtClean="0">
              <a:latin typeface="Arial" charset="0"/>
              <a:cs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a:ln/>
        </p:spPr>
        <p:txBody>
          <a:bodyPr/>
          <a:lstStyle/>
          <a:p>
            <a:pPr fontAlgn="auto">
              <a:defRPr/>
            </a:pPr>
            <a:r>
              <a:rPr lang="en-US" dirty="0" smtClean="0">
                <a:latin typeface="+mn-lt"/>
              </a:rPr>
              <a:t>¿Cuál de las siguientes declaraciones es </a:t>
            </a:r>
            <a:r>
              <a:rPr lang="en-US" u="sng" dirty="0" smtClean="0">
                <a:latin typeface="+mn-lt"/>
              </a:rPr>
              <a:t>falsa</a:t>
            </a:r>
            <a:r>
              <a:rPr lang="en-US" dirty="0" smtClean="0">
                <a:latin typeface="+mn-lt"/>
              </a:rPr>
              <a:t> en relación a la exposición a químicos cuando se </a:t>
            </a:r>
            <a:r>
              <a:rPr lang="en-US" dirty="0" err="1" smtClean="0">
                <a:latin typeface="+mn-lt"/>
              </a:rPr>
              <a:t>aplica</a:t>
            </a:r>
            <a:r>
              <a:rPr lang="en-US" dirty="0" smtClean="0">
                <a:latin typeface="+mn-lt"/>
              </a:rPr>
              <a:t> </a:t>
            </a:r>
            <a:r>
              <a:rPr lang="en-US" dirty="0" err="1" smtClean="0">
                <a:latin typeface="+mn-lt"/>
              </a:rPr>
              <a:t>una</a:t>
            </a:r>
            <a:r>
              <a:rPr lang="en-US" dirty="0" smtClean="0">
                <a:latin typeface="+mn-lt"/>
              </a:rPr>
              <a:t> SPF de baja presión?</a:t>
            </a:r>
          </a:p>
          <a:p>
            <a:pPr fontAlgn="auto">
              <a:defRPr/>
            </a:pPr>
            <a:endParaRPr lang="en-US" dirty="0" smtClean="0">
              <a:latin typeface="+mn-lt"/>
            </a:endParaRPr>
          </a:p>
          <a:p>
            <a:pPr marL="230749" indent="-230749" fontAlgn="auto">
              <a:buFont typeface="Wingdings" pitchFamily="2" charset="2"/>
              <a:buAutoNum type="alphaUcPeriod"/>
              <a:defRPr/>
            </a:pPr>
            <a:r>
              <a:rPr lang="en-US" dirty="0" smtClean="0">
                <a:latin typeface="+mn-lt"/>
              </a:rPr>
              <a:t>Los efectos </a:t>
            </a:r>
            <a:r>
              <a:rPr lang="en-US" baseline="0" dirty="0" smtClean="0">
                <a:latin typeface="+mn-lt"/>
              </a:rPr>
              <a:t>crónicos son efectos de salud a largo plazo, a veces permanentes, debidos a la exposición repetida a ciertos químicos</a:t>
            </a:r>
            <a:r>
              <a:rPr lang="en-US" dirty="0" smtClean="0">
                <a:latin typeface="+mn-lt"/>
              </a:rPr>
              <a:t>.</a:t>
            </a:r>
          </a:p>
          <a:p>
            <a:pPr marL="230749" indent="-230749" fontAlgn="auto">
              <a:buFont typeface="Wingdings" pitchFamily="2" charset="2"/>
              <a:buAutoNum type="alphaUcPeriod"/>
              <a:defRPr/>
            </a:pPr>
            <a:r>
              <a:rPr lang="en-US" dirty="0" smtClean="0">
                <a:latin typeface="+mn-lt"/>
              </a:rPr>
              <a:t>Los kits de baja presión de dos componentes pueden liberar químicos al aire que</a:t>
            </a:r>
            <a:r>
              <a:rPr lang="en-US" baseline="0" dirty="0" smtClean="0">
                <a:latin typeface="+mn-lt"/>
              </a:rPr>
              <a:t> podrían</a:t>
            </a:r>
            <a:r>
              <a:rPr lang="en-US" dirty="0" smtClean="0">
                <a:latin typeface="+mn-lt"/>
              </a:rPr>
              <a:t> presentar un peligro de exposición por inhalación y/o de la piel. </a:t>
            </a:r>
          </a:p>
          <a:p>
            <a:pPr marL="230749" indent="-230749" fontAlgn="auto">
              <a:buFont typeface="Wingdings" pitchFamily="2" charset="2"/>
              <a:buAutoNum type="alphaUcPeriod"/>
              <a:defRPr/>
            </a:pPr>
            <a:r>
              <a:rPr lang="en-US" dirty="0" smtClean="0">
                <a:latin typeface="+mn-lt"/>
              </a:rPr>
              <a:t>No es necesario usar equipos de protección personal (EPP). </a:t>
            </a:r>
          </a:p>
          <a:p>
            <a:pPr marL="230749" indent="-230749" fontAlgn="auto">
              <a:buFont typeface="Wingdings" pitchFamily="2" charset="2"/>
              <a:buAutoNum type="alphaUcPeriod"/>
              <a:defRPr/>
            </a:pPr>
            <a:r>
              <a:rPr lang="en-US" dirty="0" smtClean="0">
                <a:latin typeface="+mn-lt"/>
              </a:rPr>
              <a:t>Un equipo de protección personal mal seleccionado o usado podría llevar a la exposición a químicos. </a:t>
            </a:r>
          </a:p>
          <a:p>
            <a:pPr>
              <a:spcBef>
                <a:spcPts val="600"/>
              </a:spcBef>
              <a:defRPr/>
            </a:pPr>
            <a:endParaRPr lang="en-US" dirty="0">
              <a:latin typeface="+mn-lt"/>
              <a:cs typeface="Arial" pitchFamily="34" charset="0"/>
            </a:endParaRPr>
          </a:p>
        </p:txBody>
      </p:sp>
      <p:sp>
        <p:nvSpPr>
          <p:cNvPr id="972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62260F4-2C7E-4AD1-84B5-2B223CED8967}" type="slidenum">
              <a:rPr lang="de-DE" smtClean="0">
                <a:latin typeface="Arial" charset="0"/>
                <a:cs typeface="Arial" charset="0"/>
              </a:rPr>
              <a:pPr/>
              <a:t>24</a:t>
            </a:fld>
            <a:endParaRPr lang="de-DE" smtClean="0">
              <a:latin typeface="Arial" charset="0"/>
              <a:cs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a:ln/>
        </p:spPr>
        <p:txBody>
          <a:bodyPr/>
          <a:lstStyle/>
          <a:p>
            <a:pPr>
              <a:spcBef>
                <a:spcPts val="600"/>
              </a:spcBef>
              <a:defRPr/>
            </a:pPr>
            <a:r>
              <a:rPr lang="en-US" sz="1200" dirty="0" smtClean="0">
                <a:latin typeface="+mn-lt"/>
                <a:cs typeface="Arial" pitchFamily="34" charset="0"/>
              </a:rPr>
              <a:t>La respuesta correcta es C. </a:t>
            </a:r>
            <a:r>
              <a:rPr lang="en-US" sz="1200" u="sng" dirty="0" smtClean="0">
                <a:latin typeface="+mn-lt"/>
                <a:cs typeface="Arial" pitchFamily="34" charset="0"/>
              </a:rPr>
              <a:t>Se requiere un equipo de protección personal adecuado </a:t>
            </a:r>
            <a:r>
              <a:rPr lang="en-US" sz="1200" dirty="0" smtClean="0">
                <a:latin typeface="+mn-lt"/>
                <a:cs typeface="Arial" pitchFamily="34" charset="0"/>
              </a:rPr>
              <a:t>cuando se </a:t>
            </a:r>
            <a:r>
              <a:rPr lang="en-US" sz="1200" dirty="0" err="1" smtClean="0">
                <a:latin typeface="+mn-lt"/>
                <a:cs typeface="Arial" pitchFamily="34" charset="0"/>
              </a:rPr>
              <a:t>usa</a:t>
            </a:r>
            <a:r>
              <a:rPr lang="en-US" sz="1200" dirty="0" smtClean="0">
                <a:latin typeface="+mn-lt"/>
                <a:cs typeface="Arial" pitchFamily="34" charset="0"/>
              </a:rPr>
              <a:t> SPF de baja presión de dos componentes. </a:t>
            </a:r>
            <a:endParaRPr lang="en-US" sz="1200" dirty="0">
              <a:latin typeface="+mn-lt"/>
              <a:cs typeface="Arial" pitchFamily="34" charset="0"/>
            </a:endParaRPr>
          </a:p>
        </p:txBody>
      </p:sp>
      <p:sp>
        <p:nvSpPr>
          <p:cNvPr id="972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62260F4-2C7E-4AD1-84B5-2B223CED8967}" type="slidenum">
              <a:rPr lang="de-DE" smtClean="0">
                <a:latin typeface="Arial" charset="0"/>
                <a:cs typeface="Arial" charset="0"/>
              </a:rPr>
              <a:pPr/>
              <a:t>25</a:t>
            </a:fld>
            <a:endParaRPr lang="de-DE" smtClean="0">
              <a:latin typeface="Arial" charset="0"/>
              <a:cs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ln/>
        </p:spPr>
        <p:txBody>
          <a:bodyPr/>
          <a:lstStyle/>
          <a:p>
            <a:pPr>
              <a:defRPr/>
            </a:pPr>
            <a:r>
              <a:rPr lang="en-US" dirty="0" smtClean="0">
                <a:latin typeface="+mn-lt"/>
              </a:rPr>
              <a:t>Narración: </a:t>
            </a:r>
          </a:p>
          <a:p>
            <a:pPr>
              <a:buFont typeface="Wingdings" pitchFamily="2" charset="2"/>
              <a:buNone/>
              <a:defRPr/>
            </a:pPr>
            <a:r>
              <a:rPr lang="en-US" dirty="0" smtClean="0">
                <a:latin typeface="+mn-lt"/>
              </a:rPr>
              <a:t>Usted ha completado la Unidad 3.</a:t>
            </a:r>
          </a:p>
        </p:txBody>
      </p:sp>
      <p:sp>
        <p:nvSpPr>
          <p:cNvPr id="76804" name="Slide Number Placeholder 3"/>
          <p:cNvSpPr>
            <a:spLocks noGrp="1"/>
          </p:cNvSpPr>
          <p:nvPr>
            <p:ph type="sldNum" sz="quarter" idx="5"/>
          </p:nvPr>
        </p:nvSpPr>
        <p:spPr>
          <a:noFill/>
        </p:spPr>
        <p:txBody>
          <a:bodyPr/>
          <a:lstStyle/>
          <a:p>
            <a:pPr defTabSz="984250"/>
            <a:fld id="{557A2756-5D30-4BCC-B4DA-E82EC1A49700}" type="slidenum">
              <a:rPr lang="de-DE" smtClean="0">
                <a:cs typeface="Arial" pitchFamily="34" charset="0"/>
              </a:rPr>
              <a:pPr defTabSz="984250"/>
              <a:t>26</a:t>
            </a:fld>
            <a:endParaRPr lang="de-DE" smtClean="0">
              <a:cs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smtClean="0">
                <a:latin typeface="Calibri" pitchFamily="34" charset="0"/>
              </a:rPr>
              <a:t>Narración:</a:t>
            </a:r>
          </a:p>
          <a:p>
            <a:pPr>
              <a:defRPr/>
            </a:pPr>
            <a:r>
              <a:rPr lang="en-US" dirty="0" smtClean="0">
                <a:latin typeface="Calibri" pitchFamily="34" charset="0"/>
              </a:rPr>
              <a:t>Ya ha aprendido que el espuma de </a:t>
            </a:r>
            <a:r>
              <a:rPr lang="en-US" dirty="0" err="1" smtClean="0">
                <a:latin typeface="Calibri" pitchFamily="34" charset="0"/>
              </a:rPr>
              <a:t>poliuretano</a:t>
            </a:r>
            <a:r>
              <a:rPr lang="en-US" dirty="0" smtClean="0">
                <a:latin typeface="Calibri" pitchFamily="34" charset="0"/>
              </a:rPr>
              <a:t> en spray, o SPF, se hace mezclando y rociando diferentes químicos.  Ahora hablaremos sobre las tres formas posibles de ser expuesto a un químico, incluyendo:</a:t>
            </a:r>
          </a:p>
          <a:p>
            <a:pPr>
              <a:defRPr/>
            </a:pPr>
            <a:endParaRPr lang="en-US" dirty="0" smtClean="0">
              <a:latin typeface="Calibri" pitchFamily="34" charset="0"/>
            </a:endParaRPr>
          </a:p>
          <a:p>
            <a:pPr marL="171450" indent="-171450">
              <a:buFont typeface="Arial" pitchFamily="34" charset="0"/>
              <a:buChar char="•"/>
              <a:defRPr/>
            </a:pPr>
            <a:r>
              <a:rPr lang="en-US" dirty="0" smtClean="0">
                <a:latin typeface="Calibri" pitchFamily="34" charset="0"/>
              </a:rPr>
              <a:t>Inhalación, o respirar vapores </a:t>
            </a:r>
            <a:r>
              <a:rPr lang="en-US" dirty="0" err="1" smtClean="0">
                <a:latin typeface="Calibri" pitchFamily="34" charset="0"/>
              </a:rPr>
              <a:t>químicos</a:t>
            </a:r>
            <a:endParaRPr lang="en-US" dirty="0" smtClean="0">
              <a:latin typeface="Calibri" pitchFamily="34" charset="0"/>
            </a:endParaRPr>
          </a:p>
          <a:p>
            <a:pPr marL="171450" indent="-171450">
              <a:buFont typeface="Arial" pitchFamily="34" charset="0"/>
              <a:buChar char="•"/>
              <a:defRPr/>
            </a:pPr>
            <a:r>
              <a:rPr lang="en-US" dirty="0" err="1" smtClean="0">
                <a:latin typeface="Calibri" pitchFamily="34" charset="0"/>
              </a:rPr>
              <a:t>Contacto</a:t>
            </a:r>
            <a:r>
              <a:rPr lang="en-US" dirty="0" smtClean="0">
                <a:latin typeface="Calibri" pitchFamily="34" charset="0"/>
              </a:rPr>
              <a:t> con la piel y los ojos</a:t>
            </a:r>
          </a:p>
          <a:p>
            <a:pPr marL="171450" indent="-171450">
              <a:buFont typeface="Arial" pitchFamily="34" charset="0"/>
              <a:buChar char="•"/>
              <a:defRPr/>
            </a:pPr>
            <a:r>
              <a:rPr lang="en-US" dirty="0" smtClean="0">
                <a:latin typeface="Calibri" pitchFamily="34" charset="0"/>
              </a:rPr>
              <a:t>Ingestión</a:t>
            </a:r>
          </a:p>
        </p:txBody>
      </p:sp>
      <p:sp>
        <p:nvSpPr>
          <p:cNvPr id="4" name="Slide Number Placeholder 3"/>
          <p:cNvSpPr>
            <a:spLocks noGrp="1"/>
          </p:cNvSpPr>
          <p:nvPr>
            <p:ph type="sldNum" sz="quarter" idx="5"/>
          </p:nvPr>
        </p:nvSpPr>
        <p:spPr/>
        <p:txBody>
          <a:bodyPr/>
          <a:lstStyle/>
          <a:p>
            <a:pPr>
              <a:defRPr/>
            </a:pPr>
            <a:fld id="{E2BFF87A-49B6-4370-823F-54C8230FDEA3}" type="slidenum">
              <a:rPr lang="de-DE" smtClean="0"/>
              <a:pPr>
                <a:defRPr/>
              </a:pPr>
              <a:t>4</a:t>
            </a:fld>
            <a:endParaRPr 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p:spPr>
        <p:txBody>
          <a:bodyPr/>
          <a:lstStyle/>
          <a:p>
            <a:pPr eaLnBrk="1" hangingPunct="1"/>
            <a:r>
              <a:rPr lang="en-US" dirty="0" smtClean="0">
                <a:latin typeface="Calibri" pitchFamily="34" charset="0"/>
              </a:rPr>
              <a:t>Narración:</a:t>
            </a:r>
          </a:p>
          <a:p>
            <a:pPr eaLnBrk="1" hangingPunct="1"/>
            <a:r>
              <a:rPr lang="en-US" dirty="0" smtClean="0">
                <a:latin typeface="Calibri" pitchFamily="34" charset="0"/>
              </a:rPr>
              <a:t>La primera es la inhalación, o respirar vapores químicos.</a:t>
            </a:r>
            <a:endParaRPr lang="en-US" dirty="0" smtClean="0">
              <a:solidFill>
                <a:srgbClr val="FF0000"/>
              </a:solidFill>
              <a:latin typeface="Calibri" pitchFamily="34" charset="0"/>
            </a:endParaRPr>
          </a:p>
        </p:txBody>
      </p:sp>
      <p:sp>
        <p:nvSpPr>
          <p:cNvPr id="50180" name="Slide Number Placeholder 3"/>
          <p:cNvSpPr>
            <a:spLocks noGrp="1"/>
          </p:cNvSpPr>
          <p:nvPr>
            <p:ph type="sldNum" sz="quarter" idx="5"/>
          </p:nvPr>
        </p:nvSpPr>
        <p:spPr>
          <a:noFill/>
        </p:spPr>
        <p:txBody>
          <a:bodyPr/>
          <a:lstStyle/>
          <a:p>
            <a:pPr defTabSz="984250"/>
            <a:fld id="{E6D6D1F7-3FBB-496E-BF38-32DE28255C90}" type="slidenum">
              <a:rPr lang="de-DE" smtClean="0">
                <a:cs typeface="Arial" pitchFamily="34" charset="0"/>
              </a:rPr>
              <a:pPr defTabSz="984250"/>
              <a:t>5</a:t>
            </a:fld>
            <a:endParaRPr lang="de-DE" smtClean="0">
              <a:cs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pPr eaLnBrk="1" hangingPunct="1"/>
            <a:r>
              <a:rPr lang="en-US" dirty="0" smtClean="0">
                <a:latin typeface="Calibri" pitchFamily="34" charset="0"/>
              </a:rPr>
              <a:t>Narración:</a:t>
            </a:r>
          </a:p>
          <a:p>
            <a:pPr eaLnBrk="1" hangingPunct="1"/>
            <a:r>
              <a:rPr lang="en-US" dirty="0" smtClean="0">
                <a:latin typeface="Calibri" pitchFamily="34" charset="0"/>
              </a:rPr>
              <a:t>La segunda forma de quedar expuesto a químicos es mediante el contacto con la piel o los ojos.</a:t>
            </a:r>
          </a:p>
        </p:txBody>
      </p:sp>
      <p:sp>
        <p:nvSpPr>
          <p:cNvPr id="51204" name="Slide Number Placeholder 3"/>
          <p:cNvSpPr>
            <a:spLocks noGrp="1"/>
          </p:cNvSpPr>
          <p:nvPr>
            <p:ph type="sldNum" sz="quarter" idx="5"/>
          </p:nvPr>
        </p:nvSpPr>
        <p:spPr>
          <a:noFill/>
        </p:spPr>
        <p:txBody>
          <a:bodyPr/>
          <a:lstStyle/>
          <a:p>
            <a:pPr defTabSz="984250"/>
            <a:fld id="{9488F11E-0C08-4586-9EDA-F26C2B7ACDBE}" type="slidenum">
              <a:rPr lang="de-DE" smtClean="0">
                <a:cs typeface="Arial" pitchFamily="34" charset="0"/>
              </a:rPr>
              <a:pPr defTabSz="984250"/>
              <a:t>6</a:t>
            </a:fld>
            <a:endParaRPr lang="de-DE" smtClean="0">
              <a:cs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pPr eaLnBrk="1" hangingPunct="1"/>
            <a:r>
              <a:rPr lang="en-US" dirty="0" smtClean="0">
                <a:latin typeface="Calibri" pitchFamily="34" charset="0"/>
              </a:rPr>
              <a:t>Narración:</a:t>
            </a:r>
          </a:p>
          <a:p>
            <a:pPr eaLnBrk="1" hangingPunct="1"/>
            <a:r>
              <a:rPr lang="en-US" dirty="0" smtClean="0">
                <a:latin typeface="+mn-lt"/>
              </a:rPr>
              <a:t>La tercera forma en que los químicos pueden ingresar a su cuerpo es por la ingestión</a:t>
            </a:r>
            <a:r>
              <a:rPr lang="en-US" baseline="0" dirty="0" smtClean="0">
                <a:latin typeface="+mn-lt"/>
              </a:rPr>
              <a:t> </a:t>
            </a:r>
            <a:r>
              <a:rPr lang="en-US" dirty="0" smtClean="0">
                <a:latin typeface="+mn-lt"/>
              </a:rPr>
              <a:t>incidental.</a:t>
            </a:r>
            <a:r>
              <a:rPr lang="en-US" baseline="0" dirty="0" smtClean="0">
                <a:latin typeface="+mn-lt"/>
              </a:rPr>
              <a:t> Esto puede ocurrir cuando está comiendo, bebiendo o si otro contacto entre mano-boca ocurre cerca de los químicos. Para evitar la ingestión, </a:t>
            </a:r>
            <a:r>
              <a:rPr lang="en-US" baseline="0" dirty="0" err="1" smtClean="0">
                <a:latin typeface="+mn-lt"/>
              </a:rPr>
              <a:t>quítese</a:t>
            </a:r>
            <a:r>
              <a:rPr lang="en-US" baseline="0" dirty="0" smtClean="0">
                <a:latin typeface="+mn-lt"/>
              </a:rPr>
              <a:t> los guantes después de trabajar con químicos.</a:t>
            </a:r>
            <a:endParaRPr lang="en-US" dirty="0" smtClean="0">
              <a:latin typeface="+mn-lt"/>
            </a:endParaRPr>
          </a:p>
        </p:txBody>
      </p:sp>
      <p:sp>
        <p:nvSpPr>
          <p:cNvPr id="52228" name="Slide Number Placeholder 3"/>
          <p:cNvSpPr>
            <a:spLocks noGrp="1"/>
          </p:cNvSpPr>
          <p:nvPr>
            <p:ph type="sldNum" sz="quarter" idx="5"/>
          </p:nvPr>
        </p:nvSpPr>
        <p:spPr>
          <a:noFill/>
        </p:spPr>
        <p:txBody>
          <a:bodyPr/>
          <a:lstStyle/>
          <a:p>
            <a:pPr defTabSz="984250"/>
            <a:fld id="{0B7D6D03-289F-45BA-9880-846DD0A841BD}" type="slidenum">
              <a:rPr lang="de-DE" smtClean="0">
                <a:cs typeface="Arial" pitchFamily="34" charset="0"/>
              </a:rPr>
              <a:pPr defTabSz="984250"/>
              <a:t>7</a:t>
            </a:fld>
            <a:endParaRPr lang="de-DE" smtClean="0">
              <a:cs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pPr defTabSz="984250"/>
            <a:fld id="{FCF74298-6E78-491D-AC75-8F9FCD30F837}" type="slidenum">
              <a:rPr lang="de-DE" smtClean="0">
                <a:cs typeface="Arial" pitchFamily="34" charset="0"/>
              </a:rPr>
              <a:pPr defTabSz="984250"/>
              <a:t>8</a:t>
            </a:fld>
            <a:endParaRPr lang="de-DE" smtClean="0">
              <a:cs typeface="Arial" pitchFamily="34" charset="0"/>
            </a:endParaRPr>
          </a:p>
        </p:txBody>
      </p:sp>
      <p:sp>
        <p:nvSpPr>
          <p:cNvPr id="56323" name="Rectangle 2"/>
          <p:cNvSpPr>
            <a:spLocks noGrp="1" noRot="1" noChangeAspect="1" noChangeArrowheads="1" noTextEdit="1"/>
          </p:cNvSpPr>
          <p:nvPr>
            <p:ph type="sldImg"/>
          </p:nvPr>
        </p:nvSpPr>
        <p:spPr>
          <a:xfrm>
            <a:off x="1193800" y="703263"/>
            <a:ext cx="4630738" cy="3475037"/>
          </a:xfrm>
          <a:ln w="12700" cap="flat">
            <a:solidFill>
              <a:schemeClr val="tx1"/>
            </a:solidFill>
          </a:ln>
        </p:spPr>
      </p:sp>
      <p:sp>
        <p:nvSpPr>
          <p:cNvPr id="56324" name="Rectangle 3"/>
          <p:cNvSpPr>
            <a:spLocks noGrp="1" noChangeArrowheads="1"/>
          </p:cNvSpPr>
          <p:nvPr>
            <p:ph type="body" idx="1"/>
          </p:nvPr>
        </p:nvSpPr>
        <p:spPr>
          <a:xfrm>
            <a:off x="935038" y="4414838"/>
            <a:ext cx="5140325" cy="4184650"/>
          </a:xfrm>
          <a:ln/>
        </p:spPr>
        <p:txBody>
          <a:bodyPr lIns="92233" tIns="46117" rIns="92233" bIns="46117"/>
          <a:lstStyle/>
          <a:p>
            <a:pPr eaLnBrk="1" hangingPunct="1">
              <a:defRPr/>
            </a:pPr>
            <a:r>
              <a:rPr lang="en-US" dirty="0" smtClean="0">
                <a:latin typeface="Calibri" pitchFamily="34" charset="0"/>
              </a:rPr>
              <a:t>Narración:</a:t>
            </a:r>
          </a:p>
          <a:p>
            <a:pPr>
              <a:spcBef>
                <a:spcPct val="80000"/>
              </a:spcBef>
              <a:tabLst>
                <a:tab pos="574675" algn="l"/>
                <a:tab pos="952500" algn="l"/>
                <a:tab pos="1330325" algn="l"/>
                <a:tab pos="1709738" algn="l"/>
              </a:tabLst>
              <a:defRPr/>
            </a:pPr>
            <a:r>
              <a:rPr lang="en-US" kern="0" dirty="0" smtClean="0">
                <a:latin typeface="Calibri" pitchFamily="34" charset="0"/>
                <a:cs typeface="Calibri" pitchFamily="34" charset="0"/>
              </a:rPr>
              <a:t>Los efectos crónicos son efectos de salud a largo plazo, a veces permanentes, debidos a la exposición repetida a ciertos químicos.  A veces, pueden ocurrir efectos crónicos a concentraciones por debajo de aquellas a las </a:t>
            </a:r>
            <a:r>
              <a:rPr lang="en-US" kern="0" dirty="0" err="1" smtClean="0">
                <a:latin typeface="Calibri" pitchFamily="34" charset="0"/>
                <a:cs typeface="Calibri" pitchFamily="34" charset="0"/>
              </a:rPr>
              <a:t>que</a:t>
            </a:r>
            <a:r>
              <a:rPr lang="en-US" kern="0" dirty="0" smtClean="0">
                <a:latin typeface="Calibri" pitchFamily="34" charset="0"/>
                <a:cs typeface="Calibri" pitchFamily="34" charset="0"/>
              </a:rPr>
              <a:t> se </a:t>
            </a:r>
            <a:r>
              <a:rPr lang="en-US" kern="0" dirty="0" err="1" smtClean="0">
                <a:latin typeface="Calibri" pitchFamily="34" charset="0"/>
                <a:cs typeface="Calibri" pitchFamily="34" charset="0"/>
              </a:rPr>
              <a:t>experimentan</a:t>
            </a:r>
            <a:r>
              <a:rPr lang="en-US" kern="0" dirty="0" smtClean="0">
                <a:latin typeface="Calibri" pitchFamily="34" charset="0"/>
                <a:cs typeface="Calibri" pitchFamily="34" charset="0"/>
              </a:rPr>
              <a:t> </a:t>
            </a:r>
            <a:r>
              <a:rPr lang="en-US" kern="0" dirty="0" err="1" smtClean="0">
                <a:latin typeface="Calibri" pitchFamily="34" charset="0"/>
                <a:cs typeface="Calibri" pitchFamily="34" charset="0"/>
              </a:rPr>
              <a:t>efectos</a:t>
            </a:r>
            <a:r>
              <a:rPr lang="en-US" kern="0" dirty="0" smtClean="0">
                <a:latin typeface="Calibri" pitchFamily="34" charset="0"/>
                <a:cs typeface="Calibri" pitchFamily="34" charset="0"/>
              </a:rPr>
              <a:t> agudos, o de </a:t>
            </a:r>
            <a:r>
              <a:rPr lang="en-US" kern="0" dirty="0" err="1" smtClean="0">
                <a:latin typeface="Calibri" pitchFamily="34" charset="0"/>
                <a:cs typeface="Calibri" pitchFamily="34" charset="0"/>
              </a:rPr>
              <a:t>corto</a:t>
            </a:r>
            <a:r>
              <a:rPr lang="en-US" kern="0" dirty="0" smtClean="0">
                <a:latin typeface="Calibri" pitchFamily="34" charset="0"/>
                <a:cs typeface="Calibri" pitchFamily="34" charset="0"/>
              </a:rPr>
              <a:t> </a:t>
            </a:r>
            <a:r>
              <a:rPr lang="en-US" kern="0" dirty="0" err="1" smtClean="0">
                <a:latin typeface="Calibri" pitchFamily="34" charset="0"/>
                <a:cs typeface="Calibri" pitchFamily="34" charset="0"/>
              </a:rPr>
              <a:t>plazo</a:t>
            </a:r>
            <a:r>
              <a:rPr lang="en-US" kern="0" dirty="0" smtClean="0">
                <a:latin typeface="Calibri" pitchFamily="34" charset="0"/>
                <a:cs typeface="Calibri" pitchFamily="34" charset="0"/>
              </a:rPr>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pPr defTabSz="984250"/>
            <a:fld id="{3E1B7592-75E0-43D8-A978-E8C940C52999}" type="slidenum">
              <a:rPr lang="de-DE" smtClean="0">
                <a:cs typeface="Arial" pitchFamily="34" charset="0"/>
              </a:rPr>
              <a:pPr defTabSz="984250"/>
              <a:t>9</a:t>
            </a:fld>
            <a:endParaRPr lang="de-DE" smtClean="0">
              <a:cs typeface="Arial" pitchFamily="34" charset="0"/>
            </a:endParaRPr>
          </a:p>
        </p:txBody>
      </p:sp>
      <p:sp>
        <p:nvSpPr>
          <p:cNvPr id="57347" name="Rectangle 2"/>
          <p:cNvSpPr>
            <a:spLocks noGrp="1" noRot="1" noChangeAspect="1" noChangeArrowheads="1" noTextEdit="1"/>
          </p:cNvSpPr>
          <p:nvPr>
            <p:ph type="sldImg"/>
          </p:nvPr>
        </p:nvSpPr>
        <p:spPr>
          <a:xfrm>
            <a:off x="1193800" y="703263"/>
            <a:ext cx="4630738" cy="3475037"/>
          </a:xfrm>
          <a:ln w="12700" cap="flat">
            <a:solidFill>
              <a:schemeClr val="tx1"/>
            </a:solidFill>
          </a:ln>
        </p:spPr>
      </p:sp>
      <p:sp>
        <p:nvSpPr>
          <p:cNvPr id="57348" name="Rectangle 3"/>
          <p:cNvSpPr>
            <a:spLocks noGrp="1" noChangeArrowheads="1"/>
          </p:cNvSpPr>
          <p:nvPr>
            <p:ph type="body" idx="1"/>
          </p:nvPr>
        </p:nvSpPr>
        <p:spPr>
          <a:xfrm>
            <a:off x="935038" y="4414838"/>
            <a:ext cx="5140325" cy="4184650"/>
          </a:xfrm>
          <a:noFill/>
          <a:ln/>
        </p:spPr>
        <p:txBody>
          <a:bodyPr lIns="92233" tIns="46117" rIns="92233" bIns="46117"/>
          <a:lstStyle/>
          <a:p>
            <a:pPr eaLnBrk="1" hangingPunct="1"/>
            <a:r>
              <a:rPr lang="en-US" dirty="0" smtClean="0">
                <a:latin typeface="Calibri" pitchFamily="34" charset="0"/>
              </a:rPr>
              <a:t>Narración:</a:t>
            </a:r>
          </a:p>
          <a:p>
            <a:pPr eaLnBrk="1" hangingPunct="1"/>
            <a:r>
              <a:rPr lang="en-US" dirty="0" smtClean="0">
                <a:latin typeface="Calibri" pitchFamily="34" charset="0"/>
              </a:rPr>
              <a:t>Por ejemplo, un efecto de exposición crónica al alcohol podría ser daño hepático.</a:t>
            </a:r>
          </a:p>
          <a:p>
            <a:pPr eaLnBrk="1" hangingPunct="1"/>
            <a:r>
              <a:rPr lang="en-US" dirty="0" smtClean="0">
                <a:latin typeface="Calibri" pitchFamily="34" charset="0"/>
              </a:rPr>
              <a:t>Un efecto de la exposición crónica a químicos</a:t>
            </a:r>
            <a:r>
              <a:rPr lang="en-US" baseline="0" dirty="0" smtClean="0">
                <a:latin typeface="Calibri" pitchFamily="34" charset="0"/>
              </a:rPr>
              <a:t> lado-A (Iso) en el rocío de espuma podría</a:t>
            </a:r>
            <a:r>
              <a:rPr lang="en-US" dirty="0" smtClean="0">
                <a:latin typeface="Calibri" pitchFamily="34" charset="0"/>
              </a:rPr>
              <a:t> ser la reducción de la función pulmonar. </a:t>
            </a:r>
          </a:p>
          <a:p>
            <a:pPr eaLnBrk="1" hangingPunct="1"/>
            <a:r>
              <a:rPr lang="en-US" dirty="0" smtClean="0">
                <a:latin typeface="Calibri" pitchFamily="34" charset="0"/>
              </a:rPr>
              <a:t>Aprenderá más sobre los químicos</a:t>
            </a:r>
            <a:r>
              <a:rPr lang="en-US" baseline="0" dirty="0" smtClean="0">
                <a:latin typeface="Calibri" pitchFamily="34" charset="0"/>
              </a:rPr>
              <a:t> usados en </a:t>
            </a:r>
            <a:r>
              <a:rPr lang="en-US" baseline="0" dirty="0" err="1" smtClean="0">
                <a:latin typeface="Calibri" pitchFamily="34" charset="0"/>
              </a:rPr>
              <a:t>las</a:t>
            </a:r>
            <a:r>
              <a:rPr lang="en-US" baseline="0" dirty="0" smtClean="0">
                <a:latin typeface="Calibri" pitchFamily="34" charset="0"/>
              </a:rPr>
              <a:t> SPF de baja presión y sus posibles efectos de salud en las unidades que siguen. </a:t>
            </a:r>
            <a:endParaRPr lang="en-US" dirty="0" smtClean="0">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lnSpc>
                <a:spcPct val="90000"/>
              </a:lnSpc>
            </a:pPr>
            <a:r>
              <a:rPr lang="en-US" dirty="0" smtClean="0">
                <a:latin typeface="Calibri" pitchFamily="34" charset="0"/>
              </a:rPr>
              <a:t>Narración:</a:t>
            </a:r>
          </a:p>
          <a:p>
            <a:pPr eaLnBrk="1" hangingPunct="1">
              <a:lnSpc>
                <a:spcPct val="90000"/>
              </a:lnSpc>
            </a:pPr>
            <a:r>
              <a:rPr lang="en-US" dirty="0" smtClean="0">
                <a:latin typeface="Calibri" pitchFamily="34" charset="0"/>
              </a:rPr>
              <a:t>Cuando</a:t>
            </a:r>
            <a:r>
              <a:rPr lang="en-US" baseline="0" dirty="0" smtClean="0">
                <a:latin typeface="Calibri" pitchFamily="34" charset="0"/>
              </a:rPr>
              <a:t> se usa un kit o sistema de baja presión de dos componentes, puede liberar químicos SPF al aire que pueden presentar un posible peligros de exposición por inhalación y exposición de la piel. </a:t>
            </a:r>
          </a:p>
          <a:p>
            <a:pPr eaLnBrk="1" hangingPunct="1">
              <a:lnSpc>
                <a:spcPct val="90000"/>
              </a:lnSpc>
            </a:pPr>
            <a:r>
              <a:rPr lang="en-US" baseline="0" dirty="0" smtClean="0">
                <a:latin typeface="Calibri" pitchFamily="34" charset="0"/>
              </a:rPr>
              <a:t>Evite exponerse a sí mismo y a otros a los posibles peligros de exposición por inhalación y/o de la piel cuando usa productos SPF de baja presión</a:t>
            </a:r>
            <a:r>
              <a:rPr lang="en-US" dirty="0" smtClean="0">
                <a:latin typeface="Calibri" pitchFamily="34" charset="0"/>
              </a:rPr>
              <a:t>.</a:t>
            </a:r>
          </a:p>
        </p:txBody>
      </p:sp>
      <p:sp>
        <p:nvSpPr>
          <p:cNvPr id="58372" name="Slide Number Placeholder 3"/>
          <p:cNvSpPr>
            <a:spLocks noGrp="1"/>
          </p:cNvSpPr>
          <p:nvPr>
            <p:ph type="sldNum" sz="quarter" idx="5"/>
          </p:nvPr>
        </p:nvSpPr>
        <p:spPr>
          <a:noFill/>
        </p:spPr>
        <p:txBody>
          <a:bodyPr/>
          <a:lstStyle/>
          <a:p>
            <a:pPr defTabSz="984250"/>
            <a:fld id="{D52B8845-BAF4-4EC8-A5DF-DCEB8C578B9A}" type="slidenum">
              <a:rPr lang="de-DE" smtClean="0">
                <a:cs typeface="Arial" pitchFamily="34" charset="0"/>
              </a:rPr>
              <a:pPr defTabSz="984250"/>
              <a:t>10</a:t>
            </a:fld>
            <a:endParaRPr lang="de-DE" smtClean="0">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9"/>
          <p:cNvPicPr>
            <a:picLocks noChangeAspect="1" noChangeArrowheads="1"/>
          </p:cNvPicPr>
          <p:nvPr/>
        </p:nvPicPr>
        <p:blipFill>
          <a:blip r:embed="rId2" cstate="email">
            <a:extLst>
              <a:ext uri="{28A0092B-C50C-407E-A947-70E740481C1C}">
                <a14:useLocalDpi xmlns:a14="http://schemas.microsoft.com/office/drawing/2010/main"/>
              </a:ext>
            </a:extLst>
          </a:blip>
          <a:srcRect b="14514"/>
          <a:stretch>
            <a:fillRect/>
          </a:stretch>
        </p:blipFill>
        <p:spPr bwMode="auto">
          <a:xfrm>
            <a:off x="0" y="-4763"/>
            <a:ext cx="9144000" cy="5872163"/>
          </a:xfrm>
          <a:prstGeom prst="rect">
            <a:avLst/>
          </a:prstGeom>
          <a:noFill/>
          <a:ln w="9525">
            <a:noFill/>
            <a:miter lim="800000"/>
            <a:headEnd/>
            <a:tailEnd/>
          </a:ln>
        </p:spPr>
      </p:pic>
      <p:pic>
        <p:nvPicPr>
          <p:cNvPr id="5" name="Picture 7" descr="CPI_Vert.JP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543800" y="5943600"/>
            <a:ext cx="1330325" cy="841375"/>
          </a:xfrm>
          <a:prstGeom prst="rect">
            <a:avLst/>
          </a:prstGeom>
          <a:noFill/>
          <a:ln w="9525">
            <a:noFill/>
            <a:miter lim="800000"/>
            <a:headEnd/>
            <a:tailEnd/>
          </a:ln>
        </p:spPr>
      </p:pic>
      <p:sp>
        <p:nvSpPr>
          <p:cNvPr id="3074" name="Rectangle 2"/>
          <p:cNvSpPr>
            <a:spLocks noGrp="1" noChangeArrowheads="1"/>
          </p:cNvSpPr>
          <p:nvPr>
            <p:ph type="ctrTitle"/>
          </p:nvPr>
        </p:nvSpPr>
        <p:spPr>
          <a:xfrm>
            <a:off x="2057400" y="990600"/>
            <a:ext cx="6781800" cy="1012825"/>
          </a:xfrm>
        </p:spPr>
        <p:txBody>
          <a:bodyPr/>
          <a:lstStyle>
            <a:lvl1pPr>
              <a:defRPr sz="2800" b="0">
                <a:solidFill>
                  <a:srgbClr val="093678"/>
                </a:solidFill>
              </a:defRPr>
            </a:lvl1pPr>
          </a:lstStyle>
          <a:p>
            <a:r>
              <a:rPr lang="en-US" dirty="0" smtClean="0"/>
              <a:t>Click to edit Master title style</a:t>
            </a:r>
            <a:endParaRPr lang="en-US" dirty="0"/>
          </a:p>
        </p:txBody>
      </p:sp>
      <p:sp>
        <p:nvSpPr>
          <p:cNvPr id="3075" name="Rectangle 3"/>
          <p:cNvSpPr>
            <a:spLocks noGrp="1" noChangeArrowheads="1"/>
          </p:cNvSpPr>
          <p:nvPr>
            <p:ph type="subTitle" idx="1"/>
          </p:nvPr>
        </p:nvSpPr>
        <p:spPr>
          <a:xfrm>
            <a:off x="2438400" y="2209800"/>
            <a:ext cx="6400800" cy="838200"/>
          </a:xfrm>
        </p:spPr>
        <p:txBody>
          <a:bodyPr/>
          <a:lstStyle>
            <a:lvl1pPr marL="0" indent="0" algn="r">
              <a:buFontTx/>
              <a:buNone/>
              <a:defRPr sz="2400">
                <a:solidFill>
                  <a:schemeClr val="bg2"/>
                </a:solidFill>
              </a:defRPr>
            </a:lvl1pPr>
          </a:lstStyle>
          <a:p>
            <a:r>
              <a:rPr lang="en-US" dirty="0" smtClean="0"/>
              <a:t>Click to edit Master subtitle style</a:t>
            </a:r>
            <a:endParaRPr lang="en-US" dirty="0"/>
          </a:p>
        </p:txBody>
      </p:sp>
      <p:sp>
        <p:nvSpPr>
          <p:cNvPr id="6" name="Rectangle 4"/>
          <p:cNvSpPr>
            <a:spLocks noGrp="1" noChangeArrowheads="1"/>
          </p:cNvSpPr>
          <p:nvPr>
            <p:ph type="dt" sz="half" idx="10"/>
          </p:nvPr>
        </p:nvSpPr>
        <p:spPr bwMode="auto">
          <a:xfrm>
            <a:off x="6705600" y="361950"/>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latin typeface="Arial" charset="0"/>
                <a:cs typeface="Arial" pitchFamily="34" charset="0"/>
              </a:defRPr>
            </a:lvl1pPr>
          </a:lstStyle>
          <a:p>
            <a:pPr>
              <a:defRPr/>
            </a:pPr>
            <a:endParaRPr lang="en-US" dirty="0"/>
          </a:p>
        </p:txBody>
      </p:sp>
      <p:sp>
        <p:nvSpPr>
          <p:cNvPr id="7" name="Footer Placeholder 6"/>
          <p:cNvSpPr>
            <a:spLocks noGrp="1" noChangeArrowheads="1"/>
          </p:cNvSpPr>
          <p:nvPr>
            <p:ph type="ftr" sz="quarter" idx="11"/>
          </p:nvPr>
        </p:nvSpPr>
        <p:spPr bwMode="auto">
          <a:xfrm>
            <a:off x="0" y="6381750"/>
            <a:ext cx="91440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defRPr sz="1400">
                <a:latin typeface="Arial" charset="0"/>
                <a:cs typeface="Arial" pitchFamily="34" charset="0"/>
              </a:defRPr>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pic>
        <p:nvPicPr>
          <p:cNvPr id="4" name="Picture 2" descr="UR.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4435475" y="0"/>
            <a:ext cx="4708525" cy="1930400"/>
          </a:xfrm>
          <a:prstGeom prst="rect">
            <a:avLst/>
          </a:prstGeom>
          <a:noFill/>
          <a:ln w="9525">
            <a:noFill/>
            <a:miter lim="800000"/>
            <a:headEnd/>
            <a:tailEnd/>
          </a:ln>
        </p:spPr>
      </p:pic>
      <p:pic>
        <p:nvPicPr>
          <p:cNvPr id="7" name="Picture 3" descr="LL-small.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4832350"/>
            <a:ext cx="4129088" cy="2025650"/>
          </a:xfrm>
          <a:prstGeom prst="rect">
            <a:avLst/>
          </a:prstGeom>
          <a:noFill/>
          <a:ln w="9525">
            <a:noFill/>
            <a:miter lim="800000"/>
            <a:headEnd/>
            <a:tailEnd/>
          </a:ln>
        </p:spPr>
      </p:pic>
      <p:cxnSp>
        <p:nvCxnSpPr>
          <p:cNvPr id="8" name="Straight Connector 7"/>
          <p:cNvCxnSpPr/>
          <p:nvPr/>
        </p:nvCxnSpPr>
        <p:spPr>
          <a:xfrm rot="16200000" flipH="1">
            <a:off x="1479550" y="3517900"/>
            <a:ext cx="4597400" cy="0"/>
          </a:xfrm>
          <a:prstGeom prst="line">
            <a:avLst/>
          </a:prstGeom>
          <a:ln>
            <a:solidFill>
              <a:srgbClr val="E47D33"/>
            </a:solidFill>
          </a:ln>
          <a:effectLst/>
        </p:spPr>
        <p:style>
          <a:lnRef idx="2">
            <a:schemeClr val="accent1"/>
          </a:lnRef>
          <a:fillRef idx="0">
            <a:schemeClr val="accent1"/>
          </a:fillRef>
          <a:effectRef idx="1">
            <a:schemeClr val="accent1"/>
          </a:effectRef>
          <a:fontRef idx="minor">
            <a:schemeClr val="tx1"/>
          </a:fontRef>
        </p:style>
      </p:cxnSp>
      <p:sp>
        <p:nvSpPr>
          <p:cNvPr id="5" name="Title 1"/>
          <p:cNvSpPr>
            <a:spLocks noGrp="1"/>
          </p:cNvSpPr>
          <p:nvPr>
            <p:ph type="title"/>
          </p:nvPr>
        </p:nvSpPr>
        <p:spPr>
          <a:xfrm>
            <a:off x="381000" y="1290637"/>
            <a:ext cx="3244266" cy="4525962"/>
          </a:xfrm>
          <a:prstGeom prst="rect">
            <a:avLst/>
          </a:prstGeom>
        </p:spPr>
        <p:txBody>
          <a:bodyPr anchor="t">
            <a:normAutofit/>
          </a:bodyPr>
          <a:lstStyle>
            <a:lvl1pPr algn="r">
              <a:lnSpc>
                <a:spcPct val="80000"/>
              </a:lnSpc>
              <a:buFont typeface="Arial"/>
              <a:buNone/>
              <a:defRPr sz="3200" b="1" u="none" kern="700" spc="-50">
                <a:solidFill>
                  <a:srgbClr val="24366A"/>
                </a:solidFill>
                <a:latin typeface="Trebuchet MS" pitchFamily="34" charset="0"/>
                <a:cs typeface="Trebuchet MS" pitchFamily="34" charset="0"/>
              </a:defRPr>
            </a:lvl1pPr>
          </a:lstStyle>
          <a:p>
            <a:r>
              <a:rPr lang="en-US" smtClean="0"/>
              <a:t>Click to edit Master title style</a:t>
            </a:r>
            <a:endParaRPr lang="en-US" dirty="0"/>
          </a:p>
        </p:txBody>
      </p:sp>
      <p:sp>
        <p:nvSpPr>
          <p:cNvPr id="6" name="Content Placeholder 2"/>
          <p:cNvSpPr>
            <a:spLocks noGrp="1"/>
          </p:cNvSpPr>
          <p:nvPr>
            <p:ph idx="1"/>
          </p:nvPr>
        </p:nvSpPr>
        <p:spPr>
          <a:xfrm>
            <a:off x="3915364" y="1308100"/>
            <a:ext cx="4834936" cy="4525963"/>
          </a:xfrm>
          <a:prstGeom prst="rect">
            <a:avLst/>
          </a:prstGeom>
        </p:spPr>
        <p:txBody>
          <a:bodyPr anchor="t">
            <a:normAutofit/>
          </a:bodyPr>
          <a:lstStyle>
            <a:lvl1pPr marL="0" algn="l">
              <a:spcBef>
                <a:spcPts val="1800"/>
              </a:spcBef>
              <a:spcAft>
                <a:spcPts val="0"/>
              </a:spcAft>
              <a:buNone/>
              <a:defRPr sz="1800" b="1">
                <a:solidFill>
                  <a:srgbClr val="254061"/>
                </a:solidFill>
                <a:latin typeface="Trebuchet MS" pitchFamily="34" charset="0"/>
                <a:cs typeface="Helvetica"/>
              </a:defRPr>
            </a:lvl1pPr>
            <a:lvl2pPr marL="466344" indent="0" algn="l">
              <a:spcBef>
                <a:spcPts val="1200"/>
              </a:spcBef>
              <a:buNone/>
              <a:defRPr sz="1600">
                <a:solidFill>
                  <a:srgbClr val="254061"/>
                </a:solidFill>
                <a:latin typeface="Trebuchet MS" pitchFamily="34" charset="0"/>
                <a:cs typeface="Helvetica"/>
              </a:defRPr>
            </a:lvl2pPr>
            <a:lvl3pPr algn="l">
              <a:buNone/>
              <a:defRPr sz="1400">
                <a:solidFill>
                  <a:srgbClr val="254061"/>
                </a:solidFill>
                <a:latin typeface="Trebuchet MS" pitchFamily="34" charset="0"/>
                <a:cs typeface="Helvetica"/>
              </a:defRPr>
            </a:lvl3pPr>
            <a:lvl4pPr algn="l">
              <a:buNone/>
              <a:defRPr sz="1200">
                <a:solidFill>
                  <a:srgbClr val="254061"/>
                </a:solidFill>
                <a:latin typeface="Trebuchet MS" pitchFamily="34" charset="0"/>
                <a:cs typeface="Helvetica"/>
              </a:defRPr>
            </a:lvl4pPr>
            <a:lvl5pPr algn="l">
              <a:buNone/>
              <a:defRPr sz="1200">
                <a:solidFill>
                  <a:srgbClr val="254061"/>
                </a:solidFill>
                <a:latin typeface="Trebuchet MS" pitchFamily="34" charset="0"/>
                <a:cs typeface="Helvetica"/>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4" name="Picture 3" descr="bg_yellow.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3657600" cy="6858000"/>
          </a:xfrm>
          <a:prstGeom prst="rect">
            <a:avLst/>
          </a:prstGeom>
          <a:effectLst>
            <a:outerShdw blurRad="228600" dist="38100" dir="2700000">
              <a:srgbClr val="000000">
                <a:alpha val="43000"/>
              </a:srgbClr>
            </a:outerShdw>
          </a:effectLst>
        </p:spPr>
      </p:pic>
      <p:pic>
        <p:nvPicPr>
          <p:cNvPr id="5" name="Picture 3" descr="UR.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35475" y="0"/>
            <a:ext cx="4708525" cy="1930400"/>
          </a:xfrm>
          <a:prstGeom prst="rect">
            <a:avLst/>
          </a:prstGeom>
          <a:noFill/>
          <a:ln w="9525">
            <a:noFill/>
            <a:miter lim="800000"/>
            <a:headEnd/>
            <a:tailEnd/>
          </a:ln>
        </p:spPr>
      </p:pic>
      <p:sp>
        <p:nvSpPr>
          <p:cNvPr id="12" name="Title 1"/>
          <p:cNvSpPr>
            <a:spLocks noGrp="1"/>
          </p:cNvSpPr>
          <p:nvPr>
            <p:ph type="title"/>
          </p:nvPr>
        </p:nvSpPr>
        <p:spPr>
          <a:xfrm>
            <a:off x="381000" y="1290637"/>
            <a:ext cx="3037240" cy="2532063"/>
          </a:xfrm>
          <a:prstGeom prst="rect">
            <a:avLst/>
          </a:prstGeom>
        </p:spPr>
        <p:txBody>
          <a:bodyPr anchor="t">
            <a:normAutofit/>
          </a:bodyPr>
          <a:lstStyle>
            <a:lvl1pPr algn="r">
              <a:lnSpc>
                <a:spcPct val="80000"/>
              </a:lnSpc>
              <a:buFont typeface="Arial"/>
              <a:buNone/>
              <a:defRPr sz="3200" b="1" u="none" kern="700" spc="-50">
                <a:solidFill>
                  <a:schemeClr val="bg1"/>
                </a:solidFill>
                <a:latin typeface="Trebuchet MS" pitchFamily="34" charset="0"/>
                <a:cs typeface="Trebuchet MS" pitchFamily="34" charset="0"/>
              </a:defRPr>
            </a:lvl1pPr>
          </a:lstStyle>
          <a:p>
            <a:r>
              <a:rPr lang="en-US" smtClean="0"/>
              <a:t>Click to edit Master title style</a:t>
            </a:r>
            <a:endParaRPr lang="en-US" dirty="0"/>
          </a:p>
        </p:txBody>
      </p:sp>
      <p:sp>
        <p:nvSpPr>
          <p:cNvPr id="13" name="Content Placeholder 2"/>
          <p:cNvSpPr>
            <a:spLocks noGrp="1"/>
          </p:cNvSpPr>
          <p:nvPr>
            <p:ph idx="1"/>
          </p:nvPr>
        </p:nvSpPr>
        <p:spPr>
          <a:xfrm>
            <a:off x="3915364" y="1308100"/>
            <a:ext cx="4834936" cy="4525963"/>
          </a:xfrm>
          <a:prstGeom prst="rect">
            <a:avLst/>
          </a:prstGeom>
        </p:spPr>
        <p:txBody>
          <a:bodyPr anchor="t">
            <a:normAutofit/>
          </a:bodyPr>
          <a:lstStyle>
            <a:lvl1pPr marL="0" algn="l">
              <a:spcBef>
                <a:spcPts val="1800"/>
              </a:spcBef>
              <a:spcAft>
                <a:spcPts val="0"/>
              </a:spcAft>
              <a:buNone/>
              <a:defRPr sz="1800" b="1">
                <a:solidFill>
                  <a:srgbClr val="254061"/>
                </a:solidFill>
                <a:latin typeface="Trebuchet MS" pitchFamily="34" charset="0"/>
                <a:cs typeface="Helvetica"/>
              </a:defRPr>
            </a:lvl1pPr>
            <a:lvl2pPr marL="466344" indent="0" algn="l">
              <a:spcBef>
                <a:spcPts val="1200"/>
              </a:spcBef>
              <a:buNone/>
              <a:defRPr sz="1600">
                <a:solidFill>
                  <a:srgbClr val="254061"/>
                </a:solidFill>
                <a:latin typeface="Trebuchet MS" pitchFamily="34" charset="0"/>
                <a:cs typeface="Helvetica"/>
              </a:defRPr>
            </a:lvl2pPr>
            <a:lvl3pPr algn="l">
              <a:buNone/>
              <a:defRPr sz="1400">
                <a:solidFill>
                  <a:srgbClr val="254061"/>
                </a:solidFill>
                <a:latin typeface="Trebuchet MS" pitchFamily="34" charset="0"/>
                <a:cs typeface="Helvetica"/>
              </a:defRPr>
            </a:lvl3pPr>
            <a:lvl4pPr algn="l">
              <a:buNone/>
              <a:defRPr sz="1200">
                <a:solidFill>
                  <a:srgbClr val="254061"/>
                </a:solidFill>
                <a:latin typeface="Trebuchet MS" pitchFamily="34" charset="0"/>
                <a:cs typeface="Helvetica"/>
              </a:defRPr>
            </a:lvl4pPr>
            <a:lvl5pPr algn="l">
              <a:buNone/>
              <a:defRPr sz="1200">
                <a:solidFill>
                  <a:srgbClr val="254061"/>
                </a:solidFill>
                <a:latin typeface="Trebuchet MS" pitchFamily="34" charset="0"/>
                <a:cs typeface="Helvetica"/>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pic>
        <p:nvPicPr>
          <p:cNvPr id="6" name="Picture 5" descr="bg_yellow.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3657600" cy="6858000"/>
          </a:xfrm>
          <a:prstGeom prst="rect">
            <a:avLst/>
          </a:prstGeom>
          <a:effectLst>
            <a:outerShdw blurRad="228600" dist="38100" dir="2700000">
              <a:srgbClr val="000000">
                <a:alpha val="43000"/>
              </a:srgbClr>
            </a:outerShdw>
          </a:effectLst>
        </p:spPr>
      </p:pic>
      <p:pic>
        <p:nvPicPr>
          <p:cNvPr id="7" name="Picture 3" descr="UR.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35475" y="0"/>
            <a:ext cx="4708525" cy="1930400"/>
          </a:xfrm>
          <a:prstGeom prst="rect">
            <a:avLst/>
          </a:prstGeom>
          <a:noFill/>
          <a:ln w="9525">
            <a:noFill/>
            <a:miter lim="800000"/>
            <a:headEnd/>
            <a:tailEnd/>
          </a:ln>
        </p:spPr>
      </p:pic>
      <p:sp>
        <p:nvSpPr>
          <p:cNvPr id="4" name="Title 1"/>
          <p:cNvSpPr>
            <a:spLocks noGrp="1"/>
          </p:cNvSpPr>
          <p:nvPr>
            <p:ph type="title"/>
          </p:nvPr>
        </p:nvSpPr>
        <p:spPr>
          <a:xfrm>
            <a:off x="381000" y="1290637"/>
            <a:ext cx="3037240" cy="2532063"/>
          </a:xfrm>
          <a:prstGeom prst="rect">
            <a:avLst/>
          </a:prstGeom>
        </p:spPr>
        <p:txBody>
          <a:bodyPr anchor="t">
            <a:normAutofit/>
          </a:bodyPr>
          <a:lstStyle>
            <a:lvl1pPr algn="r">
              <a:lnSpc>
                <a:spcPct val="80000"/>
              </a:lnSpc>
              <a:buFont typeface="Arial"/>
              <a:buNone/>
              <a:defRPr sz="3200" b="1" u="none" kern="700" spc="-50">
                <a:solidFill>
                  <a:schemeClr val="bg1"/>
                </a:solidFill>
                <a:latin typeface="Trebuchet MS" pitchFamily="34" charset="0"/>
                <a:cs typeface="Trebuchet MS" pitchFamily="34" charset="0"/>
              </a:defRPr>
            </a:lvl1pPr>
          </a:lstStyle>
          <a:p>
            <a:r>
              <a:rPr lang="en-US" smtClean="0"/>
              <a:t>Click to edit Master title style</a:t>
            </a:r>
            <a:endParaRPr lang="en-US" dirty="0"/>
          </a:p>
        </p:txBody>
      </p:sp>
      <p:sp>
        <p:nvSpPr>
          <p:cNvPr id="5" name="Content Placeholder 2"/>
          <p:cNvSpPr>
            <a:spLocks noGrp="1"/>
          </p:cNvSpPr>
          <p:nvPr>
            <p:ph idx="1"/>
          </p:nvPr>
        </p:nvSpPr>
        <p:spPr>
          <a:xfrm>
            <a:off x="3915364" y="1308100"/>
            <a:ext cx="4834936" cy="4525963"/>
          </a:xfrm>
          <a:prstGeom prst="rect">
            <a:avLst/>
          </a:prstGeom>
        </p:spPr>
        <p:txBody>
          <a:bodyPr anchor="t">
            <a:normAutofit/>
          </a:bodyPr>
          <a:lstStyle>
            <a:lvl1pPr marL="0" algn="l">
              <a:spcBef>
                <a:spcPts val="1800"/>
              </a:spcBef>
              <a:spcAft>
                <a:spcPts val="0"/>
              </a:spcAft>
              <a:buNone/>
              <a:defRPr sz="1800" b="1">
                <a:solidFill>
                  <a:srgbClr val="254061"/>
                </a:solidFill>
                <a:latin typeface="Trebuchet MS" pitchFamily="34" charset="0"/>
                <a:cs typeface="Helvetica"/>
              </a:defRPr>
            </a:lvl1pPr>
            <a:lvl2pPr marL="466344" indent="0" algn="l">
              <a:spcBef>
                <a:spcPts val="1200"/>
              </a:spcBef>
              <a:buNone/>
              <a:defRPr sz="1600">
                <a:solidFill>
                  <a:srgbClr val="254061"/>
                </a:solidFill>
                <a:latin typeface="Trebuchet MS" pitchFamily="34" charset="0"/>
                <a:cs typeface="Helvetica"/>
              </a:defRPr>
            </a:lvl2pPr>
            <a:lvl3pPr algn="l">
              <a:buNone/>
              <a:defRPr sz="1400">
                <a:solidFill>
                  <a:srgbClr val="254061"/>
                </a:solidFill>
                <a:latin typeface="Trebuchet MS" pitchFamily="34" charset="0"/>
                <a:cs typeface="Helvetica"/>
              </a:defRPr>
            </a:lvl3pPr>
            <a:lvl4pPr algn="l">
              <a:buNone/>
              <a:defRPr sz="1200">
                <a:solidFill>
                  <a:srgbClr val="254061"/>
                </a:solidFill>
                <a:latin typeface="Trebuchet MS" pitchFamily="34" charset="0"/>
                <a:cs typeface="Helvetica"/>
              </a:defRPr>
            </a:lvl4pPr>
            <a:lvl5pPr algn="l">
              <a:buNone/>
              <a:defRPr sz="1200">
                <a:solidFill>
                  <a:srgbClr val="254061"/>
                </a:solidFill>
                <a:latin typeface="Trebuchet MS" pitchFamily="34" charset="0"/>
                <a:cs typeface="Helvetica"/>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2_Title Slide">
    <p:spTree>
      <p:nvGrpSpPr>
        <p:cNvPr id="1" name=""/>
        <p:cNvGrpSpPr/>
        <p:nvPr/>
      </p:nvGrpSpPr>
      <p:grpSpPr>
        <a:xfrm>
          <a:off x="0" y="0"/>
          <a:ext cx="0" cy="0"/>
          <a:chOff x="0" y="0"/>
          <a:chExt cx="0" cy="0"/>
        </a:xfrm>
      </p:grpSpPr>
      <p:pic>
        <p:nvPicPr>
          <p:cNvPr id="6" name="Picture 5" descr="bg_yellow.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3657600" cy="6858000"/>
          </a:xfrm>
          <a:prstGeom prst="rect">
            <a:avLst/>
          </a:prstGeom>
          <a:effectLst>
            <a:outerShdw blurRad="228600" dist="38100" dir="2700000">
              <a:srgbClr val="000000">
                <a:alpha val="43000"/>
              </a:srgbClr>
            </a:outerShdw>
          </a:effectLst>
        </p:spPr>
      </p:pic>
      <p:pic>
        <p:nvPicPr>
          <p:cNvPr id="7" name="Picture 3" descr="UR.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35475" y="0"/>
            <a:ext cx="4708525" cy="1930400"/>
          </a:xfrm>
          <a:prstGeom prst="rect">
            <a:avLst/>
          </a:prstGeom>
          <a:noFill/>
          <a:ln w="9525">
            <a:noFill/>
            <a:miter lim="800000"/>
            <a:headEnd/>
            <a:tailEnd/>
          </a:ln>
        </p:spPr>
      </p:pic>
      <p:sp>
        <p:nvSpPr>
          <p:cNvPr id="4" name="Title 1"/>
          <p:cNvSpPr>
            <a:spLocks noGrp="1"/>
          </p:cNvSpPr>
          <p:nvPr>
            <p:ph type="title"/>
          </p:nvPr>
        </p:nvSpPr>
        <p:spPr>
          <a:xfrm>
            <a:off x="381000" y="1290637"/>
            <a:ext cx="3037240" cy="2532063"/>
          </a:xfrm>
          <a:prstGeom prst="rect">
            <a:avLst/>
          </a:prstGeom>
        </p:spPr>
        <p:txBody>
          <a:bodyPr anchor="t">
            <a:normAutofit/>
          </a:bodyPr>
          <a:lstStyle>
            <a:lvl1pPr algn="r">
              <a:lnSpc>
                <a:spcPct val="80000"/>
              </a:lnSpc>
              <a:buFont typeface="Arial"/>
              <a:buNone/>
              <a:defRPr sz="3200" b="1" u="none" kern="700" spc="-50">
                <a:solidFill>
                  <a:schemeClr val="bg1"/>
                </a:solidFill>
                <a:latin typeface="Trebuchet MS" pitchFamily="34" charset="0"/>
                <a:cs typeface="Trebuchet MS" pitchFamily="34" charset="0"/>
              </a:defRPr>
            </a:lvl1pPr>
          </a:lstStyle>
          <a:p>
            <a:r>
              <a:rPr lang="en-US" smtClean="0"/>
              <a:t>Click to edit Master title style</a:t>
            </a:r>
            <a:endParaRPr lang="en-US" dirty="0"/>
          </a:p>
        </p:txBody>
      </p:sp>
      <p:sp>
        <p:nvSpPr>
          <p:cNvPr id="5" name="Content Placeholder 2"/>
          <p:cNvSpPr>
            <a:spLocks noGrp="1"/>
          </p:cNvSpPr>
          <p:nvPr>
            <p:ph idx="1"/>
          </p:nvPr>
        </p:nvSpPr>
        <p:spPr>
          <a:xfrm>
            <a:off x="3915364" y="1308100"/>
            <a:ext cx="4834936" cy="4525963"/>
          </a:xfrm>
          <a:prstGeom prst="rect">
            <a:avLst/>
          </a:prstGeom>
        </p:spPr>
        <p:txBody>
          <a:bodyPr anchor="t">
            <a:normAutofit/>
          </a:bodyPr>
          <a:lstStyle>
            <a:lvl1pPr marL="0" algn="l">
              <a:spcBef>
                <a:spcPts val="1800"/>
              </a:spcBef>
              <a:spcAft>
                <a:spcPts val="0"/>
              </a:spcAft>
              <a:buNone/>
              <a:defRPr sz="1800" b="1">
                <a:solidFill>
                  <a:srgbClr val="254061"/>
                </a:solidFill>
                <a:latin typeface="Trebuchet MS" pitchFamily="34" charset="0"/>
                <a:cs typeface="Helvetica"/>
              </a:defRPr>
            </a:lvl1pPr>
            <a:lvl2pPr marL="466344" indent="0" algn="l">
              <a:spcBef>
                <a:spcPts val="1200"/>
              </a:spcBef>
              <a:buNone/>
              <a:defRPr sz="1600">
                <a:solidFill>
                  <a:srgbClr val="254061"/>
                </a:solidFill>
                <a:latin typeface="Trebuchet MS" pitchFamily="34" charset="0"/>
                <a:cs typeface="Helvetica"/>
              </a:defRPr>
            </a:lvl2pPr>
            <a:lvl3pPr algn="l">
              <a:buNone/>
              <a:defRPr sz="1400">
                <a:solidFill>
                  <a:srgbClr val="254061"/>
                </a:solidFill>
                <a:latin typeface="Trebuchet MS" pitchFamily="34" charset="0"/>
                <a:cs typeface="Helvetica"/>
              </a:defRPr>
            </a:lvl3pPr>
            <a:lvl4pPr algn="l">
              <a:buNone/>
              <a:defRPr sz="1200">
                <a:solidFill>
                  <a:srgbClr val="254061"/>
                </a:solidFill>
                <a:latin typeface="Trebuchet MS" pitchFamily="34" charset="0"/>
                <a:cs typeface="Helvetica"/>
              </a:defRPr>
            </a:lvl4pPr>
            <a:lvl5pPr algn="l">
              <a:buNone/>
              <a:defRPr sz="1200">
                <a:solidFill>
                  <a:srgbClr val="254061"/>
                </a:solidFill>
                <a:latin typeface="Trebuchet MS" pitchFamily="34" charset="0"/>
                <a:cs typeface="Helvetica"/>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pic>
        <p:nvPicPr>
          <p:cNvPr id="4" name="Picture 2" descr="UR.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4435475" y="0"/>
            <a:ext cx="4708525" cy="1930400"/>
          </a:xfrm>
          <a:prstGeom prst="rect">
            <a:avLst/>
          </a:prstGeom>
          <a:noFill/>
          <a:ln w="9525">
            <a:noFill/>
            <a:miter lim="800000"/>
            <a:headEnd/>
            <a:tailEnd/>
          </a:ln>
        </p:spPr>
      </p:pic>
      <p:cxnSp>
        <p:nvCxnSpPr>
          <p:cNvPr id="5" name="Straight Connector 4"/>
          <p:cNvCxnSpPr/>
          <p:nvPr/>
        </p:nvCxnSpPr>
        <p:spPr>
          <a:xfrm>
            <a:off x="3914775" y="2322513"/>
            <a:ext cx="4835525" cy="1587"/>
          </a:xfrm>
          <a:prstGeom prst="line">
            <a:avLst/>
          </a:prstGeom>
          <a:ln>
            <a:solidFill>
              <a:srgbClr val="E17D36"/>
            </a:solidFill>
          </a:ln>
          <a:effectLst/>
        </p:spPr>
        <p:style>
          <a:lnRef idx="2">
            <a:schemeClr val="accent1"/>
          </a:lnRef>
          <a:fillRef idx="0">
            <a:schemeClr val="accent1"/>
          </a:fillRef>
          <a:effectRef idx="1">
            <a:schemeClr val="accent1"/>
          </a:effectRef>
          <a:fontRef idx="minor">
            <a:schemeClr val="tx1"/>
          </a:fontRef>
        </p:style>
      </p:cxnSp>
      <p:pic>
        <p:nvPicPr>
          <p:cNvPr id="6" name="Picture 4" descr="LL-small.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4832350"/>
            <a:ext cx="4129088" cy="2025650"/>
          </a:xfrm>
          <a:prstGeom prst="rect">
            <a:avLst/>
          </a:prstGeom>
          <a:noFill/>
          <a:ln w="9525">
            <a:noFill/>
            <a:miter lim="800000"/>
            <a:headEnd/>
            <a:tailEnd/>
          </a:ln>
        </p:spPr>
      </p:pic>
      <p:sp>
        <p:nvSpPr>
          <p:cNvPr id="10" name="Title 1"/>
          <p:cNvSpPr>
            <a:spLocks noGrp="1"/>
          </p:cNvSpPr>
          <p:nvPr>
            <p:ph type="title"/>
          </p:nvPr>
        </p:nvSpPr>
        <p:spPr>
          <a:xfrm>
            <a:off x="3915364" y="546101"/>
            <a:ext cx="4834936" cy="1714500"/>
          </a:xfrm>
          <a:prstGeom prst="rect">
            <a:avLst/>
          </a:prstGeom>
        </p:spPr>
        <p:txBody>
          <a:bodyPr anchor="b">
            <a:normAutofit/>
          </a:bodyPr>
          <a:lstStyle>
            <a:lvl1pPr algn="l">
              <a:lnSpc>
                <a:spcPct val="80000"/>
              </a:lnSpc>
              <a:buFont typeface="Arial"/>
              <a:buNone/>
              <a:defRPr sz="3200" b="1" u="none" kern="700" spc="-50">
                <a:solidFill>
                  <a:srgbClr val="24366A"/>
                </a:solidFill>
                <a:latin typeface="Trebuchet MS" pitchFamily="34" charset="0"/>
                <a:cs typeface="Trebuchet MS" pitchFamily="34" charset="0"/>
              </a:defRPr>
            </a:lvl1pPr>
          </a:lstStyle>
          <a:p>
            <a:r>
              <a:rPr lang="en-US" smtClean="0"/>
              <a:t>Click to edit Master title style</a:t>
            </a:r>
            <a:endParaRPr lang="en-US" dirty="0"/>
          </a:p>
        </p:txBody>
      </p:sp>
      <p:sp>
        <p:nvSpPr>
          <p:cNvPr id="11" name="Content Placeholder 2"/>
          <p:cNvSpPr>
            <a:spLocks noGrp="1"/>
          </p:cNvSpPr>
          <p:nvPr>
            <p:ph idx="1"/>
          </p:nvPr>
        </p:nvSpPr>
        <p:spPr>
          <a:xfrm>
            <a:off x="3915364" y="2552700"/>
            <a:ext cx="4834936" cy="4051300"/>
          </a:xfrm>
          <a:prstGeom prst="rect">
            <a:avLst/>
          </a:prstGeom>
        </p:spPr>
        <p:txBody>
          <a:bodyPr anchor="t">
            <a:normAutofit/>
          </a:bodyPr>
          <a:lstStyle>
            <a:lvl1pPr marL="0" algn="l">
              <a:spcBef>
                <a:spcPts val="1800"/>
              </a:spcBef>
              <a:spcAft>
                <a:spcPts val="0"/>
              </a:spcAft>
              <a:buNone/>
              <a:defRPr sz="1800" b="1">
                <a:solidFill>
                  <a:srgbClr val="254061"/>
                </a:solidFill>
                <a:latin typeface="Trebuchet MS" pitchFamily="34" charset="0"/>
                <a:cs typeface="Helvetica"/>
              </a:defRPr>
            </a:lvl1pPr>
            <a:lvl2pPr marL="466344" indent="0" algn="l">
              <a:spcBef>
                <a:spcPts val="1200"/>
              </a:spcBef>
              <a:buNone/>
              <a:defRPr sz="1600">
                <a:solidFill>
                  <a:srgbClr val="254061"/>
                </a:solidFill>
                <a:latin typeface="Trebuchet MS" pitchFamily="34" charset="0"/>
                <a:cs typeface="Helvetica"/>
              </a:defRPr>
            </a:lvl2pPr>
            <a:lvl3pPr algn="l">
              <a:buNone/>
              <a:defRPr sz="1400">
                <a:solidFill>
                  <a:srgbClr val="254061"/>
                </a:solidFill>
                <a:latin typeface="Trebuchet MS" pitchFamily="34" charset="0"/>
                <a:cs typeface="Helvetica"/>
              </a:defRPr>
            </a:lvl3pPr>
            <a:lvl4pPr algn="l">
              <a:buNone/>
              <a:defRPr sz="1200">
                <a:solidFill>
                  <a:srgbClr val="254061"/>
                </a:solidFill>
                <a:latin typeface="Trebuchet MS" pitchFamily="34" charset="0"/>
                <a:cs typeface="Helvetica"/>
              </a:defRPr>
            </a:lvl4pPr>
            <a:lvl5pPr algn="l">
              <a:buNone/>
              <a:defRPr sz="1200">
                <a:solidFill>
                  <a:srgbClr val="254061"/>
                </a:solidFill>
                <a:latin typeface="Trebuchet MS" pitchFamily="34" charset="0"/>
                <a:cs typeface="Helvetica"/>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4_Custom Layout">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1676400" y="381000"/>
            <a:ext cx="6400800" cy="533400"/>
          </a:xfrm>
          <a:prstGeom prst="rect">
            <a:avLst/>
          </a:prstGeom>
          <a:noFill/>
          <a:ln w="9525">
            <a:noFill/>
            <a:miter lim="800000"/>
            <a:headEnd/>
            <a:tailEnd/>
          </a:ln>
        </p:spPr>
        <p:txBody>
          <a:bodyPr/>
          <a:lstStyle>
            <a:lvl1pPr>
              <a:defRPr sz="2800"/>
            </a:lvl1pPr>
          </a:lstStyle>
          <a:p>
            <a:pPr lvl="0"/>
            <a:r>
              <a:rPr lang="en-US" dirty="0" smtClean="0"/>
              <a:t>Click to edit Master title style</a:t>
            </a:r>
          </a:p>
        </p:txBody>
      </p:sp>
      <p:sp>
        <p:nvSpPr>
          <p:cNvPr id="6" name="Rectangle 3"/>
          <p:cNvSpPr>
            <a:spLocks noGrp="1" noChangeArrowheads="1"/>
          </p:cNvSpPr>
          <p:nvPr>
            <p:ph idx="1"/>
          </p:nvPr>
        </p:nvSpPr>
        <p:spPr bwMode="auto">
          <a:xfrm>
            <a:off x="762000" y="1524000"/>
            <a:ext cx="7543800" cy="3840163"/>
          </a:xfrm>
          <a:prstGeom prst="rect">
            <a:avLst/>
          </a:prstGeom>
          <a:noFill/>
          <a:ln w="9525">
            <a:noFill/>
            <a:miter lim="800000"/>
            <a:headEnd/>
            <a:tailEnd/>
          </a:ln>
        </p:spPr>
        <p:txBody>
          <a:bodyPr/>
          <a:lstStyle>
            <a:lvl1pPr marL="0" indent="0">
              <a:spcBef>
                <a:spcPts val="600"/>
              </a:spcBef>
              <a:spcAft>
                <a:spcPts val="600"/>
              </a:spcAft>
              <a:buFont typeface="Arial" pitchFamily="34" charset="0"/>
              <a:buNone/>
              <a:defRPr sz="2800" baseline="0">
                <a:solidFill>
                  <a:srgbClr val="093678"/>
                </a:solidFill>
              </a:defRPr>
            </a:lvl1pPr>
            <a:lvl2pPr>
              <a:spcBef>
                <a:spcPts val="0"/>
              </a:spcBef>
              <a:defRPr sz="2800">
                <a:solidFill>
                  <a:srgbClr val="093678"/>
                </a:solidFill>
              </a:defRPr>
            </a:lvl2pPr>
          </a:lstStyle>
          <a:p>
            <a:pPr lvl="0"/>
            <a:r>
              <a:rPr lang="en-US" noProof="0" dirty="0" smtClean="0"/>
              <a:t>Click to edit Master text styles</a:t>
            </a:r>
          </a:p>
          <a:p>
            <a:pPr lvl="0"/>
            <a:r>
              <a:rPr lang="en-US" noProof="0" dirty="0" smtClean="0"/>
              <a:t>Second level</a:t>
            </a:r>
          </a:p>
        </p:txBody>
      </p:sp>
      <p:sp>
        <p:nvSpPr>
          <p:cNvPr id="4" name="Rectangle 6"/>
          <p:cNvSpPr>
            <a:spLocks noGrp="1" noChangeArrowheads="1"/>
          </p:cNvSpPr>
          <p:nvPr>
            <p:ph type="sldNum" sz="quarter" idx="10"/>
          </p:nvPr>
        </p:nvSpPr>
        <p:spPr>
          <a:ln/>
        </p:spPr>
        <p:txBody>
          <a:bodyPr/>
          <a:lstStyle>
            <a:lvl1pPr>
              <a:defRPr/>
            </a:lvl1pPr>
          </a:lstStyle>
          <a:p>
            <a:pPr>
              <a:defRPr/>
            </a:pPr>
            <a:fld id="{39825C69-A2DF-4656-A355-723883CA2C0F}"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12775" y="546818"/>
            <a:ext cx="8220075" cy="546970"/>
          </a:xfrm>
        </p:spPr>
        <p:txBody>
          <a:bodyPr/>
          <a:lstStyle>
            <a:lvl1pPr>
              <a:defRPr sz="3200"/>
            </a:lvl1pPr>
          </a:lstStyle>
          <a:p>
            <a:r>
              <a:rPr lang="en-US" dirty="0" smtClean="0"/>
              <a:t>Click to edit Master title style</a:t>
            </a:r>
            <a:endParaRPr lang="en-US" dirty="0"/>
          </a:p>
        </p:txBody>
      </p:sp>
      <p:sp>
        <p:nvSpPr>
          <p:cNvPr id="3" name="Content Placeholder 2"/>
          <p:cNvSpPr>
            <a:spLocks noGrp="1"/>
          </p:cNvSpPr>
          <p:nvPr>
            <p:ph sz="half" idx="1"/>
          </p:nvPr>
        </p:nvSpPr>
        <p:spPr>
          <a:xfrm>
            <a:off x="612775" y="1428750"/>
            <a:ext cx="4033838" cy="4738688"/>
          </a:xfrm>
        </p:spPr>
        <p:txBody>
          <a:bodyPr/>
          <a:lstStyle>
            <a:lvl1pPr>
              <a:defRPr sz="3200"/>
            </a:lvl1pPr>
            <a:lvl2pPr>
              <a:defRPr sz="3200"/>
            </a:lvl2pPr>
            <a:lvl3pPr>
              <a:defRPr sz="3200"/>
            </a:lvl3pPr>
            <a:lvl4pPr>
              <a:defRPr sz="3200"/>
            </a:lvl4pPr>
            <a:lvl5pPr>
              <a:defRPr sz="3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799013" y="1428750"/>
            <a:ext cx="4033837" cy="4738688"/>
          </a:xfrm>
        </p:spPr>
        <p:txBody>
          <a:bodyPr/>
          <a:lstStyle>
            <a:lvl1pPr>
              <a:defRPr sz="3200"/>
            </a:lvl1pPr>
            <a:lvl2pPr>
              <a:defRPr sz="3200"/>
            </a:lvl2pPr>
            <a:lvl3pPr>
              <a:defRPr sz="3200"/>
            </a:lvl3pPr>
            <a:lvl4pPr>
              <a:defRPr sz="3200"/>
            </a:lvl4pPr>
            <a:lvl5pPr>
              <a:defRPr sz="3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9"/>
          <p:cNvPicPr>
            <a:picLocks noChangeAspect="1" noChangeArrowheads="1"/>
          </p:cNvPicPr>
          <p:nvPr/>
        </p:nvPicPr>
        <p:blipFill>
          <a:blip r:embed="rId2" cstate="email">
            <a:extLst>
              <a:ext uri="{28A0092B-C50C-407E-A947-70E740481C1C}">
                <a14:useLocalDpi xmlns:a14="http://schemas.microsoft.com/office/drawing/2010/main"/>
              </a:ext>
            </a:extLst>
          </a:blip>
          <a:srcRect b="14514"/>
          <a:stretch>
            <a:fillRect/>
          </a:stretch>
        </p:blipFill>
        <p:spPr bwMode="auto">
          <a:xfrm>
            <a:off x="0" y="-4763"/>
            <a:ext cx="9144000" cy="5872163"/>
          </a:xfrm>
          <a:prstGeom prst="rect">
            <a:avLst/>
          </a:prstGeom>
          <a:noFill/>
          <a:ln w="9525">
            <a:noFill/>
            <a:miter lim="800000"/>
            <a:headEnd/>
            <a:tailEnd/>
          </a:ln>
        </p:spPr>
      </p:pic>
      <p:pic>
        <p:nvPicPr>
          <p:cNvPr id="5" name="Picture 7" descr="CPI_Vert.JP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543800" y="5943600"/>
            <a:ext cx="1330325" cy="841375"/>
          </a:xfrm>
          <a:prstGeom prst="rect">
            <a:avLst/>
          </a:prstGeom>
          <a:noFill/>
          <a:ln w="9525">
            <a:noFill/>
            <a:miter lim="800000"/>
            <a:headEnd/>
            <a:tailEnd/>
          </a:ln>
        </p:spPr>
      </p:pic>
      <p:sp>
        <p:nvSpPr>
          <p:cNvPr id="3074" name="Rectangle 2"/>
          <p:cNvSpPr>
            <a:spLocks noGrp="1" noChangeArrowheads="1"/>
          </p:cNvSpPr>
          <p:nvPr>
            <p:ph type="ctrTitle"/>
          </p:nvPr>
        </p:nvSpPr>
        <p:spPr>
          <a:xfrm>
            <a:off x="2057400" y="990600"/>
            <a:ext cx="6781800" cy="1012825"/>
          </a:xfrm>
        </p:spPr>
        <p:txBody>
          <a:bodyPr/>
          <a:lstStyle>
            <a:lvl1pPr>
              <a:defRPr sz="2800" b="0">
                <a:solidFill>
                  <a:schemeClr val="tx1"/>
                </a:solidFill>
              </a:defRPr>
            </a:lvl1pPr>
          </a:lstStyle>
          <a:p>
            <a:r>
              <a:rPr lang="en-US" dirty="0" smtClean="0"/>
              <a:t>Click to edit Master title style</a:t>
            </a:r>
            <a:endParaRPr lang="en-US" dirty="0"/>
          </a:p>
        </p:txBody>
      </p:sp>
      <p:sp>
        <p:nvSpPr>
          <p:cNvPr id="3075" name="Rectangle 3"/>
          <p:cNvSpPr>
            <a:spLocks noGrp="1" noChangeArrowheads="1"/>
          </p:cNvSpPr>
          <p:nvPr>
            <p:ph type="subTitle" idx="1"/>
          </p:nvPr>
        </p:nvSpPr>
        <p:spPr>
          <a:xfrm>
            <a:off x="2438400" y="2209800"/>
            <a:ext cx="6400800" cy="838200"/>
          </a:xfrm>
        </p:spPr>
        <p:txBody>
          <a:bodyPr/>
          <a:lstStyle>
            <a:lvl1pPr marL="0" indent="0" algn="r">
              <a:buFontTx/>
              <a:buNone/>
              <a:defRPr sz="2400">
                <a:solidFill>
                  <a:schemeClr val="bg2"/>
                </a:solidFill>
              </a:defRPr>
            </a:lvl1pPr>
          </a:lstStyle>
          <a:p>
            <a:r>
              <a:rPr lang="en-US" dirty="0" smtClean="0"/>
              <a:t>Click to edit Master subtitle style</a:t>
            </a:r>
            <a:endParaRPr lang="en-US" dirty="0"/>
          </a:p>
        </p:txBody>
      </p:sp>
      <p:sp>
        <p:nvSpPr>
          <p:cNvPr id="6" name="Rectangle 4"/>
          <p:cNvSpPr>
            <a:spLocks noGrp="1" noChangeArrowheads="1"/>
          </p:cNvSpPr>
          <p:nvPr>
            <p:ph type="dt" sz="half" idx="10"/>
          </p:nvPr>
        </p:nvSpPr>
        <p:spPr bwMode="auto">
          <a:xfrm>
            <a:off x="6705600" y="361950"/>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latin typeface="Arial" charset="0"/>
                <a:cs typeface="Arial" pitchFamily="34" charset="0"/>
              </a:defRPr>
            </a:lvl1pPr>
          </a:lstStyle>
          <a:p>
            <a:pPr>
              <a:defRPr/>
            </a:pPr>
            <a:endParaRPr lang="en-US" dirty="0"/>
          </a:p>
        </p:txBody>
      </p:sp>
      <p:sp>
        <p:nvSpPr>
          <p:cNvPr id="7" name="Footer Placeholder 6"/>
          <p:cNvSpPr>
            <a:spLocks noGrp="1" noChangeArrowheads="1"/>
          </p:cNvSpPr>
          <p:nvPr>
            <p:ph type="ftr" sz="quarter" idx="11"/>
          </p:nvPr>
        </p:nvSpPr>
        <p:spPr bwMode="auto">
          <a:xfrm>
            <a:off x="0" y="6381750"/>
            <a:ext cx="91440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defRPr sz="1400">
                <a:latin typeface="Arial" charset="0"/>
                <a:cs typeface="Arial" pitchFamily="34" charset="0"/>
              </a:defRPr>
            </a:lvl1pPr>
          </a:lstStyle>
          <a:p>
            <a:pPr>
              <a:defRPr/>
            </a:pP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1676400" y="381000"/>
            <a:ext cx="6400800" cy="533400"/>
          </a:xfrm>
          <a:prstGeom prst="rect">
            <a:avLst/>
          </a:prstGeom>
          <a:noFill/>
          <a:ln w="9525">
            <a:noFill/>
            <a:miter lim="800000"/>
            <a:headEnd/>
            <a:tailEnd/>
          </a:ln>
        </p:spPr>
        <p:txBody>
          <a:bodyPr/>
          <a:lstStyle>
            <a:lvl1pPr>
              <a:defRPr sz="2800"/>
            </a:lvl1pPr>
          </a:lstStyle>
          <a:p>
            <a:pPr lvl="0"/>
            <a:r>
              <a:rPr lang="en-US" dirty="0" smtClean="0"/>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pPr>
              <a:defRPr/>
            </a:pPr>
            <a:fld id="{F9F25C53-A7F2-4A4B-AEE4-9C8B4146F8E0}"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12775" y="546818"/>
            <a:ext cx="8220075" cy="546970"/>
          </a:xfrm>
        </p:spPr>
        <p:txBody>
          <a:bodyPr/>
          <a:lstStyle>
            <a:lvl1pPr>
              <a:defRPr sz="3200"/>
            </a:lvl1pPr>
          </a:lstStyle>
          <a:p>
            <a:r>
              <a:rPr lang="en-US" dirty="0" smtClean="0"/>
              <a:t>Click to edit Master title style</a:t>
            </a:r>
            <a:endParaRPr lang="en-US" dirty="0"/>
          </a:p>
        </p:txBody>
      </p:sp>
      <p:sp>
        <p:nvSpPr>
          <p:cNvPr id="3" name="Content Placeholder 2"/>
          <p:cNvSpPr>
            <a:spLocks noGrp="1"/>
          </p:cNvSpPr>
          <p:nvPr>
            <p:ph sz="half" idx="1"/>
          </p:nvPr>
        </p:nvSpPr>
        <p:spPr>
          <a:xfrm>
            <a:off x="612775" y="1428750"/>
            <a:ext cx="4033838" cy="4738688"/>
          </a:xfrm>
        </p:spPr>
        <p:txBody>
          <a:bodyPr/>
          <a:lstStyle>
            <a:lvl1pPr>
              <a:defRPr sz="3200"/>
            </a:lvl1pPr>
            <a:lvl2pPr>
              <a:defRPr sz="3200"/>
            </a:lvl2pPr>
            <a:lvl3pPr>
              <a:defRPr sz="3200"/>
            </a:lvl3pPr>
            <a:lvl4pPr>
              <a:defRPr sz="3200"/>
            </a:lvl4pPr>
            <a:lvl5pPr>
              <a:defRPr sz="3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799013" y="1428750"/>
            <a:ext cx="4033837" cy="4738688"/>
          </a:xfrm>
        </p:spPr>
        <p:txBody>
          <a:bodyPr/>
          <a:lstStyle>
            <a:lvl1pPr>
              <a:defRPr sz="3200"/>
            </a:lvl1pPr>
            <a:lvl2pPr>
              <a:defRPr sz="3200"/>
            </a:lvl2pPr>
            <a:lvl3pPr>
              <a:defRPr sz="3200"/>
            </a:lvl3pPr>
            <a:lvl4pPr>
              <a:defRPr sz="3200"/>
            </a:lvl4pPr>
            <a:lvl5pPr>
              <a:defRPr sz="3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4" name="Picture 2" descr="LL-small.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4832350"/>
            <a:ext cx="4129088" cy="2025650"/>
          </a:xfrm>
          <a:prstGeom prst="rect">
            <a:avLst/>
          </a:prstGeom>
          <a:noFill/>
          <a:ln w="9525">
            <a:noFill/>
            <a:miter lim="800000"/>
            <a:headEnd/>
            <a:tailEnd/>
          </a:ln>
        </p:spPr>
      </p:pic>
      <p:pic>
        <p:nvPicPr>
          <p:cNvPr id="5" name="Picture 3" descr="UR.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35475" y="0"/>
            <a:ext cx="4708525" cy="1930400"/>
          </a:xfrm>
          <a:prstGeom prst="rect">
            <a:avLst/>
          </a:prstGeom>
          <a:noFill/>
          <a:ln w="9525">
            <a:noFill/>
            <a:miter lim="800000"/>
            <a:headEnd/>
            <a:tailEnd/>
          </a:ln>
        </p:spPr>
      </p:pic>
      <p:cxnSp>
        <p:nvCxnSpPr>
          <p:cNvPr id="6" name="Straight Connector 5"/>
          <p:cNvCxnSpPr/>
          <p:nvPr/>
        </p:nvCxnSpPr>
        <p:spPr>
          <a:xfrm rot="10800000" flipV="1">
            <a:off x="457200" y="1431925"/>
            <a:ext cx="8305800" cy="15875"/>
          </a:xfrm>
          <a:prstGeom prst="line">
            <a:avLst/>
          </a:prstGeom>
          <a:ln>
            <a:solidFill>
              <a:srgbClr val="E47D33"/>
            </a:solidFill>
          </a:ln>
          <a:effectLst/>
        </p:spPr>
        <p:style>
          <a:lnRef idx="2">
            <a:schemeClr val="accent1"/>
          </a:lnRef>
          <a:fillRef idx="0">
            <a:schemeClr val="accent1"/>
          </a:fillRef>
          <a:effectRef idx="1">
            <a:schemeClr val="accent1"/>
          </a:effectRef>
          <a:fontRef idx="minor">
            <a:schemeClr val="tx1"/>
          </a:fontRef>
        </p:style>
      </p:cxnSp>
      <p:sp>
        <p:nvSpPr>
          <p:cNvPr id="9" name="Title 1"/>
          <p:cNvSpPr>
            <a:spLocks noGrp="1"/>
          </p:cNvSpPr>
          <p:nvPr>
            <p:ph type="title"/>
          </p:nvPr>
        </p:nvSpPr>
        <p:spPr>
          <a:xfrm>
            <a:off x="457200" y="218112"/>
            <a:ext cx="7162800" cy="1143000"/>
          </a:xfrm>
          <a:prstGeom prst="rect">
            <a:avLst/>
          </a:prstGeom>
        </p:spPr>
        <p:txBody>
          <a:bodyPr anchor="b" anchorCtr="0">
            <a:normAutofit/>
          </a:bodyPr>
          <a:lstStyle>
            <a:lvl1pPr algn="l">
              <a:lnSpc>
                <a:spcPct val="80000"/>
              </a:lnSpc>
              <a:buFont typeface="Arial"/>
              <a:buNone/>
              <a:defRPr sz="3600" b="1" i="0" u="none" kern="700" spc="-50">
                <a:solidFill>
                  <a:srgbClr val="24366A"/>
                </a:solidFill>
                <a:latin typeface="Trebuchet MS"/>
                <a:cs typeface="Trebuchet MS"/>
              </a:defRPr>
            </a:lvl1pPr>
          </a:lstStyle>
          <a:p>
            <a:r>
              <a:rPr lang="en-US" smtClean="0"/>
              <a:t>Click to edit Master title style</a:t>
            </a:r>
            <a:endParaRPr lang="en-US" dirty="0"/>
          </a:p>
        </p:txBody>
      </p:sp>
      <p:sp>
        <p:nvSpPr>
          <p:cNvPr id="10" name="Content Placeholder 2"/>
          <p:cNvSpPr>
            <a:spLocks noGrp="1"/>
          </p:cNvSpPr>
          <p:nvPr>
            <p:ph idx="1"/>
          </p:nvPr>
        </p:nvSpPr>
        <p:spPr>
          <a:xfrm>
            <a:off x="457200" y="1676401"/>
            <a:ext cx="8229600" cy="4343400"/>
          </a:xfrm>
          <a:prstGeom prst="rect">
            <a:avLst/>
          </a:prstGeom>
        </p:spPr>
        <p:txBody>
          <a:bodyPr anchor="t">
            <a:normAutofit/>
          </a:bodyPr>
          <a:lstStyle>
            <a:lvl1pPr marL="0" algn="l">
              <a:spcBef>
                <a:spcPts val="1800"/>
              </a:spcBef>
              <a:spcAft>
                <a:spcPts val="0"/>
              </a:spcAft>
              <a:buNone/>
              <a:defRPr sz="1800" b="1">
                <a:solidFill>
                  <a:srgbClr val="254061"/>
                </a:solidFill>
                <a:latin typeface="Trebuchet MS"/>
                <a:cs typeface="Trebuchet MS"/>
              </a:defRPr>
            </a:lvl1pPr>
            <a:lvl2pPr algn="l">
              <a:buFont typeface="Arial"/>
              <a:buChar char="•"/>
              <a:defRPr sz="1600">
                <a:solidFill>
                  <a:srgbClr val="254061"/>
                </a:solidFill>
                <a:latin typeface="Trebuchet MS"/>
                <a:cs typeface="Trebuchet MS"/>
              </a:defRPr>
            </a:lvl2pPr>
            <a:lvl3pPr algn="l">
              <a:buFont typeface="Arial"/>
              <a:buChar char="•"/>
              <a:defRPr sz="1400">
                <a:solidFill>
                  <a:srgbClr val="254061"/>
                </a:solidFill>
                <a:latin typeface="Trebuchet MS"/>
                <a:cs typeface="Trebuchet MS"/>
              </a:defRPr>
            </a:lvl3pPr>
            <a:lvl4pPr algn="l">
              <a:buFont typeface="Arial"/>
              <a:buChar char="•"/>
              <a:defRPr sz="1200">
                <a:solidFill>
                  <a:srgbClr val="254061"/>
                </a:solidFill>
                <a:latin typeface="Trebuchet MS"/>
                <a:cs typeface="Trebuchet MS"/>
              </a:defRPr>
            </a:lvl4pPr>
            <a:lvl5pPr algn="l">
              <a:buFont typeface="Arial"/>
              <a:buChar char="•"/>
              <a:defRPr sz="1200">
                <a:solidFill>
                  <a:srgbClr val="254061"/>
                </a:solidFill>
                <a:latin typeface="Trebuchet MS"/>
                <a:cs typeface="Trebuchet MS"/>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pic>
        <p:nvPicPr>
          <p:cNvPr id="4" name="Picture 2" descr="UR.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4435475" y="0"/>
            <a:ext cx="4708525" cy="1930400"/>
          </a:xfrm>
          <a:prstGeom prst="rect">
            <a:avLst/>
          </a:prstGeom>
          <a:noFill/>
          <a:ln w="9525">
            <a:noFill/>
            <a:miter lim="800000"/>
            <a:headEnd/>
            <a:tailEnd/>
          </a:ln>
        </p:spPr>
      </p:pic>
      <p:cxnSp>
        <p:nvCxnSpPr>
          <p:cNvPr id="5" name="Straight Connector 4"/>
          <p:cNvCxnSpPr/>
          <p:nvPr/>
        </p:nvCxnSpPr>
        <p:spPr>
          <a:xfrm rot="10800000" flipV="1">
            <a:off x="457200" y="1431925"/>
            <a:ext cx="8305800" cy="15875"/>
          </a:xfrm>
          <a:prstGeom prst="line">
            <a:avLst/>
          </a:prstGeom>
          <a:ln>
            <a:solidFill>
              <a:srgbClr val="E47D33"/>
            </a:solidFill>
          </a:ln>
          <a:effectLst/>
        </p:spPr>
        <p:style>
          <a:lnRef idx="2">
            <a:schemeClr val="accent1"/>
          </a:lnRef>
          <a:fillRef idx="0">
            <a:schemeClr val="accent1"/>
          </a:fillRef>
          <a:effectRef idx="1">
            <a:schemeClr val="accent1"/>
          </a:effectRef>
          <a:fontRef idx="minor">
            <a:schemeClr val="tx1"/>
          </a:fontRef>
        </p:style>
      </p:cxnSp>
      <p:sp>
        <p:nvSpPr>
          <p:cNvPr id="9" name="Title 1"/>
          <p:cNvSpPr>
            <a:spLocks noGrp="1"/>
          </p:cNvSpPr>
          <p:nvPr>
            <p:ph type="title"/>
          </p:nvPr>
        </p:nvSpPr>
        <p:spPr>
          <a:xfrm>
            <a:off x="457200" y="218112"/>
            <a:ext cx="7162800" cy="1143000"/>
          </a:xfrm>
          <a:prstGeom prst="rect">
            <a:avLst/>
          </a:prstGeom>
        </p:spPr>
        <p:txBody>
          <a:bodyPr anchor="b" anchorCtr="0">
            <a:normAutofit/>
          </a:bodyPr>
          <a:lstStyle>
            <a:lvl1pPr algn="l">
              <a:lnSpc>
                <a:spcPct val="80000"/>
              </a:lnSpc>
              <a:buFont typeface="Arial"/>
              <a:buNone/>
              <a:defRPr sz="3600" b="1" i="0" u="none" kern="700" spc="-50">
                <a:solidFill>
                  <a:srgbClr val="24366A"/>
                </a:solidFill>
                <a:latin typeface="Trebuchet MS"/>
                <a:cs typeface="Trebuchet MS"/>
              </a:defRPr>
            </a:lvl1pPr>
          </a:lstStyle>
          <a:p>
            <a:r>
              <a:rPr lang="en-US" smtClean="0"/>
              <a:t>Click to edit Master title style</a:t>
            </a:r>
            <a:endParaRPr lang="en-US" dirty="0"/>
          </a:p>
        </p:txBody>
      </p:sp>
      <p:sp>
        <p:nvSpPr>
          <p:cNvPr id="12" name="Content Placeholder 2"/>
          <p:cNvSpPr>
            <a:spLocks noGrp="1"/>
          </p:cNvSpPr>
          <p:nvPr>
            <p:ph idx="1"/>
          </p:nvPr>
        </p:nvSpPr>
        <p:spPr>
          <a:xfrm>
            <a:off x="457200" y="1676401"/>
            <a:ext cx="8229600" cy="4343400"/>
          </a:xfrm>
          <a:prstGeom prst="rect">
            <a:avLst/>
          </a:prstGeom>
        </p:spPr>
        <p:txBody>
          <a:bodyPr anchor="t">
            <a:normAutofit/>
          </a:bodyPr>
          <a:lstStyle>
            <a:lvl1pPr marL="0" algn="l">
              <a:spcBef>
                <a:spcPts val="1800"/>
              </a:spcBef>
              <a:spcAft>
                <a:spcPts val="0"/>
              </a:spcAft>
              <a:buNone/>
              <a:defRPr sz="1800" b="1">
                <a:solidFill>
                  <a:srgbClr val="254061"/>
                </a:solidFill>
                <a:latin typeface="Trebuchet MS"/>
                <a:cs typeface="Trebuchet MS"/>
              </a:defRPr>
            </a:lvl1pPr>
            <a:lvl2pPr algn="l">
              <a:buFont typeface="Arial"/>
              <a:buChar char="•"/>
              <a:defRPr sz="1600">
                <a:solidFill>
                  <a:srgbClr val="254061"/>
                </a:solidFill>
                <a:latin typeface="Trebuchet MS"/>
                <a:cs typeface="Trebuchet MS"/>
              </a:defRPr>
            </a:lvl2pPr>
            <a:lvl3pPr algn="l">
              <a:buFont typeface="Arial"/>
              <a:buChar char="•"/>
              <a:defRPr sz="1400">
                <a:solidFill>
                  <a:srgbClr val="254061"/>
                </a:solidFill>
                <a:latin typeface="Trebuchet MS"/>
                <a:cs typeface="Trebuchet MS"/>
              </a:defRPr>
            </a:lvl3pPr>
            <a:lvl4pPr algn="l">
              <a:buFont typeface="Arial"/>
              <a:buChar char="•"/>
              <a:defRPr sz="1200">
                <a:solidFill>
                  <a:srgbClr val="254061"/>
                </a:solidFill>
                <a:latin typeface="Trebuchet MS"/>
                <a:cs typeface="Trebuchet MS"/>
              </a:defRPr>
            </a:lvl4pPr>
            <a:lvl5pPr algn="l">
              <a:buFont typeface="Arial"/>
              <a:buChar char="•"/>
              <a:defRPr sz="1200">
                <a:solidFill>
                  <a:srgbClr val="254061"/>
                </a:solidFill>
                <a:latin typeface="Trebuchet MS"/>
                <a:cs typeface="Trebuchet MS"/>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cxnSp>
        <p:nvCxnSpPr>
          <p:cNvPr id="5" name="Straight Connector 4"/>
          <p:cNvCxnSpPr/>
          <p:nvPr/>
        </p:nvCxnSpPr>
        <p:spPr>
          <a:xfrm rot="10800000" flipV="1">
            <a:off x="457200" y="1431925"/>
            <a:ext cx="8305800" cy="15875"/>
          </a:xfrm>
          <a:prstGeom prst="line">
            <a:avLst/>
          </a:prstGeom>
          <a:ln>
            <a:solidFill>
              <a:srgbClr val="E47D33"/>
            </a:solidFill>
          </a:ln>
          <a:effectLst/>
        </p:spPr>
        <p:style>
          <a:lnRef idx="2">
            <a:schemeClr val="accent1"/>
          </a:lnRef>
          <a:fillRef idx="0">
            <a:schemeClr val="accent1"/>
          </a:fillRef>
          <a:effectRef idx="1">
            <a:schemeClr val="accent1"/>
          </a:effectRef>
          <a:fontRef idx="minor">
            <a:schemeClr val="tx1"/>
          </a:fontRef>
        </p:style>
      </p:cxnSp>
      <p:pic>
        <p:nvPicPr>
          <p:cNvPr id="6" name="Picture 2" descr="C:\Users\Hpalfrey\Desktop\CPI Logo.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6324600" y="6072188"/>
            <a:ext cx="2590800" cy="569912"/>
          </a:xfrm>
          <a:prstGeom prst="rect">
            <a:avLst/>
          </a:prstGeom>
          <a:noFill/>
          <a:ln w="9525">
            <a:noFill/>
            <a:miter lim="800000"/>
            <a:headEnd/>
            <a:tailEnd/>
          </a:ln>
        </p:spPr>
      </p:pic>
      <p:sp>
        <p:nvSpPr>
          <p:cNvPr id="3" name="Title 1"/>
          <p:cNvSpPr>
            <a:spLocks noGrp="1"/>
          </p:cNvSpPr>
          <p:nvPr>
            <p:ph type="title"/>
          </p:nvPr>
        </p:nvSpPr>
        <p:spPr>
          <a:xfrm>
            <a:off x="457200" y="218112"/>
            <a:ext cx="7162800" cy="1143000"/>
          </a:xfrm>
          <a:prstGeom prst="rect">
            <a:avLst/>
          </a:prstGeom>
        </p:spPr>
        <p:txBody>
          <a:bodyPr anchor="b" anchorCtr="0">
            <a:normAutofit/>
          </a:bodyPr>
          <a:lstStyle>
            <a:lvl1pPr algn="l">
              <a:lnSpc>
                <a:spcPct val="80000"/>
              </a:lnSpc>
              <a:buFont typeface="Arial"/>
              <a:buNone/>
              <a:defRPr sz="3600" b="1" i="0" u="none" kern="700" spc="-50">
                <a:solidFill>
                  <a:srgbClr val="24366A"/>
                </a:solidFill>
                <a:latin typeface="Trebuchet MS"/>
                <a:cs typeface="Trebuchet MS"/>
              </a:defRPr>
            </a:lvl1pPr>
          </a:lstStyle>
          <a:p>
            <a:r>
              <a:rPr lang="en-US" smtClean="0"/>
              <a:t>Click to edit Master title style</a:t>
            </a:r>
            <a:endParaRPr lang="en-US" dirty="0"/>
          </a:p>
        </p:txBody>
      </p:sp>
      <p:sp>
        <p:nvSpPr>
          <p:cNvPr id="4" name="Content Placeholder 2"/>
          <p:cNvSpPr>
            <a:spLocks noGrp="1"/>
          </p:cNvSpPr>
          <p:nvPr>
            <p:ph idx="1"/>
          </p:nvPr>
        </p:nvSpPr>
        <p:spPr>
          <a:xfrm>
            <a:off x="457200" y="1676401"/>
            <a:ext cx="8229600" cy="4343400"/>
          </a:xfrm>
          <a:prstGeom prst="rect">
            <a:avLst/>
          </a:prstGeom>
        </p:spPr>
        <p:txBody>
          <a:bodyPr anchor="t">
            <a:normAutofit/>
          </a:bodyPr>
          <a:lstStyle>
            <a:lvl1pPr marL="0" algn="l">
              <a:spcBef>
                <a:spcPts val="1800"/>
              </a:spcBef>
              <a:spcAft>
                <a:spcPts val="0"/>
              </a:spcAft>
              <a:buNone/>
              <a:defRPr sz="1800" b="1">
                <a:solidFill>
                  <a:srgbClr val="254061"/>
                </a:solidFill>
                <a:latin typeface="Trebuchet MS"/>
                <a:cs typeface="Trebuchet MS"/>
              </a:defRPr>
            </a:lvl1pPr>
            <a:lvl2pPr algn="l">
              <a:buFont typeface="Arial"/>
              <a:buChar char="•"/>
              <a:defRPr sz="1600">
                <a:solidFill>
                  <a:srgbClr val="254061"/>
                </a:solidFill>
                <a:latin typeface="Trebuchet MS"/>
                <a:cs typeface="Trebuchet MS"/>
              </a:defRPr>
            </a:lvl2pPr>
            <a:lvl3pPr algn="l">
              <a:buFont typeface="Arial"/>
              <a:buChar char="•"/>
              <a:defRPr sz="1400">
                <a:solidFill>
                  <a:srgbClr val="254061"/>
                </a:solidFill>
                <a:latin typeface="Trebuchet MS"/>
                <a:cs typeface="Trebuchet MS"/>
              </a:defRPr>
            </a:lvl3pPr>
            <a:lvl4pPr algn="l">
              <a:buFont typeface="Arial"/>
              <a:buChar char="•"/>
              <a:defRPr sz="1200">
                <a:solidFill>
                  <a:srgbClr val="254061"/>
                </a:solidFill>
                <a:latin typeface="Trebuchet MS"/>
                <a:cs typeface="Trebuchet MS"/>
              </a:defRPr>
            </a:lvl4pPr>
            <a:lvl5pPr algn="l">
              <a:buFont typeface="Arial"/>
              <a:buChar char="•"/>
              <a:defRPr sz="1200">
                <a:solidFill>
                  <a:srgbClr val="254061"/>
                </a:solidFill>
                <a:latin typeface="Trebuchet MS"/>
                <a:cs typeface="Trebuchet MS"/>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10" Type="http://schemas.openxmlformats.org/officeDocument/2006/relationships/theme" Target="../theme/theme3.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7"/>
          <p:cNvPicPr>
            <a:picLocks noChangeAspect="1" noChangeArrowheads="1"/>
          </p:cNvPicPr>
          <p:nvPr/>
        </p:nvPicPr>
        <p:blipFill>
          <a:blip r:embed="rId5" cstate="email">
            <a:extLst>
              <a:ext uri="{28A0092B-C50C-407E-A947-70E740481C1C}">
                <a14:useLocalDpi xmlns:a14="http://schemas.microsoft.com/office/drawing/2010/main"/>
              </a:ext>
            </a:extLst>
          </a:blip>
          <a:srcRect t="11075" b="13300"/>
          <a:stretch>
            <a:fillRect/>
          </a:stretch>
        </p:blipFill>
        <p:spPr bwMode="auto">
          <a:xfrm>
            <a:off x="0" y="0"/>
            <a:ext cx="9144000" cy="5181600"/>
          </a:xfrm>
          <a:prstGeom prst="rect">
            <a:avLst/>
          </a:prstGeom>
          <a:noFill/>
          <a:ln w="9525">
            <a:noFill/>
            <a:miter lim="800000"/>
            <a:headEnd/>
            <a:tailEnd/>
          </a:ln>
        </p:spPr>
      </p:pic>
      <p:sp>
        <p:nvSpPr>
          <p:cNvPr id="1027" name="Rectangle 2"/>
          <p:cNvSpPr>
            <a:spLocks noGrp="1" noChangeArrowheads="1"/>
          </p:cNvSpPr>
          <p:nvPr>
            <p:ph type="title"/>
          </p:nvPr>
        </p:nvSpPr>
        <p:spPr bwMode="auto">
          <a:xfrm>
            <a:off x="1693863" y="381000"/>
            <a:ext cx="6370637"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762000" y="1524000"/>
            <a:ext cx="7543800" cy="3840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p:txBody>
      </p:sp>
      <p:sp>
        <p:nvSpPr>
          <p:cNvPr id="1030" name="Rectangle 6"/>
          <p:cNvSpPr>
            <a:spLocks noGrp="1" noChangeArrowheads="1"/>
          </p:cNvSpPr>
          <p:nvPr>
            <p:ph type="sldNum" sz="quarter" idx="4"/>
          </p:nvPr>
        </p:nvSpPr>
        <p:spPr bwMode="auto">
          <a:xfrm>
            <a:off x="0" y="6324600"/>
            <a:ext cx="9144000" cy="53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Arial" pitchFamily="34" charset="0"/>
              </a:defRPr>
            </a:lvl1pPr>
          </a:lstStyle>
          <a:p>
            <a:pPr>
              <a:defRPr/>
            </a:pPr>
            <a:fld id="{0646D607-0AF9-44EA-868F-5CABC923AD01}" type="slidenum">
              <a:rPr lang="en-US"/>
              <a:pPr>
                <a:defRPr/>
              </a:pPr>
              <a:t>‹#›</a:t>
            </a:fld>
            <a:endParaRPr lang="en-US" dirty="0"/>
          </a:p>
        </p:txBody>
      </p:sp>
      <p:pic>
        <p:nvPicPr>
          <p:cNvPr id="2" name="Picture 7" descr="CPI_Vert.JPG"/>
          <p:cNvPicPr>
            <a:picLocks noChangeAspect="1"/>
          </p:cNvPicPr>
          <p:nvPr userDrawn="1"/>
        </p:nvPicPr>
        <p:blipFill>
          <a:blip r:embed="rId6" cstate="email">
            <a:extLst>
              <a:ext uri="{28A0092B-C50C-407E-A947-70E740481C1C}">
                <a14:useLocalDpi xmlns:a14="http://schemas.microsoft.com/office/drawing/2010/main"/>
              </a:ext>
            </a:extLst>
          </a:blip>
          <a:srcRect/>
          <a:stretch>
            <a:fillRect/>
          </a:stretch>
        </p:blipFill>
        <p:spPr bwMode="auto">
          <a:xfrm>
            <a:off x="7543800" y="5943600"/>
            <a:ext cx="1330325" cy="8413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13" r:id="rId1"/>
    <p:sldLayoutId id="2147483910" r:id="rId2"/>
    <p:sldLayoutId id="2147483914" r:id="rId3"/>
  </p:sldLayoutIdLst>
  <p:hf hdr="0" ftr="0" dt="0"/>
  <p:txStyles>
    <p:titleStyle>
      <a:lvl1pPr algn="r" rtl="0" eaLnBrk="0" fontAlgn="base" hangingPunct="0">
        <a:spcBef>
          <a:spcPct val="0"/>
        </a:spcBef>
        <a:spcAft>
          <a:spcPct val="0"/>
        </a:spcAft>
        <a:defRPr sz="2400">
          <a:solidFill>
            <a:schemeClr val="bg1"/>
          </a:solidFill>
          <a:latin typeface="+mj-lt"/>
          <a:ea typeface="+mj-ea"/>
          <a:cs typeface="+mj-cs"/>
        </a:defRPr>
      </a:lvl1pPr>
      <a:lvl2pPr algn="r" rtl="0" eaLnBrk="0" fontAlgn="base" hangingPunct="0">
        <a:spcBef>
          <a:spcPct val="0"/>
        </a:spcBef>
        <a:spcAft>
          <a:spcPct val="0"/>
        </a:spcAft>
        <a:defRPr sz="2400">
          <a:solidFill>
            <a:schemeClr val="bg1"/>
          </a:solidFill>
          <a:latin typeface="Arial" charset="0"/>
        </a:defRPr>
      </a:lvl2pPr>
      <a:lvl3pPr algn="r" rtl="0" eaLnBrk="0" fontAlgn="base" hangingPunct="0">
        <a:spcBef>
          <a:spcPct val="0"/>
        </a:spcBef>
        <a:spcAft>
          <a:spcPct val="0"/>
        </a:spcAft>
        <a:defRPr sz="2400">
          <a:solidFill>
            <a:schemeClr val="bg1"/>
          </a:solidFill>
          <a:latin typeface="Arial" charset="0"/>
        </a:defRPr>
      </a:lvl3pPr>
      <a:lvl4pPr algn="r" rtl="0" eaLnBrk="0" fontAlgn="base" hangingPunct="0">
        <a:spcBef>
          <a:spcPct val="0"/>
        </a:spcBef>
        <a:spcAft>
          <a:spcPct val="0"/>
        </a:spcAft>
        <a:defRPr sz="2400">
          <a:solidFill>
            <a:schemeClr val="bg1"/>
          </a:solidFill>
          <a:latin typeface="Arial" charset="0"/>
        </a:defRPr>
      </a:lvl4pPr>
      <a:lvl5pPr algn="r" rtl="0" eaLnBrk="0" fontAlgn="base" hangingPunct="0">
        <a:spcBef>
          <a:spcPct val="0"/>
        </a:spcBef>
        <a:spcAft>
          <a:spcPct val="0"/>
        </a:spcAft>
        <a:defRPr sz="2400">
          <a:solidFill>
            <a:schemeClr val="bg1"/>
          </a:solidFill>
          <a:latin typeface="Arial" charset="0"/>
        </a:defRPr>
      </a:lvl5pPr>
      <a:lvl6pPr marL="457200" algn="r" rtl="0" eaLnBrk="1" fontAlgn="base" hangingPunct="1">
        <a:spcBef>
          <a:spcPct val="0"/>
        </a:spcBef>
        <a:spcAft>
          <a:spcPct val="0"/>
        </a:spcAft>
        <a:defRPr sz="3200" b="1">
          <a:solidFill>
            <a:schemeClr val="bg1"/>
          </a:solidFill>
          <a:latin typeface="Arial" charset="0"/>
        </a:defRPr>
      </a:lvl6pPr>
      <a:lvl7pPr marL="914400" algn="r" rtl="0" eaLnBrk="1" fontAlgn="base" hangingPunct="1">
        <a:spcBef>
          <a:spcPct val="0"/>
        </a:spcBef>
        <a:spcAft>
          <a:spcPct val="0"/>
        </a:spcAft>
        <a:defRPr sz="3200" b="1">
          <a:solidFill>
            <a:schemeClr val="bg1"/>
          </a:solidFill>
          <a:latin typeface="Arial" charset="0"/>
        </a:defRPr>
      </a:lvl7pPr>
      <a:lvl8pPr marL="1371600" algn="r" rtl="0" eaLnBrk="1" fontAlgn="base" hangingPunct="1">
        <a:spcBef>
          <a:spcPct val="0"/>
        </a:spcBef>
        <a:spcAft>
          <a:spcPct val="0"/>
        </a:spcAft>
        <a:defRPr sz="3200" b="1">
          <a:solidFill>
            <a:schemeClr val="bg1"/>
          </a:solidFill>
          <a:latin typeface="Arial" charset="0"/>
        </a:defRPr>
      </a:lvl8pPr>
      <a:lvl9pPr marL="1828800" algn="r" rtl="0" eaLnBrk="1" fontAlgn="base" hangingPunct="1">
        <a:spcBef>
          <a:spcPct val="0"/>
        </a:spcBef>
        <a:spcAft>
          <a:spcPct val="0"/>
        </a:spcAft>
        <a:defRPr sz="3200" b="1">
          <a:solidFill>
            <a:schemeClr val="bg1"/>
          </a:solidFill>
          <a:latin typeface="Arial" charset="0"/>
        </a:defRPr>
      </a:lvl9pPr>
    </p:titleStyle>
    <p:bodyStyle>
      <a:lvl1pPr marL="342900" indent="-342900" algn="l" rtl="0" eaLnBrk="0" fontAlgn="base" hangingPunct="0">
        <a:spcBef>
          <a:spcPct val="20000"/>
        </a:spcBef>
        <a:spcAft>
          <a:spcPct val="0"/>
        </a:spcAft>
        <a:defRPr sz="2800">
          <a:solidFill>
            <a:srgbClr val="093678"/>
          </a:solidFill>
          <a:latin typeface="+mn-lt"/>
          <a:ea typeface="+mn-ea"/>
          <a:cs typeface="+mn-cs"/>
        </a:defRPr>
      </a:lvl1pPr>
      <a:lvl2pPr marL="742950" indent="-285750" algn="l" rtl="0" eaLnBrk="0" fontAlgn="base" hangingPunct="0">
        <a:spcBef>
          <a:spcPct val="20000"/>
        </a:spcBef>
        <a:spcAft>
          <a:spcPct val="0"/>
        </a:spcAft>
        <a:buFont typeface="Arial" pitchFamily="34" charset="0"/>
        <a:defRPr sz="2800">
          <a:solidFill>
            <a:srgbClr val="093678"/>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4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7"/>
          <p:cNvPicPr>
            <a:picLocks noChangeAspect="1" noChangeArrowheads="1"/>
          </p:cNvPicPr>
          <p:nvPr/>
        </p:nvPicPr>
        <p:blipFill>
          <a:blip r:embed="rId5" cstate="email">
            <a:extLst>
              <a:ext uri="{28A0092B-C50C-407E-A947-70E740481C1C}">
                <a14:useLocalDpi xmlns:a14="http://schemas.microsoft.com/office/drawing/2010/main"/>
              </a:ext>
            </a:extLst>
          </a:blip>
          <a:srcRect t="11075" b="13300"/>
          <a:stretch>
            <a:fillRect/>
          </a:stretch>
        </p:blipFill>
        <p:spPr bwMode="auto">
          <a:xfrm>
            <a:off x="0" y="0"/>
            <a:ext cx="9144000" cy="5181600"/>
          </a:xfrm>
          <a:prstGeom prst="rect">
            <a:avLst/>
          </a:prstGeom>
          <a:noFill/>
          <a:ln w="9525">
            <a:noFill/>
            <a:miter lim="800000"/>
            <a:headEnd/>
            <a:tailEnd/>
          </a:ln>
        </p:spPr>
      </p:pic>
      <p:sp>
        <p:nvSpPr>
          <p:cNvPr id="2051" name="Rectangle 2"/>
          <p:cNvSpPr>
            <a:spLocks noGrp="1" noChangeArrowheads="1"/>
          </p:cNvSpPr>
          <p:nvPr>
            <p:ph type="title"/>
          </p:nvPr>
        </p:nvSpPr>
        <p:spPr bwMode="auto">
          <a:xfrm>
            <a:off x="914400" y="381000"/>
            <a:ext cx="746760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2" name="Rectangle 3"/>
          <p:cNvSpPr>
            <a:spLocks noGrp="1" noChangeArrowheads="1"/>
          </p:cNvSpPr>
          <p:nvPr>
            <p:ph type="body" idx="1"/>
          </p:nvPr>
        </p:nvSpPr>
        <p:spPr bwMode="auto">
          <a:xfrm>
            <a:off x="762000" y="1524000"/>
            <a:ext cx="7543800" cy="3840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
        <p:nvSpPr>
          <p:cNvPr id="1030" name="Rectangle 6"/>
          <p:cNvSpPr>
            <a:spLocks noGrp="1" noChangeArrowheads="1"/>
          </p:cNvSpPr>
          <p:nvPr>
            <p:ph type="sldNum" sz="quarter" idx="4"/>
          </p:nvPr>
        </p:nvSpPr>
        <p:spPr bwMode="auto">
          <a:xfrm>
            <a:off x="0" y="6324600"/>
            <a:ext cx="9144000" cy="53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Arial" pitchFamily="34" charset="0"/>
              </a:defRPr>
            </a:lvl1pPr>
          </a:lstStyle>
          <a:p>
            <a:pPr>
              <a:defRPr/>
            </a:pPr>
            <a:fld id="{78C6EB9B-3C63-4D5B-A2B5-11438D714435}" type="slidenum">
              <a:rPr lang="en-US"/>
              <a:pPr>
                <a:defRPr/>
              </a:pPr>
              <a:t>‹#›</a:t>
            </a:fld>
            <a:endParaRPr lang="en-US" dirty="0"/>
          </a:p>
        </p:txBody>
      </p:sp>
      <p:pic>
        <p:nvPicPr>
          <p:cNvPr id="2054" name="Picture 7" descr="CPI_Vert.JPG"/>
          <p:cNvPicPr>
            <a:picLocks noChangeAspect="1"/>
          </p:cNvPicPr>
          <p:nvPr userDrawn="1"/>
        </p:nvPicPr>
        <p:blipFill>
          <a:blip r:embed="rId6" cstate="email">
            <a:extLst>
              <a:ext uri="{28A0092B-C50C-407E-A947-70E740481C1C}">
                <a14:useLocalDpi xmlns:a14="http://schemas.microsoft.com/office/drawing/2010/main"/>
              </a:ext>
            </a:extLst>
          </a:blip>
          <a:srcRect/>
          <a:stretch>
            <a:fillRect/>
          </a:stretch>
        </p:blipFill>
        <p:spPr bwMode="auto">
          <a:xfrm>
            <a:off x="7543800" y="5943600"/>
            <a:ext cx="1330325" cy="8413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15" r:id="rId1"/>
    <p:sldLayoutId id="2147483911" r:id="rId2"/>
    <p:sldLayoutId id="2147483916" r:id="rId3"/>
  </p:sldLayoutIdLst>
  <p:hf hdr="0" ftr="0" dt="0"/>
  <p:txStyles>
    <p:titleStyle>
      <a:lvl1pPr algn="r" rtl="0" eaLnBrk="0" fontAlgn="base" hangingPunct="0">
        <a:spcBef>
          <a:spcPct val="0"/>
        </a:spcBef>
        <a:spcAft>
          <a:spcPct val="0"/>
        </a:spcAft>
        <a:defRPr sz="2400">
          <a:solidFill>
            <a:schemeClr val="bg1"/>
          </a:solidFill>
          <a:latin typeface="+mj-lt"/>
          <a:ea typeface="+mj-ea"/>
          <a:cs typeface="+mj-cs"/>
        </a:defRPr>
      </a:lvl1pPr>
      <a:lvl2pPr algn="r" rtl="0" eaLnBrk="0" fontAlgn="base" hangingPunct="0">
        <a:spcBef>
          <a:spcPct val="0"/>
        </a:spcBef>
        <a:spcAft>
          <a:spcPct val="0"/>
        </a:spcAft>
        <a:defRPr sz="2400">
          <a:solidFill>
            <a:schemeClr val="bg1"/>
          </a:solidFill>
          <a:latin typeface="Arial" charset="0"/>
        </a:defRPr>
      </a:lvl2pPr>
      <a:lvl3pPr algn="r" rtl="0" eaLnBrk="0" fontAlgn="base" hangingPunct="0">
        <a:spcBef>
          <a:spcPct val="0"/>
        </a:spcBef>
        <a:spcAft>
          <a:spcPct val="0"/>
        </a:spcAft>
        <a:defRPr sz="2400">
          <a:solidFill>
            <a:schemeClr val="bg1"/>
          </a:solidFill>
          <a:latin typeface="Arial" charset="0"/>
        </a:defRPr>
      </a:lvl3pPr>
      <a:lvl4pPr algn="r" rtl="0" eaLnBrk="0" fontAlgn="base" hangingPunct="0">
        <a:spcBef>
          <a:spcPct val="0"/>
        </a:spcBef>
        <a:spcAft>
          <a:spcPct val="0"/>
        </a:spcAft>
        <a:defRPr sz="2400">
          <a:solidFill>
            <a:schemeClr val="bg1"/>
          </a:solidFill>
          <a:latin typeface="Arial" charset="0"/>
        </a:defRPr>
      </a:lvl4pPr>
      <a:lvl5pPr algn="r" rtl="0" eaLnBrk="0" fontAlgn="base" hangingPunct="0">
        <a:spcBef>
          <a:spcPct val="0"/>
        </a:spcBef>
        <a:spcAft>
          <a:spcPct val="0"/>
        </a:spcAft>
        <a:defRPr sz="2400">
          <a:solidFill>
            <a:schemeClr val="bg1"/>
          </a:solidFill>
          <a:latin typeface="Arial" charset="0"/>
        </a:defRPr>
      </a:lvl5pPr>
      <a:lvl6pPr marL="457200" algn="r" rtl="0" eaLnBrk="1" fontAlgn="base" hangingPunct="1">
        <a:spcBef>
          <a:spcPct val="0"/>
        </a:spcBef>
        <a:spcAft>
          <a:spcPct val="0"/>
        </a:spcAft>
        <a:defRPr sz="3200" b="1">
          <a:solidFill>
            <a:schemeClr val="bg1"/>
          </a:solidFill>
          <a:latin typeface="Arial" charset="0"/>
        </a:defRPr>
      </a:lvl6pPr>
      <a:lvl7pPr marL="914400" algn="r" rtl="0" eaLnBrk="1" fontAlgn="base" hangingPunct="1">
        <a:spcBef>
          <a:spcPct val="0"/>
        </a:spcBef>
        <a:spcAft>
          <a:spcPct val="0"/>
        </a:spcAft>
        <a:defRPr sz="3200" b="1">
          <a:solidFill>
            <a:schemeClr val="bg1"/>
          </a:solidFill>
          <a:latin typeface="Arial" charset="0"/>
        </a:defRPr>
      </a:lvl7pPr>
      <a:lvl8pPr marL="1371600" algn="r" rtl="0" eaLnBrk="1" fontAlgn="base" hangingPunct="1">
        <a:spcBef>
          <a:spcPct val="0"/>
        </a:spcBef>
        <a:spcAft>
          <a:spcPct val="0"/>
        </a:spcAft>
        <a:defRPr sz="3200" b="1">
          <a:solidFill>
            <a:schemeClr val="bg1"/>
          </a:solidFill>
          <a:latin typeface="Arial" charset="0"/>
        </a:defRPr>
      </a:lvl8pPr>
      <a:lvl9pPr marL="1828800" algn="r" rtl="0" eaLnBrk="1" fontAlgn="base" hangingPunct="1">
        <a:spcBef>
          <a:spcPct val="0"/>
        </a:spcBef>
        <a:spcAft>
          <a:spcPct val="0"/>
        </a:spcAft>
        <a:defRPr sz="3200" b="1">
          <a:solidFill>
            <a:schemeClr val="bg1"/>
          </a:solidFill>
          <a:latin typeface="Arial" charset="0"/>
        </a:defRPr>
      </a:lvl9pPr>
    </p:titleStyle>
    <p:bodyStyle>
      <a:lvl1pPr marL="342900" indent="-342900" algn="l" rtl="0" eaLnBrk="0" fontAlgn="base" hangingPunct="0">
        <a:spcBef>
          <a:spcPct val="20000"/>
        </a:spcBef>
        <a:spcAft>
          <a:spcPct val="0"/>
        </a:spcAft>
        <a:defRPr sz="24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4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4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917" r:id="rId1"/>
    <p:sldLayoutId id="2147483918" r:id="rId2"/>
    <p:sldLayoutId id="2147483919" r:id="rId3"/>
    <p:sldLayoutId id="2147483920" r:id="rId4"/>
    <p:sldLayoutId id="2147483921" r:id="rId5"/>
    <p:sldLayoutId id="2147483922" r:id="rId6"/>
    <p:sldLayoutId id="2147483923" r:id="rId7"/>
    <p:sldLayoutId id="2147483924" r:id="rId8"/>
    <p:sldLayoutId id="2147483912" r:id="rId9"/>
  </p:sldLayoutIdLst>
  <p:timing>
    <p:tnLst>
      <p:par>
        <p:cTn id="1" dur="indefinite" restart="never" nodeType="tmRoot"/>
      </p:par>
    </p:tnLst>
  </p:timing>
  <p:hf hdr="0" ftr="0" dt="0"/>
  <p:txStyles>
    <p:titleStyle>
      <a:lvl1pPr algn="l" defTabSz="457200" rtl="0" eaLnBrk="0" fontAlgn="base" hangingPunct="0">
        <a:spcBef>
          <a:spcPct val="0"/>
        </a:spcBef>
        <a:spcAft>
          <a:spcPct val="0"/>
        </a:spcAft>
        <a:defRPr sz="4000" b="1" kern="1200">
          <a:solidFill>
            <a:srgbClr val="25AAC3"/>
          </a:solidFill>
          <a:latin typeface="Trebuchet MS" pitchFamily="34" charset="0"/>
          <a:ea typeface="+mj-ea"/>
          <a:cs typeface="+mj-cs"/>
        </a:defRPr>
      </a:lvl1pPr>
      <a:lvl2pPr algn="l" defTabSz="457200" rtl="0" eaLnBrk="0" fontAlgn="base" hangingPunct="0">
        <a:spcBef>
          <a:spcPct val="0"/>
        </a:spcBef>
        <a:spcAft>
          <a:spcPct val="0"/>
        </a:spcAft>
        <a:defRPr sz="4000" b="1">
          <a:solidFill>
            <a:srgbClr val="25AAC3"/>
          </a:solidFill>
          <a:latin typeface="Trebuchet MS" pitchFamily="34" charset="0"/>
        </a:defRPr>
      </a:lvl2pPr>
      <a:lvl3pPr algn="l" defTabSz="457200" rtl="0" eaLnBrk="0" fontAlgn="base" hangingPunct="0">
        <a:spcBef>
          <a:spcPct val="0"/>
        </a:spcBef>
        <a:spcAft>
          <a:spcPct val="0"/>
        </a:spcAft>
        <a:defRPr sz="4000" b="1">
          <a:solidFill>
            <a:srgbClr val="25AAC3"/>
          </a:solidFill>
          <a:latin typeface="Trebuchet MS" pitchFamily="34" charset="0"/>
        </a:defRPr>
      </a:lvl3pPr>
      <a:lvl4pPr algn="l" defTabSz="457200" rtl="0" eaLnBrk="0" fontAlgn="base" hangingPunct="0">
        <a:spcBef>
          <a:spcPct val="0"/>
        </a:spcBef>
        <a:spcAft>
          <a:spcPct val="0"/>
        </a:spcAft>
        <a:defRPr sz="4000" b="1">
          <a:solidFill>
            <a:srgbClr val="25AAC3"/>
          </a:solidFill>
          <a:latin typeface="Trebuchet MS" pitchFamily="34" charset="0"/>
        </a:defRPr>
      </a:lvl4pPr>
      <a:lvl5pPr algn="l" defTabSz="457200" rtl="0" eaLnBrk="0" fontAlgn="base" hangingPunct="0">
        <a:spcBef>
          <a:spcPct val="0"/>
        </a:spcBef>
        <a:spcAft>
          <a:spcPct val="0"/>
        </a:spcAft>
        <a:defRPr sz="4000" b="1">
          <a:solidFill>
            <a:srgbClr val="25AAC3"/>
          </a:solidFill>
          <a:latin typeface="Trebuchet MS" pitchFamily="34" charset="0"/>
        </a:defRPr>
      </a:lvl5pPr>
      <a:lvl6pPr marL="457200" algn="l" defTabSz="457200" rtl="0" fontAlgn="base">
        <a:spcBef>
          <a:spcPct val="0"/>
        </a:spcBef>
        <a:spcAft>
          <a:spcPct val="0"/>
        </a:spcAft>
        <a:defRPr sz="4000" b="1">
          <a:solidFill>
            <a:srgbClr val="25AAC3"/>
          </a:solidFill>
          <a:latin typeface="Trebuchet MS" pitchFamily="34" charset="0"/>
        </a:defRPr>
      </a:lvl6pPr>
      <a:lvl7pPr marL="914400" algn="l" defTabSz="457200" rtl="0" fontAlgn="base">
        <a:spcBef>
          <a:spcPct val="0"/>
        </a:spcBef>
        <a:spcAft>
          <a:spcPct val="0"/>
        </a:spcAft>
        <a:defRPr sz="4000" b="1">
          <a:solidFill>
            <a:srgbClr val="25AAC3"/>
          </a:solidFill>
          <a:latin typeface="Trebuchet MS" pitchFamily="34" charset="0"/>
        </a:defRPr>
      </a:lvl7pPr>
      <a:lvl8pPr marL="1371600" algn="l" defTabSz="457200" rtl="0" fontAlgn="base">
        <a:spcBef>
          <a:spcPct val="0"/>
        </a:spcBef>
        <a:spcAft>
          <a:spcPct val="0"/>
        </a:spcAft>
        <a:defRPr sz="4000" b="1">
          <a:solidFill>
            <a:srgbClr val="25AAC3"/>
          </a:solidFill>
          <a:latin typeface="Trebuchet MS" pitchFamily="34" charset="0"/>
        </a:defRPr>
      </a:lvl8pPr>
      <a:lvl9pPr marL="1828800" algn="l" defTabSz="457200" rtl="0" fontAlgn="base">
        <a:spcBef>
          <a:spcPct val="0"/>
        </a:spcBef>
        <a:spcAft>
          <a:spcPct val="0"/>
        </a:spcAft>
        <a:defRPr sz="4000" b="1">
          <a:solidFill>
            <a:srgbClr val="25AAC3"/>
          </a:solidFill>
          <a:latin typeface="Trebuchet MS" pitchFamily="34"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rgbClr val="254061"/>
          </a:solidFill>
          <a:latin typeface="Trebuchet MS" pitchFamily="34" charset="0"/>
          <a:ea typeface="+mn-ea"/>
          <a:cs typeface="+mn-cs"/>
        </a:defRPr>
      </a:lvl1pPr>
      <a:lvl2pPr marL="742950" indent="-285750" algn="l" defTabSz="457200" rtl="0" eaLnBrk="0" fontAlgn="base" hangingPunct="0">
        <a:spcBef>
          <a:spcPct val="20000"/>
        </a:spcBef>
        <a:spcAft>
          <a:spcPct val="0"/>
        </a:spcAft>
        <a:buFont typeface="Arial" pitchFamily="34" charset="0"/>
        <a:buChar char="–"/>
        <a:defRPr sz="2800" kern="1200">
          <a:solidFill>
            <a:srgbClr val="254061"/>
          </a:solidFill>
          <a:latin typeface="Trebuchet MS" pitchFamily="34" charset="0"/>
          <a:ea typeface="+mn-ea"/>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rgbClr val="254061"/>
          </a:solidFill>
          <a:latin typeface="Trebuchet MS" pitchFamily="34" charset="0"/>
          <a:ea typeface="+mn-ea"/>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rgbClr val="254061"/>
          </a:solidFill>
          <a:latin typeface="Trebuchet MS" pitchFamily="34" charset="0"/>
          <a:ea typeface="+mn-ea"/>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rgbClr val="254061"/>
          </a:solidFill>
          <a:latin typeface="Trebuchet MS"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0.jpeg"/><Relationship Id="rId5" Type="http://schemas.openxmlformats.org/officeDocument/2006/relationships/image" Target="../media/image6.jpe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8.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L-small.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4832942"/>
            <a:ext cx="4129106" cy="2025057"/>
          </a:xfrm>
          <a:prstGeom prst="rect">
            <a:avLst/>
          </a:prstGeom>
        </p:spPr>
      </p:pic>
      <p:pic>
        <p:nvPicPr>
          <p:cNvPr id="5" name="Picture 4" descr="UR.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434995" y="0"/>
            <a:ext cx="4709006" cy="1930400"/>
          </a:xfrm>
          <a:prstGeom prst="rect">
            <a:avLst/>
          </a:prstGeom>
        </p:spPr>
      </p:pic>
      <p:sp>
        <p:nvSpPr>
          <p:cNvPr id="13" name="Title 1"/>
          <p:cNvSpPr txBox="1">
            <a:spLocks/>
          </p:cNvSpPr>
          <p:nvPr/>
        </p:nvSpPr>
        <p:spPr>
          <a:xfrm>
            <a:off x="1485900" y="1435100"/>
            <a:ext cx="3225800" cy="584200"/>
          </a:xfrm>
          <a:prstGeom prst="rect">
            <a:avLst/>
          </a:prstGeom>
        </p:spPr>
        <p:txBody>
          <a:bodyPr anchor="t" anchorCtr="0">
            <a:noAutofit/>
          </a:bodyPr>
          <a:lstStyle>
            <a:lvl1pPr algn="l">
              <a:lnSpc>
                <a:spcPct val="80000"/>
              </a:lnSpc>
              <a:buFont typeface="Arial"/>
              <a:buNone/>
              <a:defRPr sz="3600" b="1" i="0" u="none" kern="700" spc="-50">
                <a:solidFill>
                  <a:srgbClr val="24366A"/>
                </a:solidFill>
                <a:latin typeface="Trebuchet MS"/>
                <a:cs typeface="Trebuchet MS"/>
              </a:defRPr>
            </a:lvl1pPr>
          </a:lstStyle>
          <a:p>
            <a:pPr marL="0" marR="0" lvl="0" indent="0" defTabSz="457200" rtl="0" eaLnBrk="1" fontAlgn="auto" latinLnBrk="0" hangingPunct="1">
              <a:lnSpc>
                <a:spcPct val="80000"/>
              </a:lnSpc>
              <a:spcBef>
                <a:spcPct val="0"/>
              </a:spcBef>
              <a:spcAft>
                <a:spcPts val="0"/>
              </a:spcAft>
              <a:buClrTx/>
              <a:buSzTx/>
              <a:buFont typeface="Arial"/>
              <a:buNone/>
              <a:tabLst/>
              <a:defRPr/>
            </a:pPr>
            <a:r>
              <a:rPr lang="en-US" sz="2400" dirty="0" smtClean="0">
                <a:solidFill>
                  <a:schemeClr val="bg1">
                    <a:lumMod val="50000"/>
                  </a:schemeClr>
                </a:solidFill>
                <a:ea typeface="+mj-ea"/>
              </a:rPr>
              <a:t> </a:t>
            </a:r>
            <a:endParaRPr kumimoji="0" lang="en-US" sz="2400" b="1" i="0" u="none" strike="noStrike" kern="700" cap="none" spc="-50" normalizeH="0" baseline="0" noProof="0" dirty="0">
              <a:ln>
                <a:noFill/>
              </a:ln>
              <a:solidFill>
                <a:schemeClr val="bg1">
                  <a:lumMod val="50000"/>
                </a:schemeClr>
              </a:solidFill>
              <a:effectLst/>
              <a:uLnTx/>
              <a:uFillTx/>
              <a:latin typeface="Trebuchet MS"/>
              <a:ea typeface="+mj-ea"/>
              <a:cs typeface="Trebuchet MS"/>
            </a:endParaRPr>
          </a:p>
        </p:txBody>
      </p:sp>
      <p:grpSp>
        <p:nvGrpSpPr>
          <p:cNvPr id="2" name="Group 14"/>
          <p:cNvGrpSpPr/>
          <p:nvPr/>
        </p:nvGrpSpPr>
        <p:grpSpPr>
          <a:xfrm>
            <a:off x="889625" y="1535866"/>
            <a:ext cx="7229006" cy="3075822"/>
            <a:chOff x="769140" y="1612066"/>
            <a:chExt cx="7542926" cy="3075822"/>
          </a:xfrm>
        </p:grpSpPr>
        <p:sp>
          <p:nvSpPr>
            <p:cNvPr id="6" name="Title 1"/>
            <p:cNvSpPr txBox="1">
              <a:spLocks/>
            </p:cNvSpPr>
            <p:nvPr/>
          </p:nvSpPr>
          <p:spPr>
            <a:xfrm>
              <a:off x="769140" y="1612066"/>
              <a:ext cx="7542926" cy="2781300"/>
            </a:xfrm>
            <a:prstGeom prst="rect">
              <a:avLst/>
            </a:prstGeom>
          </p:spPr>
          <p:txBody>
            <a:bodyPr anchor="ctr" anchorCtr="0">
              <a:noAutofit/>
            </a:bodyPr>
            <a:lstStyle>
              <a:lvl1pPr algn="l">
                <a:lnSpc>
                  <a:spcPct val="80000"/>
                </a:lnSpc>
                <a:buFont typeface="Arial"/>
                <a:buNone/>
                <a:defRPr sz="3600" b="1" i="0" u="none" kern="700" spc="-50">
                  <a:solidFill>
                    <a:srgbClr val="24366A"/>
                  </a:solidFill>
                  <a:latin typeface="Trebuchet MS"/>
                  <a:cs typeface="Trebuchet MS"/>
                </a:defRPr>
              </a:lvl1pPr>
            </a:lstStyle>
            <a:p>
              <a:pPr defTabSz="457200" fontAlgn="auto">
                <a:spcAft>
                  <a:spcPts val="0"/>
                </a:spcAft>
                <a:defRPr/>
              </a:pPr>
              <a:endParaRPr lang="es-ES_tradnl" sz="3200" dirty="0" smtClean="0"/>
            </a:p>
            <a:p>
              <a:pPr defTabSz="457200" fontAlgn="auto">
                <a:spcAft>
                  <a:spcPts val="0"/>
                </a:spcAft>
                <a:defRPr/>
              </a:pPr>
              <a:endParaRPr lang="es-ES_tradnl" sz="3200" dirty="0" smtClean="0"/>
            </a:p>
            <a:p>
              <a:pPr defTabSz="457200" fontAlgn="auto">
                <a:spcAft>
                  <a:spcPts val="0"/>
                </a:spcAft>
                <a:defRPr/>
              </a:pPr>
              <a:endParaRPr lang="es-ES_tradnl" sz="3200" dirty="0" smtClean="0"/>
            </a:p>
            <a:p>
              <a:pPr defTabSz="457200" fontAlgn="auto">
                <a:spcAft>
                  <a:spcPts val="0"/>
                </a:spcAft>
                <a:defRPr/>
              </a:pPr>
              <a:r>
                <a:rPr lang="es-ES_tradnl" sz="3200" dirty="0" smtClean="0"/>
                <a:t>Unidad </a:t>
              </a:r>
              <a:r>
                <a:rPr lang="es-ES_tradnl" sz="3200" dirty="0" smtClean="0"/>
                <a:t>3: </a:t>
              </a:r>
            </a:p>
            <a:p>
              <a:pPr defTabSz="457200" fontAlgn="auto">
                <a:spcAft>
                  <a:spcPts val="0"/>
                </a:spcAft>
                <a:defRPr/>
              </a:pPr>
              <a:endParaRPr lang="es-ES_tradnl" sz="3200" dirty="0" smtClean="0"/>
            </a:p>
            <a:p>
              <a:pPr defTabSz="457200" fontAlgn="auto">
                <a:spcAft>
                  <a:spcPts val="0"/>
                </a:spcAft>
                <a:defRPr/>
              </a:pPr>
              <a:r>
                <a:rPr lang="es-ES_tradnl" sz="3200" dirty="0" smtClean="0"/>
                <a:t>Posible exposición química </a:t>
              </a:r>
            </a:p>
            <a:p>
              <a:pPr defTabSz="457200" fontAlgn="auto">
                <a:spcAft>
                  <a:spcPts val="0"/>
                </a:spcAft>
                <a:defRPr/>
              </a:pPr>
              <a:r>
                <a:rPr lang="es-ES_tradnl" sz="3200" dirty="0" smtClean="0"/>
                <a:t>durante la aplicación de espuma</a:t>
              </a:r>
              <a:br>
                <a:rPr lang="es-ES_tradnl" sz="3200" dirty="0" smtClean="0"/>
              </a:br>
              <a:r>
                <a:rPr lang="es-ES_tradnl" sz="3200" dirty="0" smtClean="0"/>
                <a:t>en spray de baja presión de dos </a:t>
              </a:r>
              <a:r>
                <a:rPr lang="es-ES_tradnl" sz="3200" dirty="0" smtClean="0"/>
                <a:t>componentes</a:t>
              </a:r>
            </a:p>
            <a:p>
              <a:pPr lvl="0" defTabSz="457200" fontAlgn="auto">
                <a:spcAft>
                  <a:spcPts val="0"/>
                </a:spcAft>
                <a:defRPr/>
              </a:pPr>
              <a:endParaRPr lang="es-ES_tradnl" sz="3200" dirty="0" smtClean="0"/>
            </a:p>
          </p:txBody>
        </p:sp>
        <p:cxnSp>
          <p:nvCxnSpPr>
            <p:cNvPr id="7" name="Straight Connector 6"/>
            <p:cNvCxnSpPr/>
            <p:nvPr/>
          </p:nvCxnSpPr>
          <p:spPr>
            <a:xfrm rot="10800000">
              <a:off x="1549400" y="2081212"/>
              <a:ext cx="5829300" cy="1588"/>
            </a:xfrm>
            <a:prstGeom prst="line">
              <a:avLst/>
            </a:prstGeom>
            <a:ln>
              <a:solidFill>
                <a:srgbClr val="E47D33"/>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rot="10800000">
              <a:off x="1549400" y="4686300"/>
              <a:ext cx="5829300" cy="1588"/>
            </a:xfrm>
            <a:prstGeom prst="line">
              <a:avLst/>
            </a:prstGeom>
            <a:ln>
              <a:solidFill>
                <a:srgbClr val="E47D33"/>
              </a:solidFill>
            </a:ln>
            <a:effectLst/>
          </p:spPr>
          <p:style>
            <a:lnRef idx="2">
              <a:schemeClr val="accent1"/>
            </a:lnRef>
            <a:fillRef idx="0">
              <a:schemeClr val="accent1"/>
            </a:fillRef>
            <a:effectRef idx="1">
              <a:schemeClr val="accent1"/>
            </a:effectRef>
            <a:fontRef idx="minor">
              <a:schemeClr val="tx1"/>
            </a:fontRef>
          </p:style>
        </p:cxnSp>
      </p:grpSp>
      <p:pic>
        <p:nvPicPr>
          <p:cNvPr id="1026" name="Picture 2" descr="C:\Users\Hpalfrey\Desktop\CPI Logo.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324600" y="6071784"/>
            <a:ext cx="2590800" cy="56997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C:\Users\Daniel\Desktop\LP Training Slide Development\ideas for LP image for units\205Generic kit sketch.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344331" y="2333371"/>
            <a:ext cx="1394934" cy="1411774"/>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17488"/>
            <a:ext cx="7162800" cy="1143000"/>
          </a:xfrm>
        </p:spPr>
        <p:txBody>
          <a:bodyPr lIns="91599" tIns="45048" rIns="91599" bIns="45048">
            <a:normAutofit/>
          </a:bodyPr>
          <a:lstStyle/>
          <a:p>
            <a:pPr defTabSz="966788" eaLnBrk="1" fontAlgn="auto" hangingPunct="1">
              <a:spcAft>
                <a:spcPts val="0"/>
              </a:spcAft>
              <a:defRPr/>
            </a:pPr>
            <a:r>
              <a:rPr lang="en-US" dirty="0" smtClean="0"/>
              <a:t>Evite la </a:t>
            </a:r>
            <a:r>
              <a:rPr lang="en-US" dirty="0" err="1" smtClean="0"/>
              <a:t>exposición</a:t>
            </a:r>
            <a:r>
              <a:rPr lang="en-US" dirty="0" smtClean="0"/>
              <a:t> a </a:t>
            </a:r>
            <a:r>
              <a:rPr lang="en-US" dirty="0" err="1" smtClean="0"/>
              <a:t>químicos</a:t>
            </a:r>
            <a:r>
              <a:rPr lang="en-US" dirty="0" smtClean="0"/>
              <a:t> SPF de </a:t>
            </a:r>
            <a:r>
              <a:rPr lang="en-US" dirty="0" err="1" smtClean="0"/>
              <a:t>baja</a:t>
            </a:r>
            <a:r>
              <a:rPr lang="en-US" dirty="0" smtClean="0"/>
              <a:t> </a:t>
            </a:r>
            <a:r>
              <a:rPr lang="en-US" dirty="0" err="1" smtClean="0"/>
              <a:t>presión</a:t>
            </a:r>
            <a:endParaRPr lang="en-US" dirty="0" smtClean="0"/>
          </a:p>
        </p:txBody>
      </p:sp>
      <p:sp>
        <p:nvSpPr>
          <p:cNvPr id="26628" name="TextBox 2"/>
          <p:cNvSpPr txBox="1">
            <a:spLocks noChangeArrowheads="1"/>
          </p:cNvSpPr>
          <p:nvPr/>
        </p:nvSpPr>
        <p:spPr bwMode="auto">
          <a:xfrm>
            <a:off x="395886" y="1535113"/>
            <a:ext cx="4011221" cy="4093428"/>
          </a:xfrm>
          <a:prstGeom prst="rect">
            <a:avLst/>
          </a:prstGeom>
          <a:noFill/>
          <a:ln w="9525">
            <a:noFill/>
            <a:miter lim="800000"/>
            <a:headEnd/>
            <a:tailEnd/>
          </a:ln>
        </p:spPr>
        <p:txBody>
          <a:bodyPr wrap="square">
            <a:spAutoFit/>
          </a:bodyPr>
          <a:lstStyle/>
          <a:p>
            <a:r>
              <a:rPr lang="en-US" b="0" dirty="0" smtClean="0">
                <a:solidFill>
                  <a:srgbClr val="093678"/>
                </a:solidFill>
                <a:latin typeface="Trebuchet MS" pitchFamily="34" charset="0"/>
              </a:rPr>
              <a:t>El rociar un kit/sistema de baja presión de dos componentes puede liberar </a:t>
            </a:r>
            <a:r>
              <a:rPr lang="en-US" b="0" dirty="0">
                <a:solidFill>
                  <a:srgbClr val="093678"/>
                </a:solidFill>
                <a:latin typeface="Trebuchet MS" pitchFamily="34" charset="0"/>
              </a:rPr>
              <a:t>químicos SPF al aire </a:t>
            </a:r>
            <a:r>
              <a:rPr lang="en-US" b="0" dirty="0" smtClean="0">
                <a:solidFill>
                  <a:srgbClr val="093678"/>
                </a:solidFill>
                <a:latin typeface="Trebuchet MS" pitchFamily="34" charset="0"/>
              </a:rPr>
              <a:t>que podrían presentar un </a:t>
            </a:r>
            <a:r>
              <a:rPr lang="en-US" b="0" dirty="0" err="1" smtClean="0">
                <a:solidFill>
                  <a:srgbClr val="093678"/>
                </a:solidFill>
                <a:latin typeface="Trebuchet MS" pitchFamily="34" charset="0"/>
              </a:rPr>
              <a:t>posible</a:t>
            </a:r>
            <a:r>
              <a:rPr lang="en-US" b="0" dirty="0" smtClean="0">
                <a:solidFill>
                  <a:srgbClr val="093678"/>
                </a:solidFill>
                <a:latin typeface="Trebuchet MS" pitchFamily="34" charset="0"/>
              </a:rPr>
              <a:t> </a:t>
            </a:r>
            <a:r>
              <a:rPr lang="en-US" b="0" dirty="0" err="1" smtClean="0">
                <a:solidFill>
                  <a:srgbClr val="093678"/>
                </a:solidFill>
                <a:latin typeface="Trebuchet MS" pitchFamily="34" charset="0"/>
              </a:rPr>
              <a:t>riesgo</a:t>
            </a:r>
            <a:r>
              <a:rPr lang="en-US" b="0" dirty="0" smtClean="0">
                <a:solidFill>
                  <a:srgbClr val="093678"/>
                </a:solidFill>
                <a:latin typeface="Trebuchet MS" pitchFamily="34" charset="0"/>
              </a:rPr>
              <a:t> de </a:t>
            </a:r>
            <a:r>
              <a:rPr lang="en-US" b="0" dirty="0" err="1" smtClean="0">
                <a:solidFill>
                  <a:srgbClr val="093678"/>
                </a:solidFill>
                <a:latin typeface="Trebuchet MS" pitchFamily="34" charset="0"/>
              </a:rPr>
              <a:t>inhalación</a:t>
            </a:r>
            <a:r>
              <a:rPr lang="en-US" b="0" dirty="0" smtClean="0">
                <a:solidFill>
                  <a:srgbClr val="093678"/>
                </a:solidFill>
                <a:latin typeface="Trebuchet MS" pitchFamily="34" charset="0"/>
              </a:rPr>
              <a:t> </a:t>
            </a:r>
            <a:r>
              <a:rPr lang="en-US" b="0" dirty="0" err="1" smtClean="0">
                <a:solidFill>
                  <a:srgbClr val="093678"/>
                </a:solidFill>
                <a:latin typeface="Trebuchet MS" pitchFamily="34" charset="0"/>
              </a:rPr>
              <a:t>y</a:t>
            </a:r>
            <a:r>
              <a:rPr lang="en-US" b="0" dirty="0" smtClean="0">
                <a:solidFill>
                  <a:srgbClr val="093678"/>
                </a:solidFill>
                <a:latin typeface="Trebuchet MS" pitchFamily="34" charset="0"/>
              </a:rPr>
              <a:t> </a:t>
            </a:r>
            <a:r>
              <a:rPr lang="en-US" b="0" dirty="0" err="1">
                <a:solidFill>
                  <a:srgbClr val="093678"/>
                </a:solidFill>
                <a:latin typeface="Trebuchet MS" pitchFamily="34" charset="0"/>
              </a:rPr>
              <a:t>exposición</a:t>
            </a:r>
            <a:r>
              <a:rPr lang="en-US" b="0" dirty="0" smtClean="0">
                <a:solidFill>
                  <a:srgbClr val="093678"/>
                </a:solidFill>
                <a:latin typeface="Trebuchet MS" pitchFamily="34" charset="0"/>
              </a:rPr>
              <a:t> de la piel.</a:t>
            </a:r>
          </a:p>
          <a:p>
            <a:endParaRPr lang="en-US" b="0" dirty="0" smtClean="0">
              <a:solidFill>
                <a:srgbClr val="093678"/>
              </a:solidFill>
              <a:latin typeface="Trebuchet MS" pitchFamily="34" charset="0"/>
            </a:endParaRPr>
          </a:p>
          <a:p>
            <a:r>
              <a:rPr lang="en-US" b="0" dirty="0" smtClean="0">
                <a:solidFill>
                  <a:srgbClr val="093678"/>
                </a:solidFill>
                <a:latin typeface="Trebuchet MS" pitchFamily="34" charset="0"/>
              </a:rPr>
              <a:t>Evite exponerse a sí mismo y a otros a </a:t>
            </a:r>
            <a:r>
              <a:rPr lang="en-US" b="0" dirty="0" err="1" smtClean="0">
                <a:solidFill>
                  <a:srgbClr val="093678"/>
                </a:solidFill>
                <a:latin typeface="Trebuchet MS" pitchFamily="34" charset="0"/>
              </a:rPr>
              <a:t>posibles</a:t>
            </a:r>
            <a:r>
              <a:rPr lang="en-US" b="0" dirty="0" smtClean="0">
                <a:solidFill>
                  <a:srgbClr val="093678"/>
                </a:solidFill>
                <a:latin typeface="Trebuchet MS" pitchFamily="34" charset="0"/>
              </a:rPr>
              <a:t> </a:t>
            </a:r>
            <a:r>
              <a:rPr lang="en-US" b="0" dirty="0" err="1" smtClean="0">
                <a:solidFill>
                  <a:srgbClr val="093678"/>
                </a:solidFill>
                <a:latin typeface="Trebuchet MS" pitchFamily="34" charset="0"/>
              </a:rPr>
              <a:t>riegos</a:t>
            </a:r>
            <a:r>
              <a:rPr lang="en-US" b="0" dirty="0" smtClean="0">
                <a:solidFill>
                  <a:srgbClr val="093678"/>
                </a:solidFill>
                <a:latin typeface="Trebuchet MS" pitchFamily="34" charset="0"/>
              </a:rPr>
              <a:t> de </a:t>
            </a:r>
            <a:r>
              <a:rPr lang="en-US" b="0" dirty="0" err="1" smtClean="0">
                <a:solidFill>
                  <a:srgbClr val="093678"/>
                </a:solidFill>
                <a:latin typeface="Trebuchet MS" pitchFamily="34" charset="0"/>
              </a:rPr>
              <a:t>inhalación</a:t>
            </a:r>
            <a:r>
              <a:rPr lang="en-US" b="0" dirty="0" smtClean="0">
                <a:solidFill>
                  <a:srgbClr val="093678"/>
                </a:solidFill>
                <a:latin typeface="Trebuchet MS" pitchFamily="34" charset="0"/>
              </a:rPr>
              <a:t> y/o de </a:t>
            </a:r>
            <a:r>
              <a:rPr lang="en-US" b="0" dirty="0" err="1" smtClean="0">
                <a:solidFill>
                  <a:srgbClr val="093678"/>
                </a:solidFill>
                <a:latin typeface="Trebuchet MS" pitchFamily="34" charset="0"/>
              </a:rPr>
              <a:t>exposición</a:t>
            </a:r>
            <a:r>
              <a:rPr lang="en-US" b="0" dirty="0" smtClean="0">
                <a:solidFill>
                  <a:srgbClr val="093678"/>
                </a:solidFill>
                <a:latin typeface="Trebuchet MS" pitchFamily="34" charset="0"/>
              </a:rPr>
              <a:t> de la piel.</a:t>
            </a:r>
            <a:endParaRPr lang="en-US" i="1" dirty="0" smtClean="0">
              <a:solidFill>
                <a:srgbClr val="FF0000"/>
              </a:solidFill>
              <a:latin typeface="Trebuchet MS" pitchFamily="34" charset="0"/>
            </a:endParaRPr>
          </a:p>
          <a:p>
            <a:r>
              <a:rPr lang="en-US" b="0" dirty="0" smtClean="0">
                <a:solidFill>
                  <a:srgbClr val="093678"/>
                </a:solidFill>
                <a:latin typeface="Trebuchet MS" pitchFamily="34" charset="0"/>
              </a:rPr>
              <a:t> </a:t>
            </a:r>
          </a:p>
          <a:p>
            <a:r>
              <a:rPr lang="en-US" b="0" i="1" dirty="0" smtClean="0">
                <a:solidFill>
                  <a:srgbClr val="093678"/>
                </a:solidFill>
                <a:latin typeface="Trebuchet MS" pitchFamily="34" charset="0"/>
              </a:rPr>
              <a:t>(más en Unidades posteriores) </a:t>
            </a:r>
            <a:endParaRPr lang="en-US" b="0" i="1" dirty="0">
              <a:solidFill>
                <a:srgbClr val="093678"/>
              </a:solidFill>
              <a:latin typeface="Trebuchet MS" pitchFamily="34" charset="0"/>
            </a:endParaRPr>
          </a:p>
        </p:txBody>
      </p:sp>
      <p:pic>
        <p:nvPicPr>
          <p:cNvPr id="2052"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91921" y="2244259"/>
            <a:ext cx="4247963" cy="2582572"/>
          </a:xfrm>
          <a:prstGeom prst="rect">
            <a:avLst/>
          </a:prstGeom>
          <a:noFill/>
          <a:ln w="9525">
            <a:noFill/>
            <a:miter lim="800000"/>
            <a:headEnd/>
            <a:tailEnd/>
          </a:ln>
          <a:effectLst>
            <a:outerShdw blurRad="254000" dist="139700" dir="2700000" algn="tl" rotWithShape="0">
              <a:prstClr val="black">
                <a:alpha val="40000"/>
              </a:prstClr>
            </a:outerShdw>
          </a:effectLst>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217488"/>
            <a:ext cx="7162800" cy="1143000"/>
          </a:xfrm>
        </p:spPr>
        <p:txBody>
          <a:bodyPr lIns="91599" tIns="45048" rIns="91599" bIns="45048"/>
          <a:lstStyle/>
          <a:p>
            <a:pPr defTabSz="966788" eaLnBrk="1" fontAlgn="auto" hangingPunct="1">
              <a:spcAft>
                <a:spcPts val="0"/>
              </a:spcAft>
              <a:defRPr/>
            </a:pPr>
            <a:r>
              <a:rPr lang="en-US" dirty="0" smtClean="0">
                <a:solidFill>
                  <a:srgbClr val="093678"/>
                </a:solidFill>
              </a:rPr>
              <a:t>¿</a:t>
            </a:r>
            <a:r>
              <a:rPr lang="en-US" dirty="0" err="1" smtClean="0">
                <a:solidFill>
                  <a:srgbClr val="093678"/>
                </a:solidFill>
              </a:rPr>
              <a:t>Qué</a:t>
            </a:r>
            <a:r>
              <a:rPr lang="en-US" dirty="0" smtClean="0">
                <a:solidFill>
                  <a:srgbClr val="093678"/>
                </a:solidFill>
              </a:rPr>
              <a:t> son los </a:t>
            </a:r>
            <a:r>
              <a:rPr lang="en-US" dirty="0" err="1" smtClean="0">
                <a:solidFill>
                  <a:srgbClr val="093678"/>
                </a:solidFill>
              </a:rPr>
              <a:t>límites</a:t>
            </a:r>
            <a:r>
              <a:rPr lang="en-US" dirty="0" smtClean="0">
                <a:solidFill>
                  <a:srgbClr val="093678"/>
                </a:solidFill>
              </a:rPr>
              <a:t> de </a:t>
            </a:r>
            <a:r>
              <a:rPr lang="en-US" dirty="0" err="1" smtClean="0">
                <a:solidFill>
                  <a:srgbClr val="093678"/>
                </a:solidFill>
              </a:rPr>
              <a:t>exposición</a:t>
            </a:r>
            <a:r>
              <a:rPr lang="en-US" dirty="0" smtClean="0">
                <a:solidFill>
                  <a:srgbClr val="093678"/>
                </a:solidFill>
              </a:rPr>
              <a:t>?</a:t>
            </a:r>
          </a:p>
        </p:txBody>
      </p:sp>
      <p:sp>
        <p:nvSpPr>
          <p:cNvPr id="27652" name="TextBox 4"/>
          <p:cNvSpPr txBox="1">
            <a:spLocks noChangeArrowheads="1"/>
          </p:cNvSpPr>
          <p:nvPr/>
        </p:nvSpPr>
        <p:spPr bwMode="auto">
          <a:xfrm>
            <a:off x="626386" y="1936672"/>
            <a:ext cx="8007350" cy="4632038"/>
          </a:xfrm>
          <a:prstGeom prst="rect">
            <a:avLst/>
          </a:prstGeom>
          <a:noFill/>
          <a:ln w="9525">
            <a:noFill/>
            <a:miter lim="800000"/>
            <a:headEnd/>
            <a:tailEnd/>
          </a:ln>
        </p:spPr>
        <p:txBody>
          <a:bodyPr>
            <a:spAutoFit/>
          </a:bodyPr>
          <a:lstStyle/>
          <a:p>
            <a:pPr>
              <a:spcBef>
                <a:spcPts val="600"/>
              </a:spcBef>
            </a:pPr>
            <a:r>
              <a:rPr lang="en-US" sz="2800" b="0" dirty="0" smtClean="0">
                <a:solidFill>
                  <a:srgbClr val="093678"/>
                </a:solidFill>
                <a:latin typeface="Trebuchet MS" pitchFamily="34" charset="0"/>
              </a:rPr>
              <a:t>La exposición </a:t>
            </a:r>
            <a:r>
              <a:rPr lang="en-US" sz="2800" b="0" dirty="0">
                <a:solidFill>
                  <a:srgbClr val="093678"/>
                </a:solidFill>
                <a:latin typeface="Trebuchet MS" pitchFamily="34" charset="0"/>
              </a:rPr>
              <a:t>a </a:t>
            </a:r>
            <a:r>
              <a:rPr lang="en-US" sz="2800" b="0" dirty="0" smtClean="0">
                <a:solidFill>
                  <a:srgbClr val="093678"/>
                </a:solidFill>
                <a:latin typeface="Trebuchet MS" pitchFamily="34" charset="0"/>
              </a:rPr>
              <a:t>ciertos químicos</a:t>
            </a:r>
            <a:r>
              <a:rPr lang="en-US" sz="2800" b="0" dirty="0">
                <a:solidFill>
                  <a:srgbClr val="093678"/>
                </a:solidFill>
                <a:latin typeface="Trebuchet MS" pitchFamily="34" charset="0"/>
              </a:rPr>
              <a:t> – ya sea por contacto con la piel o los ojos, por inhalación o ingestión – </a:t>
            </a:r>
            <a:r>
              <a:rPr lang="en-US" sz="2800" b="0" dirty="0" smtClean="0">
                <a:solidFill>
                  <a:srgbClr val="093678"/>
                </a:solidFill>
                <a:latin typeface="Trebuchet MS" pitchFamily="34" charset="0"/>
              </a:rPr>
              <a:t>puede</a:t>
            </a:r>
            <a:r>
              <a:rPr lang="en-US" sz="2800" b="0" dirty="0">
                <a:solidFill>
                  <a:srgbClr val="093678"/>
                </a:solidFill>
                <a:latin typeface="Trebuchet MS" pitchFamily="34" charset="0"/>
              </a:rPr>
              <a:t> causar </a:t>
            </a:r>
            <a:r>
              <a:rPr lang="en-US" sz="2800" b="0" dirty="0" smtClean="0">
                <a:solidFill>
                  <a:srgbClr val="093678"/>
                </a:solidFill>
                <a:latin typeface="Trebuchet MS" pitchFamily="34" charset="0"/>
              </a:rPr>
              <a:t>efectos de salud en algunos casos. </a:t>
            </a:r>
          </a:p>
          <a:p>
            <a:pPr>
              <a:spcBef>
                <a:spcPts val="600"/>
              </a:spcBef>
            </a:pPr>
            <a:endParaRPr lang="en-US" sz="2800" b="0" dirty="0" smtClean="0">
              <a:solidFill>
                <a:srgbClr val="093678"/>
              </a:solidFill>
              <a:latin typeface="Trebuchet MS" pitchFamily="34" charset="0"/>
            </a:endParaRPr>
          </a:p>
          <a:p>
            <a:pPr>
              <a:spcBef>
                <a:spcPts val="600"/>
              </a:spcBef>
            </a:pPr>
            <a:r>
              <a:rPr lang="en-US" sz="2800" b="0" dirty="0" smtClean="0">
                <a:solidFill>
                  <a:srgbClr val="093678"/>
                </a:solidFill>
                <a:latin typeface="Trebuchet MS" pitchFamily="34" charset="0"/>
              </a:rPr>
              <a:t>OSHA y otras organizaciones expertas han </a:t>
            </a:r>
            <a:r>
              <a:rPr lang="en-US" sz="2800" b="0" dirty="0">
                <a:solidFill>
                  <a:srgbClr val="093678"/>
                </a:solidFill>
                <a:latin typeface="Trebuchet MS" pitchFamily="34" charset="0"/>
              </a:rPr>
              <a:t>establecido límites </a:t>
            </a:r>
            <a:r>
              <a:rPr lang="en-US" sz="2800" b="0" dirty="0" smtClean="0">
                <a:solidFill>
                  <a:srgbClr val="093678"/>
                </a:solidFill>
                <a:latin typeface="Trebuchet MS" pitchFamily="34" charset="0"/>
              </a:rPr>
              <a:t>para algunos químicos en </a:t>
            </a:r>
            <a:r>
              <a:rPr lang="en-US" sz="2800" b="0" dirty="0" err="1" smtClean="0">
                <a:solidFill>
                  <a:srgbClr val="093678"/>
                </a:solidFill>
                <a:latin typeface="Trebuchet MS" pitchFamily="34" charset="0"/>
              </a:rPr>
              <a:t>cuanto</a:t>
            </a:r>
            <a:r>
              <a:rPr lang="en-US" sz="2800" b="0" dirty="0" smtClean="0">
                <a:solidFill>
                  <a:srgbClr val="093678"/>
                </a:solidFill>
                <a:latin typeface="Trebuchet MS" pitchFamily="34" charset="0"/>
              </a:rPr>
              <a:t> a </a:t>
            </a:r>
            <a:r>
              <a:rPr lang="en-US" sz="2800" b="0" dirty="0">
                <a:solidFill>
                  <a:srgbClr val="093678"/>
                </a:solidFill>
                <a:latin typeface="Trebuchet MS" pitchFamily="34" charset="0"/>
              </a:rPr>
              <a:t>la cantidad a la que se </a:t>
            </a:r>
            <a:r>
              <a:rPr lang="en-US" sz="2800" b="0" dirty="0" smtClean="0">
                <a:solidFill>
                  <a:srgbClr val="093678"/>
                </a:solidFill>
                <a:latin typeface="Trebuchet MS" pitchFamily="34" charset="0"/>
              </a:rPr>
              <a:t>puede estar expuesto antes de requerir un EPP: </a:t>
            </a:r>
          </a:p>
          <a:p>
            <a:pPr>
              <a:spcBef>
                <a:spcPts val="600"/>
              </a:spcBef>
            </a:pPr>
            <a:r>
              <a:rPr lang="en-US" sz="2800" b="0" dirty="0" smtClean="0">
                <a:solidFill>
                  <a:srgbClr val="093678"/>
                </a:solidFill>
                <a:latin typeface="Trebuchet MS" pitchFamily="34" charset="0"/>
              </a:rPr>
              <a:t> </a:t>
            </a:r>
            <a:endParaRPr lang="en-US" sz="1600" b="0" i="1" dirty="0">
              <a:solidFill>
                <a:srgbClr val="FF0000"/>
              </a:solidFill>
              <a:latin typeface="Trebuchet MS" pitchFamily="34" charset="0"/>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217488"/>
            <a:ext cx="7162800" cy="1143000"/>
          </a:xfrm>
        </p:spPr>
        <p:txBody>
          <a:bodyPr lIns="91599" tIns="45048" rIns="91599" bIns="45048"/>
          <a:lstStyle/>
          <a:p>
            <a:pPr defTabSz="966788" eaLnBrk="1" fontAlgn="auto" hangingPunct="1">
              <a:spcAft>
                <a:spcPts val="0"/>
              </a:spcAft>
              <a:defRPr/>
            </a:pPr>
            <a:r>
              <a:rPr lang="en-US" dirty="0" smtClean="0"/>
              <a:t>Tipos de </a:t>
            </a:r>
            <a:r>
              <a:rPr lang="en-US" dirty="0" err="1" smtClean="0"/>
              <a:t>límites</a:t>
            </a:r>
            <a:r>
              <a:rPr lang="en-US" dirty="0" smtClean="0"/>
              <a:t> de </a:t>
            </a:r>
            <a:r>
              <a:rPr lang="en-US" dirty="0" err="1" smtClean="0"/>
              <a:t>exposición</a:t>
            </a:r>
            <a:endParaRPr lang="en-US" dirty="0" smtClean="0"/>
          </a:p>
        </p:txBody>
      </p:sp>
      <p:sp>
        <p:nvSpPr>
          <p:cNvPr id="28676" name="TextBox 4"/>
          <p:cNvSpPr txBox="1">
            <a:spLocks noChangeArrowheads="1"/>
          </p:cNvSpPr>
          <p:nvPr/>
        </p:nvSpPr>
        <p:spPr bwMode="auto">
          <a:xfrm>
            <a:off x="491475" y="1531938"/>
            <a:ext cx="8007350" cy="4616648"/>
          </a:xfrm>
          <a:prstGeom prst="rect">
            <a:avLst/>
          </a:prstGeom>
          <a:noFill/>
          <a:ln w="9525">
            <a:noFill/>
            <a:miter lim="800000"/>
            <a:headEnd/>
            <a:tailEnd/>
          </a:ln>
        </p:spPr>
        <p:txBody>
          <a:bodyPr>
            <a:spAutoFit/>
          </a:bodyPr>
          <a:lstStyle/>
          <a:p>
            <a:pPr>
              <a:spcBef>
                <a:spcPts val="600"/>
              </a:spcBef>
            </a:pPr>
            <a:r>
              <a:rPr lang="en-US" sz="2200" b="0" dirty="0">
                <a:solidFill>
                  <a:srgbClr val="093678"/>
                </a:solidFill>
                <a:latin typeface="Trebuchet MS" pitchFamily="34" charset="0"/>
              </a:rPr>
              <a:t>Los límites de exposición ocupacional son límites de </a:t>
            </a:r>
            <a:r>
              <a:rPr lang="en-US" sz="2200" b="0" dirty="0">
                <a:solidFill>
                  <a:srgbClr val="18317B"/>
                </a:solidFill>
                <a:latin typeface="Trebuchet MS" pitchFamily="34" charset="0"/>
              </a:rPr>
              <a:t>concentración </a:t>
            </a:r>
            <a:r>
              <a:rPr lang="en-US" sz="2200" b="0" dirty="0" smtClean="0">
                <a:solidFill>
                  <a:srgbClr val="18317B"/>
                </a:solidFill>
                <a:latin typeface="Trebuchet MS" pitchFamily="34" charset="0"/>
              </a:rPr>
              <a:t>aérea </a:t>
            </a:r>
            <a:r>
              <a:rPr lang="en-US" sz="2200" b="0" dirty="0">
                <a:solidFill>
                  <a:srgbClr val="093678"/>
                </a:solidFill>
                <a:latin typeface="Trebuchet MS" pitchFamily="34" charset="0"/>
              </a:rPr>
              <a:t>establecidos por reguladores gubernamentales y organizaciones expertas para proteger a los trabajadores sanos de algunos de los efectos de la exposición a químicos. Los límites incluyen:</a:t>
            </a:r>
          </a:p>
          <a:p>
            <a:pPr>
              <a:spcBef>
                <a:spcPts val="600"/>
              </a:spcBef>
            </a:pPr>
            <a:endParaRPr lang="en-US" sz="2200" b="0" dirty="0">
              <a:solidFill>
                <a:srgbClr val="093678"/>
              </a:solidFill>
              <a:latin typeface="Trebuchet MS" pitchFamily="34" charset="0"/>
            </a:endParaRPr>
          </a:p>
          <a:p>
            <a:pPr marL="342900" indent="-342900">
              <a:spcBef>
                <a:spcPts val="600"/>
              </a:spcBef>
              <a:buFont typeface="Arial" pitchFamily="34" charset="0"/>
              <a:buChar char="•"/>
            </a:pPr>
            <a:r>
              <a:rPr lang="en-US" sz="2200" b="0" dirty="0">
                <a:solidFill>
                  <a:srgbClr val="093678"/>
                </a:solidFill>
                <a:latin typeface="Trebuchet MS" pitchFamily="34" charset="0"/>
              </a:rPr>
              <a:t>Exposición promedio durante una jornada laboral (8 horas)</a:t>
            </a:r>
          </a:p>
          <a:p>
            <a:pPr marL="342900" indent="-342900">
              <a:spcBef>
                <a:spcPts val="600"/>
              </a:spcBef>
              <a:buFont typeface="Arial" pitchFamily="34" charset="0"/>
              <a:buChar char="•"/>
            </a:pPr>
            <a:r>
              <a:rPr lang="en-US" sz="2200" b="0" dirty="0" smtClean="0">
                <a:solidFill>
                  <a:srgbClr val="093678"/>
                </a:solidFill>
                <a:latin typeface="Trebuchet MS" pitchFamily="34" charset="0"/>
              </a:rPr>
              <a:t>Exposición promedio de </a:t>
            </a:r>
            <a:r>
              <a:rPr lang="en-US" sz="2200" b="0" dirty="0">
                <a:solidFill>
                  <a:srgbClr val="093678"/>
                </a:solidFill>
                <a:latin typeface="Trebuchet MS" pitchFamily="34" charset="0"/>
              </a:rPr>
              <a:t>corto plazo (10 – 15 minutos)</a:t>
            </a:r>
          </a:p>
          <a:p>
            <a:pPr marL="342900" indent="-342900">
              <a:spcBef>
                <a:spcPts val="600"/>
              </a:spcBef>
              <a:buFont typeface="Arial" pitchFamily="34" charset="0"/>
              <a:buChar char="•"/>
            </a:pPr>
            <a:r>
              <a:rPr lang="en-US" sz="2200" b="0" dirty="0" smtClean="0">
                <a:solidFill>
                  <a:srgbClr val="093678"/>
                </a:solidFill>
                <a:latin typeface="Trebuchet MS" pitchFamily="34" charset="0"/>
              </a:rPr>
              <a:t>Concentración </a:t>
            </a:r>
            <a:r>
              <a:rPr lang="en-US" sz="2200" b="0" dirty="0">
                <a:solidFill>
                  <a:srgbClr val="093678"/>
                </a:solidFill>
                <a:latin typeface="Trebuchet MS" pitchFamily="34" charset="0"/>
              </a:rPr>
              <a:t>máxima a no ser excedida</a:t>
            </a:r>
          </a:p>
          <a:p>
            <a:pPr>
              <a:spcBef>
                <a:spcPts val="600"/>
              </a:spcBef>
            </a:pPr>
            <a:endParaRPr lang="en-US" sz="2200" b="0" dirty="0">
              <a:solidFill>
                <a:srgbClr val="093678"/>
              </a:solidFill>
              <a:latin typeface="Trebuchet MS" pitchFamily="34" charset="0"/>
            </a:endParaRPr>
          </a:p>
          <a:p>
            <a:pPr>
              <a:spcBef>
                <a:spcPts val="600"/>
              </a:spcBef>
            </a:pPr>
            <a:r>
              <a:rPr lang="en-US" sz="2200" b="0" dirty="0" smtClean="0">
                <a:solidFill>
                  <a:srgbClr val="093678"/>
                </a:solidFill>
                <a:latin typeface="Trebuchet MS" pitchFamily="34" charset="0"/>
              </a:rPr>
              <a:t>Use protección </a:t>
            </a:r>
            <a:r>
              <a:rPr lang="en-US" sz="2200" b="0" dirty="0">
                <a:solidFill>
                  <a:srgbClr val="093678"/>
                </a:solidFill>
                <a:latin typeface="Trebuchet MS" pitchFamily="34" charset="0"/>
              </a:rPr>
              <a:t>respiratoria </a:t>
            </a:r>
            <a:r>
              <a:rPr lang="en-US" sz="2200" b="0" dirty="0" smtClean="0">
                <a:solidFill>
                  <a:srgbClr val="093678"/>
                </a:solidFill>
                <a:latin typeface="Trebuchet MS" pitchFamily="34" charset="0"/>
              </a:rPr>
              <a:t>para el trabajo que se está realizando si se </a:t>
            </a:r>
            <a:r>
              <a:rPr lang="en-US" sz="2200" b="0" dirty="0" err="1" smtClean="0">
                <a:solidFill>
                  <a:srgbClr val="093678"/>
                </a:solidFill>
                <a:latin typeface="Trebuchet MS" pitchFamily="34" charset="0"/>
              </a:rPr>
              <a:t>pueden</a:t>
            </a:r>
            <a:r>
              <a:rPr lang="en-US" sz="2200" b="0" dirty="0" smtClean="0">
                <a:solidFill>
                  <a:srgbClr val="093678"/>
                </a:solidFill>
                <a:latin typeface="Trebuchet MS" pitchFamily="34" charset="0"/>
              </a:rPr>
              <a:t> </a:t>
            </a:r>
            <a:r>
              <a:rPr lang="en-US" sz="2200" b="0" dirty="0" err="1" smtClean="0">
                <a:solidFill>
                  <a:srgbClr val="093678"/>
                </a:solidFill>
                <a:latin typeface="Trebuchet MS" pitchFamily="34" charset="0"/>
              </a:rPr>
              <a:t>exceder</a:t>
            </a:r>
            <a:r>
              <a:rPr lang="en-US" sz="2200" b="0" dirty="0" smtClean="0">
                <a:solidFill>
                  <a:srgbClr val="093678"/>
                </a:solidFill>
                <a:latin typeface="Trebuchet MS" pitchFamily="34" charset="0"/>
              </a:rPr>
              <a:t> los límites. </a:t>
            </a:r>
            <a:endParaRPr lang="en-US" sz="2200" b="0" dirty="0">
              <a:solidFill>
                <a:srgbClr val="093678"/>
              </a:solidFill>
              <a:latin typeface="Trebuchet MS" pitchFamily="34" charset="0"/>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217488"/>
            <a:ext cx="7162800" cy="1143000"/>
          </a:xfrm>
        </p:spPr>
        <p:txBody>
          <a:bodyPr lIns="91599" tIns="45048" rIns="91599" bIns="45048"/>
          <a:lstStyle/>
          <a:p>
            <a:pPr defTabSz="966788" eaLnBrk="1" fontAlgn="auto" hangingPunct="1">
              <a:spcAft>
                <a:spcPts val="0"/>
              </a:spcAft>
              <a:defRPr/>
            </a:pPr>
            <a:r>
              <a:rPr lang="en-US" dirty="0" smtClean="0"/>
              <a:t>Ejemplos de </a:t>
            </a:r>
            <a:r>
              <a:rPr lang="en-US" dirty="0" err="1" smtClean="0"/>
              <a:t>límites</a:t>
            </a:r>
            <a:r>
              <a:rPr lang="en-US" dirty="0" smtClean="0"/>
              <a:t> de </a:t>
            </a:r>
            <a:r>
              <a:rPr lang="en-US" dirty="0" err="1" smtClean="0"/>
              <a:t>exposición</a:t>
            </a:r>
            <a:endParaRPr lang="en-US" dirty="0" smtClean="0"/>
          </a:p>
        </p:txBody>
      </p:sp>
      <p:sp>
        <p:nvSpPr>
          <p:cNvPr id="29700" name="TextBox 4"/>
          <p:cNvSpPr txBox="1">
            <a:spLocks noChangeArrowheads="1"/>
          </p:cNvSpPr>
          <p:nvPr/>
        </p:nvSpPr>
        <p:spPr bwMode="auto">
          <a:xfrm>
            <a:off x="477005" y="1891414"/>
            <a:ext cx="8412162" cy="3262432"/>
          </a:xfrm>
          <a:prstGeom prst="rect">
            <a:avLst/>
          </a:prstGeom>
          <a:noFill/>
          <a:ln w="9525">
            <a:noFill/>
            <a:miter lim="800000"/>
            <a:headEnd/>
            <a:tailEnd/>
          </a:ln>
        </p:spPr>
        <p:txBody>
          <a:bodyPr wrap="square">
            <a:spAutoFit/>
          </a:bodyPr>
          <a:lstStyle/>
          <a:p>
            <a:pPr>
              <a:spcBef>
                <a:spcPts val="600"/>
              </a:spcBef>
              <a:buFont typeface="Arial" pitchFamily="34" charset="0"/>
              <a:buChar char="•"/>
            </a:pPr>
            <a:r>
              <a:rPr lang="es-ES_tradnl" sz="2800" b="0" dirty="0" smtClean="0">
                <a:solidFill>
                  <a:srgbClr val="093678"/>
                </a:solidFill>
              </a:rPr>
              <a:t> </a:t>
            </a:r>
            <a:r>
              <a:rPr lang="es-ES_tradnl" sz="2800" b="0" dirty="0" smtClean="0">
                <a:solidFill>
                  <a:srgbClr val="093678"/>
                </a:solidFill>
                <a:latin typeface="Trebuchet MS" pitchFamily="34" charset="0"/>
              </a:rPr>
              <a:t>OSHA</a:t>
            </a:r>
            <a:r>
              <a:rPr lang="es-ES_tradnl" sz="2800" b="0" i="1" dirty="0" smtClean="0">
                <a:solidFill>
                  <a:srgbClr val="093678"/>
                </a:solidFill>
                <a:latin typeface="Trebuchet MS" pitchFamily="34" charset="0"/>
              </a:rPr>
              <a:t>- Límite de exposición permisible </a:t>
            </a:r>
            <a:r>
              <a:rPr lang="es-ES_tradnl" sz="2800" b="0" dirty="0" smtClean="0">
                <a:solidFill>
                  <a:srgbClr val="093678"/>
                </a:solidFill>
                <a:latin typeface="Trebuchet MS" pitchFamily="34" charset="0"/>
              </a:rPr>
              <a:t>- </a:t>
            </a:r>
            <a:r>
              <a:rPr lang="es-ES_tradnl" sz="2800" i="1" dirty="0" smtClean="0">
                <a:solidFill>
                  <a:srgbClr val="093678"/>
                </a:solidFill>
                <a:latin typeface="Trebuchet MS" pitchFamily="34" charset="0"/>
              </a:rPr>
              <a:t>PEL</a:t>
            </a:r>
            <a:endParaRPr lang="es-ES_tradnl" sz="2800" b="0" i="1" dirty="0" smtClean="0">
              <a:solidFill>
                <a:srgbClr val="093678"/>
              </a:solidFill>
              <a:latin typeface="Trebuchet MS" pitchFamily="34" charset="0"/>
            </a:endParaRPr>
          </a:p>
          <a:p>
            <a:pPr>
              <a:spcBef>
                <a:spcPts val="600"/>
              </a:spcBef>
              <a:buFont typeface="Arial" pitchFamily="34" charset="0"/>
              <a:buChar char="•"/>
            </a:pPr>
            <a:r>
              <a:rPr lang="es-ES_tradnl" sz="2800" b="0" dirty="0" smtClean="0">
                <a:solidFill>
                  <a:srgbClr val="093678"/>
                </a:solidFill>
                <a:latin typeface="Trebuchet MS" pitchFamily="34" charset="0"/>
              </a:rPr>
              <a:t> Instituto Nacional de Salud y Seguridad </a:t>
            </a:r>
            <a:br>
              <a:rPr lang="es-ES_tradnl" sz="2800" b="0" dirty="0" smtClean="0">
                <a:solidFill>
                  <a:srgbClr val="093678"/>
                </a:solidFill>
                <a:latin typeface="Trebuchet MS" pitchFamily="34" charset="0"/>
              </a:rPr>
            </a:br>
            <a:r>
              <a:rPr lang="es-ES_tradnl" sz="2800" b="0" dirty="0" smtClean="0">
                <a:solidFill>
                  <a:srgbClr val="093678"/>
                </a:solidFill>
                <a:latin typeface="Trebuchet MS" pitchFamily="34" charset="0"/>
              </a:rPr>
              <a:t> Ocupacional (NIOSH) </a:t>
            </a:r>
            <a:br>
              <a:rPr lang="es-ES_tradnl" sz="2800" b="0" dirty="0" smtClean="0">
                <a:solidFill>
                  <a:srgbClr val="093678"/>
                </a:solidFill>
                <a:latin typeface="Trebuchet MS" pitchFamily="34" charset="0"/>
              </a:rPr>
            </a:br>
            <a:r>
              <a:rPr lang="es-ES_tradnl" sz="2800" b="0" dirty="0" smtClean="0">
                <a:solidFill>
                  <a:srgbClr val="093678"/>
                </a:solidFill>
                <a:latin typeface="Trebuchet MS" pitchFamily="34" charset="0"/>
              </a:rPr>
              <a:t> </a:t>
            </a:r>
            <a:r>
              <a:rPr lang="es-ES_tradnl" sz="2800" b="0" i="1" dirty="0" smtClean="0">
                <a:solidFill>
                  <a:srgbClr val="093678"/>
                </a:solidFill>
                <a:latin typeface="Trebuchet MS" pitchFamily="34" charset="0"/>
              </a:rPr>
              <a:t>Límite de exposición recomendado </a:t>
            </a:r>
            <a:r>
              <a:rPr lang="es-ES_tradnl" sz="2800" b="0" dirty="0" smtClean="0">
                <a:solidFill>
                  <a:srgbClr val="093678"/>
                </a:solidFill>
                <a:latin typeface="Trebuchet MS" pitchFamily="34" charset="0"/>
              </a:rPr>
              <a:t>- </a:t>
            </a:r>
            <a:r>
              <a:rPr lang="es-ES_tradnl" sz="2800" i="1" dirty="0" smtClean="0">
                <a:solidFill>
                  <a:srgbClr val="093678"/>
                </a:solidFill>
                <a:latin typeface="Trebuchet MS" pitchFamily="34" charset="0"/>
              </a:rPr>
              <a:t>REL</a:t>
            </a:r>
            <a:endParaRPr lang="es-ES_tradnl" sz="2800" b="0" i="1" dirty="0" smtClean="0">
              <a:solidFill>
                <a:srgbClr val="093678"/>
              </a:solidFill>
              <a:latin typeface="Trebuchet MS" pitchFamily="34" charset="0"/>
            </a:endParaRPr>
          </a:p>
          <a:p>
            <a:pPr>
              <a:spcBef>
                <a:spcPts val="600"/>
              </a:spcBef>
              <a:buFont typeface="Arial" pitchFamily="34" charset="0"/>
              <a:buChar char="•"/>
            </a:pPr>
            <a:r>
              <a:rPr lang="es-ES_tradnl" sz="2800" b="0" dirty="0" smtClean="0">
                <a:solidFill>
                  <a:srgbClr val="093678"/>
                </a:solidFill>
                <a:latin typeface="Trebuchet MS" pitchFamily="34" charset="0"/>
              </a:rPr>
              <a:t> Conferencia Americana de Higienistas </a:t>
            </a:r>
            <a:br>
              <a:rPr lang="es-ES_tradnl" sz="2800" b="0" dirty="0" smtClean="0">
                <a:solidFill>
                  <a:srgbClr val="093678"/>
                </a:solidFill>
                <a:latin typeface="Trebuchet MS" pitchFamily="34" charset="0"/>
              </a:rPr>
            </a:br>
            <a:r>
              <a:rPr lang="es-ES_tradnl" sz="2800" b="0" dirty="0" smtClean="0">
                <a:solidFill>
                  <a:srgbClr val="093678"/>
                </a:solidFill>
                <a:latin typeface="Trebuchet MS" pitchFamily="34" charset="0"/>
              </a:rPr>
              <a:t> Industriales (ACGIH) </a:t>
            </a:r>
            <a:br>
              <a:rPr lang="es-ES_tradnl" sz="2800" b="0" dirty="0" smtClean="0">
                <a:solidFill>
                  <a:srgbClr val="093678"/>
                </a:solidFill>
                <a:latin typeface="Trebuchet MS" pitchFamily="34" charset="0"/>
              </a:rPr>
            </a:br>
            <a:r>
              <a:rPr lang="es-ES_tradnl" sz="2800" b="0" dirty="0" smtClean="0">
                <a:solidFill>
                  <a:srgbClr val="093678"/>
                </a:solidFill>
                <a:latin typeface="Trebuchet MS" pitchFamily="34" charset="0"/>
              </a:rPr>
              <a:t> </a:t>
            </a:r>
            <a:r>
              <a:rPr lang="es-ES_tradnl" sz="2800" b="0" i="1" dirty="0" smtClean="0">
                <a:solidFill>
                  <a:srgbClr val="093678"/>
                </a:solidFill>
                <a:latin typeface="Trebuchet MS" pitchFamily="34" charset="0"/>
              </a:rPr>
              <a:t>Valores umbral límite</a:t>
            </a:r>
            <a:r>
              <a:rPr lang="es-ES_tradnl" sz="2800" b="0" dirty="0" smtClean="0">
                <a:solidFill>
                  <a:srgbClr val="093678"/>
                </a:solidFill>
                <a:latin typeface="Trebuchet MS" pitchFamily="34" charset="0"/>
              </a:rPr>
              <a:t> - </a:t>
            </a:r>
            <a:r>
              <a:rPr lang="es-ES_tradnl" sz="2800" i="1" dirty="0" smtClean="0">
                <a:solidFill>
                  <a:srgbClr val="093678"/>
                </a:solidFill>
                <a:latin typeface="Trebuchet MS" pitchFamily="34" charset="0"/>
              </a:rPr>
              <a:t>TLV</a:t>
            </a:r>
            <a:endParaRPr lang="es-ES_tradnl" sz="2800" b="0" i="1" dirty="0">
              <a:solidFill>
                <a:srgbClr val="093678"/>
              </a:solidFill>
              <a:latin typeface="Trebuchet MS" pitchFamily="34" charset="0"/>
            </a:endParaRPr>
          </a:p>
        </p:txBody>
      </p:sp>
      <p:grpSp>
        <p:nvGrpSpPr>
          <p:cNvPr id="29701" name="Group 70"/>
          <p:cNvGrpSpPr>
            <a:grpSpLocks noChangeAspect="1"/>
          </p:cNvGrpSpPr>
          <p:nvPr/>
        </p:nvGrpSpPr>
        <p:grpSpPr bwMode="auto">
          <a:xfrm>
            <a:off x="6022454" y="4317167"/>
            <a:ext cx="2628429" cy="1537169"/>
            <a:chOff x="161" y="1341"/>
            <a:chExt cx="3463" cy="1816"/>
          </a:xfrm>
        </p:grpSpPr>
        <p:sp>
          <p:nvSpPr>
            <p:cNvPr id="29702" name="AutoShape 3"/>
            <p:cNvSpPr>
              <a:spLocks noChangeAspect="1" noChangeArrowheads="1" noTextEdit="1"/>
            </p:cNvSpPr>
            <p:nvPr/>
          </p:nvSpPr>
          <p:spPr bwMode="auto">
            <a:xfrm>
              <a:off x="419" y="1341"/>
              <a:ext cx="2951" cy="1816"/>
            </a:xfrm>
            <a:prstGeom prst="rect">
              <a:avLst/>
            </a:prstGeom>
            <a:noFill/>
            <a:ln w="9525">
              <a:noFill/>
              <a:miter lim="800000"/>
              <a:headEnd/>
              <a:tailEnd/>
            </a:ln>
          </p:spPr>
          <p:txBody>
            <a:bodyPr/>
            <a:lstStyle/>
            <a:p>
              <a:endParaRPr lang="en-US" dirty="0"/>
            </a:p>
          </p:txBody>
        </p:sp>
        <p:sp>
          <p:nvSpPr>
            <p:cNvPr id="29703" name="Rectangle 72"/>
            <p:cNvSpPr>
              <a:spLocks noChangeArrowheads="1"/>
            </p:cNvSpPr>
            <p:nvPr/>
          </p:nvSpPr>
          <p:spPr bwMode="auto">
            <a:xfrm>
              <a:off x="1740" y="2127"/>
              <a:ext cx="1630" cy="697"/>
            </a:xfrm>
            <a:prstGeom prst="rect">
              <a:avLst/>
            </a:prstGeom>
            <a:solidFill>
              <a:srgbClr val="CCD7E3"/>
            </a:solidFill>
            <a:ln w="9525">
              <a:noFill/>
              <a:miter lim="800000"/>
              <a:headEnd/>
              <a:tailEnd/>
            </a:ln>
          </p:spPr>
          <p:txBody>
            <a:bodyPr/>
            <a:lstStyle/>
            <a:p>
              <a:pPr algn="ctr" eaLnBrk="0" hangingPunct="0"/>
              <a:endParaRPr lang="en-US" dirty="0"/>
            </a:p>
          </p:txBody>
        </p:sp>
        <p:sp>
          <p:nvSpPr>
            <p:cNvPr id="29704" name="Line 9"/>
            <p:cNvSpPr>
              <a:spLocks noChangeShapeType="1"/>
            </p:cNvSpPr>
            <p:nvPr/>
          </p:nvSpPr>
          <p:spPr bwMode="auto">
            <a:xfrm>
              <a:off x="1598" y="2058"/>
              <a:ext cx="1632" cy="1"/>
            </a:xfrm>
            <a:prstGeom prst="line">
              <a:avLst/>
            </a:prstGeom>
            <a:noFill/>
            <a:ln w="6">
              <a:solidFill>
                <a:srgbClr val="0F307A"/>
              </a:solidFill>
              <a:round/>
              <a:headEnd/>
              <a:tailEnd/>
            </a:ln>
          </p:spPr>
          <p:txBody>
            <a:bodyPr/>
            <a:lstStyle/>
            <a:p>
              <a:endParaRPr lang="en-US" dirty="0"/>
            </a:p>
          </p:txBody>
        </p:sp>
        <p:grpSp>
          <p:nvGrpSpPr>
            <p:cNvPr id="29705" name="Group 29"/>
            <p:cNvGrpSpPr>
              <a:grpSpLocks/>
            </p:cNvGrpSpPr>
            <p:nvPr/>
          </p:nvGrpSpPr>
          <p:grpSpPr bwMode="auto">
            <a:xfrm>
              <a:off x="997" y="1344"/>
              <a:ext cx="675" cy="1804"/>
              <a:chOff x="997" y="1344"/>
              <a:chExt cx="675" cy="1804"/>
            </a:xfrm>
          </p:grpSpPr>
          <p:grpSp>
            <p:nvGrpSpPr>
              <p:cNvPr id="29747" name="Group 12"/>
              <p:cNvGrpSpPr>
                <a:grpSpLocks/>
              </p:cNvGrpSpPr>
              <p:nvPr/>
            </p:nvGrpSpPr>
            <p:grpSpPr bwMode="auto">
              <a:xfrm>
                <a:off x="1235" y="2821"/>
                <a:ext cx="437" cy="327"/>
                <a:chOff x="1235" y="2821"/>
                <a:chExt cx="437" cy="327"/>
              </a:xfrm>
            </p:grpSpPr>
            <p:sp>
              <p:nvSpPr>
                <p:cNvPr id="29764" name="Oval 10"/>
                <p:cNvSpPr>
                  <a:spLocks noChangeArrowheads="1"/>
                </p:cNvSpPr>
                <p:nvPr/>
              </p:nvSpPr>
              <p:spPr bwMode="auto">
                <a:xfrm>
                  <a:off x="1235" y="2821"/>
                  <a:ext cx="437" cy="327"/>
                </a:xfrm>
                <a:prstGeom prst="ellipse">
                  <a:avLst/>
                </a:prstGeom>
                <a:solidFill>
                  <a:srgbClr val="618FFD"/>
                </a:solidFill>
                <a:ln w="0">
                  <a:solidFill>
                    <a:srgbClr val="000000"/>
                  </a:solidFill>
                  <a:round/>
                  <a:headEnd/>
                  <a:tailEnd/>
                </a:ln>
              </p:spPr>
              <p:txBody>
                <a:bodyPr/>
                <a:lstStyle/>
                <a:p>
                  <a:pPr algn="ctr" eaLnBrk="0" hangingPunct="0"/>
                  <a:endParaRPr lang="en-US" dirty="0"/>
                </a:p>
              </p:txBody>
            </p:sp>
            <p:sp>
              <p:nvSpPr>
                <p:cNvPr id="29765" name="Oval 11"/>
                <p:cNvSpPr>
                  <a:spLocks noChangeArrowheads="1"/>
                </p:cNvSpPr>
                <p:nvPr/>
              </p:nvSpPr>
              <p:spPr bwMode="auto">
                <a:xfrm>
                  <a:off x="1235" y="2821"/>
                  <a:ext cx="437" cy="327"/>
                </a:xfrm>
                <a:prstGeom prst="ellipse">
                  <a:avLst/>
                </a:prstGeom>
                <a:noFill/>
                <a:ln w="6" cap="rnd">
                  <a:solidFill>
                    <a:srgbClr val="0F307A"/>
                  </a:solidFill>
                  <a:round/>
                  <a:headEnd/>
                  <a:tailEnd/>
                </a:ln>
              </p:spPr>
              <p:txBody>
                <a:bodyPr/>
                <a:lstStyle/>
                <a:p>
                  <a:pPr algn="ctr" eaLnBrk="0" hangingPunct="0"/>
                  <a:endParaRPr lang="en-US" dirty="0"/>
                </a:p>
              </p:txBody>
            </p:sp>
          </p:grpSp>
          <p:sp>
            <p:nvSpPr>
              <p:cNvPr id="29748" name="Line 13"/>
              <p:cNvSpPr>
                <a:spLocks noChangeShapeType="1"/>
              </p:cNvSpPr>
              <p:nvPr/>
            </p:nvSpPr>
            <p:spPr bwMode="auto">
              <a:xfrm flipH="1">
                <a:off x="997" y="2052"/>
                <a:ext cx="314" cy="1"/>
              </a:xfrm>
              <a:prstGeom prst="line">
                <a:avLst/>
              </a:prstGeom>
              <a:noFill/>
              <a:ln w="6">
                <a:solidFill>
                  <a:srgbClr val="0F307A"/>
                </a:solidFill>
                <a:round/>
                <a:headEnd/>
                <a:tailEnd/>
              </a:ln>
            </p:spPr>
            <p:txBody>
              <a:bodyPr/>
              <a:lstStyle/>
              <a:p>
                <a:endParaRPr lang="en-US" dirty="0"/>
              </a:p>
            </p:txBody>
          </p:sp>
          <p:grpSp>
            <p:nvGrpSpPr>
              <p:cNvPr id="29749" name="Group 16"/>
              <p:cNvGrpSpPr>
                <a:grpSpLocks/>
              </p:cNvGrpSpPr>
              <p:nvPr/>
            </p:nvGrpSpPr>
            <p:grpSpPr bwMode="auto">
              <a:xfrm>
                <a:off x="1311" y="2057"/>
                <a:ext cx="287" cy="767"/>
                <a:chOff x="1311" y="2057"/>
                <a:chExt cx="287" cy="767"/>
              </a:xfrm>
            </p:grpSpPr>
            <p:sp>
              <p:nvSpPr>
                <p:cNvPr id="29762" name="Rectangle 14"/>
                <p:cNvSpPr>
                  <a:spLocks noChangeArrowheads="1"/>
                </p:cNvSpPr>
                <p:nvPr/>
              </p:nvSpPr>
              <p:spPr bwMode="auto">
                <a:xfrm>
                  <a:off x="1311" y="2057"/>
                  <a:ext cx="287" cy="767"/>
                </a:xfrm>
                <a:prstGeom prst="rect">
                  <a:avLst/>
                </a:prstGeom>
                <a:solidFill>
                  <a:srgbClr val="618FFD"/>
                </a:solidFill>
                <a:ln w="9525">
                  <a:noFill/>
                  <a:miter lim="800000"/>
                  <a:headEnd/>
                  <a:tailEnd/>
                </a:ln>
              </p:spPr>
              <p:txBody>
                <a:bodyPr/>
                <a:lstStyle/>
                <a:p>
                  <a:pPr algn="ctr" eaLnBrk="0" hangingPunct="0"/>
                  <a:endParaRPr lang="en-US" dirty="0"/>
                </a:p>
              </p:txBody>
            </p:sp>
            <p:sp>
              <p:nvSpPr>
                <p:cNvPr id="29763" name="Rectangle 15"/>
                <p:cNvSpPr>
                  <a:spLocks noChangeArrowheads="1"/>
                </p:cNvSpPr>
                <p:nvPr/>
              </p:nvSpPr>
              <p:spPr bwMode="auto">
                <a:xfrm>
                  <a:off x="1311" y="2057"/>
                  <a:ext cx="287" cy="767"/>
                </a:xfrm>
                <a:prstGeom prst="rect">
                  <a:avLst/>
                </a:prstGeom>
                <a:noFill/>
                <a:ln w="6" cap="rnd">
                  <a:solidFill>
                    <a:srgbClr val="0F307A"/>
                  </a:solidFill>
                  <a:miter lim="800000"/>
                  <a:headEnd/>
                  <a:tailEnd/>
                </a:ln>
              </p:spPr>
              <p:txBody>
                <a:bodyPr/>
                <a:lstStyle/>
                <a:p>
                  <a:pPr algn="ctr" eaLnBrk="0" hangingPunct="0"/>
                  <a:endParaRPr lang="en-US" dirty="0"/>
                </a:p>
              </p:txBody>
            </p:sp>
          </p:grpSp>
          <p:sp>
            <p:nvSpPr>
              <p:cNvPr id="29750" name="Line 17"/>
              <p:cNvSpPr>
                <a:spLocks noChangeShapeType="1"/>
              </p:cNvSpPr>
              <p:nvPr/>
            </p:nvSpPr>
            <p:spPr bwMode="auto">
              <a:xfrm flipH="1">
                <a:off x="1146" y="2181"/>
                <a:ext cx="239" cy="1"/>
              </a:xfrm>
              <a:prstGeom prst="line">
                <a:avLst/>
              </a:prstGeom>
              <a:noFill/>
              <a:ln w="6">
                <a:solidFill>
                  <a:srgbClr val="0F307A"/>
                </a:solidFill>
                <a:round/>
                <a:headEnd/>
                <a:tailEnd/>
              </a:ln>
            </p:spPr>
            <p:txBody>
              <a:bodyPr/>
              <a:lstStyle/>
              <a:p>
                <a:endParaRPr lang="en-US" dirty="0"/>
              </a:p>
            </p:txBody>
          </p:sp>
          <p:sp>
            <p:nvSpPr>
              <p:cNvPr id="29751" name="Line 18"/>
              <p:cNvSpPr>
                <a:spLocks noChangeShapeType="1"/>
              </p:cNvSpPr>
              <p:nvPr/>
            </p:nvSpPr>
            <p:spPr bwMode="auto">
              <a:xfrm flipH="1">
                <a:off x="1146" y="2310"/>
                <a:ext cx="239" cy="1"/>
              </a:xfrm>
              <a:prstGeom prst="line">
                <a:avLst/>
              </a:prstGeom>
              <a:noFill/>
              <a:ln w="6">
                <a:solidFill>
                  <a:srgbClr val="0F307A"/>
                </a:solidFill>
                <a:round/>
                <a:headEnd/>
                <a:tailEnd/>
              </a:ln>
            </p:spPr>
            <p:txBody>
              <a:bodyPr/>
              <a:lstStyle/>
              <a:p>
                <a:endParaRPr lang="en-US" dirty="0"/>
              </a:p>
            </p:txBody>
          </p:sp>
          <p:sp>
            <p:nvSpPr>
              <p:cNvPr id="29752" name="Line 19"/>
              <p:cNvSpPr>
                <a:spLocks noChangeShapeType="1"/>
              </p:cNvSpPr>
              <p:nvPr/>
            </p:nvSpPr>
            <p:spPr bwMode="auto">
              <a:xfrm flipH="1">
                <a:off x="1146" y="2440"/>
                <a:ext cx="239" cy="1"/>
              </a:xfrm>
              <a:prstGeom prst="line">
                <a:avLst/>
              </a:prstGeom>
              <a:noFill/>
              <a:ln w="6">
                <a:solidFill>
                  <a:srgbClr val="0F307A"/>
                </a:solidFill>
                <a:round/>
                <a:headEnd/>
                <a:tailEnd/>
              </a:ln>
            </p:spPr>
            <p:txBody>
              <a:bodyPr/>
              <a:lstStyle/>
              <a:p>
                <a:endParaRPr lang="en-US" dirty="0"/>
              </a:p>
            </p:txBody>
          </p:sp>
          <p:sp>
            <p:nvSpPr>
              <p:cNvPr id="29753" name="Line 20"/>
              <p:cNvSpPr>
                <a:spLocks noChangeShapeType="1"/>
              </p:cNvSpPr>
              <p:nvPr/>
            </p:nvSpPr>
            <p:spPr bwMode="auto">
              <a:xfrm flipH="1">
                <a:off x="1146" y="2570"/>
                <a:ext cx="239" cy="1"/>
              </a:xfrm>
              <a:prstGeom prst="line">
                <a:avLst/>
              </a:prstGeom>
              <a:noFill/>
              <a:ln w="6">
                <a:solidFill>
                  <a:srgbClr val="0F307A"/>
                </a:solidFill>
                <a:round/>
                <a:headEnd/>
                <a:tailEnd/>
              </a:ln>
            </p:spPr>
            <p:txBody>
              <a:bodyPr/>
              <a:lstStyle/>
              <a:p>
                <a:endParaRPr lang="en-US" dirty="0"/>
              </a:p>
            </p:txBody>
          </p:sp>
          <p:sp>
            <p:nvSpPr>
              <p:cNvPr id="29754" name="Line 21"/>
              <p:cNvSpPr>
                <a:spLocks noChangeShapeType="1"/>
              </p:cNvSpPr>
              <p:nvPr/>
            </p:nvSpPr>
            <p:spPr bwMode="auto">
              <a:xfrm flipH="1">
                <a:off x="1146" y="2700"/>
                <a:ext cx="239" cy="1"/>
              </a:xfrm>
              <a:prstGeom prst="line">
                <a:avLst/>
              </a:prstGeom>
              <a:noFill/>
              <a:ln w="6">
                <a:solidFill>
                  <a:srgbClr val="0F307A"/>
                </a:solidFill>
                <a:round/>
                <a:headEnd/>
                <a:tailEnd/>
              </a:ln>
            </p:spPr>
            <p:txBody>
              <a:bodyPr/>
              <a:lstStyle/>
              <a:p>
                <a:endParaRPr lang="en-US" dirty="0"/>
              </a:p>
            </p:txBody>
          </p:sp>
          <p:grpSp>
            <p:nvGrpSpPr>
              <p:cNvPr id="29755" name="Group 24"/>
              <p:cNvGrpSpPr>
                <a:grpSpLocks/>
              </p:cNvGrpSpPr>
              <p:nvPr/>
            </p:nvGrpSpPr>
            <p:grpSpPr bwMode="auto">
              <a:xfrm>
                <a:off x="1311" y="1344"/>
                <a:ext cx="287" cy="702"/>
                <a:chOff x="1311" y="1344"/>
                <a:chExt cx="287" cy="702"/>
              </a:xfrm>
            </p:grpSpPr>
            <p:sp>
              <p:nvSpPr>
                <p:cNvPr id="29760" name="Rectangle 22"/>
                <p:cNvSpPr>
                  <a:spLocks noChangeArrowheads="1"/>
                </p:cNvSpPr>
                <p:nvPr/>
              </p:nvSpPr>
              <p:spPr bwMode="auto">
                <a:xfrm>
                  <a:off x="1311" y="1344"/>
                  <a:ext cx="287" cy="702"/>
                </a:xfrm>
                <a:prstGeom prst="rect">
                  <a:avLst/>
                </a:prstGeom>
                <a:solidFill>
                  <a:srgbClr val="FF0000"/>
                </a:solidFill>
                <a:ln w="9525">
                  <a:noFill/>
                  <a:miter lim="800000"/>
                  <a:headEnd/>
                  <a:tailEnd/>
                </a:ln>
              </p:spPr>
              <p:txBody>
                <a:bodyPr/>
                <a:lstStyle/>
                <a:p>
                  <a:pPr algn="ctr" eaLnBrk="0" hangingPunct="0"/>
                  <a:endParaRPr lang="en-US" dirty="0"/>
                </a:p>
              </p:txBody>
            </p:sp>
            <p:sp>
              <p:nvSpPr>
                <p:cNvPr id="29761" name="Rectangle 23"/>
                <p:cNvSpPr>
                  <a:spLocks noChangeArrowheads="1"/>
                </p:cNvSpPr>
                <p:nvPr/>
              </p:nvSpPr>
              <p:spPr bwMode="auto">
                <a:xfrm>
                  <a:off x="1311" y="1344"/>
                  <a:ext cx="287" cy="702"/>
                </a:xfrm>
                <a:prstGeom prst="rect">
                  <a:avLst/>
                </a:prstGeom>
                <a:noFill/>
                <a:ln w="6" cap="rnd">
                  <a:solidFill>
                    <a:srgbClr val="0F307A"/>
                  </a:solidFill>
                  <a:miter lim="800000"/>
                  <a:headEnd/>
                  <a:tailEnd/>
                </a:ln>
              </p:spPr>
              <p:txBody>
                <a:bodyPr/>
                <a:lstStyle/>
                <a:p>
                  <a:pPr algn="ctr" eaLnBrk="0" hangingPunct="0"/>
                  <a:endParaRPr lang="en-US" dirty="0"/>
                </a:p>
              </p:txBody>
            </p:sp>
          </p:grpSp>
          <p:sp>
            <p:nvSpPr>
              <p:cNvPr id="29756" name="Line 25"/>
              <p:cNvSpPr>
                <a:spLocks noChangeShapeType="1"/>
              </p:cNvSpPr>
              <p:nvPr/>
            </p:nvSpPr>
            <p:spPr bwMode="auto">
              <a:xfrm flipH="1">
                <a:off x="1146" y="1921"/>
                <a:ext cx="239" cy="1"/>
              </a:xfrm>
              <a:prstGeom prst="line">
                <a:avLst/>
              </a:prstGeom>
              <a:noFill/>
              <a:ln w="6">
                <a:solidFill>
                  <a:srgbClr val="0F307A"/>
                </a:solidFill>
                <a:round/>
                <a:headEnd/>
                <a:tailEnd/>
              </a:ln>
            </p:spPr>
            <p:txBody>
              <a:bodyPr/>
              <a:lstStyle/>
              <a:p>
                <a:endParaRPr lang="en-US" dirty="0"/>
              </a:p>
            </p:txBody>
          </p:sp>
          <p:sp>
            <p:nvSpPr>
              <p:cNvPr id="29757" name="Line 26"/>
              <p:cNvSpPr>
                <a:spLocks noChangeShapeType="1"/>
              </p:cNvSpPr>
              <p:nvPr/>
            </p:nvSpPr>
            <p:spPr bwMode="auto">
              <a:xfrm flipH="1">
                <a:off x="1146" y="1792"/>
                <a:ext cx="239" cy="1"/>
              </a:xfrm>
              <a:prstGeom prst="line">
                <a:avLst/>
              </a:prstGeom>
              <a:noFill/>
              <a:ln w="6">
                <a:solidFill>
                  <a:srgbClr val="0F307A"/>
                </a:solidFill>
                <a:round/>
                <a:headEnd/>
                <a:tailEnd/>
              </a:ln>
            </p:spPr>
            <p:txBody>
              <a:bodyPr/>
              <a:lstStyle/>
              <a:p>
                <a:endParaRPr lang="en-US" dirty="0"/>
              </a:p>
            </p:txBody>
          </p:sp>
          <p:sp>
            <p:nvSpPr>
              <p:cNvPr id="29758" name="Line 27"/>
              <p:cNvSpPr>
                <a:spLocks noChangeShapeType="1"/>
              </p:cNvSpPr>
              <p:nvPr/>
            </p:nvSpPr>
            <p:spPr bwMode="auto">
              <a:xfrm flipH="1">
                <a:off x="1146" y="1662"/>
                <a:ext cx="239" cy="1"/>
              </a:xfrm>
              <a:prstGeom prst="line">
                <a:avLst/>
              </a:prstGeom>
              <a:noFill/>
              <a:ln w="6">
                <a:solidFill>
                  <a:srgbClr val="0F307A"/>
                </a:solidFill>
                <a:round/>
                <a:headEnd/>
                <a:tailEnd/>
              </a:ln>
            </p:spPr>
            <p:txBody>
              <a:bodyPr/>
              <a:lstStyle/>
              <a:p>
                <a:endParaRPr lang="en-US" dirty="0"/>
              </a:p>
            </p:txBody>
          </p:sp>
          <p:sp>
            <p:nvSpPr>
              <p:cNvPr id="29759" name="Line 28"/>
              <p:cNvSpPr>
                <a:spLocks noChangeShapeType="1"/>
              </p:cNvSpPr>
              <p:nvPr/>
            </p:nvSpPr>
            <p:spPr bwMode="auto">
              <a:xfrm flipH="1">
                <a:off x="1146" y="1532"/>
                <a:ext cx="239" cy="1"/>
              </a:xfrm>
              <a:prstGeom prst="line">
                <a:avLst/>
              </a:prstGeom>
              <a:noFill/>
              <a:ln w="6">
                <a:solidFill>
                  <a:srgbClr val="0F307A"/>
                </a:solidFill>
                <a:round/>
                <a:headEnd/>
                <a:tailEnd/>
              </a:ln>
            </p:spPr>
            <p:txBody>
              <a:bodyPr/>
              <a:lstStyle/>
              <a:p>
                <a:endParaRPr lang="en-US" dirty="0"/>
              </a:p>
            </p:txBody>
          </p:sp>
        </p:grpSp>
        <p:sp>
          <p:nvSpPr>
            <p:cNvPr id="29706" name="Rectangle 35"/>
            <p:cNvSpPr>
              <a:spLocks noChangeArrowheads="1"/>
            </p:cNvSpPr>
            <p:nvPr/>
          </p:nvSpPr>
          <p:spPr bwMode="auto">
            <a:xfrm>
              <a:off x="161" y="1952"/>
              <a:ext cx="516" cy="209"/>
            </a:xfrm>
            <a:prstGeom prst="rect">
              <a:avLst/>
            </a:prstGeom>
            <a:noFill/>
            <a:ln w="9525">
              <a:noFill/>
              <a:miter lim="800000"/>
              <a:headEnd/>
              <a:tailEnd/>
            </a:ln>
          </p:spPr>
          <p:txBody>
            <a:bodyPr wrap="none" lIns="0" tIns="0" rIns="0" bIns="0">
              <a:spAutoFit/>
            </a:bodyPr>
            <a:lstStyle/>
            <a:p>
              <a:r>
                <a:rPr lang="en-US" i="1" dirty="0">
                  <a:solidFill>
                    <a:srgbClr val="0F307A"/>
                  </a:solidFill>
                </a:rPr>
                <a:t>Límite</a:t>
              </a:r>
              <a:endParaRPr lang="en-US" sz="1800" b="0" dirty="0"/>
            </a:p>
          </p:txBody>
        </p:sp>
        <p:sp>
          <p:nvSpPr>
            <p:cNvPr id="29707" name="Line 39"/>
            <p:cNvSpPr>
              <a:spLocks noChangeShapeType="1"/>
            </p:cNvSpPr>
            <p:nvPr/>
          </p:nvSpPr>
          <p:spPr bwMode="auto">
            <a:xfrm flipV="1">
              <a:off x="1598" y="2058"/>
              <a:ext cx="2026" cy="0"/>
            </a:xfrm>
            <a:prstGeom prst="line">
              <a:avLst/>
            </a:prstGeom>
            <a:noFill/>
            <a:ln w="6">
              <a:solidFill>
                <a:srgbClr val="0F307A"/>
              </a:solidFill>
              <a:round/>
              <a:headEnd/>
              <a:tailEnd/>
            </a:ln>
          </p:spPr>
          <p:txBody>
            <a:bodyPr/>
            <a:lstStyle/>
            <a:p>
              <a:endParaRPr lang="en-US" dirty="0"/>
            </a:p>
          </p:txBody>
        </p:sp>
        <p:grpSp>
          <p:nvGrpSpPr>
            <p:cNvPr id="29708" name="Group 42"/>
            <p:cNvGrpSpPr>
              <a:grpSpLocks/>
            </p:cNvGrpSpPr>
            <p:nvPr/>
          </p:nvGrpSpPr>
          <p:grpSpPr bwMode="auto">
            <a:xfrm>
              <a:off x="1235" y="2821"/>
              <a:ext cx="437" cy="327"/>
              <a:chOff x="1235" y="2821"/>
              <a:chExt cx="437" cy="327"/>
            </a:xfrm>
          </p:grpSpPr>
          <p:sp>
            <p:nvSpPr>
              <p:cNvPr id="29745" name="Oval 40"/>
              <p:cNvSpPr>
                <a:spLocks noChangeArrowheads="1"/>
              </p:cNvSpPr>
              <p:nvPr/>
            </p:nvSpPr>
            <p:spPr bwMode="auto">
              <a:xfrm>
                <a:off x="1235" y="2821"/>
                <a:ext cx="437" cy="327"/>
              </a:xfrm>
              <a:prstGeom prst="ellipse">
                <a:avLst/>
              </a:prstGeom>
              <a:solidFill>
                <a:srgbClr val="618FFD"/>
              </a:solidFill>
              <a:ln w="0">
                <a:solidFill>
                  <a:srgbClr val="000000"/>
                </a:solidFill>
                <a:round/>
                <a:headEnd/>
                <a:tailEnd/>
              </a:ln>
            </p:spPr>
            <p:txBody>
              <a:bodyPr/>
              <a:lstStyle/>
              <a:p>
                <a:pPr algn="ctr" eaLnBrk="0" hangingPunct="0"/>
                <a:endParaRPr lang="en-US" dirty="0"/>
              </a:p>
            </p:txBody>
          </p:sp>
          <p:sp>
            <p:nvSpPr>
              <p:cNvPr id="29746" name="Oval 41"/>
              <p:cNvSpPr>
                <a:spLocks noChangeArrowheads="1"/>
              </p:cNvSpPr>
              <p:nvPr/>
            </p:nvSpPr>
            <p:spPr bwMode="auto">
              <a:xfrm>
                <a:off x="1235" y="2821"/>
                <a:ext cx="437" cy="327"/>
              </a:xfrm>
              <a:prstGeom prst="ellipse">
                <a:avLst/>
              </a:prstGeom>
              <a:noFill/>
              <a:ln w="6" cap="rnd">
                <a:solidFill>
                  <a:srgbClr val="0F307A"/>
                </a:solidFill>
                <a:round/>
                <a:headEnd/>
                <a:tailEnd/>
              </a:ln>
            </p:spPr>
            <p:txBody>
              <a:bodyPr/>
              <a:lstStyle/>
              <a:p>
                <a:pPr algn="ctr" eaLnBrk="0" hangingPunct="0"/>
                <a:endParaRPr lang="en-US" dirty="0"/>
              </a:p>
            </p:txBody>
          </p:sp>
        </p:grpSp>
        <p:sp>
          <p:nvSpPr>
            <p:cNvPr id="29709" name="Line 43"/>
            <p:cNvSpPr>
              <a:spLocks noChangeShapeType="1"/>
            </p:cNvSpPr>
            <p:nvPr/>
          </p:nvSpPr>
          <p:spPr bwMode="auto">
            <a:xfrm flipH="1">
              <a:off x="997" y="2052"/>
              <a:ext cx="314" cy="1"/>
            </a:xfrm>
            <a:prstGeom prst="line">
              <a:avLst/>
            </a:prstGeom>
            <a:noFill/>
            <a:ln w="6">
              <a:solidFill>
                <a:srgbClr val="0F307A"/>
              </a:solidFill>
              <a:round/>
              <a:headEnd/>
              <a:tailEnd/>
            </a:ln>
          </p:spPr>
          <p:txBody>
            <a:bodyPr/>
            <a:lstStyle/>
            <a:p>
              <a:endParaRPr lang="en-US" dirty="0"/>
            </a:p>
          </p:txBody>
        </p:sp>
        <p:grpSp>
          <p:nvGrpSpPr>
            <p:cNvPr id="29710" name="Group 46"/>
            <p:cNvGrpSpPr>
              <a:grpSpLocks/>
            </p:cNvGrpSpPr>
            <p:nvPr/>
          </p:nvGrpSpPr>
          <p:grpSpPr bwMode="auto">
            <a:xfrm>
              <a:off x="1311" y="2057"/>
              <a:ext cx="287" cy="767"/>
              <a:chOff x="1311" y="2057"/>
              <a:chExt cx="287" cy="767"/>
            </a:xfrm>
          </p:grpSpPr>
          <p:sp>
            <p:nvSpPr>
              <p:cNvPr id="29743" name="Rectangle 44"/>
              <p:cNvSpPr>
                <a:spLocks noChangeArrowheads="1"/>
              </p:cNvSpPr>
              <p:nvPr/>
            </p:nvSpPr>
            <p:spPr bwMode="auto">
              <a:xfrm>
                <a:off x="1311" y="2057"/>
                <a:ext cx="287" cy="767"/>
              </a:xfrm>
              <a:prstGeom prst="rect">
                <a:avLst/>
              </a:prstGeom>
              <a:solidFill>
                <a:srgbClr val="618FFD"/>
              </a:solidFill>
              <a:ln w="9525">
                <a:noFill/>
                <a:miter lim="800000"/>
                <a:headEnd/>
                <a:tailEnd/>
              </a:ln>
            </p:spPr>
            <p:txBody>
              <a:bodyPr/>
              <a:lstStyle/>
              <a:p>
                <a:pPr algn="ctr" eaLnBrk="0" hangingPunct="0"/>
                <a:endParaRPr lang="en-US" dirty="0"/>
              </a:p>
            </p:txBody>
          </p:sp>
          <p:sp>
            <p:nvSpPr>
              <p:cNvPr id="29744" name="Rectangle 45"/>
              <p:cNvSpPr>
                <a:spLocks noChangeArrowheads="1"/>
              </p:cNvSpPr>
              <p:nvPr/>
            </p:nvSpPr>
            <p:spPr bwMode="auto">
              <a:xfrm>
                <a:off x="1311" y="2057"/>
                <a:ext cx="287" cy="767"/>
              </a:xfrm>
              <a:prstGeom prst="rect">
                <a:avLst/>
              </a:prstGeom>
              <a:noFill/>
              <a:ln w="6" cap="rnd">
                <a:solidFill>
                  <a:srgbClr val="0F307A"/>
                </a:solidFill>
                <a:miter lim="800000"/>
                <a:headEnd/>
                <a:tailEnd/>
              </a:ln>
            </p:spPr>
            <p:txBody>
              <a:bodyPr/>
              <a:lstStyle/>
              <a:p>
                <a:pPr algn="ctr" eaLnBrk="0" hangingPunct="0"/>
                <a:endParaRPr lang="en-US" dirty="0"/>
              </a:p>
            </p:txBody>
          </p:sp>
        </p:grpSp>
        <p:sp>
          <p:nvSpPr>
            <p:cNvPr id="29711" name="Line 47"/>
            <p:cNvSpPr>
              <a:spLocks noChangeShapeType="1"/>
            </p:cNvSpPr>
            <p:nvPr/>
          </p:nvSpPr>
          <p:spPr bwMode="auto">
            <a:xfrm flipH="1">
              <a:off x="1146" y="2181"/>
              <a:ext cx="239" cy="1"/>
            </a:xfrm>
            <a:prstGeom prst="line">
              <a:avLst/>
            </a:prstGeom>
            <a:noFill/>
            <a:ln w="6">
              <a:solidFill>
                <a:srgbClr val="0F307A"/>
              </a:solidFill>
              <a:round/>
              <a:headEnd/>
              <a:tailEnd/>
            </a:ln>
          </p:spPr>
          <p:txBody>
            <a:bodyPr/>
            <a:lstStyle/>
            <a:p>
              <a:endParaRPr lang="en-US" dirty="0"/>
            </a:p>
          </p:txBody>
        </p:sp>
        <p:sp>
          <p:nvSpPr>
            <p:cNvPr id="29712" name="Line 48"/>
            <p:cNvSpPr>
              <a:spLocks noChangeShapeType="1"/>
            </p:cNvSpPr>
            <p:nvPr/>
          </p:nvSpPr>
          <p:spPr bwMode="auto">
            <a:xfrm flipH="1">
              <a:off x="1146" y="2310"/>
              <a:ext cx="239" cy="1"/>
            </a:xfrm>
            <a:prstGeom prst="line">
              <a:avLst/>
            </a:prstGeom>
            <a:noFill/>
            <a:ln w="6">
              <a:solidFill>
                <a:srgbClr val="0F307A"/>
              </a:solidFill>
              <a:round/>
              <a:headEnd/>
              <a:tailEnd/>
            </a:ln>
          </p:spPr>
          <p:txBody>
            <a:bodyPr/>
            <a:lstStyle/>
            <a:p>
              <a:endParaRPr lang="en-US" dirty="0"/>
            </a:p>
          </p:txBody>
        </p:sp>
        <p:sp>
          <p:nvSpPr>
            <p:cNvPr id="29713" name="Line 49"/>
            <p:cNvSpPr>
              <a:spLocks noChangeShapeType="1"/>
            </p:cNvSpPr>
            <p:nvPr/>
          </p:nvSpPr>
          <p:spPr bwMode="auto">
            <a:xfrm flipH="1">
              <a:off x="1146" y="2440"/>
              <a:ext cx="239" cy="1"/>
            </a:xfrm>
            <a:prstGeom prst="line">
              <a:avLst/>
            </a:prstGeom>
            <a:noFill/>
            <a:ln w="6">
              <a:solidFill>
                <a:srgbClr val="0F307A"/>
              </a:solidFill>
              <a:round/>
              <a:headEnd/>
              <a:tailEnd/>
            </a:ln>
          </p:spPr>
          <p:txBody>
            <a:bodyPr/>
            <a:lstStyle/>
            <a:p>
              <a:endParaRPr lang="en-US" dirty="0"/>
            </a:p>
          </p:txBody>
        </p:sp>
        <p:sp>
          <p:nvSpPr>
            <p:cNvPr id="29714" name="Line 50"/>
            <p:cNvSpPr>
              <a:spLocks noChangeShapeType="1"/>
            </p:cNvSpPr>
            <p:nvPr/>
          </p:nvSpPr>
          <p:spPr bwMode="auto">
            <a:xfrm flipH="1">
              <a:off x="1146" y="2570"/>
              <a:ext cx="239" cy="1"/>
            </a:xfrm>
            <a:prstGeom prst="line">
              <a:avLst/>
            </a:prstGeom>
            <a:noFill/>
            <a:ln w="6">
              <a:solidFill>
                <a:srgbClr val="0F307A"/>
              </a:solidFill>
              <a:round/>
              <a:headEnd/>
              <a:tailEnd/>
            </a:ln>
          </p:spPr>
          <p:txBody>
            <a:bodyPr/>
            <a:lstStyle/>
            <a:p>
              <a:endParaRPr lang="en-US" dirty="0"/>
            </a:p>
          </p:txBody>
        </p:sp>
        <p:sp>
          <p:nvSpPr>
            <p:cNvPr id="29715" name="Line 51"/>
            <p:cNvSpPr>
              <a:spLocks noChangeShapeType="1"/>
            </p:cNvSpPr>
            <p:nvPr/>
          </p:nvSpPr>
          <p:spPr bwMode="auto">
            <a:xfrm flipH="1">
              <a:off x="1146" y="2700"/>
              <a:ext cx="239" cy="1"/>
            </a:xfrm>
            <a:prstGeom prst="line">
              <a:avLst/>
            </a:prstGeom>
            <a:noFill/>
            <a:ln w="6">
              <a:solidFill>
                <a:srgbClr val="0F307A"/>
              </a:solidFill>
              <a:round/>
              <a:headEnd/>
              <a:tailEnd/>
            </a:ln>
          </p:spPr>
          <p:txBody>
            <a:bodyPr/>
            <a:lstStyle/>
            <a:p>
              <a:endParaRPr lang="en-US" dirty="0"/>
            </a:p>
          </p:txBody>
        </p:sp>
        <p:grpSp>
          <p:nvGrpSpPr>
            <p:cNvPr id="29716" name="Group 54"/>
            <p:cNvGrpSpPr>
              <a:grpSpLocks/>
            </p:cNvGrpSpPr>
            <p:nvPr/>
          </p:nvGrpSpPr>
          <p:grpSpPr bwMode="auto">
            <a:xfrm>
              <a:off x="1311" y="1344"/>
              <a:ext cx="287" cy="702"/>
              <a:chOff x="1311" y="1344"/>
              <a:chExt cx="287" cy="702"/>
            </a:xfrm>
          </p:grpSpPr>
          <p:sp>
            <p:nvSpPr>
              <p:cNvPr id="29741" name="Rectangle 52"/>
              <p:cNvSpPr>
                <a:spLocks noChangeArrowheads="1"/>
              </p:cNvSpPr>
              <p:nvPr/>
            </p:nvSpPr>
            <p:spPr bwMode="auto">
              <a:xfrm>
                <a:off x="1311" y="1344"/>
                <a:ext cx="287" cy="702"/>
              </a:xfrm>
              <a:prstGeom prst="rect">
                <a:avLst/>
              </a:prstGeom>
              <a:solidFill>
                <a:srgbClr val="FF0000"/>
              </a:solidFill>
              <a:ln w="9525">
                <a:noFill/>
                <a:miter lim="800000"/>
                <a:headEnd/>
                <a:tailEnd/>
              </a:ln>
            </p:spPr>
            <p:txBody>
              <a:bodyPr/>
              <a:lstStyle/>
              <a:p>
                <a:pPr algn="ctr" eaLnBrk="0" hangingPunct="0"/>
                <a:endParaRPr lang="en-US" dirty="0"/>
              </a:p>
            </p:txBody>
          </p:sp>
          <p:sp>
            <p:nvSpPr>
              <p:cNvPr id="29742" name="Rectangle 53"/>
              <p:cNvSpPr>
                <a:spLocks noChangeArrowheads="1"/>
              </p:cNvSpPr>
              <p:nvPr/>
            </p:nvSpPr>
            <p:spPr bwMode="auto">
              <a:xfrm>
                <a:off x="1311" y="1344"/>
                <a:ext cx="287" cy="702"/>
              </a:xfrm>
              <a:prstGeom prst="rect">
                <a:avLst/>
              </a:prstGeom>
              <a:noFill/>
              <a:ln w="6" cap="rnd">
                <a:solidFill>
                  <a:srgbClr val="0F307A"/>
                </a:solidFill>
                <a:miter lim="800000"/>
                <a:headEnd/>
                <a:tailEnd/>
              </a:ln>
            </p:spPr>
            <p:txBody>
              <a:bodyPr/>
              <a:lstStyle/>
              <a:p>
                <a:pPr algn="ctr" eaLnBrk="0" hangingPunct="0"/>
                <a:endParaRPr lang="en-US" dirty="0"/>
              </a:p>
            </p:txBody>
          </p:sp>
        </p:grpSp>
        <p:sp>
          <p:nvSpPr>
            <p:cNvPr id="29717" name="Line 55"/>
            <p:cNvSpPr>
              <a:spLocks noChangeShapeType="1"/>
            </p:cNvSpPr>
            <p:nvPr/>
          </p:nvSpPr>
          <p:spPr bwMode="auto">
            <a:xfrm flipH="1">
              <a:off x="1146" y="1921"/>
              <a:ext cx="239" cy="1"/>
            </a:xfrm>
            <a:prstGeom prst="line">
              <a:avLst/>
            </a:prstGeom>
            <a:noFill/>
            <a:ln w="6">
              <a:solidFill>
                <a:srgbClr val="0F307A"/>
              </a:solidFill>
              <a:round/>
              <a:headEnd/>
              <a:tailEnd/>
            </a:ln>
          </p:spPr>
          <p:txBody>
            <a:bodyPr/>
            <a:lstStyle/>
            <a:p>
              <a:endParaRPr lang="en-US" dirty="0"/>
            </a:p>
          </p:txBody>
        </p:sp>
        <p:sp>
          <p:nvSpPr>
            <p:cNvPr id="29718" name="Line 56"/>
            <p:cNvSpPr>
              <a:spLocks noChangeShapeType="1"/>
            </p:cNvSpPr>
            <p:nvPr/>
          </p:nvSpPr>
          <p:spPr bwMode="auto">
            <a:xfrm flipH="1">
              <a:off x="1146" y="1792"/>
              <a:ext cx="239" cy="1"/>
            </a:xfrm>
            <a:prstGeom prst="line">
              <a:avLst/>
            </a:prstGeom>
            <a:noFill/>
            <a:ln w="6">
              <a:solidFill>
                <a:srgbClr val="0F307A"/>
              </a:solidFill>
              <a:round/>
              <a:headEnd/>
              <a:tailEnd/>
            </a:ln>
          </p:spPr>
          <p:txBody>
            <a:bodyPr/>
            <a:lstStyle/>
            <a:p>
              <a:endParaRPr lang="en-US" dirty="0"/>
            </a:p>
          </p:txBody>
        </p:sp>
        <p:sp>
          <p:nvSpPr>
            <p:cNvPr id="29719" name="Line 57"/>
            <p:cNvSpPr>
              <a:spLocks noChangeShapeType="1"/>
            </p:cNvSpPr>
            <p:nvPr/>
          </p:nvSpPr>
          <p:spPr bwMode="auto">
            <a:xfrm flipH="1">
              <a:off x="1146" y="1662"/>
              <a:ext cx="239" cy="1"/>
            </a:xfrm>
            <a:prstGeom prst="line">
              <a:avLst/>
            </a:prstGeom>
            <a:noFill/>
            <a:ln w="6">
              <a:solidFill>
                <a:srgbClr val="0F307A"/>
              </a:solidFill>
              <a:round/>
              <a:headEnd/>
              <a:tailEnd/>
            </a:ln>
          </p:spPr>
          <p:txBody>
            <a:bodyPr/>
            <a:lstStyle/>
            <a:p>
              <a:endParaRPr lang="en-US" dirty="0"/>
            </a:p>
          </p:txBody>
        </p:sp>
        <p:sp>
          <p:nvSpPr>
            <p:cNvPr id="29720" name="Line 58"/>
            <p:cNvSpPr>
              <a:spLocks noChangeShapeType="1"/>
            </p:cNvSpPr>
            <p:nvPr/>
          </p:nvSpPr>
          <p:spPr bwMode="auto">
            <a:xfrm flipH="1">
              <a:off x="1146" y="1532"/>
              <a:ext cx="239" cy="1"/>
            </a:xfrm>
            <a:prstGeom prst="line">
              <a:avLst/>
            </a:prstGeom>
            <a:noFill/>
            <a:ln w="6">
              <a:solidFill>
                <a:srgbClr val="0F307A"/>
              </a:solidFill>
              <a:round/>
              <a:headEnd/>
              <a:tailEnd/>
            </a:ln>
          </p:spPr>
          <p:txBody>
            <a:bodyPr/>
            <a:lstStyle/>
            <a:p>
              <a:endParaRPr lang="en-US" dirty="0"/>
            </a:p>
          </p:txBody>
        </p:sp>
        <p:grpSp>
          <p:nvGrpSpPr>
            <p:cNvPr id="29721" name="Group 61"/>
            <p:cNvGrpSpPr>
              <a:grpSpLocks/>
            </p:cNvGrpSpPr>
            <p:nvPr/>
          </p:nvGrpSpPr>
          <p:grpSpPr bwMode="auto">
            <a:xfrm>
              <a:off x="1235" y="2821"/>
              <a:ext cx="437" cy="327"/>
              <a:chOff x="1235" y="2821"/>
              <a:chExt cx="437" cy="327"/>
            </a:xfrm>
          </p:grpSpPr>
          <p:sp>
            <p:nvSpPr>
              <p:cNvPr id="29739" name="Oval 59"/>
              <p:cNvSpPr>
                <a:spLocks noChangeArrowheads="1"/>
              </p:cNvSpPr>
              <p:nvPr/>
            </p:nvSpPr>
            <p:spPr bwMode="auto">
              <a:xfrm>
                <a:off x="1235" y="2821"/>
                <a:ext cx="437" cy="327"/>
              </a:xfrm>
              <a:prstGeom prst="ellipse">
                <a:avLst/>
              </a:prstGeom>
              <a:solidFill>
                <a:srgbClr val="618FFD"/>
              </a:solidFill>
              <a:ln w="0">
                <a:solidFill>
                  <a:srgbClr val="000000"/>
                </a:solidFill>
                <a:round/>
                <a:headEnd/>
                <a:tailEnd/>
              </a:ln>
            </p:spPr>
            <p:txBody>
              <a:bodyPr/>
              <a:lstStyle/>
              <a:p>
                <a:pPr algn="ctr" eaLnBrk="0" hangingPunct="0"/>
                <a:endParaRPr lang="en-US" dirty="0"/>
              </a:p>
            </p:txBody>
          </p:sp>
          <p:sp>
            <p:nvSpPr>
              <p:cNvPr id="29740" name="Oval 60"/>
              <p:cNvSpPr>
                <a:spLocks noChangeArrowheads="1"/>
              </p:cNvSpPr>
              <p:nvPr/>
            </p:nvSpPr>
            <p:spPr bwMode="auto">
              <a:xfrm>
                <a:off x="1235" y="2821"/>
                <a:ext cx="437" cy="327"/>
              </a:xfrm>
              <a:prstGeom prst="ellipse">
                <a:avLst/>
              </a:prstGeom>
              <a:noFill/>
              <a:ln w="6" cap="rnd">
                <a:solidFill>
                  <a:srgbClr val="0F307A"/>
                </a:solidFill>
                <a:round/>
                <a:headEnd/>
                <a:tailEnd/>
              </a:ln>
            </p:spPr>
            <p:txBody>
              <a:bodyPr/>
              <a:lstStyle/>
              <a:p>
                <a:pPr algn="ctr" eaLnBrk="0" hangingPunct="0"/>
                <a:endParaRPr lang="en-US" dirty="0"/>
              </a:p>
            </p:txBody>
          </p:sp>
        </p:grpSp>
        <p:sp>
          <p:nvSpPr>
            <p:cNvPr id="29722" name="Line 62"/>
            <p:cNvSpPr>
              <a:spLocks noChangeShapeType="1"/>
            </p:cNvSpPr>
            <p:nvPr/>
          </p:nvSpPr>
          <p:spPr bwMode="auto">
            <a:xfrm flipH="1">
              <a:off x="997" y="2052"/>
              <a:ext cx="314" cy="1"/>
            </a:xfrm>
            <a:prstGeom prst="line">
              <a:avLst/>
            </a:prstGeom>
            <a:noFill/>
            <a:ln w="6">
              <a:solidFill>
                <a:srgbClr val="0F307A"/>
              </a:solidFill>
              <a:round/>
              <a:headEnd/>
              <a:tailEnd/>
            </a:ln>
          </p:spPr>
          <p:txBody>
            <a:bodyPr/>
            <a:lstStyle/>
            <a:p>
              <a:endParaRPr lang="en-US" dirty="0"/>
            </a:p>
          </p:txBody>
        </p:sp>
        <p:grpSp>
          <p:nvGrpSpPr>
            <p:cNvPr id="29723" name="Group 65"/>
            <p:cNvGrpSpPr>
              <a:grpSpLocks/>
            </p:cNvGrpSpPr>
            <p:nvPr/>
          </p:nvGrpSpPr>
          <p:grpSpPr bwMode="auto">
            <a:xfrm>
              <a:off x="1311" y="2057"/>
              <a:ext cx="287" cy="767"/>
              <a:chOff x="1311" y="2057"/>
              <a:chExt cx="287" cy="767"/>
            </a:xfrm>
          </p:grpSpPr>
          <p:sp>
            <p:nvSpPr>
              <p:cNvPr id="29737" name="Rectangle 63"/>
              <p:cNvSpPr>
                <a:spLocks noChangeArrowheads="1"/>
              </p:cNvSpPr>
              <p:nvPr/>
            </p:nvSpPr>
            <p:spPr bwMode="auto">
              <a:xfrm>
                <a:off x="1311" y="2057"/>
                <a:ext cx="287" cy="767"/>
              </a:xfrm>
              <a:prstGeom prst="rect">
                <a:avLst/>
              </a:prstGeom>
              <a:solidFill>
                <a:srgbClr val="618FFD"/>
              </a:solidFill>
              <a:ln w="9525">
                <a:noFill/>
                <a:miter lim="800000"/>
                <a:headEnd/>
                <a:tailEnd/>
              </a:ln>
            </p:spPr>
            <p:txBody>
              <a:bodyPr/>
              <a:lstStyle/>
              <a:p>
                <a:pPr algn="ctr" eaLnBrk="0" hangingPunct="0"/>
                <a:endParaRPr lang="en-US" dirty="0"/>
              </a:p>
            </p:txBody>
          </p:sp>
          <p:sp>
            <p:nvSpPr>
              <p:cNvPr id="29738" name="Rectangle 64"/>
              <p:cNvSpPr>
                <a:spLocks noChangeArrowheads="1"/>
              </p:cNvSpPr>
              <p:nvPr/>
            </p:nvSpPr>
            <p:spPr bwMode="auto">
              <a:xfrm>
                <a:off x="1311" y="2057"/>
                <a:ext cx="287" cy="767"/>
              </a:xfrm>
              <a:prstGeom prst="rect">
                <a:avLst/>
              </a:prstGeom>
              <a:noFill/>
              <a:ln w="6" cap="rnd">
                <a:solidFill>
                  <a:srgbClr val="0F307A"/>
                </a:solidFill>
                <a:miter lim="800000"/>
                <a:headEnd/>
                <a:tailEnd/>
              </a:ln>
            </p:spPr>
            <p:txBody>
              <a:bodyPr/>
              <a:lstStyle/>
              <a:p>
                <a:pPr algn="ctr" eaLnBrk="0" hangingPunct="0"/>
                <a:endParaRPr lang="en-US" dirty="0"/>
              </a:p>
            </p:txBody>
          </p:sp>
        </p:grpSp>
        <p:sp>
          <p:nvSpPr>
            <p:cNvPr id="29724" name="Line 66"/>
            <p:cNvSpPr>
              <a:spLocks noChangeShapeType="1"/>
            </p:cNvSpPr>
            <p:nvPr/>
          </p:nvSpPr>
          <p:spPr bwMode="auto">
            <a:xfrm flipH="1">
              <a:off x="1146" y="2181"/>
              <a:ext cx="239" cy="1"/>
            </a:xfrm>
            <a:prstGeom prst="line">
              <a:avLst/>
            </a:prstGeom>
            <a:noFill/>
            <a:ln w="6">
              <a:solidFill>
                <a:srgbClr val="0F307A"/>
              </a:solidFill>
              <a:round/>
              <a:headEnd/>
              <a:tailEnd/>
            </a:ln>
          </p:spPr>
          <p:txBody>
            <a:bodyPr/>
            <a:lstStyle/>
            <a:p>
              <a:endParaRPr lang="en-US" dirty="0"/>
            </a:p>
          </p:txBody>
        </p:sp>
        <p:sp>
          <p:nvSpPr>
            <p:cNvPr id="29725" name="Line 67"/>
            <p:cNvSpPr>
              <a:spLocks noChangeShapeType="1"/>
            </p:cNvSpPr>
            <p:nvPr/>
          </p:nvSpPr>
          <p:spPr bwMode="auto">
            <a:xfrm flipH="1">
              <a:off x="1146" y="2310"/>
              <a:ext cx="239" cy="1"/>
            </a:xfrm>
            <a:prstGeom prst="line">
              <a:avLst/>
            </a:prstGeom>
            <a:noFill/>
            <a:ln w="6">
              <a:solidFill>
                <a:srgbClr val="0F307A"/>
              </a:solidFill>
              <a:round/>
              <a:headEnd/>
              <a:tailEnd/>
            </a:ln>
          </p:spPr>
          <p:txBody>
            <a:bodyPr/>
            <a:lstStyle/>
            <a:p>
              <a:endParaRPr lang="en-US" dirty="0"/>
            </a:p>
          </p:txBody>
        </p:sp>
        <p:sp>
          <p:nvSpPr>
            <p:cNvPr id="29726" name="Line 68"/>
            <p:cNvSpPr>
              <a:spLocks noChangeShapeType="1"/>
            </p:cNvSpPr>
            <p:nvPr/>
          </p:nvSpPr>
          <p:spPr bwMode="auto">
            <a:xfrm flipH="1">
              <a:off x="1146" y="2440"/>
              <a:ext cx="239" cy="1"/>
            </a:xfrm>
            <a:prstGeom prst="line">
              <a:avLst/>
            </a:prstGeom>
            <a:noFill/>
            <a:ln w="6">
              <a:solidFill>
                <a:srgbClr val="0F307A"/>
              </a:solidFill>
              <a:round/>
              <a:headEnd/>
              <a:tailEnd/>
            </a:ln>
          </p:spPr>
          <p:txBody>
            <a:bodyPr/>
            <a:lstStyle/>
            <a:p>
              <a:endParaRPr lang="en-US" dirty="0"/>
            </a:p>
          </p:txBody>
        </p:sp>
        <p:sp>
          <p:nvSpPr>
            <p:cNvPr id="29727" name="Line 69"/>
            <p:cNvSpPr>
              <a:spLocks noChangeShapeType="1"/>
            </p:cNvSpPr>
            <p:nvPr/>
          </p:nvSpPr>
          <p:spPr bwMode="auto">
            <a:xfrm flipH="1">
              <a:off x="1146" y="2570"/>
              <a:ext cx="239" cy="1"/>
            </a:xfrm>
            <a:prstGeom prst="line">
              <a:avLst/>
            </a:prstGeom>
            <a:noFill/>
            <a:ln w="6">
              <a:solidFill>
                <a:srgbClr val="0F307A"/>
              </a:solidFill>
              <a:round/>
              <a:headEnd/>
              <a:tailEnd/>
            </a:ln>
          </p:spPr>
          <p:txBody>
            <a:bodyPr/>
            <a:lstStyle/>
            <a:p>
              <a:endParaRPr lang="en-US" dirty="0"/>
            </a:p>
          </p:txBody>
        </p:sp>
        <p:sp>
          <p:nvSpPr>
            <p:cNvPr id="29728" name="Line 70"/>
            <p:cNvSpPr>
              <a:spLocks noChangeShapeType="1"/>
            </p:cNvSpPr>
            <p:nvPr/>
          </p:nvSpPr>
          <p:spPr bwMode="auto">
            <a:xfrm flipH="1">
              <a:off x="1146" y="2700"/>
              <a:ext cx="239" cy="1"/>
            </a:xfrm>
            <a:prstGeom prst="line">
              <a:avLst/>
            </a:prstGeom>
            <a:noFill/>
            <a:ln w="6">
              <a:solidFill>
                <a:srgbClr val="0F307A"/>
              </a:solidFill>
              <a:round/>
              <a:headEnd/>
              <a:tailEnd/>
            </a:ln>
          </p:spPr>
          <p:txBody>
            <a:bodyPr/>
            <a:lstStyle/>
            <a:p>
              <a:endParaRPr lang="en-US" dirty="0"/>
            </a:p>
          </p:txBody>
        </p:sp>
        <p:grpSp>
          <p:nvGrpSpPr>
            <p:cNvPr id="29729" name="Group 73"/>
            <p:cNvGrpSpPr>
              <a:grpSpLocks/>
            </p:cNvGrpSpPr>
            <p:nvPr/>
          </p:nvGrpSpPr>
          <p:grpSpPr bwMode="auto">
            <a:xfrm>
              <a:off x="1311" y="1344"/>
              <a:ext cx="287" cy="702"/>
              <a:chOff x="1311" y="1344"/>
              <a:chExt cx="287" cy="702"/>
            </a:xfrm>
          </p:grpSpPr>
          <p:sp>
            <p:nvSpPr>
              <p:cNvPr id="29735" name="Rectangle 71"/>
              <p:cNvSpPr>
                <a:spLocks noChangeArrowheads="1"/>
              </p:cNvSpPr>
              <p:nvPr/>
            </p:nvSpPr>
            <p:spPr bwMode="auto">
              <a:xfrm>
                <a:off x="1311" y="1344"/>
                <a:ext cx="287" cy="702"/>
              </a:xfrm>
              <a:prstGeom prst="rect">
                <a:avLst/>
              </a:prstGeom>
              <a:solidFill>
                <a:srgbClr val="FF0000"/>
              </a:solidFill>
              <a:ln w="9525">
                <a:noFill/>
                <a:miter lim="800000"/>
                <a:headEnd/>
                <a:tailEnd/>
              </a:ln>
            </p:spPr>
            <p:txBody>
              <a:bodyPr/>
              <a:lstStyle/>
              <a:p>
                <a:pPr algn="ctr" eaLnBrk="0" hangingPunct="0"/>
                <a:endParaRPr lang="en-US" dirty="0"/>
              </a:p>
            </p:txBody>
          </p:sp>
          <p:sp>
            <p:nvSpPr>
              <p:cNvPr id="29736" name="Rectangle 72"/>
              <p:cNvSpPr>
                <a:spLocks noChangeArrowheads="1"/>
              </p:cNvSpPr>
              <p:nvPr/>
            </p:nvSpPr>
            <p:spPr bwMode="auto">
              <a:xfrm>
                <a:off x="1311" y="1344"/>
                <a:ext cx="287" cy="702"/>
              </a:xfrm>
              <a:prstGeom prst="rect">
                <a:avLst/>
              </a:prstGeom>
              <a:noFill/>
              <a:ln w="6" cap="rnd">
                <a:solidFill>
                  <a:srgbClr val="0F307A"/>
                </a:solidFill>
                <a:miter lim="800000"/>
                <a:headEnd/>
                <a:tailEnd/>
              </a:ln>
            </p:spPr>
            <p:txBody>
              <a:bodyPr/>
              <a:lstStyle/>
              <a:p>
                <a:pPr algn="ctr" eaLnBrk="0" hangingPunct="0"/>
                <a:endParaRPr lang="en-US" dirty="0"/>
              </a:p>
            </p:txBody>
          </p:sp>
        </p:grpSp>
        <p:sp>
          <p:nvSpPr>
            <p:cNvPr id="29730" name="Line 74"/>
            <p:cNvSpPr>
              <a:spLocks noChangeShapeType="1"/>
            </p:cNvSpPr>
            <p:nvPr/>
          </p:nvSpPr>
          <p:spPr bwMode="auto">
            <a:xfrm flipH="1">
              <a:off x="1146" y="1921"/>
              <a:ext cx="239" cy="1"/>
            </a:xfrm>
            <a:prstGeom prst="line">
              <a:avLst/>
            </a:prstGeom>
            <a:noFill/>
            <a:ln w="6">
              <a:solidFill>
                <a:srgbClr val="0F307A"/>
              </a:solidFill>
              <a:round/>
              <a:headEnd/>
              <a:tailEnd/>
            </a:ln>
          </p:spPr>
          <p:txBody>
            <a:bodyPr/>
            <a:lstStyle/>
            <a:p>
              <a:endParaRPr lang="en-US" dirty="0"/>
            </a:p>
          </p:txBody>
        </p:sp>
        <p:sp>
          <p:nvSpPr>
            <p:cNvPr id="29731" name="Line 75"/>
            <p:cNvSpPr>
              <a:spLocks noChangeShapeType="1"/>
            </p:cNvSpPr>
            <p:nvPr/>
          </p:nvSpPr>
          <p:spPr bwMode="auto">
            <a:xfrm flipH="1">
              <a:off x="1146" y="1792"/>
              <a:ext cx="239" cy="1"/>
            </a:xfrm>
            <a:prstGeom prst="line">
              <a:avLst/>
            </a:prstGeom>
            <a:noFill/>
            <a:ln w="6">
              <a:solidFill>
                <a:srgbClr val="0F307A"/>
              </a:solidFill>
              <a:round/>
              <a:headEnd/>
              <a:tailEnd/>
            </a:ln>
          </p:spPr>
          <p:txBody>
            <a:bodyPr/>
            <a:lstStyle/>
            <a:p>
              <a:endParaRPr lang="en-US" dirty="0"/>
            </a:p>
          </p:txBody>
        </p:sp>
        <p:sp>
          <p:nvSpPr>
            <p:cNvPr id="29732" name="Line 76"/>
            <p:cNvSpPr>
              <a:spLocks noChangeShapeType="1"/>
            </p:cNvSpPr>
            <p:nvPr/>
          </p:nvSpPr>
          <p:spPr bwMode="auto">
            <a:xfrm flipH="1">
              <a:off x="1146" y="1662"/>
              <a:ext cx="239" cy="1"/>
            </a:xfrm>
            <a:prstGeom prst="line">
              <a:avLst/>
            </a:prstGeom>
            <a:noFill/>
            <a:ln w="6">
              <a:solidFill>
                <a:srgbClr val="0F307A"/>
              </a:solidFill>
              <a:round/>
              <a:headEnd/>
              <a:tailEnd/>
            </a:ln>
          </p:spPr>
          <p:txBody>
            <a:bodyPr/>
            <a:lstStyle/>
            <a:p>
              <a:endParaRPr lang="en-US" dirty="0"/>
            </a:p>
          </p:txBody>
        </p:sp>
        <p:sp>
          <p:nvSpPr>
            <p:cNvPr id="29733" name="Line 77"/>
            <p:cNvSpPr>
              <a:spLocks noChangeShapeType="1"/>
            </p:cNvSpPr>
            <p:nvPr/>
          </p:nvSpPr>
          <p:spPr bwMode="auto">
            <a:xfrm flipH="1">
              <a:off x="1146" y="1532"/>
              <a:ext cx="239" cy="1"/>
            </a:xfrm>
            <a:prstGeom prst="line">
              <a:avLst/>
            </a:prstGeom>
            <a:noFill/>
            <a:ln w="6">
              <a:solidFill>
                <a:srgbClr val="0F307A"/>
              </a:solidFill>
              <a:round/>
              <a:headEnd/>
              <a:tailEnd/>
            </a:ln>
          </p:spPr>
          <p:txBody>
            <a:bodyPr/>
            <a:lstStyle/>
            <a:p>
              <a:endParaRPr lang="en-US" dirty="0"/>
            </a:p>
          </p:txBody>
        </p:sp>
        <p:sp>
          <p:nvSpPr>
            <p:cNvPr id="29734" name="Rectangle 80"/>
            <p:cNvSpPr>
              <a:spLocks noChangeArrowheads="1"/>
            </p:cNvSpPr>
            <p:nvPr/>
          </p:nvSpPr>
          <p:spPr bwMode="auto">
            <a:xfrm>
              <a:off x="1740" y="1379"/>
              <a:ext cx="1630" cy="639"/>
            </a:xfrm>
            <a:prstGeom prst="rect">
              <a:avLst/>
            </a:prstGeom>
            <a:solidFill>
              <a:srgbClr val="FF0000"/>
            </a:solidFill>
            <a:ln w="9525">
              <a:noFill/>
              <a:miter lim="800000"/>
              <a:headEnd/>
              <a:tailEnd/>
            </a:ln>
          </p:spPr>
          <p:txBody>
            <a:bodyPr/>
            <a:lstStyle/>
            <a:p>
              <a:pPr algn="ctr" eaLnBrk="0" hangingPunct="0"/>
              <a:endParaRPr lang="en-US" dirty="0"/>
            </a:p>
          </p:txBody>
        </p:sp>
      </p:gr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217488"/>
            <a:ext cx="7162800" cy="1143000"/>
          </a:xfrm>
        </p:spPr>
        <p:txBody>
          <a:bodyPr lIns="91599" tIns="45048" rIns="91599" bIns="45048"/>
          <a:lstStyle/>
          <a:p>
            <a:pPr defTabSz="966788" eaLnBrk="1" fontAlgn="auto" hangingPunct="1">
              <a:spcAft>
                <a:spcPts val="0"/>
              </a:spcAft>
              <a:defRPr/>
            </a:pPr>
            <a:r>
              <a:rPr lang="en-US" dirty="0" err="1" smtClean="0"/>
              <a:t>Entender</a:t>
            </a:r>
            <a:r>
              <a:rPr lang="en-US" dirty="0" smtClean="0"/>
              <a:t> los </a:t>
            </a:r>
            <a:r>
              <a:rPr lang="en-US" dirty="0" err="1" smtClean="0"/>
              <a:t>límites</a:t>
            </a:r>
            <a:r>
              <a:rPr lang="en-US" dirty="0" smtClean="0"/>
              <a:t> de </a:t>
            </a:r>
            <a:r>
              <a:rPr lang="en-US" dirty="0" err="1" smtClean="0"/>
              <a:t>exposición</a:t>
            </a:r>
            <a:endParaRPr lang="en-US" dirty="0" smtClean="0"/>
          </a:p>
        </p:txBody>
      </p:sp>
      <p:sp>
        <p:nvSpPr>
          <p:cNvPr id="3" name="TextBox 2"/>
          <p:cNvSpPr txBox="1"/>
          <p:nvPr/>
        </p:nvSpPr>
        <p:spPr>
          <a:xfrm>
            <a:off x="360441" y="1889412"/>
            <a:ext cx="5845488" cy="4154984"/>
          </a:xfrm>
          <a:prstGeom prst="rect">
            <a:avLst/>
          </a:prstGeom>
          <a:noFill/>
        </p:spPr>
        <p:txBody>
          <a:bodyPr wrap="square">
            <a:spAutoFit/>
          </a:bodyPr>
          <a:lstStyle/>
          <a:p>
            <a:pPr marL="225425" indent="-225425">
              <a:buFont typeface="Arial" pitchFamily="34" charset="0"/>
              <a:buChar char="•"/>
              <a:defRPr/>
            </a:pPr>
            <a:r>
              <a:rPr lang="en-US" sz="2400" b="0" dirty="0">
                <a:solidFill>
                  <a:srgbClr val="18317B"/>
                </a:solidFill>
                <a:latin typeface="Trebuchet MS" pitchFamily="34" charset="0"/>
              </a:rPr>
              <a:t>Se </a:t>
            </a:r>
            <a:r>
              <a:rPr lang="en-US" sz="2400" b="0" dirty="0" smtClean="0">
                <a:solidFill>
                  <a:srgbClr val="18317B"/>
                </a:solidFill>
                <a:latin typeface="Trebuchet MS" pitchFamily="34" charset="0"/>
              </a:rPr>
              <a:t>pueden </a:t>
            </a:r>
            <a:r>
              <a:rPr lang="en-US" sz="2400" b="0" dirty="0">
                <a:solidFill>
                  <a:srgbClr val="18317B"/>
                </a:solidFill>
                <a:latin typeface="Trebuchet MS" pitchFamily="34" charset="0"/>
              </a:rPr>
              <a:t>encontrar los límites de exposición aplicables en la</a:t>
            </a:r>
            <a:r>
              <a:rPr lang="en-US" sz="2400" b="0" dirty="0" smtClean="0">
                <a:solidFill>
                  <a:srgbClr val="18317B"/>
                </a:solidFill>
                <a:latin typeface="Trebuchet MS" pitchFamily="34" charset="0"/>
              </a:rPr>
              <a:t> </a:t>
            </a:r>
            <a:r>
              <a:rPr lang="en-US" sz="2400" b="0" dirty="0" err="1" smtClean="0">
                <a:solidFill>
                  <a:srgbClr val="18317B"/>
                </a:solidFill>
                <a:latin typeface="Trebuchet MS" pitchFamily="34" charset="0"/>
              </a:rPr>
              <a:t>Hoja</a:t>
            </a:r>
            <a:r>
              <a:rPr lang="en-US" sz="2400" b="0" dirty="0" smtClean="0">
                <a:solidFill>
                  <a:srgbClr val="18317B"/>
                </a:solidFill>
                <a:latin typeface="Trebuchet MS" pitchFamily="34" charset="0"/>
              </a:rPr>
              <a:t> de Datos de </a:t>
            </a:r>
            <a:r>
              <a:rPr lang="en-US" sz="2400" b="0" dirty="0" err="1" smtClean="0">
                <a:solidFill>
                  <a:srgbClr val="18317B"/>
                </a:solidFill>
                <a:latin typeface="Trebuchet MS" pitchFamily="34" charset="0"/>
              </a:rPr>
              <a:t>Seguridad</a:t>
            </a:r>
            <a:r>
              <a:rPr lang="en-US" sz="2400" b="0" dirty="0" smtClean="0">
                <a:solidFill>
                  <a:srgbClr val="18317B"/>
                </a:solidFill>
                <a:latin typeface="Trebuchet MS" pitchFamily="34" charset="0"/>
              </a:rPr>
              <a:t> (HDS).</a:t>
            </a:r>
            <a:endParaRPr lang="en-US" sz="2400" b="0" dirty="0">
              <a:solidFill>
                <a:srgbClr val="18317B"/>
              </a:solidFill>
              <a:latin typeface="Trebuchet MS" pitchFamily="34" charset="0"/>
            </a:endParaRPr>
          </a:p>
          <a:p>
            <a:pPr>
              <a:defRPr/>
            </a:pPr>
            <a:endParaRPr lang="en-US" sz="2400" b="0" dirty="0">
              <a:solidFill>
                <a:srgbClr val="093678"/>
              </a:solidFill>
              <a:latin typeface="Trebuchet MS" pitchFamily="34" charset="0"/>
            </a:endParaRPr>
          </a:p>
          <a:p>
            <a:pPr marL="284163" indent="-284163">
              <a:buFont typeface="Arial" pitchFamily="34" charset="0"/>
              <a:buChar char="•"/>
              <a:defRPr/>
            </a:pPr>
            <a:r>
              <a:rPr lang="en-US" sz="2400" b="0" dirty="0">
                <a:solidFill>
                  <a:srgbClr val="093678"/>
                </a:solidFill>
                <a:latin typeface="Trebuchet MS" pitchFamily="34" charset="0"/>
              </a:rPr>
              <a:t>Algunos químicos con los que trabaja </a:t>
            </a:r>
            <a:r>
              <a:rPr lang="en-US" sz="2400" b="0" dirty="0" smtClean="0">
                <a:solidFill>
                  <a:srgbClr val="093678"/>
                </a:solidFill>
                <a:latin typeface="Trebuchet MS" pitchFamily="34" charset="0"/>
              </a:rPr>
              <a:t>podrían </a:t>
            </a:r>
            <a:r>
              <a:rPr lang="en-US" sz="2400" b="0" dirty="0">
                <a:solidFill>
                  <a:srgbClr val="093678"/>
                </a:solidFill>
                <a:latin typeface="Trebuchet MS" pitchFamily="34" charset="0"/>
              </a:rPr>
              <a:t>tener límites de exposición o no.  </a:t>
            </a:r>
          </a:p>
          <a:p>
            <a:pPr>
              <a:defRPr/>
            </a:pPr>
            <a:endParaRPr lang="en-US" sz="2400" b="0" dirty="0">
              <a:solidFill>
                <a:srgbClr val="093678"/>
              </a:solidFill>
              <a:latin typeface="Trebuchet MS" pitchFamily="34" charset="0"/>
            </a:endParaRPr>
          </a:p>
          <a:p>
            <a:pPr marL="284163" indent="-284163">
              <a:buFont typeface="Arial" pitchFamily="34" charset="0"/>
              <a:buChar char="•"/>
              <a:defRPr/>
            </a:pPr>
            <a:r>
              <a:rPr lang="en-US" sz="2400" b="0" dirty="0">
                <a:solidFill>
                  <a:srgbClr val="093678"/>
                </a:solidFill>
                <a:latin typeface="Trebuchet MS" pitchFamily="34" charset="0"/>
              </a:rPr>
              <a:t>Consulte la</a:t>
            </a:r>
            <a:r>
              <a:rPr lang="en-US" sz="2400" b="0" dirty="0" smtClean="0">
                <a:solidFill>
                  <a:srgbClr val="093678"/>
                </a:solidFill>
                <a:latin typeface="Trebuchet MS" pitchFamily="34" charset="0"/>
              </a:rPr>
              <a:t> HDS </a:t>
            </a:r>
            <a:r>
              <a:rPr lang="en-US" sz="2400" b="0" dirty="0">
                <a:solidFill>
                  <a:srgbClr val="093678"/>
                </a:solidFill>
                <a:latin typeface="Trebuchet MS" pitchFamily="34" charset="0"/>
              </a:rPr>
              <a:t>para conocer las precauciones adecuadas cuando trabaja con estos químicos también.</a:t>
            </a:r>
          </a:p>
        </p:txBody>
      </p:sp>
      <p:grpSp>
        <p:nvGrpSpPr>
          <p:cNvPr id="30725" name="Group 4"/>
          <p:cNvGrpSpPr>
            <a:grpSpLocks noChangeAspect="1"/>
          </p:cNvGrpSpPr>
          <p:nvPr/>
        </p:nvGrpSpPr>
        <p:grpSpPr bwMode="auto">
          <a:xfrm>
            <a:off x="6053866" y="2621795"/>
            <a:ext cx="2730500" cy="1927225"/>
            <a:chOff x="419" y="1341"/>
            <a:chExt cx="3205" cy="1816"/>
          </a:xfrm>
        </p:grpSpPr>
        <p:sp>
          <p:nvSpPr>
            <p:cNvPr id="30726" name="AutoShape 3"/>
            <p:cNvSpPr>
              <a:spLocks noChangeAspect="1" noChangeArrowheads="1" noTextEdit="1"/>
            </p:cNvSpPr>
            <p:nvPr/>
          </p:nvSpPr>
          <p:spPr bwMode="auto">
            <a:xfrm>
              <a:off x="419" y="1341"/>
              <a:ext cx="2951" cy="1816"/>
            </a:xfrm>
            <a:prstGeom prst="rect">
              <a:avLst/>
            </a:prstGeom>
            <a:noFill/>
            <a:ln w="9525">
              <a:noFill/>
              <a:miter lim="800000"/>
              <a:headEnd/>
              <a:tailEnd/>
            </a:ln>
          </p:spPr>
          <p:txBody>
            <a:bodyPr/>
            <a:lstStyle/>
            <a:p>
              <a:endParaRPr lang="en-US" dirty="0"/>
            </a:p>
          </p:txBody>
        </p:sp>
        <p:sp>
          <p:nvSpPr>
            <p:cNvPr id="30727" name="Rectangle 6"/>
            <p:cNvSpPr>
              <a:spLocks noChangeArrowheads="1"/>
            </p:cNvSpPr>
            <p:nvPr/>
          </p:nvSpPr>
          <p:spPr bwMode="auto">
            <a:xfrm>
              <a:off x="1740" y="2127"/>
              <a:ext cx="1630" cy="697"/>
            </a:xfrm>
            <a:prstGeom prst="rect">
              <a:avLst/>
            </a:prstGeom>
            <a:solidFill>
              <a:srgbClr val="CCD7E3"/>
            </a:solidFill>
            <a:ln w="9525">
              <a:noFill/>
              <a:miter lim="800000"/>
              <a:headEnd/>
              <a:tailEnd/>
            </a:ln>
          </p:spPr>
          <p:txBody>
            <a:bodyPr/>
            <a:lstStyle/>
            <a:p>
              <a:pPr algn="ctr" eaLnBrk="0" hangingPunct="0"/>
              <a:endParaRPr lang="en-US" dirty="0"/>
            </a:p>
          </p:txBody>
        </p:sp>
        <p:sp>
          <p:nvSpPr>
            <p:cNvPr id="30728" name="Line 9"/>
            <p:cNvSpPr>
              <a:spLocks noChangeShapeType="1"/>
            </p:cNvSpPr>
            <p:nvPr/>
          </p:nvSpPr>
          <p:spPr bwMode="auto">
            <a:xfrm>
              <a:off x="1598" y="2058"/>
              <a:ext cx="1632" cy="1"/>
            </a:xfrm>
            <a:prstGeom prst="line">
              <a:avLst/>
            </a:prstGeom>
            <a:noFill/>
            <a:ln w="6">
              <a:solidFill>
                <a:srgbClr val="0F307A"/>
              </a:solidFill>
              <a:round/>
              <a:headEnd/>
              <a:tailEnd/>
            </a:ln>
          </p:spPr>
          <p:txBody>
            <a:bodyPr/>
            <a:lstStyle/>
            <a:p>
              <a:endParaRPr lang="en-US" dirty="0"/>
            </a:p>
          </p:txBody>
        </p:sp>
        <p:grpSp>
          <p:nvGrpSpPr>
            <p:cNvPr id="30729" name="Group 29"/>
            <p:cNvGrpSpPr>
              <a:grpSpLocks/>
            </p:cNvGrpSpPr>
            <p:nvPr/>
          </p:nvGrpSpPr>
          <p:grpSpPr bwMode="auto">
            <a:xfrm>
              <a:off x="997" y="1344"/>
              <a:ext cx="675" cy="1804"/>
              <a:chOff x="997" y="1344"/>
              <a:chExt cx="675" cy="1804"/>
            </a:xfrm>
          </p:grpSpPr>
          <p:grpSp>
            <p:nvGrpSpPr>
              <p:cNvPr id="30771" name="Group 12"/>
              <p:cNvGrpSpPr>
                <a:grpSpLocks/>
              </p:cNvGrpSpPr>
              <p:nvPr/>
            </p:nvGrpSpPr>
            <p:grpSpPr bwMode="auto">
              <a:xfrm>
                <a:off x="1235" y="2821"/>
                <a:ext cx="437" cy="327"/>
                <a:chOff x="1235" y="2821"/>
                <a:chExt cx="437" cy="327"/>
              </a:xfrm>
            </p:grpSpPr>
            <p:sp>
              <p:nvSpPr>
                <p:cNvPr id="30788" name="Oval 10"/>
                <p:cNvSpPr>
                  <a:spLocks noChangeArrowheads="1"/>
                </p:cNvSpPr>
                <p:nvPr/>
              </p:nvSpPr>
              <p:spPr bwMode="auto">
                <a:xfrm>
                  <a:off x="1235" y="2821"/>
                  <a:ext cx="437" cy="327"/>
                </a:xfrm>
                <a:prstGeom prst="ellipse">
                  <a:avLst/>
                </a:prstGeom>
                <a:solidFill>
                  <a:srgbClr val="618FFD"/>
                </a:solidFill>
                <a:ln w="0">
                  <a:solidFill>
                    <a:srgbClr val="000000"/>
                  </a:solidFill>
                  <a:round/>
                  <a:headEnd/>
                  <a:tailEnd/>
                </a:ln>
              </p:spPr>
              <p:txBody>
                <a:bodyPr/>
                <a:lstStyle/>
                <a:p>
                  <a:pPr algn="ctr" eaLnBrk="0" hangingPunct="0"/>
                  <a:endParaRPr lang="en-US" dirty="0"/>
                </a:p>
              </p:txBody>
            </p:sp>
            <p:sp>
              <p:nvSpPr>
                <p:cNvPr id="30789" name="Oval 11"/>
                <p:cNvSpPr>
                  <a:spLocks noChangeArrowheads="1"/>
                </p:cNvSpPr>
                <p:nvPr/>
              </p:nvSpPr>
              <p:spPr bwMode="auto">
                <a:xfrm>
                  <a:off x="1235" y="2821"/>
                  <a:ext cx="437" cy="327"/>
                </a:xfrm>
                <a:prstGeom prst="ellipse">
                  <a:avLst/>
                </a:prstGeom>
                <a:noFill/>
                <a:ln w="6" cap="rnd">
                  <a:solidFill>
                    <a:srgbClr val="0F307A"/>
                  </a:solidFill>
                  <a:round/>
                  <a:headEnd/>
                  <a:tailEnd/>
                </a:ln>
              </p:spPr>
              <p:txBody>
                <a:bodyPr/>
                <a:lstStyle/>
                <a:p>
                  <a:pPr algn="ctr" eaLnBrk="0" hangingPunct="0"/>
                  <a:endParaRPr lang="en-US" dirty="0"/>
                </a:p>
              </p:txBody>
            </p:sp>
          </p:grpSp>
          <p:sp>
            <p:nvSpPr>
              <p:cNvPr id="30772" name="Line 13"/>
              <p:cNvSpPr>
                <a:spLocks noChangeShapeType="1"/>
              </p:cNvSpPr>
              <p:nvPr/>
            </p:nvSpPr>
            <p:spPr bwMode="auto">
              <a:xfrm flipH="1">
                <a:off x="997" y="2052"/>
                <a:ext cx="314" cy="1"/>
              </a:xfrm>
              <a:prstGeom prst="line">
                <a:avLst/>
              </a:prstGeom>
              <a:noFill/>
              <a:ln w="6">
                <a:solidFill>
                  <a:srgbClr val="0F307A"/>
                </a:solidFill>
                <a:round/>
                <a:headEnd/>
                <a:tailEnd/>
              </a:ln>
            </p:spPr>
            <p:txBody>
              <a:bodyPr/>
              <a:lstStyle/>
              <a:p>
                <a:endParaRPr lang="en-US" dirty="0"/>
              </a:p>
            </p:txBody>
          </p:sp>
          <p:grpSp>
            <p:nvGrpSpPr>
              <p:cNvPr id="30773" name="Group 16"/>
              <p:cNvGrpSpPr>
                <a:grpSpLocks/>
              </p:cNvGrpSpPr>
              <p:nvPr/>
            </p:nvGrpSpPr>
            <p:grpSpPr bwMode="auto">
              <a:xfrm>
                <a:off x="1311" y="2057"/>
                <a:ext cx="287" cy="767"/>
                <a:chOff x="1311" y="2057"/>
                <a:chExt cx="287" cy="767"/>
              </a:xfrm>
            </p:grpSpPr>
            <p:sp>
              <p:nvSpPr>
                <p:cNvPr id="30786" name="Rectangle 14"/>
                <p:cNvSpPr>
                  <a:spLocks noChangeArrowheads="1"/>
                </p:cNvSpPr>
                <p:nvPr/>
              </p:nvSpPr>
              <p:spPr bwMode="auto">
                <a:xfrm>
                  <a:off x="1311" y="2057"/>
                  <a:ext cx="287" cy="767"/>
                </a:xfrm>
                <a:prstGeom prst="rect">
                  <a:avLst/>
                </a:prstGeom>
                <a:solidFill>
                  <a:srgbClr val="618FFD"/>
                </a:solidFill>
                <a:ln w="9525">
                  <a:noFill/>
                  <a:miter lim="800000"/>
                  <a:headEnd/>
                  <a:tailEnd/>
                </a:ln>
              </p:spPr>
              <p:txBody>
                <a:bodyPr/>
                <a:lstStyle/>
                <a:p>
                  <a:pPr algn="ctr" eaLnBrk="0" hangingPunct="0"/>
                  <a:endParaRPr lang="en-US" dirty="0"/>
                </a:p>
              </p:txBody>
            </p:sp>
            <p:sp>
              <p:nvSpPr>
                <p:cNvPr id="30787" name="Rectangle 15"/>
                <p:cNvSpPr>
                  <a:spLocks noChangeArrowheads="1"/>
                </p:cNvSpPr>
                <p:nvPr/>
              </p:nvSpPr>
              <p:spPr bwMode="auto">
                <a:xfrm>
                  <a:off x="1311" y="2057"/>
                  <a:ext cx="287" cy="767"/>
                </a:xfrm>
                <a:prstGeom prst="rect">
                  <a:avLst/>
                </a:prstGeom>
                <a:noFill/>
                <a:ln w="6" cap="rnd">
                  <a:solidFill>
                    <a:srgbClr val="0F307A"/>
                  </a:solidFill>
                  <a:miter lim="800000"/>
                  <a:headEnd/>
                  <a:tailEnd/>
                </a:ln>
              </p:spPr>
              <p:txBody>
                <a:bodyPr/>
                <a:lstStyle/>
                <a:p>
                  <a:pPr algn="ctr" eaLnBrk="0" hangingPunct="0"/>
                  <a:endParaRPr lang="en-US" dirty="0"/>
                </a:p>
              </p:txBody>
            </p:sp>
          </p:grpSp>
          <p:sp>
            <p:nvSpPr>
              <p:cNvPr id="30774" name="Line 17"/>
              <p:cNvSpPr>
                <a:spLocks noChangeShapeType="1"/>
              </p:cNvSpPr>
              <p:nvPr/>
            </p:nvSpPr>
            <p:spPr bwMode="auto">
              <a:xfrm flipH="1">
                <a:off x="1146" y="2181"/>
                <a:ext cx="239" cy="1"/>
              </a:xfrm>
              <a:prstGeom prst="line">
                <a:avLst/>
              </a:prstGeom>
              <a:noFill/>
              <a:ln w="6">
                <a:solidFill>
                  <a:srgbClr val="0F307A"/>
                </a:solidFill>
                <a:round/>
                <a:headEnd/>
                <a:tailEnd/>
              </a:ln>
            </p:spPr>
            <p:txBody>
              <a:bodyPr/>
              <a:lstStyle/>
              <a:p>
                <a:endParaRPr lang="en-US" dirty="0"/>
              </a:p>
            </p:txBody>
          </p:sp>
          <p:sp>
            <p:nvSpPr>
              <p:cNvPr id="30775" name="Line 18"/>
              <p:cNvSpPr>
                <a:spLocks noChangeShapeType="1"/>
              </p:cNvSpPr>
              <p:nvPr/>
            </p:nvSpPr>
            <p:spPr bwMode="auto">
              <a:xfrm flipH="1">
                <a:off x="1146" y="2310"/>
                <a:ext cx="239" cy="1"/>
              </a:xfrm>
              <a:prstGeom prst="line">
                <a:avLst/>
              </a:prstGeom>
              <a:noFill/>
              <a:ln w="6">
                <a:solidFill>
                  <a:srgbClr val="0F307A"/>
                </a:solidFill>
                <a:round/>
                <a:headEnd/>
                <a:tailEnd/>
              </a:ln>
            </p:spPr>
            <p:txBody>
              <a:bodyPr/>
              <a:lstStyle/>
              <a:p>
                <a:endParaRPr lang="en-US" dirty="0"/>
              </a:p>
            </p:txBody>
          </p:sp>
          <p:sp>
            <p:nvSpPr>
              <p:cNvPr id="30776" name="Line 19"/>
              <p:cNvSpPr>
                <a:spLocks noChangeShapeType="1"/>
              </p:cNvSpPr>
              <p:nvPr/>
            </p:nvSpPr>
            <p:spPr bwMode="auto">
              <a:xfrm flipH="1">
                <a:off x="1146" y="2440"/>
                <a:ext cx="239" cy="1"/>
              </a:xfrm>
              <a:prstGeom prst="line">
                <a:avLst/>
              </a:prstGeom>
              <a:noFill/>
              <a:ln w="6">
                <a:solidFill>
                  <a:srgbClr val="0F307A"/>
                </a:solidFill>
                <a:round/>
                <a:headEnd/>
                <a:tailEnd/>
              </a:ln>
            </p:spPr>
            <p:txBody>
              <a:bodyPr/>
              <a:lstStyle/>
              <a:p>
                <a:endParaRPr lang="en-US" dirty="0"/>
              </a:p>
            </p:txBody>
          </p:sp>
          <p:sp>
            <p:nvSpPr>
              <p:cNvPr id="30777" name="Line 20"/>
              <p:cNvSpPr>
                <a:spLocks noChangeShapeType="1"/>
              </p:cNvSpPr>
              <p:nvPr/>
            </p:nvSpPr>
            <p:spPr bwMode="auto">
              <a:xfrm flipH="1">
                <a:off x="1146" y="2570"/>
                <a:ext cx="239" cy="1"/>
              </a:xfrm>
              <a:prstGeom prst="line">
                <a:avLst/>
              </a:prstGeom>
              <a:noFill/>
              <a:ln w="6">
                <a:solidFill>
                  <a:srgbClr val="0F307A"/>
                </a:solidFill>
                <a:round/>
                <a:headEnd/>
                <a:tailEnd/>
              </a:ln>
            </p:spPr>
            <p:txBody>
              <a:bodyPr/>
              <a:lstStyle/>
              <a:p>
                <a:endParaRPr lang="en-US" dirty="0"/>
              </a:p>
            </p:txBody>
          </p:sp>
          <p:sp>
            <p:nvSpPr>
              <p:cNvPr id="30778" name="Line 21"/>
              <p:cNvSpPr>
                <a:spLocks noChangeShapeType="1"/>
              </p:cNvSpPr>
              <p:nvPr/>
            </p:nvSpPr>
            <p:spPr bwMode="auto">
              <a:xfrm flipH="1">
                <a:off x="1146" y="2700"/>
                <a:ext cx="239" cy="1"/>
              </a:xfrm>
              <a:prstGeom prst="line">
                <a:avLst/>
              </a:prstGeom>
              <a:noFill/>
              <a:ln w="6">
                <a:solidFill>
                  <a:srgbClr val="0F307A"/>
                </a:solidFill>
                <a:round/>
                <a:headEnd/>
                <a:tailEnd/>
              </a:ln>
            </p:spPr>
            <p:txBody>
              <a:bodyPr/>
              <a:lstStyle/>
              <a:p>
                <a:endParaRPr lang="en-US" dirty="0"/>
              </a:p>
            </p:txBody>
          </p:sp>
          <p:grpSp>
            <p:nvGrpSpPr>
              <p:cNvPr id="30779" name="Group 24"/>
              <p:cNvGrpSpPr>
                <a:grpSpLocks/>
              </p:cNvGrpSpPr>
              <p:nvPr/>
            </p:nvGrpSpPr>
            <p:grpSpPr bwMode="auto">
              <a:xfrm>
                <a:off x="1311" y="1344"/>
                <a:ext cx="287" cy="702"/>
                <a:chOff x="1311" y="1344"/>
                <a:chExt cx="287" cy="702"/>
              </a:xfrm>
            </p:grpSpPr>
            <p:sp>
              <p:nvSpPr>
                <p:cNvPr id="30784" name="Rectangle 22"/>
                <p:cNvSpPr>
                  <a:spLocks noChangeArrowheads="1"/>
                </p:cNvSpPr>
                <p:nvPr/>
              </p:nvSpPr>
              <p:spPr bwMode="auto">
                <a:xfrm>
                  <a:off x="1311" y="1344"/>
                  <a:ext cx="287" cy="702"/>
                </a:xfrm>
                <a:prstGeom prst="rect">
                  <a:avLst/>
                </a:prstGeom>
                <a:solidFill>
                  <a:srgbClr val="FF0000"/>
                </a:solidFill>
                <a:ln w="9525">
                  <a:noFill/>
                  <a:miter lim="800000"/>
                  <a:headEnd/>
                  <a:tailEnd/>
                </a:ln>
              </p:spPr>
              <p:txBody>
                <a:bodyPr/>
                <a:lstStyle/>
                <a:p>
                  <a:pPr algn="ctr" eaLnBrk="0" hangingPunct="0"/>
                  <a:endParaRPr lang="en-US" dirty="0"/>
                </a:p>
              </p:txBody>
            </p:sp>
            <p:sp>
              <p:nvSpPr>
                <p:cNvPr id="30785" name="Rectangle 23"/>
                <p:cNvSpPr>
                  <a:spLocks noChangeArrowheads="1"/>
                </p:cNvSpPr>
                <p:nvPr/>
              </p:nvSpPr>
              <p:spPr bwMode="auto">
                <a:xfrm>
                  <a:off x="1311" y="1344"/>
                  <a:ext cx="287" cy="702"/>
                </a:xfrm>
                <a:prstGeom prst="rect">
                  <a:avLst/>
                </a:prstGeom>
                <a:noFill/>
                <a:ln w="6" cap="rnd">
                  <a:solidFill>
                    <a:srgbClr val="0F307A"/>
                  </a:solidFill>
                  <a:miter lim="800000"/>
                  <a:headEnd/>
                  <a:tailEnd/>
                </a:ln>
              </p:spPr>
              <p:txBody>
                <a:bodyPr/>
                <a:lstStyle/>
                <a:p>
                  <a:pPr algn="ctr" eaLnBrk="0" hangingPunct="0"/>
                  <a:endParaRPr lang="en-US" dirty="0"/>
                </a:p>
              </p:txBody>
            </p:sp>
          </p:grpSp>
          <p:sp>
            <p:nvSpPr>
              <p:cNvPr id="30780" name="Line 25"/>
              <p:cNvSpPr>
                <a:spLocks noChangeShapeType="1"/>
              </p:cNvSpPr>
              <p:nvPr/>
            </p:nvSpPr>
            <p:spPr bwMode="auto">
              <a:xfrm flipH="1">
                <a:off x="1146" y="1921"/>
                <a:ext cx="239" cy="1"/>
              </a:xfrm>
              <a:prstGeom prst="line">
                <a:avLst/>
              </a:prstGeom>
              <a:noFill/>
              <a:ln w="6">
                <a:solidFill>
                  <a:srgbClr val="0F307A"/>
                </a:solidFill>
                <a:round/>
                <a:headEnd/>
                <a:tailEnd/>
              </a:ln>
            </p:spPr>
            <p:txBody>
              <a:bodyPr/>
              <a:lstStyle/>
              <a:p>
                <a:endParaRPr lang="en-US" dirty="0"/>
              </a:p>
            </p:txBody>
          </p:sp>
          <p:sp>
            <p:nvSpPr>
              <p:cNvPr id="30781" name="Line 26"/>
              <p:cNvSpPr>
                <a:spLocks noChangeShapeType="1"/>
              </p:cNvSpPr>
              <p:nvPr/>
            </p:nvSpPr>
            <p:spPr bwMode="auto">
              <a:xfrm flipH="1">
                <a:off x="1146" y="1792"/>
                <a:ext cx="239" cy="1"/>
              </a:xfrm>
              <a:prstGeom prst="line">
                <a:avLst/>
              </a:prstGeom>
              <a:noFill/>
              <a:ln w="6">
                <a:solidFill>
                  <a:srgbClr val="0F307A"/>
                </a:solidFill>
                <a:round/>
                <a:headEnd/>
                <a:tailEnd/>
              </a:ln>
            </p:spPr>
            <p:txBody>
              <a:bodyPr/>
              <a:lstStyle/>
              <a:p>
                <a:endParaRPr lang="en-US" dirty="0"/>
              </a:p>
            </p:txBody>
          </p:sp>
          <p:sp>
            <p:nvSpPr>
              <p:cNvPr id="30782" name="Line 27"/>
              <p:cNvSpPr>
                <a:spLocks noChangeShapeType="1"/>
              </p:cNvSpPr>
              <p:nvPr/>
            </p:nvSpPr>
            <p:spPr bwMode="auto">
              <a:xfrm flipH="1">
                <a:off x="1146" y="1662"/>
                <a:ext cx="239" cy="1"/>
              </a:xfrm>
              <a:prstGeom prst="line">
                <a:avLst/>
              </a:prstGeom>
              <a:noFill/>
              <a:ln w="6">
                <a:solidFill>
                  <a:srgbClr val="0F307A"/>
                </a:solidFill>
                <a:round/>
                <a:headEnd/>
                <a:tailEnd/>
              </a:ln>
            </p:spPr>
            <p:txBody>
              <a:bodyPr/>
              <a:lstStyle/>
              <a:p>
                <a:endParaRPr lang="en-US" dirty="0"/>
              </a:p>
            </p:txBody>
          </p:sp>
          <p:sp>
            <p:nvSpPr>
              <p:cNvPr id="30783" name="Line 28"/>
              <p:cNvSpPr>
                <a:spLocks noChangeShapeType="1"/>
              </p:cNvSpPr>
              <p:nvPr/>
            </p:nvSpPr>
            <p:spPr bwMode="auto">
              <a:xfrm flipH="1">
                <a:off x="1146" y="1532"/>
                <a:ext cx="239" cy="1"/>
              </a:xfrm>
              <a:prstGeom prst="line">
                <a:avLst/>
              </a:prstGeom>
              <a:noFill/>
              <a:ln w="6">
                <a:solidFill>
                  <a:srgbClr val="0F307A"/>
                </a:solidFill>
                <a:round/>
                <a:headEnd/>
                <a:tailEnd/>
              </a:ln>
            </p:spPr>
            <p:txBody>
              <a:bodyPr/>
              <a:lstStyle/>
              <a:p>
                <a:endParaRPr lang="en-US" dirty="0"/>
              </a:p>
            </p:txBody>
          </p:sp>
        </p:grpSp>
        <p:sp>
          <p:nvSpPr>
            <p:cNvPr id="30730" name="Rectangle 35"/>
            <p:cNvSpPr>
              <a:spLocks noChangeArrowheads="1"/>
            </p:cNvSpPr>
            <p:nvPr/>
          </p:nvSpPr>
          <p:spPr bwMode="auto">
            <a:xfrm>
              <a:off x="419" y="1925"/>
              <a:ext cx="516" cy="209"/>
            </a:xfrm>
            <a:prstGeom prst="rect">
              <a:avLst/>
            </a:prstGeom>
            <a:noFill/>
            <a:ln w="9525">
              <a:noFill/>
              <a:miter lim="800000"/>
              <a:headEnd/>
              <a:tailEnd/>
            </a:ln>
          </p:spPr>
          <p:txBody>
            <a:bodyPr wrap="none" lIns="0" tIns="0" rIns="0" bIns="0">
              <a:spAutoFit/>
            </a:bodyPr>
            <a:lstStyle/>
            <a:p>
              <a:r>
                <a:rPr lang="en-US" i="1" dirty="0">
                  <a:solidFill>
                    <a:srgbClr val="0F307A"/>
                  </a:solidFill>
                </a:rPr>
                <a:t>Límite</a:t>
              </a:r>
              <a:endParaRPr lang="en-US" sz="1800" b="0" dirty="0"/>
            </a:p>
          </p:txBody>
        </p:sp>
        <p:sp>
          <p:nvSpPr>
            <p:cNvPr id="30731" name="Line 39"/>
            <p:cNvSpPr>
              <a:spLocks noChangeShapeType="1"/>
            </p:cNvSpPr>
            <p:nvPr/>
          </p:nvSpPr>
          <p:spPr bwMode="auto">
            <a:xfrm flipV="1">
              <a:off x="1598" y="2058"/>
              <a:ext cx="2026" cy="0"/>
            </a:xfrm>
            <a:prstGeom prst="line">
              <a:avLst/>
            </a:prstGeom>
            <a:noFill/>
            <a:ln w="6">
              <a:solidFill>
                <a:srgbClr val="0F307A"/>
              </a:solidFill>
              <a:round/>
              <a:headEnd/>
              <a:tailEnd/>
            </a:ln>
          </p:spPr>
          <p:txBody>
            <a:bodyPr/>
            <a:lstStyle/>
            <a:p>
              <a:endParaRPr lang="en-US" dirty="0"/>
            </a:p>
          </p:txBody>
        </p:sp>
        <p:grpSp>
          <p:nvGrpSpPr>
            <p:cNvPr id="30732" name="Group 42"/>
            <p:cNvGrpSpPr>
              <a:grpSpLocks/>
            </p:cNvGrpSpPr>
            <p:nvPr/>
          </p:nvGrpSpPr>
          <p:grpSpPr bwMode="auto">
            <a:xfrm>
              <a:off x="1235" y="2821"/>
              <a:ext cx="437" cy="327"/>
              <a:chOff x="1235" y="2821"/>
              <a:chExt cx="437" cy="327"/>
            </a:xfrm>
          </p:grpSpPr>
          <p:sp>
            <p:nvSpPr>
              <p:cNvPr id="30769" name="Oval 40"/>
              <p:cNvSpPr>
                <a:spLocks noChangeArrowheads="1"/>
              </p:cNvSpPr>
              <p:nvPr/>
            </p:nvSpPr>
            <p:spPr bwMode="auto">
              <a:xfrm>
                <a:off x="1235" y="2821"/>
                <a:ext cx="437" cy="327"/>
              </a:xfrm>
              <a:prstGeom prst="ellipse">
                <a:avLst/>
              </a:prstGeom>
              <a:solidFill>
                <a:srgbClr val="618FFD"/>
              </a:solidFill>
              <a:ln w="0">
                <a:solidFill>
                  <a:srgbClr val="000000"/>
                </a:solidFill>
                <a:round/>
                <a:headEnd/>
                <a:tailEnd/>
              </a:ln>
            </p:spPr>
            <p:txBody>
              <a:bodyPr/>
              <a:lstStyle/>
              <a:p>
                <a:pPr algn="ctr" eaLnBrk="0" hangingPunct="0"/>
                <a:endParaRPr lang="en-US" dirty="0"/>
              </a:p>
            </p:txBody>
          </p:sp>
          <p:sp>
            <p:nvSpPr>
              <p:cNvPr id="30770" name="Oval 41"/>
              <p:cNvSpPr>
                <a:spLocks noChangeArrowheads="1"/>
              </p:cNvSpPr>
              <p:nvPr/>
            </p:nvSpPr>
            <p:spPr bwMode="auto">
              <a:xfrm>
                <a:off x="1235" y="2821"/>
                <a:ext cx="437" cy="327"/>
              </a:xfrm>
              <a:prstGeom prst="ellipse">
                <a:avLst/>
              </a:prstGeom>
              <a:noFill/>
              <a:ln w="6" cap="rnd">
                <a:solidFill>
                  <a:srgbClr val="0F307A"/>
                </a:solidFill>
                <a:round/>
                <a:headEnd/>
                <a:tailEnd/>
              </a:ln>
            </p:spPr>
            <p:txBody>
              <a:bodyPr/>
              <a:lstStyle/>
              <a:p>
                <a:pPr algn="ctr" eaLnBrk="0" hangingPunct="0"/>
                <a:endParaRPr lang="en-US" dirty="0"/>
              </a:p>
            </p:txBody>
          </p:sp>
        </p:grpSp>
        <p:sp>
          <p:nvSpPr>
            <p:cNvPr id="30733" name="Line 43"/>
            <p:cNvSpPr>
              <a:spLocks noChangeShapeType="1"/>
            </p:cNvSpPr>
            <p:nvPr/>
          </p:nvSpPr>
          <p:spPr bwMode="auto">
            <a:xfrm flipH="1">
              <a:off x="997" y="2052"/>
              <a:ext cx="314" cy="1"/>
            </a:xfrm>
            <a:prstGeom prst="line">
              <a:avLst/>
            </a:prstGeom>
            <a:noFill/>
            <a:ln w="6">
              <a:solidFill>
                <a:srgbClr val="0F307A"/>
              </a:solidFill>
              <a:round/>
              <a:headEnd/>
              <a:tailEnd/>
            </a:ln>
          </p:spPr>
          <p:txBody>
            <a:bodyPr/>
            <a:lstStyle/>
            <a:p>
              <a:endParaRPr lang="en-US" dirty="0"/>
            </a:p>
          </p:txBody>
        </p:sp>
        <p:grpSp>
          <p:nvGrpSpPr>
            <p:cNvPr id="30734" name="Group 46"/>
            <p:cNvGrpSpPr>
              <a:grpSpLocks/>
            </p:cNvGrpSpPr>
            <p:nvPr/>
          </p:nvGrpSpPr>
          <p:grpSpPr bwMode="auto">
            <a:xfrm>
              <a:off x="1311" y="2057"/>
              <a:ext cx="287" cy="767"/>
              <a:chOff x="1311" y="2057"/>
              <a:chExt cx="287" cy="767"/>
            </a:xfrm>
          </p:grpSpPr>
          <p:sp>
            <p:nvSpPr>
              <p:cNvPr id="30767" name="Rectangle 44"/>
              <p:cNvSpPr>
                <a:spLocks noChangeArrowheads="1"/>
              </p:cNvSpPr>
              <p:nvPr/>
            </p:nvSpPr>
            <p:spPr bwMode="auto">
              <a:xfrm>
                <a:off x="1311" y="2057"/>
                <a:ext cx="287" cy="767"/>
              </a:xfrm>
              <a:prstGeom prst="rect">
                <a:avLst/>
              </a:prstGeom>
              <a:solidFill>
                <a:srgbClr val="618FFD"/>
              </a:solidFill>
              <a:ln w="9525">
                <a:noFill/>
                <a:miter lim="800000"/>
                <a:headEnd/>
                <a:tailEnd/>
              </a:ln>
            </p:spPr>
            <p:txBody>
              <a:bodyPr/>
              <a:lstStyle/>
              <a:p>
                <a:pPr algn="ctr" eaLnBrk="0" hangingPunct="0"/>
                <a:endParaRPr lang="en-US" dirty="0"/>
              </a:p>
            </p:txBody>
          </p:sp>
          <p:sp>
            <p:nvSpPr>
              <p:cNvPr id="30768" name="Rectangle 45"/>
              <p:cNvSpPr>
                <a:spLocks noChangeArrowheads="1"/>
              </p:cNvSpPr>
              <p:nvPr/>
            </p:nvSpPr>
            <p:spPr bwMode="auto">
              <a:xfrm>
                <a:off x="1311" y="2057"/>
                <a:ext cx="287" cy="767"/>
              </a:xfrm>
              <a:prstGeom prst="rect">
                <a:avLst/>
              </a:prstGeom>
              <a:noFill/>
              <a:ln w="6" cap="rnd">
                <a:solidFill>
                  <a:srgbClr val="0F307A"/>
                </a:solidFill>
                <a:miter lim="800000"/>
                <a:headEnd/>
                <a:tailEnd/>
              </a:ln>
            </p:spPr>
            <p:txBody>
              <a:bodyPr/>
              <a:lstStyle/>
              <a:p>
                <a:pPr algn="ctr" eaLnBrk="0" hangingPunct="0"/>
                <a:endParaRPr lang="en-US" dirty="0"/>
              </a:p>
            </p:txBody>
          </p:sp>
        </p:grpSp>
        <p:sp>
          <p:nvSpPr>
            <p:cNvPr id="30735" name="Line 47"/>
            <p:cNvSpPr>
              <a:spLocks noChangeShapeType="1"/>
            </p:cNvSpPr>
            <p:nvPr/>
          </p:nvSpPr>
          <p:spPr bwMode="auto">
            <a:xfrm flipH="1">
              <a:off x="1146" y="2181"/>
              <a:ext cx="239" cy="1"/>
            </a:xfrm>
            <a:prstGeom prst="line">
              <a:avLst/>
            </a:prstGeom>
            <a:noFill/>
            <a:ln w="6">
              <a:solidFill>
                <a:srgbClr val="0F307A"/>
              </a:solidFill>
              <a:round/>
              <a:headEnd/>
              <a:tailEnd/>
            </a:ln>
          </p:spPr>
          <p:txBody>
            <a:bodyPr/>
            <a:lstStyle/>
            <a:p>
              <a:endParaRPr lang="en-US" dirty="0"/>
            </a:p>
          </p:txBody>
        </p:sp>
        <p:sp>
          <p:nvSpPr>
            <p:cNvPr id="30736" name="Line 48"/>
            <p:cNvSpPr>
              <a:spLocks noChangeShapeType="1"/>
            </p:cNvSpPr>
            <p:nvPr/>
          </p:nvSpPr>
          <p:spPr bwMode="auto">
            <a:xfrm flipH="1">
              <a:off x="1146" y="2310"/>
              <a:ext cx="239" cy="1"/>
            </a:xfrm>
            <a:prstGeom prst="line">
              <a:avLst/>
            </a:prstGeom>
            <a:noFill/>
            <a:ln w="6">
              <a:solidFill>
                <a:srgbClr val="0F307A"/>
              </a:solidFill>
              <a:round/>
              <a:headEnd/>
              <a:tailEnd/>
            </a:ln>
          </p:spPr>
          <p:txBody>
            <a:bodyPr/>
            <a:lstStyle/>
            <a:p>
              <a:endParaRPr lang="en-US" dirty="0"/>
            </a:p>
          </p:txBody>
        </p:sp>
        <p:sp>
          <p:nvSpPr>
            <p:cNvPr id="30737" name="Line 49"/>
            <p:cNvSpPr>
              <a:spLocks noChangeShapeType="1"/>
            </p:cNvSpPr>
            <p:nvPr/>
          </p:nvSpPr>
          <p:spPr bwMode="auto">
            <a:xfrm flipH="1">
              <a:off x="1146" y="2440"/>
              <a:ext cx="239" cy="1"/>
            </a:xfrm>
            <a:prstGeom prst="line">
              <a:avLst/>
            </a:prstGeom>
            <a:noFill/>
            <a:ln w="6">
              <a:solidFill>
                <a:srgbClr val="0F307A"/>
              </a:solidFill>
              <a:round/>
              <a:headEnd/>
              <a:tailEnd/>
            </a:ln>
          </p:spPr>
          <p:txBody>
            <a:bodyPr/>
            <a:lstStyle/>
            <a:p>
              <a:endParaRPr lang="en-US" dirty="0"/>
            </a:p>
          </p:txBody>
        </p:sp>
        <p:sp>
          <p:nvSpPr>
            <p:cNvPr id="30738" name="Line 50"/>
            <p:cNvSpPr>
              <a:spLocks noChangeShapeType="1"/>
            </p:cNvSpPr>
            <p:nvPr/>
          </p:nvSpPr>
          <p:spPr bwMode="auto">
            <a:xfrm flipH="1">
              <a:off x="1146" y="2570"/>
              <a:ext cx="239" cy="1"/>
            </a:xfrm>
            <a:prstGeom prst="line">
              <a:avLst/>
            </a:prstGeom>
            <a:noFill/>
            <a:ln w="6">
              <a:solidFill>
                <a:srgbClr val="0F307A"/>
              </a:solidFill>
              <a:round/>
              <a:headEnd/>
              <a:tailEnd/>
            </a:ln>
          </p:spPr>
          <p:txBody>
            <a:bodyPr/>
            <a:lstStyle/>
            <a:p>
              <a:endParaRPr lang="en-US" dirty="0"/>
            </a:p>
          </p:txBody>
        </p:sp>
        <p:sp>
          <p:nvSpPr>
            <p:cNvPr id="30739" name="Line 51"/>
            <p:cNvSpPr>
              <a:spLocks noChangeShapeType="1"/>
            </p:cNvSpPr>
            <p:nvPr/>
          </p:nvSpPr>
          <p:spPr bwMode="auto">
            <a:xfrm flipH="1">
              <a:off x="1146" y="2700"/>
              <a:ext cx="239" cy="1"/>
            </a:xfrm>
            <a:prstGeom prst="line">
              <a:avLst/>
            </a:prstGeom>
            <a:noFill/>
            <a:ln w="6">
              <a:solidFill>
                <a:srgbClr val="0F307A"/>
              </a:solidFill>
              <a:round/>
              <a:headEnd/>
              <a:tailEnd/>
            </a:ln>
          </p:spPr>
          <p:txBody>
            <a:bodyPr/>
            <a:lstStyle/>
            <a:p>
              <a:endParaRPr lang="en-US" dirty="0"/>
            </a:p>
          </p:txBody>
        </p:sp>
        <p:grpSp>
          <p:nvGrpSpPr>
            <p:cNvPr id="30740" name="Group 54"/>
            <p:cNvGrpSpPr>
              <a:grpSpLocks/>
            </p:cNvGrpSpPr>
            <p:nvPr/>
          </p:nvGrpSpPr>
          <p:grpSpPr bwMode="auto">
            <a:xfrm>
              <a:off x="1311" y="1344"/>
              <a:ext cx="287" cy="702"/>
              <a:chOff x="1311" y="1344"/>
              <a:chExt cx="287" cy="702"/>
            </a:xfrm>
          </p:grpSpPr>
          <p:sp>
            <p:nvSpPr>
              <p:cNvPr id="30765" name="Rectangle 52"/>
              <p:cNvSpPr>
                <a:spLocks noChangeArrowheads="1"/>
              </p:cNvSpPr>
              <p:nvPr/>
            </p:nvSpPr>
            <p:spPr bwMode="auto">
              <a:xfrm>
                <a:off x="1311" y="1344"/>
                <a:ext cx="287" cy="702"/>
              </a:xfrm>
              <a:prstGeom prst="rect">
                <a:avLst/>
              </a:prstGeom>
              <a:solidFill>
                <a:srgbClr val="FF0000"/>
              </a:solidFill>
              <a:ln w="9525">
                <a:noFill/>
                <a:miter lim="800000"/>
                <a:headEnd/>
                <a:tailEnd/>
              </a:ln>
            </p:spPr>
            <p:txBody>
              <a:bodyPr/>
              <a:lstStyle/>
              <a:p>
                <a:pPr algn="ctr" eaLnBrk="0" hangingPunct="0"/>
                <a:endParaRPr lang="en-US" dirty="0"/>
              </a:p>
            </p:txBody>
          </p:sp>
          <p:sp>
            <p:nvSpPr>
              <p:cNvPr id="30766" name="Rectangle 53"/>
              <p:cNvSpPr>
                <a:spLocks noChangeArrowheads="1"/>
              </p:cNvSpPr>
              <p:nvPr/>
            </p:nvSpPr>
            <p:spPr bwMode="auto">
              <a:xfrm>
                <a:off x="1311" y="1344"/>
                <a:ext cx="287" cy="702"/>
              </a:xfrm>
              <a:prstGeom prst="rect">
                <a:avLst/>
              </a:prstGeom>
              <a:noFill/>
              <a:ln w="6" cap="rnd">
                <a:solidFill>
                  <a:srgbClr val="0F307A"/>
                </a:solidFill>
                <a:miter lim="800000"/>
                <a:headEnd/>
                <a:tailEnd/>
              </a:ln>
            </p:spPr>
            <p:txBody>
              <a:bodyPr/>
              <a:lstStyle/>
              <a:p>
                <a:pPr algn="ctr" eaLnBrk="0" hangingPunct="0"/>
                <a:endParaRPr lang="en-US" dirty="0"/>
              </a:p>
            </p:txBody>
          </p:sp>
        </p:grpSp>
        <p:sp>
          <p:nvSpPr>
            <p:cNvPr id="30741" name="Line 55"/>
            <p:cNvSpPr>
              <a:spLocks noChangeShapeType="1"/>
            </p:cNvSpPr>
            <p:nvPr/>
          </p:nvSpPr>
          <p:spPr bwMode="auto">
            <a:xfrm flipH="1">
              <a:off x="1146" y="1921"/>
              <a:ext cx="239" cy="1"/>
            </a:xfrm>
            <a:prstGeom prst="line">
              <a:avLst/>
            </a:prstGeom>
            <a:noFill/>
            <a:ln w="6">
              <a:solidFill>
                <a:srgbClr val="0F307A"/>
              </a:solidFill>
              <a:round/>
              <a:headEnd/>
              <a:tailEnd/>
            </a:ln>
          </p:spPr>
          <p:txBody>
            <a:bodyPr/>
            <a:lstStyle/>
            <a:p>
              <a:endParaRPr lang="en-US" dirty="0"/>
            </a:p>
          </p:txBody>
        </p:sp>
        <p:sp>
          <p:nvSpPr>
            <p:cNvPr id="30742" name="Line 56"/>
            <p:cNvSpPr>
              <a:spLocks noChangeShapeType="1"/>
            </p:cNvSpPr>
            <p:nvPr/>
          </p:nvSpPr>
          <p:spPr bwMode="auto">
            <a:xfrm flipH="1">
              <a:off x="1146" y="1792"/>
              <a:ext cx="239" cy="1"/>
            </a:xfrm>
            <a:prstGeom prst="line">
              <a:avLst/>
            </a:prstGeom>
            <a:noFill/>
            <a:ln w="6">
              <a:solidFill>
                <a:srgbClr val="0F307A"/>
              </a:solidFill>
              <a:round/>
              <a:headEnd/>
              <a:tailEnd/>
            </a:ln>
          </p:spPr>
          <p:txBody>
            <a:bodyPr/>
            <a:lstStyle/>
            <a:p>
              <a:endParaRPr lang="en-US" dirty="0"/>
            </a:p>
          </p:txBody>
        </p:sp>
        <p:sp>
          <p:nvSpPr>
            <p:cNvPr id="30743" name="Line 57"/>
            <p:cNvSpPr>
              <a:spLocks noChangeShapeType="1"/>
            </p:cNvSpPr>
            <p:nvPr/>
          </p:nvSpPr>
          <p:spPr bwMode="auto">
            <a:xfrm flipH="1">
              <a:off x="1146" y="1662"/>
              <a:ext cx="239" cy="1"/>
            </a:xfrm>
            <a:prstGeom prst="line">
              <a:avLst/>
            </a:prstGeom>
            <a:noFill/>
            <a:ln w="6">
              <a:solidFill>
                <a:srgbClr val="0F307A"/>
              </a:solidFill>
              <a:round/>
              <a:headEnd/>
              <a:tailEnd/>
            </a:ln>
          </p:spPr>
          <p:txBody>
            <a:bodyPr/>
            <a:lstStyle/>
            <a:p>
              <a:endParaRPr lang="en-US" dirty="0"/>
            </a:p>
          </p:txBody>
        </p:sp>
        <p:sp>
          <p:nvSpPr>
            <p:cNvPr id="30744" name="Line 58"/>
            <p:cNvSpPr>
              <a:spLocks noChangeShapeType="1"/>
            </p:cNvSpPr>
            <p:nvPr/>
          </p:nvSpPr>
          <p:spPr bwMode="auto">
            <a:xfrm flipH="1">
              <a:off x="1146" y="1532"/>
              <a:ext cx="239" cy="1"/>
            </a:xfrm>
            <a:prstGeom prst="line">
              <a:avLst/>
            </a:prstGeom>
            <a:noFill/>
            <a:ln w="6">
              <a:solidFill>
                <a:srgbClr val="0F307A"/>
              </a:solidFill>
              <a:round/>
              <a:headEnd/>
              <a:tailEnd/>
            </a:ln>
          </p:spPr>
          <p:txBody>
            <a:bodyPr/>
            <a:lstStyle/>
            <a:p>
              <a:endParaRPr lang="en-US" dirty="0"/>
            </a:p>
          </p:txBody>
        </p:sp>
        <p:grpSp>
          <p:nvGrpSpPr>
            <p:cNvPr id="30745" name="Group 61"/>
            <p:cNvGrpSpPr>
              <a:grpSpLocks/>
            </p:cNvGrpSpPr>
            <p:nvPr/>
          </p:nvGrpSpPr>
          <p:grpSpPr bwMode="auto">
            <a:xfrm>
              <a:off x="1235" y="2821"/>
              <a:ext cx="437" cy="327"/>
              <a:chOff x="1235" y="2821"/>
              <a:chExt cx="437" cy="327"/>
            </a:xfrm>
          </p:grpSpPr>
          <p:sp>
            <p:nvSpPr>
              <p:cNvPr id="30763" name="Oval 59"/>
              <p:cNvSpPr>
                <a:spLocks noChangeArrowheads="1"/>
              </p:cNvSpPr>
              <p:nvPr/>
            </p:nvSpPr>
            <p:spPr bwMode="auto">
              <a:xfrm>
                <a:off x="1235" y="2821"/>
                <a:ext cx="437" cy="327"/>
              </a:xfrm>
              <a:prstGeom prst="ellipse">
                <a:avLst/>
              </a:prstGeom>
              <a:solidFill>
                <a:srgbClr val="618FFD"/>
              </a:solidFill>
              <a:ln w="0">
                <a:solidFill>
                  <a:srgbClr val="000000"/>
                </a:solidFill>
                <a:round/>
                <a:headEnd/>
                <a:tailEnd/>
              </a:ln>
            </p:spPr>
            <p:txBody>
              <a:bodyPr/>
              <a:lstStyle/>
              <a:p>
                <a:pPr algn="ctr" eaLnBrk="0" hangingPunct="0"/>
                <a:endParaRPr lang="en-US" dirty="0"/>
              </a:p>
            </p:txBody>
          </p:sp>
          <p:sp>
            <p:nvSpPr>
              <p:cNvPr id="30764" name="Oval 60"/>
              <p:cNvSpPr>
                <a:spLocks noChangeArrowheads="1"/>
              </p:cNvSpPr>
              <p:nvPr/>
            </p:nvSpPr>
            <p:spPr bwMode="auto">
              <a:xfrm>
                <a:off x="1235" y="2821"/>
                <a:ext cx="437" cy="327"/>
              </a:xfrm>
              <a:prstGeom prst="ellipse">
                <a:avLst/>
              </a:prstGeom>
              <a:noFill/>
              <a:ln w="6" cap="rnd">
                <a:solidFill>
                  <a:srgbClr val="0F307A"/>
                </a:solidFill>
                <a:round/>
                <a:headEnd/>
                <a:tailEnd/>
              </a:ln>
            </p:spPr>
            <p:txBody>
              <a:bodyPr/>
              <a:lstStyle/>
              <a:p>
                <a:pPr algn="ctr" eaLnBrk="0" hangingPunct="0"/>
                <a:endParaRPr lang="en-US" dirty="0"/>
              </a:p>
            </p:txBody>
          </p:sp>
        </p:grpSp>
        <p:sp>
          <p:nvSpPr>
            <p:cNvPr id="30746" name="Line 62"/>
            <p:cNvSpPr>
              <a:spLocks noChangeShapeType="1"/>
            </p:cNvSpPr>
            <p:nvPr/>
          </p:nvSpPr>
          <p:spPr bwMode="auto">
            <a:xfrm flipH="1">
              <a:off x="997" y="2052"/>
              <a:ext cx="314" cy="1"/>
            </a:xfrm>
            <a:prstGeom prst="line">
              <a:avLst/>
            </a:prstGeom>
            <a:noFill/>
            <a:ln w="6">
              <a:solidFill>
                <a:srgbClr val="0F307A"/>
              </a:solidFill>
              <a:round/>
              <a:headEnd/>
              <a:tailEnd/>
            </a:ln>
          </p:spPr>
          <p:txBody>
            <a:bodyPr/>
            <a:lstStyle/>
            <a:p>
              <a:endParaRPr lang="en-US" dirty="0"/>
            </a:p>
          </p:txBody>
        </p:sp>
        <p:grpSp>
          <p:nvGrpSpPr>
            <p:cNvPr id="30747" name="Group 65"/>
            <p:cNvGrpSpPr>
              <a:grpSpLocks/>
            </p:cNvGrpSpPr>
            <p:nvPr/>
          </p:nvGrpSpPr>
          <p:grpSpPr bwMode="auto">
            <a:xfrm>
              <a:off x="1311" y="2057"/>
              <a:ext cx="287" cy="767"/>
              <a:chOff x="1311" y="2057"/>
              <a:chExt cx="287" cy="767"/>
            </a:xfrm>
          </p:grpSpPr>
          <p:sp>
            <p:nvSpPr>
              <p:cNvPr id="30761" name="Rectangle 63"/>
              <p:cNvSpPr>
                <a:spLocks noChangeArrowheads="1"/>
              </p:cNvSpPr>
              <p:nvPr/>
            </p:nvSpPr>
            <p:spPr bwMode="auto">
              <a:xfrm>
                <a:off x="1311" y="2057"/>
                <a:ext cx="287" cy="767"/>
              </a:xfrm>
              <a:prstGeom prst="rect">
                <a:avLst/>
              </a:prstGeom>
              <a:solidFill>
                <a:srgbClr val="618FFD"/>
              </a:solidFill>
              <a:ln w="9525">
                <a:noFill/>
                <a:miter lim="800000"/>
                <a:headEnd/>
                <a:tailEnd/>
              </a:ln>
            </p:spPr>
            <p:txBody>
              <a:bodyPr/>
              <a:lstStyle/>
              <a:p>
                <a:pPr algn="ctr" eaLnBrk="0" hangingPunct="0"/>
                <a:endParaRPr lang="en-US" dirty="0"/>
              </a:p>
            </p:txBody>
          </p:sp>
          <p:sp>
            <p:nvSpPr>
              <p:cNvPr id="30762" name="Rectangle 64"/>
              <p:cNvSpPr>
                <a:spLocks noChangeArrowheads="1"/>
              </p:cNvSpPr>
              <p:nvPr/>
            </p:nvSpPr>
            <p:spPr bwMode="auto">
              <a:xfrm>
                <a:off x="1311" y="2057"/>
                <a:ext cx="287" cy="767"/>
              </a:xfrm>
              <a:prstGeom prst="rect">
                <a:avLst/>
              </a:prstGeom>
              <a:noFill/>
              <a:ln w="6" cap="rnd">
                <a:solidFill>
                  <a:srgbClr val="0F307A"/>
                </a:solidFill>
                <a:miter lim="800000"/>
                <a:headEnd/>
                <a:tailEnd/>
              </a:ln>
            </p:spPr>
            <p:txBody>
              <a:bodyPr/>
              <a:lstStyle/>
              <a:p>
                <a:pPr algn="ctr" eaLnBrk="0" hangingPunct="0"/>
                <a:endParaRPr lang="en-US" dirty="0"/>
              </a:p>
            </p:txBody>
          </p:sp>
        </p:grpSp>
        <p:sp>
          <p:nvSpPr>
            <p:cNvPr id="30748" name="Line 66"/>
            <p:cNvSpPr>
              <a:spLocks noChangeShapeType="1"/>
            </p:cNvSpPr>
            <p:nvPr/>
          </p:nvSpPr>
          <p:spPr bwMode="auto">
            <a:xfrm flipH="1">
              <a:off x="1146" y="2181"/>
              <a:ext cx="239" cy="1"/>
            </a:xfrm>
            <a:prstGeom prst="line">
              <a:avLst/>
            </a:prstGeom>
            <a:noFill/>
            <a:ln w="6">
              <a:solidFill>
                <a:srgbClr val="0F307A"/>
              </a:solidFill>
              <a:round/>
              <a:headEnd/>
              <a:tailEnd/>
            </a:ln>
          </p:spPr>
          <p:txBody>
            <a:bodyPr/>
            <a:lstStyle/>
            <a:p>
              <a:endParaRPr lang="en-US" dirty="0"/>
            </a:p>
          </p:txBody>
        </p:sp>
        <p:sp>
          <p:nvSpPr>
            <p:cNvPr id="30749" name="Line 67"/>
            <p:cNvSpPr>
              <a:spLocks noChangeShapeType="1"/>
            </p:cNvSpPr>
            <p:nvPr/>
          </p:nvSpPr>
          <p:spPr bwMode="auto">
            <a:xfrm flipH="1">
              <a:off x="1146" y="2310"/>
              <a:ext cx="239" cy="1"/>
            </a:xfrm>
            <a:prstGeom prst="line">
              <a:avLst/>
            </a:prstGeom>
            <a:noFill/>
            <a:ln w="6">
              <a:solidFill>
                <a:srgbClr val="0F307A"/>
              </a:solidFill>
              <a:round/>
              <a:headEnd/>
              <a:tailEnd/>
            </a:ln>
          </p:spPr>
          <p:txBody>
            <a:bodyPr/>
            <a:lstStyle/>
            <a:p>
              <a:endParaRPr lang="en-US" dirty="0"/>
            </a:p>
          </p:txBody>
        </p:sp>
        <p:sp>
          <p:nvSpPr>
            <p:cNvPr id="30750" name="Line 68"/>
            <p:cNvSpPr>
              <a:spLocks noChangeShapeType="1"/>
            </p:cNvSpPr>
            <p:nvPr/>
          </p:nvSpPr>
          <p:spPr bwMode="auto">
            <a:xfrm flipH="1">
              <a:off x="1146" y="2440"/>
              <a:ext cx="239" cy="1"/>
            </a:xfrm>
            <a:prstGeom prst="line">
              <a:avLst/>
            </a:prstGeom>
            <a:noFill/>
            <a:ln w="6">
              <a:solidFill>
                <a:srgbClr val="0F307A"/>
              </a:solidFill>
              <a:round/>
              <a:headEnd/>
              <a:tailEnd/>
            </a:ln>
          </p:spPr>
          <p:txBody>
            <a:bodyPr/>
            <a:lstStyle/>
            <a:p>
              <a:endParaRPr lang="en-US" dirty="0"/>
            </a:p>
          </p:txBody>
        </p:sp>
        <p:sp>
          <p:nvSpPr>
            <p:cNvPr id="30751" name="Line 69"/>
            <p:cNvSpPr>
              <a:spLocks noChangeShapeType="1"/>
            </p:cNvSpPr>
            <p:nvPr/>
          </p:nvSpPr>
          <p:spPr bwMode="auto">
            <a:xfrm flipH="1">
              <a:off x="1146" y="2570"/>
              <a:ext cx="239" cy="1"/>
            </a:xfrm>
            <a:prstGeom prst="line">
              <a:avLst/>
            </a:prstGeom>
            <a:noFill/>
            <a:ln w="6">
              <a:solidFill>
                <a:srgbClr val="0F307A"/>
              </a:solidFill>
              <a:round/>
              <a:headEnd/>
              <a:tailEnd/>
            </a:ln>
          </p:spPr>
          <p:txBody>
            <a:bodyPr/>
            <a:lstStyle/>
            <a:p>
              <a:endParaRPr lang="en-US" dirty="0"/>
            </a:p>
          </p:txBody>
        </p:sp>
        <p:sp>
          <p:nvSpPr>
            <p:cNvPr id="30752" name="Line 70"/>
            <p:cNvSpPr>
              <a:spLocks noChangeShapeType="1"/>
            </p:cNvSpPr>
            <p:nvPr/>
          </p:nvSpPr>
          <p:spPr bwMode="auto">
            <a:xfrm flipH="1">
              <a:off x="1146" y="2700"/>
              <a:ext cx="239" cy="1"/>
            </a:xfrm>
            <a:prstGeom prst="line">
              <a:avLst/>
            </a:prstGeom>
            <a:noFill/>
            <a:ln w="6">
              <a:solidFill>
                <a:srgbClr val="0F307A"/>
              </a:solidFill>
              <a:round/>
              <a:headEnd/>
              <a:tailEnd/>
            </a:ln>
          </p:spPr>
          <p:txBody>
            <a:bodyPr/>
            <a:lstStyle/>
            <a:p>
              <a:endParaRPr lang="en-US" dirty="0"/>
            </a:p>
          </p:txBody>
        </p:sp>
        <p:grpSp>
          <p:nvGrpSpPr>
            <p:cNvPr id="30753" name="Group 73"/>
            <p:cNvGrpSpPr>
              <a:grpSpLocks/>
            </p:cNvGrpSpPr>
            <p:nvPr/>
          </p:nvGrpSpPr>
          <p:grpSpPr bwMode="auto">
            <a:xfrm>
              <a:off x="1311" y="1344"/>
              <a:ext cx="287" cy="702"/>
              <a:chOff x="1311" y="1344"/>
              <a:chExt cx="287" cy="702"/>
            </a:xfrm>
          </p:grpSpPr>
          <p:sp>
            <p:nvSpPr>
              <p:cNvPr id="30759" name="Rectangle 71"/>
              <p:cNvSpPr>
                <a:spLocks noChangeArrowheads="1"/>
              </p:cNvSpPr>
              <p:nvPr/>
            </p:nvSpPr>
            <p:spPr bwMode="auto">
              <a:xfrm>
                <a:off x="1311" y="1344"/>
                <a:ext cx="287" cy="702"/>
              </a:xfrm>
              <a:prstGeom prst="rect">
                <a:avLst/>
              </a:prstGeom>
              <a:solidFill>
                <a:srgbClr val="FF0000"/>
              </a:solidFill>
              <a:ln w="9525">
                <a:noFill/>
                <a:miter lim="800000"/>
                <a:headEnd/>
                <a:tailEnd/>
              </a:ln>
            </p:spPr>
            <p:txBody>
              <a:bodyPr/>
              <a:lstStyle/>
              <a:p>
                <a:pPr algn="ctr" eaLnBrk="0" hangingPunct="0"/>
                <a:endParaRPr lang="en-US" dirty="0"/>
              </a:p>
            </p:txBody>
          </p:sp>
          <p:sp>
            <p:nvSpPr>
              <p:cNvPr id="30760" name="Rectangle 72"/>
              <p:cNvSpPr>
                <a:spLocks noChangeArrowheads="1"/>
              </p:cNvSpPr>
              <p:nvPr/>
            </p:nvSpPr>
            <p:spPr bwMode="auto">
              <a:xfrm>
                <a:off x="1311" y="1344"/>
                <a:ext cx="287" cy="702"/>
              </a:xfrm>
              <a:prstGeom prst="rect">
                <a:avLst/>
              </a:prstGeom>
              <a:noFill/>
              <a:ln w="6" cap="rnd">
                <a:solidFill>
                  <a:srgbClr val="0F307A"/>
                </a:solidFill>
                <a:miter lim="800000"/>
                <a:headEnd/>
                <a:tailEnd/>
              </a:ln>
            </p:spPr>
            <p:txBody>
              <a:bodyPr/>
              <a:lstStyle/>
              <a:p>
                <a:pPr algn="ctr" eaLnBrk="0" hangingPunct="0"/>
                <a:endParaRPr lang="en-US" dirty="0"/>
              </a:p>
            </p:txBody>
          </p:sp>
        </p:grpSp>
        <p:sp>
          <p:nvSpPr>
            <p:cNvPr id="30754" name="Line 74"/>
            <p:cNvSpPr>
              <a:spLocks noChangeShapeType="1"/>
            </p:cNvSpPr>
            <p:nvPr/>
          </p:nvSpPr>
          <p:spPr bwMode="auto">
            <a:xfrm flipH="1">
              <a:off x="1146" y="1921"/>
              <a:ext cx="239" cy="1"/>
            </a:xfrm>
            <a:prstGeom prst="line">
              <a:avLst/>
            </a:prstGeom>
            <a:noFill/>
            <a:ln w="6">
              <a:solidFill>
                <a:srgbClr val="0F307A"/>
              </a:solidFill>
              <a:round/>
              <a:headEnd/>
              <a:tailEnd/>
            </a:ln>
          </p:spPr>
          <p:txBody>
            <a:bodyPr/>
            <a:lstStyle/>
            <a:p>
              <a:endParaRPr lang="en-US" dirty="0"/>
            </a:p>
          </p:txBody>
        </p:sp>
        <p:sp>
          <p:nvSpPr>
            <p:cNvPr id="30755" name="Line 75"/>
            <p:cNvSpPr>
              <a:spLocks noChangeShapeType="1"/>
            </p:cNvSpPr>
            <p:nvPr/>
          </p:nvSpPr>
          <p:spPr bwMode="auto">
            <a:xfrm flipH="1">
              <a:off x="1146" y="1792"/>
              <a:ext cx="239" cy="1"/>
            </a:xfrm>
            <a:prstGeom prst="line">
              <a:avLst/>
            </a:prstGeom>
            <a:noFill/>
            <a:ln w="6">
              <a:solidFill>
                <a:srgbClr val="0F307A"/>
              </a:solidFill>
              <a:round/>
              <a:headEnd/>
              <a:tailEnd/>
            </a:ln>
          </p:spPr>
          <p:txBody>
            <a:bodyPr/>
            <a:lstStyle/>
            <a:p>
              <a:endParaRPr lang="en-US" dirty="0"/>
            </a:p>
          </p:txBody>
        </p:sp>
        <p:sp>
          <p:nvSpPr>
            <p:cNvPr id="30756" name="Line 76"/>
            <p:cNvSpPr>
              <a:spLocks noChangeShapeType="1"/>
            </p:cNvSpPr>
            <p:nvPr/>
          </p:nvSpPr>
          <p:spPr bwMode="auto">
            <a:xfrm flipH="1">
              <a:off x="1146" y="1662"/>
              <a:ext cx="239" cy="1"/>
            </a:xfrm>
            <a:prstGeom prst="line">
              <a:avLst/>
            </a:prstGeom>
            <a:noFill/>
            <a:ln w="6">
              <a:solidFill>
                <a:srgbClr val="0F307A"/>
              </a:solidFill>
              <a:round/>
              <a:headEnd/>
              <a:tailEnd/>
            </a:ln>
          </p:spPr>
          <p:txBody>
            <a:bodyPr/>
            <a:lstStyle/>
            <a:p>
              <a:endParaRPr lang="en-US" dirty="0"/>
            </a:p>
          </p:txBody>
        </p:sp>
        <p:sp>
          <p:nvSpPr>
            <p:cNvPr id="30757" name="Line 77"/>
            <p:cNvSpPr>
              <a:spLocks noChangeShapeType="1"/>
            </p:cNvSpPr>
            <p:nvPr/>
          </p:nvSpPr>
          <p:spPr bwMode="auto">
            <a:xfrm flipH="1">
              <a:off x="1146" y="1532"/>
              <a:ext cx="239" cy="1"/>
            </a:xfrm>
            <a:prstGeom prst="line">
              <a:avLst/>
            </a:prstGeom>
            <a:noFill/>
            <a:ln w="6">
              <a:solidFill>
                <a:srgbClr val="0F307A"/>
              </a:solidFill>
              <a:round/>
              <a:headEnd/>
              <a:tailEnd/>
            </a:ln>
          </p:spPr>
          <p:txBody>
            <a:bodyPr/>
            <a:lstStyle/>
            <a:p>
              <a:endParaRPr lang="en-US" dirty="0"/>
            </a:p>
          </p:txBody>
        </p:sp>
        <p:sp>
          <p:nvSpPr>
            <p:cNvPr id="30758" name="Rectangle 80"/>
            <p:cNvSpPr>
              <a:spLocks noChangeArrowheads="1"/>
            </p:cNvSpPr>
            <p:nvPr/>
          </p:nvSpPr>
          <p:spPr bwMode="auto">
            <a:xfrm>
              <a:off x="1740" y="1379"/>
              <a:ext cx="1630" cy="639"/>
            </a:xfrm>
            <a:prstGeom prst="rect">
              <a:avLst/>
            </a:prstGeom>
            <a:solidFill>
              <a:srgbClr val="FF0000"/>
            </a:solidFill>
            <a:ln w="9525">
              <a:noFill/>
              <a:miter lim="800000"/>
              <a:headEnd/>
              <a:tailEnd/>
            </a:ln>
          </p:spPr>
          <p:txBody>
            <a:bodyPr/>
            <a:lstStyle/>
            <a:p>
              <a:pPr algn="ctr" eaLnBrk="0" hangingPunct="0"/>
              <a:endParaRPr lang="en-US" dirty="0"/>
            </a:p>
          </p:txBody>
        </p:sp>
      </p:gr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a:xfrm>
            <a:off x="457200" y="217488"/>
            <a:ext cx="7162800" cy="1143000"/>
          </a:xfrm>
        </p:spPr>
        <p:txBody>
          <a:bodyPr lIns="92066" tIns="46034" rIns="92066" bIns="46034"/>
          <a:lstStyle/>
          <a:p>
            <a:pPr eaLnBrk="1" fontAlgn="auto" hangingPunct="1">
              <a:lnSpc>
                <a:spcPct val="90000"/>
              </a:lnSpc>
              <a:spcAft>
                <a:spcPts val="0"/>
              </a:spcAft>
              <a:defRPr/>
            </a:pPr>
            <a:r>
              <a:rPr lang="en-US" dirty="0" err="1" smtClean="0">
                <a:solidFill>
                  <a:srgbClr val="093678"/>
                </a:solidFill>
              </a:rPr>
              <a:t>Algunos</a:t>
            </a:r>
            <a:r>
              <a:rPr lang="en-US" dirty="0" smtClean="0">
                <a:solidFill>
                  <a:srgbClr val="093678"/>
                </a:solidFill>
              </a:rPr>
              <a:t> </a:t>
            </a:r>
            <a:r>
              <a:rPr lang="en-US" dirty="0" err="1" smtClean="0">
                <a:solidFill>
                  <a:srgbClr val="093678"/>
                </a:solidFill>
              </a:rPr>
              <a:t>factores</a:t>
            </a:r>
            <a:r>
              <a:rPr lang="en-US" dirty="0" smtClean="0">
                <a:solidFill>
                  <a:srgbClr val="093678"/>
                </a:solidFill>
              </a:rPr>
              <a:t> de </a:t>
            </a:r>
            <a:r>
              <a:rPr lang="en-US" dirty="0" err="1" smtClean="0">
                <a:solidFill>
                  <a:srgbClr val="093678"/>
                </a:solidFill>
              </a:rPr>
              <a:t>riesgo</a:t>
            </a:r>
            <a:r>
              <a:rPr lang="en-US" dirty="0" smtClean="0">
                <a:solidFill>
                  <a:srgbClr val="093678"/>
                </a:solidFill>
              </a:rPr>
              <a:t> para </a:t>
            </a:r>
            <a:br>
              <a:rPr lang="en-US" dirty="0" smtClean="0">
                <a:solidFill>
                  <a:srgbClr val="093678"/>
                </a:solidFill>
              </a:rPr>
            </a:br>
            <a:r>
              <a:rPr lang="en-US" dirty="0" smtClean="0">
                <a:solidFill>
                  <a:srgbClr val="093678"/>
                </a:solidFill>
              </a:rPr>
              <a:t>la </a:t>
            </a:r>
            <a:r>
              <a:rPr lang="en-US" dirty="0" err="1" smtClean="0">
                <a:solidFill>
                  <a:srgbClr val="093678"/>
                </a:solidFill>
              </a:rPr>
              <a:t>exposición</a:t>
            </a:r>
            <a:r>
              <a:rPr lang="en-US" dirty="0" smtClean="0">
                <a:solidFill>
                  <a:srgbClr val="093678"/>
                </a:solidFill>
              </a:rPr>
              <a:t> </a:t>
            </a:r>
            <a:r>
              <a:rPr lang="en-US" dirty="0" err="1" smtClean="0">
                <a:solidFill>
                  <a:srgbClr val="093678"/>
                </a:solidFill>
              </a:rPr>
              <a:t>química</a:t>
            </a:r>
            <a:endParaRPr lang="en-US" dirty="0" smtClean="0">
              <a:solidFill>
                <a:srgbClr val="093678"/>
              </a:solidFill>
            </a:endParaRPr>
          </a:p>
        </p:txBody>
      </p:sp>
      <p:sp>
        <p:nvSpPr>
          <p:cNvPr id="31748" name="Rectangle 3"/>
          <p:cNvSpPr>
            <a:spLocks noGrp="1" noChangeArrowheads="1"/>
          </p:cNvSpPr>
          <p:nvPr>
            <p:ph idx="1"/>
          </p:nvPr>
        </p:nvSpPr>
        <p:spPr bwMode="auto">
          <a:xfrm>
            <a:off x="457199" y="1676400"/>
            <a:ext cx="8401987" cy="4343400"/>
          </a:xfrm>
          <a:noFill/>
          <a:ln>
            <a:miter lim="800000"/>
            <a:headEnd/>
            <a:tailEnd/>
          </a:ln>
        </p:spPr>
        <p:txBody>
          <a:bodyPr vert="horz" wrap="square" lIns="92066" tIns="46034" rIns="92066" bIns="46034" numCol="1" anchorCtr="0" compatLnSpc="1">
            <a:prstTxWarp prst="textNoShape">
              <a:avLst/>
            </a:prstTxWarp>
            <a:normAutofit/>
          </a:bodyPr>
          <a:lstStyle/>
          <a:p>
            <a:pPr eaLnBrk="1" hangingPunct="1">
              <a:spcAft>
                <a:spcPct val="0"/>
              </a:spcAft>
              <a:buFontTx/>
              <a:buNone/>
            </a:pPr>
            <a:r>
              <a:rPr lang="en-US" sz="2400" dirty="0" smtClean="0">
                <a:solidFill>
                  <a:srgbClr val="093678"/>
                </a:solidFill>
                <a:latin typeface="Trebuchet MS" pitchFamily="34" charset="0"/>
                <a:ea typeface="Trebuchet MS" pitchFamily="34" charset="0"/>
                <a:cs typeface="Trebuchet MS" pitchFamily="34" charset="0"/>
              </a:rPr>
              <a:t>Un Equipo de Protección Personal (EPP) mal seleccionado o usado podría llevar a una exposición a químicos.</a:t>
            </a:r>
          </a:p>
        </p:txBody>
      </p:sp>
      <p:pic>
        <p:nvPicPr>
          <p:cNvPr id="4101" name="Picture 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4682" y="2714742"/>
            <a:ext cx="5091660" cy="2948824"/>
          </a:xfrm>
          <a:prstGeom prst="rect">
            <a:avLst/>
          </a:prstGeom>
          <a:noFill/>
          <a:ln w="9525">
            <a:noFill/>
            <a:miter lim="800000"/>
            <a:headEnd/>
            <a:tailEnd/>
          </a:ln>
          <a:effectLst>
            <a:outerShdw blurRad="190500" dist="38100" dir="2700000" sx="103000" sy="103000" algn="tl" rotWithShape="0">
              <a:prstClr val="black">
                <a:alpha val="20000"/>
              </a:prstClr>
            </a:outerShdw>
          </a:effectLst>
        </p:spPr>
      </p:pic>
      <p:sp>
        <p:nvSpPr>
          <p:cNvPr id="11" name="TextBox 10"/>
          <p:cNvSpPr txBox="1"/>
          <p:nvPr/>
        </p:nvSpPr>
        <p:spPr>
          <a:xfrm>
            <a:off x="5790783" y="2648263"/>
            <a:ext cx="3043004" cy="3139321"/>
          </a:xfrm>
          <a:prstGeom prst="rect">
            <a:avLst/>
          </a:prstGeom>
          <a:noFill/>
        </p:spPr>
        <p:txBody>
          <a:bodyPr wrap="square" rtlCol="0">
            <a:spAutoFit/>
          </a:bodyPr>
          <a:lstStyle/>
          <a:p>
            <a:r>
              <a:rPr lang="en-US" sz="1800" i="1" dirty="0" smtClean="0">
                <a:solidFill>
                  <a:srgbClr val="093678"/>
                </a:solidFill>
                <a:latin typeface="Trebuchet MS" pitchFamily="34" charset="0"/>
              </a:rPr>
              <a:t>Este es un ejemplo de un EPP que podría usarse en la aplicación de SPF de baja presión de dos componentes. La imagen muestra un respirador purificador de aire de máscara completa. Se hablará sobre los EPP y otras opciones de respirador en la Unidad 9.</a:t>
            </a:r>
            <a:endParaRPr lang="en-US" sz="1800" i="1" dirty="0">
              <a:solidFill>
                <a:srgbClr val="093678"/>
              </a:solidFill>
              <a:latin typeface="Trebuchet MS"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217488"/>
            <a:ext cx="7162800" cy="1143000"/>
          </a:xfrm>
        </p:spPr>
        <p:txBody>
          <a:bodyPr lIns="92066" tIns="46034" rIns="92066" bIns="46034"/>
          <a:lstStyle/>
          <a:p>
            <a:pPr eaLnBrk="1" fontAlgn="auto" hangingPunct="1">
              <a:lnSpc>
                <a:spcPct val="90000"/>
              </a:lnSpc>
              <a:spcAft>
                <a:spcPts val="0"/>
              </a:spcAft>
              <a:defRPr/>
            </a:pPr>
            <a:r>
              <a:rPr lang="en-US" dirty="0" err="1" smtClean="0">
                <a:solidFill>
                  <a:srgbClr val="093678"/>
                </a:solidFill>
              </a:rPr>
              <a:t>Algunos</a:t>
            </a:r>
            <a:r>
              <a:rPr lang="en-US" dirty="0" smtClean="0">
                <a:solidFill>
                  <a:srgbClr val="093678"/>
                </a:solidFill>
              </a:rPr>
              <a:t> </a:t>
            </a:r>
            <a:r>
              <a:rPr lang="en-US" dirty="0" err="1" smtClean="0">
                <a:solidFill>
                  <a:srgbClr val="093678"/>
                </a:solidFill>
              </a:rPr>
              <a:t>factores</a:t>
            </a:r>
            <a:r>
              <a:rPr lang="en-US" dirty="0" smtClean="0">
                <a:solidFill>
                  <a:srgbClr val="093678"/>
                </a:solidFill>
              </a:rPr>
              <a:t> de </a:t>
            </a:r>
            <a:r>
              <a:rPr lang="en-US" dirty="0" err="1" smtClean="0">
                <a:solidFill>
                  <a:srgbClr val="093678"/>
                </a:solidFill>
              </a:rPr>
              <a:t>riesgo</a:t>
            </a:r>
            <a:r>
              <a:rPr lang="en-US" dirty="0" smtClean="0">
                <a:solidFill>
                  <a:srgbClr val="093678"/>
                </a:solidFill>
              </a:rPr>
              <a:t> para</a:t>
            </a:r>
            <a:br>
              <a:rPr lang="en-US" dirty="0" smtClean="0">
                <a:solidFill>
                  <a:srgbClr val="093678"/>
                </a:solidFill>
              </a:rPr>
            </a:br>
            <a:r>
              <a:rPr lang="en-US" dirty="0" smtClean="0">
                <a:solidFill>
                  <a:srgbClr val="093678"/>
                </a:solidFill>
              </a:rPr>
              <a:t>la </a:t>
            </a:r>
            <a:r>
              <a:rPr lang="en-US" dirty="0" err="1" smtClean="0">
                <a:solidFill>
                  <a:srgbClr val="093678"/>
                </a:solidFill>
              </a:rPr>
              <a:t>exposición</a:t>
            </a:r>
            <a:r>
              <a:rPr lang="en-US" dirty="0" smtClean="0">
                <a:solidFill>
                  <a:srgbClr val="093678"/>
                </a:solidFill>
              </a:rPr>
              <a:t> </a:t>
            </a:r>
            <a:r>
              <a:rPr lang="en-US" dirty="0" err="1" smtClean="0">
                <a:solidFill>
                  <a:srgbClr val="093678"/>
                </a:solidFill>
              </a:rPr>
              <a:t>química</a:t>
            </a:r>
            <a:endParaRPr lang="en-US" dirty="0" smtClean="0">
              <a:solidFill>
                <a:srgbClr val="093678"/>
              </a:solidFill>
            </a:endParaRPr>
          </a:p>
        </p:txBody>
      </p:sp>
      <p:sp>
        <p:nvSpPr>
          <p:cNvPr id="32771" name="Rectangle 3"/>
          <p:cNvSpPr>
            <a:spLocks noGrp="1" noChangeArrowheads="1"/>
          </p:cNvSpPr>
          <p:nvPr>
            <p:ph idx="1"/>
          </p:nvPr>
        </p:nvSpPr>
        <p:spPr bwMode="auto">
          <a:xfrm>
            <a:off x="457200" y="1676400"/>
            <a:ext cx="8476938" cy="4343400"/>
          </a:xfrm>
          <a:noFill/>
          <a:ln>
            <a:miter lim="800000"/>
            <a:headEnd/>
            <a:tailEnd/>
          </a:ln>
        </p:spPr>
        <p:txBody>
          <a:bodyPr vert="horz" wrap="square" lIns="92066" tIns="46034" rIns="92066" bIns="46034" numCol="1" anchorCtr="0" compatLnSpc="1">
            <a:prstTxWarp prst="textNoShape">
              <a:avLst/>
            </a:prstTxWarp>
            <a:normAutofit/>
          </a:bodyPr>
          <a:lstStyle/>
          <a:p>
            <a:pPr eaLnBrk="1" hangingPunct="1">
              <a:spcAft>
                <a:spcPct val="0"/>
              </a:spcAft>
              <a:buFontTx/>
              <a:buNone/>
            </a:pPr>
            <a:r>
              <a:rPr lang="en-US" sz="2400" dirty="0" smtClean="0">
                <a:solidFill>
                  <a:srgbClr val="093678"/>
                </a:solidFill>
                <a:latin typeface="Trebuchet MS" pitchFamily="34" charset="0"/>
                <a:ea typeface="Trebuchet MS" pitchFamily="34" charset="0"/>
                <a:cs typeface="Trebuchet MS" pitchFamily="34" charset="0"/>
              </a:rPr>
              <a:t>La manipulación de químicos SPF en áreas con poca ventilación sin equipos de protección personal </a:t>
            </a:r>
            <a:r>
              <a:rPr lang="en-US" sz="2400" i="1" dirty="0" smtClean="0">
                <a:solidFill>
                  <a:srgbClr val="093678"/>
                </a:solidFill>
                <a:latin typeface="Trebuchet MS" pitchFamily="34" charset="0"/>
                <a:ea typeface="Trebuchet MS" pitchFamily="34" charset="0"/>
                <a:cs typeface="Trebuchet MS" pitchFamily="34" charset="0"/>
              </a:rPr>
              <a:t>(incluyendo un respirador adecuado) </a:t>
            </a:r>
            <a:r>
              <a:rPr lang="en-US" sz="2400" dirty="0" smtClean="0">
                <a:solidFill>
                  <a:srgbClr val="093678"/>
                </a:solidFill>
                <a:latin typeface="Trebuchet MS" pitchFamily="34" charset="0"/>
                <a:ea typeface="Trebuchet MS" pitchFamily="34" charset="0"/>
                <a:cs typeface="Trebuchet MS" pitchFamily="34" charset="0"/>
              </a:rPr>
              <a:t>podría llevar a la exposición a químicos.</a:t>
            </a:r>
          </a:p>
        </p:txBody>
      </p:sp>
      <p:pic>
        <p:nvPicPr>
          <p:cNvPr id="5122" name="Picture 2" descr="C:\Users\Daniel\Desktop\LP Training Slide Development\Confined space photos\Crawlspace.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352077" y="3582650"/>
            <a:ext cx="1928094" cy="2053086"/>
          </a:xfrm>
          <a:prstGeom prst="rect">
            <a:avLst/>
          </a:prstGeom>
          <a:noFill/>
          <a:effectLst>
            <a:outerShdw blurRad="190500" dist="38100" dir="2700000" sx="107000" sy="107000" algn="tl" rotWithShape="0">
              <a:prstClr val="black">
                <a:alpha val="20000"/>
              </a:prstClr>
            </a:outerShdw>
          </a:effectLst>
        </p:spPr>
      </p:pic>
      <p:sp>
        <p:nvSpPr>
          <p:cNvPr id="5" name="TextBox 4"/>
          <p:cNvSpPr txBox="1"/>
          <p:nvPr/>
        </p:nvSpPr>
        <p:spPr>
          <a:xfrm>
            <a:off x="5156616" y="3357797"/>
            <a:ext cx="3207895" cy="2031325"/>
          </a:xfrm>
          <a:prstGeom prst="rect">
            <a:avLst/>
          </a:prstGeom>
          <a:noFill/>
        </p:spPr>
        <p:txBody>
          <a:bodyPr wrap="square" rtlCol="0">
            <a:spAutoFit/>
          </a:bodyPr>
          <a:lstStyle/>
          <a:p>
            <a:r>
              <a:rPr lang="en-US" sz="1800" i="1" dirty="0" smtClean="0">
                <a:solidFill>
                  <a:srgbClr val="093678"/>
                </a:solidFill>
                <a:latin typeface="Trebuchet MS" pitchFamily="34" charset="0"/>
              </a:rPr>
              <a:t>Los proyectos de </a:t>
            </a:r>
            <a:r>
              <a:rPr lang="en-US" sz="1800" i="1" dirty="0" err="1" smtClean="0">
                <a:solidFill>
                  <a:srgbClr val="093678"/>
                </a:solidFill>
                <a:latin typeface="Trebuchet MS" pitchFamily="34" charset="0"/>
              </a:rPr>
              <a:t>climatización</a:t>
            </a:r>
            <a:r>
              <a:rPr lang="en-US" sz="1800" i="1" dirty="0" smtClean="0">
                <a:solidFill>
                  <a:srgbClr val="093678"/>
                </a:solidFill>
                <a:latin typeface="Trebuchet MS" pitchFamily="34" charset="0"/>
              </a:rPr>
              <a:t> </a:t>
            </a:r>
            <a:r>
              <a:rPr lang="en-US" sz="1800" i="1" dirty="0" err="1" smtClean="0">
                <a:solidFill>
                  <a:srgbClr val="093678"/>
                </a:solidFill>
                <a:latin typeface="Trebuchet MS" pitchFamily="34" charset="0"/>
              </a:rPr>
              <a:t>pueden</a:t>
            </a:r>
            <a:r>
              <a:rPr lang="en-US" sz="1800" i="1" dirty="0" smtClean="0">
                <a:solidFill>
                  <a:srgbClr val="093678"/>
                </a:solidFill>
                <a:latin typeface="Trebuchet MS" pitchFamily="34" charset="0"/>
              </a:rPr>
              <a:t> llevarse a cabo en áreas confinados, como semisótanos y áticos, donde la ventilación podría ser limitada. </a:t>
            </a:r>
            <a:endParaRPr lang="en-US" sz="1800" i="1" dirty="0">
              <a:solidFill>
                <a:srgbClr val="093678"/>
              </a:solidFill>
              <a:latin typeface="Trebuchet MS"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217488"/>
            <a:ext cx="7162800" cy="1143000"/>
          </a:xfrm>
        </p:spPr>
        <p:txBody>
          <a:bodyPr lIns="92066" tIns="46034" rIns="92066" bIns="46034"/>
          <a:lstStyle/>
          <a:p>
            <a:pPr eaLnBrk="1" fontAlgn="auto" hangingPunct="1">
              <a:lnSpc>
                <a:spcPct val="90000"/>
              </a:lnSpc>
              <a:spcAft>
                <a:spcPts val="0"/>
              </a:spcAft>
              <a:defRPr/>
            </a:pPr>
            <a:r>
              <a:rPr lang="en-US" dirty="0" smtClean="0"/>
              <a:t>Evitar la </a:t>
            </a:r>
            <a:r>
              <a:rPr lang="en-US" dirty="0" err="1" smtClean="0"/>
              <a:t>ignición</a:t>
            </a:r>
            <a:r>
              <a:rPr lang="en-US" dirty="0" smtClean="0"/>
              <a:t> accidental</a:t>
            </a:r>
          </a:p>
        </p:txBody>
      </p:sp>
      <p:sp>
        <p:nvSpPr>
          <p:cNvPr id="33795" name="Rectangle 3"/>
          <p:cNvSpPr>
            <a:spLocks noGrp="1" noChangeArrowheads="1"/>
          </p:cNvSpPr>
          <p:nvPr>
            <p:ph idx="1"/>
          </p:nvPr>
        </p:nvSpPr>
        <p:spPr bwMode="auto">
          <a:xfrm>
            <a:off x="457200" y="1676400"/>
            <a:ext cx="8222106" cy="4343400"/>
          </a:xfrm>
          <a:noFill/>
          <a:ln>
            <a:miter lim="800000"/>
            <a:headEnd/>
            <a:tailEnd/>
          </a:ln>
        </p:spPr>
        <p:txBody>
          <a:bodyPr vert="horz" wrap="square" lIns="92066" tIns="46034" rIns="92066" bIns="46034" numCol="1" anchorCtr="0" compatLnSpc="1">
            <a:prstTxWarp prst="textNoShape">
              <a:avLst/>
            </a:prstTxWarp>
            <a:normAutofit/>
          </a:bodyPr>
          <a:lstStyle/>
          <a:p>
            <a:pPr eaLnBrk="1" hangingPunct="1">
              <a:spcAft>
                <a:spcPct val="0"/>
              </a:spcAft>
              <a:buFontTx/>
              <a:buNone/>
            </a:pPr>
            <a:r>
              <a:rPr lang="en-US" sz="2400" dirty="0" smtClean="0">
                <a:latin typeface="Trebuchet MS" pitchFamily="34" charset="0"/>
                <a:ea typeface="Trebuchet MS" pitchFamily="34" charset="0"/>
                <a:cs typeface="Trebuchet MS" pitchFamily="34" charset="0"/>
              </a:rPr>
              <a:t>Mantenga todo trabajo en caliente a una distancia segura del rocío de espuma y de químicos líquidos. Use una pantalla térmica para evitar la ignición accidental </a:t>
            </a:r>
            <a:r>
              <a:rPr lang="en-US" sz="2400" b="0" i="1" dirty="0" smtClean="0">
                <a:latin typeface="Trebuchet MS" pitchFamily="34" charset="0"/>
                <a:ea typeface="Trebuchet MS" pitchFamily="34" charset="0"/>
                <a:cs typeface="Trebuchet MS" pitchFamily="34" charset="0"/>
              </a:rPr>
              <a:t>(más en la Unidad 11).</a:t>
            </a:r>
          </a:p>
        </p:txBody>
      </p:sp>
      <p:pic>
        <p:nvPicPr>
          <p:cNvPr id="2050" name="Picture 2" descr="C:\Users\vkm\AppData\Local\Microsoft\Windows\Temporary Internet Files\Content.IE5\EZYTAYIX\MP900182784[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354350" y="3605138"/>
            <a:ext cx="3251972" cy="2183506"/>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217488"/>
            <a:ext cx="7162800" cy="1143000"/>
          </a:xfrm>
        </p:spPr>
        <p:txBody>
          <a:bodyPr lIns="91599" tIns="45048" rIns="91599" bIns="45048"/>
          <a:lstStyle/>
          <a:p>
            <a:pPr defTabSz="966788" eaLnBrk="1" fontAlgn="auto" hangingPunct="1">
              <a:spcAft>
                <a:spcPts val="0"/>
              </a:spcAft>
              <a:defRPr/>
            </a:pPr>
            <a:r>
              <a:rPr lang="en-US" dirty="0" smtClean="0">
                <a:solidFill>
                  <a:srgbClr val="093678"/>
                </a:solidFill>
              </a:rPr>
              <a:t>Unidad 3 Resumen</a:t>
            </a:r>
          </a:p>
        </p:txBody>
      </p:sp>
      <p:sp>
        <p:nvSpPr>
          <p:cNvPr id="5" name="TextBox 4"/>
          <p:cNvSpPr txBox="1">
            <a:spLocks noChangeArrowheads="1"/>
          </p:cNvSpPr>
          <p:nvPr/>
        </p:nvSpPr>
        <p:spPr bwMode="auto">
          <a:xfrm>
            <a:off x="595521" y="1920797"/>
            <a:ext cx="7859712" cy="2985433"/>
          </a:xfrm>
          <a:prstGeom prst="rect">
            <a:avLst/>
          </a:prstGeom>
          <a:noFill/>
          <a:ln w="9525">
            <a:noFill/>
            <a:miter lim="800000"/>
            <a:headEnd/>
            <a:tailEnd/>
          </a:ln>
        </p:spPr>
        <p:txBody>
          <a:bodyPr>
            <a:spAutoFit/>
          </a:bodyPr>
          <a:lstStyle/>
          <a:p>
            <a:pPr>
              <a:defRPr/>
            </a:pPr>
            <a:r>
              <a:rPr lang="en-US" sz="2800" b="0" dirty="0">
                <a:solidFill>
                  <a:srgbClr val="093678"/>
                </a:solidFill>
                <a:latin typeface="Trebuchet MS" pitchFamily="34" charset="0"/>
              </a:rPr>
              <a:t>En esta </a:t>
            </a:r>
            <a:r>
              <a:rPr lang="en-US" sz="2800" b="0" dirty="0" smtClean="0">
                <a:solidFill>
                  <a:srgbClr val="093678"/>
                </a:solidFill>
                <a:latin typeface="Trebuchet MS" pitchFamily="34" charset="0"/>
              </a:rPr>
              <a:t>unidad, </a:t>
            </a:r>
            <a:r>
              <a:rPr lang="en-US" sz="2800" b="0" dirty="0">
                <a:solidFill>
                  <a:srgbClr val="093678"/>
                </a:solidFill>
                <a:latin typeface="Trebuchet MS" pitchFamily="34" charset="0"/>
              </a:rPr>
              <a:t>usted aprendió </a:t>
            </a:r>
            <a:r>
              <a:rPr lang="en-US" sz="2800" b="0" dirty="0">
                <a:solidFill>
                  <a:srgbClr val="18317B"/>
                </a:solidFill>
                <a:latin typeface="Trebuchet MS" pitchFamily="34" charset="0"/>
              </a:rPr>
              <a:t>sobre:</a:t>
            </a:r>
          </a:p>
          <a:p>
            <a:pPr marL="457200" indent="-457200">
              <a:spcBef>
                <a:spcPts val="600"/>
              </a:spcBef>
              <a:buSzPct val="100000"/>
              <a:buFont typeface="Arial" pitchFamily="34" charset="0"/>
              <a:buChar char="•"/>
              <a:defRPr/>
            </a:pPr>
            <a:r>
              <a:rPr lang="en-US" sz="2800" b="0" dirty="0" smtClean="0">
                <a:solidFill>
                  <a:srgbClr val="18317B"/>
                </a:solidFill>
                <a:latin typeface="Trebuchet MS" pitchFamily="34" charset="0"/>
              </a:rPr>
              <a:t>Rutas </a:t>
            </a:r>
            <a:r>
              <a:rPr lang="en-US" sz="2800" b="0" dirty="0">
                <a:solidFill>
                  <a:srgbClr val="18317B"/>
                </a:solidFill>
                <a:latin typeface="Trebuchet MS" pitchFamily="34" charset="0"/>
              </a:rPr>
              <a:t>de exposición</a:t>
            </a:r>
          </a:p>
          <a:p>
            <a:pPr marL="457200" indent="-457200">
              <a:spcBef>
                <a:spcPts val="600"/>
              </a:spcBef>
              <a:buSzPct val="100000"/>
              <a:buFont typeface="Arial" pitchFamily="34" charset="0"/>
              <a:buChar char="•"/>
              <a:defRPr/>
            </a:pPr>
            <a:r>
              <a:rPr lang="en-US" sz="2800" b="0" dirty="0" smtClean="0">
                <a:solidFill>
                  <a:srgbClr val="18317B"/>
                </a:solidFill>
                <a:latin typeface="Trebuchet MS" pitchFamily="34" charset="0"/>
              </a:rPr>
              <a:t>Efectos </a:t>
            </a:r>
            <a:r>
              <a:rPr lang="en-US" sz="2800" b="0" dirty="0">
                <a:solidFill>
                  <a:srgbClr val="18317B"/>
                </a:solidFill>
                <a:latin typeface="Trebuchet MS" pitchFamily="34" charset="0"/>
              </a:rPr>
              <a:t>de la exposición química</a:t>
            </a:r>
          </a:p>
          <a:p>
            <a:pPr marL="457200" indent="-457200">
              <a:spcBef>
                <a:spcPts val="600"/>
              </a:spcBef>
              <a:buSzPct val="100000"/>
              <a:buFont typeface="Arial" pitchFamily="34" charset="0"/>
              <a:buChar char="•"/>
              <a:defRPr/>
            </a:pPr>
            <a:r>
              <a:rPr lang="en-US" sz="2800" b="0" dirty="0" smtClean="0">
                <a:solidFill>
                  <a:srgbClr val="18317B"/>
                </a:solidFill>
                <a:latin typeface="Trebuchet MS" pitchFamily="34" charset="0"/>
              </a:rPr>
              <a:t>Límites de </a:t>
            </a:r>
            <a:r>
              <a:rPr lang="en-US" sz="2800" b="0" dirty="0">
                <a:solidFill>
                  <a:srgbClr val="18317B"/>
                </a:solidFill>
                <a:latin typeface="Trebuchet MS" pitchFamily="34" charset="0"/>
              </a:rPr>
              <a:t>exposición</a:t>
            </a:r>
          </a:p>
          <a:p>
            <a:pPr marL="457200" indent="-457200">
              <a:spcBef>
                <a:spcPts val="600"/>
              </a:spcBef>
              <a:buSzPct val="100000"/>
              <a:buFont typeface="Arial" pitchFamily="34" charset="0"/>
              <a:buChar char="•"/>
              <a:defRPr/>
            </a:pPr>
            <a:r>
              <a:rPr lang="en-US" sz="2800" b="0" dirty="0" smtClean="0">
                <a:solidFill>
                  <a:srgbClr val="18317B"/>
                </a:solidFill>
                <a:latin typeface="Trebuchet MS" pitchFamily="34" charset="0"/>
              </a:rPr>
              <a:t>Algunos factores de </a:t>
            </a:r>
            <a:r>
              <a:rPr lang="en-US" sz="2800" b="0" dirty="0">
                <a:solidFill>
                  <a:srgbClr val="18317B"/>
                </a:solidFill>
                <a:latin typeface="Trebuchet MS" pitchFamily="34" charset="0"/>
              </a:rPr>
              <a:t>riesgo para la </a:t>
            </a:r>
            <a:r>
              <a:rPr lang="en-US" sz="2800" b="0" dirty="0" err="1" smtClean="0">
                <a:solidFill>
                  <a:srgbClr val="093678"/>
                </a:solidFill>
                <a:latin typeface="Trebuchet MS" pitchFamily="34" charset="0"/>
              </a:rPr>
              <a:t>exposición</a:t>
            </a:r>
            <a:r>
              <a:rPr lang="en-US" sz="2800" b="0" dirty="0" smtClean="0">
                <a:solidFill>
                  <a:srgbClr val="093678"/>
                </a:solidFill>
                <a:latin typeface="Trebuchet MS" pitchFamily="34" charset="0"/>
              </a:rPr>
              <a:t> </a:t>
            </a:r>
            <a:r>
              <a:rPr lang="en-US" sz="2800" b="0" dirty="0" err="1" smtClean="0">
                <a:solidFill>
                  <a:srgbClr val="093678"/>
                </a:solidFill>
                <a:latin typeface="Trebuchet MS" pitchFamily="34" charset="0"/>
              </a:rPr>
              <a:t>química</a:t>
            </a:r>
            <a:r>
              <a:rPr lang="en-US" sz="2800" b="0" dirty="0" smtClean="0">
                <a:solidFill>
                  <a:srgbClr val="093678"/>
                </a:solidFill>
                <a:latin typeface="Trebuchet MS" pitchFamily="34" charset="0"/>
              </a:rPr>
              <a:t>.</a:t>
            </a:r>
            <a:endParaRPr lang="en-US" sz="2800" b="0" dirty="0">
              <a:solidFill>
                <a:srgbClr val="093678"/>
              </a:solidFill>
              <a:latin typeface="Trebuchet MS"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217488"/>
            <a:ext cx="7162800" cy="1143000"/>
          </a:xfrm>
        </p:spPr>
        <p:txBody>
          <a:bodyPr lIns="91599" tIns="45048" rIns="91599" bIns="45048"/>
          <a:lstStyle/>
          <a:p>
            <a:pPr defTabSz="966788" eaLnBrk="1" fontAlgn="auto" hangingPunct="1">
              <a:spcAft>
                <a:spcPts val="0"/>
              </a:spcAft>
              <a:defRPr/>
            </a:pPr>
            <a:r>
              <a:rPr lang="en-US" dirty="0" smtClean="0"/>
              <a:t>Repaso de la Unidad 3</a:t>
            </a:r>
          </a:p>
        </p:txBody>
      </p:sp>
      <p:graphicFrame>
        <p:nvGraphicFramePr>
          <p:cNvPr id="4" name="Diagram 3"/>
          <p:cNvGraphicFramePr/>
          <p:nvPr/>
        </p:nvGraphicFramePr>
        <p:xfrm>
          <a:off x="838200" y="16002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Disclaimer</a:t>
            </a:r>
            <a:endParaRPr lang="en-US" dirty="0"/>
          </a:p>
        </p:txBody>
      </p:sp>
      <p:sp>
        <p:nvSpPr>
          <p:cNvPr id="3" name="Content Placeholder 2"/>
          <p:cNvSpPr>
            <a:spLocks noGrp="1"/>
          </p:cNvSpPr>
          <p:nvPr>
            <p:ph idx="1"/>
          </p:nvPr>
        </p:nvSpPr>
        <p:spPr/>
        <p:txBody>
          <a:bodyPr/>
          <a:lstStyle/>
          <a:p>
            <a:endParaRPr lang="en-US" dirty="0" smtClean="0"/>
          </a:p>
          <a:p>
            <a:endParaRPr lang="en-US" dirty="0"/>
          </a:p>
          <a:p>
            <a:r>
              <a:rPr lang="en-US" dirty="0"/>
              <a:t>This material was produced under grant number SH-22308-11 from the Occupational Safety and Health Administration, U.S. Department of Labor. It does not necessarily reflect the views or policies of the U.S. Department of Labor, nor does mention of trade names, commercial products, or organizations imply endorsement by the U.S. Government.</a:t>
            </a:r>
          </a:p>
          <a:p>
            <a:endParaRPr lang="en-US" dirty="0"/>
          </a:p>
        </p:txBody>
      </p:sp>
    </p:spTree>
    <p:extLst>
      <p:ext uri="{BB962C8B-B14F-4D97-AF65-F5344CB8AC3E}">
        <p14:creationId xmlns:p14="http://schemas.microsoft.com/office/powerpoint/2010/main" val="27742329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57200" y="0"/>
            <a:ext cx="7162800" cy="1143000"/>
          </a:xfrm>
        </p:spPr>
        <p:txBody>
          <a:bodyPr>
            <a:normAutofit/>
          </a:bodyPr>
          <a:lstStyle/>
          <a:p>
            <a:pPr fontAlgn="auto">
              <a:spcAft>
                <a:spcPts val="0"/>
              </a:spcAft>
              <a:defRPr/>
            </a:pPr>
            <a:r>
              <a:rPr lang="en-US" sz="2800" dirty="0" smtClean="0"/>
              <a:t>Unidad 3: P1 </a:t>
            </a:r>
            <a:r>
              <a:rPr lang="en-US" sz="2800" dirty="0" err="1" smtClean="0"/>
              <a:t>Revisión</a:t>
            </a:r>
            <a:endParaRPr lang="en-US" sz="2800" dirty="0" smtClean="0"/>
          </a:p>
        </p:txBody>
      </p:sp>
      <p:sp>
        <p:nvSpPr>
          <p:cNvPr id="28675" name="Content Placeholder 2"/>
          <p:cNvSpPr>
            <a:spLocks noGrp="1"/>
          </p:cNvSpPr>
          <p:nvPr>
            <p:ph idx="1"/>
          </p:nvPr>
        </p:nvSpPr>
        <p:spPr/>
        <p:txBody>
          <a:bodyPr>
            <a:normAutofit/>
          </a:bodyPr>
          <a:lstStyle/>
          <a:p>
            <a:pPr indent="0" fontAlgn="auto">
              <a:buFont typeface="Wingdings" pitchFamily="2" charset="2"/>
              <a:buNone/>
              <a:defRPr/>
            </a:pPr>
            <a:r>
              <a:rPr lang="en-US" sz="2000" dirty="0" smtClean="0">
                <a:solidFill>
                  <a:srgbClr val="093678"/>
                </a:solidFill>
              </a:rPr>
              <a:t>_____ es una forma posible en que un trabajador puede quedar expuesto a un químico.</a:t>
            </a:r>
            <a:endParaRPr lang="en-US" sz="2000" dirty="0">
              <a:solidFill>
                <a:srgbClr val="093678"/>
              </a:solidFill>
            </a:endParaRPr>
          </a:p>
          <a:p>
            <a:pPr indent="0" fontAlgn="auto">
              <a:buFont typeface="Arial"/>
              <a:buNone/>
              <a:defRPr/>
            </a:pPr>
            <a:endParaRPr lang="en-US" sz="2000" dirty="0">
              <a:solidFill>
                <a:srgbClr val="093678"/>
              </a:solidFill>
            </a:endParaRPr>
          </a:p>
          <a:p>
            <a:pPr marL="682625" indent="-682625" fontAlgn="auto">
              <a:buFontTx/>
              <a:buAutoNum type="alphaUcPeriod"/>
              <a:defRPr/>
            </a:pPr>
            <a:r>
              <a:rPr lang="en-US" sz="2000" dirty="0" smtClean="0">
                <a:solidFill>
                  <a:srgbClr val="093678"/>
                </a:solidFill>
              </a:rPr>
              <a:t>Inhalación, o respirar vapores químicos</a:t>
            </a:r>
          </a:p>
          <a:p>
            <a:pPr marL="682625" indent="-682625" fontAlgn="auto">
              <a:buFontTx/>
              <a:buAutoNum type="alphaUcPeriod"/>
              <a:defRPr/>
            </a:pPr>
            <a:r>
              <a:rPr lang="en-US" sz="2000" dirty="0" smtClean="0">
                <a:solidFill>
                  <a:srgbClr val="093678"/>
                </a:solidFill>
                <a:cs typeface="Arial" pitchFamily="34" charset="0"/>
              </a:rPr>
              <a:t>Contacto con la piel o los ojos</a:t>
            </a:r>
          </a:p>
          <a:p>
            <a:pPr marL="682625" indent="-682625" fontAlgn="auto">
              <a:buFontTx/>
              <a:buAutoNum type="alphaUcPeriod"/>
              <a:defRPr/>
            </a:pPr>
            <a:r>
              <a:rPr lang="en-US" sz="2000" dirty="0" smtClean="0">
                <a:solidFill>
                  <a:srgbClr val="093678"/>
                </a:solidFill>
                <a:cs typeface="Arial" pitchFamily="34" charset="0"/>
              </a:rPr>
              <a:t>Ingestión</a:t>
            </a:r>
            <a:endParaRPr lang="en-US" sz="2000" dirty="0">
              <a:solidFill>
                <a:srgbClr val="093678"/>
              </a:solidFill>
              <a:cs typeface="Arial" pitchFamily="34" charset="0"/>
            </a:endParaRPr>
          </a:p>
          <a:p>
            <a:pPr marL="682625" indent="-682625" fontAlgn="auto">
              <a:buFontTx/>
              <a:buAutoNum type="alphaUcPeriod"/>
              <a:defRPr/>
            </a:pPr>
            <a:r>
              <a:rPr lang="en-US" sz="2000" dirty="0" err="1" smtClean="0">
                <a:solidFill>
                  <a:srgbClr val="093678"/>
                </a:solidFill>
                <a:cs typeface="Arial" pitchFamily="34" charset="0"/>
              </a:rPr>
              <a:t>Todas</a:t>
            </a:r>
            <a:r>
              <a:rPr lang="en-US" sz="2000" dirty="0" smtClean="0">
                <a:solidFill>
                  <a:srgbClr val="093678"/>
                </a:solidFill>
                <a:cs typeface="Arial" pitchFamily="34" charset="0"/>
              </a:rPr>
              <a:t> los anteriores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normAutofit/>
          </a:bodyPr>
          <a:lstStyle/>
          <a:p>
            <a:pPr fontAlgn="auto">
              <a:spcAft>
                <a:spcPts val="0"/>
              </a:spcAft>
              <a:defRPr/>
            </a:pPr>
            <a:r>
              <a:rPr lang="en-US" sz="2800" dirty="0" smtClean="0"/>
              <a:t>Unidad 3: P1 </a:t>
            </a:r>
            <a:r>
              <a:rPr lang="en-US" sz="2800" dirty="0" err="1" smtClean="0"/>
              <a:t>Revisión</a:t>
            </a:r>
            <a:endParaRPr lang="en-US" sz="2800" dirty="0" smtClean="0"/>
          </a:p>
        </p:txBody>
      </p:sp>
      <p:sp>
        <p:nvSpPr>
          <p:cNvPr id="28675" name="Content Placeholder 2"/>
          <p:cNvSpPr>
            <a:spLocks noGrp="1"/>
          </p:cNvSpPr>
          <p:nvPr>
            <p:ph idx="1"/>
          </p:nvPr>
        </p:nvSpPr>
        <p:spPr/>
        <p:txBody>
          <a:bodyPr>
            <a:normAutofit/>
          </a:bodyPr>
          <a:lstStyle/>
          <a:p>
            <a:pPr indent="0" fontAlgn="auto">
              <a:buFont typeface="Arial"/>
              <a:buNone/>
              <a:defRPr/>
            </a:pPr>
            <a:r>
              <a:rPr lang="en-US" sz="2000" dirty="0">
                <a:solidFill>
                  <a:srgbClr val="093678"/>
                </a:solidFill>
              </a:rPr>
              <a:t>_____ es una forma posible en que un trabajador puede quedar expuesto a un químico.</a:t>
            </a:r>
          </a:p>
          <a:p>
            <a:pPr indent="0" fontAlgn="auto">
              <a:buFont typeface="Arial"/>
              <a:buNone/>
              <a:defRPr/>
            </a:pPr>
            <a:endParaRPr lang="en-US" sz="2000" dirty="0" smtClean="0">
              <a:solidFill>
                <a:schemeClr val="bg1">
                  <a:lumMod val="65000"/>
                </a:schemeClr>
              </a:solidFill>
            </a:endParaRPr>
          </a:p>
          <a:p>
            <a:pPr marL="682625" indent="-682625" fontAlgn="auto">
              <a:buFontTx/>
              <a:buAutoNum type="alphaUcPeriod"/>
              <a:defRPr/>
            </a:pPr>
            <a:r>
              <a:rPr lang="en-US" sz="2000" dirty="0" smtClean="0">
                <a:solidFill>
                  <a:schemeClr val="bg1">
                    <a:lumMod val="65000"/>
                  </a:schemeClr>
                </a:solidFill>
              </a:rPr>
              <a:t>Inhalación, o </a:t>
            </a:r>
            <a:r>
              <a:rPr lang="en-US" sz="2000" dirty="0">
                <a:solidFill>
                  <a:schemeClr val="bg1">
                    <a:lumMod val="65000"/>
                  </a:schemeClr>
                </a:solidFill>
              </a:rPr>
              <a:t>respirar vapores </a:t>
            </a:r>
            <a:r>
              <a:rPr lang="en-US" sz="2000" dirty="0" smtClean="0">
                <a:solidFill>
                  <a:schemeClr val="bg1">
                    <a:lumMod val="65000"/>
                  </a:schemeClr>
                </a:solidFill>
              </a:rPr>
              <a:t>químicos</a:t>
            </a:r>
          </a:p>
          <a:p>
            <a:pPr marL="682625" indent="-682625" fontAlgn="auto">
              <a:buFontTx/>
              <a:buAutoNum type="alphaUcPeriod"/>
              <a:defRPr/>
            </a:pPr>
            <a:r>
              <a:rPr lang="en-US" sz="2000" dirty="0" smtClean="0">
                <a:solidFill>
                  <a:schemeClr val="bg1">
                    <a:lumMod val="65000"/>
                  </a:schemeClr>
                </a:solidFill>
                <a:cs typeface="Arial" pitchFamily="34" charset="0"/>
              </a:rPr>
              <a:t>Contacto </a:t>
            </a:r>
            <a:r>
              <a:rPr lang="en-US" sz="2000" dirty="0">
                <a:solidFill>
                  <a:schemeClr val="bg1">
                    <a:lumMod val="65000"/>
                  </a:schemeClr>
                </a:solidFill>
                <a:cs typeface="Arial" pitchFamily="34" charset="0"/>
              </a:rPr>
              <a:t>con la piel </a:t>
            </a:r>
            <a:r>
              <a:rPr lang="en-US" sz="2000" dirty="0" smtClean="0">
                <a:solidFill>
                  <a:schemeClr val="bg1">
                    <a:lumMod val="65000"/>
                  </a:schemeClr>
                </a:solidFill>
                <a:cs typeface="Arial" pitchFamily="34" charset="0"/>
              </a:rPr>
              <a:t>o los ojos</a:t>
            </a:r>
          </a:p>
          <a:p>
            <a:pPr marL="682625" indent="-682625" fontAlgn="auto">
              <a:buFontTx/>
              <a:buAutoNum type="alphaUcPeriod"/>
              <a:defRPr/>
            </a:pPr>
            <a:r>
              <a:rPr lang="en-US" sz="2000" dirty="0" smtClean="0">
                <a:solidFill>
                  <a:schemeClr val="bg1">
                    <a:lumMod val="65000"/>
                  </a:schemeClr>
                </a:solidFill>
                <a:cs typeface="Arial" pitchFamily="34" charset="0"/>
              </a:rPr>
              <a:t>Ingestión</a:t>
            </a:r>
            <a:endParaRPr lang="en-US" sz="2000" dirty="0">
              <a:solidFill>
                <a:schemeClr val="bg1">
                  <a:lumMod val="65000"/>
                </a:schemeClr>
              </a:solidFill>
              <a:cs typeface="Arial" pitchFamily="34" charset="0"/>
            </a:endParaRPr>
          </a:p>
          <a:p>
            <a:pPr marL="682625" indent="-682625" fontAlgn="auto">
              <a:buFontTx/>
              <a:buAutoNum type="alphaUcPeriod"/>
              <a:defRPr/>
            </a:pPr>
            <a:r>
              <a:rPr lang="en-US" sz="2000" dirty="0" err="1" smtClean="0">
                <a:solidFill>
                  <a:srgbClr val="00B050"/>
                </a:solidFill>
                <a:cs typeface="Arial" pitchFamily="34" charset="0"/>
              </a:rPr>
              <a:t>Todas</a:t>
            </a:r>
            <a:r>
              <a:rPr lang="en-US" sz="2000" dirty="0" smtClean="0">
                <a:solidFill>
                  <a:srgbClr val="00B050"/>
                </a:solidFill>
                <a:cs typeface="Arial" pitchFamily="34" charset="0"/>
              </a:rPr>
              <a:t> los anteriores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457200"/>
            <a:ext cx="7162800" cy="827712"/>
          </a:xfrm>
        </p:spPr>
        <p:txBody>
          <a:bodyPr>
            <a:normAutofit/>
          </a:bodyPr>
          <a:lstStyle/>
          <a:p>
            <a:pPr fontAlgn="auto">
              <a:spcAft>
                <a:spcPts val="0"/>
              </a:spcAft>
              <a:defRPr/>
            </a:pPr>
            <a:r>
              <a:rPr lang="en-US" sz="2800" dirty="0" smtClean="0"/>
              <a:t>Unidad 3: P2 </a:t>
            </a:r>
            <a:r>
              <a:rPr lang="en-US" sz="2800" dirty="0" err="1" smtClean="0"/>
              <a:t>Revisión</a:t>
            </a:r>
            <a:endParaRPr lang="en-US" sz="2800" dirty="0" smtClean="0"/>
          </a:p>
        </p:txBody>
      </p:sp>
      <p:sp>
        <p:nvSpPr>
          <p:cNvPr id="28675" name="Content Placeholder 2"/>
          <p:cNvSpPr>
            <a:spLocks noGrp="1"/>
          </p:cNvSpPr>
          <p:nvPr>
            <p:ph idx="1"/>
          </p:nvPr>
        </p:nvSpPr>
        <p:spPr/>
        <p:txBody>
          <a:bodyPr>
            <a:normAutofit/>
          </a:bodyPr>
          <a:lstStyle/>
          <a:p>
            <a:pPr indent="0" fontAlgn="auto">
              <a:buFont typeface="Wingdings" pitchFamily="2" charset="2"/>
              <a:buNone/>
              <a:defRPr/>
            </a:pPr>
            <a:r>
              <a:rPr lang="en-US" sz="2000" dirty="0" smtClean="0">
                <a:solidFill>
                  <a:srgbClr val="10317B"/>
                </a:solidFill>
              </a:rPr>
              <a:t>Los límites de exposición ocupacional son __________ establecidos por reguladores gubernamentales y organizaciones expertas para proteger a los trabajadores saludables de los efectos debidos a la exposición a químicos. </a:t>
            </a:r>
          </a:p>
          <a:p>
            <a:pPr indent="0" fontAlgn="auto">
              <a:buFont typeface="Wingdings" pitchFamily="2" charset="2"/>
              <a:buNone/>
              <a:defRPr/>
            </a:pPr>
            <a:endParaRPr lang="en-US" dirty="0">
              <a:solidFill>
                <a:srgbClr val="10317B"/>
              </a:solidFill>
            </a:endParaRPr>
          </a:p>
          <a:p>
            <a:pPr marL="682625" indent="-682625" fontAlgn="auto">
              <a:buFont typeface="Wingdings" pitchFamily="2" charset="2"/>
              <a:buAutoNum type="alphaUcPeriod"/>
              <a:defRPr/>
            </a:pPr>
            <a:r>
              <a:rPr lang="en-US" sz="2000" dirty="0" smtClean="0">
                <a:solidFill>
                  <a:srgbClr val="10317B"/>
                </a:solidFill>
              </a:rPr>
              <a:t>niveles de olor aceptables</a:t>
            </a:r>
            <a:endParaRPr lang="en-US" sz="2000" dirty="0">
              <a:solidFill>
                <a:srgbClr val="10317B"/>
              </a:solidFill>
            </a:endParaRPr>
          </a:p>
          <a:p>
            <a:pPr marL="682625" indent="-682625" fontAlgn="auto">
              <a:buFont typeface="Wingdings" pitchFamily="2" charset="2"/>
              <a:buAutoNum type="alphaUcPeriod"/>
              <a:defRPr/>
            </a:pPr>
            <a:r>
              <a:rPr lang="en-US" sz="2000" dirty="0" smtClean="0">
                <a:solidFill>
                  <a:srgbClr val="10317B"/>
                </a:solidFill>
              </a:rPr>
              <a:t>niveles de concentración aérea</a:t>
            </a:r>
          </a:p>
          <a:p>
            <a:pPr marL="682625" indent="-682625" fontAlgn="auto">
              <a:buFont typeface="Wingdings" pitchFamily="2" charset="2"/>
              <a:buAutoNum type="alphaUcPeriod"/>
              <a:defRPr/>
            </a:pPr>
            <a:r>
              <a:rPr lang="en-US" sz="2000" dirty="0" smtClean="0">
                <a:solidFill>
                  <a:srgbClr val="10317B"/>
                </a:solidFill>
              </a:rPr>
              <a:t>frecuencia y duración de los descansos de los empleados</a:t>
            </a:r>
          </a:p>
          <a:p>
            <a:pPr marL="682625" indent="-682625" fontAlgn="auto">
              <a:buFont typeface="Wingdings" pitchFamily="2" charset="2"/>
              <a:buAutoNum type="alphaUcPeriod"/>
              <a:defRPr/>
            </a:pPr>
            <a:r>
              <a:rPr lang="en-US" sz="2000" dirty="0" smtClean="0">
                <a:solidFill>
                  <a:srgbClr val="10317B"/>
                </a:solidFill>
              </a:rPr>
              <a:t>todos los anteriores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381000"/>
            <a:ext cx="7162800" cy="903912"/>
          </a:xfrm>
        </p:spPr>
        <p:txBody>
          <a:bodyPr>
            <a:normAutofit/>
          </a:bodyPr>
          <a:lstStyle/>
          <a:p>
            <a:pPr fontAlgn="auto">
              <a:spcAft>
                <a:spcPts val="0"/>
              </a:spcAft>
              <a:defRPr/>
            </a:pPr>
            <a:r>
              <a:rPr lang="en-US" sz="2800" dirty="0" smtClean="0"/>
              <a:t>Unidad 3: P2 </a:t>
            </a:r>
            <a:r>
              <a:rPr lang="en-US" sz="2800" dirty="0" err="1" smtClean="0"/>
              <a:t>Revisión</a:t>
            </a:r>
            <a:endParaRPr lang="en-US" sz="2800" dirty="0" smtClean="0"/>
          </a:p>
        </p:txBody>
      </p:sp>
      <p:sp>
        <p:nvSpPr>
          <p:cNvPr id="28675" name="Content Placeholder 2"/>
          <p:cNvSpPr>
            <a:spLocks noGrp="1"/>
          </p:cNvSpPr>
          <p:nvPr>
            <p:ph idx="1"/>
          </p:nvPr>
        </p:nvSpPr>
        <p:spPr/>
        <p:txBody>
          <a:bodyPr>
            <a:normAutofit/>
          </a:bodyPr>
          <a:lstStyle/>
          <a:p>
            <a:pPr indent="0" fontAlgn="auto">
              <a:buFont typeface="Wingdings" pitchFamily="2" charset="2"/>
              <a:buNone/>
              <a:defRPr/>
            </a:pPr>
            <a:r>
              <a:rPr lang="en-US" sz="2000" dirty="0" smtClean="0"/>
              <a:t>Los límites de exposición ocupacional son </a:t>
            </a:r>
            <a:r>
              <a:rPr lang="en-US" sz="2000" dirty="0" smtClean="0">
                <a:solidFill>
                  <a:srgbClr val="18317B"/>
                </a:solidFill>
              </a:rPr>
              <a:t>__________ establecidos por reguladores gubernamentales y organizaciones expertas para proteger a los trabajadores saludables de los efectos debidos a la exposición a químicos. </a:t>
            </a:r>
          </a:p>
          <a:p>
            <a:pPr indent="0" fontAlgn="auto">
              <a:buFont typeface="Wingdings" pitchFamily="2" charset="2"/>
              <a:buNone/>
              <a:defRPr/>
            </a:pPr>
            <a:endParaRPr lang="en-US" dirty="0">
              <a:solidFill>
                <a:srgbClr val="18317B"/>
              </a:solidFill>
            </a:endParaRPr>
          </a:p>
          <a:p>
            <a:pPr marL="682625" indent="-682625" fontAlgn="auto">
              <a:buFont typeface="Wingdings" pitchFamily="2" charset="2"/>
              <a:buAutoNum type="alphaUcPeriod"/>
              <a:defRPr/>
            </a:pPr>
            <a:r>
              <a:rPr lang="en-US" sz="2000" dirty="0" smtClean="0">
                <a:solidFill>
                  <a:schemeClr val="bg1">
                    <a:lumMod val="65000"/>
                  </a:schemeClr>
                </a:solidFill>
              </a:rPr>
              <a:t>niveles de olor aceptables</a:t>
            </a:r>
            <a:endParaRPr lang="en-US" sz="2000" dirty="0">
              <a:solidFill>
                <a:schemeClr val="bg1">
                  <a:lumMod val="65000"/>
                </a:schemeClr>
              </a:solidFill>
            </a:endParaRPr>
          </a:p>
          <a:p>
            <a:pPr marL="682625" indent="-682625" fontAlgn="auto">
              <a:buFont typeface="Wingdings" pitchFamily="2" charset="2"/>
              <a:buAutoNum type="alphaUcPeriod"/>
              <a:defRPr/>
            </a:pPr>
            <a:r>
              <a:rPr lang="en-US" sz="2000" dirty="0" smtClean="0">
                <a:solidFill>
                  <a:srgbClr val="00B050"/>
                </a:solidFill>
              </a:rPr>
              <a:t>niveles de concentración aérea</a:t>
            </a:r>
          </a:p>
          <a:p>
            <a:pPr marL="682625" indent="-682625" fontAlgn="auto">
              <a:buFont typeface="Wingdings" pitchFamily="2" charset="2"/>
              <a:buAutoNum type="alphaUcPeriod"/>
              <a:defRPr/>
            </a:pPr>
            <a:r>
              <a:rPr lang="en-US" sz="2000" dirty="0" smtClean="0">
                <a:solidFill>
                  <a:schemeClr val="bg1">
                    <a:lumMod val="65000"/>
                  </a:schemeClr>
                </a:solidFill>
              </a:rPr>
              <a:t>frecuencia y duración de los descansos de los empleados</a:t>
            </a:r>
          </a:p>
          <a:p>
            <a:pPr marL="682625" indent="-682625" fontAlgn="auto">
              <a:buFont typeface="Wingdings" pitchFamily="2" charset="2"/>
              <a:buAutoNum type="alphaUcPeriod"/>
              <a:defRPr/>
            </a:pPr>
            <a:r>
              <a:rPr lang="en-US" sz="2000" dirty="0" smtClean="0">
                <a:solidFill>
                  <a:schemeClr val="bg1">
                    <a:lumMod val="65000"/>
                  </a:schemeClr>
                </a:solidFill>
              </a:rPr>
              <a:t>todos los anteriores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normAutofit/>
          </a:bodyPr>
          <a:lstStyle/>
          <a:p>
            <a:pPr fontAlgn="auto">
              <a:spcAft>
                <a:spcPts val="0"/>
              </a:spcAft>
              <a:defRPr/>
            </a:pPr>
            <a:r>
              <a:rPr lang="en-US" sz="2800" dirty="0" smtClean="0"/>
              <a:t>Unidad 3: P3 </a:t>
            </a:r>
            <a:r>
              <a:rPr lang="en-US" sz="2800" dirty="0" err="1" smtClean="0"/>
              <a:t>Revisión</a:t>
            </a:r>
            <a:endParaRPr lang="en-US" sz="2800" dirty="0" smtClean="0"/>
          </a:p>
        </p:txBody>
      </p:sp>
      <p:sp>
        <p:nvSpPr>
          <p:cNvPr id="28675" name="Content Placeholder 2"/>
          <p:cNvSpPr>
            <a:spLocks noGrp="1"/>
          </p:cNvSpPr>
          <p:nvPr>
            <p:ph idx="1"/>
          </p:nvPr>
        </p:nvSpPr>
        <p:spPr/>
        <p:txBody>
          <a:bodyPr>
            <a:noAutofit/>
          </a:bodyPr>
          <a:lstStyle/>
          <a:p>
            <a:pPr indent="0" fontAlgn="auto">
              <a:buFont typeface="Wingdings" pitchFamily="2" charset="2"/>
              <a:buNone/>
              <a:defRPr/>
            </a:pPr>
            <a:r>
              <a:rPr lang="en-US" sz="2000" dirty="0" smtClean="0">
                <a:solidFill>
                  <a:srgbClr val="10317B"/>
                </a:solidFill>
              </a:rPr>
              <a:t>¿Cuál de las siguientes declaraciones es </a:t>
            </a:r>
            <a:r>
              <a:rPr lang="en-US" sz="2000" u="sng" dirty="0" smtClean="0">
                <a:solidFill>
                  <a:srgbClr val="10317B"/>
                </a:solidFill>
              </a:rPr>
              <a:t>falsa</a:t>
            </a:r>
            <a:r>
              <a:rPr lang="en-US" sz="2000" dirty="0" smtClean="0">
                <a:solidFill>
                  <a:srgbClr val="10317B"/>
                </a:solidFill>
              </a:rPr>
              <a:t> en relación a la exposición a químicos cuando se </a:t>
            </a:r>
            <a:r>
              <a:rPr lang="en-US" sz="2000" dirty="0" err="1" smtClean="0">
                <a:solidFill>
                  <a:srgbClr val="10317B"/>
                </a:solidFill>
              </a:rPr>
              <a:t>aplica</a:t>
            </a:r>
            <a:r>
              <a:rPr lang="en-US" sz="2000" dirty="0" smtClean="0">
                <a:solidFill>
                  <a:srgbClr val="10317B"/>
                </a:solidFill>
              </a:rPr>
              <a:t> </a:t>
            </a:r>
            <a:r>
              <a:rPr lang="en-US" sz="2000" dirty="0" err="1" smtClean="0">
                <a:solidFill>
                  <a:srgbClr val="10317B"/>
                </a:solidFill>
              </a:rPr>
              <a:t>una</a:t>
            </a:r>
            <a:r>
              <a:rPr lang="en-US" sz="2000" dirty="0" smtClean="0">
                <a:solidFill>
                  <a:srgbClr val="10317B"/>
                </a:solidFill>
              </a:rPr>
              <a:t> SPF de baja presión?</a:t>
            </a:r>
            <a:endParaRPr lang="en-US" sz="2000" dirty="0">
              <a:solidFill>
                <a:srgbClr val="10317B"/>
              </a:solidFill>
            </a:endParaRPr>
          </a:p>
          <a:p>
            <a:pPr marL="682625" indent="-682625" fontAlgn="auto">
              <a:buFont typeface="Wingdings" pitchFamily="2" charset="2"/>
              <a:buAutoNum type="alphaUcPeriod"/>
              <a:defRPr/>
            </a:pPr>
            <a:r>
              <a:rPr lang="en-US" sz="2000" kern="0" dirty="0" smtClean="0">
                <a:solidFill>
                  <a:srgbClr val="10317B"/>
                </a:solidFill>
                <a:latin typeface="Trebuchet MS" pitchFamily="34" charset="0"/>
              </a:rPr>
              <a:t>Los efectos crónicos son efectos de salud a largo plazo, a veces permanentes, debidos a la exposición repetida a ciertos químicos.</a:t>
            </a:r>
            <a:endParaRPr lang="en-US" sz="2000" i="1" dirty="0">
              <a:solidFill>
                <a:srgbClr val="10317B"/>
              </a:solidFill>
            </a:endParaRPr>
          </a:p>
          <a:p>
            <a:pPr marL="682625" indent="-682625" fontAlgn="auto">
              <a:buFont typeface="Wingdings" pitchFamily="2" charset="2"/>
              <a:buAutoNum type="alphaUcPeriod"/>
              <a:defRPr/>
            </a:pPr>
            <a:r>
              <a:rPr lang="en-US" sz="2000" dirty="0" smtClean="0">
                <a:solidFill>
                  <a:srgbClr val="10317B"/>
                </a:solidFill>
              </a:rPr>
              <a:t>Los kits de baja presión de dos componentes pueden liberar químicos al aire que podrían presentar un peligro de exposición por inhalación y/o de la piel. </a:t>
            </a:r>
          </a:p>
          <a:p>
            <a:pPr marL="682625" indent="-682625" fontAlgn="auto">
              <a:buFont typeface="Wingdings" pitchFamily="2" charset="2"/>
              <a:buAutoNum type="alphaUcPeriod"/>
              <a:defRPr/>
            </a:pPr>
            <a:r>
              <a:rPr lang="en-US" sz="2000" dirty="0" smtClean="0">
                <a:solidFill>
                  <a:srgbClr val="10317B"/>
                </a:solidFill>
              </a:rPr>
              <a:t>No es necesario usar equipo de protección personal (EPP).</a:t>
            </a:r>
          </a:p>
          <a:p>
            <a:pPr marL="682625" indent="-682625" fontAlgn="auto">
              <a:buFont typeface="Wingdings" pitchFamily="2" charset="2"/>
              <a:buAutoNum type="alphaUcPeriod"/>
              <a:defRPr/>
            </a:pPr>
            <a:r>
              <a:rPr lang="en-US" sz="2000" dirty="0" smtClean="0">
                <a:solidFill>
                  <a:srgbClr val="10317B"/>
                </a:solidFill>
              </a:rPr>
              <a:t>Un equipo de protección personal mal seleccionado o usado podría llevar a la exposición a químicos.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normAutofit/>
          </a:bodyPr>
          <a:lstStyle/>
          <a:p>
            <a:pPr fontAlgn="auto">
              <a:spcAft>
                <a:spcPts val="0"/>
              </a:spcAft>
              <a:defRPr/>
            </a:pPr>
            <a:r>
              <a:rPr lang="en-US" sz="2800" dirty="0" smtClean="0"/>
              <a:t>Unidad 3: P3 </a:t>
            </a:r>
            <a:r>
              <a:rPr lang="en-US" sz="2800" dirty="0" err="1" smtClean="0"/>
              <a:t>Revisión</a:t>
            </a:r>
            <a:endParaRPr lang="en-US" sz="2800" dirty="0" smtClean="0"/>
          </a:p>
        </p:txBody>
      </p:sp>
      <p:sp>
        <p:nvSpPr>
          <p:cNvPr id="28675" name="Content Placeholder 2"/>
          <p:cNvSpPr>
            <a:spLocks noGrp="1"/>
          </p:cNvSpPr>
          <p:nvPr>
            <p:ph idx="1"/>
          </p:nvPr>
        </p:nvSpPr>
        <p:spPr/>
        <p:txBody>
          <a:bodyPr>
            <a:noAutofit/>
          </a:bodyPr>
          <a:lstStyle/>
          <a:p>
            <a:pPr indent="0" fontAlgn="auto">
              <a:buFont typeface="Wingdings" pitchFamily="2" charset="2"/>
              <a:buNone/>
              <a:defRPr/>
            </a:pPr>
            <a:r>
              <a:rPr lang="en-US" sz="2000" dirty="0" smtClean="0">
                <a:solidFill>
                  <a:srgbClr val="093678"/>
                </a:solidFill>
              </a:rPr>
              <a:t>¿Cuál de las siguientes declaraciones es </a:t>
            </a:r>
            <a:r>
              <a:rPr lang="en-US" sz="2000" u="sng" dirty="0" smtClean="0">
                <a:solidFill>
                  <a:srgbClr val="093678"/>
                </a:solidFill>
              </a:rPr>
              <a:t>falsa</a:t>
            </a:r>
            <a:r>
              <a:rPr lang="en-US" sz="2000" dirty="0" smtClean="0">
                <a:solidFill>
                  <a:srgbClr val="093678"/>
                </a:solidFill>
              </a:rPr>
              <a:t> sobre la posible exposición a químicos cuando se </a:t>
            </a:r>
            <a:r>
              <a:rPr lang="en-US" sz="2000" dirty="0" err="1" smtClean="0">
                <a:solidFill>
                  <a:srgbClr val="093678"/>
                </a:solidFill>
              </a:rPr>
              <a:t>aplica</a:t>
            </a:r>
            <a:r>
              <a:rPr lang="en-US" sz="2000" dirty="0" smtClean="0">
                <a:solidFill>
                  <a:srgbClr val="093678"/>
                </a:solidFill>
              </a:rPr>
              <a:t> </a:t>
            </a:r>
            <a:r>
              <a:rPr lang="en-US" sz="2000" dirty="0" err="1" smtClean="0">
                <a:solidFill>
                  <a:srgbClr val="093678"/>
                </a:solidFill>
              </a:rPr>
              <a:t>una</a:t>
            </a:r>
            <a:r>
              <a:rPr lang="en-US" sz="2000" dirty="0" smtClean="0">
                <a:solidFill>
                  <a:srgbClr val="093678"/>
                </a:solidFill>
              </a:rPr>
              <a:t> SPF de baja presión de dos componentes?</a:t>
            </a:r>
            <a:endParaRPr lang="en-US" sz="2000" dirty="0">
              <a:solidFill>
                <a:srgbClr val="093678"/>
              </a:solidFill>
            </a:endParaRPr>
          </a:p>
          <a:p>
            <a:pPr marL="682625" indent="-682625" fontAlgn="auto">
              <a:buFont typeface="Wingdings" pitchFamily="2" charset="2"/>
              <a:buAutoNum type="alphaUcPeriod"/>
              <a:defRPr/>
            </a:pPr>
            <a:r>
              <a:rPr lang="en-US" sz="2000" kern="0" dirty="0" smtClean="0">
                <a:solidFill>
                  <a:schemeClr val="bg1">
                    <a:lumMod val="65000"/>
                  </a:schemeClr>
                </a:solidFill>
                <a:latin typeface="Trebuchet MS" pitchFamily="34" charset="0"/>
              </a:rPr>
              <a:t>Los efectos crónicos son efectos de salud a largo plazo, a veces permanentes, debidos a la exposición repetida a ciertos químicos.</a:t>
            </a:r>
            <a:endParaRPr lang="en-US" sz="2000" dirty="0">
              <a:solidFill>
                <a:schemeClr val="bg1">
                  <a:lumMod val="65000"/>
                </a:schemeClr>
              </a:solidFill>
            </a:endParaRPr>
          </a:p>
          <a:p>
            <a:pPr marL="682625" indent="-682625" fontAlgn="auto">
              <a:buFont typeface="Wingdings" pitchFamily="2" charset="2"/>
              <a:buAutoNum type="alphaUcPeriod"/>
              <a:defRPr/>
            </a:pPr>
            <a:r>
              <a:rPr lang="en-US" sz="2000" dirty="0" smtClean="0">
                <a:solidFill>
                  <a:schemeClr val="bg1">
                    <a:lumMod val="65000"/>
                  </a:schemeClr>
                </a:solidFill>
              </a:rPr>
              <a:t>Los kits de baja presión de dos componentes pueden liberar químicos al aire que pueden presentar un posible peligro de exposición por inhalación y/o de la piel. </a:t>
            </a:r>
          </a:p>
          <a:p>
            <a:pPr marL="682625" indent="-682625" fontAlgn="auto">
              <a:buFont typeface="Wingdings" pitchFamily="2" charset="2"/>
              <a:buAutoNum type="alphaUcPeriod"/>
              <a:defRPr/>
            </a:pPr>
            <a:r>
              <a:rPr lang="en-US" sz="2000" dirty="0" smtClean="0">
                <a:solidFill>
                  <a:srgbClr val="00B050"/>
                </a:solidFill>
              </a:rPr>
              <a:t>No es necesario usar equipo de protección </a:t>
            </a:r>
            <a:r>
              <a:rPr lang="en-US" sz="2000" smtClean="0">
                <a:solidFill>
                  <a:srgbClr val="00B050"/>
                </a:solidFill>
              </a:rPr>
              <a:t>personal (EPP).</a:t>
            </a:r>
            <a:endParaRPr lang="en-US" sz="2000" dirty="0" smtClean="0">
              <a:solidFill>
                <a:srgbClr val="00B050"/>
              </a:solidFill>
            </a:endParaRPr>
          </a:p>
          <a:p>
            <a:pPr marL="682625" indent="-682625" fontAlgn="auto">
              <a:buFont typeface="Wingdings" pitchFamily="2" charset="2"/>
              <a:buAutoNum type="alphaUcPeriod"/>
              <a:defRPr/>
            </a:pPr>
            <a:r>
              <a:rPr lang="en-US" sz="2000" dirty="0" smtClean="0">
                <a:solidFill>
                  <a:schemeClr val="bg1">
                    <a:lumMod val="65000"/>
                  </a:schemeClr>
                </a:solidFill>
              </a:rPr>
              <a:t>Un equipo de protección personal mal seleccionado o usado podría llevar a la exposición a químicos. </a:t>
            </a:r>
            <a:endParaRPr lang="en-US" sz="2000" i="1" dirty="0" smtClean="0">
              <a:solidFill>
                <a:schemeClr val="bg1">
                  <a:lumMod val="65000"/>
                </a:schemeClr>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57200" y="217488"/>
            <a:ext cx="7162800" cy="1143000"/>
          </a:xfrm>
        </p:spPr>
        <p:txBody>
          <a:bodyPr lIns="91599" tIns="45048" rIns="91599" bIns="45048"/>
          <a:lstStyle/>
          <a:p>
            <a:pPr defTabSz="966788" eaLnBrk="1" fontAlgn="auto" hangingPunct="1">
              <a:spcAft>
                <a:spcPts val="0"/>
              </a:spcAft>
              <a:defRPr/>
            </a:pPr>
            <a:r>
              <a:rPr lang="en-US" dirty="0" smtClean="0">
                <a:solidFill>
                  <a:srgbClr val="093678"/>
                </a:solidFill>
              </a:rPr>
              <a:t>Unidad 3 </a:t>
            </a:r>
            <a:r>
              <a:rPr lang="en-US" dirty="0" err="1" smtClean="0">
                <a:solidFill>
                  <a:srgbClr val="093678"/>
                </a:solidFill>
              </a:rPr>
              <a:t>Completada</a:t>
            </a:r>
            <a:endParaRPr lang="en-US" dirty="0" smtClean="0">
              <a:solidFill>
                <a:srgbClr val="093678"/>
              </a:solidFill>
            </a:endParaRPr>
          </a:p>
        </p:txBody>
      </p:sp>
      <p:sp>
        <p:nvSpPr>
          <p:cNvPr id="45060" name="TextBox 4"/>
          <p:cNvSpPr txBox="1">
            <a:spLocks noChangeArrowheads="1"/>
          </p:cNvSpPr>
          <p:nvPr/>
        </p:nvSpPr>
        <p:spPr bwMode="auto">
          <a:xfrm>
            <a:off x="4512039" y="3215390"/>
            <a:ext cx="3845473" cy="461963"/>
          </a:xfrm>
          <a:prstGeom prst="rect">
            <a:avLst/>
          </a:prstGeom>
          <a:noFill/>
          <a:ln w="9525">
            <a:noFill/>
            <a:miter lim="800000"/>
            <a:headEnd/>
            <a:tailEnd/>
          </a:ln>
        </p:spPr>
        <p:txBody>
          <a:bodyPr wrap="square">
            <a:spAutoFit/>
          </a:bodyPr>
          <a:lstStyle/>
          <a:p>
            <a:pPr>
              <a:buFont typeface="Wingdings" pitchFamily="2" charset="2"/>
              <a:buChar char="Ø"/>
            </a:pPr>
            <a:r>
              <a:rPr lang="en-US" sz="2400" b="0" dirty="0" smtClean="0">
                <a:solidFill>
                  <a:srgbClr val="093678"/>
                </a:solidFill>
              </a:rPr>
              <a:t> </a:t>
            </a:r>
            <a:r>
              <a:rPr lang="en-US" sz="2400" b="0" dirty="0" smtClean="0">
                <a:solidFill>
                  <a:srgbClr val="093678"/>
                </a:solidFill>
                <a:latin typeface="Trebuchet MS" pitchFamily="34" charset="0"/>
              </a:rPr>
              <a:t>Continuar </a:t>
            </a:r>
            <a:r>
              <a:rPr lang="en-US" sz="2400" b="0" dirty="0">
                <a:solidFill>
                  <a:srgbClr val="093678"/>
                </a:solidFill>
                <a:latin typeface="Trebuchet MS" pitchFamily="34" charset="0"/>
              </a:rPr>
              <a:t>a la Unidad 4</a:t>
            </a:r>
          </a:p>
        </p:txBody>
      </p:sp>
      <p:sp>
        <p:nvSpPr>
          <p:cNvPr id="45061" name="TextBox 5"/>
          <p:cNvSpPr txBox="1">
            <a:spLocks noChangeArrowheads="1"/>
          </p:cNvSpPr>
          <p:nvPr/>
        </p:nvSpPr>
        <p:spPr bwMode="auto">
          <a:xfrm>
            <a:off x="4512039" y="3894840"/>
            <a:ext cx="4287187" cy="461665"/>
          </a:xfrm>
          <a:prstGeom prst="rect">
            <a:avLst/>
          </a:prstGeom>
          <a:noFill/>
          <a:ln w="9525">
            <a:noFill/>
            <a:miter lim="800000"/>
            <a:headEnd/>
            <a:tailEnd/>
          </a:ln>
        </p:spPr>
        <p:txBody>
          <a:bodyPr wrap="square">
            <a:spAutoFit/>
          </a:bodyPr>
          <a:lstStyle/>
          <a:p>
            <a:pPr>
              <a:buFont typeface="Wingdings" pitchFamily="2" charset="2"/>
              <a:buChar char="Ø"/>
            </a:pPr>
            <a:r>
              <a:rPr lang="en-US" sz="2400" b="0" dirty="0" smtClean="0">
                <a:solidFill>
                  <a:srgbClr val="093678"/>
                </a:solidFill>
              </a:rPr>
              <a:t> </a:t>
            </a:r>
            <a:r>
              <a:rPr lang="en-US" sz="2400" b="0" dirty="0" smtClean="0">
                <a:solidFill>
                  <a:srgbClr val="093678"/>
                </a:solidFill>
                <a:latin typeface="Trebuchet MS" pitchFamily="34" charset="0"/>
              </a:rPr>
              <a:t>Volver al Menú Principal</a:t>
            </a:r>
            <a:endParaRPr lang="en-US" sz="2400" b="0" dirty="0">
              <a:solidFill>
                <a:srgbClr val="093678"/>
              </a:solidFill>
              <a:latin typeface="Trebuchet MS"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217488"/>
            <a:ext cx="7162800" cy="1143000"/>
          </a:xfrm>
        </p:spPr>
        <p:txBody>
          <a:bodyPr lIns="91599" tIns="45048" rIns="91599" bIns="45048"/>
          <a:lstStyle/>
          <a:p>
            <a:pPr defTabSz="966788" eaLnBrk="1" fontAlgn="auto" hangingPunct="1">
              <a:spcAft>
                <a:spcPts val="0"/>
              </a:spcAft>
              <a:defRPr/>
            </a:pPr>
            <a:r>
              <a:rPr lang="en-US" dirty="0" smtClean="0"/>
              <a:t>Bienvenido a la Unidad 3</a:t>
            </a:r>
          </a:p>
        </p:txBody>
      </p:sp>
      <p:sp>
        <p:nvSpPr>
          <p:cNvPr id="5124" name="TextBox 4"/>
          <p:cNvSpPr txBox="1">
            <a:spLocks noChangeArrowheads="1"/>
          </p:cNvSpPr>
          <p:nvPr/>
        </p:nvSpPr>
        <p:spPr bwMode="auto">
          <a:xfrm>
            <a:off x="761297" y="2026613"/>
            <a:ext cx="7858125" cy="2554545"/>
          </a:xfrm>
          <a:prstGeom prst="rect">
            <a:avLst/>
          </a:prstGeom>
          <a:noFill/>
          <a:ln w="9525">
            <a:noFill/>
            <a:miter lim="800000"/>
            <a:headEnd/>
            <a:tailEnd/>
          </a:ln>
        </p:spPr>
        <p:txBody>
          <a:bodyPr>
            <a:spAutoFit/>
          </a:bodyPr>
          <a:lstStyle/>
          <a:p>
            <a:pPr>
              <a:defRPr/>
            </a:pPr>
            <a:r>
              <a:rPr lang="en-US" sz="2800" b="0" dirty="0">
                <a:solidFill>
                  <a:srgbClr val="093678"/>
                </a:solidFill>
                <a:latin typeface="Trebuchet MS" pitchFamily="34" charset="0"/>
              </a:rPr>
              <a:t>En esta </a:t>
            </a:r>
            <a:r>
              <a:rPr lang="en-US" sz="2800" b="0" dirty="0" smtClean="0">
                <a:solidFill>
                  <a:srgbClr val="093678"/>
                </a:solidFill>
                <a:latin typeface="Trebuchet MS" pitchFamily="34" charset="0"/>
              </a:rPr>
              <a:t>unidad, </a:t>
            </a:r>
            <a:r>
              <a:rPr lang="en-US" sz="2800" b="0" dirty="0">
                <a:solidFill>
                  <a:srgbClr val="093678"/>
                </a:solidFill>
                <a:latin typeface="Trebuchet MS" pitchFamily="34" charset="0"/>
              </a:rPr>
              <a:t>usted aprenderá acerca de</a:t>
            </a:r>
            <a:r>
              <a:rPr lang="en-US" sz="2800" b="0" dirty="0">
                <a:solidFill>
                  <a:srgbClr val="18317B"/>
                </a:solidFill>
                <a:latin typeface="Trebuchet MS" pitchFamily="34" charset="0"/>
              </a:rPr>
              <a:t>:</a:t>
            </a:r>
          </a:p>
          <a:p>
            <a:pPr marL="225425" indent="-225425">
              <a:spcBef>
                <a:spcPts val="600"/>
              </a:spcBef>
              <a:buSzPct val="100000"/>
              <a:buFont typeface="Arial" pitchFamily="34" charset="0"/>
              <a:buChar char="•"/>
              <a:defRPr/>
            </a:pPr>
            <a:r>
              <a:rPr lang="en-US" sz="2800" b="0" dirty="0" smtClean="0">
                <a:solidFill>
                  <a:srgbClr val="18317B"/>
                </a:solidFill>
                <a:latin typeface="Trebuchet MS" pitchFamily="34" charset="0"/>
              </a:rPr>
              <a:t>Rutas </a:t>
            </a:r>
            <a:r>
              <a:rPr lang="en-US" sz="2800" b="0" dirty="0">
                <a:solidFill>
                  <a:srgbClr val="18317B"/>
                </a:solidFill>
                <a:latin typeface="Trebuchet MS" pitchFamily="34" charset="0"/>
              </a:rPr>
              <a:t>de exposición</a:t>
            </a:r>
          </a:p>
          <a:p>
            <a:pPr marL="225425" indent="-225425">
              <a:spcBef>
                <a:spcPts val="600"/>
              </a:spcBef>
              <a:buSzPct val="100000"/>
              <a:buFont typeface="Arial" pitchFamily="34" charset="0"/>
              <a:buChar char="•"/>
              <a:defRPr/>
            </a:pPr>
            <a:r>
              <a:rPr lang="en-US" sz="2800" b="0" dirty="0" smtClean="0">
                <a:solidFill>
                  <a:srgbClr val="18317B"/>
                </a:solidFill>
                <a:latin typeface="Trebuchet MS" pitchFamily="34" charset="0"/>
              </a:rPr>
              <a:t>Efectos </a:t>
            </a:r>
            <a:r>
              <a:rPr lang="en-US" sz="2800" b="0" dirty="0">
                <a:solidFill>
                  <a:srgbClr val="18317B"/>
                </a:solidFill>
                <a:latin typeface="Trebuchet MS" pitchFamily="34" charset="0"/>
              </a:rPr>
              <a:t>de la exposición química</a:t>
            </a:r>
          </a:p>
          <a:p>
            <a:pPr marL="225425" indent="-225425">
              <a:spcBef>
                <a:spcPts val="600"/>
              </a:spcBef>
              <a:buSzPct val="100000"/>
              <a:buFont typeface="Arial" pitchFamily="34" charset="0"/>
              <a:buChar char="•"/>
              <a:defRPr/>
            </a:pPr>
            <a:r>
              <a:rPr lang="en-US" sz="2800" b="0" dirty="0" smtClean="0">
                <a:solidFill>
                  <a:srgbClr val="18317B"/>
                </a:solidFill>
                <a:latin typeface="Trebuchet MS" pitchFamily="34" charset="0"/>
              </a:rPr>
              <a:t>Límites de </a:t>
            </a:r>
            <a:r>
              <a:rPr lang="en-US" sz="2800" b="0" dirty="0">
                <a:solidFill>
                  <a:srgbClr val="18317B"/>
                </a:solidFill>
                <a:latin typeface="Trebuchet MS" pitchFamily="34" charset="0"/>
              </a:rPr>
              <a:t>exposición</a:t>
            </a:r>
          </a:p>
          <a:p>
            <a:pPr marL="225425" indent="-225425">
              <a:spcBef>
                <a:spcPts val="600"/>
              </a:spcBef>
              <a:buSzPct val="100000"/>
              <a:buFont typeface="Arial" pitchFamily="34" charset="0"/>
              <a:buChar char="•"/>
              <a:defRPr/>
            </a:pPr>
            <a:r>
              <a:rPr lang="en-US" sz="2800" b="0" dirty="0" smtClean="0">
                <a:solidFill>
                  <a:srgbClr val="18317B"/>
                </a:solidFill>
                <a:latin typeface="Trebuchet MS" pitchFamily="34" charset="0"/>
              </a:rPr>
              <a:t>Algunos factores de </a:t>
            </a:r>
            <a:r>
              <a:rPr lang="en-US" sz="2800" b="0" dirty="0">
                <a:solidFill>
                  <a:srgbClr val="18317B"/>
                </a:solidFill>
                <a:latin typeface="Trebuchet MS" pitchFamily="34" charset="0"/>
              </a:rPr>
              <a:t>riesgo para la </a:t>
            </a:r>
            <a:r>
              <a:rPr lang="en-US" sz="2800" b="0" dirty="0">
                <a:solidFill>
                  <a:srgbClr val="093678"/>
                </a:solidFill>
                <a:latin typeface="Trebuchet MS" pitchFamily="34" charset="0"/>
              </a:rPr>
              <a:t>exposición a químicos.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57200" y="217488"/>
            <a:ext cx="7162800" cy="1143000"/>
          </a:xfrm>
        </p:spPr>
        <p:txBody>
          <a:bodyPr/>
          <a:lstStyle/>
          <a:p>
            <a:pPr eaLnBrk="1" fontAlgn="auto" hangingPunct="1">
              <a:spcAft>
                <a:spcPts val="0"/>
              </a:spcAft>
              <a:defRPr/>
            </a:pPr>
            <a:r>
              <a:rPr lang="en-US" dirty="0" smtClean="0"/>
              <a:t>Rutas de exposición</a:t>
            </a:r>
          </a:p>
        </p:txBody>
      </p:sp>
      <p:sp>
        <p:nvSpPr>
          <p:cNvPr id="3" name="Content Placeholder 2"/>
          <p:cNvSpPr>
            <a:spLocks noGrp="1"/>
          </p:cNvSpPr>
          <p:nvPr>
            <p:ph idx="1"/>
          </p:nvPr>
        </p:nvSpPr>
        <p:spPr>
          <a:xfrm>
            <a:off x="457200" y="1676400"/>
            <a:ext cx="8229600" cy="4343400"/>
          </a:xfrm>
        </p:spPr>
        <p:txBody>
          <a:bodyPr>
            <a:normAutofit/>
          </a:bodyPr>
          <a:lstStyle/>
          <a:p>
            <a:pPr eaLnBrk="1" fontAlgn="auto" hangingPunct="1">
              <a:buFont typeface="Arial"/>
              <a:buNone/>
              <a:defRPr/>
            </a:pPr>
            <a:r>
              <a:rPr lang="en-US" sz="2800" b="0" dirty="0" smtClean="0">
                <a:solidFill>
                  <a:srgbClr val="18317B"/>
                </a:solidFill>
              </a:rPr>
              <a:t>Hay tres formas posibles de quedar expuesto a un químico:</a:t>
            </a:r>
          </a:p>
          <a:p>
            <a:pPr marL="457200" indent="-457200" eaLnBrk="1" fontAlgn="auto" hangingPunct="1">
              <a:buFont typeface="Arial" pitchFamily="34" charset="0"/>
              <a:buChar char="•"/>
              <a:defRPr/>
            </a:pPr>
            <a:r>
              <a:rPr lang="en-US" sz="2800" b="0" dirty="0" smtClean="0">
                <a:solidFill>
                  <a:srgbClr val="18317B"/>
                </a:solidFill>
              </a:rPr>
              <a:t>Inhalación, o respirar vapores </a:t>
            </a:r>
            <a:r>
              <a:rPr lang="en-US" sz="2800" b="0" dirty="0" err="1" smtClean="0">
                <a:solidFill>
                  <a:srgbClr val="18317B"/>
                </a:solidFill>
              </a:rPr>
              <a:t>químicos</a:t>
            </a:r>
            <a:endParaRPr lang="en-US" sz="2800" b="0" dirty="0" smtClean="0">
              <a:solidFill>
                <a:srgbClr val="18317B"/>
              </a:solidFill>
            </a:endParaRPr>
          </a:p>
          <a:p>
            <a:pPr marL="457200" indent="-457200" eaLnBrk="1" fontAlgn="auto" hangingPunct="1">
              <a:buFont typeface="Arial" pitchFamily="34" charset="0"/>
              <a:buChar char="•"/>
              <a:defRPr/>
            </a:pPr>
            <a:r>
              <a:rPr lang="en-US" sz="2800" b="0" dirty="0" err="1" smtClean="0">
                <a:solidFill>
                  <a:srgbClr val="18317B"/>
                </a:solidFill>
              </a:rPr>
              <a:t>Contacto</a:t>
            </a:r>
            <a:r>
              <a:rPr lang="en-US" sz="2800" b="0" dirty="0" smtClean="0">
                <a:solidFill>
                  <a:srgbClr val="18317B"/>
                </a:solidFill>
              </a:rPr>
              <a:t> con la piel y los ojos</a:t>
            </a:r>
          </a:p>
          <a:p>
            <a:pPr marL="457200" indent="-457200" eaLnBrk="1" fontAlgn="auto" hangingPunct="1">
              <a:buFont typeface="Arial" pitchFamily="34" charset="0"/>
              <a:buChar char="•"/>
              <a:defRPr/>
            </a:pPr>
            <a:r>
              <a:rPr lang="en-US" sz="2800" b="0" dirty="0" smtClean="0">
                <a:solidFill>
                  <a:srgbClr val="18317B"/>
                </a:solidFill>
              </a:rPr>
              <a:t>Ingestión</a:t>
            </a:r>
            <a:endParaRPr lang="en-US" sz="2800" b="0" dirty="0">
              <a:solidFill>
                <a:srgbClr val="18317B"/>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217488"/>
            <a:ext cx="7162800" cy="1143000"/>
          </a:xfrm>
        </p:spPr>
        <p:txBody>
          <a:bodyPr lIns="91599" tIns="45048" rIns="91599" bIns="45048"/>
          <a:lstStyle/>
          <a:p>
            <a:pPr defTabSz="966788" eaLnBrk="1" fontAlgn="auto" hangingPunct="1">
              <a:spcAft>
                <a:spcPts val="0"/>
              </a:spcAft>
              <a:defRPr/>
            </a:pPr>
            <a:r>
              <a:rPr lang="en-US" dirty="0" smtClean="0"/>
              <a:t>Rutas de exposición - Inhalación</a:t>
            </a:r>
          </a:p>
        </p:txBody>
      </p:sp>
      <p:pic>
        <p:nvPicPr>
          <p:cNvPr id="5126" name="Picture 6" descr="C:\Documents and Settings\Burns\Local Settings\Temporary Internet Files\Content.IE5\KGAQXIY5\MPj04387480000[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147888" y="1679419"/>
            <a:ext cx="4537725" cy="3402551"/>
          </a:xfrm>
          <a:prstGeom prst="rect">
            <a:avLst/>
          </a:prstGeom>
          <a:ln>
            <a:noFill/>
          </a:ln>
          <a:effectLst>
            <a:outerShdw blurRad="292100" dist="139700" dir="2700000" algn="tl" rotWithShape="0">
              <a:srgbClr val="333333">
                <a:alpha val="65000"/>
              </a:srgbClr>
            </a:outerShdw>
          </a:effectLst>
        </p:spPr>
      </p:pic>
      <p:sp>
        <p:nvSpPr>
          <p:cNvPr id="18437" name="TextBox 1"/>
          <p:cNvSpPr txBox="1">
            <a:spLocks noChangeArrowheads="1"/>
          </p:cNvSpPr>
          <p:nvPr/>
        </p:nvSpPr>
        <p:spPr bwMode="auto">
          <a:xfrm>
            <a:off x="1214204" y="5377748"/>
            <a:ext cx="6616518" cy="523220"/>
          </a:xfrm>
          <a:prstGeom prst="rect">
            <a:avLst/>
          </a:prstGeom>
          <a:noFill/>
          <a:ln w="9525">
            <a:noFill/>
            <a:miter lim="800000"/>
            <a:headEnd/>
            <a:tailEnd/>
          </a:ln>
        </p:spPr>
        <p:txBody>
          <a:bodyPr wrap="square">
            <a:spAutoFit/>
          </a:bodyPr>
          <a:lstStyle/>
          <a:p>
            <a:pPr algn="ctr"/>
            <a:r>
              <a:rPr lang="en-US" sz="2800" b="0" dirty="0">
                <a:solidFill>
                  <a:srgbClr val="18317B"/>
                </a:solidFill>
                <a:latin typeface="Trebuchet MS" pitchFamily="34" charset="0"/>
              </a:rPr>
              <a:t>Evite respirar los </a:t>
            </a:r>
            <a:r>
              <a:rPr lang="en-US" sz="2800" b="0" dirty="0" smtClean="0">
                <a:solidFill>
                  <a:srgbClr val="18317B"/>
                </a:solidFill>
                <a:latin typeface="Trebuchet MS" pitchFamily="34" charset="0"/>
              </a:rPr>
              <a:t>vapores químicos SPF.</a:t>
            </a:r>
            <a:endParaRPr lang="en-US" sz="2800" b="0" dirty="0">
              <a:solidFill>
                <a:srgbClr val="18317B"/>
              </a:solidFill>
              <a:latin typeface="Trebuchet MS" pitchFamily="34" charset="0"/>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217488"/>
            <a:ext cx="7162800" cy="1143000"/>
          </a:xfrm>
        </p:spPr>
        <p:txBody>
          <a:bodyPr lIns="91599" tIns="45048" rIns="91599" bIns="45048"/>
          <a:lstStyle/>
          <a:p>
            <a:pPr defTabSz="966788" eaLnBrk="1" fontAlgn="auto" hangingPunct="1">
              <a:spcAft>
                <a:spcPts val="0"/>
              </a:spcAft>
              <a:defRPr/>
            </a:pPr>
            <a:r>
              <a:rPr lang="en-US" dirty="0" smtClean="0">
                <a:solidFill>
                  <a:srgbClr val="093678"/>
                </a:solidFill>
              </a:rPr>
              <a:t>Rutas de exposición –</a:t>
            </a:r>
            <a:br>
              <a:rPr lang="en-US" dirty="0" smtClean="0">
                <a:solidFill>
                  <a:srgbClr val="093678"/>
                </a:solidFill>
              </a:rPr>
            </a:br>
            <a:r>
              <a:rPr lang="en-US" dirty="0" err="1" smtClean="0">
                <a:solidFill>
                  <a:srgbClr val="093678"/>
                </a:solidFill>
              </a:rPr>
              <a:t>Contacto</a:t>
            </a:r>
            <a:r>
              <a:rPr lang="en-US" dirty="0" smtClean="0">
                <a:solidFill>
                  <a:srgbClr val="093678"/>
                </a:solidFill>
              </a:rPr>
              <a:t> con la </a:t>
            </a:r>
            <a:r>
              <a:rPr lang="en-US" dirty="0" err="1" smtClean="0">
                <a:solidFill>
                  <a:srgbClr val="093678"/>
                </a:solidFill>
              </a:rPr>
              <a:t>piel</a:t>
            </a:r>
            <a:r>
              <a:rPr lang="en-US" dirty="0" smtClean="0">
                <a:solidFill>
                  <a:srgbClr val="093678"/>
                </a:solidFill>
              </a:rPr>
              <a:t> </a:t>
            </a:r>
            <a:r>
              <a:rPr lang="en-US" dirty="0" err="1" smtClean="0">
                <a:solidFill>
                  <a:srgbClr val="093678"/>
                </a:solidFill>
              </a:rPr>
              <a:t>y</a:t>
            </a:r>
            <a:r>
              <a:rPr lang="en-US" dirty="0" smtClean="0">
                <a:solidFill>
                  <a:srgbClr val="093678"/>
                </a:solidFill>
              </a:rPr>
              <a:t> los </a:t>
            </a:r>
            <a:r>
              <a:rPr lang="en-US" dirty="0" err="1" smtClean="0">
                <a:solidFill>
                  <a:srgbClr val="093678"/>
                </a:solidFill>
              </a:rPr>
              <a:t>ojos</a:t>
            </a:r>
            <a:endParaRPr lang="en-US" dirty="0" smtClean="0">
              <a:solidFill>
                <a:srgbClr val="093678"/>
              </a:solidFill>
            </a:endParaRPr>
          </a:p>
        </p:txBody>
      </p:sp>
      <p:sp>
        <p:nvSpPr>
          <p:cNvPr id="19461" name="TextBox 3"/>
          <p:cNvSpPr txBox="1">
            <a:spLocks noChangeArrowheads="1"/>
          </p:cNvSpPr>
          <p:nvPr/>
        </p:nvSpPr>
        <p:spPr bwMode="auto">
          <a:xfrm>
            <a:off x="1452095" y="4992480"/>
            <a:ext cx="5857875" cy="954087"/>
          </a:xfrm>
          <a:prstGeom prst="rect">
            <a:avLst/>
          </a:prstGeom>
          <a:noFill/>
          <a:ln w="9525">
            <a:noFill/>
            <a:miter lim="800000"/>
            <a:headEnd/>
            <a:tailEnd/>
          </a:ln>
        </p:spPr>
        <p:txBody>
          <a:bodyPr>
            <a:spAutoFit/>
          </a:bodyPr>
          <a:lstStyle/>
          <a:p>
            <a:pPr algn="ctr"/>
            <a:r>
              <a:rPr lang="en-US" sz="2800" b="0" dirty="0" smtClean="0">
                <a:solidFill>
                  <a:srgbClr val="093678"/>
                </a:solidFill>
                <a:latin typeface="Trebuchet MS" pitchFamily="34" charset="0"/>
              </a:rPr>
              <a:t>Evite el contacto con la piel y los ojos con </a:t>
            </a:r>
            <a:r>
              <a:rPr lang="en-US" sz="2800" b="0" dirty="0">
                <a:solidFill>
                  <a:srgbClr val="093678"/>
                </a:solidFill>
                <a:latin typeface="Trebuchet MS" pitchFamily="34" charset="0"/>
              </a:rPr>
              <a:t>químicos</a:t>
            </a:r>
            <a:r>
              <a:rPr lang="en-US" sz="2800" b="0" dirty="0" smtClean="0">
                <a:solidFill>
                  <a:srgbClr val="093678"/>
                </a:solidFill>
                <a:latin typeface="Trebuchet MS" pitchFamily="34" charset="0"/>
              </a:rPr>
              <a:t> SPF.</a:t>
            </a:r>
            <a:endParaRPr lang="en-US" sz="2800" b="0" dirty="0">
              <a:solidFill>
                <a:srgbClr val="093678"/>
              </a:solidFill>
              <a:latin typeface="Trebuchet MS" pitchFamily="34" charset="0"/>
            </a:endParaRPr>
          </a:p>
        </p:txBody>
      </p:sp>
      <p:pic>
        <p:nvPicPr>
          <p:cNvPr id="1026" name="Picture 1" descr="image004"/>
          <p:cNvPicPr>
            <a:picLocks noChangeAspect="1" noChangeArrowheads="1"/>
          </p:cNvPicPr>
          <p:nvPr/>
        </p:nvPicPr>
        <p:blipFill>
          <a:blip r:embed="rId3" cstate="print"/>
          <a:srcRect/>
          <a:stretch>
            <a:fillRect/>
          </a:stretch>
        </p:blipFill>
        <p:spPr bwMode="auto">
          <a:xfrm>
            <a:off x="544954" y="2053652"/>
            <a:ext cx="3727596" cy="2623123"/>
          </a:xfrm>
          <a:prstGeom prst="rect">
            <a:avLst/>
          </a:prstGeom>
          <a:noFill/>
          <a:ln w="9525">
            <a:noFill/>
            <a:miter lim="800000"/>
            <a:headEnd/>
            <a:tailEnd/>
          </a:ln>
        </p:spPr>
      </p:pic>
      <p:pic>
        <p:nvPicPr>
          <p:cNvPr id="1027" name="Picture 2" descr="101_0258.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337468" y="2041175"/>
            <a:ext cx="3637300" cy="253878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217488"/>
            <a:ext cx="7162800" cy="1143000"/>
          </a:xfrm>
        </p:spPr>
        <p:txBody>
          <a:bodyPr lIns="91599" tIns="45048" rIns="91599" bIns="45048"/>
          <a:lstStyle/>
          <a:p>
            <a:pPr defTabSz="966788" eaLnBrk="1" fontAlgn="auto" hangingPunct="1">
              <a:spcAft>
                <a:spcPts val="0"/>
              </a:spcAft>
              <a:defRPr/>
            </a:pPr>
            <a:r>
              <a:rPr lang="en-US" dirty="0" smtClean="0"/>
              <a:t>Rutas de exposición - Ingestión</a:t>
            </a:r>
          </a:p>
        </p:txBody>
      </p:sp>
      <p:sp>
        <p:nvSpPr>
          <p:cNvPr id="20483" name="Rectangle 3"/>
          <p:cNvSpPr>
            <a:spLocks noGrp="1" noChangeArrowheads="1"/>
          </p:cNvSpPr>
          <p:nvPr>
            <p:ph idx="1"/>
          </p:nvPr>
        </p:nvSpPr>
        <p:spPr bwMode="auto">
          <a:xfrm>
            <a:off x="487181" y="1841292"/>
            <a:ext cx="6003560" cy="4343400"/>
          </a:xfrm>
          <a:noFill/>
          <a:ln>
            <a:miter lim="800000"/>
            <a:headEnd/>
            <a:tailEnd/>
          </a:ln>
        </p:spPr>
        <p:txBody>
          <a:bodyPr vert="horz" wrap="square" lIns="91599" tIns="45048" rIns="91599" bIns="45048" numCol="1" anchorCtr="0" compatLnSpc="1">
            <a:prstTxWarp prst="textNoShape">
              <a:avLst/>
            </a:prstTxWarp>
            <a:normAutofit/>
          </a:bodyPr>
          <a:lstStyle/>
          <a:p>
            <a:pPr defTabSz="966788" eaLnBrk="1" hangingPunct="1">
              <a:spcAft>
                <a:spcPct val="0"/>
              </a:spcAft>
              <a:buFontTx/>
              <a:buNone/>
            </a:pPr>
            <a:r>
              <a:rPr lang="en-US" sz="2800" b="0" dirty="0" smtClean="0">
                <a:solidFill>
                  <a:srgbClr val="093678"/>
                </a:solidFill>
                <a:latin typeface="Trebuchet MS" pitchFamily="34" charset="0"/>
                <a:ea typeface="Trebuchet MS" pitchFamily="34" charset="0"/>
                <a:cs typeface="Trebuchet MS" pitchFamily="34" charset="0"/>
              </a:rPr>
              <a:t>EVITE comer, beber y otros contactos entre mano-boca cerca de los químicos SPF.</a:t>
            </a:r>
          </a:p>
          <a:p>
            <a:pPr defTabSz="966788" eaLnBrk="1" hangingPunct="1">
              <a:spcAft>
                <a:spcPct val="0"/>
              </a:spcAft>
              <a:buFontTx/>
              <a:buNone/>
            </a:pPr>
            <a:r>
              <a:rPr lang="en-US" sz="2800" b="0" dirty="0" smtClean="0">
                <a:solidFill>
                  <a:srgbClr val="093678"/>
                </a:solidFill>
                <a:latin typeface="Trebuchet MS" pitchFamily="34" charset="0"/>
                <a:ea typeface="Trebuchet MS" pitchFamily="34" charset="0"/>
                <a:cs typeface="Trebuchet MS" pitchFamily="34" charset="0"/>
              </a:rPr>
              <a:t>Quítese los guantes y lávese las manos después de trabajar con químicos.</a:t>
            </a:r>
          </a:p>
        </p:txBody>
      </p:sp>
      <p:pic>
        <p:nvPicPr>
          <p:cNvPr id="1027" name="Picture 3" descr="C:\Users\vkm\AppData\Local\Microsoft\Windows\Temporary Internet Files\Content.IE5\HI9CT0PH\MP900442809[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626201" y="1946609"/>
            <a:ext cx="2068095" cy="3099221"/>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217488"/>
            <a:ext cx="7162800" cy="1143000"/>
          </a:xfrm>
        </p:spPr>
        <p:txBody>
          <a:bodyPr lIns="92066" tIns="46034" rIns="92066" bIns="46034"/>
          <a:lstStyle/>
          <a:p>
            <a:pPr eaLnBrk="1" fontAlgn="auto" hangingPunct="1">
              <a:lnSpc>
                <a:spcPct val="90000"/>
              </a:lnSpc>
              <a:spcAft>
                <a:spcPts val="0"/>
              </a:spcAft>
              <a:defRPr/>
            </a:pPr>
            <a:r>
              <a:rPr lang="en-US" dirty="0" smtClean="0"/>
              <a:t>Exposición – </a:t>
            </a:r>
            <a:r>
              <a:rPr lang="en-US" dirty="0" err="1" smtClean="0"/>
              <a:t>Efectos</a:t>
            </a:r>
            <a:r>
              <a:rPr lang="en-US" dirty="0" smtClean="0"/>
              <a:t> </a:t>
            </a:r>
            <a:r>
              <a:rPr lang="en-US" dirty="0" err="1" smtClean="0"/>
              <a:t>crónicos</a:t>
            </a:r>
            <a:endParaRPr lang="en-US" dirty="0" smtClean="0"/>
          </a:p>
        </p:txBody>
      </p:sp>
      <p:sp>
        <p:nvSpPr>
          <p:cNvPr id="6" name="Rectangle 3"/>
          <p:cNvSpPr txBox="1">
            <a:spLocks noChangeArrowheads="1"/>
          </p:cNvSpPr>
          <p:nvPr/>
        </p:nvSpPr>
        <p:spPr bwMode="auto">
          <a:xfrm>
            <a:off x="3717561" y="1760537"/>
            <a:ext cx="4616970" cy="5097463"/>
          </a:xfrm>
          <a:prstGeom prst="rect">
            <a:avLst/>
          </a:prstGeom>
          <a:noFill/>
          <a:ln w="9525">
            <a:noFill/>
            <a:miter lim="800000"/>
            <a:headEnd/>
            <a:tailEnd/>
          </a:ln>
        </p:spPr>
        <p:txBody>
          <a:bodyPr lIns="92066" tIns="46034" rIns="92066" bIns="46034"/>
          <a:lstStyle/>
          <a:p>
            <a:pPr>
              <a:spcBef>
                <a:spcPct val="80000"/>
              </a:spcBef>
              <a:tabLst>
                <a:tab pos="574675" algn="l"/>
                <a:tab pos="952500" algn="l"/>
                <a:tab pos="1330325" algn="l"/>
                <a:tab pos="1709738" algn="l"/>
              </a:tabLst>
              <a:defRPr/>
            </a:pPr>
            <a:r>
              <a:rPr lang="en-US" sz="2400" b="0" kern="0" dirty="0" smtClean="0">
                <a:solidFill>
                  <a:srgbClr val="093678"/>
                </a:solidFill>
                <a:latin typeface="Trebuchet MS" pitchFamily="34" charset="0"/>
                <a:cs typeface="+mn-cs"/>
              </a:rPr>
              <a:t>Los efectos crónicos son efectos de salud a largo plazo, a veces permanentes, debidos a la exposición repetida a ciertos químicos.</a:t>
            </a:r>
            <a:r>
              <a:rPr lang="en-US" sz="2400" b="0" kern="0" dirty="0">
                <a:solidFill>
                  <a:srgbClr val="093678"/>
                </a:solidFill>
                <a:latin typeface="Trebuchet MS" pitchFamily="34" charset="0"/>
                <a:cs typeface="+mn-cs"/>
              </a:rPr>
              <a:t>  </a:t>
            </a:r>
            <a:endParaRPr lang="en-US" sz="2400" b="0" kern="0" dirty="0" smtClean="0">
              <a:solidFill>
                <a:srgbClr val="093678"/>
              </a:solidFill>
              <a:latin typeface="Trebuchet MS" pitchFamily="34" charset="0"/>
              <a:cs typeface="+mn-cs"/>
            </a:endParaRPr>
          </a:p>
          <a:p>
            <a:pPr>
              <a:spcBef>
                <a:spcPct val="80000"/>
              </a:spcBef>
              <a:tabLst>
                <a:tab pos="574675" algn="l"/>
                <a:tab pos="952500" algn="l"/>
                <a:tab pos="1330325" algn="l"/>
                <a:tab pos="1709738" algn="l"/>
              </a:tabLst>
              <a:defRPr/>
            </a:pPr>
            <a:r>
              <a:rPr lang="en-US" sz="2400" b="0" kern="0" dirty="0" smtClean="0">
                <a:solidFill>
                  <a:srgbClr val="093678"/>
                </a:solidFill>
                <a:latin typeface="Trebuchet MS" pitchFamily="34" charset="0"/>
                <a:cs typeface="+mn-cs"/>
              </a:rPr>
              <a:t>A veces</a:t>
            </a:r>
            <a:r>
              <a:rPr lang="en-US" sz="2400" b="0" kern="0" dirty="0">
                <a:solidFill>
                  <a:srgbClr val="093678"/>
                </a:solidFill>
                <a:latin typeface="Trebuchet MS" pitchFamily="34" charset="0"/>
                <a:cs typeface="+mn-cs"/>
              </a:rPr>
              <a:t>, los efectos crónicos pueden ocurrir a concentraciones por debajo de aquellas en las que </a:t>
            </a:r>
            <a:r>
              <a:rPr lang="en-US" sz="2400" b="0" kern="0" dirty="0" smtClean="0">
                <a:solidFill>
                  <a:srgbClr val="093678"/>
                </a:solidFill>
                <a:latin typeface="Trebuchet MS" pitchFamily="34" charset="0"/>
                <a:cs typeface="+mn-cs"/>
              </a:rPr>
              <a:t>se experimentan efectos agudos </a:t>
            </a:r>
            <a:r>
              <a:rPr lang="en-US" sz="2400" b="0" kern="0" dirty="0">
                <a:solidFill>
                  <a:srgbClr val="093678"/>
                </a:solidFill>
                <a:latin typeface="Trebuchet MS" pitchFamily="34" charset="0"/>
                <a:cs typeface="+mn-cs"/>
              </a:rPr>
              <a:t>(de corto plazo)</a:t>
            </a:r>
            <a:r>
              <a:rPr lang="en-US" sz="2800" b="0" kern="0" dirty="0">
                <a:solidFill>
                  <a:srgbClr val="093678"/>
                </a:solidFill>
                <a:latin typeface="+mn-lt"/>
                <a:cs typeface="+mn-cs"/>
              </a:rPr>
              <a:t>. </a:t>
            </a:r>
          </a:p>
        </p:txBody>
      </p:sp>
      <p:pic>
        <p:nvPicPr>
          <p:cNvPr id="3074" name="Picture 3" descr="image006"/>
          <p:cNvPicPr>
            <a:picLocks noChangeAspect="1" noChangeArrowheads="1"/>
          </p:cNvPicPr>
          <p:nvPr/>
        </p:nvPicPr>
        <p:blipFill>
          <a:blip r:embed="rId3" cstate="print"/>
          <a:srcRect/>
          <a:stretch>
            <a:fillRect/>
          </a:stretch>
        </p:blipFill>
        <p:spPr bwMode="auto">
          <a:xfrm>
            <a:off x="335092" y="1581518"/>
            <a:ext cx="3247557" cy="410019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217488"/>
            <a:ext cx="7162800" cy="1143000"/>
          </a:xfrm>
        </p:spPr>
        <p:txBody>
          <a:bodyPr lIns="92066" tIns="46034" rIns="92066" bIns="46034"/>
          <a:lstStyle/>
          <a:p>
            <a:pPr eaLnBrk="1" fontAlgn="auto" hangingPunct="1">
              <a:lnSpc>
                <a:spcPct val="90000"/>
              </a:lnSpc>
              <a:spcAft>
                <a:spcPts val="0"/>
              </a:spcAft>
              <a:defRPr/>
            </a:pPr>
            <a:r>
              <a:rPr lang="en-US" dirty="0" smtClean="0"/>
              <a:t>Exposición - </a:t>
            </a:r>
            <a:br>
              <a:rPr lang="en-US" dirty="0" smtClean="0"/>
            </a:br>
            <a:r>
              <a:rPr lang="en-US" dirty="0" smtClean="0"/>
              <a:t>Ejemplos de </a:t>
            </a:r>
            <a:r>
              <a:rPr lang="en-US" dirty="0" err="1" smtClean="0"/>
              <a:t>efectos</a:t>
            </a:r>
            <a:r>
              <a:rPr lang="en-US" dirty="0" smtClean="0"/>
              <a:t> </a:t>
            </a:r>
            <a:r>
              <a:rPr lang="en-US" dirty="0" err="1" smtClean="0"/>
              <a:t>crónicos</a:t>
            </a:r>
            <a:endParaRPr lang="en-US" dirty="0" smtClean="0"/>
          </a:p>
        </p:txBody>
      </p:sp>
      <p:pic>
        <p:nvPicPr>
          <p:cNvPr id="4" name="Picture 6" descr="C:\Documents and Settings\Burns\Local Settings\Temporary Internet Files\Content.IE5\KGAQXIY5\MPj04387480000[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950398" y="3402766"/>
            <a:ext cx="3049609" cy="2286705"/>
          </a:xfrm>
          <a:prstGeom prst="rect">
            <a:avLst/>
          </a:prstGeom>
          <a:ln>
            <a:noFill/>
          </a:ln>
          <a:effectLst>
            <a:outerShdw blurRad="292100" dist="139700" dir="2700000" algn="tl" rotWithShape="0">
              <a:srgbClr val="333333">
                <a:alpha val="65000"/>
              </a:srgbClr>
            </a:outerShdw>
          </a:effectLst>
        </p:spPr>
      </p:pic>
      <p:sp>
        <p:nvSpPr>
          <p:cNvPr id="6" name="Rectangle 3"/>
          <p:cNvSpPr txBox="1">
            <a:spLocks noChangeArrowheads="1"/>
          </p:cNvSpPr>
          <p:nvPr/>
        </p:nvSpPr>
        <p:spPr bwMode="auto">
          <a:xfrm>
            <a:off x="468468" y="1243222"/>
            <a:ext cx="3729037" cy="2178050"/>
          </a:xfrm>
          <a:prstGeom prst="rect">
            <a:avLst/>
          </a:prstGeom>
          <a:noFill/>
          <a:ln w="9525">
            <a:noFill/>
            <a:miter lim="800000"/>
            <a:headEnd/>
            <a:tailEnd/>
          </a:ln>
        </p:spPr>
        <p:txBody>
          <a:bodyPr lIns="92066" tIns="46034" rIns="92066" bIns="46034"/>
          <a:lstStyle/>
          <a:p>
            <a:pPr algn="ctr">
              <a:spcBef>
                <a:spcPct val="80000"/>
              </a:spcBef>
              <a:tabLst>
                <a:tab pos="574675" algn="l"/>
                <a:tab pos="952500" algn="l"/>
                <a:tab pos="1330325" algn="l"/>
                <a:tab pos="1709738" algn="l"/>
              </a:tabLst>
              <a:defRPr/>
            </a:pPr>
            <a:endParaRPr lang="en-US" sz="2800" b="0" kern="0" dirty="0" smtClean="0">
              <a:solidFill>
                <a:srgbClr val="093678"/>
              </a:solidFill>
              <a:latin typeface="+mn-lt"/>
              <a:cs typeface="+mn-cs"/>
            </a:endParaRPr>
          </a:p>
          <a:p>
            <a:pPr>
              <a:spcBef>
                <a:spcPct val="80000"/>
              </a:spcBef>
              <a:tabLst>
                <a:tab pos="574675" algn="l"/>
                <a:tab pos="952500" algn="l"/>
                <a:tab pos="1330325" algn="l"/>
                <a:tab pos="1709738" algn="l"/>
              </a:tabLst>
              <a:defRPr/>
            </a:pPr>
            <a:r>
              <a:rPr lang="en-US" sz="2400" b="0" kern="0" dirty="0" smtClean="0">
                <a:solidFill>
                  <a:srgbClr val="093678"/>
                </a:solidFill>
                <a:latin typeface="Trebuchet MS" pitchFamily="34" charset="0"/>
                <a:cs typeface="+mn-cs"/>
              </a:rPr>
              <a:t>La </a:t>
            </a:r>
            <a:r>
              <a:rPr lang="en-US" sz="2400" b="0" kern="0" dirty="0">
                <a:solidFill>
                  <a:srgbClr val="093678"/>
                </a:solidFill>
                <a:latin typeface="Trebuchet MS" pitchFamily="34" charset="0"/>
                <a:cs typeface="+mn-cs"/>
              </a:rPr>
              <a:t>exposición crónica al </a:t>
            </a:r>
            <a:r>
              <a:rPr lang="en-US" sz="2400" b="0" kern="0" dirty="0" smtClean="0">
                <a:solidFill>
                  <a:srgbClr val="093678"/>
                </a:solidFill>
                <a:latin typeface="Trebuchet MS" pitchFamily="34" charset="0"/>
                <a:cs typeface="+mn-cs"/>
              </a:rPr>
              <a:t>alcohol puede </a:t>
            </a:r>
            <a:r>
              <a:rPr lang="en-US" sz="2400" b="0" kern="0" dirty="0">
                <a:solidFill>
                  <a:srgbClr val="093678"/>
                </a:solidFill>
                <a:latin typeface="Trebuchet MS" pitchFamily="34" charset="0"/>
                <a:cs typeface="+mn-cs"/>
              </a:rPr>
              <a:t>causar daño hepático</a:t>
            </a:r>
          </a:p>
        </p:txBody>
      </p:sp>
      <p:sp>
        <p:nvSpPr>
          <p:cNvPr id="5" name="Rectangle 3"/>
          <p:cNvSpPr txBox="1">
            <a:spLocks noChangeArrowheads="1"/>
          </p:cNvSpPr>
          <p:nvPr/>
        </p:nvSpPr>
        <p:spPr bwMode="auto">
          <a:xfrm>
            <a:off x="4571427" y="1063340"/>
            <a:ext cx="4377701" cy="4356100"/>
          </a:xfrm>
          <a:prstGeom prst="rect">
            <a:avLst/>
          </a:prstGeom>
          <a:noFill/>
          <a:ln w="9525">
            <a:noFill/>
            <a:miter lim="800000"/>
            <a:headEnd/>
            <a:tailEnd/>
          </a:ln>
        </p:spPr>
        <p:txBody>
          <a:bodyPr lIns="92066" tIns="46034" rIns="92066" bIns="46034"/>
          <a:lstStyle/>
          <a:p>
            <a:pPr algn="ctr">
              <a:spcBef>
                <a:spcPts val="0"/>
              </a:spcBef>
              <a:tabLst>
                <a:tab pos="574675" algn="l"/>
                <a:tab pos="952500" algn="l"/>
                <a:tab pos="1330325" algn="l"/>
                <a:tab pos="1709738" algn="l"/>
              </a:tabLst>
              <a:defRPr/>
            </a:pPr>
            <a:endParaRPr lang="en-US" sz="2800" b="0" kern="0" dirty="0" smtClean="0">
              <a:solidFill>
                <a:srgbClr val="093678"/>
              </a:solidFill>
              <a:latin typeface="+mn-lt"/>
              <a:cs typeface="+mn-cs"/>
            </a:endParaRPr>
          </a:p>
          <a:p>
            <a:pPr algn="ctr">
              <a:spcBef>
                <a:spcPts val="0"/>
              </a:spcBef>
              <a:tabLst>
                <a:tab pos="574675" algn="l"/>
                <a:tab pos="952500" algn="l"/>
                <a:tab pos="1330325" algn="l"/>
                <a:tab pos="1709738" algn="l"/>
              </a:tabLst>
              <a:defRPr/>
            </a:pPr>
            <a:endParaRPr lang="en-US" sz="2800" b="0" kern="0" dirty="0" smtClean="0">
              <a:solidFill>
                <a:srgbClr val="093678"/>
              </a:solidFill>
              <a:latin typeface="+mn-lt"/>
              <a:cs typeface="+mn-cs"/>
            </a:endParaRPr>
          </a:p>
          <a:p>
            <a:pPr>
              <a:spcBef>
                <a:spcPts val="0"/>
              </a:spcBef>
              <a:tabLst>
                <a:tab pos="574675" algn="l"/>
                <a:tab pos="952500" algn="l"/>
                <a:tab pos="1330325" algn="l"/>
                <a:tab pos="1709738" algn="l"/>
              </a:tabLst>
              <a:defRPr/>
            </a:pPr>
            <a:r>
              <a:rPr lang="en-US" sz="2400" b="0" kern="0" dirty="0" smtClean="0">
                <a:solidFill>
                  <a:srgbClr val="093678"/>
                </a:solidFill>
                <a:latin typeface="Trebuchet MS" pitchFamily="34" charset="0"/>
                <a:cs typeface="+mn-cs"/>
              </a:rPr>
              <a:t>La </a:t>
            </a:r>
            <a:r>
              <a:rPr lang="en-US" sz="2400" b="0" kern="0" dirty="0">
                <a:solidFill>
                  <a:srgbClr val="093678"/>
                </a:solidFill>
                <a:latin typeface="Trebuchet MS" pitchFamily="34" charset="0"/>
                <a:cs typeface="+mn-cs"/>
              </a:rPr>
              <a:t>exposición crónica al </a:t>
            </a:r>
            <a:r>
              <a:rPr lang="en-US" sz="2400" b="0" kern="0" dirty="0" smtClean="0">
                <a:solidFill>
                  <a:srgbClr val="093678"/>
                </a:solidFill>
                <a:latin typeface="Trebuchet MS" pitchFamily="34" charset="0"/>
                <a:cs typeface="+mn-cs"/>
              </a:rPr>
              <a:t>químico </a:t>
            </a:r>
            <a:r>
              <a:rPr lang="en-US" sz="2400" b="0" kern="0" dirty="0">
                <a:solidFill>
                  <a:srgbClr val="093678"/>
                </a:solidFill>
                <a:latin typeface="Trebuchet MS" pitchFamily="34" charset="0"/>
                <a:cs typeface="+mn-cs"/>
              </a:rPr>
              <a:t>SPF del lado-A </a:t>
            </a:r>
            <a:r>
              <a:rPr lang="en-US" sz="2400" b="0" kern="0" dirty="0" smtClean="0">
                <a:solidFill>
                  <a:srgbClr val="093678"/>
                </a:solidFill>
                <a:latin typeface="Trebuchet MS" pitchFamily="34" charset="0"/>
                <a:cs typeface="+mn-cs"/>
              </a:rPr>
              <a:t>(Iso) puede </a:t>
            </a:r>
            <a:r>
              <a:rPr lang="en-US" sz="2400" b="0" kern="0" dirty="0">
                <a:solidFill>
                  <a:srgbClr val="093678"/>
                </a:solidFill>
                <a:latin typeface="Trebuchet MS" pitchFamily="34" charset="0"/>
                <a:cs typeface="+mn-cs"/>
              </a:rPr>
              <a:t>causar función pulmonar reducida</a:t>
            </a:r>
          </a:p>
        </p:txBody>
      </p:sp>
      <p:pic>
        <p:nvPicPr>
          <p:cNvPr id="7" name="Picture 6" descr="liver-transplant-indications-picture.jpg"/>
          <p:cNvPicPr>
            <a:picLocks noChangeAspect="1"/>
          </p:cNvPicPr>
          <p:nvPr/>
        </p:nvPicPr>
        <p:blipFill>
          <a:blip r:embed="rId4" cstate="print"/>
          <a:stretch>
            <a:fillRect/>
          </a:stretch>
        </p:blipFill>
        <p:spPr>
          <a:xfrm>
            <a:off x="458173" y="3207893"/>
            <a:ext cx="3553568" cy="2668251"/>
          </a:xfrm>
          <a:prstGeom prst="rect">
            <a:avLst/>
          </a:prstGeom>
          <a:ln>
            <a:noFill/>
          </a:ln>
          <a:effectLst>
            <a:softEdge rad="112500"/>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ACC_corp_Vers_2 0">
  <a:themeElements>
    <a:clrScheme name="ACC_corp_Vers_2.0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CC_corp_Vers_2.0">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CC_corp_Vers_2.0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CC_corp_Vers_2.0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CC_corp_Vers_2.0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CC_corp_Vers_2.0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CC_corp_Vers_2.0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CC_corp_Vers_2.0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CC_corp_Vers_2.0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CC_corp_Vers_2.0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CC_corp_Vers_2.0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CC_corp_Vers_2.0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CC_corp_Vers_2.0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CC_corp_Vers_2.0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ACC_corp_Vers_2 0">
  <a:themeElements>
    <a:clrScheme name="ACC_corp_Vers_2.0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CC_corp_Vers_2.0">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CC_corp_Vers_2.0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CC_corp_Vers_2.0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CC_corp_Vers_2.0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CC_corp_Vers_2.0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CC_corp_Vers_2.0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CC_corp_Vers_2.0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CC_corp_Vers_2.0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CC_corp_Vers_2.0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CC_corp_Vers_2.0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CC_corp_Vers_2.0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CC_corp_Vers_2.0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CC_corp_Vers_2.0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ACC LP Training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D95C998C3C55B4A96FDB76C909D6563" ma:contentTypeVersion="3" ma:contentTypeDescription="Create a new document." ma:contentTypeScope="" ma:versionID="b97bf3ce735f0cd7e574b683ef47807a">
  <xsd:schema xmlns:xsd="http://www.w3.org/2001/XMLSchema" xmlns:xs="http://www.w3.org/2001/XMLSchema" xmlns:p="http://schemas.microsoft.com/office/2006/metadata/properties" xmlns:ns2="98c9955d-c5c3-4a5b-96fd-b76c909d6563" targetNamespace="http://schemas.microsoft.com/office/2006/metadata/properties" ma:root="true" ma:fieldsID="53ec610432e2d7d00c11c71d076612a3" ns2:_="">
    <xsd:import namespace="98c9955d-c5c3-4a5b-96fd-b76c909d6563"/>
    <xsd:element name="properties">
      <xsd:complexType>
        <xsd:sequence>
          <xsd:element name="documentManagement">
            <xsd:complexType>
              <xsd:all>
                <xsd:element ref="ns2:ReceivedTime" minOccurs="0"/>
                <xsd:element ref="ns2:From" minOccurs="0"/>
                <xsd:element ref="ns2:Recipie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c9955d-c5c3-4a5b-96fd-b76c909d6563" elementFormDefault="qualified">
    <xsd:import namespace="http://schemas.microsoft.com/office/2006/documentManagement/types"/>
    <xsd:import namespace="http://schemas.microsoft.com/office/infopath/2007/PartnerControls"/>
    <xsd:element name="ReceivedTime" ma:index="8" nillable="true" ma:displayName="ReceivedTime" ma:internalName="ReceivedTime">
      <xsd:simpleType>
        <xsd:restriction base="dms:DateTime"/>
      </xsd:simpleType>
    </xsd:element>
    <xsd:element name="From" ma:index="9" nillable="true" ma:displayName="From" ma:internalName="From">
      <xsd:simpleType>
        <xsd:restriction base="dms:Text"/>
      </xsd:simpleType>
    </xsd:element>
    <xsd:element name="Recipients" ma:index="10" nillable="true" ma:displayName="Recipients" ma:internalName="Recipients">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Recipients xmlns="98c9955d-c5c3-4a5b-96fd-b76c909d6563" xsi:nil="true"/>
    <ReceivedTime xmlns="98c9955d-c5c3-4a5b-96fd-b76c909d6563" xsi:nil="true"/>
    <From xmlns="98c9955d-c5c3-4a5b-96fd-b76c909d6563" xsi:nil="true"/>
  </documentManagement>
</p:properties>
</file>

<file path=customXml/itemProps1.xml><?xml version="1.0" encoding="utf-8"?>
<ds:datastoreItem xmlns:ds="http://schemas.openxmlformats.org/officeDocument/2006/customXml" ds:itemID="{708DC5E9-3F8E-40FB-8FAF-DF552F81F7A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8c9955d-c5c3-4a5b-96fd-b76c909d656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36838AA-7081-40C9-A538-87CF0DAD388D}">
  <ds:schemaRefs>
    <ds:schemaRef ds:uri="http://schemas.microsoft.com/sharepoint/v3/contenttype/forms"/>
  </ds:schemaRefs>
</ds:datastoreItem>
</file>

<file path=customXml/itemProps3.xml><?xml version="1.0" encoding="utf-8"?>
<ds:datastoreItem xmlns:ds="http://schemas.openxmlformats.org/officeDocument/2006/customXml" ds:itemID="{32C2D00D-5BC2-4A92-8A61-BB4D208B9D4D}">
  <ds:schemaRefs>
    <ds:schemaRef ds:uri="http://purl.org/dc/elements/1.1/"/>
    <ds:schemaRef ds:uri="http://schemas.microsoft.com/office/2006/documentManagement/types"/>
    <ds:schemaRef ds:uri="http://purl.org/dc/terms/"/>
    <ds:schemaRef ds:uri="98c9955d-c5c3-4a5b-96fd-b76c909d6563"/>
    <ds:schemaRef ds:uri="http://purl.org/dc/dcmitype/"/>
    <ds:schemaRef ds:uri="http://schemas.microsoft.com/office/infopath/2007/PartnerControls"/>
    <ds:schemaRef ds:uri="http://schemas.openxmlformats.org/package/2006/metadata/core-propertie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284779706</TotalTime>
  <Words>2368</Words>
  <Application>Microsoft Office PowerPoint</Application>
  <PresentationFormat>On-screen Show (4:3)</PresentationFormat>
  <Paragraphs>237</Paragraphs>
  <Slides>26</Slides>
  <Notes>25</Notes>
  <HiddenSlides>0</HiddenSlides>
  <MMClips>0</MMClips>
  <ScaleCrop>false</ScaleCrop>
  <HeadingPairs>
    <vt:vector size="4" baseType="variant">
      <vt:variant>
        <vt:lpstr>Theme</vt:lpstr>
      </vt:variant>
      <vt:variant>
        <vt:i4>3</vt:i4>
      </vt:variant>
      <vt:variant>
        <vt:lpstr>Slide Titles</vt:lpstr>
      </vt:variant>
      <vt:variant>
        <vt:i4>26</vt:i4>
      </vt:variant>
    </vt:vector>
  </HeadingPairs>
  <TitlesOfParts>
    <vt:vector size="29" baseType="lpstr">
      <vt:lpstr>ACC_corp_Vers_2 0</vt:lpstr>
      <vt:lpstr>1_ACC_corp_Vers_2 0</vt:lpstr>
      <vt:lpstr>ACC LP Training template</vt:lpstr>
      <vt:lpstr>PowerPoint Presentation</vt:lpstr>
      <vt:lpstr>Disclaimer</vt:lpstr>
      <vt:lpstr>Bienvenido a la Unidad 3</vt:lpstr>
      <vt:lpstr>Rutas de exposición</vt:lpstr>
      <vt:lpstr>Rutas de exposición - Inhalación</vt:lpstr>
      <vt:lpstr>Rutas de exposición – Contacto con la piel y los ojos</vt:lpstr>
      <vt:lpstr>Rutas de exposición - Ingestión</vt:lpstr>
      <vt:lpstr>Exposición – Efectos crónicos</vt:lpstr>
      <vt:lpstr>Exposición -  Ejemplos de efectos crónicos</vt:lpstr>
      <vt:lpstr>Evite la exposición a químicos SPF de baja presión</vt:lpstr>
      <vt:lpstr>¿Qué son los límites de exposición?</vt:lpstr>
      <vt:lpstr>Tipos de límites de exposición</vt:lpstr>
      <vt:lpstr>Ejemplos de límites de exposición</vt:lpstr>
      <vt:lpstr>Entender los límites de exposición</vt:lpstr>
      <vt:lpstr>Algunos factores de riesgo para  la exposición química</vt:lpstr>
      <vt:lpstr>Algunos factores de riesgo para la exposición química</vt:lpstr>
      <vt:lpstr>Evitar la ignición accidental</vt:lpstr>
      <vt:lpstr>Unidad 3 Resumen</vt:lpstr>
      <vt:lpstr>Repaso de la Unidad 3</vt:lpstr>
      <vt:lpstr>Unidad 3: P1 Revisión</vt:lpstr>
      <vt:lpstr>Unidad 3: P1 Revisión</vt:lpstr>
      <vt:lpstr>Unidad 3: P2 Revisión</vt:lpstr>
      <vt:lpstr>Unidad 3: P2 Revisión</vt:lpstr>
      <vt:lpstr>Unidad 3: P3 Revisión</vt:lpstr>
      <vt:lpstr>Unidad 3: P3 Revisión</vt:lpstr>
      <vt:lpstr>Unidad 3 Completada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vkm</dc:creator>
  <cp:lastModifiedBy>Vosburgh, Linda - OSHA</cp:lastModifiedBy>
  <cp:revision>1426</cp:revision>
  <cp:lastPrinted>2010-12-16T14:45:11Z</cp:lastPrinted>
  <dcterms:created xsi:type="dcterms:W3CDTF">2012-09-19T15:46:16Z</dcterms:created>
  <dcterms:modified xsi:type="dcterms:W3CDTF">2014-06-19T15:14:26Z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0x0101005D95C998C3C55B4A96FDB76C909D6563</vt:lpwstr>
  </property>
</Properties>
</file>