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 id="2147483713" r:id="rId5"/>
    <p:sldMasterId id="2147483767" r:id="rId6"/>
  </p:sldMasterIdLst>
  <p:notesMasterIdLst>
    <p:notesMasterId r:id="rId26"/>
  </p:notesMasterIdLst>
  <p:handoutMasterIdLst>
    <p:handoutMasterId r:id="rId27"/>
  </p:handoutMasterIdLst>
  <p:sldIdLst>
    <p:sldId id="338" r:id="rId7"/>
    <p:sldId id="346" r:id="rId8"/>
    <p:sldId id="284" r:id="rId9"/>
    <p:sldId id="318" r:id="rId10"/>
    <p:sldId id="320" r:id="rId11"/>
    <p:sldId id="324" r:id="rId12"/>
    <p:sldId id="286" r:id="rId13"/>
    <p:sldId id="331" r:id="rId14"/>
    <p:sldId id="333" r:id="rId15"/>
    <p:sldId id="288" r:id="rId16"/>
    <p:sldId id="298" r:id="rId17"/>
    <p:sldId id="299" r:id="rId18"/>
    <p:sldId id="340" r:id="rId19"/>
    <p:sldId id="341" r:id="rId20"/>
    <p:sldId id="342" r:id="rId21"/>
    <p:sldId id="343" r:id="rId22"/>
    <p:sldId id="344" r:id="rId23"/>
    <p:sldId id="345" r:id="rId24"/>
    <p:sldId id="316"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initials="D" lastIdx="5" clrIdx="0"/>
  <p:cmAuthor id="1" name="E Z" initials="EZ"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678"/>
    <a:srgbClr val="BCD5FA"/>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5" autoAdjust="0"/>
    <p:restoredTop sz="87593" autoAdjust="0"/>
  </p:normalViewPr>
  <p:slideViewPr>
    <p:cSldViewPr>
      <p:cViewPr varScale="1">
        <p:scale>
          <a:sx n="77" d="100"/>
          <a:sy n="77" d="100"/>
        </p:scale>
        <p:origin x="-1260" y="-96"/>
      </p:cViewPr>
      <p:guideLst>
        <p:guide orient="horz" pos="2160"/>
        <p:guide pos="2880"/>
      </p:guideLst>
    </p:cSldViewPr>
  </p:slideViewPr>
  <p:outlineViewPr>
    <p:cViewPr>
      <p:scale>
        <a:sx n="33" d="100"/>
        <a:sy n="33" d="100"/>
      </p:scale>
      <p:origin x="0" y="146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47506-B2B2-4EAD-BB61-4D27982439A2}" type="doc">
      <dgm:prSet loTypeId="urn:microsoft.com/office/officeart/2005/8/layout/hProcess9" loCatId="process" qsTypeId="urn:microsoft.com/office/officeart/2005/8/quickstyle/simple1#2" qsCatId="simple" csTypeId="urn:microsoft.com/office/officeart/2005/8/colors/accent2_2" csCatId="accent2" phldr="1"/>
      <dgm:spPr/>
    </dgm:pt>
    <dgm:pt modelId="{684E3003-B184-4E66-A959-5A028427ABDF}">
      <dgm:prSet phldrT="[Text]"/>
      <dgm:spPr>
        <a:solidFill>
          <a:srgbClr val="093678"/>
        </a:solidFill>
      </dgm:spPr>
      <dgm:t>
        <a:bodyPr/>
        <a:lstStyle/>
        <a:p>
          <a:r>
            <a:rPr lang="en-US" dirty="0" smtClean="0"/>
            <a:t>Del conocimiento</a:t>
          </a:r>
          <a:endParaRPr lang="en-US" dirty="0"/>
        </a:p>
      </dgm:t>
    </dgm:pt>
    <dgm:pt modelId="{2B74CC15-2454-44DC-AE48-F658979D16F4}" type="parTrans" cxnId="{84C29B3D-800C-476A-B787-4E7549119B04}">
      <dgm:prSet/>
      <dgm:spPr/>
      <dgm:t>
        <a:bodyPr/>
        <a:lstStyle/>
        <a:p>
          <a:endParaRPr lang="en-US"/>
        </a:p>
      </dgm:t>
    </dgm:pt>
    <dgm:pt modelId="{C9F7111F-CC73-48D7-BCED-996743A49D47}" type="sibTrans" cxnId="{84C29B3D-800C-476A-B787-4E7549119B04}">
      <dgm:prSet/>
      <dgm:spPr/>
      <dgm:t>
        <a:bodyPr/>
        <a:lstStyle/>
        <a:p>
          <a:endParaRPr lang="en-US"/>
        </a:p>
      </dgm:t>
    </dgm:pt>
    <dgm:pt modelId="{5025C9B6-8B28-4C0E-945C-C733E3E189A2}">
      <dgm:prSet phldrT="[Text]"/>
      <dgm:spPr>
        <a:solidFill>
          <a:srgbClr val="093678"/>
        </a:solidFill>
      </dgm:spPr>
      <dgm:t>
        <a:bodyPr/>
        <a:lstStyle/>
        <a:p>
          <a:r>
            <a:rPr lang="en-US" dirty="0" smtClean="0"/>
            <a:t>a la</a:t>
          </a:r>
          <a:endParaRPr lang="en-US" dirty="0"/>
        </a:p>
      </dgm:t>
    </dgm:pt>
    <dgm:pt modelId="{939DE8E9-C817-4085-ABB3-1A35573AD32E}" type="parTrans" cxnId="{598C8A68-0259-4DD7-9C54-D2F1E6BDD7FB}">
      <dgm:prSet/>
      <dgm:spPr/>
      <dgm:t>
        <a:bodyPr/>
        <a:lstStyle/>
        <a:p>
          <a:endParaRPr lang="en-US"/>
        </a:p>
      </dgm:t>
    </dgm:pt>
    <dgm:pt modelId="{AB099C59-D2D3-417B-940A-740CFE3305CD}" type="sibTrans" cxnId="{598C8A68-0259-4DD7-9C54-D2F1E6BDD7FB}">
      <dgm:prSet/>
      <dgm:spPr/>
      <dgm:t>
        <a:bodyPr/>
        <a:lstStyle/>
        <a:p>
          <a:endParaRPr lang="en-US"/>
        </a:p>
      </dgm:t>
    </dgm:pt>
    <dgm:pt modelId="{CFCF6060-06E9-4EC1-AF27-C45558EFD2E0}">
      <dgm:prSet phldrT="[Text]"/>
      <dgm:spPr>
        <a:solidFill>
          <a:srgbClr val="093678"/>
        </a:solidFill>
      </dgm:spPr>
      <dgm:t>
        <a:bodyPr/>
        <a:lstStyle/>
        <a:p>
          <a:r>
            <a:rPr lang="en-US" dirty="0" smtClean="0"/>
            <a:t>acción</a:t>
          </a:r>
          <a:endParaRPr lang="en-US" dirty="0"/>
        </a:p>
      </dgm:t>
    </dgm:pt>
    <dgm:pt modelId="{0F23EB55-FBC4-4B19-85B0-A5EEB7E0FE7C}" type="parTrans" cxnId="{8616BFC6-7B5C-4BE1-9844-365CEEDE902B}">
      <dgm:prSet/>
      <dgm:spPr/>
      <dgm:t>
        <a:bodyPr/>
        <a:lstStyle/>
        <a:p>
          <a:endParaRPr lang="en-US"/>
        </a:p>
      </dgm:t>
    </dgm:pt>
    <dgm:pt modelId="{8919BFBC-3334-4A4D-8980-5E039BD17D71}" type="sibTrans" cxnId="{8616BFC6-7B5C-4BE1-9844-365CEEDE902B}">
      <dgm:prSet/>
      <dgm:spPr/>
      <dgm:t>
        <a:bodyPr/>
        <a:lstStyle/>
        <a:p>
          <a:endParaRPr lang="en-US"/>
        </a:p>
      </dgm:t>
    </dgm:pt>
    <dgm:pt modelId="{4D339F2D-3F39-4A10-AAED-5FA31BE3C197}" type="pres">
      <dgm:prSet presAssocID="{11647506-B2B2-4EAD-BB61-4D27982439A2}" presName="CompostProcess" presStyleCnt="0">
        <dgm:presLayoutVars>
          <dgm:dir/>
          <dgm:resizeHandles val="exact"/>
        </dgm:presLayoutVars>
      </dgm:prSet>
      <dgm:spPr/>
    </dgm:pt>
    <dgm:pt modelId="{4521D855-2662-4381-91D4-69A4875763E3}" type="pres">
      <dgm:prSet presAssocID="{11647506-B2B2-4EAD-BB61-4D27982439A2}" presName="arrow" presStyleLbl="bgShp" presStyleIdx="0" presStyleCnt="1"/>
      <dgm:spPr>
        <a:solidFill>
          <a:srgbClr val="BCD5FA"/>
        </a:solidFill>
      </dgm:spPr>
    </dgm:pt>
    <dgm:pt modelId="{F2F7C1D0-38A7-46F2-96E4-0991EBEE0CCE}" type="pres">
      <dgm:prSet presAssocID="{11647506-B2B2-4EAD-BB61-4D27982439A2}" presName="linearProcess" presStyleCnt="0"/>
      <dgm:spPr/>
    </dgm:pt>
    <dgm:pt modelId="{197C93C1-87CF-4EA5-A843-A86CF5A5925E}" type="pres">
      <dgm:prSet presAssocID="{684E3003-B184-4E66-A959-5A028427ABDF}" presName="textNode" presStyleLbl="node1" presStyleIdx="0" presStyleCnt="3">
        <dgm:presLayoutVars>
          <dgm:bulletEnabled val="1"/>
        </dgm:presLayoutVars>
      </dgm:prSet>
      <dgm:spPr/>
      <dgm:t>
        <a:bodyPr/>
        <a:lstStyle/>
        <a:p>
          <a:endParaRPr lang="en-US"/>
        </a:p>
      </dgm:t>
    </dgm:pt>
    <dgm:pt modelId="{52A5E0C4-801A-429D-BD69-50A3836421C1}" type="pres">
      <dgm:prSet presAssocID="{C9F7111F-CC73-48D7-BCED-996743A49D47}" presName="sibTrans" presStyleCnt="0"/>
      <dgm:spPr/>
    </dgm:pt>
    <dgm:pt modelId="{6EC47406-4DCB-44AC-A79C-285B21A34063}" type="pres">
      <dgm:prSet presAssocID="{5025C9B6-8B28-4C0E-945C-C733E3E189A2}" presName="textNode" presStyleLbl="node1" presStyleIdx="1" presStyleCnt="3">
        <dgm:presLayoutVars>
          <dgm:bulletEnabled val="1"/>
        </dgm:presLayoutVars>
      </dgm:prSet>
      <dgm:spPr/>
      <dgm:t>
        <a:bodyPr/>
        <a:lstStyle/>
        <a:p>
          <a:endParaRPr lang="en-US"/>
        </a:p>
      </dgm:t>
    </dgm:pt>
    <dgm:pt modelId="{E656EA29-4CF4-427A-AB9B-BF6D46CC635B}" type="pres">
      <dgm:prSet presAssocID="{AB099C59-D2D3-417B-940A-740CFE3305CD}" presName="sibTrans" presStyleCnt="0"/>
      <dgm:spPr/>
    </dgm:pt>
    <dgm:pt modelId="{6AC2D80E-6CCF-476A-ACAE-BD7CEBC6EA53}" type="pres">
      <dgm:prSet presAssocID="{CFCF6060-06E9-4EC1-AF27-C45558EFD2E0}" presName="textNode" presStyleLbl="node1" presStyleIdx="2" presStyleCnt="3">
        <dgm:presLayoutVars>
          <dgm:bulletEnabled val="1"/>
        </dgm:presLayoutVars>
      </dgm:prSet>
      <dgm:spPr/>
      <dgm:t>
        <a:bodyPr/>
        <a:lstStyle/>
        <a:p>
          <a:endParaRPr lang="en-US"/>
        </a:p>
      </dgm:t>
    </dgm:pt>
  </dgm:ptLst>
  <dgm:cxnLst>
    <dgm:cxn modelId="{8616BFC6-7B5C-4BE1-9844-365CEEDE902B}" srcId="{11647506-B2B2-4EAD-BB61-4D27982439A2}" destId="{CFCF6060-06E9-4EC1-AF27-C45558EFD2E0}" srcOrd="2" destOrd="0" parTransId="{0F23EB55-FBC4-4B19-85B0-A5EEB7E0FE7C}" sibTransId="{8919BFBC-3334-4A4D-8980-5E039BD17D71}"/>
    <dgm:cxn modelId="{A5895ACC-90D3-49F9-AE82-188D39497A54}" type="presOf" srcId="{684E3003-B184-4E66-A959-5A028427ABDF}" destId="{197C93C1-87CF-4EA5-A843-A86CF5A5925E}" srcOrd="0" destOrd="0" presId="urn:microsoft.com/office/officeart/2005/8/layout/hProcess9"/>
    <dgm:cxn modelId="{8388FF6F-57A4-4997-881F-E5E658F327B3}" type="presOf" srcId="{11647506-B2B2-4EAD-BB61-4D27982439A2}" destId="{4D339F2D-3F39-4A10-AAED-5FA31BE3C197}" srcOrd="0" destOrd="0" presId="urn:microsoft.com/office/officeart/2005/8/layout/hProcess9"/>
    <dgm:cxn modelId="{A06E857E-028C-4070-A3BA-22B5431CAC79}" type="presOf" srcId="{5025C9B6-8B28-4C0E-945C-C733E3E189A2}" destId="{6EC47406-4DCB-44AC-A79C-285B21A34063}" srcOrd="0" destOrd="0" presId="urn:microsoft.com/office/officeart/2005/8/layout/hProcess9"/>
    <dgm:cxn modelId="{84C29B3D-800C-476A-B787-4E7549119B04}" srcId="{11647506-B2B2-4EAD-BB61-4D27982439A2}" destId="{684E3003-B184-4E66-A959-5A028427ABDF}" srcOrd="0" destOrd="0" parTransId="{2B74CC15-2454-44DC-AE48-F658979D16F4}" sibTransId="{C9F7111F-CC73-48D7-BCED-996743A49D47}"/>
    <dgm:cxn modelId="{BD9DB9E5-5F44-4241-972C-AB7E5AF6F852}" type="presOf" srcId="{CFCF6060-06E9-4EC1-AF27-C45558EFD2E0}" destId="{6AC2D80E-6CCF-476A-ACAE-BD7CEBC6EA53}" srcOrd="0" destOrd="0" presId="urn:microsoft.com/office/officeart/2005/8/layout/hProcess9"/>
    <dgm:cxn modelId="{598C8A68-0259-4DD7-9C54-D2F1E6BDD7FB}" srcId="{11647506-B2B2-4EAD-BB61-4D27982439A2}" destId="{5025C9B6-8B28-4C0E-945C-C733E3E189A2}" srcOrd="1" destOrd="0" parTransId="{939DE8E9-C817-4085-ABB3-1A35573AD32E}" sibTransId="{AB099C59-D2D3-417B-940A-740CFE3305CD}"/>
    <dgm:cxn modelId="{BE721E25-6294-4D25-894B-7B867C18BA14}" type="presParOf" srcId="{4D339F2D-3F39-4A10-AAED-5FA31BE3C197}" destId="{4521D855-2662-4381-91D4-69A4875763E3}" srcOrd="0" destOrd="0" presId="urn:microsoft.com/office/officeart/2005/8/layout/hProcess9"/>
    <dgm:cxn modelId="{665E0E29-C70C-48E6-AAA2-844EC940F1D0}" type="presParOf" srcId="{4D339F2D-3F39-4A10-AAED-5FA31BE3C197}" destId="{F2F7C1D0-38A7-46F2-96E4-0991EBEE0CCE}" srcOrd="1" destOrd="0" presId="urn:microsoft.com/office/officeart/2005/8/layout/hProcess9"/>
    <dgm:cxn modelId="{4EFDCE76-68B1-440C-84D3-39659799A3BE}" type="presParOf" srcId="{F2F7C1D0-38A7-46F2-96E4-0991EBEE0CCE}" destId="{197C93C1-87CF-4EA5-A843-A86CF5A5925E}" srcOrd="0" destOrd="0" presId="urn:microsoft.com/office/officeart/2005/8/layout/hProcess9"/>
    <dgm:cxn modelId="{B6A00991-B099-414A-942A-933EFED77CEB}" type="presParOf" srcId="{F2F7C1D0-38A7-46F2-96E4-0991EBEE0CCE}" destId="{52A5E0C4-801A-429D-BD69-50A3836421C1}" srcOrd="1" destOrd="0" presId="urn:microsoft.com/office/officeart/2005/8/layout/hProcess9"/>
    <dgm:cxn modelId="{100818B5-67AE-481C-AEC7-4841AF636D42}" type="presParOf" srcId="{F2F7C1D0-38A7-46F2-96E4-0991EBEE0CCE}" destId="{6EC47406-4DCB-44AC-A79C-285B21A34063}" srcOrd="2" destOrd="0" presId="urn:microsoft.com/office/officeart/2005/8/layout/hProcess9"/>
    <dgm:cxn modelId="{C29651BA-176C-4F29-A01E-7AE34DBCA5C1}" type="presParOf" srcId="{F2F7C1D0-38A7-46F2-96E4-0991EBEE0CCE}" destId="{E656EA29-4CF4-427A-AB9B-BF6D46CC635B}" srcOrd="3" destOrd="0" presId="urn:microsoft.com/office/officeart/2005/8/layout/hProcess9"/>
    <dgm:cxn modelId="{E90C2BD6-02C1-4D1B-94FF-C068D4D91948}" type="presParOf" srcId="{F2F7C1D0-38A7-46F2-96E4-0991EBEE0CCE}" destId="{6AC2D80E-6CCF-476A-ACAE-BD7CEBC6EA5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1D855-2662-4381-91D4-69A4875763E3}">
      <dsp:nvSpPr>
        <dsp:cNvPr id="0" name=""/>
        <dsp:cNvSpPr/>
      </dsp:nvSpPr>
      <dsp:spPr>
        <a:xfrm>
          <a:off x="457199" y="0"/>
          <a:ext cx="5181600" cy="4064000"/>
        </a:xfrm>
        <a:prstGeom prst="rightArrow">
          <a:avLst/>
        </a:prstGeom>
        <a:solidFill>
          <a:srgbClr val="BCD5FA"/>
        </a:solidFill>
        <a:ln>
          <a:noFill/>
        </a:ln>
        <a:effectLst/>
      </dsp:spPr>
      <dsp:style>
        <a:lnRef idx="0">
          <a:scrgbClr r="0" g="0" b="0"/>
        </a:lnRef>
        <a:fillRef idx="1">
          <a:scrgbClr r="0" g="0" b="0"/>
        </a:fillRef>
        <a:effectRef idx="0">
          <a:scrgbClr r="0" g="0" b="0"/>
        </a:effectRef>
        <a:fontRef idx="minor"/>
      </dsp:style>
    </dsp:sp>
    <dsp:sp modelId="{197C93C1-87CF-4EA5-A843-A86CF5A5925E}">
      <dsp:nvSpPr>
        <dsp:cNvPr id="0" name=""/>
        <dsp:cNvSpPr/>
      </dsp:nvSpPr>
      <dsp:spPr>
        <a:xfrm>
          <a:off x="6548" y="1219199"/>
          <a:ext cx="1962150"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Del conocimiento</a:t>
          </a:r>
          <a:endParaRPr lang="en-US" sz="2300" kern="1200" dirty="0"/>
        </a:p>
      </dsp:txBody>
      <dsp:txXfrm>
        <a:off x="85903" y="1298554"/>
        <a:ext cx="1803440" cy="1466890"/>
      </dsp:txXfrm>
    </dsp:sp>
    <dsp:sp modelId="{6EC47406-4DCB-44AC-A79C-285B21A34063}">
      <dsp:nvSpPr>
        <dsp:cNvPr id="0" name=""/>
        <dsp:cNvSpPr/>
      </dsp:nvSpPr>
      <dsp:spPr>
        <a:xfrm>
          <a:off x="2066925" y="1219199"/>
          <a:ext cx="1962150"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 la</a:t>
          </a:r>
          <a:endParaRPr lang="en-US" sz="2300" kern="1200" dirty="0"/>
        </a:p>
      </dsp:txBody>
      <dsp:txXfrm>
        <a:off x="2146280" y="1298554"/>
        <a:ext cx="1803440" cy="1466890"/>
      </dsp:txXfrm>
    </dsp:sp>
    <dsp:sp modelId="{6AC2D80E-6CCF-476A-ACAE-BD7CEBC6EA53}">
      <dsp:nvSpPr>
        <dsp:cNvPr id="0" name=""/>
        <dsp:cNvSpPr/>
      </dsp:nvSpPr>
      <dsp:spPr>
        <a:xfrm>
          <a:off x="4127301" y="1219199"/>
          <a:ext cx="1962150"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acción</a:t>
          </a:r>
          <a:endParaRPr lang="en-US" sz="2300" kern="1200" dirty="0"/>
        </a:p>
      </dsp:txBody>
      <dsp:txXfrm>
        <a:off x="4206656" y="1298554"/>
        <a:ext cx="180344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2300" tIns="46150" rIns="92300" bIns="4615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2300" tIns="46150" rIns="92300" bIns="46150" rtlCol="0"/>
          <a:lstStyle>
            <a:lvl1pPr algn="r">
              <a:defRPr sz="1200">
                <a:cs typeface="+mn-cs"/>
              </a:defRPr>
            </a:lvl1pPr>
          </a:lstStyle>
          <a:p>
            <a:pPr>
              <a:defRPr/>
            </a:pPr>
            <a:fld id="{A71255EB-2519-424F-8680-4CAE3690C288}" type="datetimeFigureOut">
              <a:rPr lang="en-US"/>
              <a:pPr>
                <a:defRPr/>
              </a:pPr>
              <a:t>6/19/2014</a:t>
            </a:fld>
            <a:endParaRPr lang="en-US"/>
          </a:p>
        </p:txBody>
      </p:sp>
      <p:sp>
        <p:nvSpPr>
          <p:cNvPr id="4" name="Footer Placeholder 3"/>
          <p:cNvSpPr>
            <a:spLocks noGrp="1"/>
          </p:cNvSpPr>
          <p:nvPr>
            <p:ph type="ftr" sz="quarter" idx="2"/>
          </p:nvPr>
        </p:nvSpPr>
        <p:spPr>
          <a:xfrm>
            <a:off x="0" y="8831263"/>
            <a:ext cx="3038475" cy="463550"/>
          </a:xfrm>
          <a:prstGeom prst="rect">
            <a:avLst/>
          </a:prstGeom>
        </p:spPr>
        <p:txBody>
          <a:bodyPr vert="horz" lIns="92300" tIns="46150" rIns="92300" bIns="4615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92300" tIns="46150" rIns="92300" bIns="46150" rtlCol="0" anchor="b"/>
          <a:lstStyle>
            <a:lvl1pPr algn="r">
              <a:defRPr sz="1200">
                <a:cs typeface="+mn-cs"/>
              </a:defRPr>
            </a:lvl1pPr>
          </a:lstStyle>
          <a:p>
            <a:pPr>
              <a:defRPr/>
            </a:pPr>
            <a:fld id="{1C98E2E0-C635-451C-A9F5-32CD4CB4D466}" type="slidenum">
              <a:rPr lang="en-US"/>
              <a:pPr>
                <a:defRPr/>
              </a:pPr>
              <a:t>‹#›</a:t>
            </a:fld>
            <a:endParaRPr lang="en-US"/>
          </a:p>
        </p:txBody>
      </p:sp>
    </p:spTree>
    <p:extLst>
      <p:ext uri="{BB962C8B-B14F-4D97-AF65-F5344CB8AC3E}">
        <p14:creationId xmlns:p14="http://schemas.microsoft.com/office/powerpoint/2010/main" val="686930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2300" tIns="46150" rIns="92300" bIns="46150" rtlCol="0"/>
          <a:lstStyle>
            <a:lvl1pPr algn="l">
              <a:defRPr sz="1200">
                <a:latin typeface="Arial" pitchFamily="34" charset="0"/>
                <a:cs typeface="+mn-cs"/>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2300" tIns="46150" rIns="92300" bIns="46150" rtlCol="0"/>
          <a:lstStyle>
            <a:lvl1pPr algn="r">
              <a:defRPr sz="1200">
                <a:latin typeface="Arial" pitchFamily="34" charset="0"/>
                <a:cs typeface="+mn-cs"/>
              </a:defRPr>
            </a:lvl1pPr>
          </a:lstStyle>
          <a:p>
            <a:pPr>
              <a:defRPr/>
            </a:pPr>
            <a:fld id="{12C9D884-375F-45E1-B5CA-242B1A905389}" type="datetimeFigureOut">
              <a:rPr lang="en-US"/>
              <a:pPr>
                <a:defRPr/>
              </a:pPr>
              <a:t>6/19/2014</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2300" tIns="46150" rIns="92300" bIns="4615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2300" tIns="46150" rIns="92300" bIns="4615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2300" tIns="46150" rIns="92300" bIns="46150" rtlCol="0" anchor="b"/>
          <a:lstStyle>
            <a:lvl1pPr algn="l">
              <a:defRPr sz="1200">
                <a:latin typeface="Arial"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2300" tIns="46150" rIns="92300" bIns="46150" rtlCol="0" anchor="b"/>
          <a:lstStyle>
            <a:lvl1pPr algn="r">
              <a:defRPr sz="1200">
                <a:latin typeface="Arial" pitchFamily="34" charset="0"/>
                <a:cs typeface="+mn-cs"/>
              </a:defRPr>
            </a:lvl1pPr>
          </a:lstStyle>
          <a:p>
            <a:pPr>
              <a:defRPr/>
            </a:pPr>
            <a:fld id="{317F0C60-E6FE-416C-83F0-1FA10DE8A5A7}" type="slidenum">
              <a:rPr lang="en-US"/>
              <a:pPr>
                <a:defRPr/>
              </a:pPr>
              <a:t>‹#›</a:t>
            </a:fld>
            <a:endParaRPr lang="en-US"/>
          </a:p>
        </p:txBody>
      </p:sp>
    </p:spTree>
    <p:extLst>
      <p:ext uri="{BB962C8B-B14F-4D97-AF65-F5344CB8AC3E}">
        <p14:creationId xmlns:p14="http://schemas.microsoft.com/office/powerpoint/2010/main" val="10660330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03C202-3B7B-C946-B25B-6673C6995B7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Narración:</a:t>
            </a:r>
          </a:p>
          <a:p>
            <a:r>
              <a:rPr lang="en-US" dirty="0" smtClean="0"/>
              <a:t>En esta unidad, usted aprendió sobre los controles de ingeniería, incluidos:</a:t>
            </a:r>
          </a:p>
          <a:p>
            <a:endParaRPr lang="en-US" dirty="0" smtClean="0"/>
          </a:p>
          <a:p>
            <a:pPr eaLnBrk="1" hangingPunct="1">
              <a:spcBef>
                <a:spcPts val="575"/>
              </a:spcBef>
              <a:buSzPct val="65000"/>
              <a:buFont typeface="Arial" pitchFamily="34" charset="0"/>
              <a:buChar char="•"/>
            </a:pPr>
            <a:r>
              <a:rPr lang="en-US" dirty="0" smtClean="0"/>
              <a:t> Contención</a:t>
            </a:r>
          </a:p>
          <a:p>
            <a:pPr eaLnBrk="1" hangingPunct="1">
              <a:spcBef>
                <a:spcPts val="575"/>
              </a:spcBef>
              <a:buSzPct val="65000"/>
              <a:buFont typeface="Arial" pitchFamily="34" charset="0"/>
              <a:buChar char="•"/>
            </a:pPr>
            <a:r>
              <a:rPr lang="en-US" dirty="0" smtClean="0"/>
              <a:t> Ventilación</a:t>
            </a: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0274D64-60C2-41F4-9590-0BCA245941CB}" type="slidenum">
              <a:rPr lang="de-DE" smtClean="0">
                <a:latin typeface="Arial" charset="0"/>
              </a:rPr>
              <a:pPr>
                <a:defRPr/>
              </a:pPr>
              <a:t>11</a:t>
            </a:fld>
            <a:endParaRPr lang="de-DE"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Narración: </a:t>
            </a:r>
          </a:p>
          <a:p>
            <a:pPr>
              <a:buFont typeface="Wingdings" pitchFamily="2" charset="2"/>
              <a:buNone/>
            </a:pPr>
            <a:r>
              <a:rPr lang="en-US" smtClean="0"/>
              <a:t>Tiempo de poner su conocimiento en acción.</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55670AE-E3A3-43C6-99DF-0D588E6F51A7}" type="slidenum">
              <a:rPr lang="de-DE" smtClean="0">
                <a:latin typeface="Arial" charset="0"/>
              </a:rPr>
              <a:pPr>
                <a:defRPr/>
              </a:pPr>
              <a:t>12</a:t>
            </a:fld>
            <a:endParaRPr lang="de-DE"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a:ln/>
        </p:spPr>
        <p:txBody>
          <a:bodyPr/>
          <a:lstStyle/>
          <a:p>
            <a:pPr fontAlgn="auto">
              <a:defRPr/>
            </a:pPr>
            <a:r>
              <a:rPr lang="en-US" dirty="0" smtClean="0"/>
              <a:t>¿Cuál de las siguientes declaraciones mejor describe los controles de ingeniería? </a:t>
            </a:r>
          </a:p>
          <a:p>
            <a:pPr fontAlgn="auto">
              <a:defRPr/>
            </a:pPr>
            <a:endParaRPr lang="en-US" dirty="0" smtClean="0"/>
          </a:p>
          <a:p>
            <a:pPr marL="230749" indent="-230749" fontAlgn="auto">
              <a:buFont typeface="Wingdings" pitchFamily="2" charset="2"/>
              <a:buAutoNum type="alphaUcPeriod"/>
              <a:defRPr/>
            </a:pPr>
            <a:r>
              <a:rPr lang="en-US" dirty="0" smtClean="0"/>
              <a:t>interruptores de control en equipos de rociado de alta tecnología</a:t>
            </a:r>
          </a:p>
          <a:p>
            <a:pPr marL="230749" indent="-230749" fontAlgn="auto">
              <a:buFont typeface="Wingdings" pitchFamily="2" charset="2"/>
              <a:buAutoNum type="alphaUcPeriod"/>
              <a:defRPr/>
            </a:pPr>
            <a:r>
              <a:rPr lang="en-US" dirty="0" smtClean="0"/>
              <a:t>cambios en el diseño del trabajo, tales como la contención y ventilación, para reducir el potencial de exposición a químicos</a:t>
            </a:r>
          </a:p>
          <a:p>
            <a:pPr marL="230749" indent="-230749" fontAlgn="auto">
              <a:buFont typeface="Wingdings" pitchFamily="2" charset="2"/>
              <a:buAutoNum type="alphaUcPeriod"/>
              <a:defRPr/>
            </a:pPr>
            <a:r>
              <a:rPr lang="en-US" dirty="0" smtClean="0"/>
              <a:t>técnicas de rociado recomendadas para maximizar el desempeño del producto</a:t>
            </a:r>
          </a:p>
          <a:p>
            <a:pPr marL="230749" indent="-230749" fontAlgn="auto">
              <a:buFont typeface="Wingdings" pitchFamily="2" charset="2"/>
              <a:buAutoNum type="alphaUcPeriod"/>
              <a:defRPr/>
            </a:pPr>
            <a:r>
              <a:rPr lang="en-US" dirty="0" smtClean="0"/>
              <a:t>todos los anteriores</a:t>
            </a:r>
          </a:p>
          <a:p>
            <a:pPr>
              <a:spcBef>
                <a:spcPts val="600"/>
              </a:spcBef>
              <a:defRPr/>
            </a:pPr>
            <a:endParaRPr lang="en-US" dirty="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422D5F5-8603-4D66-8AEC-1D310F8A3001}" type="slidenum">
              <a:rPr lang="de-DE" smtClean="0">
                <a:latin typeface="Arial" charset="0"/>
              </a:rPr>
              <a:pPr>
                <a:defRPr/>
              </a:pPr>
              <a:t>13</a:t>
            </a:fld>
            <a:endParaRPr lang="de-DE"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a:ln/>
        </p:spPr>
        <p:txBody>
          <a:bodyPr/>
          <a:lstStyle/>
          <a:p>
            <a:pPr defTabSz="922995" fontAlgn="auto">
              <a:defRPr/>
            </a:pPr>
            <a:r>
              <a:rPr lang="en-US" dirty="0" smtClean="0"/>
              <a:t>La respuesta correcta es B. Los controles de ingeniería son </a:t>
            </a:r>
            <a:r>
              <a:rPr lang="en-US" u="sng" dirty="0" smtClean="0">
                <a:solidFill>
                  <a:srgbClr val="00B050"/>
                </a:solidFill>
              </a:rPr>
              <a:t>cambios en el diseño del trabajo, tales como la contención y la ventilación, para reducir el potencial de exposición a químicos. </a:t>
            </a:r>
          </a:p>
          <a:p>
            <a:pPr fontAlgn="auto">
              <a:defRPr/>
            </a:pPr>
            <a:endParaRPr lang="en-US" dirty="0" smtClean="0"/>
          </a:p>
          <a:p>
            <a:pPr>
              <a:spcBef>
                <a:spcPts val="600"/>
              </a:spcBef>
              <a:defRPr/>
            </a:pPr>
            <a:endParaRPr lang="en-US" dirty="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422D5F5-8603-4D66-8AEC-1D310F8A3001}" type="slidenum">
              <a:rPr lang="de-DE" smtClean="0">
                <a:latin typeface="Arial" charset="0"/>
              </a:rPr>
              <a:pPr>
                <a:defRPr/>
              </a:pPr>
              <a:t>14</a:t>
            </a:fld>
            <a:endParaRPr lang="de-DE"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a:ln/>
        </p:spPr>
        <p:txBody>
          <a:bodyPr/>
          <a:lstStyle/>
          <a:p>
            <a:pPr>
              <a:spcBef>
                <a:spcPts val="600"/>
              </a:spcBef>
              <a:defRPr/>
            </a:pPr>
            <a:r>
              <a:rPr lang="en-US" dirty="0"/>
              <a:t>¿Cuándo es el mejor momento para planificar los controles de ingeniería?</a:t>
            </a:r>
            <a:br>
              <a:rPr lang="en-US" dirty="0"/>
            </a:br>
            <a:endParaRPr lang="en-US" dirty="0"/>
          </a:p>
          <a:p>
            <a:pPr marL="228580" indent="-228580">
              <a:spcBef>
                <a:spcPts val="600"/>
              </a:spcBef>
              <a:buFont typeface="Wingdings" pitchFamily="2" charset="2"/>
              <a:buAutoNum type="alphaUcPeriod"/>
              <a:defRPr/>
            </a:pPr>
            <a:r>
              <a:rPr lang="en-US" dirty="0" smtClean="0"/>
              <a:t>poco después de rociar su primer kit de baja presión para que esté familiarizado con el trabajo</a:t>
            </a:r>
            <a:endParaRPr lang="en-US" dirty="0"/>
          </a:p>
          <a:p>
            <a:pPr marL="228580" indent="-228580">
              <a:spcBef>
                <a:spcPts val="600"/>
              </a:spcBef>
              <a:buFont typeface="Wingdings" pitchFamily="2" charset="2"/>
              <a:buAutoNum type="alphaUcPeriod"/>
              <a:defRPr/>
            </a:pPr>
            <a:r>
              <a:rPr lang="en-US" dirty="0" smtClean="0"/>
              <a:t>antes de empezar a trabajar</a:t>
            </a:r>
            <a:endParaRPr lang="en-US" dirty="0"/>
          </a:p>
          <a:p>
            <a:pPr marL="228580" indent="-228580">
              <a:spcBef>
                <a:spcPts val="600"/>
              </a:spcBef>
              <a:buFont typeface="Wingdings" pitchFamily="2" charset="2"/>
              <a:buAutoNum type="alphaUcPeriod"/>
              <a:defRPr/>
            </a:pPr>
            <a:r>
              <a:rPr lang="en-US" dirty="0" smtClean="0"/>
              <a:t>al </a:t>
            </a:r>
            <a:r>
              <a:rPr lang="en-US" dirty="0"/>
              <a:t>final del primer día</a:t>
            </a:r>
          </a:p>
          <a:p>
            <a:pPr marL="228580" indent="-228580">
              <a:spcBef>
                <a:spcPts val="600"/>
              </a:spcBef>
              <a:buFont typeface="Wingdings" pitchFamily="2" charset="2"/>
              <a:buAutoNum type="alphaUcPeriod"/>
              <a:defRPr/>
            </a:pPr>
            <a:r>
              <a:rPr lang="en-US" dirty="0" smtClean="0"/>
              <a:t>ninguno de los anteriores</a:t>
            </a:r>
            <a:endParaRPr lang="en-US" dirty="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422D5F5-8603-4D66-8AEC-1D310F8A3001}" type="slidenum">
              <a:rPr lang="de-DE" smtClean="0">
                <a:latin typeface="Arial" charset="0"/>
              </a:rPr>
              <a:pPr>
                <a:defRPr/>
              </a:pPr>
              <a:t>15</a:t>
            </a:fld>
            <a:endParaRPr lang="de-DE"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a:ln/>
        </p:spPr>
        <p:txBody>
          <a:bodyPr/>
          <a:lstStyle/>
          <a:p>
            <a:pPr>
              <a:spcBef>
                <a:spcPts val="600"/>
              </a:spcBef>
              <a:defRPr/>
            </a:pPr>
            <a:r>
              <a:rPr lang="en-US" dirty="0" smtClean="0"/>
              <a:t>La respuesta correcta es B. El mejor momento para planificar los controles de ingeniería </a:t>
            </a:r>
            <a:r>
              <a:rPr lang="en-US" baseline="0" dirty="0" smtClean="0"/>
              <a:t>es</a:t>
            </a:r>
            <a:r>
              <a:rPr lang="en-US" u="sng" baseline="0" dirty="0" smtClean="0"/>
              <a:t> antes de empezar a trabajar. </a:t>
            </a:r>
            <a:endParaRPr lang="en-US" u="sng" dirty="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422D5F5-8603-4D66-8AEC-1D310F8A3001}" type="slidenum">
              <a:rPr lang="de-DE" smtClean="0">
                <a:latin typeface="Arial" charset="0"/>
              </a:rPr>
              <a:pPr>
                <a:defRPr/>
              </a:pPr>
              <a:t>16</a:t>
            </a:fld>
            <a:endParaRPr lang="de-DE"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fontAlgn="auto">
              <a:defRPr/>
            </a:pPr>
            <a:r>
              <a:rPr lang="en-US" dirty="0" smtClean="0"/>
              <a:t>Los trabajos de climatización podrían realizarse en espacios confinados como los áticos y semisótanos. ¿Cuál de las siguientes declaraciones </a:t>
            </a:r>
            <a:r>
              <a:rPr lang="en-US" u="sng" dirty="0" smtClean="0"/>
              <a:t>no</a:t>
            </a:r>
            <a:r>
              <a:rPr lang="en-US" dirty="0" smtClean="0"/>
              <a:t> es cierta?</a:t>
            </a:r>
          </a:p>
          <a:p>
            <a:pPr fontAlgn="auto">
              <a:defRPr/>
            </a:pPr>
            <a:endParaRPr lang="en-US" dirty="0" smtClean="0">
              <a:solidFill>
                <a:srgbClr val="093678"/>
              </a:solidFill>
            </a:endParaRPr>
          </a:p>
          <a:p>
            <a:pPr marL="230749" indent="-230749" fontAlgn="auto">
              <a:buFont typeface="Arial"/>
              <a:buAutoNum type="alphaUcPeriod"/>
              <a:defRPr/>
            </a:pPr>
            <a:r>
              <a:rPr lang="en-US" dirty="0" smtClean="0">
                <a:solidFill>
                  <a:srgbClr val="093678"/>
                </a:solidFill>
              </a:rPr>
              <a:t>Ventile los espacios confinados.</a:t>
            </a:r>
          </a:p>
          <a:p>
            <a:pPr marL="230749" indent="-230749" fontAlgn="auto">
              <a:buFont typeface="Arial"/>
              <a:buAutoNum type="alphaUcPeriod"/>
              <a:defRPr/>
            </a:pPr>
            <a:r>
              <a:rPr lang="en-US" dirty="0" smtClean="0">
                <a:solidFill>
                  <a:srgbClr val="093678"/>
                </a:solidFill>
              </a:rPr>
              <a:t>No se requiere un respirador cuando se rocía un kit SPF de baja presión de dos componentes en un espacio confinado. </a:t>
            </a:r>
          </a:p>
          <a:p>
            <a:pPr marL="230749" indent="-230749" fontAlgn="auto">
              <a:buFont typeface="Arial"/>
              <a:buAutoNum type="alphaUcPeriod"/>
              <a:defRPr/>
            </a:pPr>
            <a:r>
              <a:rPr lang="en-US" dirty="0" smtClean="0">
                <a:solidFill>
                  <a:srgbClr val="093678"/>
                </a:solidFill>
              </a:rPr>
              <a:t>Los ventiladores pueden ayudar a mejorar la ventilación y a dispersar vapores.</a:t>
            </a:r>
          </a:p>
          <a:p>
            <a:pPr marL="230749" indent="-230749" fontAlgn="auto">
              <a:buFont typeface="Arial"/>
              <a:buAutoNum type="alphaUcPeriod"/>
              <a:defRPr/>
            </a:pPr>
            <a:r>
              <a:rPr lang="en-US" dirty="0" smtClean="0">
                <a:solidFill>
                  <a:srgbClr val="093678"/>
                </a:solidFill>
              </a:rPr>
              <a:t>Consulte con el fabricante del producto SPF para determinar cuánto tiempo debe ventilar el área de rociado después de dejar de rociar. </a:t>
            </a:r>
          </a:p>
          <a:p>
            <a:pPr>
              <a:spcBef>
                <a:spcPts val="606"/>
              </a:spcBef>
            </a:pPr>
            <a:endParaRPr lang="en-US" dirty="0"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32453FA-2AFF-465A-A583-A2E758FAF92F}" type="slidenum">
              <a:rPr lang="de-DE" smtClean="0">
                <a:latin typeface="Arial" charset="0"/>
              </a:rPr>
              <a:pPr>
                <a:defRPr/>
              </a:pPr>
              <a:t>17</a:t>
            </a:fld>
            <a:endParaRPr lang="de-DE"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606"/>
              </a:spcBef>
            </a:pPr>
            <a:r>
              <a:rPr lang="en-US" dirty="0" smtClean="0"/>
              <a:t>La</a:t>
            </a:r>
            <a:r>
              <a:rPr lang="en-US" baseline="0" dirty="0" smtClean="0"/>
              <a:t> respuesta correcta es B. Se recomienda el uso de un equipo de protección personal adecuado, incluido un respirador aprobado </a:t>
            </a:r>
            <a:r>
              <a:rPr lang="en-US" u="none" baseline="0" dirty="0" smtClean="0"/>
              <a:t>cuando</a:t>
            </a:r>
            <a:r>
              <a:rPr lang="en-US" baseline="0" dirty="0" smtClean="0"/>
              <a:t> se rocía un kit SPF de baja presión de dos componentes en un espacio confinado. </a:t>
            </a:r>
            <a:endParaRPr lang="en-US" dirty="0"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32453FA-2AFF-465A-A583-A2E758FAF92F}" type="slidenum">
              <a:rPr lang="de-DE" smtClean="0">
                <a:latin typeface="Arial" charset="0"/>
              </a:rPr>
              <a:pPr>
                <a:defRPr/>
              </a:pPr>
              <a:t>18</a:t>
            </a:fld>
            <a:endParaRPr lang="de-DE"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Narración: </a:t>
            </a:r>
          </a:p>
          <a:p>
            <a:pPr>
              <a:buFont typeface="Wingdings" pitchFamily="2" charset="2"/>
              <a:buNone/>
            </a:pPr>
            <a:r>
              <a:rPr lang="en-US" smtClean="0"/>
              <a:t>Usted ha completado la Unidad 7.</a:t>
            </a:r>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7D162A-E414-4D81-9189-7ECBF8E1632B}" type="slidenum">
              <a:rPr lang="de-DE" smtClean="0">
                <a:latin typeface="Arial" charset="0"/>
                <a:cs typeface="Arial" charset="0"/>
              </a:rPr>
              <a:pPr/>
              <a:t>19</a:t>
            </a:fld>
            <a:endParaRPr lang="de-DE"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Narración: </a:t>
            </a:r>
          </a:p>
          <a:p>
            <a:pPr eaLnBrk="1" hangingPunct="1">
              <a:spcBef>
                <a:spcPts val="600"/>
              </a:spcBef>
              <a:spcAft>
                <a:spcPts val="600"/>
              </a:spcAft>
              <a:buFont typeface="Wingdings" pitchFamily="2" charset="2"/>
              <a:buNone/>
            </a:pPr>
            <a:r>
              <a:rPr lang="en-US" dirty="0" smtClean="0"/>
              <a:t>En esta unidad, usted aprenderá sobre los controles de ingeniería, incluidos: </a:t>
            </a:r>
          </a:p>
          <a:p>
            <a:pPr eaLnBrk="1" hangingPunct="1">
              <a:spcBef>
                <a:spcPts val="600"/>
              </a:spcBef>
              <a:spcAft>
                <a:spcPts val="600"/>
              </a:spcAft>
              <a:buFontTx/>
              <a:buChar char="•"/>
            </a:pPr>
            <a:r>
              <a:rPr lang="en-US" dirty="0" smtClean="0"/>
              <a:t> </a:t>
            </a:r>
            <a:r>
              <a:rPr lang="en-US" dirty="0" err="1" smtClean="0"/>
              <a:t>Contención</a:t>
            </a:r>
            <a:endParaRPr lang="en-US" dirty="0" smtClean="0"/>
          </a:p>
          <a:p>
            <a:pPr eaLnBrk="1" hangingPunct="1">
              <a:spcBef>
                <a:spcPts val="600"/>
              </a:spcBef>
              <a:spcAft>
                <a:spcPts val="600"/>
              </a:spcAft>
              <a:buFontTx/>
              <a:buChar char="•"/>
            </a:pPr>
            <a:r>
              <a:rPr lang="en-US" dirty="0" smtClean="0"/>
              <a:t> Ventilación</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D619A1-5F0A-4161-9A8A-16B00490C039}" type="slidenum">
              <a:rPr lang="de-DE" smtClean="0">
                <a:latin typeface="Arial" charset="0"/>
                <a:cs typeface="Arial" charset="0"/>
              </a:rPr>
              <a:pPr/>
              <a:t>3</a:t>
            </a:fld>
            <a:endParaRPr lang="de-DE"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Narración:</a:t>
            </a:r>
          </a:p>
          <a:p>
            <a:r>
              <a:rPr lang="en-US" sz="1200" dirty="0" smtClean="0"/>
              <a:t>Los controles de ingeniería son los cambios en el diseño de un trabajo para reducir la </a:t>
            </a:r>
            <a:r>
              <a:rPr lang="en-US" sz="1200" dirty="0" err="1" smtClean="0"/>
              <a:t>potencial</a:t>
            </a:r>
            <a:r>
              <a:rPr lang="en-US" sz="1200" dirty="0" smtClean="0"/>
              <a:t> exposición a químicos.</a:t>
            </a:r>
          </a:p>
          <a:p>
            <a:r>
              <a:rPr lang="en-US" sz="1200" dirty="0" smtClean="0"/>
              <a:t>El mejor momento para planificar los controles de ingeniería es </a:t>
            </a:r>
            <a:r>
              <a:rPr lang="en-US" sz="1200" u="sng" dirty="0" smtClean="0"/>
              <a:t>antes</a:t>
            </a:r>
            <a:r>
              <a:rPr lang="en-US" sz="1200" dirty="0" smtClean="0"/>
              <a:t> de empezar a </a:t>
            </a:r>
            <a:r>
              <a:rPr lang="en-US" sz="1200" smtClean="0"/>
              <a:t>trabajar</a:t>
            </a:r>
            <a:r>
              <a:rPr lang="en-US" sz="1200" dirty="0" smtClean="0"/>
              <a:t>.</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E42869F-9F44-4391-80FF-77A16920439D}" type="slidenum">
              <a:rPr lang="en-US" smtClean="0">
                <a:latin typeface="Arial" charset="0"/>
              </a:rPr>
              <a:pPr>
                <a:defRPr/>
              </a:pPr>
              <a:t>4</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a:ln/>
        </p:spPr>
        <p:txBody>
          <a:bodyPr>
            <a:normAutofit fontScale="92500"/>
          </a:bodyPr>
          <a:lstStyle/>
          <a:p>
            <a:pPr>
              <a:defRPr/>
            </a:pPr>
            <a:r>
              <a:rPr lang="en-US" dirty="0" smtClean="0"/>
              <a:t>Narración:</a:t>
            </a:r>
          </a:p>
          <a:p>
            <a:pPr>
              <a:defRPr/>
            </a:pPr>
            <a:r>
              <a:rPr lang="en-US" dirty="0" smtClean="0"/>
              <a:t>Cuando se eligen los controles de ingeniería para un trabajo en particular, considere</a:t>
            </a:r>
            <a:r>
              <a:rPr lang="en-US" baseline="0" dirty="0" smtClean="0"/>
              <a:t> los </a:t>
            </a:r>
            <a:r>
              <a:rPr lang="en-US" dirty="0" smtClean="0"/>
              <a:t>factores, </a:t>
            </a:r>
            <a:r>
              <a:rPr lang="en-US" u="none" dirty="0" smtClean="0"/>
              <a:t>incluidos</a:t>
            </a:r>
            <a:r>
              <a:rPr lang="en-US" dirty="0" smtClean="0"/>
              <a:t>:</a:t>
            </a:r>
          </a:p>
          <a:p>
            <a:pPr>
              <a:defRPr/>
            </a:pPr>
            <a:r>
              <a:rPr lang="en-US" dirty="0" smtClean="0"/>
              <a:t>El tipo de producto rocío</a:t>
            </a:r>
            <a:r>
              <a:rPr lang="en-US" baseline="0" dirty="0" smtClean="0"/>
              <a:t> de espuma que se usa. </a:t>
            </a:r>
            <a:r>
              <a:rPr lang="en-US" dirty="0" smtClean="0"/>
              <a:t>¿Se realizará el trabajo a puertas adentro o al aire libre? Si se realiza al aire libre, considere los impactos de la dirección y velocidad del viento sobre la aplicación.</a:t>
            </a:r>
          </a:p>
          <a:p>
            <a:pPr>
              <a:defRPr/>
            </a:pPr>
            <a:r>
              <a:rPr lang="en-US" dirty="0" smtClean="0"/>
              <a:t>¿Cuál es el tamaño del área de trabajo? En una construcción grande al aire libre, la cantidad de ventilación requerida  típicamente será diferente a la cantidad de ventilación requerida en semisótanos.</a:t>
            </a:r>
            <a:r>
              <a:rPr lang="en-US" baseline="0" dirty="0" smtClean="0"/>
              <a:t> </a:t>
            </a:r>
            <a:r>
              <a:rPr lang="en-US" dirty="0" smtClean="0"/>
              <a:t>¿Habrá ventilación natural disponible? De no ser así, ¿cómo se ventilará dicho espacio? Habrá consideraciones especiales para los trabajos realizados en los áticos y semisótanos debido al área reducido y ventilación limitada.</a:t>
            </a:r>
          </a:p>
          <a:p>
            <a:pPr>
              <a:defRPr/>
            </a:pPr>
            <a:r>
              <a:rPr lang="en-US" dirty="0" smtClean="0"/>
              <a:t>¿Estará completamente desalojada la edificación al momento de la aplicación?</a:t>
            </a:r>
          </a:p>
          <a:p>
            <a:pPr>
              <a:defRPr/>
            </a:pPr>
            <a:r>
              <a:rPr lang="en-US" dirty="0" smtClean="0"/>
              <a:t>¿Habrá otros trabajadores calificados presentes? De ser así, tal vez desee establecer una zona de rociado a la que los ocupantes y otros trabajadores calificados no puedan ingresar.</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B91F518-AA08-4278-AA14-BEEE89065226}" type="slidenum">
              <a:rPr lang="en-US" smtClean="0">
                <a:latin typeface="Arial" charset="0"/>
              </a:rPr>
              <a:pPr>
                <a:defRPr/>
              </a:pPr>
              <a:t>5</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Narración:</a:t>
            </a:r>
          </a:p>
          <a:p>
            <a:r>
              <a:rPr lang="en-US" sz="1200" dirty="0" smtClean="0"/>
              <a:t>Tal vez desee considerar </a:t>
            </a:r>
            <a:r>
              <a:rPr lang="en-US" sz="1200" baseline="0" dirty="0" smtClean="0"/>
              <a:t>formas de </a:t>
            </a:r>
            <a:r>
              <a:rPr lang="en-US" sz="1200" dirty="0" smtClean="0"/>
              <a:t>contener el área de rociado </a:t>
            </a:r>
            <a:r>
              <a:rPr lang="en-US" sz="1200" baseline="0" dirty="0" smtClean="0"/>
              <a:t>para que otros trabajadores capacitados y ocupantes en la zona no sean </a:t>
            </a:r>
            <a:r>
              <a:rPr lang="en-US" sz="1200" dirty="0" smtClean="0"/>
              <a:t>potencialmente expuestos a químicos SPF. </a:t>
            </a:r>
          </a:p>
          <a:p>
            <a:r>
              <a:rPr lang="en-US" sz="1200" dirty="0" smtClean="0"/>
              <a:t>Aunque</a:t>
            </a:r>
            <a:r>
              <a:rPr lang="en-US" sz="1200" baseline="0" dirty="0" smtClean="0"/>
              <a:t> </a:t>
            </a:r>
            <a:r>
              <a:rPr lang="en-US" sz="1200" dirty="0" smtClean="0"/>
              <a:t>esta no es una lista exhaustiva,</a:t>
            </a:r>
            <a:r>
              <a:rPr lang="en-US" sz="1200" baseline="0" dirty="0" smtClean="0"/>
              <a:t> </a:t>
            </a:r>
            <a:r>
              <a:rPr lang="en-US" sz="1200" dirty="0" smtClean="0"/>
              <a:t>aquí hay algunas sugerencias</a:t>
            </a:r>
            <a:r>
              <a:rPr lang="en-US" sz="1200" baseline="0" dirty="0" smtClean="0"/>
              <a:t>: </a:t>
            </a:r>
            <a:endParaRPr lang="en-US" sz="1200" dirty="0" smtClean="0"/>
          </a:p>
          <a:p>
            <a:pPr>
              <a:buFont typeface="Arial" pitchFamily="34" charset="0"/>
              <a:buChar char="•"/>
            </a:pPr>
            <a:r>
              <a:rPr lang="en-US" sz="1200" dirty="0" smtClean="0"/>
              <a:t>La cinta de aviso y las señalizaciones</a:t>
            </a:r>
            <a:r>
              <a:rPr lang="en-US" sz="1200" baseline="0" dirty="0" smtClean="0"/>
              <a:t> son útiles para avisar a las personas que deben alejarse de la zona de rociado. </a:t>
            </a:r>
          </a:p>
          <a:p>
            <a:pPr>
              <a:buFont typeface="Arial" pitchFamily="34" charset="0"/>
              <a:buChar char="•"/>
            </a:pPr>
            <a:r>
              <a:rPr lang="en-US" sz="1200" baseline="0" dirty="0" smtClean="0"/>
              <a:t>Evalúe </a:t>
            </a:r>
            <a:r>
              <a:rPr lang="en-US" sz="1200" dirty="0" smtClean="0"/>
              <a:t>el sistema de Calefacción</a:t>
            </a:r>
            <a:r>
              <a:rPr lang="en-US" sz="1200" baseline="0" dirty="0" smtClean="0"/>
              <a:t>, Ventilación y de Aire Acondicionado, o sistema HVAC,</a:t>
            </a:r>
            <a:r>
              <a:rPr lang="en-US" sz="1200" dirty="0" smtClean="0"/>
              <a:t> antes de rociar</a:t>
            </a:r>
            <a:r>
              <a:rPr lang="en-US" sz="1200" baseline="0" dirty="0" smtClean="0"/>
              <a:t> para determinar si es necesario apagar el sistema. </a:t>
            </a:r>
          </a:p>
          <a:p>
            <a:pPr>
              <a:buFont typeface="Arial" pitchFamily="34" charset="0"/>
              <a:buChar char="•"/>
            </a:pPr>
            <a:r>
              <a:rPr lang="en-US" sz="1200" baseline="0" dirty="0" smtClean="0"/>
              <a:t>Si existe el potencial de </a:t>
            </a:r>
            <a:r>
              <a:rPr lang="en-US" sz="1200" dirty="0" smtClean="0"/>
              <a:t>movimiento de vapores químicos a otras áreas de la edificación, </a:t>
            </a:r>
            <a:r>
              <a:rPr lang="en-US" sz="1200" baseline="0" dirty="0" smtClean="0"/>
              <a:t>considere sellar el suministro del sistema HVAC y conductos de escape. </a:t>
            </a:r>
            <a:endParaRPr lang="en-US" sz="1200" dirty="0" smtClean="0"/>
          </a:p>
          <a:p>
            <a:endParaRPr lang="en-US" sz="1200"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86D03A0-BC12-4F41-A952-5C3FE95784D0}" type="slidenum">
              <a:rPr lang="en-US" smtClean="0">
                <a:latin typeface="Arial" charset="0"/>
              </a:rPr>
              <a:pPr>
                <a:defRPr/>
              </a:pPr>
              <a:t>6</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67E75C1-7315-4CD9-B66F-36ED470D52A9}" type="slidenum">
              <a:rPr lang="de-DE" smtClean="0">
                <a:latin typeface="Arial" charset="0"/>
              </a:rPr>
              <a:pPr>
                <a:defRPr/>
              </a:pPr>
              <a:t>7</a:t>
            </a:fld>
            <a:endParaRPr lang="de-DE" smtClean="0">
              <a:latin typeface="Arial" charset="0"/>
            </a:endParaRPr>
          </a:p>
        </p:txBody>
      </p:sp>
      <p:sp>
        <p:nvSpPr>
          <p:cNvPr id="35843" name="Rectangle 2"/>
          <p:cNvSpPr>
            <a:spLocks noGrp="1" noRot="1" noChangeAspect="1" noChangeArrowheads="1" noTextEdit="1"/>
          </p:cNvSpPr>
          <p:nvPr>
            <p:ph type="sldImg"/>
          </p:nvPr>
        </p:nvSpPr>
        <p:spPr bwMode="auto">
          <a:xfrm>
            <a:off x="1192213" y="704850"/>
            <a:ext cx="4632325" cy="3473450"/>
          </a:xfrm>
          <a:noFill/>
          <a:ln cap="flat">
            <a:solidFill>
              <a:schemeClr val="tx1"/>
            </a:solidFill>
            <a:miter lim="800000"/>
            <a:headEnd/>
            <a:tailEnd/>
          </a:ln>
        </p:spPr>
      </p:sp>
      <p:sp>
        <p:nvSpPr>
          <p:cNvPr id="41988" name="Rectangle 3"/>
          <p:cNvSpPr>
            <a:spLocks noGrp="1" noChangeArrowheads="1"/>
          </p:cNvSpPr>
          <p:nvPr>
            <p:ph type="body" idx="1"/>
          </p:nvPr>
        </p:nvSpPr>
        <p:spPr>
          <a:xfrm>
            <a:off x="935038" y="4414838"/>
            <a:ext cx="5140325" cy="4184650"/>
          </a:xfrm>
          <a:ln/>
        </p:spPr>
        <p:txBody>
          <a:bodyPr lIns="92231" tIns="46115" rIns="92231" bIns="46115"/>
          <a:lstStyle/>
          <a:p>
            <a:pPr eaLnBrk="1" hangingPunct="1">
              <a:defRPr/>
            </a:pPr>
            <a:r>
              <a:rPr lang="en-US" i="0" dirty="0"/>
              <a:t>Narración</a:t>
            </a:r>
            <a:r>
              <a:rPr lang="en-US" i="0" dirty="0" smtClean="0"/>
              <a:t>: </a:t>
            </a:r>
            <a:endParaRPr lang="en-US" sz="1000" i="1" baseline="0" dirty="0" smtClean="0"/>
          </a:p>
          <a:p>
            <a:pPr eaLnBrk="1" hangingPunct="1">
              <a:defRPr/>
            </a:pPr>
            <a:r>
              <a:rPr lang="en-US" dirty="0" smtClean="0"/>
              <a:t>El maximizar la ventilación del área de rociado es una parte importante del trabajo. </a:t>
            </a:r>
          </a:p>
          <a:p>
            <a:pPr eaLnBrk="1" hangingPunct="1">
              <a:defRPr/>
            </a:pPr>
            <a:r>
              <a:rPr lang="en-US" dirty="0" smtClean="0"/>
              <a:t>Abra ventanas y puertas. La intención es que las corrientes de aire ayuden a mover los vapores SPF hacia un área desalojada.</a:t>
            </a:r>
            <a:r>
              <a:rPr lang="en-US" baseline="0" dirty="0" smtClean="0"/>
              <a:t> </a:t>
            </a:r>
            <a:r>
              <a:rPr lang="en-US" dirty="0" smtClean="0"/>
              <a:t> </a:t>
            </a:r>
            <a:r>
              <a:rPr lang="en-US" baseline="0" dirty="0" smtClean="0"/>
              <a:t> </a:t>
            </a:r>
          </a:p>
          <a:p>
            <a:pPr eaLnBrk="1" hangingPunct="1">
              <a:defRPr/>
            </a:pPr>
            <a:r>
              <a:rPr lang="en-US" dirty="0" smtClean="0"/>
              <a:t>Medidas adicionales de ventilación, como ventiladores, también pueden mejorar la ventilación y dispersar vapores. </a:t>
            </a:r>
          </a:p>
          <a:p>
            <a:pPr indent="0" eaLnBrk="1" fontAlgn="auto" hangingPunct="1">
              <a:spcBef>
                <a:spcPts val="0"/>
              </a:spcBef>
              <a:defRPr/>
            </a:pPr>
            <a:endParaRPr lang="en-US" dirty="0" smtClean="0">
              <a:solidFill>
                <a:srgbClr val="002060"/>
              </a:solidFill>
            </a:endParaRPr>
          </a:p>
          <a:p>
            <a:pPr eaLnBrk="1" hangingPunct="1">
              <a:defRPr/>
            </a:pPr>
            <a:endParaRPr lang="en-US" i="1" dirty="0"/>
          </a:p>
          <a:p>
            <a:pPr eaLnBrk="1" hangingPunct="1">
              <a:spcBef>
                <a:spcPts val="0"/>
              </a:spcBef>
              <a:defRPr/>
            </a:pPr>
            <a:endParaRPr lang="en-US" strike="sngStrike"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0CE803-4729-4EC8-BD97-A1665EEFD840}" type="slidenum">
              <a:rPr lang="de-DE" smtClean="0">
                <a:latin typeface="Arial" charset="0"/>
              </a:rPr>
              <a:pPr>
                <a:defRPr/>
              </a:pPr>
              <a:t>8</a:t>
            </a:fld>
            <a:endParaRPr lang="de-DE" smtClean="0">
              <a:latin typeface="Arial" charset="0"/>
            </a:endParaRPr>
          </a:p>
        </p:txBody>
      </p:sp>
      <p:sp>
        <p:nvSpPr>
          <p:cNvPr id="37891" name="Rectangle 2"/>
          <p:cNvSpPr>
            <a:spLocks noGrp="1" noRot="1" noChangeAspect="1" noChangeArrowheads="1" noTextEdit="1"/>
          </p:cNvSpPr>
          <p:nvPr>
            <p:ph type="sldImg"/>
          </p:nvPr>
        </p:nvSpPr>
        <p:spPr bwMode="auto">
          <a:xfrm>
            <a:off x="1192213" y="704850"/>
            <a:ext cx="4632325" cy="3473450"/>
          </a:xfrm>
          <a:noFill/>
          <a:ln cap="flat">
            <a:solidFill>
              <a:schemeClr val="tx1"/>
            </a:solidFill>
            <a:miter lim="800000"/>
            <a:headEnd/>
            <a:tailEnd/>
          </a:ln>
        </p:spPr>
      </p:sp>
      <p:sp>
        <p:nvSpPr>
          <p:cNvPr id="41988" name="Rectangle 3"/>
          <p:cNvSpPr>
            <a:spLocks noGrp="1" noChangeArrowheads="1"/>
          </p:cNvSpPr>
          <p:nvPr>
            <p:ph type="body" idx="1"/>
          </p:nvPr>
        </p:nvSpPr>
        <p:spPr>
          <a:xfrm>
            <a:off x="935038" y="4414838"/>
            <a:ext cx="5140325" cy="4184650"/>
          </a:xfrm>
          <a:ln/>
        </p:spPr>
        <p:txBody>
          <a:bodyPr lIns="92231" tIns="46115" rIns="92231" bIns="46115"/>
          <a:lstStyle/>
          <a:p>
            <a:pPr eaLnBrk="1" hangingPunct="1">
              <a:defRPr/>
            </a:pPr>
            <a:r>
              <a:rPr lang="en-US" i="0" dirty="0"/>
              <a:t>Narración:</a:t>
            </a:r>
          </a:p>
          <a:p>
            <a:pPr eaLnBrk="1" hangingPunct="1">
              <a:defRPr/>
            </a:pPr>
            <a:r>
              <a:rPr lang="en-US" dirty="0" smtClean="0"/>
              <a:t>Aquí hay algunos consejos útiles a tener en cuenta cuando se establece la </a:t>
            </a:r>
            <a:r>
              <a:rPr lang="en-US" dirty="0" err="1" smtClean="0"/>
              <a:t>ventilación</a:t>
            </a:r>
            <a:r>
              <a:rPr lang="en-US" smtClean="0"/>
              <a:t> antes de </a:t>
            </a:r>
            <a:r>
              <a:rPr lang="en-US" baseline="0" smtClean="0"/>
              <a:t>la </a:t>
            </a:r>
            <a:r>
              <a:rPr lang="en-US" baseline="0" dirty="0" smtClean="0"/>
              <a:t>aplicación de SPF de </a:t>
            </a:r>
            <a:r>
              <a:rPr lang="en-US" dirty="0" smtClean="0"/>
              <a:t>baja presión de dos componentes.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Algunos rociadores consideran que usar un filtro sobre el ventilador puede ayudar a proteger el ventilador del sobre-rociado. Si el ventilador no está protegido, el sobre-rociado no deseado podría impactar la eficiencia del ventilador. Coloque</a:t>
            </a:r>
            <a:r>
              <a:rPr lang="en-US" baseline="0" dirty="0" smtClean="0"/>
              <a:t> los ventiladores para crear un flujo de aire por toda el área de rociado o ambiente de trabajo. La idea es mover el aire por toda el área de trabajo, en lugar de simplemente crear turbulencia de aire que puede trastornar la efectividad de la ventilación. </a:t>
            </a:r>
            <a:endParaRPr lang="en-US" strike="sngStrike" dirty="0" smtClean="0"/>
          </a:p>
          <a:p>
            <a:pPr eaLnBrk="1" hangingPunct="1">
              <a:defRPr/>
            </a:pPr>
            <a:r>
              <a:rPr lang="en-US" dirty="0" smtClean="0"/>
              <a:t>Es buena idea restringir el acceso alrededor de los puntos de escape del ventilador para prevenir una posible exposición.</a:t>
            </a:r>
          </a:p>
          <a:p>
            <a:pPr eaLnBrk="1" hangingPunct="1">
              <a:defRPr/>
            </a:pPr>
            <a:r>
              <a:rPr lang="en-US" dirty="0" smtClean="0"/>
              <a:t>Además, el dirigir el escape en sentido contrario a las tomas de aire ayuda a prevenir la recirculación de químicos.</a:t>
            </a:r>
          </a:p>
          <a:p>
            <a:pPr eaLnBrk="1" hangingPunct="1">
              <a:defRPr/>
            </a:pPr>
            <a:r>
              <a:rPr lang="en-US" dirty="0" smtClean="0"/>
              <a:t>Después de configurar el sistema de ventilación, </a:t>
            </a:r>
            <a:r>
              <a:rPr lang="en-US" baseline="0" dirty="0" smtClean="0"/>
              <a:t>considere </a:t>
            </a:r>
            <a:r>
              <a:rPr lang="en-US" dirty="0" smtClean="0"/>
              <a:t>encender el ventilador </a:t>
            </a:r>
            <a:r>
              <a:rPr lang="en-US" u="sng" dirty="0" smtClean="0"/>
              <a:t>antes</a:t>
            </a:r>
            <a:r>
              <a:rPr lang="en-US" dirty="0" smtClean="0"/>
              <a:t> de empezar a rociar.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FEEC496-8394-4763-A29C-9169DAF7522F}" type="slidenum">
              <a:rPr lang="de-DE" smtClean="0">
                <a:latin typeface="Arial" charset="0"/>
              </a:rPr>
              <a:pPr>
                <a:defRPr/>
              </a:pPr>
              <a:t>9</a:t>
            </a:fld>
            <a:endParaRPr lang="de-DE" smtClean="0">
              <a:latin typeface="Arial" charset="0"/>
            </a:endParaRPr>
          </a:p>
        </p:txBody>
      </p:sp>
      <p:sp>
        <p:nvSpPr>
          <p:cNvPr id="36867" name="Rectangle 2"/>
          <p:cNvSpPr>
            <a:spLocks noGrp="1" noRot="1" noChangeAspect="1" noChangeArrowheads="1" noTextEdit="1"/>
          </p:cNvSpPr>
          <p:nvPr>
            <p:ph type="sldImg"/>
          </p:nvPr>
        </p:nvSpPr>
        <p:spPr bwMode="auto">
          <a:xfrm>
            <a:off x="1192213" y="704850"/>
            <a:ext cx="4632325" cy="3473450"/>
          </a:xfrm>
          <a:noFill/>
          <a:ln cap="flat">
            <a:solidFill>
              <a:schemeClr val="tx1"/>
            </a:solidFill>
            <a:miter lim="800000"/>
            <a:headEnd/>
            <a:tailEnd/>
          </a:ln>
        </p:spPr>
      </p:sp>
      <p:sp>
        <p:nvSpPr>
          <p:cNvPr id="36868" name="Rectangle 3"/>
          <p:cNvSpPr>
            <a:spLocks noGrp="1" noChangeArrowheads="1"/>
          </p:cNvSpPr>
          <p:nvPr>
            <p:ph type="body" idx="1"/>
          </p:nvPr>
        </p:nvSpPr>
        <p:spPr bwMode="auto">
          <a:xfrm>
            <a:off x="935038" y="4414838"/>
            <a:ext cx="5140325" cy="4184650"/>
          </a:xfrm>
          <a:noFill/>
        </p:spPr>
        <p:txBody>
          <a:bodyPr wrap="square" lIns="92231" tIns="46115" rIns="92231" bIns="46115" numCol="1" anchor="t" anchorCtr="0" compatLnSpc="1">
            <a:prstTxWarp prst="textNoShape">
              <a:avLst/>
            </a:prstTxWarp>
          </a:bodyPr>
          <a:lstStyle/>
          <a:p>
            <a:pPr eaLnBrk="1" hangingPunct="1"/>
            <a:r>
              <a:rPr lang="es-ES_tradnl" i="0" noProof="0" dirty="0" smtClean="0"/>
              <a:t>Narración:</a:t>
            </a:r>
          </a:p>
          <a:p>
            <a:pPr marL="0" marR="0" indent="0" algn="l" defTabSz="914400" rtl="0" eaLnBrk="1" fontAlgn="base" latinLnBrk="0" hangingPunct="1">
              <a:lnSpc>
                <a:spcPct val="100000"/>
              </a:lnSpc>
              <a:spcBef>
                <a:spcPct val="0"/>
              </a:spcBef>
              <a:spcAft>
                <a:spcPct val="0"/>
              </a:spcAft>
              <a:buClrTx/>
              <a:buSzTx/>
              <a:buFontTx/>
              <a:buNone/>
              <a:tabLst/>
              <a:defRPr/>
            </a:pPr>
            <a:r>
              <a:rPr lang="es-ES_tradnl" noProof="0" dirty="0" smtClean="0">
                <a:latin typeface="+mn-lt"/>
              </a:rPr>
              <a:t>Considere formas de ventilar los áticos y semisótanos.</a:t>
            </a:r>
            <a:r>
              <a:rPr lang="es-ES_tradnl" baseline="0" noProof="0" dirty="0" smtClean="0">
                <a:latin typeface="+mn-lt"/>
              </a:rPr>
              <a:t> </a:t>
            </a:r>
            <a:r>
              <a:rPr lang="es-ES_tradnl" noProof="0" dirty="0" smtClean="0">
                <a:latin typeface="+mn-lt"/>
              </a:rPr>
              <a:t>Toma más tiempo evaluar las opciones de ventilación debido</a:t>
            </a:r>
            <a:r>
              <a:rPr lang="es-ES_tradnl" baseline="0" noProof="0" dirty="0" smtClean="0">
                <a:latin typeface="+mn-lt"/>
              </a:rPr>
              <a:t> </a:t>
            </a:r>
            <a:r>
              <a:rPr lang="es-ES_tradnl" noProof="0" dirty="0" smtClean="0">
                <a:latin typeface="+mn-lt"/>
              </a:rPr>
              <a:t>a los desafíos únicos, incluidos el acceso limitado y los espacios más pequeños. </a:t>
            </a:r>
            <a:r>
              <a:rPr lang="es-ES_tradnl" sz="1200" noProof="0" dirty="0" smtClean="0">
                <a:solidFill>
                  <a:srgbClr val="002060"/>
                </a:solidFill>
                <a:latin typeface="+mn-lt"/>
                <a:ea typeface="Trebuchet MS" pitchFamily="34" charset="0"/>
                <a:cs typeface="Trebuchet MS" pitchFamily="34" charset="0"/>
              </a:rPr>
              <a:t>NO rocíe el SPF de baja presión de dos componentes en un espacio confinado sin el equipo de protección personal adecuado</a:t>
            </a:r>
            <a:r>
              <a:rPr lang="es-ES_tradnl" sz="1200" baseline="0" noProof="0" dirty="0" smtClean="0">
                <a:solidFill>
                  <a:srgbClr val="002060"/>
                </a:solidFill>
                <a:latin typeface="+mn-lt"/>
                <a:ea typeface="Trebuchet MS" pitchFamily="34" charset="0"/>
                <a:cs typeface="Trebuchet MS" pitchFamily="34" charset="0"/>
              </a:rPr>
              <a:t>, incluido un respirador aprobado. </a:t>
            </a:r>
            <a:r>
              <a:rPr lang="es-ES_tradnl" sz="1200" noProof="0" dirty="0" smtClean="0">
                <a:solidFill>
                  <a:srgbClr val="002060"/>
                </a:solidFill>
                <a:latin typeface="Calibri" pitchFamily="34" charset="0"/>
                <a:ea typeface="Trebuchet MS" pitchFamily="34" charset="0"/>
                <a:cs typeface="Trebuchet MS" pitchFamily="34" charset="0"/>
              </a:rPr>
              <a:t>El trabajo en espacios confinados está sujeto al estándar de OSHA Espacios Confinados que Requieren Permisos, 29 CFR 1910.146</a:t>
            </a:r>
            <a:r>
              <a:rPr lang="en-US" sz="1200" dirty="0" smtClean="0">
                <a:solidFill>
                  <a:srgbClr val="002060"/>
                </a:solidFill>
                <a:latin typeface="Calibri" pitchFamily="34" charset="0"/>
                <a:ea typeface="Trebuchet MS" pitchFamily="34" charset="0"/>
                <a:cs typeface="Trebuchet MS" pitchFamily="34" charset="0"/>
              </a:rPr>
              <a:t>. </a:t>
            </a:r>
          </a:p>
          <a:p>
            <a:pPr eaLnBrk="1" hangingPunct="1">
              <a:spcBef>
                <a:spcPct val="0"/>
              </a:spcBef>
            </a:pPr>
            <a:endParaRPr lang="en-US" sz="1200" baseline="0" dirty="0" smtClean="0">
              <a:solidFill>
                <a:srgbClr val="002060"/>
              </a:solidFill>
              <a:latin typeface="+mn-lt"/>
              <a:ea typeface="Trebuchet MS" pitchFamily="34" charset="0"/>
              <a:cs typeface="Trebuchet MS" pitchFamily="34" charset="0"/>
            </a:endParaRPr>
          </a:p>
          <a:p>
            <a:pPr eaLnBrk="1" hangingPunct="1">
              <a:spcBef>
                <a:spcPct val="0"/>
              </a:spcBef>
            </a:pPr>
            <a:endParaRPr lang="en-US" dirty="0" smtClean="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1B60A5A-CC27-427B-92B0-18400954D729}" type="slidenum">
              <a:rPr lang="de-DE" smtClean="0">
                <a:latin typeface="Arial" charset="0"/>
              </a:rPr>
              <a:pPr>
                <a:defRPr/>
              </a:pPr>
              <a:t>10</a:t>
            </a:fld>
            <a:endParaRPr lang="de-DE" smtClean="0">
              <a:latin typeface="Arial" charset="0"/>
            </a:endParaRPr>
          </a:p>
        </p:txBody>
      </p:sp>
      <p:sp>
        <p:nvSpPr>
          <p:cNvPr id="38915" name="Rectangle 2"/>
          <p:cNvSpPr>
            <a:spLocks noGrp="1" noRot="1" noChangeAspect="1" noChangeArrowheads="1" noTextEdit="1"/>
          </p:cNvSpPr>
          <p:nvPr>
            <p:ph type="sldImg"/>
          </p:nvPr>
        </p:nvSpPr>
        <p:spPr bwMode="auto">
          <a:xfrm>
            <a:off x="1192213" y="704850"/>
            <a:ext cx="4632325" cy="3473450"/>
          </a:xfrm>
          <a:noFill/>
          <a:ln cap="flat">
            <a:solidFill>
              <a:schemeClr val="tx1"/>
            </a:solidFill>
            <a:miter lim="800000"/>
            <a:headEnd/>
            <a:tailEnd/>
          </a:ln>
        </p:spPr>
      </p:sp>
      <p:sp>
        <p:nvSpPr>
          <p:cNvPr id="38916" name="Rectangle 3"/>
          <p:cNvSpPr>
            <a:spLocks noGrp="1" noChangeArrowheads="1"/>
          </p:cNvSpPr>
          <p:nvPr>
            <p:ph type="body" idx="1"/>
          </p:nvPr>
        </p:nvSpPr>
        <p:spPr bwMode="auto">
          <a:xfrm>
            <a:off x="935038" y="4414838"/>
            <a:ext cx="5140325" cy="4184650"/>
          </a:xfrm>
          <a:noFill/>
        </p:spPr>
        <p:txBody>
          <a:bodyPr wrap="square" lIns="92231" tIns="46115" rIns="92231" bIns="46115" numCol="1" anchor="t" anchorCtr="0" compatLnSpc="1">
            <a:prstTxWarp prst="textNoShape">
              <a:avLst/>
            </a:prstTxWarp>
          </a:bodyPr>
          <a:lstStyle/>
          <a:p>
            <a:pPr eaLnBrk="1" hangingPunct="1"/>
            <a:r>
              <a:rPr lang="es-ES_tradnl" i="0" noProof="0" dirty="0" smtClean="0"/>
              <a:t>Narración:</a:t>
            </a:r>
          </a:p>
          <a:p>
            <a:pPr eaLnBrk="1" hangingPunct="1">
              <a:spcBef>
                <a:spcPts val="600"/>
              </a:spcBef>
              <a:spcAft>
                <a:spcPts val="600"/>
              </a:spcAft>
            </a:pPr>
            <a:r>
              <a:rPr lang="es-ES_tradnl" sz="1200" noProof="0" dirty="0" smtClean="0"/>
              <a:t>Comuníquese con el </a:t>
            </a:r>
            <a:r>
              <a:rPr lang="es-ES_tradnl" sz="1200" baseline="0" noProof="0" dirty="0" smtClean="0"/>
              <a:t>fabricante</a:t>
            </a:r>
            <a:r>
              <a:rPr lang="es-ES_tradnl" sz="1200" noProof="0" dirty="0" smtClean="0"/>
              <a:t> del producto</a:t>
            </a:r>
            <a:r>
              <a:rPr lang="es-ES_tradnl" sz="1200" baseline="0" noProof="0" dirty="0" smtClean="0"/>
              <a:t> </a:t>
            </a:r>
            <a:r>
              <a:rPr lang="es-ES_tradnl" sz="1200" noProof="0" dirty="0" smtClean="0"/>
              <a:t>para determinar cuánto tiempo debe ventilar el </a:t>
            </a:r>
            <a:r>
              <a:rPr lang="es-ES_tradnl" sz="1200" baseline="0" noProof="0" dirty="0" smtClean="0"/>
              <a:t>área </a:t>
            </a:r>
            <a:r>
              <a:rPr lang="es-ES_tradnl" sz="1200" noProof="0" dirty="0" smtClean="0"/>
              <a:t>de rociado </a:t>
            </a:r>
            <a:r>
              <a:rPr lang="es-ES_tradnl" sz="1200" baseline="0" noProof="0" dirty="0" smtClean="0"/>
              <a:t>después de </a:t>
            </a:r>
            <a:r>
              <a:rPr lang="es-ES_tradnl" sz="1200" noProof="0" dirty="0" smtClean="0"/>
              <a:t>dejar de rociar.</a:t>
            </a:r>
          </a:p>
          <a:p>
            <a:pPr eaLnBrk="1" hangingPunct="1">
              <a:spcBef>
                <a:spcPts val="600"/>
              </a:spcBef>
              <a:spcAft>
                <a:spcPts val="600"/>
              </a:spcAft>
            </a:pPr>
            <a:r>
              <a:rPr lang="es-ES_tradnl" sz="1200" noProof="0" dirty="0" smtClean="0"/>
              <a:t>Deberá restringir el ingreso al área de rociado a personal que use un equipo de protección personal adecuado hasta que la espuma se haya endurecido por completo</a:t>
            </a:r>
            <a:r>
              <a:rPr lang="es-ES_tradnl" sz="1200" baseline="0" noProof="0" dirty="0" smtClean="0"/>
              <a:t> y </a:t>
            </a:r>
            <a:r>
              <a:rPr lang="es-ES_tradnl" sz="1200" noProof="0" dirty="0" smtClean="0"/>
              <a:t>que el período</a:t>
            </a:r>
            <a:r>
              <a:rPr lang="es-ES_tradnl" sz="1200" baseline="0" noProof="0" dirty="0" smtClean="0"/>
              <a:t> de ventilación se haya terminado, según lo determinado por el fabricante del producto</a:t>
            </a:r>
            <a:r>
              <a:rPr lang="es-ES_tradnl" sz="1200" noProof="0" dirty="0" smtClean="0"/>
              <a:t>.</a:t>
            </a:r>
          </a:p>
          <a:p>
            <a:pPr marL="0" marR="0" indent="0" algn="l" defTabSz="914400" rtl="0" eaLnBrk="1" fontAlgn="base" latinLnBrk="0" hangingPunct="1">
              <a:lnSpc>
                <a:spcPct val="100000"/>
              </a:lnSpc>
              <a:spcBef>
                <a:spcPts val="600"/>
              </a:spcBef>
              <a:spcAft>
                <a:spcPts val="600"/>
              </a:spcAft>
              <a:buClrTx/>
              <a:buSzTx/>
              <a:buFontTx/>
              <a:buNone/>
              <a:tabLst/>
              <a:defRPr/>
            </a:pPr>
            <a:r>
              <a:rPr lang="es-ES_tradnl" sz="1200" noProof="0" dirty="0" smtClean="0">
                <a:latin typeface="+mn-lt"/>
                <a:ea typeface="Trebuchet MS" pitchFamily="34" charset="0"/>
                <a:cs typeface="Trebuchet MS" pitchFamily="34" charset="0"/>
              </a:rPr>
              <a:t>El tiempo de reingreso puede variar </a:t>
            </a:r>
            <a:r>
              <a:rPr lang="es-ES_tradnl" sz="1200" noProof="0" dirty="0" smtClean="0">
                <a:latin typeface="+mn-lt"/>
              </a:rPr>
              <a:t>dependiendo de la aplicación SPF, la ventilación disponible y otras variables.</a:t>
            </a:r>
            <a:r>
              <a:rPr lang="es-ES_tradnl" sz="1200" baseline="0" noProof="0" dirty="0" smtClean="0">
                <a:latin typeface="+mn-lt"/>
              </a:rPr>
              <a:t> </a:t>
            </a:r>
            <a:r>
              <a:rPr lang="es-ES_tradnl" sz="1200" noProof="0" dirty="0" smtClean="0">
                <a:latin typeface="+mn-lt"/>
                <a:ea typeface="Trebuchet MS" pitchFamily="34" charset="0"/>
                <a:cs typeface="Trebuchet MS" pitchFamily="34" charset="0"/>
              </a:rPr>
              <a:t>Después de una aplicación en interiores de un SPF de baja presión de dos componentes, algunos fabricantes recomiendan un </a:t>
            </a:r>
            <a:r>
              <a:rPr lang="es-ES_tradnl" sz="1200" baseline="0" noProof="0" dirty="0" smtClean="0">
                <a:latin typeface="+mn-lt"/>
                <a:ea typeface="Trebuchet MS" pitchFamily="34" charset="0"/>
                <a:cs typeface="Trebuchet MS" pitchFamily="34" charset="0"/>
              </a:rPr>
              <a:t>tiempo de reingreso de </a:t>
            </a:r>
            <a:r>
              <a:rPr lang="es-ES_tradnl" sz="1200" noProof="0" dirty="0" smtClean="0">
                <a:latin typeface="+mn-lt"/>
                <a:ea typeface="Trebuchet MS" pitchFamily="34" charset="0"/>
                <a:cs typeface="Trebuchet MS" pitchFamily="34" charset="0"/>
              </a:rPr>
              <a:t>una hora. Comuníquese con el fabricante</a:t>
            </a:r>
            <a:r>
              <a:rPr lang="es-ES_tradnl" sz="1200" baseline="0" noProof="0" dirty="0" smtClean="0">
                <a:latin typeface="+mn-lt"/>
                <a:ea typeface="Trebuchet MS" pitchFamily="34" charset="0"/>
                <a:cs typeface="Trebuchet MS" pitchFamily="34" charset="0"/>
              </a:rPr>
              <a:t> del </a:t>
            </a:r>
            <a:r>
              <a:rPr lang="es-ES_tradnl" sz="1200" noProof="0" dirty="0" smtClean="0">
                <a:latin typeface="+mn-lt"/>
                <a:ea typeface="Trebuchet MS" pitchFamily="34" charset="0"/>
                <a:cs typeface="Trebuchet MS" pitchFamily="34" charset="0"/>
              </a:rPr>
              <a:t>producto para conocer sus tiempos de reingreso</a:t>
            </a:r>
            <a:r>
              <a:rPr lang="es-ES_tradnl" sz="1200" baseline="0" noProof="0" dirty="0" smtClean="0">
                <a:latin typeface="+mn-lt"/>
                <a:ea typeface="Trebuchet MS" pitchFamily="34" charset="0"/>
                <a:cs typeface="Trebuchet MS" pitchFamily="34" charset="0"/>
              </a:rPr>
              <a:t> recomendados</a:t>
            </a:r>
            <a:r>
              <a:rPr lang="es-ES_tradnl" sz="1200" noProof="0" dirty="0" smtClean="0">
                <a:latin typeface="+mn-lt"/>
                <a:ea typeface="Trebuchet MS" pitchFamily="34" charset="0"/>
                <a:cs typeface="Trebuchet MS" pitchFamily="34" charset="0"/>
              </a:rPr>
              <a:t>. </a:t>
            </a:r>
          </a:p>
          <a:p>
            <a:pPr marL="0" marR="0" indent="0" algn="l" defTabSz="914400" rtl="0" eaLnBrk="1" fontAlgn="base" latinLnBrk="0" hangingPunct="1">
              <a:lnSpc>
                <a:spcPct val="100000"/>
              </a:lnSpc>
              <a:spcBef>
                <a:spcPts val="600"/>
              </a:spcBef>
              <a:spcAft>
                <a:spcPts val="600"/>
              </a:spcAft>
              <a:buClrTx/>
              <a:buSzTx/>
              <a:buFontTx/>
              <a:buNone/>
              <a:tabLst/>
              <a:defRPr/>
            </a:pPr>
            <a:endParaRPr lang="en-US" sz="1200" dirty="0" smtClean="0">
              <a:latin typeface="+mn-lt"/>
              <a:ea typeface="Trebuchet MS" pitchFamily="34" charset="0"/>
              <a:cs typeface="Trebuchet MS" pitchFamily="34" charset="0"/>
            </a:endParaRPr>
          </a:p>
          <a:p>
            <a:pPr eaLnBrk="1" hangingPunct="1">
              <a:spcBef>
                <a:spcPts val="600"/>
              </a:spcBef>
              <a:spcAft>
                <a:spcPts val="600"/>
              </a:spcAft>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b="14514"/>
          <a:stretch>
            <a:fillRect/>
          </a:stretch>
        </p:blipFill>
        <p:spPr bwMode="auto">
          <a:xfrm>
            <a:off x="0" y="-4763"/>
            <a:ext cx="9144000" cy="5872163"/>
          </a:xfrm>
          <a:prstGeom prst="rect">
            <a:avLst/>
          </a:prstGeom>
          <a:noFill/>
          <a:ln w="9525">
            <a:noFill/>
            <a:miter lim="800000"/>
            <a:headEnd/>
            <a:tailEnd/>
          </a:ln>
        </p:spPr>
      </p:pic>
      <p:pic>
        <p:nvPicPr>
          <p:cNvPr id="5" name="Picture 7" descr="CPI_Vert.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543800" y="5943600"/>
            <a:ext cx="1330325" cy="841375"/>
          </a:xfrm>
          <a:prstGeom prst="rect">
            <a:avLst/>
          </a:prstGeom>
          <a:noFill/>
          <a:ln w="9525">
            <a:noFill/>
            <a:miter lim="800000"/>
            <a:headEnd/>
            <a:tailEnd/>
          </a:ln>
        </p:spPr>
      </p:pic>
      <p:sp>
        <p:nvSpPr>
          <p:cNvPr id="3074" name="Rectangle 2"/>
          <p:cNvSpPr>
            <a:spLocks noGrp="1" noChangeArrowheads="1"/>
          </p:cNvSpPr>
          <p:nvPr>
            <p:ph type="ctrTitle"/>
          </p:nvPr>
        </p:nvSpPr>
        <p:spPr>
          <a:xfrm>
            <a:off x="2057400" y="990600"/>
            <a:ext cx="6781800" cy="1012825"/>
          </a:xfrm>
        </p:spPr>
        <p:txBody>
          <a:bodyPr/>
          <a:lstStyle>
            <a:lvl1pPr>
              <a:defRPr sz="3200" b="0">
                <a:solidFill>
                  <a:srgbClr val="093678"/>
                </a:solidFill>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2438400" y="2209800"/>
            <a:ext cx="6400800" cy="838200"/>
          </a:xfrm>
        </p:spPr>
        <p:txBody>
          <a:bodyPr/>
          <a:lstStyle>
            <a:lvl1pPr marL="0" indent="0" algn="r">
              <a:buFontTx/>
              <a:buNone/>
              <a:defRPr sz="2400">
                <a:solidFill>
                  <a:schemeClr val="bg2"/>
                </a:solidFill>
              </a:defRPr>
            </a:lvl1pPr>
          </a:lstStyle>
          <a:p>
            <a:r>
              <a:rPr lang="en-US" dirty="0" smtClean="0"/>
              <a:t>Click to edit Master subtitle style</a:t>
            </a:r>
            <a:endParaRPr lang="en-US" dirty="0"/>
          </a:p>
        </p:txBody>
      </p:sp>
      <p:sp>
        <p:nvSpPr>
          <p:cNvPr id="6" name="Rectangle 4"/>
          <p:cNvSpPr>
            <a:spLocks noGrp="1" noChangeArrowheads="1"/>
          </p:cNvSpPr>
          <p:nvPr>
            <p:ph type="dt" sz="half" idx="10"/>
          </p:nvPr>
        </p:nvSpPr>
        <p:spPr bwMode="auto">
          <a:xfrm>
            <a:off x="6705600" y="3619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cs typeface="Arial" pitchFamily="34" charset="0"/>
              </a:defRPr>
            </a:lvl1pPr>
          </a:lstStyle>
          <a:p>
            <a:pPr>
              <a:defRPr/>
            </a:pPr>
            <a:endParaRPr lang="en-US"/>
          </a:p>
        </p:txBody>
      </p:sp>
      <p:sp>
        <p:nvSpPr>
          <p:cNvPr id="7" name="Footer Placeholder 6"/>
          <p:cNvSpPr>
            <a:spLocks noGrp="1" noChangeArrowheads="1"/>
          </p:cNvSpPr>
          <p:nvPr>
            <p:ph type="ftr" sz="quarter" idx="11"/>
          </p:nvPr>
        </p:nvSpPr>
        <p:spPr bwMode="auto">
          <a:xfrm>
            <a:off x="0" y="6381750"/>
            <a:ext cx="91440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cs typeface="Arial" pitchFamily="34" charset="0"/>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a:off x="3914775" y="2322513"/>
            <a:ext cx="4835525" cy="1587"/>
          </a:xfrm>
          <a:prstGeom prst="line">
            <a:avLst/>
          </a:prstGeom>
          <a:ln>
            <a:solidFill>
              <a:srgbClr val="E17D36"/>
            </a:solidFill>
          </a:ln>
          <a:effectLst/>
        </p:spPr>
        <p:style>
          <a:lnRef idx="2">
            <a:schemeClr val="accent1"/>
          </a:lnRef>
          <a:fillRef idx="0">
            <a:schemeClr val="accent1"/>
          </a:fillRef>
          <a:effectRef idx="1">
            <a:schemeClr val="accent1"/>
          </a:effectRef>
          <a:fontRef idx="minor">
            <a:schemeClr val="tx1"/>
          </a:fontRef>
        </p:style>
      </p:cxnSp>
      <p:pic>
        <p:nvPicPr>
          <p:cNvPr id="6" name="Picture 4"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sp>
        <p:nvSpPr>
          <p:cNvPr id="10" name="Title 1"/>
          <p:cNvSpPr>
            <a:spLocks noGrp="1"/>
          </p:cNvSpPr>
          <p:nvPr>
            <p:ph type="title"/>
          </p:nvPr>
        </p:nvSpPr>
        <p:spPr>
          <a:xfrm>
            <a:off x="3915364" y="546101"/>
            <a:ext cx="4834936" cy="1714500"/>
          </a:xfrm>
          <a:prstGeom prst="rect">
            <a:avLst/>
          </a:prstGeom>
        </p:spPr>
        <p:txBody>
          <a:bodyPr anchor="b">
            <a:normAutofit/>
          </a:bodyPr>
          <a:lstStyle>
            <a:lvl1pPr algn="l">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11" name="Content Placeholder 2"/>
          <p:cNvSpPr>
            <a:spLocks noGrp="1"/>
          </p:cNvSpPr>
          <p:nvPr>
            <p:ph idx="1"/>
          </p:nvPr>
        </p:nvSpPr>
        <p:spPr>
          <a:xfrm>
            <a:off x="3915364" y="2552700"/>
            <a:ext cx="4834936" cy="40513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 descr="LL-small.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pic>
        <p:nvPicPr>
          <p:cNvPr id="5"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6" name="Straight Connector 5"/>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0"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0160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2"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9311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pic>
        <p:nvPicPr>
          <p:cNvPr id="6" name="Picture 2" descr="C:\Users\Hpalfrey\Desktop\CPI Logo.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24600" y="6072188"/>
            <a:ext cx="2590800" cy="569912"/>
          </a:xfrm>
          <a:prstGeom prst="rect">
            <a:avLst/>
          </a:prstGeom>
          <a:noFill/>
          <a:ln w="9525">
            <a:noFill/>
            <a:miter lim="800000"/>
            <a:headEnd/>
            <a:tailEnd/>
          </a:ln>
        </p:spPr>
      </p:pic>
      <p:sp>
        <p:nvSpPr>
          <p:cNvPr id="3"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4"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4618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pic>
        <p:nvPicPr>
          <p:cNvPr id="7" name="Picture 3"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cxnSp>
        <p:nvCxnSpPr>
          <p:cNvPr id="8" name="Straight Connector 7"/>
          <p:cNvCxnSpPr/>
          <p:nvPr/>
        </p:nvCxnSpPr>
        <p:spPr>
          <a:xfrm rot="16200000" flipH="1">
            <a:off x="1479550" y="3517900"/>
            <a:ext cx="4597400" cy="0"/>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381000" y="1290637"/>
            <a:ext cx="3244266" cy="4525962"/>
          </a:xfrm>
          <a:prstGeom prst="rect">
            <a:avLst/>
          </a:prstGeom>
        </p:spPr>
        <p:txBody>
          <a:bodyPr anchor="t">
            <a:normAutofit/>
          </a:bodyPr>
          <a:lstStyle>
            <a:lvl1pPr algn="r">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38288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5"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12"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13"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3253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3119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8861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676400" y="381000"/>
            <a:ext cx="6400800" cy="533400"/>
          </a:xfrm>
          <a:prstGeom prst="rect">
            <a:avLst/>
          </a:prstGeom>
          <a:noFill/>
          <a:ln w="9525">
            <a:noFill/>
            <a:miter lim="800000"/>
            <a:headEnd/>
            <a:tailEnd/>
          </a:ln>
        </p:spPr>
        <p:txBody>
          <a:bodyPr/>
          <a:lstStyle>
            <a:lvl1pPr>
              <a:defRPr sz="2800"/>
            </a:lvl1pPr>
          </a:lstStyle>
          <a:p>
            <a:pPr lvl="0"/>
            <a:r>
              <a:rPr lang="en-US" dirty="0" smtClean="0"/>
              <a:t>Click to edit Master title style</a:t>
            </a:r>
          </a:p>
        </p:txBody>
      </p:sp>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lvl1pPr>
              <a:defRPr sz="2800" baseline="0">
                <a:solidFill>
                  <a:srgbClr val="093678"/>
                </a:solidFill>
              </a:defRPr>
            </a:lvl1pPr>
            <a:lvl2pPr>
              <a:buNone/>
              <a:defRPr/>
            </a:lvl2pPr>
          </a:lstStyle>
          <a:p>
            <a:pPr lvl="0"/>
            <a:r>
              <a:rPr lang="en-US" noProof="0"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C0605BD-046C-48AB-8C63-050D23CADFE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a:off x="3914775" y="2322513"/>
            <a:ext cx="4835525" cy="1587"/>
          </a:xfrm>
          <a:prstGeom prst="line">
            <a:avLst/>
          </a:prstGeom>
          <a:ln>
            <a:solidFill>
              <a:srgbClr val="E17D36"/>
            </a:solidFill>
          </a:ln>
          <a:effectLst/>
        </p:spPr>
        <p:style>
          <a:lnRef idx="2">
            <a:schemeClr val="accent1"/>
          </a:lnRef>
          <a:fillRef idx="0">
            <a:schemeClr val="accent1"/>
          </a:fillRef>
          <a:effectRef idx="1">
            <a:schemeClr val="accent1"/>
          </a:effectRef>
          <a:fontRef idx="minor">
            <a:schemeClr val="tx1"/>
          </a:fontRef>
        </p:style>
      </p:cxnSp>
      <p:pic>
        <p:nvPicPr>
          <p:cNvPr id="6" name="Picture 4"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sp>
        <p:nvSpPr>
          <p:cNvPr id="10" name="Title 1"/>
          <p:cNvSpPr>
            <a:spLocks noGrp="1"/>
          </p:cNvSpPr>
          <p:nvPr>
            <p:ph type="title"/>
          </p:nvPr>
        </p:nvSpPr>
        <p:spPr>
          <a:xfrm>
            <a:off x="3915364" y="546101"/>
            <a:ext cx="4834936" cy="1714500"/>
          </a:xfrm>
          <a:prstGeom prst="rect">
            <a:avLst/>
          </a:prstGeom>
        </p:spPr>
        <p:txBody>
          <a:bodyPr anchor="b">
            <a:normAutofit/>
          </a:bodyPr>
          <a:lstStyle>
            <a:lvl1pPr algn="l">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11" name="Content Placeholder 2"/>
          <p:cNvSpPr>
            <a:spLocks noGrp="1"/>
          </p:cNvSpPr>
          <p:nvPr>
            <p:ph idx="1"/>
          </p:nvPr>
        </p:nvSpPr>
        <p:spPr>
          <a:xfrm>
            <a:off x="3915364" y="2552700"/>
            <a:ext cx="4834936" cy="40513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3538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989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2775" y="546818"/>
            <a:ext cx="8220075" cy="54697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612775" y="1428750"/>
            <a:ext cx="4033838" cy="4738688"/>
          </a:xfrm>
        </p:spPr>
        <p:txBody>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99013" y="1428750"/>
            <a:ext cx="4033837" cy="4738688"/>
          </a:xfrm>
        </p:spPr>
        <p:txBody>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 descr="LL-small.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pic>
        <p:nvPicPr>
          <p:cNvPr id="5"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6" name="Straight Connector 5"/>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pic>
        <p:nvPicPr>
          <p:cNvPr id="7" name="Picture 7" descr="CPI_Vert.JP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543800" y="5943600"/>
            <a:ext cx="1330325" cy="841375"/>
          </a:xfrm>
          <a:prstGeom prst="rect">
            <a:avLst/>
          </a:prstGeom>
          <a:noFill/>
          <a:ln w="9525">
            <a:noFill/>
            <a:miter lim="800000"/>
            <a:headEnd/>
            <a:tailEnd/>
          </a:ln>
        </p:spPr>
      </p:pic>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0"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2"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3"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4"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pic>
        <p:nvPicPr>
          <p:cNvPr id="7" name="Picture 3"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cxnSp>
        <p:nvCxnSpPr>
          <p:cNvPr id="8" name="Straight Connector 7"/>
          <p:cNvCxnSpPr/>
          <p:nvPr/>
        </p:nvCxnSpPr>
        <p:spPr>
          <a:xfrm rot="16200000" flipH="1">
            <a:off x="1479550" y="3517900"/>
            <a:ext cx="4597400" cy="0"/>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381000" y="1290637"/>
            <a:ext cx="3244266" cy="4525962"/>
          </a:xfrm>
          <a:prstGeom prst="rect">
            <a:avLst/>
          </a:prstGeom>
        </p:spPr>
        <p:txBody>
          <a:bodyPr anchor="t">
            <a:normAutofit/>
          </a:bodyPr>
          <a:lstStyle>
            <a:lvl1pPr algn="r">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5"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12"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13"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4.jpe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t="11075" b="13300"/>
          <a:stretch>
            <a:fillRect/>
          </a:stretch>
        </p:blipFill>
        <p:spPr bwMode="auto">
          <a:xfrm>
            <a:off x="0" y="0"/>
            <a:ext cx="9144000" cy="51816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1676400" y="381000"/>
            <a:ext cx="64008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762000" y="1524000"/>
            <a:ext cx="75438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a:t>
            </a:r>
          </a:p>
        </p:txBody>
      </p:sp>
      <p:sp>
        <p:nvSpPr>
          <p:cNvPr id="1030" name="Rectangle 6"/>
          <p:cNvSpPr>
            <a:spLocks noGrp="1" noChangeArrowheads="1"/>
          </p:cNvSpPr>
          <p:nvPr>
            <p:ph type="sldNum" sz="quarter" idx="4"/>
          </p:nvPr>
        </p:nvSpPr>
        <p:spPr bwMode="auto">
          <a:xfrm>
            <a:off x="0" y="6324600"/>
            <a:ext cx="9144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pitchFamily="34" charset="0"/>
              </a:defRPr>
            </a:lvl1pPr>
          </a:lstStyle>
          <a:p>
            <a:pPr>
              <a:defRPr/>
            </a:pPr>
            <a:fld id="{05663DEE-397B-466B-A652-C68A4ABEEA92}" type="slidenum">
              <a:rPr lang="en-US"/>
              <a:pPr>
                <a:defRPr/>
              </a:pPr>
              <a:t>‹#›</a:t>
            </a:fld>
            <a:endParaRPr lang="en-US"/>
          </a:p>
        </p:txBody>
      </p:sp>
      <p:pic>
        <p:nvPicPr>
          <p:cNvPr id="2" name="Picture 7" descr="CPI_Vert.JP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543800" y="5943600"/>
            <a:ext cx="1330325" cy="841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7" r:id="rId1"/>
    <p:sldLayoutId id="2147483755" r:id="rId2"/>
    <p:sldLayoutId id="2147483758" r:id="rId3"/>
  </p:sldLayoutIdLst>
  <p:txStyles>
    <p:titleStyle>
      <a:lvl1pPr algn="r" rtl="0" eaLnBrk="0" fontAlgn="base" hangingPunct="0">
        <a:spcBef>
          <a:spcPct val="0"/>
        </a:spcBef>
        <a:spcAft>
          <a:spcPct val="0"/>
        </a:spcAft>
        <a:defRPr sz="2400">
          <a:solidFill>
            <a:schemeClr val="bg1"/>
          </a:solidFill>
          <a:latin typeface="+mj-lt"/>
          <a:ea typeface="+mj-ea"/>
          <a:cs typeface="+mj-cs"/>
        </a:defRPr>
      </a:lvl1pPr>
      <a:lvl2pPr algn="r" rtl="0" eaLnBrk="0" fontAlgn="base" hangingPunct="0">
        <a:spcBef>
          <a:spcPct val="0"/>
        </a:spcBef>
        <a:spcAft>
          <a:spcPct val="0"/>
        </a:spcAft>
        <a:defRPr sz="2400">
          <a:solidFill>
            <a:schemeClr val="bg1"/>
          </a:solidFill>
          <a:latin typeface="Arial" charset="0"/>
        </a:defRPr>
      </a:lvl2pPr>
      <a:lvl3pPr algn="r" rtl="0" eaLnBrk="0" fontAlgn="base" hangingPunct="0">
        <a:spcBef>
          <a:spcPct val="0"/>
        </a:spcBef>
        <a:spcAft>
          <a:spcPct val="0"/>
        </a:spcAft>
        <a:defRPr sz="2400">
          <a:solidFill>
            <a:schemeClr val="bg1"/>
          </a:solidFill>
          <a:latin typeface="Arial" charset="0"/>
        </a:defRPr>
      </a:lvl3pPr>
      <a:lvl4pPr algn="r" rtl="0" eaLnBrk="0" fontAlgn="base" hangingPunct="0">
        <a:spcBef>
          <a:spcPct val="0"/>
        </a:spcBef>
        <a:spcAft>
          <a:spcPct val="0"/>
        </a:spcAft>
        <a:defRPr sz="2400">
          <a:solidFill>
            <a:schemeClr val="bg1"/>
          </a:solidFill>
          <a:latin typeface="Arial" charset="0"/>
        </a:defRPr>
      </a:lvl4pPr>
      <a:lvl5pPr algn="r" rtl="0" eaLnBrk="0" fontAlgn="base" hangingPunct="0">
        <a:spcBef>
          <a:spcPct val="0"/>
        </a:spcBef>
        <a:spcAft>
          <a:spcPct val="0"/>
        </a:spcAft>
        <a:defRPr sz="2400">
          <a:solidFill>
            <a:schemeClr val="bg1"/>
          </a:solidFill>
          <a:latin typeface="Arial" charset="0"/>
        </a:defRPr>
      </a:lvl5pPr>
      <a:lvl6pPr marL="457200" algn="r" rtl="0" eaLnBrk="1" fontAlgn="base" hangingPunct="1">
        <a:spcBef>
          <a:spcPct val="0"/>
        </a:spcBef>
        <a:spcAft>
          <a:spcPct val="0"/>
        </a:spcAft>
        <a:defRPr sz="3200" b="1">
          <a:solidFill>
            <a:schemeClr val="bg1"/>
          </a:solidFill>
          <a:latin typeface="Arial" charset="0"/>
        </a:defRPr>
      </a:lvl6pPr>
      <a:lvl7pPr marL="914400" algn="r" rtl="0" eaLnBrk="1" fontAlgn="base" hangingPunct="1">
        <a:spcBef>
          <a:spcPct val="0"/>
        </a:spcBef>
        <a:spcAft>
          <a:spcPct val="0"/>
        </a:spcAft>
        <a:defRPr sz="3200" b="1">
          <a:solidFill>
            <a:schemeClr val="bg1"/>
          </a:solidFill>
          <a:latin typeface="Arial" charset="0"/>
        </a:defRPr>
      </a:lvl7pPr>
      <a:lvl8pPr marL="1371600" algn="r" rtl="0" eaLnBrk="1" fontAlgn="base" hangingPunct="1">
        <a:spcBef>
          <a:spcPct val="0"/>
        </a:spcBef>
        <a:spcAft>
          <a:spcPct val="0"/>
        </a:spcAft>
        <a:defRPr sz="3200" b="1">
          <a:solidFill>
            <a:schemeClr val="bg1"/>
          </a:solidFill>
          <a:latin typeface="Arial" charset="0"/>
        </a:defRPr>
      </a:lvl8pPr>
      <a:lvl9pPr marL="1828800" algn="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defRPr sz="2800">
          <a:solidFill>
            <a:srgbClr val="093678"/>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C:\Users\Hpalfrey\Desktop\CPI Logo.jpg"/>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6324600" y="6072188"/>
            <a:ext cx="2590800" cy="5699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56" r:id="rId9"/>
  </p:sldLayoutIdLst>
  <p:timing>
    <p:tnLst>
      <p:par>
        <p:cTn id="1" dur="indefinite" restart="never" nodeType="tmRoot"/>
      </p:par>
    </p:tnLst>
  </p:timing>
  <p:txStyles>
    <p:titleStyle>
      <a:lvl1pPr algn="l" defTabSz="457200" rtl="0" eaLnBrk="0" fontAlgn="base" hangingPunct="0">
        <a:spcBef>
          <a:spcPct val="0"/>
        </a:spcBef>
        <a:spcAft>
          <a:spcPct val="0"/>
        </a:spcAft>
        <a:defRPr sz="4000" b="1" kern="1200">
          <a:solidFill>
            <a:srgbClr val="25AAC3"/>
          </a:solidFill>
          <a:latin typeface="Trebuchet MS" pitchFamily="34" charset="0"/>
          <a:ea typeface="+mj-ea"/>
          <a:cs typeface="+mj-cs"/>
        </a:defRPr>
      </a:lvl1pPr>
      <a:lvl2pPr algn="l" defTabSz="457200" rtl="0" eaLnBrk="0" fontAlgn="base" hangingPunct="0">
        <a:spcBef>
          <a:spcPct val="0"/>
        </a:spcBef>
        <a:spcAft>
          <a:spcPct val="0"/>
        </a:spcAft>
        <a:defRPr sz="4000" b="1">
          <a:solidFill>
            <a:srgbClr val="25AAC3"/>
          </a:solidFill>
          <a:latin typeface="Trebuchet MS" pitchFamily="34" charset="0"/>
        </a:defRPr>
      </a:lvl2pPr>
      <a:lvl3pPr algn="l" defTabSz="457200" rtl="0" eaLnBrk="0" fontAlgn="base" hangingPunct="0">
        <a:spcBef>
          <a:spcPct val="0"/>
        </a:spcBef>
        <a:spcAft>
          <a:spcPct val="0"/>
        </a:spcAft>
        <a:defRPr sz="4000" b="1">
          <a:solidFill>
            <a:srgbClr val="25AAC3"/>
          </a:solidFill>
          <a:latin typeface="Trebuchet MS" pitchFamily="34" charset="0"/>
        </a:defRPr>
      </a:lvl3pPr>
      <a:lvl4pPr algn="l" defTabSz="457200" rtl="0" eaLnBrk="0" fontAlgn="base" hangingPunct="0">
        <a:spcBef>
          <a:spcPct val="0"/>
        </a:spcBef>
        <a:spcAft>
          <a:spcPct val="0"/>
        </a:spcAft>
        <a:defRPr sz="4000" b="1">
          <a:solidFill>
            <a:srgbClr val="25AAC3"/>
          </a:solidFill>
          <a:latin typeface="Trebuchet MS" pitchFamily="34" charset="0"/>
        </a:defRPr>
      </a:lvl4pPr>
      <a:lvl5pPr algn="l" defTabSz="457200" rtl="0" eaLnBrk="0" fontAlgn="base" hangingPunct="0">
        <a:spcBef>
          <a:spcPct val="0"/>
        </a:spcBef>
        <a:spcAft>
          <a:spcPct val="0"/>
        </a:spcAft>
        <a:defRPr sz="4000" b="1">
          <a:solidFill>
            <a:srgbClr val="25AAC3"/>
          </a:solidFill>
          <a:latin typeface="Trebuchet MS" pitchFamily="34" charset="0"/>
        </a:defRPr>
      </a:lvl5pPr>
      <a:lvl6pPr marL="457200" algn="l" defTabSz="457200" rtl="0" fontAlgn="base">
        <a:spcBef>
          <a:spcPct val="0"/>
        </a:spcBef>
        <a:spcAft>
          <a:spcPct val="0"/>
        </a:spcAft>
        <a:defRPr sz="4000" b="1">
          <a:solidFill>
            <a:srgbClr val="25AAC3"/>
          </a:solidFill>
          <a:latin typeface="Trebuchet MS" pitchFamily="34" charset="0"/>
        </a:defRPr>
      </a:lvl6pPr>
      <a:lvl7pPr marL="914400" algn="l" defTabSz="457200" rtl="0" fontAlgn="base">
        <a:spcBef>
          <a:spcPct val="0"/>
        </a:spcBef>
        <a:spcAft>
          <a:spcPct val="0"/>
        </a:spcAft>
        <a:defRPr sz="4000" b="1">
          <a:solidFill>
            <a:srgbClr val="25AAC3"/>
          </a:solidFill>
          <a:latin typeface="Trebuchet MS" pitchFamily="34" charset="0"/>
        </a:defRPr>
      </a:lvl7pPr>
      <a:lvl8pPr marL="1371600" algn="l" defTabSz="457200" rtl="0" fontAlgn="base">
        <a:spcBef>
          <a:spcPct val="0"/>
        </a:spcBef>
        <a:spcAft>
          <a:spcPct val="0"/>
        </a:spcAft>
        <a:defRPr sz="4000" b="1">
          <a:solidFill>
            <a:srgbClr val="25AAC3"/>
          </a:solidFill>
          <a:latin typeface="Trebuchet MS" pitchFamily="34" charset="0"/>
        </a:defRPr>
      </a:lvl8pPr>
      <a:lvl9pPr marL="1828800" algn="l" defTabSz="457200" rtl="0" fontAlgn="base">
        <a:spcBef>
          <a:spcPct val="0"/>
        </a:spcBef>
        <a:spcAft>
          <a:spcPct val="0"/>
        </a:spcAft>
        <a:defRPr sz="4000" b="1">
          <a:solidFill>
            <a:srgbClr val="25AAC3"/>
          </a:solidFill>
          <a:latin typeface="Trebuchet MS"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254061"/>
          </a:solidFill>
          <a:latin typeface="Trebuchet MS" pitchFamily="34" charset="0"/>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rgbClr val="254061"/>
          </a:solidFill>
          <a:latin typeface="Trebuchet MS" pitchFamily="34" charset="0"/>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254061"/>
          </a:solidFill>
          <a:latin typeface="Trebuchet MS" pitchFamily="34"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254061"/>
          </a:solidFill>
          <a:latin typeface="Trebuchet MS" pitchFamily="34"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25406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61716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4000" b="1" kern="1200">
          <a:solidFill>
            <a:srgbClr val="25AAC3"/>
          </a:solidFill>
          <a:latin typeface="Trebuchet MS" pitchFamily="34" charset="0"/>
          <a:ea typeface="+mj-ea"/>
          <a:cs typeface="+mj-cs"/>
        </a:defRPr>
      </a:lvl1pPr>
      <a:lvl2pPr algn="l" defTabSz="457200" rtl="0" eaLnBrk="0" fontAlgn="base" hangingPunct="0">
        <a:spcBef>
          <a:spcPct val="0"/>
        </a:spcBef>
        <a:spcAft>
          <a:spcPct val="0"/>
        </a:spcAft>
        <a:defRPr sz="4000" b="1">
          <a:solidFill>
            <a:srgbClr val="25AAC3"/>
          </a:solidFill>
          <a:latin typeface="Trebuchet MS" pitchFamily="34" charset="0"/>
        </a:defRPr>
      </a:lvl2pPr>
      <a:lvl3pPr algn="l" defTabSz="457200" rtl="0" eaLnBrk="0" fontAlgn="base" hangingPunct="0">
        <a:spcBef>
          <a:spcPct val="0"/>
        </a:spcBef>
        <a:spcAft>
          <a:spcPct val="0"/>
        </a:spcAft>
        <a:defRPr sz="4000" b="1">
          <a:solidFill>
            <a:srgbClr val="25AAC3"/>
          </a:solidFill>
          <a:latin typeface="Trebuchet MS" pitchFamily="34" charset="0"/>
        </a:defRPr>
      </a:lvl3pPr>
      <a:lvl4pPr algn="l" defTabSz="457200" rtl="0" eaLnBrk="0" fontAlgn="base" hangingPunct="0">
        <a:spcBef>
          <a:spcPct val="0"/>
        </a:spcBef>
        <a:spcAft>
          <a:spcPct val="0"/>
        </a:spcAft>
        <a:defRPr sz="4000" b="1">
          <a:solidFill>
            <a:srgbClr val="25AAC3"/>
          </a:solidFill>
          <a:latin typeface="Trebuchet MS" pitchFamily="34" charset="0"/>
        </a:defRPr>
      </a:lvl4pPr>
      <a:lvl5pPr algn="l" defTabSz="457200" rtl="0" eaLnBrk="0" fontAlgn="base" hangingPunct="0">
        <a:spcBef>
          <a:spcPct val="0"/>
        </a:spcBef>
        <a:spcAft>
          <a:spcPct val="0"/>
        </a:spcAft>
        <a:defRPr sz="4000" b="1">
          <a:solidFill>
            <a:srgbClr val="25AAC3"/>
          </a:solidFill>
          <a:latin typeface="Trebuchet MS" pitchFamily="34" charset="0"/>
        </a:defRPr>
      </a:lvl5pPr>
      <a:lvl6pPr marL="457200" algn="l" defTabSz="457200" rtl="0" fontAlgn="base">
        <a:spcBef>
          <a:spcPct val="0"/>
        </a:spcBef>
        <a:spcAft>
          <a:spcPct val="0"/>
        </a:spcAft>
        <a:defRPr sz="4000" b="1">
          <a:solidFill>
            <a:srgbClr val="25AAC3"/>
          </a:solidFill>
          <a:latin typeface="Trebuchet MS" pitchFamily="34" charset="0"/>
        </a:defRPr>
      </a:lvl6pPr>
      <a:lvl7pPr marL="914400" algn="l" defTabSz="457200" rtl="0" fontAlgn="base">
        <a:spcBef>
          <a:spcPct val="0"/>
        </a:spcBef>
        <a:spcAft>
          <a:spcPct val="0"/>
        </a:spcAft>
        <a:defRPr sz="4000" b="1">
          <a:solidFill>
            <a:srgbClr val="25AAC3"/>
          </a:solidFill>
          <a:latin typeface="Trebuchet MS" pitchFamily="34" charset="0"/>
        </a:defRPr>
      </a:lvl7pPr>
      <a:lvl8pPr marL="1371600" algn="l" defTabSz="457200" rtl="0" fontAlgn="base">
        <a:spcBef>
          <a:spcPct val="0"/>
        </a:spcBef>
        <a:spcAft>
          <a:spcPct val="0"/>
        </a:spcAft>
        <a:defRPr sz="4000" b="1">
          <a:solidFill>
            <a:srgbClr val="25AAC3"/>
          </a:solidFill>
          <a:latin typeface="Trebuchet MS" pitchFamily="34" charset="0"/>
        </a:defRPr>
      </a:lvl8pPr>
      <a:lvl9pPr marL="1828800" algn="l" defTabSz="457200" rtl="0" fontAlgn="base">
        <a:spcBef>
          <a:spcPct val="0"/>
        </a:spcBef>
        <a:spcAft>
          <a:spcPct val="0"/>
        </a:spcAft>
        <a:defRPr sz="4000" b="1">
          <a:solidFill>
            <a:srgbClr val="25AAC3"/>
          </a:solidFill>
          <a:latin typeface="Trebuchet MS"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254061"/>
          </a:solidFill>
          <a:latin typeface="Trebuchet MS" pitchFamily="34" charset="0"/>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254061"/>
          </a:solidFill>
          <a:latin typeface="Trebuchet MS" pitchFamily="34" charset="0"/>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254061"/>
          </a:solidFill>
          <a:latin typeface="Trebuchet MS" pitchFamily="34" charset="0"/>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254061"/>
          </a:solidFill>
          <a:latin typeface="Trebuchet MS" pitchFamily="34" charset="0"/>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25406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4.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L-smal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832942"/>
            <a:ext cx="4129106" cy="2025057"/>
          </a:xfrm>
          <a:prstGeom prst="rect">
            <a:avLst/>
          </a:prstGeom>
        </p:spPr>
      </p:pic>
      <p:pic>
        <p:nvPicPr>
          <p:cNvPr id="5" name="Picture 4" descr="U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4995" y="0"/>
            <a:ext cx="4709006" cy="1930400"/>
          </a:xfrm>
          <a:prstGeom prst="rect">
            <a:avLst/>
          </a:prstGeom>
        </p:spPr>
      </p:pic>
      <p:sp>
        <p:nvSpPr>
          <p:cNvPr id="13" name="Title 1"/>
          <p:cNvSpPr txBox="1">
            <a:spLocks/>
          </p:cNvSpPr>
          <p:nvPr/>
        </p:nvSpPr>
        <p:spPr>
          <a:xfrm>
            <a:off x="1485900" y="1435100"/>
            <a:ext cx="3225800" cy="584200"/>
          </a:xfrm>
          <a:prstGeom prst="rect">
            <a:avLst/>
          </a:prstGeom>
        </p:spPr>
        <p:txBody>
          <a:bodyPr anchor="t" anchorCtr="0">
            <a:noAutofit/>
          </a:bodyPr>
          <a:lstStyle>
            <a:lvl1pPr algn="l">
              <a:lnSpc>
                <a:spcPct val="80000"/>
              </a:lnSpc>
              <a:buFont typeface="Arial"/>
              <a:buNone/>
              <a:defRPr sz="3600" b="1" i="0" u="none" kern="700" spc="-50">
                <a:solidFill>
                  <a:srgbClr val="24366A"/>
                </a:solidFill>
                <a:latin typeface="Trebuchet MS"/>
                <a:cs typeface="Trebuchet MS"/>
              </a:defRPr>
            </a:lvl1pPr>
          </a:lstStyle>
          <a:p>
            <a:pPr marL="0" marR="0" lvl="0" indent="0" defTabSz="457200" rtl="0" eaLnBrk="1" fontAlgn="auto" latinLnBrk="0" hangingPunct="1">
              <a:lnSpc>
                <a:spcPct val="80000"/>
              </a:lnSpc>
              <a:spcBef>
                <a:spcPct val="0"/>
              </a:spcBef>
              <a:spcAft>
                <a:spcPts val="0"/>
              </a:spcAft>
              <a:buClrTx/>
              <a:buSzTx/>
              <a:buFont typeface="Arial"/>
              <a:buNone/>
              <a:tabLst/>
              <a:defRPr/>
            </a:pPr>
            <a:r>
              <a:rPr lang="en-US" sz="2400" dirty="0" smtClean="0">
                <a:solidFill>
                  <a:schemeClr val="bg1">
                    <a:lumMod val="50000"/>
                  </a:schemeClr>
                </a:solidFill>
                <a:ea typeface="+mj-ea"/>
              </a:rPr>
              <a:t> </a:t>
            </a:r>
            <a:endParaRPr kumimoji="0" lang="en-US" sz="2400" b="1" i="0" u="none" strike="noStrike" kern="700" cap="none" spc="-50" normalizeH="0" baseline="0" noProof="0" dirty="0">
              <a:ln>
                <a:noFill/>
              </a:ln>
              <a:solidFill>
                <a:schemeClr val="bg1">
                  <a:lumMod val="50000"/>
                </a:schemeClr>
              </a:solidFill>
              <a:effectLst/>
              <a:uLnTx/>
              <a:uFillTx/>
              <a:latin typeface="Trebuchet MS"/>
              <a:ea typeface="+mj-ea"/>
              <a:cs typeface="Trebuchet MS"/>
            </a:endParaRPr>
          </a:p>
        </p:txBody>
      </p:sp>
      <p:grpSp>
        <p:nvGrpSpPr>
          <p:cNvPr id="2" name="Group 14"/>
          <p:cNvGrpSpPr/>
          <p:nvPr/>
        </p:nvGrpSpPr>
        <p:grpSpPr>
          <a:xfrm>
            <a:off x="1600200" y="1725612"/>
            <a:ext cx="6477000" cy="3241676"/>
            <a:chOff x="1373332" y="1901824"/>
            <a:chExt cx="6403398" cy="3241676"/>
          </a:xfrm>
        </p:grpSpPr>
        <p:sp>
          <p:nvSpPr>
            <p:cNvPr id="6" name="Title 1"/>
            <p:cNvSpPr txBox="1">
              <a:spLocks/>
            </p:cNvSpPr>
            <p:nvPr/>
          </p:nvSpPr>
          <p:spPr>
            <a:xfrm>
              <a:off x="1373332" y="2362200"/>
              <a:ext cx="6403398" cy="2781300"/>
            </a:xfrm>
            <a:prstGeom prst="rect">
              <a:avLst/>
            </a:prstGeom>
          </p:spPr>
          <p:txBody>
            <a:bodyPr anchor="ctr" anchorCtr="0">
              <a:noAutofit/>
            </a:bodyPr>
            <a:lstStyle>
              <a:lvl1pPr algn="l">
                <a:lnSpc>
                  <a:spcPct val="80000"/>
                </a:lnSpc>
                <a:buFont typeface="Arial"/>
                <a:buNone/>
                <a:defRPr sz="3600" b="1" i="0" u="none" kern="700" spc="-50">
                  <a:solidFill>
                    <a:srgbClr val="24366A"/>
                  </a:solidFill>
                  <a:latin typeface="Trebuchet MS"/>
                  <a:cs typeface="Trebuchet MS"/>
                </a:defRPr>
              </a:lvl1pPr>
            </a:lstStyle>
            <a:p>
              <a:pPr defTabSz="457200" fontAlgn="auto">
                <a:spcAft>
                  <a:spcPts val="0"/>
                </a:spcAft>
                <a:defRPr/>
              </a:pPr>
              <a:endParaRPr lang="es-ES_tradnl" sz="3200" dirty="0" smtClean="0"/>
            </a:p>
            <a:p>
              <a:pPr defTabSz="457200" fontAlgn="auto">
                <a:spcAft>
                  <a:spcPts val="0"/>
                </a:spcAft>
                <a:defRPr/>
              </a:pPr>
              <a:r>
                <a:rPr lang="es-ES_tradnl" sz="3200" dirty="0" smtClean="0">
                  <a:solidFill>
                    <a:schemeClr val="tx2"/>
                  </a:solidFill>
                </a:rPr>
                <a:t>Unidad 7:</a:t>
              </a:r>
            </a:p>
            <a:p>
              <a:pPr defTabSz="457200" fontAlgn="auto">
                <a:spcAft>
                  <a:spcPts val="0"/>
                </a:spcAft>
                <a:defRPr/>
              </a:pPr>
              <a:r>
                <a:rPr lang="es-ES_tradnl" sz="3200" dirty="0" smtClean="0">
                  <a:solidFill>
                    <a:schemeClr val="tx2"/>
                  </a:solidFill>
                </a:rPr>
                <a:t>Controles de ingeniería a considerar</a:t>
              </a:r>
            </a:p>
            <a:p>
              <a:pPr defTabSz="457200" fontAlgn="auto">
                <a:spcAft>
                  <a:spcPts val="0"/>
                </a:spcAft>
                <a:defRPr/>
              </a:pPr>
              <a:r>
                <a:rPr lang="es-ES_tradnl" sz="3200" dirty="0" smtClean="0">
                  <a:solidFill>
                    <a:schemeClr val="tx2"/>
                  </a:solidFill>
                </a:rPr>
                <a:t> </a:t>
              </a:r>
            </a:p>
            <a:p>
              <a:pPr defTabSz="457200" fontAlgn="auto">
                <a:spcAft>
                  <a:spcPts val="0"/>
                </a:spcAft>
                <a:defRPr/>
              </a:pPr>
              <a:r>
                <a:rPr lang="es-ES_tradnl" sz="2400" dirty="0" smtClean="0">
                  <a:solidFill>
                    <a:schemeClr val="tx2"/>
                  </a:solidFill>
                </a:rPr>
                <a:t>Cuando se usa un equipo rociador de espuma de poliuretano en spray (SPF) </a:t>
              </a:r>
              <a:r>
                <a:rPr lang="en-US" sz="2400" dirty="0" smtClean="0">
                  <a:solidFill>
                    <a:schemeClr val="tx2"/>
                  </a:solidFill>
                </a:rPr>
                <a:t>de </a:t>
              </a:r>
              <a:r>
                <a:rPr lang="en-US" sz="2400" dirty="0" err="1" smtClean="0">
                  <a:solidFill>
                    <a:schemeClr val="tx2"/>
                  </a:solidFill>
                </a:rPr>
                <a:t>baja</a:t>
              </a:r>
              <a:r>
                <a:rPr lang="en-US" sz="2400" dirty="0" smtClean="0">
                  <a:solidFill>
                    <a:schemeClr val="tx2"/>
                  </a:solidFill>
                </a:rPr>
                <a:t> </a:t>
              </a:r>
              <a:r>
                <a:rPr lang="en-US" sz="2400" dirty="0" err="1" smtClean="0">
                  <a:solidFill>
                    <a:schemeClr val="tx2"/>
                  </a:solidFill>
                </a:rPr>
                <a:t>presión</a:t>
              </a:r>
              <a:r>
                <a:rPr lang="en-US" sz="2400" dirty="0" smtClean="0">
                  <a:solidFill>
                    <a:schemeClr val="tx2"/>
                  </a:solidFill>
                </a:rPr>
                <a:t> de dos </a:t>
              </a:r>
              <a:r>
                <a:rPr lang="en-US" sz="2400" dirty="0" err="1" smtClean="0">
                  <a:solidFill>
                    <a:schemeClr val="tx2"/>
                  </a:solidFill>
                </a:rPr>
                <a:t>componentes</a:t>
              </a:r>
              <a:endParaRPr lang="es-ES_tradnl" sz="2400" dirty="0" smtClean="0">
                <a:solidFill>
                  <a:schemeClr val="tx2"/>
                </a:solidFill>
              </a:endParaRPr>
            </a:p>
            <a:p>
              <a:pPr defTabSz="457200" fontAlgn="auto">
                <a:spcAft>
                  <a:spcPts val="0"/>
                </a:spcAft>
                <a:defRPr/>
              </a:pPr>
              <a:endParaRPr lang="es-ES_tradnl" sz="3200" dirty="0" smtClean="0">
                <a:solidFill>
                  <a:srgbClr val="093678"/>
                </a:solidFill>
              </a:endParaRPr>
            </a:p>
            <a:p>
              <a:pPr defTabSz="457200" fontAlgn="auto">
                <a:spcAft>
                  <a:spcPts val="0"/>
                </a:spcAft>
                <a:defRPr/>
              </a:pPr>
              <a:r>
                <a:rPr lang="es-ES_tradnl" sz="3200" dirty="0" smtClean="0"/>
                <a:t> </a:t>
              </a:r>
            </a:p>
            <a:p>
              <a:pPr lvl="0" defTabSz="457200" fontAlgn="auto">
                <a:spcAft>
                  <a:spcPts val="0"/>
                </a:spcAft>
                <a:defRPr/>
              </a:pPr>
              <a:endParaRPr lang="es-ES_tradnl" sz="3200" dirty="0" smtClean="0"/>
            </a:p>
          </p:txBody>
        </p:sp>
        <p:cxnSp>
          <p:nvCxnSpPr>
            <p:cNvPr id="7" name="Straight Connector 6"/>
            <p:cNvCxnSpPr/>
            <p:nvPr/>
          </p:nvCxnSpPr>
          <p:spPr>
            <a:xfrm rot="10800000">
              <a:off x="1529249" y="1901824"/>
              <a:ext cx="5829300" cy="1588"/>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0800000">
              <a:off x="1549400" y="4686300"/>
              <a:ext cx="5829300" cy="1588"/>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Hpalfrey\Desktop\CPI Logo.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24600" y="6071784"/>
            <a:ext cx="2590800" cy="5699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Daniel\Desktop\LP Training Slide Development\ideas for LP image for units\205Generic kit sketch.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12864" y="4476339"/>
            <a:ext cx="1514856" cy="153314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17488"/>
            <a:ext cx="7162800" cy="1143000"/>
          </a:xfrm>
        </p:spPr>
        <p:txBody>
          <a:bodyPr lIns="92066" tIns="46034" rIns="92066" bIns="46034"/>
          <a:lstStyle/>
          <a:p>
            <a:pPr eaLnBrk="1" fontAlgn="auto" hangingPunct="1">
              <a:lnSpc>
                <a:spcPct val="90000"/>
              </a:lnSpc>
              <a:spcAft>
                <a:spcPts val="0"/>
              </a:spcAft>
              <a:defRPr/>
            </a:pPr>
            <a:r>
              <a:rPr lang="en-US" dirty="0" smtClean="0"/>
              <a:t>Período de </a:t>
            </a:r>
            <a:r>
              <a:rPr lang="en-US" dirty="0" err="1" smtClean="0"/>
              <a:t>ventilación</a:t>
            </a:r>
            <a:endParaRPr lang="en-US" dirty="0" smtClean="0"/>
          </a:p>
        </p:txBody>
      </p:sp>
      <p:sp>
        <p:nvSpPr>
          <p:cNvPr id="21507" name="Rectangle 3"/>
          <p:cNvSpPr>
            <a:spLocks noGrp="1" noChangeArrowheads="1"/>
          </p:cNvSpPr>
          <p:nvPr>
            <p:ph idx="1"/>
          </p:nvPr>
        </p:nvSpPr>
        <p:spPr bwMode="auto">
          <a:xfrm>
            <a:off x="457200" y="1676400"/>
            <a:ext cx="8229600" cy="4343400"/>
          </a:xfrm>
          <a:noFill/>
          <a:ln>
            <a:miter lim="800000"/>
            <a:headEnd/>
            <a:tailEnd/>
          </a:ln>
        </p:spPr>
        <p:txBody>
          <a:bodyPr vert="horz" wrap="square" lIns="92066" tIns="46034" rIns="92066" bIns="46034" numCol="1" anchorCtr="0" compatLnSpc="1">
            <a:prstTxWarp prst="textNoShape">
              <a:avLst/>
            </a:prstTxWarp>
            <a:normAutofit fontScale="92500" lnSpcReduction="10000"/>
          </a:bodyPr>
          <a:lstStyle/>
          <a:p>
            <a:pPr marL="342900" eaLnBrk="1" hangingPunct="1">
              <a:spcBef>
                <a:spcPts val="600"/>
              </a:spcBef>
              <a:spcAft>
                <a:spcPts val="600"/>
              </a:spcAft>
              <a:buFont typeface="Arial" pitchFamily="34" charset="0"/>
              <a:buChar char="•"/>
            </a:pPr>
            <a:r>
              <a:rPr lang="en-US" sz="2000" dirty="0" smtClean="0">
                <a:latin typeface="Trebuchet MS" pitchFamily="34" charset="0"/>
                <a:ea typeface="Trebuchet MS" pitchFamily="34" charset="0"/>
                <a:cs typeface="Trebuchet MS" pitchFamily="34" charset="0"/>
              </a:rPr>
              <a:t>Comuníquese con el fabricante del producto para determinar cuánto tiempo debe ventilar el área de rociado después de dejar de rociar.</a:t>
            </a:r>
          </a:p>
          <a:p>
            <a:pPr marL="342900" eaLnBrk="1" hangingPunct="1">
              <a:spcBef>
                <a:spcPts val="600"/>
              </a:spcBef>
              <a:spcAft>
                <a:spcPts val="600"/>
              </a:spcAft>
              <a:buFont typeface="Arial" pitchFamily="34" charset="0"/>
              <a:buChar char="•"/>
            </a:pPr>
            <a:r>
              <a:rPr lang="en-US" sz="2000" dirty="0" smtClean="0">
                <a:latin typeface="Trebuchet MS" pitchFamily="34" charset="0"/>
                <a:ea typeface="Trebuchet MS" pitchFamily="34" charset="0"/>
                <a:cs typeface="Trebuchet MS" pitchFamily="34" charset="0"/>
              </a:rPr>
              <a:t>Restrinja el reingreso al área de rociado al personal que esté usando equipos de protección </a:t>
            </a:r>
            <a:r>
              <a:rPr lang="en-US" sz="2000" smtClean="0">
                <a:latin typeface="Trebuchet MS" pitchFamily="34" charset="0"/>
                <a:ea typeface="Trebuchet MS" pitchFamily="34" charset="0"/>
                <a:cs typeface="Trebuchet MS" pitchFamily="34" charset="0"/>
              </a:rPr>
              <a:t>personal (EPP) </a:t>
            </a:r>
            <a:r>
              <a:rPr lang="en-US" sz="2000" dirty="0" smtClean="0">
                <a:latin typeface="Trebuchet MS" pitchFamily="34" charset="0"/>
                <a:ea typeface="Trebuchet MS" pitchFamily="34" charset="0"/>
                <a:cs typeface="Trebuchet MS" pitchFamily="34" charset="0"/>
              </a:rPr>
              <a:t>adecuados hasta después de que la espuma se haya endurecido completamente y que el período de ventilación haya finalizado, según lo determinado por el fabricante del producto.</a:t>
            </a:r>
          </a:p>
          <a:p>
            <a:pPr marL="342900" eaLnBrk="1" hangingPunct="1">
              <a:spcBef>
                <a:spcPts val="600"/>
              </a:spcBef>
              <a:spcAft>
                <a:spcPts val="600"/>
              </a:spcAft>
              <a:buFont typeface="Arial" pitchFamily="34" charset="0"/>
              <a:buChar char="•"/>
            </a:pPr>
            <a:r>
              <a:rPr lang="en-US" sz="2000" dirty="0" smtClean="0">
                <a:latin typeface="Trebuchet MS" pitchFamily="34" charset="0"/>
                <a:ea typeface="Trebuchet MS" pitchFamily="34" charset="0"/>
                <a:cs typeface="Trebuchet MS" pitchFamily="34" charset="0"/>
              </a:rPr>
              <a:t>El tiempo de reingreso puede variar </a:t>
            </a:r>
            <a:r>
              <a:rPr lang="en-US" sz="2000" dirty="0" smtClean="0"/>
              <a:t>dependiendo de la aplicación SPF, la ventilación disponible y otras variables. </a:t>
            </a:r>
            <a:r>
              <a:rPr lang="en-US" sz="2000" dirty="0" smtClean="0">
                <a:latin typeface="Trebuchet MS" pitchFamily="34" charset="0"/>
                <a:ea typeface="Trebuchet MS" pitchFamily="34" charset="0"/>
                <a:cs typeface="Trebuchet MS" pitchFamily="34" charset="0"/>
              </a:rPr>
              <a:t>Después de una aplicación en interiores de un SPF de baja presión de dos componentes, algunos fabricantes recomiendan un tiempo de reingreso de</a:t>
            </a:r>
            <a:r>
              <a:rPr lang="en-US" sz="2000" u="sng" dirty="0" smtClean="0">
                <a:latin typeface="Trebuchet MS" pitchFamily="34" charset="0"/>
                <a:ea typeface="Trebuchet MS" pitchFamily="34" charset="0"/>
                <a:cs typeface="Trebuchet MS" pitchFamily="34" charset="0"/>
              </a:rPr>
              <a:t> una hora</a:t>
            </a:r>
            <a:r>
              <a:rPr lang="en-US" sz="2000" dirty="0" smtClean="0">
                <a:latin typeface="Trebuchet MS" pitchFamily="34" charset="0"/>
                <a:ea typeface="Trebuchet MS" pitchFamily="34" charset="0"/>
                <a:cs typeface="Trebuchet MS" pitchFamily="34" charset="0"/>
              </a:rPr>
              <a:t>. Consulte al fabricante del producto. </a:t>
            </a:r>
          </a:p>
          <a:p>
            <a:pPr marL="342900" eaLnBrk="1" hangingPunct="1">
              <a:spcBef>
                <a:spcPts val="600"/>
              </a:spcBef>
              <a:spcAft>
                <a:spcPts val="600"/>
              </a:spcAft>
            </a:pPr>
            <a:r>
              <a:rPr lang="en-US" sz="2000" b="0" i="1" dirty="0" smtClean="0">
                <a:latin typeface="Trebuchet MS" pitchFamily="34" charset="0"/>
                <a:ea typeface="Trebuchet MS" pitchFamily="34" charset="0"/>
                <a:cs typeface="Trebuchet MS" pitchFamily="34" charset="0"/>
              </a:rPr>
              <a:t>(más en Unidades posteriores)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17488"/>
            <a:ext cx="7162800" cy="1143000"/>
          </a:xfrm>
        </p:spPr>
        <p:txBody>
          <a:bodyPr/>
          <a:lstStyle/>
          <a:p>
            <a:pPr eaLnBrk="1" fontAlgn="auto" hangingPunct="1">
              <a:spcAft>
                <a:spcPts val="0"/>
              </a:spcAft>
              <a:defRPr/>
            </a:pPr>
            <a:r>
              <a:rPr lang="en-US" dirty="0" smtClean="0"/>
              <a:t>Resumen de la Unidad 7</a:t>
            </a:r>
          </a:p>
        </p:txBody>
      </p:sp>
      <p:sp>
        <p:nvSpPr>
          <p:cNvPr id="19459" name="Content Placeholder 2"/>
          <p:cNvSpPr>
            <a:spLocks noGrp="1"/>
          </p:cNvSpPr>
          <p:nvPr>
            <p:ph idx="1"/>
          </p:nvPr>
        </p:nvSpPr>
        <p:spPr>
          <a:xfrm>
            <a:off x="457200" y="1676400"/>
            <a:ext cx="8229600" cy="4343400"/>
          </a:xfrm>
        </p:spPr>
        <p:txBody>
          <a:bodyPr>
            <a:normAutofit/>
          </a:bodyPr>
          <a:lstStyle/>
          <a:p>
            <a:pPr indent="0" defTabSz="966788" eaLnBrk="1" fontAlgn="auto" hangingPunct="1">
              <a:spcBef>
                <a:spcPts val="600"/>
              </a:spcBef>
              <a:spcAft>
                <a:spcPts val="600"/>
              </a:spcAft>
              <a:buFont typeface="Wingdings" pitchFamily="2" charset="2"/>
              <a:buNone/>
              <a:defRPr/>
            </a:pPr>
            <a:r>
              <a:rPr lang="en-US" sz="2800" b="0" dirty="0" smtClean="0"/>
              <a:t>En esta unidad, usted aprendió sobre los controles de ingeniería, </a:t>
            </a:r>
            <a:r>
              <a:rPr lang="en-US" sz="2800" b="0" dirty="0" smtClean="0">
                <a:solidFill>
                  <a:srgbClr val="002060"/>
                </a:solidFill>
              </a:rPr>
              <a:t>incluidos:</a:t>
            </a:r>
          </a:p>
          <a:p>
            <a:pPr marL="342900" defTabSz="966788" eaLnBrk="1" fontAlgn="auto" hangingPunct="1">
              <a:spcBef>
                <a:spcPts val="600"/>
              </a:spcBef>
              <a:spcAft>
                <a:spcPts val="600"/>
              </a:spcAft>
              <a:buFont typeface="Arial" pitchFamily="34" charset="0"/>
              <a:buChar char="•"/>
              <a:defRPr/>
            </a:pPr>
            <a:r>
              <a:rPr lang="en-US" sz="2800" b="0" dirty="0" smtClean="0"/>
              <a:t>Contención</a:t>
            </a:r>
          </a:p>
          <a:p>
            <a:pPr marL="342900" defTabSz="966788" eaLnBrk="1" fontAlgn="auto" hangingPunct="1">
              <a:spcBef>
                <a:spcPts val="600"/>
              </a:spcBef>
              <a:spcAft>
                <a:spcPts val="600"/>
              </a:spcAft>
              <a:buFont typeface="Arial" pitchFamily="34" charset="0"/>
              <a:buChar char="•"/>
              <a:defRPr/>
            </a:pPr>
            <a:r>
              <a:rPr lang="en-US" sz="2800" b="0" dirty="0" smtClean="0"/>
              <a:t>Ventilación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17488"/>
            <a:ext cx="7162800" cy="1143000"/>
          </a:xfrm>
        </p:spPr>
        <p:txBody>
          <a:bodyPr lIns="91599" tIns="45048" rIns="91599" bIns="45048"/>
          <a:lstStyle/>
          <a:p>
            <a:pPr defTabSz="966788" eaLnBrk="1" fontAlgn="auto" hangingPunct="1">
              <a:spcAft>
                <a:spcPts val="0"/>
              </a:spcAft>
              <a:defRPr/>
            </a:pPr>
            <a:r>
              <a:rPr lang="en-US" dirty="0" smtClean="0"/>
              <a:t>Unidad 7 Repaso</a:t>
            </a:r>
          </a:p>
        </p:txBody>
      </p:sp>
      <p:graphicFrame>
        <p:nvGraphicFramePr>
          <p:cNvPr id="4" name="Diagram 3"/>
          <p:cNvGraphicFramePr/>
          <p:nvPr/>
        </p:nvGraphicFramePr>
        <p:xfrm>
          <a:off x="8382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0"/>
            <a:ext cx="7162800" cy="1143000"/>
          </a:xfrm>
        </p:spPr>
        <p:txBody>
          <a:bodyPr>
            <a:normAutofit/>
          </a:bodyPr>
          <a:lstStyle/>
          <a:p>
            <a:pPr fontAlgn="auto">
              <a:spcAft>
                <a:spcPts val="0"/>
              </a:spcAft>
              <a:defRPr/>
            </a:pPr>
            <a:r>
              <a:rPr lang="en-US" sz="2800" dirty="0" smtClean="0"/>
              <a:t>Unidad 7: P1 </a:t>
            </a:r>
            <a:r>
              <a:rPr lang="en-US" sz="2800" dirty="0" err="1" smtClean="0"/>
              <a:t>Revisión</a:t>
            </a:r>
            <a:endParaRPr lang="en-US" sz="2800" dirty="0" smtClean="0"/>
          </a:p>
        </p:txBody>
      </p:sp>
      <p:sp>
        <p:nvSpPr>
          <p:cNvPr id="3" name="Content Placeholder 2"/>
          <p:cNvSpPr>
            <a:spLocks noGrp="1"/>
          </p:cNvSpPr>
          <p:nvPr>
            <p:ph idx="1"/>
          </p:nvPr>
        </p:nvSpPr>
        <p:spPr/>
        <p:txBody>
          <a:bodyPr>
            <a:normAutofit lnSpcReduction="10000"/>
          </a:bodyPr>
          <a:lstStyle/>
          <a:p>
            <a:pPr indent="0" fontAlgn="auto">
              <a:buFont typeface="Wingdings" pitchFamily="2" charset="2"/>
              <a:buNone/>
              <a:defRPr/>
            </a:pPr>
            <a:r>
              <a:rPr lang="en-US" sz="2000" dirty="0" smtClean="0"/>
              <a:t>¿Cuál de las siguientes declaraciones mejor describe los controles de ingeniería? </a:t>
            </a:r>
          </a:p>
          <a:p>
            <a:pPr indent="0" fontAlgn="auto">
              <a:buFont typeface="Wingdings" pitchFamily="2" charset="2"/>
              <a:buNone/>
              <a:defRPr/>
            </a:pPr>
            <a:endParaRPr lang="en-US" sz="2000" dirty="0"/>
          </a:p>
          <a:p>
            <a:pPr marL="682625" indent="-682625" fontAlgn="auto">
              <a:buAutoNum type="alphaUcPeriod"/>
              <a:defRPr/>
            </a:pPr>
            <a:r>
              <a:rPr lang="en-US" sz="2000" dirty="0" smtClean="0"/>
              <a:t>interruptores de control en equipos de rociado de alta tecnología</a:t>
            </a:r>
          </a:p>
          <a:p>
            <a:pPr marL="682625" indent="-682625" fontAlgn="auto">
              <a:buAutoNum type="alphaUcPeriod"/>
              <a:defRPr/>
            </a:pPr>
            <a:r>
              <a:rPr lang="en-US" sz="2000" dirty="0" smtClean="0"/>
              <a:t>cambios en el diseño del trabajo, tales como la contención y ventilación, para reducir el potencial de exposición a químicos</a:t>
            </a:r>
          </a:p>
          <a:p>
            <a:pPr marL="682625" indent="-682625" fontAlgn="auto">
              <a:buFontTx/>
              <a:buAutoNum type="alphaUcPeriod"/>
              <a:defRPr/>
            </a:pPr>
            <a:r>
              <a:rPr lang="en-US" sz="2000" dirty="0" smtClean="0"/>
              <a:t>técnicas de rociado recomendadas para maximizar el desempeño del producto</a:t>
            </a:r>
          </a:p>
          <a:p>
            <a:pPr marL="682625" indent="-682625" fontAlgn="auto">
              <a:defRPr/>
            </a:pPr>
            <a:r>
              <a:rPr lang="en-US" sz="2000" dirty="0" smtClean="0"/>
              <a:t>D. 	todos los anteriores</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0"/>
            <a:ext cx="7162800" cy="1143000"/>
          </a:xfrm>
        </p:spPr>
        <p:txBody>
          <a:bodyPr>
            <a:normAutofit/>
          </a:bodyPr>
          <a:lstStyle/>
          <a:p>
            <a:pPr fontAlgn="auto">
              <a:spcAft>
                <a:spcPts val="0"/>
              </a:spcAft>
              <a:defRPr/>
            </a:pPr>
            <a:r>
              <a:rPr lang="en-US" sz="2800" dirty="0" smtClean="0"/>
              <a:t>Unidad 7: P1 </a:t>
            </a:r>
            <a:r>
              <a:rPr lang="en-US" sz="2800" dirty="0" err="1" smtClean="0"/>
              <a:t>Revisión</a:t>
            </a:r>
            <a:endParaRPr lang="en-US" sz="2800" dirty="0" smtClean="0"/>
          </a:p>
        </p:txBody>
      </p:sp>
      <p:sp>
        <p:nvSpPr>
          <p:cNvPr id="3" name="Content Placeholder 2"/>
          <p:cNvSpPr>
            <a:spLocks noGrp="1"/>
          </p:cNvSpPr>
          <p:nvPr>
            <p:ph idx="1"/>
          </p:nvPr>
        </p:nvSpPr>
        <p:spPr/>
        <p:txBody>
          <a:bodyPr>
            <a:normAutofit lnSpcReduction="10000"/>
          </a:bodyPr>
          <a:lstStyle/>
          <a:p>
            <a:pPr indent="0" fontAlgn="auto">
              <a:buFont typeface="Wingdings" pitchFamily="2" charset="2"/>
              <a:buNone/>
              <a:defRPr/>
            </a:pPr>
            <a:r>
              <a:rPr lang="en-US" sz="2000" dirty="0" smtClean="0"/>
              <a:t>¿Cuál de las siguientes declaraciones mejor describe los controles de ingeniería? </a:t>
            </a:r>
          </a:p>
          <a:p>
            <a:pPr indent="0" fontAlgn="auto">
              <a:buFont typeface="Wingdings" pitchFamily="2" charset="2"/>
              <a:buNone/>
              <a:defRPr/>
            </a:pPr>
            <a:endParaRPr lang="en-US" sz="2000" dirty="0"/>
          </a:p>
          <a:p>
            <a:pPr marL="682625" indent="-682625" fontAlgn="auto">
              <a:buAutoNum type="alphaUcPeriod"/>
              <a:defRPr/>
            </a:pPr>
            <a:r>
              <a:rPr lang="en-US" sz="2000" dirty="0" smtClean="0">
                <a:solidFill>
                  <a:schemeClr val="bg1">
                    <a:lumMod val="50000"/>
                  </a:schemeClr>
                </a:solidFill>
              </a:rPr>
              <a:t>interruptores de control en equipos de rociado de alta tecnología</a:t>
            </a:r>
          </a:p>
          <a:p>
            <a:pPr marL="682625" indent="-682625" fontAlgn="auto">
              <a:buAutoNum type="alphaUcPeriod"/>
              <a:defRPr/>
            </a:pPr>
            <a:r>
              <a:rPr lang="en-US" sz="2000" dirty="0" smtClean="0">
                <a:solidFill>
                  <a:srgbClr val="00B050"/>
                </a:solidFill>
              </a:rPr>
              <a:t>cambios en el diseño del trabajo, tales como la contención y ventilación, para reducir el potencial de exposición a químicos</a:t>
            </a:r>
          </a:p>
          <a:p>
            <a:pPr marL="682625" indent="-682625" fontAlgn="auto">
              <a:buFontTx/>
              <a:buAutoNum type="alphaUcPeriod"/>
              <a:defRPr/>
            </a:pPr>
            <a:r>
              <a:rPr lang="en-US" sz="2000" dirty="0" smtClean="0">
                <a:solidFill>
                  <a:schemeClr val="bg1">
                    <a:lumMod val="50000"/>
                  </a:schemeClr>
                </a:solidFill>
              </a:rPr>
              <a:t>técnicas de rociado recomendadas para maximizar el desempeño del producto</a:t>
            </a:r>
          </a:p>
          <a:p>
            <a:pPr marL="682625" indent="-682625" fontAlgn="auto">
              <a:defRPr/>
            </a:pPr>
            <a:r>
              <a:rPr lang="en-US" sz="2000" dirty="0" smtClean="0">
                <a:solidFill>
                  <a:schemeClr val="bg1">
                    <a:lumMod val="50000"/>
                  </a:schemeClr>
                </a:solidFill>
              </a:rPr>
              <a:t>D. 	todos los anteriores</a:t>
            </a:r>
            <a:endParaRPr lang="en-US" sz="2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0"/>
            <a:ext cx="7162800" cy="1143000"/>
          </a:xfrm>
        </p:spPr>
        <p:txBody>
          <a:bodyPr>
            <a:normAutofit/>
          </a:bodyPr>
          <a:lstStyle/>
          <a:p>
            <a:pPr fontAlgn="auto">
              <a:spcAft>
                <a:spcPts val="0"/>
              </a:spcAft>
              <a:defRPr/>
            </a:pPr>
            <a:r>
              <a:rPr lang="en-US" sz="2800" dirty="0" smtClean="0"/>
              <a:t>Unidad 7: P2 </a:t>
            </a:r>
            <a:r>
              <a:rPr lang="en-US" sz="2800" dirty="0" err="1" smtClean="0"/>
              <a:t>Revisión</a:t>
            </a:r>
            <a:endParaRPr lang="en-US" sz="2800" dirty="0" smtClean="0"/>
          </a:p>
        </p:txBody>
      </p:sp>
      <p:sp>
        <p:nvSpPr>
          <p:cNvPr id="3" name="Content Placeholder 2"/>
          <p:cNvSpPr>
            <a:spLocks noGrp="1"/>
          </p:cNvSpPr>
          <p:nvPr>
            <p:ph idx="1"/>
          </p:nvPr>
        </p:nvSpPr>
        <p:spPr/>
        <p:txBody>
          <a:bodyPr>
            <a:normAutofit/>
          </a:bodyPr>
          <a:lstStyle/>
          <a:p>
            <a:pPr indent="0" fontAlgn="auto">
              <a:buFont typeface="Wingdings" pitchFamily="2" charset="2"/>
              <a:buNone/>
              <a:defRPr/>
            </a:pPr>
            <a:r>
              <a:rPr lang="en-US" sz="2000" dirty="0" smtClean="0"/>
              <a:t>¿Cuándo es el mejor momento para planificar los controles de ingeniería?</a:t>
            </a:r>
          </a:p>
          <a:p>
            <a:pPr indent="0" fontAlgn="auto">
              <a:buFont typeface="Wingdings" pitchFamily="2" charset="2"/>
              <a:buNone/>
              <a:defRPr/>
            </a:pPr>
            <a:endParaRPr lang="en-US" sz="2000" dirty="0"/>
          </a:p>
          <a:p>
            <a:pPr marL="682625" indent="-682625" fontAlgn="auto">
              <a:buAutoNum type="alphaUcPeriod"/>
              <a:defRPr/>
            </a:pPr>
            <a:r>
              <a:rPr lang="en-US" sz="2000" dirty="0" smtClean="0"/>
              <a:t>poco después de rociar su primer kit de baja presión para que esté familiarizado con el trabajo</a:t>
            </a:r>
          </a:p>
          <a:p>
            <a:pPr marL="682625" indent="-682625" fontAlgn="auto">
              <a:buAutoNum type="alphaUcPeriod"/>
              <a:defRPr/>
            </a:pPr>
            <a:r>
              <a:rPr lang="en-US" sz="2000" dirty="0" smtClean="0"/>
              <a:t>antes de empezar a trabajar</a:t>
            </a:r>
          </a:p>
          <a:p>
            <a:pPr marL="682625" indent="-682625" fontAlgn="auto">
              <a:buFontTx/>
              <a:buAutoNum type="alphaUcPeriod"/>
              <a:defRPr/>
            </a:pPr>
            <a:r>
              <a:rPr lang="en-US" sz="2000" dirty="0" smtClean="0"/>
              <a:t>al final del primer día</a:t>
            </a:r>
          </a:p>
          <a:p>
            <a:pPr marL="682625" indent="-682625" fontAlgn="auto">
              <a:buFontTx/>
              <a:buAutoNum type="alphaUcPeriod"/>
              <a:defRPr/>
            </a:pPr>
            <a:r>
              <a:rPr lang="en-US" sz="2000" dirty="0" smtClean="0"/>
              <a:t>ninguno de los anteriores</a:t>
            </a: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0"/>
            <a:ext cx="7162800" cy="1143000"/>
          </a:xfrm>
        </p:spPr>
        <p:txBody>
          <a:bodyPr>
            <a:normAutofit/>
          </a:bodyPr>
          <a:lstStyle/>
          <a:p>
            <a:pPr fontAlgn="auto">
              <a:spcAft>
                <a:spcPts val="0"/>
              </a:spcAft>
              <a:defRPr/>
            </a:pPr>
            <a:r>
              <a:rPr lang="en-US" sz="2800" dirty="0" smtClean="0"/>
              <a:t>Unidad 7: P2 </a:t>
            </a:r>
            <a:r>
              <a:rPr lang="en-US" sz="2800" dirty="0" err="1" smtClean="0"/>
              <a:t>Revisión</a:t>
            </a:r>
            <a:endParaRPr lang="en-US" sz="2800" dirty="0" smtClean="0"/>
          </a:p>
        </p:txBody>
      </p:sp>
      <p:sp>
        <p:nvSpPr>
          <p:cNvPr id="3" name="Content Placeholder 2"/>
          <p:cNvSpPr>
            <a:spLocks noGrp="1"/>
          </p:cNvSpPr>
          <p:nvPr>
            <p:ph idx="1"/>
          </p:nvPr>
        </p:nvSpPr>
        <p:spPr/>
        <p:txBody>
          <a:bodyPr>
            <a:normAutofit/>
          </a:bodyPr>
          <a:lstStyle/>
          <a:p>
            <a:pPr indent="0" fontAlgn="auto">
              <a:buFont typeface="Wingdings" pitchFamily="2" charset="2"/>
              <a:buNone/>
              <a:defRPr/>
            </a:pPr>
            <a:r>
              <a:rPr lang="en-US" sz="2000" dirty="0" smtClean="0"/>
              <a:t>¿Cuándo es el mejor momento para planificar los controles de ingeniería?</a:t>
            </a:r>
          </a:p>
          <a:p>
            <a:pPr indent="0" fontAlgn="auto">
              <a:buFont typeface="Wingdings" pitchFamily="2" charset="2"/>
              <a:buNone/>
              <a:defRPr/>
            </a:pPr>
            <a:endParaRPr lang="en-US" sz="2000" dirty="0"/>
          </a:p>
          <a:p>
            <a:pPr marL="682625" indent="-682625" fontAlgn="auto">
              <a:buAutoNum type="alphaUcPeriod"/>
              <a:defRPr/>
            </a:pPr>
            <a:r>
              <a:rPr lang="en-US" sz="2000" dirty="0" smtClean="0">
                <a:solidFill>
                  <a:schemeClr val="bg1">
                    <a:lumMod val="50000"/>
                  </a:schemeClr>
                </a:solidFill>
              </a:rPr>
              <a:t>poco después de rociar su primer kit de baja presión para que esté familiarizado con el trabajo</a:t>
            </a:r>
          </a:p>
          <a:p>
            <a:pPr marL="682625" indent="-682625" fontAlgn="auto">
              <a:buAutoNum type="alphaUcPeriod"/>
              <a:defRPr/>
            </a:pPr>
            <a:r>
              <a:rPr lang="en-US" sz="2000" dirty="0" smtClean="0">
                <a:solidFill>
                  <a:srgbClr val="00B050"/>
                </a:solidFill>
              </a:rPr>
              <a:t>antes de empezar a trabajar</a:t>
            </a:r>
          </a:p>
          <a:p>
            <a:pPr marL="682625" indent="-682625" fontAlgn="auto">
              <a:buFontTx/>
              <a:buAutoNum type="alphaUcPeriod"/>
              <a:defRPr/>
            </a:pPr>
            <a:r>
              <a:rPr lang="en-US" sz="2000" dirty="0" smtClean="0">
                <a:solidFill>
                  <a:schemeClr val="bg1">
                    <a:lumMod val="50000"/>
                  </a:schemeClr>
                </a:solidFill>
              </a:rPr>
              <a:t>al final del primer día</a:t>
            </a:r>
          </a:p>
          <a:p>
            <a:pPr marL="682625" indent="-682625" fontAlgn="auto">
              <a:buFontTx/>
              <a:buAutoNum type="alphaUcPeriod"/>
              <a:defRPr/>
            </a:pPr>
            <a:r>
              <a:rPr lang="en-US" sz="2000" dirty="0" smtClean="0">
                <a:solidFill>
                  <a:schemeClr val="bg1">
                    <a:lumMod val="50000"/>
                  </a:schemeClr>
                </a:solidFill>
              </a:rPr>
              <a:t>Ninguno de los anteriores</a:t>
            </a:r>
            <a:endParaRPr lang="en-US" sz="2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pPr fontAlgn="auto">
              <a:spcAft>
                <a:spcPts val="0"/>
              </a:spcAft>
              <a:defRPr/>
            </a:pPr>
            <a:r>
              <a:rPr lang="en-US" sz="2800" dirty="0" smtClean="0"/>
              <a:t>Unidad 7: P3 </a:t>
            </a:r>
            <a:r>
              <a:rPr lang="en-US" sz="2800" dirty="0" err="1" smtClean="0"/>
              <a:t>Revisión</a:t>
            </a:r>
            <a:endParaRPr lang="en-US" sz="2800" dirty="0" smtClean="0"/>
          </a:p>
        </p:txBody>
      </p:sp>
      <p:sp>
        <p:nvSpPr>
          <p:cNvPr id="35844" name="Content Placeholder 2"/>
          <p:cNvSpPr>
            <a:spLocks noGrp="1"/>
          </p:cNvSpPr>
          <p:nvPr>
            <p:ph idx="1"/>
          </p:nvPr>
        </p:nvSpPr>
        <p:spPr/>
        <p:txBody>
          <a:bodyPr>
            <a:normAutofit fontScale="92500" lnSpcReduction="20000"/>
          </a:bodyPr>
          <a:lstStyle/>
          <a:p>
            <a:pPr indent="0" fontAlgn="auto">
              <a:buFont typeface="Arial"/>
              <a:buNone/>
              <a:defRPr/>
            </a:pPr>
            <a:r>
              <a:rPr lang="en-US" sz="2000" dirty="0" smtClean="0"/>
              <a:t>Los trabajos de climatización podrían realizarse en espacios confinados como los áticos y semisótanos. ¿Cuál de las siguientes declaraciones </a:t>
            </a:r>
            <a:r>
              <a:rPr lang="en-US" sz="2000" u="sng" dirty="0" smtClean="0"/>
              <a:t>no</a:t>
            </a:r>
            <a:r>
              <a:rPr lang="en-US" sz="2000" dirty="0" smtClean="0"/>
              <a:t> es cierta?</a:t>
            </a:r>
            <a:endParaRPr lang="en-US" sz="2000" dirty="0"/>
          </a:p>
          <a:p>
            <a:pPr marL="403225" indent="-403225" fontAlgn="auto">
              <a:buFont typeface="Wingdings" pitchFamily="2" charset="2"/>
              <a:buAutoNum type="alphaUcPeriod"/>
              <a:defRPr/>
            </a:pPr>
            <a:endParaRPr lang="en-US" sz="2000" dirty="0"/>
          </a:p>
          <a:p>
            <a:pPr marL="682625" indent="-682625" fontAlgn="auto">
              <a:buFontTx/>
              <a:buAutoNum type="alphaUcPeriod"/>
              <a:defRPr/>
            </a:pPr>
            <a:r>
              <a:rPr lang="en-US" sz="2000" dirty="0" smtClean="0">
                <a:solidFill>
                  <a:srgbClr val="093678"/>
                </a:solidFill>
              </a:rPr>
              <a:t>Ventile los espacios confinados.</a:t>
            </a:r>
            <a:endParaRPr lang="en-US" sz="2000" dirty="0">
              <a:solidFill>
                <a:srgbClr val="093678"/>
              </a:solidFill>
            </a:endParaRPr>
          </a:p>
          <a:p>
            <a:pPr marL="682625" indent="-682625" fontAlgn="auto">
              <a:buFontTx/>
              <a:buAutoNum type="alphaUcPeriod"/>
              <a:defRPr/>
            </a:pPr>
            <a:r>
              <a:rPr lang="en-US" sz="2000" dirty="0" smtClean="0">
                <a:solidFill>
                  <a:srgbClr val="093678"/>
                </a:solidFill>
              </a:rPr>
              <a:t>No se requiere un respirador cuando se rocía un kit SPF de baja presión de dos componentes en un espacio confinado.</a:t>
            </a:r>
            <a:endParaRPr lang="en-US" sz="2000" dirty="0">
              <a:solidFill>
                <a:srgbClr val="093678"/>
              </a:solidFill>
            </a:endParaRPr>
          </a:p>
          <a:p>
            <a:pPr marL="682625" indent="-682625" fontAlgn="auto">
              <a:buFontTx/>
              <a:buAutoNum type="alphaUcPeriod"/>
              <a:defRPr/>
            </a:pPr>
            <a:r>
              <a:rPr lang="en-US" sz="2000" dirty="0" smtClean="0">
                <a:solidFill>
                  <a:srgbClr val="093678"/>
                </a:solidFill>
              </a:rPr>
              <a:t>Los ventiladores pueden ayudar a mejorar la ventilación y a dispersar vapores.</a:t>
            </a:r>
          </a:p>
          <a:p>
            <a:pPr marL="682625" indent="-682625" fontAlgn="auto">
              <a:buFontTx/>
              <a:buAutoNum type="alphaUcPeriod"/>
              <a:defRPr/>
            </a:pPr>
            <a:r>
              <a:rPr lang="en-US" sz="2000" dirty="0" smtClean="0">
                <a:solidFill>
                  <a:srgbClr val="093678"/>
                </a:solidFill>
              </a:rPr>
              <a:t>Consulte con el fabricante del producto SPF para determinar cuánto tiempo debe ventilar el área de rociado después de dejar de rociar. </a:t>
            </a:r>
            <a:endParaRPr lang="en-US" sz="2000" dirty="0">
              <a:solidFill>
                <a:srgbClr val="093678"/>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pPr fontAlgn="auto">
              <a:spcAft>
                <a:spcPts val="0"/>
              </a:spcAft>
              <a:defRPr/>
            </a:pPr>
            <a:r>
              <a:rPr lang="en-US" sz="2800" dirty="0" smtClean="0"/>
              <a:t>Unidad 7: P3 </a:t>
            </a:r>
            <a:r>
              <a:rPr lang="en-US" sz="2800" dirty="0" err="1" smtClean="0"/>
              <a:t>Revisión</a:t>
            </a:r>
            <a:endParaRPr lang="en-US" sz="2800" dirty="0" smtClean="0"/>
          </a:p>
        </p:txBody>
      </p:sp>
      <p:sp>
        <p:nvSpPr>
          <p:cNvPr id="35844" name="Content Placeholder 2"/>
          <p:cNvSpPr>
            <a:spLocks noGrp="1"/>
          </p:cNvSpPr>
          <p:nvPr>
            <p:ph idx="1"/>
          </p:nvPr>
        </p:nvSpPr>
        <p:spPr/>
        <p:txBody>
          <a:bodyPr>
            <a:normAutofit fontScale="92500" lnSpcReduction="20000"/>
          </a:bodyPr>
          <a:lstStyle/>
          <a:p>
            <a:pPr indent="0" fontAlgn="auto">
              <a:buFont typeface="Arial"/>
              <a:buNone/>
              <a:defRPr/>
            </a:pPr>
            <a:r>
              <a:rPr lang="en-US" sz="2000" dirty="0" smtClean="0"/>
              <a:t>Los trabajos de climatización podrían realizarse en espacios confinados como los áticos y semisótanos. ¿Cuál de las siguientes declaraciones </a:t>
            </a:r>
            <a:r>
              <a:rPr lang="en-US" sz="2000" u="sng" dirty="0" smtClean="0"/>
              <a:t>no</a:t>
            </a:r>
            <a:r>
              <a:rPr lang="en-US" sz="2000" dirty="0" smtClean="0"/>
              <a:t> es cierta?</a:t>
            </a:r>
            <a:endParaRPr lang="en-US" sz="2000" dirty="0"/>
          </a:p>
          <a:p>
            <a:pPr marL="403225" indent="-403225" fontAlgn="auto">
              <a:buFont typeface="Wingdings" pitchFamily="2" charset="2"/>
              <a:buAutoNum type="alphaUcPeriod"/>
              <a:defRPr/>
            </a:pPr>
            <a:endParaRPr lang="en-US" sz="2000" dirty="0"/>
          </a:p>
          <a:p>
            <a:pPr marL="682625" indent="-682625" fontAlgn="auto">
              <a:buFontTx/>
              <a:buAutoNum type="alphaUcPeriod"/>
              <a:defRPr/>
            </a:pPr>
            <a:r>
              <a:rPr lang="en-US" sz="2000" dirty="0" smtClean="0">
                <a:solidFill>
                  <a:schemeClr val="bg1">
                    <a:lumMod val="50000"/>
                  </a:schemeClr>
                </a:solidFill>
              </a:rPr>
              <a:t>Ventile los espacios confinados.</a:t>
            </a:r>
            <a:endParaRPr lang="en-US" sz="2000" dirty="0">
              <a:solidFill>
                <a:schemeClr val="bg1">
                  <a:lumMod val="50000"/>
                </a:schemeClr>
              </a:solidFill>
            </a:endParaRPr>
          </a:p>
          <a:p>
            <a:pPr marL="682625" indent="-682625" fontAlgn="auto">
              <a:buFontTx/>
              <a:buAutoNum type="alphaUcPeriod"/>
              <a:defRPr/>
            </a:pPr>
            <a:r>
              <a:rPr lang="en-US" sz="2000" dirty="0" smtClean="0">
                <a:solidFill>
                  <a:srgbClr val="00B050"/>
                </a:solidFill>
              </a:rPr>
              <a:t>No es necesario un respirador cuando se rocía con un kit SPF de presión baja de dos componentes en un espacio confinado.</a:t>
            </a:r>
            <a:endParaRPr lang="en-US" sz="2000" dirty="0">
              <a:solidFill>
                <a:srgbClr val="00B050"/>
              </a:solidFill>
            </a:endParaRPr>
          </a:p>
          <a:p>
            <a:pPr marL="682625" indent="-682625" fontAlgn="auto">
              <a:buFontTx/>
              <a:buAutoNum type="alphaUcPeriod"/>
              <a:defRPr/>
            </a:pPr>
            <a:r>
              <a:rPr lang="en-US" sz="2000" dirty="0" smtClean="0">
                <a:solidFill>
                  <a:schemeClr val="bg1">
                    <a:lumMod val="50000"/>
                  </a:schemeClr>
                </a:solidFill>
              </a:rPr>
              <a:t>Los ventiladores pueden ayudar a mejorar la ventilación y a dispersar vapores.</a:t>
            </a:r>
          </a:p>
          <a:p>
            <a:pPr marL="682625" indent="-682625" fontAlgn="auto">
              <a:buFontTx/>
              <a:buAutoNum type="alphaUcPeriod"/>
              <a:defRPr/>
            </a:pPr>
            <a:r>
              <a:rPr lang="en-US" sz="2000" dirty="0" smtClean="0">
                <a:solidFill>
                  <a:schemeClr val="bg1">
                    <a:lumMod val="50000"/>
                  </a:schemeClr>
                </a:solidFill>
              </a:rPr>
              <a:t>Consulte con el fabricante del producto SPF para determinar cuánto tiempo debe ventilar el área de rociado después de dejar de rociar. </a:t>
            </a:r>
            <a:endParaRPr lang="en-US" sz="2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17488"/>
            <a:ext cx="7162800" cy="1143000"/>
          </a:xfrm>
        </p:spPr>
        <p:txBody>
          <a:bodyPr lIns="91599" tIns="45048" rIns="91599" bIns="45048"/>
          <a:lstStyle/>
          <a:p>
            <a:pPr defTabSz="966788" eaLnBrk="1" fontAlgn="auto" hangingPunct="1">
              <a:spcAft>
                <a:spcPts val="0"/>
              </a:spcAft>
              <a:defRPr/>
            </a:pPr>
            <a:r>
              <a:rPr lang="es-ES_tradnl" dirty="0" smtClean="0">
                <a:solidFill>
                  <a:srgbClr val="093678"/>
                </a:solidFill>
              </a:rPr>
              <a:t>Unidad 7 Completada</a:t>
            </a:r>
          </a:p>
        </p:txBody>
      </p:sp>
      <p:sp>
        <p:nvSpPr>
          <p:cNvPr id="28677" name="TextBox 4"/>
          <p:cNvSpPr txBox="1">
            <a:spLocks noChangeArrowheads="1"/>
          </p:cNvSpPr>
          <p:nvPr/>
        </p:nvSpPr>
        <p:spPr bwMode="auto">
          <a:xfrm>
            <a:off x="4191000" y="3200400"/>
            <a:ext cx="4316413" cy="461963"/>
          </a:xfrm>
          <a:prstGeom prst="rect">
            <a:avLst/>
          </a:prstGeom>
          <a:noFill/>
          <a:ln w="9525">
            <a:noFill/>
            <a:miter lim="800000"/>
            <a:headEnd/>
            <a:tailEnd/>
          </a:ln>
        </p:spPr>
        <p:txBody>
          <a:bodyPr wrap="square">
            <a:spAutoFit/>
          </a:bodyPr>
          <a:lstStyle/>
          <a:p>
            <a:pPr eaLnBrk="0" hangingPunct="0">
              <a:buFont typeface="Wingdings" pitchFamily="2" charset="2"/>
              <a:buChar char="Ø"/>
            </a:pPr>
            <a:r>
              <a:rPr lang="en-US" sz="2400" dirty="0" smtClean="0">
                <a:solidFill>
                  <a:srgbClr val="093678"/>
                </a:solidFill>
              </a:rPr>
              <a:t> </a:t>
            </a:r>
            <a:r>
              <a:rPr lang="en-US" sz="2400" dirty="0" smtClean="0">
                <a:solidFill>
                  <a:srgbClr val="093678"/>
                </a:solidFill>
                <a:latin typeface="Trebuchet MS" pitchFamily="34" charset="0"/>
              </a:rPr>
              <a:t>Continuar </a:t>
            </a:r>
            <a:r>
              <a:rPr lang="en-US" sz="2400" dirty="0">
                <a:solidFill>
                  <a:srgbClr val="093678"/>
                </a:solidFill>
                <a:latin typeface="Trebuchet MS" pitchFamily="34" charset="0"/>
              </a:rPr>
              <a:t>a la Unidad </a:t>
            </a:r>
            <a:r>
              <a:rPr lang="en-US" sz="2400" dirty="0" smtClean="0">
                <a:solidFill>
                  <a:srgbClr val="093678"/>
                </a:solidFill>
                <a:latin typeface="Trebuchet MS" pitchFamily="34" charset="0"/>
              </a:rPr>
              <a:t>8</a:t>
            </a:r>
            <a:endParaRPr lang="en-US" sz="2400" dirty="0">
              <a:solidFill>
                <a:srgbClr val="093678"/>
              </a:solidFill>
              <a:latin typeface="Trebuchet MS" pitchFamily="34" charset="0"/>
            </a:endParaRPr>
          </a:p>
        </p:txBody>
      </p:sp>
      <p:sp>
        <p:nvSpPr>
          <p:cNvPr id="28678" name="TextBox 5"/>
          <p:cNvSpPr txBox="1">
            <a:spLocks noChangeArrowheads="1"/>
          </p:cNvSpPr>
          <p:nvPr/>
        </p:nvSpPr>
        <p:spPr bwMode="auto">
          <a:xfrm>
            <a:off x="4191001" y="3879850"/>
            <a:ext cx="4724400" cy="461963"/>
          </a:xfrm>
          <a:prstGeom prst="rect">
            <a:avLst/>
          </a:prstGeom>
          <a:noFill/>
          <a:ln w="9525">
            <a:noFill/>
            <a:miter lim="800000"/>
            <a:headEnd/>
            <a:tailEnd/>
          </a:ln>
        </p:spPr>
        <p:txBody>
          <a:bodyPr wrap="square">
            <a:spAutoFit/>
          </a:bodyPr>
          <a:lstStyle/>
          <a:p>
            <a:pPr eaLnBrk="0" hangingPunct="0">
              <a:buFont typeface="Wingdings" pitchFamily="2" charset="2"/>
              <a:buChar char="Ø"/>
            </a:pPr>
            <a:r>
              <a:rPr lang="en-US" sz="2400" dirty="0" smtClean="0">
                <a:solidFill>
                  <a:srgbClr val="093678"/>
                </a:solidFill>
              </a:rPr>
              <a:t> </a:t>
            </a:r>
            <a:r>
              <a:rPr lang="en-US" sz="2400" dirty="0" smtClean="0">
                <a:solidFill>
                  <a:srgbClr val="093678"/>
                </a:solidFill>
                <a:latin typeface="Trebuchet MS" pitchFamily="34" charset="0"/>
              </a:rPr>
              <a:t>Volver </a:t>
            </a:r>
            <a:r>
              <a:rPr lang="en-US" sz="2400" dirty="0">
                <a:solidFill>
                  <a:srgbClr val="093678"/>
                </a:solidFill>
                <a:latin typeface="Trebuchet MS" pitchFamily="34" charset="0"/>
              </a:rPr>
              <a:t>al Menú Principal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a:t>This material was produced under grant number SH-22308-11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endParaRPr lang="en-US" dirty="0"/>
          </a:p>
        </p:txBody>
      </p:sp>
    </p:spTree>
    <p:extLst>
      <p:ext uri="{BB962C8B-B14F-4D97-AF65-F5344CB8AC3E}">
        <p14:creationId xmlns:p14="http://schemas.microsoft.com/office/powerpoint/2010/main" val="2341931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6"/>
          <p:cNvSpPr>
            <a:spLocks noGrp="1"/>
          </p:cNvSpPr>
          <p:nvPr>
            <p:ph type="title"/>
          </p:nvPr>
        </p:nvSpPr>
        <p:spPr>
          <a:xfrm>
            <a:off x="457200" y="217488"/>
            <a:ext cx="7162800" cy="1143000"/>
          </a:xfrm>
        </p:spPr>
        <p:txBody>
          <a:bodyPr/>
          <a:lstStyle/>
          <a:p>
            <a:pPr eaLnBrk="1" fontAlgn="auto" hangingPunct="1">
              <a:spcAft>
                <a:spcPts val="0"/>
              </a:spcAft>
              <a:defRPr/>
            </a:pPr>
            <a:r>
              <a:rPr lang="en-US" dirty="0" smtClean="0"/>
              <a:t>Bienvenido a la Unidad 7</a:t>
            </a:r>
          </a:p>
        </p:txBody>
      </p:sp>
      <p:sp>
        <p:nvSpPr>
          <p:cNvPr id="5124" name="Content Placeholder 2"/>
          <p:cNvSpPr>
            <a:spLocks noGrp="1"/>
          </p:cNvSpPr>
          <p:nvPr>
            <p:ph idx="1"/>
          </p:nvPr>
        </p:nvSpPr>
        <p:spPr>
          <a:xfrm>
            <a:off x="457200" y="1676400"/>
            <a:ext cx="8229600" cy="4343400"/>
          </a:xfrm>
        </p:spPr>
        <p:txBody>
          <a:bodyPr>
            <a:normAutofit/>
          </a:bodyPr>
          <a:lstStyle/>
          <a:p>
            <a:pPr indent="0" defTabSz="966788" eaLnBrk="1" fontAlgn="auto" hangingPunct="1">
              <a:spcBef>
                <a:spcPts val="600"/>
              </a:spcBef>
              <a:spcAft>
                <a:spcPts val="600"/>
              </a:spcAft>
              <a:buFont typeface="Wingdings" pitchFamily="2" charset="2"/>
              <a:buNone/>
              <a:defRPr/>
            </a:pPr>
            <a:r>
              <a:rPr lang="en-US" sz="2800" b="0" dirty="0" smtClean="0"/>
              <a:t>En esta unidad, usted aprenderá sobre los controles de ingeniería, </a:t>
            </a:r>
            <a:r>
              <a:rPr lang="en-US" sz="2800" b="0" dirty="0" smtClean="0">
                <a:solidFill>
                  <a:srgbClr val="002060"/>
                </a:solidFill>
              </a:rPr>
              <a:t>incluidos: </a:t>
            </a:r>
          </a:p>
          <a:p>
            <a:pPr marL="234950" indent="-234950" defTabSz="966788" eaLnBrk="1" fontAlgn="auto" hangingPunct="1">
              <a:spcBef>
                <a:spcPts val="600"/>
              </a:spcBef>
              <a:spcAft>
                <a:spcPts val="600"/>
              </a:spcAft>
              <a:buFont typeface="Arial" pitchFamily="34" charset="0"/>
              <a:buChar char="•"/>
              <a:defRPr/>
            </a:pPr>
            <a:r>
              <a:rPr lang="en-US" sz="2800" b="0" dirty="0" smtClean="0"/>
              <a:t>Contención</a:t>
            </a:r>
            <a:endParaRPr lang="en-US" sz="2800" b="0" dirty="0"/>
          </a:p>
          <a:p>
            <a:pPr marL="234950" indent="-234950" defTabSz="966788" eaLnBrk="1" fontAlgn="auto" hangingPunct="1">
              <a:spcBef>
                <a:spcPts val="600"/>
              </a:spcBef>
              <a:spcAft>
                <a:spcPts val="600"/>
              </a:spcAft>
              <a:buFont typeface="Arial" pitchFamily="34" charset="0"/>
              <a:buChar char="•"/>
              <a:defRPr/>
            </a:pPr>
            <a:r>
              <a:rPr lang="en-US" sz="2800" b="0" dirty="0"/>
              <a:t>Ventilación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17488"/>
            <a:ext cx="7162800" cy="1143000"/>
          </a:xfrm>
        </p:spPr>
        <p:txBody>
          <a:bodyPr/>
          <a:lstStyle/>
          <a:p>
            <a:pPr eaLnBrk="1" fontAlgn="auto" hangingPunct="1">
              <a:spcAft>
                <a:spcPts val="0"/>
              </a:spcAft>
              <a:defRPr/>
            </a:pPr>
            <a:r>
              <a:rPr lang="en-US" dirty="0" smtClean="0"/>
              <a:t>Controles de ingeniería</a:t>
            </a:r>
          </a:p>
        </p:txBody>
      </p:sp>
      <p:sp>
        <p:nvSpPr>
          <p:cNvPr id="15363" name="Content Placeholder 2"/>
          <p:cNvSpPr>
            <a:spLocks noGrp="1"/>
          </p:cNvSpPr>
          <p:nvPr>
            <p:ph idx="1"/>
          </p:nvPr>
        </p:nvSpPr>
        <p:spPr bwMode="auto">
          <a:xfrm>
            <a:off x="457200" y="1676400"/>
            <a:ext cx="8229600" cy="4343400"/>
          </a:xfrm>
          <a:noFill/>
          <a:ln>
            <a:miter lim="800000"/>
            <a:headEnd/>
            <a:tailEnd/>
          </a:ln>
        </p:spPr>
        <p:txBody>
          <a:bodyPr vert="horz" wrap="square" lIns="91440" tIns="45720" rIns="91440" bIns="45720" numCol="1" anchorCtr="0" compatLnSpc="1">
            <a:prstTxWarp prst="textNoShape">
              <a:avLst/>
            </a:prstTxWarp>
            <a:normAutofit/>
          </a:bodyPr>
          <a:lstStyle/>
          <a:p>
            <a:pPr indent="0" eaLnBrk="1" hangingPunct="1">
              <a:spcBef>
                <a:spcPts val="600"/>
              </a:spcBef>
              <a:spcAft>
                <a:spcPts val="600"/>
              </a:spcAft>
            </a:pPr>
            <a:r>
              <a:rPr lang="en-US" sz="2400" dirty="0" smtClean="0">
                <a:latin typeface="Trebuchet MS" pitchFamily="34" charset="0"/>
                <a:ea typeface="Trebuchet MS" pitchFamily="34" charset="0"/>
                <a:cs typeface="Trebuchet MS" pitchFamily="34" charset="0"/>
              </a:rPr>
              <a:t>Los controles de ingeniería son los cambios en el diseño de un trabajo para reducir la </a:t>
            </a:r>
            <a:r>
              <a:rPr lang="en-US" sz="2400" dirty="0" err="1" smtClean="0">
                <a:latin typeface="Trebuchet MS" pitchFamily="34" charset="0"/>
                <a:ea typeface="Trebuchet MS" pitchFamily="34" charset="0"/>
                <a:cs typeface="Trebuchet MS" pitchFamily="34" charset="0"/>
              </a:rPr>
              <a:t>potencial</a:t>
            </a:r>
            <a:r>
              <a:rPr lang="en-US" sz="2400" dirty="0" smtClean="0">
                <a:latin typeface="Trebuchet MS" pitchFamily="34" charset="0"/>
                <a:ea typeface="Trebuchet MS" pitchFamily="34" charset="0"/>
                <a:cs typeface="Trebuchet MS" pitchFamily="34" charset="0"/>
              </a:rPr>
              <a:t> exposición a químicos.</a:t>
            </a:r>
          </a:p>
          <a:p>
            <a:pPr indent="0" eaLnBrk="1" hangingPunct="1">
              <a:spcBef>
                <a:spcPts val="600"/>
              </a:spcBef>
              <a:spcAft>
                <a:spcPts val="600"/>
              </a:spcAft>
            </a:pPr>
            <a:r>
              <a:rPr lang="en-US" sz="2400" dirty="0" smtClean="0">
                <a:latin typeface="Trebuchet MS" pitchFamily="34" charset="0"/>
                <a:ea typeface="Trebuchet MS" pitchFamily="34" charset="0"/>
                <a:cs typeface="Trebuchet MS" pitchFamily="34" charset="0"/>
              </a:rPr>
              <a:t>Planifique los controles de ingeniería </a:t>
            </a:r>
            <a:r>
              <a:rPr lang="en-US" sz="2400" u="sng" dirty="0" smtClean="0">
                <a:latin typeface="Trebuchet MS" pitchFamily="34" charset="0"/>
                <a:ea typeface="Trebuchet MS" pitchFamily="34" charset="0"/>
                <a:cs typeface="Trebuchet MS" pitchFamily="34" charset="0"/>
              </a:rPr>
              <a:t>antes</a:t>
            </a:r>
            <a:r>
              <a:rPr lang="en-US" sz="2400" dirty="0" smtClean="0">
                <a:latin typeface="Trebuchet MS" pitchFamily="34" charset="0"/>
                <a:ea typeface="Trebuchet MS" pitchFamily="34" charset="0"/>
                <a:cs typeface="Trebuchet MS" pitchFamily="34" charset="0"/>
              </a:rPr>
              <a:t> de empezar a trabajar.</a:t>
            </a:r>
          </a:p>
        </p:txBody>
      </p:sp>
      <p:pic>
        <p:nvPicPr>
          <p:cNvPr id="6" name="Picture 3" descr="C:\Documents and Settings\Design2Train\Temporary Internet Files\Content.IE5\PNG6DJBV\MPj043844000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0400" y="3810000"/>
            <a:ext cx="2362200" cy="23594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17488"/>
            <a:ext cx="7162800" cy="1143000"/>
          </a:xfrm>
        </p:spPr>
        <p:txBody>
          <a:bodyPr/>
          <a:lstStyle/>
          <a:p>
            <a:pPr eaLnBrk="1" fontAlgn="auto" hangingPunct="1">
              <a:spcAft>
                <a:spcPts val="0"/>
              </a:spcAft>
              <a:defRPr/>
            </a:pPr>
            <a:r>
              <a:rPr lang="es-ES_tradnl" dirty="0" smtClean="0"/>
              <a:t>Factores del lugar de trabajo a considerar</a:t>
            </a:r>
          </a:p>
        </p:txBody>
      </p:sp>
      <p:sp>
        <p:nvSpPr>
          <p:cNvPr id="40963" name="Content Placeholder 2"/>
          <p:cNvSpPr>
            <a:spLocks noGrp="1"/>
          </p:cNvSpPr>
          <p:nvPr>
            <p:ph idx="1"/>
          </p:nvPr>
        </p:nvSpPr>
        <p:spPr>
          <a:xfrm>
            <a:off x="457200" y="1676400"/>
            <a:ext cx="8229600" cy="4343400"/>
          </a:xfrm>
        </p:spPr>
        <p:txBody>
          <a:bodyPr>
            <a:normAutofit/>
          </a:bodyPr>
          <a:lstStyle/>
          <a:p>
            <a:pPr indent="0" eaLnBrk="1" fontAlgn="auto" hangingPunct="1">
              <a:spcBef>
                <a:spcPts val="600"/>
              </a:spcBef>
              <a:spcAft>
                <a:spcPts val="600"/>
              </a:spcAft>
              <a:buFont typeface="Arial"/>
              <a:buNone/>
              <a:defRPr/>
            </a:pPr>
            <a:r>
              <a:rPr lang="en-US" sz="2000" dirty="0" smtClean="0"/>
              <a:t>Cuando se eligen los controles de ingeniería, considere factores del lugar de trabajo, incluidos:</a:t>
            </a:r>
          </a:p>
          <a:p>
            <a:pPr indent="0" eaLnBrk="1" fontAlgn="auto" hangingPunct="1">
              <a:spcBef>
                <a:spcPts val="600"/>
              </a:spcBef>
              <a:spcAft>
                <a:spcPts val="600"/>
              </a:spcAft>
              <a:buFont typeface="Arial" pitchFamily="34" charset="0"/>
              <a:buChar char="•"/>
              <a:defRPr/>
            </a:pPr>
            <a:r>
              <a:rPr lang="en-US" sz="2000" dirty="0" smtClean="0"/>
              <a:t> El tipo de producto SPF que se usa</a:t>
            </a:r>
            <a:endParaRPr lang="en-US" sz="2000" i="1" dirty="0" smtClean="0"/>
          </a:p>
          <a:p>
            <a:pPr marL="234950" indent="-234950" eaLnBrk="1" fontAlgn="auto" hangingPunct="1">
              <a:spcBef>
                <a:spcPts val="600"/>
              </a:spcBef>
              <a:spcAft>
                <a:spcPts val="600"/>
              </a:spcAft>
              <a:buFont typeface="Arial" pitchFamily="34" charset="0"/>
              <a:buChar char="•"/>
              <a:defRPr/>
            </a:pPr>
            <a:r>
              <a:rPr lang="en-US" sz="2000" dirty="0" smtClean="0"/>
              <a:t>Trabajo a puertas adentro vs. al aire libre</a:t>
            </a:r>
          </a:p>
          <a:p>
            <a:pPr marL="234950" indent="-234950" eaLnBrk="1" fontAlgn="auto" hangingPunct="1">
              <a:spcBef>
                <a:spcPts val="600"/>
              </a:spcBef>
              <a:spcAft>
                <a:spcPts val="600"/>
              </a:spcAft>
              <a:buFont typeface="Arial" pitchFamily="34" charset="0"/>
              <a:buChar char="•"/>
              <a:defRPr/>
            </a:pPr>
            <a:r>
              <a:rPr lang="en-US" sz="2000" dirty="0" smtClean="0"/>
              <a:t>Dirección y velocidad del viento</a:t>
            </a:r>
          </a:p>
          <a:p>
            <a:pPr marL="234950" indent="-234950" eaLnBrk="1" fontAlgn="auto" hangingPunct="1">
              <a:spcBef>
                <a:spcPts val="600"/>
              </a:spcBef>
              <a:spcAft>
                <a:spcPts val="600"/>
              </a:spcAft>
              <a:buFont typeface="Arial" pitchFamily="34" charset="0"/>
              <a:buChar char="•"/>
              <a:defRPr/>
            </a:pPr>
            <a:r>
              <a:rPr lang="en-US" sz="2000" dirty="0" smtClean="0"/>
              <a:t>Tamaño </a:t>
            </a:r>
            <a:r>
              <a:rPr lang="en-US" sz="2000" dirty="0"/>
              <a:t>del </a:t>
            </a:r>
            <a:r>
              <a:rPr lang="en-US" sz="2000" dirty="0" smtClean="0"/>
              <a:t>área de trabajo</a:t>
            </a:r>
            <a:endParaRPr lang="en-US" sz="2000" dirty="0"/>
          </a:p>
          <a:p>
            <a:pPr marL="234950" indent="-234950" eaLnBrk="1" fontAlgn="auto" hangingPunct="1">
              <a:spcBef>
                <a:spcPts val="600"/>
              </a:spcBef>
              <a:spcAft>
                <a:spcPts val="600"/>
              </a:spcAft>
              <a:buFont typeface="Arial" pitchFamily="34" charset="0"/>
              <a:buChar char="•"/>
              <a:defRPr/>
            </a:pPr>
            <a:r>
              <a:rPr lang="en-US" sz="2000" dirty="0" smtClean="0"/>
              <a:t>Cantidad </a:t>
            </a:r>
            <a:r>
              <a:rPr lang="en-US" sz="2000" dirty="0"/>
              <a:t>de ventilación natural </a:t>
            </a:r>
            <a:r>
              <a:rPr lang="en-US" sz="2000" dirty="0" smtClean="0"/>
              <a:t>disponible</a:t>
            </a:r>
          </a:p>
          <a:p>
            <a:pPr marL="234950" indent="-234950" eaLnBrk="1" fontAlgn="auto" hangingPunct="1">
              <a:spcBef>
                <a:spcPts val="600"/>
              </a:spcBef>
              <a:spcAft>
                <a:spcPts val="600"/>
              </a:spcAft>
              <a:buFont typeface="Arial" pitchFamily="34" charset="0"/>
              <a:buChar char="•"/>
              <a:defRPr/>
            </a:pPr>
            <a:r>
              <a:rPr lang="en-US" sz="2000" dirty="0" smtClean="0"/>
              <a:t>Edificio ocupado vs. edificio desalojado</a:t>
            </a:r>
            <a:endParaRPr lang="en-US" sz="1600" b="0" i="1" dirty="0" smtClean="0">
              <a:solidFill>
                <a:srgbClr val="FF0000"/>
              </a:solidFill>
            </a:endParaRPr>
          </a:p>
          <a:p>
            <a:pPr marL="234950" indent="-234950" eaLnBrk="1" fontAlgn="auto" hangingPunct="1">
              <a:spcBef>
                <a:spcPts val="600"/>
              </a:spcBef>
              <a:spcAft>
                <a:spcPts val="600"/>
              </a:spcAft>
              <a:buFont typeface="Arial" pitchFamily="34" charset="0"/>
              <a:buChar char="•"/>
              <a:defRPr/>
            </a:pPr>
            <a:r>
              <a:rPr lang="en-US" sz="2000" dirty="0" smtClean="0"/>
              <a:t>Si habrá otros </a:t>
            </a:r>
            <a:r>
              <a:rPr lang="en-US" sz="2000" dirty="0"/>
              <a:t>trabajadores </a:t>
            </a:r>
            <a:r>
              <a:rPr lang="en-US" sz="2000" dirty="0" smtClean="0"/>
              <a:t>calificados presentes</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17488"/>
            <a:ext cx="7162800" cy="1143000"/>
          </a:xfrm>
        </p:spPr>
        <p:txBody>
          <a:bodyPr/>
          <a:lstStyle/>
          <a:p>
            <a:pPr eaLnBrk="1" fontAlgn="auto" hangingPunct="1">
              <a:spcAft>
                <a:spcPts val="0"/>
              </a:spcAft>
              <a:defRPr/>
            </a:pPr>
            <a:r>
              <a:rPr lang="es-ES_tradnl" dirty="0" smtClean="0"/>
              <a:t>Contener el área de rociado </a:t>
            </a:r>
          </a:p>
        </p:txBody>
      </p:sp>
      <p:sp>
        <p:nvSpPr>
          <p:cNvPr id="45059" name="Content Placeholder 2"/>
          <p:cNvSpPr>
            <a:spLocks noGrp="1"/>
          </p:cNvSpPr>
          <p:nvPr>
            <p:ph idx="1"/>
          </p:nvPr>
        </p:nvSpPr>
        <p:spPr>
          <a:xfrm>
            <a:off x="381000" y="1676400"/>
            <a:ext cx="5943600" cy="4572000"/>
          </a:xfrm>
        </p:spPr>
        <p:txBody>
          <a:bodyPr>
            <a:normAutofit fontScale="92500"/>
          </a:bodyPr>
          <a:lstStyle/>
          <a:p>
            <a:pPr marL="0" lvl="1" indent="0" eaLnBrk="1" fontAlgn="auto" hangingPunct="1">
              <a:spcBef>
                <a:spcPts val="0"/>
              </a:spcBef>
              <a:spcAft>
                <a:spcPts val="0"/>
              </a:spcAft>
              <a:buNone/>
              <a:tabLst>
                <a:tab pos="1828800" algn="l"/>
              </a:tabLst>
              <a:defRPr/>
            </a:pPr>
            <a:r>
              <a:rPr lang="es-ES_tradnl" sz="2400" b="1" dirty="0" smtClean="0">
                <a:solidFill>
                  <a:srgbClr val="093678"/>
                </a:solidFill>
              </a:rPr>
              <a:t>Para contener el área de rociado para que otros trabajadores calificados/ocupantes no sean potencialmente expuestos a químicos SPF, considere:</a:t>
            </a:r>
          </a:p>
          <a:p>
            <a:pPr marL="0" lvl="1" indent="0" eaLnBrk="1" fontAlgn="auto" hangingPunct="1">
              <a:spcBef>
                <a:spcPts val="0"/>
              </a:spcBef>
              <a:spcAft>
                <a:spcPts val="0"/>
              </a:spcAft>
              <a:buNone/>
              <a:tabLst>
                <a:tab pos="1828800" algn="l"/>
              </a:tabLst>
              <a:defRPr/>
            </a:pPr>
            <a:endParaRPr lang="es-ES_tradnl" sz="2400" b="1" dirty="0" smtClean="0">
              <a:solidFill>
                <a:srgbClr val="093678"/>
              </a:solidFill>
            </a:endParaRPr>
          </a:p>
          <a:p>
            <a:pPr marL="342900" lvl="1" indent="-342900" eaLnBrk="1" fontAlgn="auto" hangingPunct="1">
              <a:spcBef>
                <a:spcPts val="0"/>
              </a:spcBef>
              <a:spcAft>
                <a:spcPts val="0"/>
              </a:spcAft>
              <a:tabLst>
                <a:tab pos="111125" algn="l"/>
              </a:tabLst>
              <a:defRPr/>
            </a:pPr>
            <a:r>
              <a:rPr lang="es-ES_tradnl" sz="2400" b="1" dirty="0" smtClean="0">
                <a:solidFill>
                  <a:srgbClr val="093678"/>
                </a:solidFill>
              </a:rPr>
              <a:t>Usar cinta de precaución/señales de 	advertencia para demarcar el área</a:t>
            </a:r>
          </a:p>
          <a:p>
            <a:pPr marL="342900" lvl="1" indent="-342900" eaLnBrk="1" fontAlgn="auto" hangingPunct="1">
              <a:spcBef>
                <a:spcPts val="0"/>
              </a:spcBef>
              <a:spcAft>
                <a:spcPts val="0"/>
              </a:spcAft>
              <a:tabLst>
                <a:tab pos="111125" algn="l"/>
              </a:tabLst>
              <a:defRPr/>
            </a:pPr>
            <a:r>
              <a:rPr lang="es-ES_tradnl" sz="2400" b="1" dirty="0" smtClean="0">
                <a:solidFill>
                  <a:srgbClr val="093678"/>
                </a:solidFill>
              </a:rPr>
              <a:t>Evaluar el sistema </a:t>
            </a:r>
            <a:r>
              <a:rPr lang="en-US" sz="2400" b="1" dirty="0">
                <a:solidFill>
                  <a:srgbClr val="093678"/>
                </a:solidFill>
              </a:rPr>
              <a:t>de </a:t>
            </a:r>
            <a:r>
              <a:rPr lang="en-US" sz="2400" b="1" dirty="0" err="1">
                <a:solidFill>
                  <a:srgbClr val="093678"/>
                </a:solidFill>
              </a:rPr>
              <a:t>Calefacción</a:t>
            </a:r>
            <a:r>
              <a:rPr lang="en-US" sz="2400" b="1" dirty="0">
                <a:solidFill>
                  <a:srgbClr val="093678"/>
                </a:solidFill>
              </a:rPr>
              <a:t>, </a:t>
            </a:r>
            <a:r>
              <a:rPr lang="en-US" sz="2400" b="1" dirty="0" err="1">
                <a:solidFill>
                  <a:srgbClr val="093678"/>
                </a:solidFill>
              </a:rPr>
              <a:t>Ventilación</a:t>
            </a:r>
            <a:r>
              <a:rPr lang="en-US" sz="2400" b="1" dirty="0">
                <a:solidFill>
                  <a:srgbClr val="093678"/>
                </a:solidFill>
              </a:rPr>
              <a:t> y de </a:t>
            </a:r>
            <a:r>
              <a:rPr lang="en-US" sz="2400" b="1" dirty="0" err="1">
                <a:solidFill>
                  <a:srgbClr val="093678"/>
                </a:solidFill>
              </a:rPr>
              <a:t>Aire</a:t>
            </a:r>
            <a:r>
              <a:rPr lang="en-US" sz="2400" b="1" dirty="0">
                <a:solidFill>
                  <a:srgbClr val="093678"/>
                </a:solidFill>
              </a:rPr>
              <a:t> </a:t>
            </a:r>
            <a:r>
              <a:rPr lang="en-US" sz="2400" b="1" dirty="0" err="1">
                <a:solidFill>
                  <a:srgbClr val="093678"/>
                </a:solidFill>
              </a:rPr>
              <a:t>Acondicionado</a:t>
            </a:r>
            <a:r>
              <a:rPr lang="en-US" sz="2400" b="1" dirty="0">
                <a:solidFill>
                  <a:srgbClr val="093678"/>
                </a:solidFill>
              </a:rPr>
              <a:t> (</a:t>
            </a:r>
            <a:r>
              <a:rPr lang="en-US" sz="2400" b="1" dirty="0" err="1">
                <a:solidFill>
                  <a:srgbClr val="093678"/>
                </a:solidFill>
              </a:rPr>
              <a:t>sistema</a:t>
            </a:r>
            <a:r>
              <a:rPr lang="en-US" sz="2400" b="1" dirty="0">
                <a:solidFill>
                  <a:srgbClr val="093678"/>
                </a:solidFill>
              </a:rPr>
              <a:t> HVAC)</a:t>
            </a:r>
            <a:r>
              <a:rPr lang="es-ES_tradnl" sz="2400" b="1" dirty="0">
                <a:solidFill>
                  <a:srgbClr val="093678"/>
                </a:solidFill>
              </a:rPr>
              <a:t> antes de rociar para determinar </a:t>
            </a:r>
            <a:r>
              <a:rPr lang="es-ES_tradnl" sz="2400" b="1" dirty="0" smtClean="0">
                <a:solidFill>
                  <a:srgbClr val="093678"/>
                </a:solidFill>
              </a:rPr>
              <a:t>si es necesario apagarlo </a:t>
            </a:r>
          </a:p>
          <a:p>
            <a:pPr marL="342900" lvl="1" indent="-342900" eaLnBrk="1" fontAlgn="auto" hangingPunct="1">
              <a:spcBef>
                <a:spcPts val="0"/>
              </a:spcBef>
              <a:spcAft>
                <a:spcPts val="0"/>
              </a:spcAft>
              <a:tabLst>
                <a:tab pos="111125" algn="l"/>
              </a:tabLst>
              <a:defRPr/>
            </a:pPr>
            <a:r>
              <a:rPr lang="es-ES_tradnl" sz="2400" b="1" dirty="0" smtClean="0">
                <a:solidFill>
                  <a:srgbClr val="093678"/>
                </a:solidFill>
              </a:rPr>
              <a:t>Sellar el suministro de HVAC y los 	conductos de escape</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399" y="2971800"/>
            <a:ext cx="2852675" cy="1546104"/>
          </a:xfrm>
          <a:prstGeom prst="rect">
            <a:avLst/>
          </a:prstGeom>
          <a:noFill/>
          <a:ln w="9525">
            <a:noFill/>
            <a:miter lim="800000"/>
            <a:headEnd/>
            <a:tailEnd/>
          </a:ln>
          <a:effectLst>
            <a:outerShdw blurRad="254000" dist="1397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17488"/>
            <a:ext cx="7162800" cy="1143000"/>
          </a:xfrm>
        </p:spPr>
        <p:txBody>
          <a:bodyPr lIns="92066" tIns="46034" rIns="92066" bIns="46034"/>
          <a:lstStyle/>
          <a:p>
            <a:pPr eaLnBrk="1" fontAlgn="auto" hangingPunct="1">
              <a:lnSpc>
                <a:spcPct val="90000"/>
              </a:lnSpc>
              <a:spcAft>
                <a:spcPts val="0"/>
              </a:spcAft>
              <a:defRPr/>
            </a:pPr>
            <a:r>
              <a:rPr lang="en-US" dirty="0" smtClean="0"/>
              <a:t>Maximizar la </a:t>
            </a:r>
            <a:r>
              <a:rPr lang="en-US" dirty="0" err="1" smtClean="0"/>
              <a:t>ventilación</a:t>
            </a:r>
            <a:endParaRPr lang="en-US" dirty="0" smtClean="0"/>
          </a:p>
        </p:txBody>
      </p:sp>
      <p:sp>
        <p:nvSpPr>
          <p:cNvPr id="7172" name="Rectangle 3"/>
          <p:cNvSpPr>
            <a:spLocks noGrp="1" noChangeArrowheads="1"/>
          </p:cNvSpPr>
          <p:nvPr>
            <p:ph idx="1"/>
          </p:nvPr>
        </p:nvSpPr>
        <p:spPr>
          <a:xfrm>
            <a:off x="457200" y="1676401"/>
            <a:ext cx="4953000" cy="4343400"/>
          </a:xfrm>
        </p:spPr>
        <p:txBody>
          <a:bodyPr lIns="92066" tIns="46034" rIns="92066" bIns="46034">
            <a:normAutofit fontScale="92500" lnSpcReduction="10000"/>
          </a:bodyPr>
          <a:lstStyle/>
          <a:p>
            <a:pPr marL="285750" indent="-285750" eaLnBrk="1" fontAlgn="auto" hangingPunct="1">
              <a:spcBef>
                <a:spcPts val="0"/>
              </a:spcBef>
              <a:buFont typeface="Arial" pitchFamily="34" charset="0"/>
              <a:buChar char="•"/>
              <a:defRPr/>
            </a:pPr>
            <a:r>
              <a:rPr lang="en-US" sz="2400" dirty="0" smtClean="0"/>
              <a:t>El maximizar la ventilación del área de rociado es una parte importante del trabajo. </a:t>
            </a:r>
          </a:p>
          <a:p>
            <a:pPr marL="285750" indent="-285750" eaLnBrk="1" fontAlgn="auto" hangingPunct="1">
              <a:spcBef>
                <a:spcPts val="0"/>
              </a:spcBef>
              <a:buFont typeface="Arial" pitchFamily="34" charset="0"/>
              <a:buChar char="•"/>
              <a:defRPr/>
            </a:pPr>
            <a:endParaRPr lang="en-US" sz="2400" dirty="0" smtClean="0"/>
          </a:p>
          <a:p>
            <a:pPr marL="285750" indent="-285750" eaLnBrk="1" fontAlgn="auto" hangingPunct="1">
              <a:spcBef>
                <a:spcPts val="0"/>
              </a:spcBef>
              <a:buFont typeface="Arial" pitchFamily="34" charset="0"/>
              <a:buChar char="•"/>
              <a:defRPr/>
            </a:pPr>
            <a:r>
              <a:rPr lang="en-US" sz="2400" dirty="0" smtClean="0"/>
              <a:t>Abra ventanas y puertas. La intención es que las corrientes de aire ayuden a mover los vapores SPF hacia un área desalojada. </a:t>
            </a:r>
          </a:p>
          <a:p>
            <a:pPr marL="342900" eaLnBrk="1" fontAlgn="auto" hangingPunct="1">
              <a:spcBef>
                <a:spcPts val="0"/>
              </a:spcBef>
              <a:buFont typeface="Arial" pitchFamily="34" charset="0"/>
              <a:buChar char="•"/>
              <a:defRPr/>
            </a:pPr>
            <a:endParaRPr lang="en-US" sz="2400" dirty="0" smtClean="0"/>
          </a:p>
          <a:p>
            <a:pPr marL="342900" eaLnBrk="1" fontAlgn="auto" hangingPunct="1">
              <a:spcBef>
                <a:spcPts val="0"/>
              </a:spcBef>
              <a:buFont typeface="Arial" pitchFamily="34" charset="0"/>
              <a:buChar char="•"/>
              <a:defRPr/>
            </a:pPr>
            <a:r>
              <a:rPr lang="en-US" sz="2400" dirty="0" smtClean="0"/>
              <a:t>Medidas adicionales de ventilación, como ventiladores, también pueden mejorar la ventilación y dispersar vapores. </a:t>
            </a:r>
          </a:p>
          <a:p>
            <a:pPr indent="0" eaLnBrk="1" fontAlgn="auto" hangingPunct="1">
              <a:spcBef>
                <a:spcPts val="0"/>
              </a:spcBef>
              <a:defRPr/>
            </a:pPr>
            <a:endParaRPr lang="en-US" dirty="0" smtClean="0">
              <a:solidFill>
                <a:srgbClr val="002060"/>
              </a:solidFill>
            </a:endParaRPr>
          </a:p>
          <a:p>
            <a:pPr indent="0" eaLnBrk="1" fontAlgn="auto" hangingPunct="1">
              <a:spcBef>
                <a:spcPts val="0"/>
              </a:spcBef>
              <a:defRPr/>
            </a:pPr>
            <a:endParaRPr lang="en-US" strike="sngStrike" dirty="0" smtClean="0">
              <a:solidFill>
                <a:srgbClr val="002060"/>
              </a:solidFill>
            </a:endParaRPr>
          </a:p>
        </p:txBody>
      </p:sp>
      <p:pic>
        <p:nvPicPr>
          <p:cNvPr id="18436" name="Picture 3" descr="C:\Documents and Settings\Design2Train\Temporary Internet Files\Content.IE5\PNG6DJBV\MPj043844000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1905000"/>
            <a:ext cx="2590977" cy="258797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17488"/>
            <a:ext cx="8382000" cy="1143000"/>
          </a:xfrm>
        </p:spPr>
        <p:txBody>
          <a:bodyPr lIns="92066" tIns="46034" rIns="92066" bIns="46034">
            <a:normAutofit fontScale="90000"/>
          </a:bodyPr>
          <a:lstStyle/>
          <a:p>
            <a:pPr eaLnBrk="1" fontAlgn="auto" hangingPunct="1">
              <a:lnSpc>
                <a:spcPct val="90000"/>
              </a:lnSpc>
              <a:spcAft>
                <a:spcPts val="0"/>
              </a:spcAft>
              <a:defRPr/>
            </a:pPr>
            <a:r>
              <a:rPr lang="es-ES_tradnl" sz="3200" dirty="0" smtClean="0"/>
              <a:t>Consejos para la configuración de la ventilación </a:t>
            </a:r>
            <a:br>
              <a:rPr lang="es-ES_tradnl" sz="3200" dirty="0" smtClean="0"/>
            </a:br>
            <a:r>
              <a:rPr lang="es-ES_tradnl" sz="3200" dirty="0" smtClean="0"/>
              <a:t>- Durante la aplicación de SPF de baja presión</a:t>
            </a:r>
          </a:p>
        </p:txBody>
      </p:sp>
      <p:sp>
        <p:nvSpPr>
          <p:cNvPr id="7172" name="Rectangle 3"/>
          <p:cNvSpPr>
            <a:spLocks noGrp="1" noChangeArrowheads="1"/>
          </p:cNvSpPr>
          <p:nvPr>
            <p:ph idx="1"/>
          </p:nvPr>
        </p:nvSpPr>
        <p:spPr>
          <a:xfrm>
            <a:off x="457200" y="1676400"/>
            <a:ext cx="6705600" cy="4343400"/>
          </a:xfrm>
        </p:spPr>
        <p:txBody>
          <a:bodyPr lIns="92066" tIns="46034" rIns="92066" bIns="46034">
            <a:normAutofit fontScale="92500" lnSpcReduction="10000"/>
          </a:bodyPr>
          <a:lstStyle/>
          <a:p>
            <a:pPr indent="0" eaLnBrk="1" fontAlgn="auto" hangingPunct="1">
              <a:spcBef>
                <a:spcPts val="0"/>
              </a:spcBef>
              <a:spcAft>
                <a:spcPts val="600"/>
              </a:spcAft>
              <a:buFont typeface="Arial"/>
              <a:buNone/>
              <a:defRPr/>
            </a:pPr>
            <a:r>
              <a:rPr lang="es-ES_tradnl" sz="2200" dirty="0" smtClean="0">
                <a:solidFill>
                  <a:srgbClr val="002060"/>
                </a:solidFill>
              </a:rPr>
              <a:t>Aquí hay algunos consejos para la configuración antes de la aplicación de un SPF de baja presión de dos componentes. Por ejemplo, considere:</a:t>
            </a:r>
          </a:p>
          <a:p>
            <a:pPr marL="225425" indent="-225425" eaLnBrk="1" fontAlgn="auto" hangingPunct="1">
              <a:spcBef>
                <a:spcPts val="0"/>
              </a:spcBef>
              <a:spcAft>
                <a:spcPts val="600"/>
              </a:spcAft>
              <a:buFont typeface="Arial" pitchFamily="34" charset="0"/>
              <a:buChar char="•"/>
              <a:defRPr/>
            </a:pPr>
            <a:r>
              <a:rPr lang="es-ES_tradnl" sz="2200" dirty="0" smtClean="0">
                <a:solidFill>
                  <a:srgbClr val="002060"/>
                </a:solidFill>
              </a:rPr>
              <a:t>Colocar un filtro sobre el ventilador para ayudar a protegerlo del sobre-rociado</a:t>
            </a:r>
          </a:p>
          <a:p>
            <a:pPr marL="225425" indent="-225425" eaLnBrk="1" fontAlgn="auto" hangingPunct="1">
              <a:spcBef>
                <a:spcPts val="0"/>
              </a:spcBef>
              <a:spcAft>
                <a:spcPts val="600"/>
              </a:spcAft>
              <a:buFont typeface="Arial" pitchFamily="34" charset="0"/>
              <a:buChar char="•"/>
              <a:defRPr/>
            </a:pPr>
            <a:r>
              <a:rPr lang="es-ES_tradnl" sz="2200" dirty="0" smtClean="0">
                <a:solidFill>
                  <a:srgbClr val="002060"/>
                </a:solidFill>
              </a:rPr>
              <a:t>Posicionar los ventiladores para crear un flujo de aire por toda el área de rociado o ambiente de trabajo</a:t>
            </a:r>
          </a:p>
          <a:p>
            <a:pPr marL="225425" indent="-225425" eaLnBrk="1" fontAlgn="auto" hangingPunct="1">
              <a:spcBef>
                <a:spcPts val="0"/>
              </a:spcBef>
              <a:spcAft>
                <a:spcPts val="600"/>
              </a:spcAft>
              <a:buFont typeface="Arial" pitchFamily="34" charset="0"/>
              <a:buChar char="•"/>
              <a:defRPr/>
            </a:pPr>
            <a:r>
              <a:rPr lang="es-ES_tradnl" sz="2200" dirty="0" smtClean="0">
                <a:solidFill>
                  <a:srgbClr val="002060"/>
                </a:solidFill>
              </a:rPr>
              <a:t>Restringir el acceso cerca de los puntos de escape de los ventiladores</a:t>
            </a:r>
          </a:p>
          <a:p>
            <a:pPr marL="225425" indent="-225425" eaLnBrk="1" fontAlgn="auto" hangingPunct="1">
              <a:spcBef>
                <a:spcPts val="0"/>
              </a:spcBef>
              <a:spcAft>
                <a:spcPts val="600"/>
              </a:spcAft>
              <a:buFont typeface="Arial" pitchFamily="34" charset="0"/>
              <a:buChar char="•"/>
              <a:defRPr/>
            </a:pPr>
            <a:r>
              <a:rPr lang="es-ES_tradnl" sz="2200" dirty="0" smtClean="0">
                <a:solidFill>
                  <a:srgbClr val="002060"/>
                </a:solidFill>
              </a:rPr>
              <a:t>Dirigir el escape en sentido contrario de las tomas de aire o de los ocupantes</a:t>
            </a:r>
          </a:p>
          <a:p>
            <a:pPr marL="225425" indent="-225425" eaLnBrk="1" fontAlgn="auto" hangingPunct="1">
              <a:spcBef>
                <a:spcPts val="0"/>
              </a:spcBef>
              <a:spcAft>
                <a:spcPts val="600"/>
              </a:spcAft>
              <a:buFont typeface="Arial" pitchFamily="34" charset="0"/>
              <a:buChar char="•"/>
              <a:defRPr/>
            </a:pPr>
            <a:r>
              <a:rPr lang="es-ES_tradnl" sz="2200" dirty="0" smtClean="0">
                <a:solidFill>
                  <a:srgbClr val="002060"/>
                </a:solidFill>
              </a:rPr>
              <a:t>Encender el ventilador </a:t>
            </a:r>
            <a:r>
              <a:rPr lang="es-ES_tradnl" sz="2200" u="sng" dirty="0" smtClean="0">
                <a:solidFill>
                  <a:srgbClr val="002060"/>
                </a:solidFill>
              </a:rPr>
              <a:t>antes</a:t>
            </a:r>
            <a:r>
              <a:rPr lang="es-ES_tradnl" sz="2200" dirty="0" smtClean="0">
                <a:solidFill>
                  <a:srgbClr val="002060"/>
                </a:solidFill>
              </a:rPr>
              <a:t> de empezar a rociar</a:t>
            </a:r>
          </a:p>
          <a:p>
            <a:pPr marL="225425" indent="-225425" eaLnBrk="1" fontAlgn="auto" hangingPunct="1">
              <a:spcBef>
                <a:spcPts val="0"/>
              </a:spcBef>
              <a:spcAft>
                <a:spcPts val="600"/>
              </a:spcAft>
              <a:buFont typeface="Arial" pitchFamily="34" charset="0"/>
              <a:buChar char="•"/>
              <a:defRPr/>
            </a:pPr>
            <a:endParaRPr lang="es-ES_tradnl" sz="2200" dirty="0" smtClean="0">
              <a:solidFill>
                <a:srgbClr val="002060"/>
              </a:solidFill>
            </a:endParaRPr>
          </a:p>
          <a:p>
            <a:pPr marL="225425" indent="-225425" eaLnBrk="1" fontAlgn="auto" hangingPunct="1">
              <a:spcBef>
                <a:spcPts val="0"/>
              </a:spcBef>
              <a:spcAft>
                <a:spcPts val="600"/>
              </a:spcAft>
              <a:buFont typeface="Arial" pitchFamily="34" charset="0"/>
              <a:buChar char="•"/>
              <a:defRPr/>
            </a:pPr>
            <a:endParaRPr lang="es-ES_tradnl" sz="2200" dirty="0" smtClean="0">
              <a:solidFill>
                <a:srgbClr val="002060"/>
              </a:solidFill>
            </a:endParaRPr>
          </a:p>
          <a:p>
            <a:pPr marL="225425" indent="-225425" eaLnBrk="1" fontAlgn="auto" hangingPunct="1">
              <a:spcBef>
                <a:spcPts val="0"/>
              </a:spcBef>
              <a:spcAft>
                <a:spcPts val="600"/>
              </a:spcAft>
              <a:defRPr/>
            </a:pPr>
            <a:endParaRPr lang="es-ES_tradnl" sz="1600" b="0" i="1" dirty="0" smtClean="0">
              <a:solidFill>
                <a:srgbClr val="FF0000"/>
              </a:solidFill>
            </a:endParaRPr>
          </a:p>
        </p:txBody>
      </p:sp>
      <p:pic>
        <p:nvPicPr>
          <p:cNvPr id="20484" name="Picture 3" descr="C:\Documents and Settings\Design2Train\Temporary Internet Files\Content.IE5\PNG6DJBV\MPj043844000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5197" y="2209800"/>
            <a:ext cx="1754003" cy="1752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17488"/>
            <a:ext cx="7162800" cy="1143000"/>
          </a:xfrm>
        </p:spPr>
        <p:txBody>
          <a:bodyPr lIns="92066" tIns="46034" rIns="92066" bIns="46034"/>
          <a:lstStyle/>
          <a:p>
            <a:pPr eaLnBrk="1" fontAlgn="auto" hangingPunct="1">
              <a:lnSpc>
                <a:spcPct val="90000"/>
              </a:lnSpc>
              <a:spcAft>
                <a:spcPts val="0"/>
              </a:spcAft>
              <a:defRPr/>
            </a:pPr>
            <a:r>
              <a:rPr lang="en-US" dirty="0" smtClean="0"/>
              <a:t>Áticos y semisótanos</a:t>
            </a:r>
          </a:p>
        </p:txBody>
      </p:sp>
      <p:sp>
        <p:nvSpPr>
          <p:cNvPr id="19459" name="Rectangle 3"/>
          <p:cNvSpPr>
            <a:spLocks noGrp="1" noChangeArrowheads="1"/>
          </p:cNvSpPr>
          <p:nvPr>
            <p:ph idx="1"/>
          </p:nvPr>
        </p:nvSpPr>
        <p:spPr bwMode="auto">
          <a:xfrm>
            <a:off x="457200" y="1676400"/>
            <a:ext cx="4343400" cy="4343400"/>
          </a:xfrm>
          <a:noFill/>
          <a:ln>
            <a:miter lim="800000"/>
            <a:headEnd/>
            <a:tailEnd/>
          </a:ln>
        </p:spPr>
        <p:txBody>
          <a:bodyPr vert="horz" wrap="square" lIns="92066" tIns="46034" rIns="92066" bIns="46034" numCol="1" anchorCtr="0" compatLnSpc="1">
            <a:prstTxWarp prst="textNoShape">
              <a:avLst/>
            </a:prstTxWarp>
            <a:normAutofit fontScale="85000" lnSpcReduction="10000"/>
          </a:bodyPr>
          <a:lstStyle/>
          <a:p>
            <a:pPr marL="342900" eaLnBrk="1" hangingPunct="1">
              <a:spcBef>
                <a:spcPct val="0"/>
              </a:spcBef>
              <a:spcAft>
                <a:spcPct val="0"/>
              </a:spcAft>
              <a:buFont typeface="Arial" pitchFamily="34" charset="0"/>
              <a:buChar char="•"/>
            </a:pPr>
            <a:r>
              <a:rPr lang="en-US" sz="2000" dirty="0" smtClean="0">
                <a:solidFill>
                  <a:srgbClr val="002060"/>
                </a:solidFill>
                <a:latin typeface="Trebuchet MS" pitchFamily="34" charset="0"/>
                <a:ea typeface="Trebuchet MS" pitchFamily="34" charset="0"/>
                <a:cs typeface="Trebuchet MS" pitchFamily="34" charset="0"/>
              </a:rPr>
              <a:t>Considere formas de ventilar los áticos y semisótanos.</a:t>
            </a:r>
          </a:p>
          <a:p>
            <a:pPr marL="342900" eaLnBrk="1" hangingPunct="1">
              <a:spcBef>
                <a:spcPct val="0"/>
              </a:spcBef>
              <a:spcAft>
                <a:spcPct val="0"/>
              </a:spcAft>
              <a:buFont typeface="Arial" pitchFamily="34" charset="0"/>
              <a:buChar char="•"/>
            </a:pPr>
            <a:endParaRPr lang="en-US" sz="2000" i="1" dirty="0" smtClean="0">
              <a:solidFill>
                <a:srgbClr val="002060"/>
              </a:solidFill>
              <a:latin typeface="Trebuchet MS" pitchFamily="34" charset="0"/>
              <a:ea typeface="Trebuchet MS" pitchFamily="34" charset="0"/>
              <a:cs typeface="Trebuchet MS" pitchFamily="34" charset="0"/>
            </a:endParaRPr>
          </a:p>
          <a:p>
            <a:pPr marL="342900" eaLnBrk="1" hangingPunct="1">
              <a:spcBef>
                <a:spcPct val="0"/>
              </a:spcBef>
              <a:spcAft>
                <a:spcPct val="0"/>
              </a:spcAft>
              <a:buFont typeface="Arial" pitchFamily="34" charset="0"/>
              <a:buChar char="•"/>
            </a:pPr>
            <a:r>
              <a:rPr lang="en-US" sz="2000" dirty="0" smtClean="0">
                <a:solidFill>
                  <a:srgbClr val="002060"/>
                </a:solidFill>
                <a:latin typeface="Trebuchet MS" pitchFamily="34" charset="0"/>
                <a:ea typeface="Trebuchet MS" pitchFamily="34" charset="0"/>
                <a:cs typeface="Trebuchet MS" pitchFamily="34" charset="0"/>
              </a:rPr>
              <a:t>NO rociar un SPF de baja presión de dos componentes en un espacio confinado sin el equipo de protección personal adecuado, incluido un respirador aprobado. </a:t>
            </a:r>
            <a:r>
              <a:rPr lang="en-US" sz="2000" i="1" dirty="0" smtClean="0">
                <a:solidFill>
                  <a:srgbClr val="002060"/>
                </a:solidFill>
                <a:latin typeface="Trebuchet MS" pitchFamily="34" charset="0"/>
                <a:ea typeface="Trebuchet MS" pitchFamily="34" charset="0"/>
                <a:cs typeface="Trebuchet MS" pitchFamily="34" charset="0"/>
              </a:rPr>
              <a:t>(Consulte el Estándar OSHA para Protección Respiratoria, 29 CFR 1910.134)</a:t>
            </a:r>
          </a:p>
          <a:p>
            <a:pPr marL="342900" eaLnBrk="1" hangingPunct="1">
              <a:spcBef>
                <a:spcPct val="0"/>
              </a:spcBef>
              <a:spcAft>
                <a:spcPct val="0"/>
              </a:spcAft>
              <a:buFont typeface="Arial" pitchFamily="34" charset="0"/>
              <a:buChar char="•"/>
            </a:pPr>
            <a:endParaRPr lang="en-US" sz="2000" i="1" dirty="0" smtClean="0">
              <a:solidFill>
                <a:srgbClr val="002060"/>
              </a:solidFill>
              <a:latin typeface="Trebuchet MS" pitchFamily="34" charset="0"/>
              <a:ea typeface="Trebuchet MS" pitchFamily="34" charset="0"/>
              <a:cs typeface="Trebuchet MS" pitchFamily="34" charset="0"/>
            </a:endParaRPr>
          </a:p>
          <a:p>
            <a:pPr marL="342900" eaLnBrk="1" hangingPunct="1">
              <a:spcBef>
                <a:spcPct val="0"/>
              </a:spcBef>
              <a:spcAft>
                <a:spcPct val="0"/>
              </a:spcAft>
              <a:buFont typeface="Arial" pitchFamily="34" charset="0"/>
              <a:buChar char="•"/>
            </a:pPr>
            <a:r>
              <a:rPr lang="en-US" sz="2000" dirty="0" smtClean="0">
                <a:solidFill>
                  <a:srgbClr val="002060"/>
                </a:solidFill>
                <a:latin typeface="Trebuchet MS" pitchFamily="34" charset="0"/>
                <a:ea typeface="Trebuchet MS" pitchFamily="34" charset="0"/>
                <a:cs typeface="Trebuchet MS" pitchFamily="34" charset="0"/>
              </a:rPr>
              <a:t>El trabajo en espacios confinados está sujeto al estándar de OSHA Espacios Confinados que Requieren Permisos, 29 CFR 1910.146. </a:t>
            </a:r>
          </a:p>
          <a:p>
            <a:pPr indent="0" eaLnBrk="1" hangingPunct="1">
              <a:spcBef>
                <a:spcPct val="0"/>
              </a:spcBef>
              <a:spcAft>
                <a:spcPct val="0"/>
              </a:spcAft>
            </a:pPr>
            <a:endParaRPr lang="en-US" sz="2000" b="0" i="1" dirty="0" smtClean="0">
              <a:solidFill>
                <a:srgbClr val="002060"/>
              </a:solidFill>
              <a:latin typeface="Trebuchet MS" pitchFamily="34" charset="0"/>
              <a:ea typeface="Trebuchet MS" pitchFamily="34" charset="0"/>
              <a:cs typeface="Trebuchet MS" pitchFamily="34" charset="0"/>
            </a:endParaRPr>
          </a:p>
          <a:p>
            <a:pPr indent="0" eaLnBrk="1" hangingPunct="1">
              <a:spcBef>
                <a:spcPct val="0"/>
              </a:spcBef>
              <a:spcAft>
                <a:spcPct val="0"/>
              </a:spcAft>
            </a:pPr>
            <a:r>
              <a:rPr lang="en-US" sz="2000" b="0" i="1" dirty="0" smtClean="0">
                <a:solidFill>
                  <a:srgbClr val="002060"/>
                </a:solidFill>
                <a:latin typeface="Trebuchet MS" pitchFamily="34" charset="0"/>
                <a:ea typeface="Trebuchet MS" pitchFamily="34" charset="0"/>
                <a:cs typeface="Trebuchet MS" pitchFamily="34" charset="0"/>
              </a:rPr>
              <a:t>	(más en las Unidades 9 y 14) </a:t>
            </a:r>
            <a:r>
              <a:rPr lang="en-US" sz="2000" dirty="0" smtClean="0">
                <a:latin typeface="Trebuchet MS" pitchFamily="34" charset="0"/>
                <a:ea typeface="Trebuchet MS" pitchFamily="34" charset="0"/>
                <a:cs typeface="Trebuchet MS" pitchFamily="34" charset="0"/>
              </a:rPr>
              <a:t/>
            </a:r>
            <a:br>
              <a:rPr lang="en-US" sz="2000" dirty="0" smtClean="0">
                <a:latin typeface="Trebuchet MS" pitchFamily="34" charset="0"/>
                <a:ea typeface="Trebuchet MS" pitchFamily="34" charset="0"/>
                <a:cs typeface="Trebuchet MS" pitchFamily="34" charset="0"/>
              </a:rPr>
            </a:br>
            <a:endParaRPr lang="en-US" sz="2000" dirty="0" smtClean="0">
              <a:latin typeface="Trebuchet MS" pitchFamily="34" charset="0"/>
              <a:ea typeface="Trebuchet MS" pitchFamily="34" charset="0"/>
              <a:cs typeface="Trebuchet MS" pitchFamily="34" charset="0"/>
            </a:endParaRPr>
          </a:p>
        </p:txBody>
      </p:sp>
      <p:pic>
        <p:nvPicPr>
          <p:cNvPr id="5" name="Picture 3" descr="C:\Users\Daniel\AppData\Local\Microsoft\Windows\Temporary Internet Files\Content.Outlook\P5B45SBS\Crawlspace-2small.jpg"/>
          <p:cNvPicPr>
            <a:picLocks noChangeAspect="1" noChangeArrowheads="1"/>
          </p:cNvPicPr>
          <p:nvPr/>
        </p:nvPicPr>
        <p:blipFill>
          <a:blip r:embed="rId3" cstate="email">
            <a:extLst>
              <a:ext uri="{28A0092B-C50C-407E-A947-70E740481C1C}">
                <a14:useLocalDpi xmlns:a14="http://schemas.microsoft.com/office/drawing/2010/main"/>
              </a:ext>
            </a:extLst>
          </a:blip>
          <a:srcRect t="13699"/>
          <a:stretch>
            <a:fillRect/>
          </a:stretch>
        </p:blipFill>
        <p:spPr bwMode="auto">
          <a:xfrm>
            <a:off x="5181600" y="1752600"/>
            <a:ext cx="3740524" cy="2231189"/>
          </a:xfrm>
          <a:prstGeom prst="rect">
            <a:avLst/>
          </a:prstGeom>
          <a:noFill/>
          <a:effectLst>
            <a:outerShdw blurRad="254000" dist="1397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ACC_corp_Vers_2 0">
  <a:themeElements>
    <a:clrScheme name="ACC_corp_Vers_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CC_corp_Vers_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CC_corp_Vers_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CC_corp_Vers_2.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CC_corp_Vers_2.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CC_corp_Vers_2.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CC_corp_Vers_2.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CC_corp_Vers_2.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CC_corp_Vers_2.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CC_corp_Vers_2.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CC_corp_Vers_2.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CC_corp_Vers_2.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CC_corp_Vers_2.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CC_corp_Vers_2.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CC LP 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ACC LP 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Recipients xmlns="98c9955d-c5c3-4a5b-96fd-b76c909d6563" xsi:nil="true"/>
    <ReceivedTime xmlns="98c9955d-c5c3-4a5b-96fd-b76c909d6563" xsi:nil="true"/>
    <From xmlns="98c9955d-c5c3-4a5b-96fd-b76c909d656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95C998C3C55B4A96FDB76C909D6563" ma:contentTypeVersion="3" ma:contentTypeDescription="Create a new document." ma:contentTypeScope="" ma:versionID="b97bf3ce735f0cd7e574b683ef47807a">
  <xsd:schema xmlns:xsd="http://www.w3.org/2001/XMLSchema" xmlns:xs="http://www.w3.org/2001/XMLSchema" xmlns:p="http://schemas.microsoft.com/office/2006/metadata/properties" xmlns:ns2="98c9955d-c5c3-4a5b-96fd-b76c909d6563" targetNamespace="http://schemas.microsoft.com/office/2006/metadata/properties" ma:root="true" ma:fieldsID="53ec610432e2d7d00c11c71d076612a3" ns2:_="">
    <xsd:import namespace="98c9955d-c5c3-4a5b-96fd-b76c909d6563"/>
    <xsd:element name="properties">
      <xsd:complexType>
        <xsd:sequence>
          <xsd:element name="documentManagement">
            <xsd:complexType>
              <xsd:all>
                <xsd:element ref="ns2:ReceivedTime" minOccurs="0"/>
                <xsd:element ref="ns2:From" minOccurs="0"/>
                <xsd:element ref="ns2:Recipi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c9955d-c5c3-4a5b-96fd-b76c909d6563" elementFormDefault="qualified">
    <xsd:import namespace="http://schemas.microsoft.com/office/2006/documentManagement/types"/>
    <xsd:import namespace="http://schemas.microsoft.com/office/infopath/2007/PartnerControls"/>
    <xsd:element name="ReceivedTime" ma:index="8" nillable="true" ma:displayName="ReceivedTime" ma:internalName="ReceivedTime">
      <xsd:simpleType>
        <xsd:restriction base="dms:DateTime"/>
      </xsd:simpleType>
    </xsd:element>
    <xsd:element name="From" ma:index="9" nillable="true" ma:displayName="From" ma:internalName="From">
      <xsd:simpleType>
        <xsd:restriction base="dms:Text"/>
      </xsd:simpleType>
    </xsd:element>
    <xsd:element name="Recipients" ma:index="10" nillable="true" ma:displayName="Recipients" ma:internalName="Recipient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605F83-0E2E-4298-A67A-18FD353A2399}">
  <ds:schemaRefs>
    <ds:schemaRef ds:uri="http://schemas.microsoft.com/sharepoint/v3/contenttype/forms"/>
  </ds:schemaRefs>
</ds:datastoreItem>
</file>

<file path=customXml/itemProps2.xml><?xml version="1.0" encoding="utf-8"?>
<ds:datastoreItem xmlns:ds="http://schemas.openxmlformats.org/officeDocument/2006/customXml" ds:itemID="{A5FD3A2C-4076-49B0-8EFC-2BBBBE20F007}">
  <ds:schemaRefs>
    <ds:schemaRef ds:uri="http://purl.org/dc/dcmitype/"/>
    <ds:schemaRef ds:uri="http://schemas.microsoft.com/office/2006/metadata/properties"/>
    <ds:schemaRef ds:uri="http://purl.org/dc/terms/"/>
    <ds:schemaRef ds:uri="http://schemas.microsoft.com/office/2006/documentManagement/types"/>
    <ds:schemaRef ds:uri="http://purl.org/dc/elements/1.1/"/>
    <ds:schemaRef ds:uri="98c9955d-c5c3-4a5b-96fd-b76c909d6563"/>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B8FA814-6091-4BB2-B5F5-C9F1423555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c9955d-c5c3-4a5b-96fd-b76c909d65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ACC_corp_Vers_2 0</Template>
  <TotalTime>2424</TotalTime>
  <Words>2186</Words>
  <Application>Microsoft Office PowerPoint</Application>
  <PresentationFormat>On-screen Show (4:3)</PresentationFormat>
  <Paragraphs>197</Paragraphs>
  <Slides>19</Slides>
  <Notes>18</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1_ACC_corp_Vers_2 0</vt:lpstr>
      <vt:lpstr>ACC LP Training template</vt:lpstr>
      <vt:lpstr>1_ACC LP Training template</vt:lpstr>
      <vt:lpstr>PowerPoint Presentation</vt:lpstr>
      <vt:lpstr>Disclaimer</vt:lpstr>
      <vt:lpstr>Bienvenido a la Unidad 7</vt:lpstr>
      <vt:lpstr>Controles de ingeniería</vt:lpstr>
      <vt:lpstr>Factores del lugar de trabajo a considerar</vt:lpstr>
      <vt:lpstr>Contener el área de rociado </vt:lpstr>
      <vt:lpstr>Maximizar la ventilación</vt:lpstr>
      <vt:lpstr>Consejos para la configuración de la ventilación  - Durante la aplicación de SPF de baja presión</vt:lpstr>
      <vt:lpstr>Áticos y semisótanos</vt:lpstr>
      <vt:lpstr>Período de ventilación</vt:lpstr>
      <vt:lpstr>Resumen de la Unidad 7</vt:lpstr>
      <vt:lpstr>Unidad 7 Repaso</vt:lpstr>
      <vt:lpstr>Unidad 7: P1 Revisión</vt:lpstr>
      <vt:lpstr>Unidad 7: P1 Revisión</vt:lpstr>
      <vt:lpstr>Unidad 7: P2 Revisión</vt:lpstr>
      <vt:lpstr>Unidad 7: P2 Revisión</vt:lpstr>
      <vt:lpstr>Unidad 7: P3 Revisión</vt:lpstr>
      <vt:lpstr>Unidad 7: P3 Revisión</vt:lpstr>
      <vt:lpstr>Unidad 7 Completada</vt:lpstr>
    </vt:vector>
  </TitlesOfParts>
  <Company>American Chemistry Counsil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 Candelori</dc:creator>
  <cp:lastModifiedBy>Vosburgh, Linda - OSHA</cp:lastModifiedBy>
  <cp:revision>342</cp:revision>
  <cp:lastPrinted>2010-12-07T20:46:34Z</cp:lastPrinted>
  <dcterms:created xsi:type="dcterms:W3CDTF">2012-09-19T16:19:39Z</dcterms:created>
  <dcterms:modified xsi:type="dcterms:W3CDTF">2014-06-19T15:47:22Z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Jude Philipps</vt:lpwstr>
  </property>
  <property fmtid="{D5CDD505-2E9C-101B-9397-08002B2CF9AE}" pid="4" name="Status">
    <vt:lpwstr>Final</vt:lpwstr>
  </property>
  <property fmtid="{D5CDD505-2E9C-101B-9397-08002B2CF9AE}" pid="5" name="ContentTypeId">
    <vt:lpwstr>0x0101005D95C998C3C55B4A96FDB76C909D6563</vt:lpwstr>
  </property>
</Properties>
</file>