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89" r:id="rId1"/>
    <p:sldMasterId id="2147483691" r:id="rId2"/>
  </p:sldMasterIdLst>
  <p:notesMasterIdLst>
    <p:notesMasterId r:id="rId32"/>
  </p:notesMasterIdLst>
  <p:handoutMasterIdLst>
    <p:handoutMasterId r:id="rId33"/>
  </p:handoutMasterIdLst>
  <p:sldIdLst>
    <p:sldId id="591" r:id="rId3"/>
    <p:sldId id="1026" r:id="rId4"/>
    <p:sldId id="1024" r:id="rId5"/>
    <p:sldId id="984" r:id="rId6"/>
    <p:sldId id="851" r:id="rId7"/>
    <p:sldId id="856" r:id="rId8"/>
    <p:sldId id="858" r:id="rId9"/>
    <p:sldId id="948" r:id="rId10"/>
    <p:sldId id="863" r:id="rId11"/>
    <p:sldId id="865" r:id="rId12"/>
    <p:sldId id="864" r:id="rId13"/>
    <p:sldId id="866" r:id="rId14"/>
    <p:sldId id="869" r:id="rId15"/>
    <p:sldId id="877" r:id="rId16"/>
    <p:sldId id="846" r:id="rId17"/>
    <p:sldId id="847" r:id="rId18"/>
    <p:sldId id="849" r:id="rId19"/>
    <p:sldId id="885" r:id="rId20"/>
    <p:sldId id="887" r:id="rId21"/>
    <p:sldId id="952" r:id="rId22"/>
    <p:sldId id="953" r:id="rId23"/>
    <p:sldId id="956" r:id="rId24"/>
    <p:sldId id="1011" r:id="rId25"/>
    <p:sldId id="839" r:id="rId26"/>
    <p:sldId id="964" r:id="rId27"/>
    <p:sldId id="834" r:id="rId28"/>
    <p:sldId id="965" r:id="rId29"/>
    <p:sldId id="840" r:id="rId30"/>
    <p:sldId id="1008" r:id="rId31"/>
  </p:sldIdLst>
  <p:sldSz cx="9144000" cy="6858000" type="screen4x3"/>
  <p:notesSz cx="6858000" cy="9144000"/>
  <p:defaultTextStyle>
    <a:defPPr>
      <a:defRPr lang="en-US"/>
    </a:defPPr>
    <a:lvl1pPr algn="l" rtl="0" eaLnBrk="0" fontAlgn="base" hangingPunct="0">
      <a:spcBef>
        <a:spcPct val="0"/>
      </a:spcBef>
      <a:spcAft>
        <a:spcPct val="0"/>
      </a:spcAft>
      <a:defRPr sz="3200" kern="1200">
        <a:solidFill>
          <a:schemeClr val="tx1"/>
        </a:solidFill>
        <a:latin typeface="Helvetica" charset="0"/>
        <a:ea typeface="ＭＳ Ｐゴシック" charset="0"/>
        <a:cs typeface="ＭＳ Ｐゴシック" charset="0"/>
      </a:defRPr>
    </a:lvl1pPr>
    <a:lvl2pPr marL="457200" algn="l" rtl="0" eaLnBrk="0" fontAlgn="base" hangingPunct="0">
      <a:spcBef>
        <a:spcPct val="0"/>
      </a:spcBef>
      <a:spcAft>
        <a:spcPct val="0"/>
      </a:spcAft>
      <a:defRPr sz="3200" kern="1200">
        <a:solidFill>
          <a:schemeClr val="tx1"/>
        </a:solidFill>
        <a:latin typeface="Helvetica" charset="0"/>
        <a:ea typeface="ＭＳ Ｐゴシック" charset="0"/>
        <a:cs typeface="ＭＳ Ｐゴシック" charset="0"/>
      </a:defRPr>
    </a:lvl2pPr>
    <a:lvl3pPr marL="914400" algn="l" rtl="0" eaLnBrk="0" fontAlgn="base" hangingPunct="0">
      <a:spcBef>
        <a:spcPct val="0"/>
      </a:spcBef>
      <a:spcAft>
        <a:spcPct val="0"/>
      </a:spcAft>
      <a:defRPr sz="3200" kern="1200">
        <a:solidFill>
          <a:schemeClr val="tx1"/>
        </a:solidFill>
        <a:latin typeface="Helvetica" charset="0"/>
        <a:ea typeface="ＭＳ Ｐゴシック" charset="0"/>
        <a:cs typeface="ＭＳ Ｐゴシック" charset="0"/>
      </a:defRPr>
    </a:lvl3pPr>
    <a:lvl4pPr marL="1371600" algn="l" rtl="0" eaLnBrk="0" fontAlgn="base" hangingPunct="0">
      <a:spcBef>
        <a:spcPct val="0"/>
      </a:spcBef>
      <a:spcAft>
        <a:spcPct val="0"/>
      </a:spcAft>
      <a:defRPr sz="3200" kern="1200">
        <a:solidFill>
          <a:schemeClr val="tx1"/>
        </a:solidFill>
        <a:latin typeface="Helvetica" charset="0"/>
        <a:ea typeface="ＭＳ Ｐゴシック" charset="0"/>
        <a:cs typeface="ＭＳ Ｐゴシック" charset="0"/>
      </a:defRPr>
    </a:lvl4pPr>
    <a:lvl5pPr marL="1828800" algn="l" rtl="0" eaLnBrk="0" fontAlgn="base" hangingPunct="0">
      <a:spcBef>
        <a:spcPct val="0"/>
      </a:spcBef>
      <a:spcAft>
        <a:spcPct val="0"/>
      </a:spcAft>
      <a:defRPr sz="3200" kern="1200">
        <a:solidFill>
          <a:schemeClr val="tx1"/>
        </a:solidFill>
        <a:latin typeface="Helvetica" charset="0"/>
        <a:ea typeface="ＭＳ Ｐゴシック" charset="0"/>
        <a:cs typeface="ＭＳ Ｐゴシック" charset="0"/>
      </a:defRPr>
    </a:lvl5pPr>
    <a:lvl6pPr marL="2286000" algn="l" defTabSz="457200" rtl="0" eaLnBrk="1" latinLnBrk="0" hangingPunct="1">
      <a:defRPr sz="3200" kern="1200">
        <a:solidFill>
          <a:schemeClr val="tx1"/>
        </a:solidFill>
        <a:latin typeface="Helvetica" charset="0"/>
        <a:ea typeface="ＭＳ Ｐゴシック" charset="0"/>
        <a:cs typeface="ＭＳ Ｐゴシック" charset="0"/>
      </a:defRPr>
    </a:lvl6pPr>
    <a:lvl7pPr marL="2743200" algn="l" defTabSz="457200" rtl="0" eaLnBrk="1" latinLnBrk="0" hangingPunct="1">
      <a:defRPr sz="3200" kern="1200">
        <a:solidFill>
          <a:schemeClr val="tx1"/>
        </a:solidFill>
        <a:latin typeface="Helvetica" charset="0"/>
        <a:ea typeface="ＭＳ Ｐゴシック" charset="0"/>
        <a:cs typeface="ＭＳ Ｐゴシック" charset="0"/>
      </a:defRPr>
    </a:lvl7pPr>
    <a:lvl8pPr marL="3200400" algn="l" defTabSz="457200" rtl="0" eaLnBrk="1" latinLnBrk="0" hangingPunct="1">
      <a:defRPr sz="3200" kern="1200">
        <a:solidFill>
          <a:schemeClr val="tx1"/>
        </a:solidFill>
        <a:latin typeface="Helvetica" charset="0"/>
        <a:ea typeface="ＭＳ Ｐゴシック" charset="0"/>
        <a:cs typeface="ＭＳ Ｐゴシック" charset="0"/>
      </a:defRPr>
    </a:lvl8pPr>
    <a:lvl9pPr marL="3657600" algn="l" defTabSz="457200" rtl="0" eaLnBrk="1" latinLnBrk="0" hangingPunct="1">
      <a:defRPr sz="3200" kern="1200">
        <a:solidFill>
          <a:schemeClr val="tx1"/>
        </a:solidFill>
        <a:latin typeface="Helvetica"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800000"/>
    <a:srgbClr val="CCCCCC"/>
    <a:srgbClr val="0F0C3F"/>
    <a:srgbClr val="402000"/>
    <a:srgbClr val="CC1616"/>
    <a:srgbClr val="FFFFFF"/>
    <a:srgbClr val="F6ECE2"/>
    <a:srgbClr val="E8CFB6"/>
  </p:clrMru>
  <p:extLst>
    <p:ext uri="{E76CE94A-603C-4142-B9EB-6D1370010A27}">
      <p14:discardImageEditData xmlns:p14="http://schemas.microsoft.com/office/powerpoint/2010/main" val="1"/>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44" autoAdjust="0"/>
    <p:restoredTop sz="78625" autoAdjust="0"/>
  </p:normalViewPr>
  <p:slideViewPr>
    <p:cSldViewPr>
      <p:cViewPr varScale="1">
        <p:scale>
          <a:sx n="69" d="100"/>
          <a:sy n="69" d="100"/>
        </p:scale>
        <p:origin x="-143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9" d="100"/>
        <a:sy n="89" d="100"/>
      </p:scale>
      <p:origin x="0" y="1465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84" charset="0"/>
                <a:ea typeface="+mn-ea"/>
                <a:cs typeface="+mn-cs"/>
              </a:defRPr>
            </a:lvl1pPr>
          </a:lstStyle>
          <a:p>
            <a:pPr>
              <a:defRPr/>
            </a:pPr>
            <a:endParaRPr lang="en-US"/>
          </a:p>
        </p:txBody>
      </p:sp>
      <p:sp>
        <p:nvSpPr>
          <p:cNvPr id="1126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84" charset="0"/>
                <a:ea typeface="+mn-ea"/>
                <a:cs typeface="+mn-cs"/>
              </a:defRPr>
            </a:lvl1pPr>
          </a:lstStyle>
          <a:p>
            <a:pPr>
              <a:defRPr/>
            </a:pPr>
            <a:endParaRPr lang="en-US"/>
          </a:p>
        </p:txBody>
      </p:sp>
      <p:sp>
        <p:nvSpPr>
          <p:cNvPr id="1126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84" charset="0"/>
                <a:ea typeface="+mn-ea"/>
                <a:cs typeface="+mn-cs"/>
              </a:defRPr>
            </a:lvl1pPr>
          </a:lstStyle>
          <a:p>
            <a:pPr>
              <a:defRPr/>
            </a:pPr>
            <a:endParaRPr lang="en-US"/>
          </a:p>
        </p:txBody>
      </p:sp>
      <p:sp>
        <p:nvSpPr>
          <p:cNvPr id="1126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Times New Roman" charset="0"/>
              </a:defRPr>
            </a:lvl1pPr>
          </a:lstStyle>
          <a:p>
            <a:pPr>
              <a:defRPr/>
            </a:pPr>
            <a:fld id="{D8D18929-E590-8341-9709-0EF856727416}" type="slidenum">
              <a:rPr lang="en-US"/>
              <a:pPr>
                <a:defRPr/>
              </a:pPr>
              <a:t>‹#›</a:t>
            </a:fld>
            <a:endParaRPr lang="en-US"/>
          </a:p>
        </p:txBody>
      </p:sp>
    </p:spTree>
    <p:extLst>
      <p:ext uri="{BB962C8B-B14F-4D97-AF65-F5344CB8AC3E}">
        <p14:creationId xmlns:p14="http://schemas.microsoft.com/office/powerpoint/2010/main" val="1053965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6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84" charset="0"/>
                <a:ea typeface="+mn-ea"/>
                <a:cs typeface="+mn-cs"/>
              </a:defRPr>
            </a:lvl1pPr>
          </a:lstStyle>
          <a:p>
            <a:pPr>
              <a:defRPr/>
            </a:pPr>
            <a:endParaRPr lang="en-US"/>
          </a:p>
        </p:txBody>
      </p:sp>
      <p:sp>
        <p:nvSpPr>
          <p:cNvPr id="14643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84" charset="0"/>
                <a:ea typeface="+mn-ea"/>
                <a:cs typeface="+mn-cs"/>
              </a:defRPr>
            </a:lvl1pPr>
          </a:lstStyle>
          <a:p>
            <a:pPr>
              <a:defRPr/>
            </a:pPr>
            <a:endParaRPr lang="en-US"/>
          </a:p>
        </p:txBody>
      </p:sp>
      <p:sp>
        <p:nvSpPr>
          <p:cNvPr id="266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4643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643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84" charset="0"/>
                <a:ea typeface="+mn-ea"/>
                <a:cs typeface="+mn-cs"/>
              </a:defRPr>
            </a:lvl1pPr>
          </a:lstStyle>
          <a:p>
            <a:pPr>
              <a:defRPr/>
            </a:pPr>
            <a:endParaRPr lang="en-US"/>
          </a:p>
        </p:txBody>
      </p:sp>
      <p:sp>
        <p:nvSpPr>
          <p:cNvPr id="14643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Times New Roman" charset="0"/>
              </a:defRPr>
            </a:lvl1pPr>
          </a:lstStyle>
          <a:p>
            <a:pPr>
              <a:defRPr/>
            </a:pPr>
            <a:fld id="{A1C0E835-FEBD-9D46-A854-8DD98B90014D}" type="slidenum">
              <a:rPr lang="en-US"/>
              <a:pPr>
                <a:defRPr/>
              </a:pPr>
              <a:t>‹#›</a:t>
            </a:fld>
            <a:endParaRPr lang="en-US"/>
          </a:p>
        </p:txBody>
      </p:sp>
    </p:spTree>
    <p:extLst>
      <p:ext uri="{BB962C8B-B14F-4D97-AF65-F5344CB8AC3E}">
        <p14:creationId xmlns:p14="http://schemas.microsoft.com/office/powerpoint/2010/main" val="29391119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84" charset="0"/>
        <a:ea typeface="ＭＳ Ｐゴシック" pitchFamily="-84" charset="-128"/>
        <a:cs typeface="ＭＳ Ｐゴシック" pitchFamily="-84" charset="-128"/>
      </a:defRPr>
    </a:lvl1pPr>
    <a:lvl2pPr marL="457200" algn="l" rtl="0" eaLnBrk="0" fontAlgn="base" hangingPunct="0">
      <a:spcBef>
        <a:spcPct val="30000"/>
      </a:spcBef>
      <a:spcAft>
        <a:spcPct val="0"/>
      </a:spcAft>
      <a:defRPr sz="1200" kern="1200">
        <a:solidFill>
          <a:schemeClr val="tx1"/>
        </a:solidFill>
        <a:latin typeface="Times New Roman" pitchFamily="-84" charset="0"/>
        <a:ea typeface="ＭＳ Ｐゴシック" pitchFamily="-84"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84" charset="0"/>
        <a:ea typeface="ＭＳ Ｐゴシック" pitchFamily="-84"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84" charset="0"/>
        <a:ea typeface="ＭＳ Ｐゴシック" pitchFamily="-84"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84" charset="0"/>
        <a:ea typeface="ＭＳ Ｐゴシック" pitchFamily="-8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www.ncbi.nlm.nih.gov/pmc/articles/PMC1949298/#b2-0531161" TargetMode="External"/><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4F304425-CEEF-044E-AD83-A31C639C381E}" type="slidenum">
              <a:rPr lang="en-US" sz="1200">
                <a:latin typeface="Times New Roman" charset="0"/>
              </a:rPr>
              <a:pPr/>
              <a:t>1</a:t>
            </a:fld>
            <a:endParaRPr lang="en-US" sz="1200">
              <a:latin typeface="Times New Roman" charset="0"/>
            </a:endParaRPr>
          </a:p>
        </p:txBody>
      </p:sp>
      <p:sp>
        <p:nvSpPr>
          <p:cNvPr id="28674" name="Rectangle 2"/>
          <p:cNvSpPr>
            <a:spLocks noGrp="1" noRot="1" noChangeAspect="1" noChangeArrowheads="1"/>
          </p:cNvSpPr>
          <p:nvPr>
            <p:ph type="sldImg"/>
          </p:nvPr>
        </p:nvSpPr>
        <p:spPr>
          <a:solidFill>
            <a:srgbClr val="FFFFFF"/>
          </a:solidFill>
          <a:ln/>
        </p:spPr>
      </p:sp>
      <p:sp>
        <p:nvSpPr>
          <p:cNvPr id="28675"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782DDEEA-D934-C44A-A521-800393DF5836}" type="slidenum">
              <a:rPr lang="en-US" sz="1200">
                <a:latin typeface="Times New Roman" charset="0"/>
              </a:rPr>
              <a:pPr/>
              <a:t>13</a:t>
            </a:fld>
            <a:endParaRPr lang="en-US" sz="1200">
              <a:latin typeface="Times New Roman" charset="0"/>
            </a:endParaRPr>
          </a:p>
        </p:txBody>
      </p:sp>
      <p:sp>
        <p:nvSpPr>
          <p:cNvPr id="149506" name="Rectangle 2"/>
          <p:cNvSpPr>
            <a:spLocks noGrp="1" noRot="1" noChangeAspect="1" noChangeArrowheads="1"/>
          </p:cNvSpPr>
          <p:nvPr>
            <p:ph type="sldImg"/>
          </p:nvPr>
        </p:nvSpPr>
        <p:spPr>
          <a:solidFill>
            <a:srgbClr val="FFFFFF"/>
          </a:solidFill>
          <a:ln/>
        </p:spPr>
      </p:sp>
      <p:sp>
        <p:nvSpPr>
          <p:cNvPr id="149507" name="Rectangle 3"/>
          <p:cNvSpPr>
            <a:spLocks noGrp="1" noChangeArrowheads="1"/>
          </p:cNvSpPr>
          <p:nvPr>
            <p:ph type="body" idx="1"/>
          </p:nvPr>
        </p:nvSpPr>
        <p:spPr>
          <a:solidFill>
            <a:srgbClr val="FFFFFF"/>
          </a:solidFill>
          <a:ln>
            <a:solidFill>
              <a:srgbClr val="000000"/>
            </a:solidFill>
          </a:ln>
        </p:spPr>
        <p:txBody>
          <a:bodyPr/>
          <a:lstStyle/>
          <a:p>
            <a:r>
              <a:rPr lang="en-US" dirty="0">
                <a:latin typeface="Times New Roman" charset="0"/>
                <a:ea typeface="ＭＳ Ｐゴシック" charset="0"/>
                <a:cs typeface="ＭＳ Ｐゴシック" charset="0"/>
              </a:rPr>
              <a:t>High frequency on the slime line</a:t>
            </a:r>
            <a:r>
              <a:rPr lang="en-US" dirty="0" smtClean="0">
                <a:latin typeface="Times New Roman" charset="0"/>
                <a:ea typeface="ＭＳ Ｐゴシック" charset="0"/>
                <a:cs typeface="ＭＳ Ｐゴシック" charset="0"/>
              </a:rPr>
              <a:t>! Common</a:t>
            </a:r>
            <a:r>
              <a:rPr lang="en-US" baseline="0" dirty="0" smtClean="0">
                <a:latin typeface="Times New Roman" charset="0"/>
                <a:ea typeface="ＭＳ Ｐゴシック" charset="0"/>
                <a:cs typeface="ＭＳ Ｐゴシック" charset="0"/>
              </a:rPr>
              <a:t> risk for CTS.</a:t>
            </a:r>
            <a:endParaRPr lang="en-US" dirty="0">
              <a:latin typeface="Times New Roman" charset="0"/>
              <a:ea typeface="ＭＳ Ｐゴシック" charset="0"/>
              <a:cs typeface="ＭＳ Ｐゴシック"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BF8E1A63-05B7-614D-B4BA-A08DFA8E6B46}" type="slidenum">
              <a:rPr lang="en-US" sz="1200">
                <a:latin typeface="Times New Roman" charset="0"/>
              </a:rPr>
              <a:pPr/>
              <a:t>14</a:t>
            </a:fld>
            <a:endParaRPr lang="en-US" sz="1200">
              <a:latin typeface="Times New Roman" charset="0"/>
            </a:endParaRPr>
          </a:p>
        </p:txBody>
      </p:sp>
      <p:sp>
        <p:nvSpPr>
          <p:cNvPr id="153602" name="Rectangle 2"/>
          <p:cNvSpPr>
            <a:spLocks noGrp="1" noRot="1" noChangeAspect="1" noChangeArrowheads="1"/>
          </p:cNvSpPr>
          <p:nvPr>
            <p:ph type="sldImg"/>
          </p:nvPr>
        </p:nvSpPr>
        <p:spPr>
          <a:solidFill>
            <a:srgbClr val="FFFFFF"/>
          </a:solidFill>
          <a:ln/>
        </p:spPr>
      </p:sp>
      <p:sp>
        <p:nvSpPr>
          <p:cNvPr id="153603" name="Rectangle 3"/>
          <p:cNvSpPr>
            <a:spLocks noGrp="1" noChangeArrowheads="1"/>
          </p:cNvSpPr>
          <p:nvPr>
            <p:ph type="body" idx="1"/>
          </p:nvPr>
        </p:nvSpPr>
        <p:spPr>
          <a:solidFill>
            <a:srgbClr val="FFFFFF"/>
          </a:solidFill>
          <a:ln>
            <a:solidFill>
              <a:srgbClr val="000000"/>
            </a:solidFill>
          </a:ln>
        </p:spPr>
        <p:txBody>
          <a:bodyPr/>
          <a:lstStyle/>
          <a:p>
            <a:r>
              <a:rPr lang="en-US" dirty="0" smtClean="0">
                <a:latin typeface="Times New Roman" charset="0"/>
                <a:ea typeface="ＭＳ Ｐゴシック" charset="0"/>
                <a:cs typeface="ＭＳ Ｐゴシック" charset="0"/>
              </a:rPr>
              <a:t>Goal</a:t>
            </a:r>
            <a:r>
              <a:rPr lang="en-US" baseline="0" dirty="0" smtClean="0">
                <a:latin typeface="Times New Roman" charset="0"/>
                <a:ea typeface="ＭＳ Ｐゴシック" charset="0"/>
                <a:cs typeface="ＭＳ Ｐゴシック" charset="0"/>
              </a:rPr>
              <a:t> is to catch or process more fish, with less effort and less medical cost which equals more efficiency and earning/saving more money and a longer working career!</a:t>
            </a:r>
            <a:endParaRPr lang="en-US" dirty="0">
              <a:latin typeface="Times New Roman" charset="0"/>
              <a:ea typeface="ＭＳ Ｐゴシック" charset="0"/>
              <a:cs typeface="ＭＳ Ｐゴシック"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9BF40F5D-1B57-2C45-B6E5-5B5B5AA5CB83}" type="slidenum">
              <a:rPr lang="en-US" sz="1200">
                <a:latin typeface="Times New Roman" charset="0"/>
              </a:rPr>
              <a:pPr/>
              <a:t>15</a:t>
            </a:fld>
            <a:endParaRPr lang="en-US" sz="1200">
              <a:latin typeface="Times New Roman" charset="0"/>
            </a:endParaRPr>
          </a:p>
        </p:txBody>
      </p:sp>
      <p:sp>
        <p:nvSpPr>
          <p:cNvPr id="155650" name="Rectangle 2"/>
          <p:cNvSpPr>
            <a:spLocks noGrp="1" noRot="1" noChangeAspect="1" noChangeArrowheads="1"/>
          </p:cNvSpPr>
          <p:nvPr>
            <p:ph type="sldImg"/>
          </p:nvPr>
        </p:nvSpPr>
        <p:spPr>
          <a:solidFill>
            <a:srgbClr val="FFFFFF"/>
          </a:solidFill>
          <a:ln/>
        </p:spPr>
      </p:sp>
      <p:sp>
        <p:nvSpPr>
          <p:cNvPr id="155651" name="Rectangle 3"/>
          <p:cNvSpPr>
            <a:spLocks noGrp="1" noChangeArrowheads="1"/>
          </p:cNvSpPr>
          <p:nvPr>
            <p:ph type="body" idx="1"/>
          </p:nvPr>
        </p:nvSpPr>
        <p:spPr>
          <a:solidFill>
            <a:srgbClr val="FFFFFF"/>
          </a:solidFill>
          <a:ln>
            <a:solidFill>
              <a:srgbClr val="000000"/>
            </a:solidFill>
          </a:ln>
        </p:spPr>
        <p:txBody>
          <a:bodyPr/>
          <a:lstStyle/>
          <a:p>
            <a:r>
              <a:rPr lang="en-US" sz="1100" dirty="0" smtClean="0">
                <a:latin typeface="Times New Roman" charset="0"/>
                <a:ea typeface="ＭＳ Ｐゴシック" charset="0"/>
                <a:cs typeface="ＭＳ Ｐゴシック" charset="0"/>
              </a:rPr>
              <a:t>Work related padding.</a:t>
            </a:r>
          </a:p>
          <a:p>
            <a:r>
              <a:rPr lang="en-US" sz="1100" dirty="0" smtClean="0">
                <a:latin typeface="Times New Roman" charset="0"/>
                <a:ea typeface="ＭＳ Ｐゴシック" charset="0"/>
                <a:cs typeface="ＭＳ Ｐゴシック" charset="0"/>
              </a:rPr>
              <a:t>Coamings around vessel tables keep objects from sliding but are uncomfortable and cause contact trauma.</a:t>
            </a:r>
            <a:endParaRPr lang="en-US" sz="1100" dirty="0">
              <a:latin typeface="Times New Roman" charset="0"/>
              <a:ea typeface="ＭＳ Ｐゴシック" charset="0"/>
              <a:cs typeface="ＭＳ Ｐゴシック"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F38EB1AE-A8B3-4448-83F0-4234A79C0835}" type="slidenum">
              <a:rPr lang="en-US" sz="1200">
                <a:latin typeface="Times New Roman" charset="0"/>
              </a:rPr>
              <a:pPr/>
              <a:t>16</a:t>
            </a:fld>
            <a:endParaRPr lang="en-US" sz="1200">
              <a:latin typeface="Times New Roman" charset="0"/>
            </a:endParaRPr>
          </a:p>
        </p:txBody>
      </p:sp>
      <p:sp>
        <p:nvSpPr>
          <p:cNvPr id="161794" name="Rectangle 1026"/>
          <p:cNvSpPr>
            <a:spLocks noGrp="1" noRot="1" noChangeAspect="1" noChangeArrowheads="1"/>
          </p:cNvSpPr>
          <p:nvPr>
            <p:ph type="sldImg"/>
          </p:nvPr>
        </p:nvSpPr>
        <p:spPr>
          <a:solidFill>
            <a:srgbClr val="FFFFFF"/>
          </a:solidFill>
          <a:ln/>
        </p:spPr>
      </p:sp>
      <p:sp>
        <p:nvSpPr>
          <p:cNvPr id="161795" name="Rectangle 1027"/>
          <p:cNvSpPr>
            <a:spLocks noGrp="1" noChangeArrowheads="1"/>
          </p:cNvSpPr>
          <p:nvPr>
            <p:ph type="body" idx="1"/>
          </p:nvPr>
        </p:nvSpPr>
        <p:spPr>
          <a:solidFill>
            <a:srgbClr val="FFFFFF"/>
          </a:solidFill>
          <a:ln>
            <a:solidFill>
              <a:srgbClr val="000000"/>
            </a:solidFill>
          </a:ln>
        </p:spPr>
        <p:txBody>
          <a:bodyPr/>
          <a:lstStyle/>
          <a:p>
            <a:r>
              <a:rPr lang="en-US" dirty="0">
                <a:latin typeface="Times New Roman" charset="0"/>
                <a:ea typeface="ＭＳ Ｐゴシック" charset="0"/>
                <a:cs typeface="ＭＳ Ｐゴシック" charset="0"/>
              </a:rPr>
              <a:t>Even though using gloves he is hitting with the </a:t>
            </a:r>
            <a:r>
              <a:rPr lang="en-US" dirty="0" smtClean="0">
                <a:latin typeface="Times New Roman" charset="0"/>
                <a:ea typeface="ＭＳ Ｐゴシック" charset="0"/>
                <a:cs typeface="ＭＳ Ｐゴシック" charset="0"/>
              </a:rPr>
              <a:t>palm </a:t>
            </a:r>
            <a:r>
              <a:rPr lang="en-US" dirty="0">
                <a:latin typeface="Times New Roman" charset="0"/>
                <a:ea typeface="ＭＳ Ｐゴシック" charset="0"/>
                <a:cs typeface="ＭＳ Ｐゴシック" charset="0"/>
              </a:rPr>
              <a:t>of right </a:t>
            </a:r>
            <a:r>
              <a:rPr lang="en-US" dirty="0" smtClean="0">
                <a:latin typeface="Times New Roman" charset="0"/>
                <a:ea typeface="ＭＳ Ｐゴシック" charset="0"/>
                <a:cs typeface="ＭＳ Ｐゴシック" charset="0"/>
              </a:rPr>
              <a:t>palm. </a:t>
            </a:r>
            <a:r>
              <a:rPr lang="en-US" baseline="0" dirty="0" smtClean="0">
                <a:latin typeface="Times New Roman" charset="0"/>
                <a:ea typeface="ＭＳ Ｐゴシック" charset="0"/>
                <a:cs typeface="ＭＳ Ｐゴシック" charset="0"/>
              </a:rPr>
              <a:t>We tend to use the heel of our palm for pounding but it has little padding &amp; is directly over nerve junction.</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latin typeface="Times New Roman" charset="0"/>
                <a:ea typeface="ＭＳ Ｐゴシック" charset="0"/>
                <a:cs typeface="ＭＳ Ｐゴシック" charset="0"/>
              </a:rPr>
              <a:t>Note how</a:t>
            </a:r>
            <a:r>
              <a:rPr lang="en-US" baseline="0" dirty="0" smtClean="0">
                <a:latin typeface="Times New Roman" charset="0"/>
                <a:ea typeface="ＭＳ Ｐゴシック" charset="0"/>
                <a:cs typeface="ＭＳ Ｐゴシック" charset="0"/>
              </a:rPr>
              <a:t> he is holding the file in his left hand. </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latin typeface="Times New Roman" charset="0"/>
                <a:ea typeface="ＭＳ Ｐゴシック" charset="0"/>
                <a:cs typeface="ＭＳ Ｐゴシック" charset="0"/>
              </a:rPr>
              <a:t>Shaded parts of graphics show the force in the hand holding the file.</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latin typeface="Times New Roman" charset="0"/>
              <a:ea typeface="ＭＳ Ｐゴシック" charset="0"/>
              <a:cs typeface="ＭＳ Ｐゴシック" charset="0"/>
            </a:endParaRPr>
          </a:p>
          <a:p>
            <a:endParaRPr lang="en-US" dirty="0">
              <a:latin typeface="Times New Roman" charset="0"/>
              <a:ea typeface="ＭＳ Ｐゴシック" charset="0"/>
              <a:cs typeface="ＭＳ Ｐゴシック"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21931A3C-B880-6346-A60F-580F3DD7D362}" type="slidenum">
              <a:rPr lang="en-US" sz="1200">
                <a:latin typeface="Times New Roman" charset="0"/>
              </a:rPr>
              <a:pPr/>
              <a:t>17</a:t>
            </a:fld>
            <a:endParaRPr lang="en-US" sz="1200">
              <a:latin typeface="Times New Roman" charset="0"/>
            </a:endParaRPr>
          </a:p>
        </p:txBody>
      </p:sp>
      <p:sp>
        <p:nvSpPr>
          <p:cNvPr id="165890" name="Rectangle 2"/>
          <p:cNvSpPr>
            <a:spLocks noGrp="1" noRot="1" noChangeAspect="1" noChangeArrowheads="1"/>
          </p:cNvSpPr>
          <p:nvPr>
            <p:ph type="sldImg"/>
          </p:nvPr>
        </p:nvSpPr>
        <p:spPr>
          <a:solidFill>
            <a:srgbClr val="FFFFFF"/>
          </a:solidFill>
          <a:ln/>
        </p:spPr>
      </p:sp>
      <p:sp>
        <p:nvSpPr>
          <p:cNvPr id="165891" name="Rectangle 3"/>
          <p:cNvSpPr>
            <a:spLocks noGrp="1" noChangeArrowheads="1"/>
          </p:cNvSpPr>
          <p:nvPr>
            <p:ph type="body" idx="1"/>
          </p:nvPr>
        </p:nvSpPr>
        <p:spPr>
          <a:solidFill>
            <a:srgbClr val="FFFFFF"/>
          </a:solidFill>
          <a:ln>
            <a:solidFill>
              <a:srgbClr val="000000"/>
            </a:solidFill>
          </a:ln>
        </p:spPr>
        <p:txBody>
          <a:bodyPr/>
          <a:lstStyle/>
          <a:p>
            <a:r>
              <a:rPr lang="en-US" dirty="0" smtClean="0">
                <a:latin typeface="Times New Roman" charset="0"/>
                <a:ea typeface="ＭＳ Ｐゴシック" charset="0"/>
                <a:cs typeface="ＭＳ Ｐゴシック" charset="0"/>
              </a:rPr>
              <a:t>This does trauma to the Median </a:t>
            </a:r>
            <a:r>
              <a:rPr lang="en-US" dirty="0">
                <a:latin typeface="Times New Roman" charset="0"/>
                <a:ea typeface="ＭＳ Ｐゴシック" charset="0"/>
                <a:cs typeface="ＭＳ Ｐゴシック" charset="0"/>
              </a:rPr>
              <a:t>nerve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6845A7D4-C767-9745-9BF2-A4FC071C6EEC}" type="slidenum">
              <a:rPr lang="en-US" sz="1200">
                <a:latin typeface="Times New Roman" charset="0"/>
              </a:rPr>
              <a:pPr/>
              <a:t>18</a:t>
            </a:fld>
            <a:endParaRPr lang="en-US" sz="1200">
              <a:latin typeface="Times New Roman" charset="0"/>
            </a:endParaRPr>
          </a:p>
        </p:txBody>
      </p:sp>
      <p:sp>
        <p:nvSpPr>
          <p:cNvPr id="159746" name="Rectangle 2"/>
          <p:cNvSpPr>
            <a:spLocks noGrp="1" noRot="1" noChangeAspect="1" noChangeArrowheads="1"/>
          </p:cNvSpPr>
          <p:nvPr>
            <p:ph type="sldImg"/>
          </p:nvPr>
        </p:nvSpPr>
        <p:spPr>
          <a:solidFill>
            <a:srgbClr val="FFFFFF"/>
          </a:solidFill>
          <a:ln/>
        </p:spPr>
      </p:sp>
      <p:sp>
        <p:nvSpPr>
          <p:cNvPr id="159747" name="Rectangle 3"/>
          <p:cNvSpPr>
            <a:spLocks noGrp="1" noChangeArrowheads="1"/>
          </p:cNvSpPr>
          <p:nvPr>
            <p:ph type="body" idx="1"/>
          </p:nvPr>
        </p:nvSpPr>
        <p:spPr>
          <a:solidFill>
            <a:srgbClr val="FFFFFF"/>
          </a:solidFill>
          <a:ln>
            <a:solidFill>
              <a:srgbClr val="000000"/>
            </a:solidFill>
          </a:ln>
        </p:spPr>
        <p:txBody>
          <a:bodyPr/>
          <a:lstStyle/>
          <a:p>
            <a:r>
              <a:rPr lang="en-US" altLang="ja-JP" dirty="0" smtClean="0">
                <a:latin typeface="Times New Roman" charset="0"/>
                <a:ea typeface="ＭＳ Ｐゴシック" charset="0"/>
                <a:cs typeface="ＭＳ Ｐゴシック" charset="0"/>
              </a:rPr>
              <a:t>Padding has been on </a:t>
            </a:r>
            <a:r>
              <a:rPr lang="en-US" altLang="ja-JP" dirty="0">
                <a:latin typeface="Times New Roman" charset="0"/>
                <a:ea typeface="ＭＳ Ｐゴシック" charset="0"/>
                <a:cs typeface="ＭＳ Ｐゴシック" charset="0"/>
              </a:rPr>
              <a:t>bars since 1910 but </a:t>
            </a:r>
            <a:r>
              <a:rPr lang="en-US" altLang="ja-JP" dirty="0" smtClean="0">
                <a:latin typeface="Times New Roman" charset="0"/>
                <a:ea typeface="ＭＳ Ｐゴシック" charset="0"/>
                <a:cs typeface="ＭＳ Ｐゴシック" charset="0"/>
              </a:rPr>
              <a:t>padding not </a:t>
            </a:r>
            <a:r>
              <a:rPr lang="en-US" altLang="ja-JP" dirty="0">
                <a:latin typeface="Times New Roman" charset="0"/>
                <a:ea typeface="ＭＳ Ｐゴシック" charset="0"/>
                <a:cs typeface="ＭＳ Ｐゴシック" charset="0"/>
              </a:rPr>
              <a:t>used in workplace till 1970</a:t>
            </a:r>
            <a:r>
              <a:rPr lang="ja-JP" altLang="en-US" dirty="0">
                <a:latin typeface="Times New Roman" charset="0"/>
                <a:ea typeface="ＭＳ Ｐゴシック" charset="0"/>
                <a:cs typeface="ＭＳ Ｐゴシック" charset="0"/>
              </a:rPr>
              <a:t>’</a:t>
            </a:r>
            <a:r>
              <a:rPr lang="en-US" altLang="ja-JP" dirty="0">
                <a:latin typeface="Times New Roman" charset="0"/>
                <a:ea typeface="ＭＳ Ｐゴシック" charset="0"/>
                <a:cs typeface="ＭＳ Ｐゴシック" charset="0"/>
              </a:rPr>
              <a:t>s! Use of ergonomics in workplace took a long time to realize</a:t>
            </a:r>
            <a:r>
              <a:rPr lang="en-US" altLang="ja-JP" dirty="0" smtClean="0">
                <a:latin typeface="Times New Roman" charset="0"/>
                <a:ea typeface="ＭＳ Ｐゴシック" charset="0"/>
                <a:cs typeface="ＭＳ Ｐゴシック" charset="0"/>
              </a:rPr>
              <a:t>. If you want to keep customers/employees around,</a:t>
            </a:r>
            <a:r>
              <a:rPr lang="en-US" altLang="ja-JP" baseline="0" dirty="0" smtClean="0">
                <a:latin typeface="Times New Roman" charset="0"/>
                <a:ea typeface="ＭＳ Ｐゴシック" charset="0"/>
                <a:cs typeface="ＭＳ Ｐゴシック" charset="0"/>
              </a:rPr>
              <a:t> u</a:t>
            </a:r>
            <a:r>
              <a:rPr lang="en-US" altLang="ja-JP" dirty="0" smtClean="0">
                <a:latin typeface="Times New Roman" charset="0"/>
                <a:ea typeface="ＭＳ Ｐゴシック" charset="0"/>
                <a:cs typeface="ＭＳ Ｐゴシック" charset="0"/>
              </a:rPr>
              <a:t>se padding!</a:t>
            </a:r>
            <a:endParaRPr lang="en-US" dirty="0">
              <a:latin typeface="Times New Roman" charset="0"/>
              <a:ea typeface="ＭＳ Ｐゴシック" charset="0"/>
              <a:cs typeface="ＭＳ Ｐゴシック"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FF15A915-462C-8341-806E-6BEE4E9D83EF}" type="slidenum">
              <a:rPr lang="en-US" sz="1200">
                <a:latin typeface="Times New Roman" charset="0"/>
              </a:rPr>
              <a:pPr/>
              <a:t>19</a:t>
            </a:fld>
            <a:endParaRPr lang="en-US" sz="1200">
              <a:latin typeface="Times New Roman" charset="0"/>
            </a:endParaRPr>
          </a:p>
        </p:txBody>
      </p:sp>
      <p:sp>
        <p:nvSpPr>
          <p:cNvPr id="167938" name="Rectangle 2"/>
          <p:cNvSpPr>
            <a:spLocks noGrp="1" noRot="1" noChangeAspect="1" noChangeArrowheads="1"/>
          </p:cNvSpPr>
          <p:nvPr>
            <p:ph type="sldImg"/>
          </p:nvPr>
        </p:nvSpPr>
        <p:spPr>
          <a:solidFill>
            <a:srgbClr val="FFFFFF"/>
          </a:solidFill>
          <a:ln/>
        </p:spPr>
      </p:sp>
      <p:sp>
        <p:nvSpPr>
          <p:cNvPr id="167939"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r>
              <a:rPr lang="en-US" dirty="0" smtClean="0">
                <a:latin typeface="Times New Roman" charset="0"/>
                <a:ea typeface="ＭＳ Ｐゴシック" charset="0"/>
                <a:cs typeface="ＭＳ Ｐゴシック" charset="0"/>
              </a:rPr>
              <a:t>For contact trauma buy pipe insulation-cheap at building</a:t>
            </a:r>
            <a:r>
              <a:rPr lang="en-US" baseline="0" dirty="0" smtClean="0">
                <a:latin typeface="Times New Roman" charset="0"/>
                <a:ea typeface="ＭＳ Ｐゴシック" charset="0"/>
                <a:cs typeface="ＭＳ Ｐゴシック" charset="0"/>
              </a:rPr>
              <a:t> supply</a:t>
            </a:r>
            <a:r>
              <a:rPr lang="en-US" dirty="0" smtClean="0">
                <a:latin typeface="Times New Roman" charset="0"/>
                <a:ea typeface="ＭＳ Ｐゴシック" charset="0"/>
                <a:cs typeface="ＭＳ Ｐゴシック" charset="0"/>
              </a:rPr>
              <a:t> stores.</a:t>
            </a:r>
          </a:p>
          <a:p>
            <a:r>
              <a:rPr lang="en-US" dirty="0" smtClean="0">
                <a:latin typeface="Times New Roman" charset="0"/>
                <a:ea typeface="ＭＳ Ｐゴシック" charset="0"/>
                <a:cs typeface="ＭＳ Ｐゴシック" charset="0"/>
              </a:rPr>
              <a:t>Don’t forget about knee pad protection </a:t>
            </a:r>
            <a:r>
              <a:rPr lang="en-US" smtClean="0">
                <a:latin typeface="Times New Roman" charset="0"/>
                <a:ea typeface="ＭＳ Ｐゴシック" charset="0"/>
                <a:cs typeface="ＭＳ Ｐゴシック" charset="0"/>
              </a:rPr>
              <a:t>as well</a:t>
            </a:r>
            <a:r>
              <a:rPr lang="en-US" dirty="0" smtClean="0">
                <a:latin typeface="Times New Roman" charset="0"/>
                <a:ea typeface="ＭＳ Ｐゴシック" charset="0"/>
                <a:cs typeface="ＭＳ Ｐゴシック" charset="0"/>
              </a:rPr>
              <a:t>!</a:t>
            </a:r>
            <a:endParaRPr lang="en-US" dirty="0">
              <a:latin typeface="Times New Roman" charset="0"/>
              <a:ea typeface="ＭＳ Ｐゴシック" charset="0"/>
              <a:cs typeface="ＭＳ Ｐゴシック"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Slide Image Placeholder 1"/>
          <p:cNvSpPr>
            <a:spLocks noGrp="1" noRot="1" noChangeAspect="1"/>
          </p:cNvSpPr>
          <p:nvPr>
            <p:ph type="sldImg"/>
          </p:nvPr>
        </p:nvSpPr>
        <p:spPr>
          <a:ln/>
        </p:spPr>
      </p:sp>
      <p:sp>
        <p:nvSpPr>
          <p:cNvPr id="17408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atin typeface="Times New Roman" charset="0"/>
                <a:ea typeface="ＭＳ Ｐゴシック" charset="0"/>
                <a:cs typeface="ＭＳ Ｐゴシック" charset="0"/>
              </a:rPr>
              <a:t>Overhead work can cause tendonitis and bursitis (an inflammation of the bursa- a fluid filled sac that cushions tendons. Arms used overhead can get the tendons and bursa near the shoulder joint caught between bone and ligaments.</a:t>
            </a:r>
          </a:p>
          <a:p>
            <a:endParaRPr lang="en-US">
              <a:latin typeface="Times New Roman" charset="0"/>
              <a:ea typeface="ＭＳ Ｐゴシック" charset="0"/>
              <a:cs typeface="ＭＳ Ｐゴシック" charset="0"/>
            </a:endParaRPr>
          </a:p>
          <a:p>
            <a:endParaRPr lang="en-US">
              <a:latin typeface="Times New Roman" charset="0"/>
              <a:ea typeface="ＭＳ Ｐゴシック" charset="0"/>
              <a:cs typeface="ＭＳ Ｐゴシック" charset="0"/>
            </a:endParaRPr>
          </a:p>
        </p:txBody>
      </p:sp>
      <p:sp>
        <p:nvSpPr>
          <p:cNvPr id="17408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456A671E-30D5-024F-BB97-50089ECAEBB3}" type="slidenum">
              <a:rPr lang="en-US" sz="1200">
                <a:latin typeface="Times New Roman" charset="0"/>
              </a:rPr>
              <a:pPr/>
              <a:t>20</a:t>
            </a:fld>
            <a:endParaRPr lang="en-US" sz="1200">
              <a:latin typeface="Times New Roman"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possible, store heavier objects at mid torso level.</a:t>
            </a:r>
            <a:endParaRPr lang="en-US" dirty="0"/>
          </a:p>
        </p:txBody>
      </p:sp>
      <p:sp>
        <p:nvSpPr>
          <p:cNvPr id="4" name="Slide Number Placeholder 3"/>
          <p:cNvSpPr>
            <a:spLocks noGrp="1"/>
          </p:cNvSpPr>
          <p:nvPr>
            <p:ph type="sldNum" sz="quarter" idx="10"/>
          </p:nvPr>
        </p:nvSpPr>
        <p:spPr/>
        <p:txBody>
          <a:bodyPr/>
          <a:lstStyle/>
          <a:p>
            <a:pPr>
              <a:defRPr/>
            </a:pPr>
            <a:fld id="{A1C0E835-FEBD-9D46-A854-8DD98B90014D}" type="slidenum">
              <a:rPr lang="en-US" smtClean="0"/>
              <a:pPr>
                <a:defRPr/>
              </a:pPr>
              <a:t>21</a:t>
            </a:fld>
            <a:endParaRPr lang="en-US"/>
          </a:p>
        </p:txBody>
      </p:sp>
    </p:spTree>
    <p:extLst>
      <p:ext uri="{BB962C8B-B14F-4D97-AF65-F5344CB8AC3E}">
        <p14:creationId xmlns:p14="http://schemas.microsoft.com/office/powerpoint/2010/main" val="15248890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1C0E835-FEBD-9D46-A854-8DD98B90014D}" type="slidenum">
              <a:rPr lang="en-US" smtClean="0"/>
              <a:pPr>
                <a:defRPr/>
              </a:pPr>
              <a:t>22</a:t>
            </a:fld>
            <a:endParaRPr lang="en-US"/>
          </a:p>
        </p:txBody>
      </p:sp>
    </p:spTree>
    <p:extLst>
      <p:ext uri="{BB962C8B-B14F-4D97-AF65-F5344CB8AC3E}">
        <p14:creationId xmlns:p14="http://schemas.microsoft.com/office/powerpoint/2010/main" val="3277335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5197A040-6184-754A-AB1A-4755C0E3E1AF}" type="slidenum">
              <a:rPr lang="en-US" sz="1200">
                <a:latin typeface="Times New Roman" charset="0"/>
              </a:rPr>
              <a:pPr/>
              <a:t>3</a:t>
            </a:fld>
            <a:endParaRPr lang="en-US" sz="1200">
              <a:latin typeface="Times New Roman" charset="0"/>
            </a:endParaRPr>
          </a:p>
        </p:txBody>
      </p:sp>
      <p:sp>
        <p:nvSpPr>
          <p:cNvPr id="48130" name="Rectangle 1026"/>
          <p:cNvSpPr>
            <a:spLocks noGrp="1" noRot="1" noChangeAspect="1" noChangeArrowheads="1" noTextEdit="1"/>
          </p:cNvSpPr>
          <p:nvPr>
            <p:ph type="sldImg"/>
          </p:nvPr>
        </p:nvSpPr>
        <p:spPr>
          <a:ln/>
        </p:spPr>
      </p:sp>
      <p:sp>
        <p:nvSpPr>
          <p:cNvPr id="48131"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Times New Roman" charset="0"/>
              <a:ea typeface="ＭＳ Ｐゴシック" charset="0"/>
              <a:cs typeface="ＭＳ Ｐゴシック"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Place</a:t>
            </a:r>
            <a:r>
              <a:rPr lang="en-US" baseline="0" dirty="0" smtClean="0"/>
              <a:t> b</a:t>
            </a:r>
            <a:r>
              <a:rPr lang="en-US" dirty="0" smtClean="0"/>
              <a:t>race pad on top of muscle: pad assists muscle in tasks but also prevents it from working so hard.</a:t>
            </a:r>
          </a:p>
          <a:p>
            <a:r>
              <a:rPr lang="en-US" dirty="0" smtClean="0"/>
              <a:t>Braces available at drugstores and physical therapists.  </a:t>
            </a:r>
          </a:p>
          <a:p>
            <a:r>
              <a:rPr lang="en-US" dirty="0" smtClean="0"/>
              <a:t>Use</a:t>
            </a:r>
            <a:r>
              <a:rPr lang="en-US" baseline="0" dirty="0" smtClean="0"/>
              <a:t> high grip friction</a:t>
            </a:r>
            <a:r>
              <a:rPr lang="en-US" dirty="0" smtClean="0"/>
              <a:t> gloves to reduce effort.</a:t>
            </a:r>
          </a:p>
          <a:p>
            <a:endParaRPr lang="en-US" dirty="0"/>
          </a:p>
        </p:txBody>
      </p:sp>
      <p:sp>
        <p:nvSpPr>
          <p:cNvPr id="4" name="Slide Number Placeholder 3"/>
          <p:cNvSpPr>
            <a:spLocks noGrp="1"/>
          </p:cNvSpPr>
          <p:nvPr>
            <p:ph type="sldNum" sz="quarter" idx="10"/>
          </p:nvPr>
        </p:nvSpPr>
        <p:spPr/>
        <p:txBody>
          <a:bodyPr/>
          <a:lstStyle/>
          <a:p>
            <a:pPr>
              <a:defRPr/>
            </a:pPr>
            <a:fld id="{A1C0E835-FEBD-9D46-A854-8DD98B90014D}" type="slidenum">
              <a:rPr lang="en-US" smtClean="0"/>
              <a:pPr>
                <a:defRPr/>
              </a:pPr>
              <a:t>23</a:t>
            </a:fld>
            <a:endParaRPr lang="en-US"/>
          </a:p>
        </p:txBody>
      </p:sp>
    </p:spTree>
    <p:extLst>
      <p:ext uri="{BB962C8B-B14F-4D97-AF65-F5344CB8AC3E}">
        <p14:creationId xmlns:p14="http://schemas.microsoft.com/office/powerpoint/2010/main" val="20889452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4DA9C192-8D79-6245-8DB9-308FB8EC6CC9}" type="slidenum">
              <a:rPr lang="en-US" sz="1200">
                <a:latin typeface="Times New Roman" charset="0"/>
              </a:rPr>
              <a:pPr/>
              <a:t>24</a:t>
            </a:fld>
            <a:endParaRPr lang="en-US" sz="1200">
              <a:latin typeface="Times New Roman" charset="0"/>
            </a:endParaRPr>
          </a:p>
        </p:txBody>
      </p:sp>
      <p:sp>
        <p:nvSpPr>
          <p:cNvPr id="194562" name="Rectangle 2"/>
          <p:cNvSpPr>
            <a:spLocks noGrp="1" noRot="1" noChangeAspect="1" noChangeArrowheads="1"/>
          </p:cNvSpPr>
          <p:nvPr>
            <p:ph type="sldImg"/>
          </p:nvPr>
        </p:nvSpPr>
        <p:spPr>
          <a:solidFill>
            <a:srgbClr val="FFFFFF"/>
          </a:solidFill>
          <a:ln/>
        </p:spPr>
      </p:sp>
      <p:sp>
        <p:nvSpPr>
          <p:cNvPr id="194563" name="Rectangle 3"/>
          <p:cNvSpPr>
            <a:spLocks noGrp="1" noChangeArrowheads="1"/>
          </p:cNvSpPr>
          <p:nvPr>
            <p:ph type="body" idx="1"/>
          </p:nvPr>
        </p:nvSpPr>
        <p:spPr>
          <a:solidFill>
            <a:srgbClr val="FFFFFF"/>
          </a:solidFill>
          <a:ln>
            <a:solidFill>
              <a:srgbClr val="000000"/>
            </a:solidFill>
          </a:ln>
        </p:spPr>
        <p:txBody>
          <a:bodyPr/>
          <a:lstStyle/>
          <a:p>
            <a:r>
              <a:rPr lang="en-US" dirty="0" smtClean="0">
                <a:latin typeface="Times New Roman" charset="0"/>
                <a:ea typeface="ＭＳ Ｐゴシック" charset="0"/>
                <a:cs typeface="ＭＳ Ｐゴシック" charset="0"/>
              </a:rPr>
              <a:t>Tendon stretches but the Sheath does not expand when tendon swells. Tendon swelling then cuts off O2 to nerves.</a:t>
            </a:r>
          </a:p>
          <a:p>
            <a:endParaRPr lang="en-US" dirty="0" smtClean="0">
              <a:latin typeface="Times New Roman" charset="0"/>
              <a:ea typeface="ＭＳ Ｐゴシック" charset="0"/>
              <a:cs typeface="ＭＳ Ｐゴシック"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latin typeface="Times New Roman" charset="0"/>
                <a:ea typeface="ＭＳ Ｐゴシック" charset="0"/>
                <a:cs typeface="ＭＳ Ｐゴシック" charset="0"/>
              </a:rPr>
              <a:t>Tendons</a:t>
            </a:r>
            <a:r>
              <a:rPr lang="en-US" baseline="0" dirty="0" smtClean="0">
                <a:latin typeface="Times New Roman" charset="0"/>
                <a:ea typeface="ＭＳ Ｐゴシック" charset="0"/>
                <a:cs typeface="ＭＳ Ｐゴシック" charset="0"/>
              </a:rPr>
              <a:t> </a:t>
            </a:r>
            <a:r>
              <a:rPr lang="en-US" dirty="0" smtClean="0">
                <a:latin typeface="Times New Roman" charset="0"/>
                <a:ea typeface="ＭＳ Ｐゴシック" charset="0"/>
                <a:cs typeface="ＭＳ Ｐゴシック" charset="0"/>
              </a:rPr>
              <a:t>in the wrist swell (tendonitis) and then push against the</a:t>
            </a:r>
            <a:r>
              <a:rPr lang="en-US" baseline="0" dirty="0" smtClean="0">
                <a:latin typeface="Times New Roman" charset="0"/>
                <a:ea typeface="ＭＳ Ｐゴシック" charset="0"/>
                <a:cs typeface="ＭＳ Ｐゴシック" charset="0"/>
              </a:rPr>
              <a:t> </a:t>
            </a:r>
            <a:r>
              <a:rPr lang="en-US" dirty="0" smtClean="0">
                <a:latin typeface="Times New Roman" charset="0"/>
                <a:ea typeface="ＭＳ Ｐゴシック" charset="0"/>
                <a:cs typeface="ＭＳ Ｐゴシック" charset="0"/>
              </a:rPr>
              <a:t>medial nerve in the wrist. Thus symptoms of CTS usually appear in the thumb, index,</a:t>
            </a:r>
            <a:r>
              <a:rPr lang="en-US" baseline="0" dirty="0" smtClean="0">
                <a:latin typeface="Times New Roman" charset="0"/>
                <a:ea typeface="ＭＳ Ｐゴシック" charset="0"/>
                <a:cs typeface="ＭＳ Ｐゴシック" charset="0"/>
              </a:rPr>
              <a:t> middle and part of ring finger.</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latin typeface="Times New Roman" charset="0"/>
              <a:ea typeface="ＭＳ Ｐゴシック" charset="0"/>
              <a:cs typeface="ＭＳ Ｐゴシック" charset="0"/>
            </a:endParaRPr>
          </a:p>
          <a:p>
            <a:r>
              <a:rPr lang="en-US" dirty="0" smtClean="0">
                <a:latin typeface="Times New Roman" charset="0"/>
                <a:ea typeface="ＭＳ Ｐゴシック" charset="0"/>
                <a:cs typeface="ＭＳ Ｐゴシック" charset="0"/>
              </a:rPr>
              <a:t>9 hand tendons - 2 for each finger, 1 for thumb.</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latin typeface="Times New Roman" charset="0"/>
              <a:ea typeface="ＭＳ Ｐゴシック" charset="0"/>
              <a:cs typeface="ＭＳ Ｐゴシック" charset="0"/>
            </a:endParaRPr>
          </a:p>
          <a:p>
            <a:endParaRPr lang="en-US" dirty="0" smtClean="0">
              <a:latin typeface="Times New Roman" charset="0"/>
              <a:ea typeface="ＭＳ Ｐゴシック" charset="0"/>
              <a:cs typeface="ＭＳ Ｐゴシック" charset="0"/>
            </a:endParaRPr>
          </a:p>
          <a:p>
            <a:endParaRPr lang="en-US" dirty="0">
              <a:latin typeface="Times New Roman" charset="0"/>
              <a:ea typeface="ＭＳ Ｐゴシック" charset="0"/>
              <a:cs typeface="ＭＳ Ｐゴシック"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09" name="Slide Image Placeholder 1"/>
          <p:cNvSpPr>
            <a:spLocks noGrp="1" noRot="1" noChangeAspect="1"/>
          </p:cNvSpPr>
          <p:nvPr>
            <p:ph type="sldImg"/>
          </p:nvPr>
        </p:nvSpPr>
        <p:spPr>
          <a:ln/>
        </p:spPr>
      </p:sp>
      <p:sp>
        <p:nvSpPr>
          <p:cNvPr id="19661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atin typeface="Times New Roman" charset="0"/>
                <a:ea typeface="ＭＳ Ｐゴシック" charset="0"/>
                <a:cs typeface="ＭＳ Ｐゴシック" charset="0"/>
              </a:rPr>
              <a:t>#5 is why it is important to wear splint when resting/asleep.</a:t>
            </a:r>
          </a:p>
        </p:txBody>
      </p:sp>
      <p:sp>
        <p:nvSpPr>
          <p:cNvPr id="19661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3D3208D7-E887-8344-83E7-C0D3019D5F72}" type="slidenum">
              <a:rPr lang="en-US" sz="1200">
                <a:latin typeface="Times New Roman" charset="0"/>
              </a:rPr>
              <a:pPr/>
              <a:t>25</a:t>
            </a:fld>
            <a:endParaRPr lang="en-US" sz="1200">
              <a:latin typeface="Times New Roman"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0F09C54B-55AD-ED4C-873E-3EEEB4246737}" type="slidenum">
              <a:rPr lang="en-US" sz="1200">
                <a:latin typeface="Times New Roman" charset="0"/>
              </a:rPr>
              <a:pPr/>
              <a:t>26</a:t>
            </a:fld>
            <a:endParaRPr lang="en-US" sz="1200">
              <a:latin typeface="Times New Roman" charset="0"/>
            </a:endParaRPr>
          </a:p>
        </p:txBody>
      </p:sp>
      <p:sp>
        <p:nvSpPr>
          <p:cNvPr id="183298" name="Rectangle 2"/>
          <p:cNvSpPr>
            <a:spLocks noGrp="1" noRot="1" noChangeAspect="1" noChangeArrowheads="1"/>
          </p:cNvSpPr>
          <p:nvPr>
            <p:ph type="sldImg"/>
          </p:nvPr>
        </p:nvSpPr>
        <p:spPr>
          <a:solidFill>
            <a:srgbClr val="FFFFFF"/>
          </a:solidFill>
          <a:ln/>
        </p:spPr>
      </p:sp>
      <p:sp>
        <p:nvSpPr>
          <p:cNvPr id="183299"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7" name="Slide Image Placeholder 1"/>
          <p:cNvSpPr>
            <a:spLocks noGrp="1" noRot="1" noChangeAspect="1"/>
          </p:cNvSpPr>
          <p:nvPr>
            <p:ph type="sldImg"/>
          </p:nvPr>
        </p:nvSpPr>
        <p:spPr>
          <a:ln/>
        </p:spPr>
      </p:sp>
      <p:sp>
        <p:nvSpPr>
          <p:cNvPr id="19865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Times New Roman" charset="0"/>
                <a:ea typeface="ＭＳ Ｐゴシック" charset="0"/>
                <a:cs typeface="ＭＳ Ｐゴシック" charset="0"/>
              </a:rPr>
              <a:t>Make sure wrist splint is large enough- many are not.</a:t>
            </a:r>
          </a:p>
          <a:p>
            <a:r>
              <a:rPr lang="en-US" dirty="0" smtClean="0">
                <a:latin typeface="Times New Roman" charset="0"/>
                <a:ea typeface="ＭＳ Ｐゴシック" charset="0"/>
                <a:cs typeface="ＭＳ Ｐゴシック" charset="0"/>
              </a:rPr>
              <a:t>For </a:t>
            </a:r>
            <a:r>
              <a:rPr lang="en-US" dirty="0">
                <a:latin typeface="Times New Roman" charset="0"/>
                <a:ea typeface="ＭＳ Ｐゴシック" charset="0"/>
                <a:cs typeface="ＭＳ Ｐゴシック" charset="0"/>
              </a:rPr>
              <a:t>carpal tunnel syndrome, 100-200 milligrams of vitamin B6 has been taken by mouth daily for 10-12 weeks. 8 studies supported vitamin B6 supplementation and the results </a:t>
            </a:r>
            <a:r>
              <a:rPr lang="en-US" dirty="0" smtClean="0">
                <a:latin typeface="Times New Roman" charset="0"/>
                <a:ea typeface="ＭＳ Ｐゴシック" charset="0"/>
                <a:cs typeface="ＭＳ Ｐゴシック" charset="0"/>
              </a:rPr>
              <a:t>of another  </a:t>
            </a:r>
            <a:r>
              <a:rPr lang="en-US" dirty="0">
                <a:latin typeface="Times New Roman" charset="0"/>
                <a:ea typeface="ＭＳ Ｐゴシック" charset="0"/>
                <a:cs typeface="ＭＳ Ｐゴシック" charset="0"/>
              </a:rPr>
              <a:t>6 studies were unclear or non-supportive. The main conclusions to be drawn from these studies are that, in some cases, vitamin B6 could improve symptoms of CTS because of an underlying nerve condition not previously diagnosed that might be related to vitamin B6 status or to the fact that vitamin B6 acts as an analgesic by raising pain thresholds.</a:t>
            </a:r>
            <a:r>
              <a:rPr lang="en-US" baseline="30000" dirty="0">
                <a:latin typeface="Times New Roman" charset="0"/>
                <a:ea typeface="ＭＳ Ｐゴシック" charset="0"/>
                <a:cs typeface="ＭＳ Ｐゴシック" charset="0"/>
                <a:hlinkClick r:id="rId3"/>
              </a:rPr>
              <a:t>2</a:t>
            </a:r>
            <a:r>
              <a:rPr lang="en-US" dirty="0">
                <a:latin typeface="Times New Roman" charset="0"/>
                <a:ea typeface="ＭＳ Ｐゴシック" charset="0"/>
                <a:cs typeface="ＭＳ Ｐゴシック" charset="0"/>
              </a:rPr>
              <a:t>High doses of vitamin B6 can cause nerve damage. The Institute of Medicine has established an upper safe limit of 100 mg a day for adults. Talk to your doctor before taking vitamin B6 supplements for carpal tunnel syndrome</a:t>
            </a:r>
            <a:r>
              <a:rPr lang="en-US" dirty="0" smtClean="0">
                <a:latin typeface="Times New Roman" charset="0"/>
                <a:ea typeface="ＭＳ Ｐゴシック" charset="0"/>
                <a:cs typeface="ＭＳ Ｐゴシック" charset="0"/>
              </a:rPr>
              <a:t>.</a:t>
            </a:r>
          </a:p>
          <a:p>
            <a:r>
              <a:rPr lang="en-US" dirty="0" smtClean="0">
                <a:latin typeface="Times New Roman" charset="0"/>
                <a:ea typeface="ＭＳ Ｐゴシック" charset="0"/>
                <a:cs typeface="ＭＳ Ｐゴシック" charset="0"/>
              </a:rPr>
              <a:t>Some</a:t>
            </a:r>
            <a:r>
              <a:rPr lang="en-US" baseline="0" dirty="0" smtClean="0">
                <a:latin typeface="Times New Roman" charset="0"/>
                <a:ea typeface="ＭＳ Ｐゴシック" charset="0"/>
                <a:cs typeface="ＭＳ Ｐゴシック" charset="0"/>
              </a:rPr>
              <a:t> evidence that surgery can cause up to 5% loss of strength in some cases.</a:t>
            </a:r>
          </a:p>
          <a:p>
            <a:r>
              <a:rPr lang="en-US" baseline="0" dirty="0" smtClean="0">
                <a:latin typeface="Times New Roman" charset="0"/>
                <a:ea typeface="ＭＳ Ｐゴシック" charset="0"/>
                <a:cs typeface="ＭＳ Ｐゴシック" charset="0"/>
              </a:rPr>
              <a:t>ACUPUNCTURE may be helpful.</a:t>
            </a:r>
            <a:endParaRPr lang="en-US" dirty="0">
              <a:latin typeface="Times New Roman" charset="0"/>
              <a:ea typeface="ＭＳ Ｐゴシック" charset="0"/>
              <a:cs typeface="ＭＳ Ｐゴシック" charset="0"/>
            </a:endParaRPr>
          </a:p>
        </p:txBody>
      </p:sp>
      <p:sp>
        <p:nvSpPr>
          <p:cNvPr id="19865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918E8182-6AD3-3E44-A710-3E736AAA08EB}" type="slidenum">
              <a:rPr lang="en-US" sz="1200">
                <a:latin typeface="Times New Roman" charset="0"/>
              </a:rPr>
              <a:pPr/>
              <a:t>27</a:t>
            </a:fld>
            <a:endParaRPr lang="en-US" sz="1200">
              <a:latin typeface="Times New Roman"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4091EBD5-D058-674E-BBAB-80F17BFA56A4}" type="slidenum">
              <a:rPr lang="en-US" sz="1200">
                <a:latin typeface="Times New Roman" charset="0"/>
              </a:rPr>
              <a:pPr/>
              <a:t>28</a:t>
            </a:fld>
            <a:endParaRPr lang="en-US" sz="1200">
              <a:latin typeface="Times New Roman" charset="0"/>
            </a:endParaRPr>
          </a:p>
        </p:txBody>
      </p:sp>
      <p:sp>
        <p:nvSpPr>
          <p:cNvPr id="200706" name="Rectangle 2"/>
          <p:cNvSpPr>
            <a:spLocks noGrp="1" noRot="1" noChangeAspect="1" noChangeArrowheads="1"/>
          </p:cNvSpPr>
          <p:nvPr>
            <p:ph type="sldImg"/>
          </p:nvPr>
        </p:nvSpPr>
        <p:spPr>
          <a:solidFill>
            <a:srgbClr val="FFFFFF"/>
          </a:solidFill>
          <a:ln/>
        </p:spPr>
      </p:sp>
      <p:sp>
        <p:nvSpPr>
          <p:cNvPr id="200707" name="Rectangle 3"/>
          <p:cNvSpPr>
            <a:spLocks noGrp="1" noChangeArrowheads="1"/>
          </p:cNvSpPr>
          <p:nvPr>
            <p:ph type="body" idx="1"/>
          </p:nvPr>
        </p:nvSpPr>
        <p:spPr>
          <a:solidFill>
            <a:srgbClr val="FFFFFF"/>
          </a:solidFill>
          <a:ln>
            <a:solidFill>
              <a:srgbClr val="000000"/>
            </a:solidFill>
          </a:ln>
        </p:spPr>
        <p:txBody>
          <a:bodyPr/>
          <a:lstStyle/>
          <a:p>
            <a:r>
              <a:rPr lang="en-US" dirty="0">
                <a:latin typeface="Times New Roman" charset="0"/>
                <a:ea typeface="ＭＳ Ｐゴシック" charset="0"/>
                <a:cs typeface="ＭＳ Ｐゴシック" charset="0"/>
              </a:rPr>
              <a:t>Surgery widens the carpal tunnel allowing tendon to swell without constriction by tendon sheath and tunnel. Surgery is highly effective. </a:t>
            </a:r>
            <a:endParaRPr lang="en-US" dirty="0" smtClean="0">
              <a:latin typeface="Times New Roman" charset="0"/>
              <a:ea typeface="ＭＳ Ｐゴシック" charset="0"/>
              <a:cs typeface="ＭＳ Ｐゴシック" charset="0"/>
            </a:endParaRPr>
          </a:p>
          <a:p>
            <a:r>
              <a:rPr lang="en-US" dirty="0" smtClean="0">
                <a:latin typeface="Times New Roman" charset="0"/>
                <a:ea typeface="ＭＳ Ｐゴシック" charset="0"/>
                <a:cs typeface="ＭＳ Ｐゴシック" charset="0"/>
              </a:rPr>
              <a:t>Endoscopic surgery is lass invasive than </a:t>
            </a:r>
            <a:r>
              <a:rPr lang="en-US" smtClean="0">
                <a:latin typeface="Times New Roman" charset="0"/>
                <a:ea typeface="ＭＳ Ｐゴシック" charset="0"/>
                <a:cs typeface="ＭＳ Ｐゴシック" charset="0"/>
              </a:rPr>
              <a:t>this photo</a:t>
            </a:r>
            <a:r>
              <a:rPr lang="en-US" baseline="0" smtClean="0">
                <a:latin typeface="Times New Roman" charset="0"/>
                <a:ea typeface="ＭＳ Ｐゴシック" charset="0"/>
                <a:cs typeface="ＭＳ Ｐゴシック" charset="0"/>
              </a:rPr>
              <a:t>.</a:t>
            </a:r>
            <a:endParaRPr lang="en-US" dirty="0" smtClean="0">
              <a:latin typeface="Times New Roman" charset="0"/>
              <a:ea typeface="ＭＳ Ｐゴシック" charset="0"/>
              <a:cs typeface="ＭＳ Ｐゴシック" charset="0"/>
            </a:endParaRPr>
          </a:p>
          <a:p>
            <a:r>
              <a:rPr lang="en-US" dirty="0" smtClean="0">
                <a:latin typeface="Times New Roman" charset="0"/>
                <a:ea typeface="ＭＳ Ｐゴシック" charset="0"/>
                <a:cs typeface="ＭＳ Ｐゴシック" charset="0"/>
              </a:rPr>
              <a:t>Some studies show slight (up to 5%) loss in grip strength</a:t>
            </a:r>
            <a:r>
              <a:rPr lang="en-US" baseline="0" dirty="0" smtClean="0">
                <a:latin typeface="Times New Roman" charset="0"/>
                <a:ea typeface="ＭＳ Ｐゴシック" charset="0"/>
                <a:cs typeface="ＭＳ Ｐゴシック" charset="0"/>
              </a:rPr>
              <a:t> after surgery however.</a:t>
            </a:r>
            <a:endParaRPr lang="en-US" dirty="0">
              <a:latin typeface="Times New Roman" charset="0"/>
              <a:ea typeface="ＭＳ Ｐゴシック" charset="0"/>
              <a:cs typeface="ＭＳ Ｐゴシック" charset="0"/>
            </a:endParaRPr>
          </a:p>
          <a:p>
            <a:endParaRPr lang="en-US" dirty="0">
              <a:latin typeface="Times New Roman" charset="0"/>
              <a:ea typeface="ＭＳ Ｐゴシック" charset="0"/>
              <a:cs typeface="ＭＳ Ｐゴシック"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1" name="Rectangle 7"/>
          <p:cNvSpPr>
            <a:spLocks noGrp="1" noChangeArrowheads="1"/>
          </p:cNvSpPr>
          <p:nvPr>
            <p:ph type="sldNum" sz="quarter" idx="5"/>
          </p:nvPr>
        </p:nvSpPr>
        <p:spPr>
          <a:noFill/>
        </p:spPr>
        <p:txBody>
          <a:bodyPr/>
          <a:lstStyle/>
          <a:p>
            <a:fld id="{A47EDB65-FCB6-9942-A73E-09901B5A8024}" type="slidenum">
              <a:rPr lang="en-US"/>
              <a:pPr/>
              <a:t>29</a:t>
            </a:fld>
            <a:endParaRPr lang="en-US"/>
          </a:p>
        </p:txBody>
      </p:sp>
      <p:sp>
        <p:nvSpPr>
          <p:cNvPr id="204802" name="Rectangle 2"/>
          <p:cNvSpPr>
            <a:spLocks noGrp="1" noRot="1" noChangeAspect="1" noChangeArrowheads="1" noTextEdit="1"/>
          </p:cNvSpPr>
          <p:nvPr>
            <p:ph type="sldImg"/>
          </p:nvPr>
        </p:nvSpPr>
        <p:spPr>
          <a:ln/>
        </p:spPr>
      </p:sp>
      <p:sp>
        <p:nvSpPr>
          <p:cNvPr id="204803" name="Rectangle 3"/>
          <p:cNvSpPr>
            <a:spLocks noGrp="1" noChangeArrowheads="1"/>
          </p:cNvSpPr>
          <p:nvPr>
            <p:ph type="body" idx="1"/>
          </p:nvPr>
        </p:nvSpPr>
        <p:spPr>
          <a:noFill/>
          <a:ln/>
        </p:spPr>
        <p:txBody>
          <a:bodyPr/>
          <a:lstStyle/>
          <a:p>
            <a:r>
              <a:rPr lang="en-US" dirty="0" smtClean="0">
                <a:latin typeface="Times New Roman" pitchFamily="-65" charset="0"/>
                <a:ea typeface="ＭＳ Ｐゴシック" pitchFamily="-65" charset="-128"/>
                <a:cs typeface="ＭＳ Ｐゴシック" pitchFamily="-65" charset="-128"/>
              </a:rPr>
              <a:t>PPE = Personal </a:t>
            </a:r>
            <a:r>
              <a:rPr lang="en-US" smtClean="0">
                <a:latin typeface="Times New Roman" pitchFamily="-65" charset="0"/>
                <a:ea typeface="ＭＳ Ｐゴシック" pitchFamily="-65" charset="-128"/>
                <a:cs typeface="ＭＳ Ｐゴシック" pitchFamily="-65" charset="-128"/>
              </a:rPr>
              <a:t>Protective Equipment</a:t>
            </a:r>
            <a:endParaRPr lang="en-US">
              <a:latin typeface="Times New Roman" pitchFamily="-65" charset="0"/>
              <a:ea typeface="ＭＳ Ｐゴシック" pitchFamily="-65" charset="-128"/>
              <a:cs typeface="ＭＳ Ｐゴシック" pitchFamily="-65"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269FA42D-B958-634A-83B6-4354251D9D75}" type="slidenum">
              <a:rPr lang="en-US" sz="1200">
                <a:latin typeface="Times New Roman" charset="0"/>
              </a:rPr>
              <a:pPr/>
              <a:t>4</a:t>
            </a:fld>
            <a:endParaRPr lang="en-US" sz="1200">
              <a:latin typeface="Times New Roman" charset="0"/>
            </a:endParaRPr>
          </a:p>
        </p:txBody>
      </p:sp>
      <p:sp>
        <p:nvSpPr>
          <p:cNvPr id="122882" name="Rectangle 2"/>
          <p:cNvSpPr>
            <a:spLocks noGrp="1" noRot="1" noChangeAspect="1" noChangeArrowheads="1"/>
          </p:cNvSpPr>
          <p:nvPr>
            <p:ph type="sldImg"/>
          </p:nvPr>
        </p:nvSpPr>
        <p:spPr>
          <a:solidFill>
            <a:srgbClr val="FFFFFF"/>
          </a:solidFill>
          <a:ln/>
        </p:spPr>
      </p:sp>
      <p:sp>
        <p:nvSpPr>
          <p:cNvPr id="122883"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36C835B8-13B6-3043-986F-A576284329B1}" type="slidenum">
              <a:rPr lang="en-US" sz="1200">
                <a:latin typeface="Times New Roman" charset="0"/>
              </a:rPr>
              <a:pPr/>
              <a:t>6</a:t>
            </a:fld>
            <a:endParaRPr lang="en-US" sz="1200">
              <a:latin typeface="Times New Roman" charset="0"/>
            </a:endParaRPr>
          </a:p>
        </p:txBody>
      </p:sp>
      <p:sp>
        <p:nvSpPr>
          <p:cNvPr id="125954" name="Rectangle 2"/>
          <p:cNvSpPr>
            <a:spLocks noGrp="1" noRot="1" noChangeAspect="1" noChangeArrowheads="1"/>
          </p:cNvSpPr>
          <p:nvPr>
            <p:ph type="sldImg"/>
          </p:nvPr>
        </p:nvSpPr>
        <p:spPr>
          <a:solidFill>
            <a:srgbClr val="FFFFFF"/>
          </a:solidFill>
          <a:ln/>
        </p:spPr>
      </p:sp>
      <p:sp>
        <p:nvSpPr>
          <p:cNvPr id="125955"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9307E32C-B654-6E4E-A379-68DE4B29FB05}" type="slidenum">
              <a:rPr lang="en-US" sz="1200">
                <a:latin typeface="Times New Roman" charset="0"/>
              </a:rPr>
              <a:pPr/>
              <a:t>7</a:t>
            </a:fld>
            <a:endParaRPr lang="en-US" sz="1200">
              <a:latin typeface="Times New Roman" charset="0"/>
            </a:endParaRPr>
          </a:p>
        </p:txBody>
      </p:sp>
      <p:sp>
        <p:nvSpPr>
          <p:cNvPr id="130050" name="Rectangle 2"/>
          <p:cNvSpPr>
            <a:spLocks noGrp="1" noRot="1" noChangeAspect="1" noChangeArrowheads="1"/>
          </p:cNvSpPr>
          <p:nvPr>
            <p:ph type="sldImg"/>
          </p:nvPr>
        </p:nvSpPr>
        <p:spPr>
          <a:solidFill>
            <a:srgbClr val="FFFFFF"/>
          </a:solidFill>
          <a:ln/>
        </p:spPr>
      </p:sp>
      <p:sp>
        <p:nvSpPr>
          <p:cNvPr id="130051"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1F646703-E086-2A4C-9B3E-4A100AC2CFD3}" type="slidenum">
              <a:rPr lang="en-US" sz="1200">
                <a:latin typeface="Times New Roman" charset="0"/>
              </a:rPr>
              <a:pPr/>
              <a:t>9</a:t>
            </a:fld>
            <a:endParaRPr lang="en-US" sz="1200">
              <a:latin typeface="Times New Roman" charset="0"/>
            </a:endParaRPr>
          </a:p>
        </p:txBody>
      </p:sp>
      <p:sp>
        <p:nvSpPr>
          <p:cNvPr id="137218" name="Rectangle 2"/>
          <p:cNvSpPr>
            <a:spLocks noGrp="1" noRot="1" noChangeAspect="1" noChangeArrowheads="1"/>
          </p:cNvSpPr>
          <p:nvPr>
            <p:ph type="sldImg"/>
          </p:nvPr>
        </p:nvSpPr>
        <p:spPr>
          <a:solidFill>
            <a:srgbClr val="FFFFFF"/>
          </a:solidFill>
          <a:ln/>
        </p:spPr>
      </p:sp>
      <p:sp>
        <p:nvSpPr>
          <p:cNvPr id="137219"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r>
              <a:rPr lang="en-US" b="1" dirty="0" smtClean="0">
                <a:latin typeface="Times New Roman" charset="0"/>
                <a:ea typeface="ＭＳ Ｐゴシック" charset="0"/>
                <a:cs typeface="ＭＳ Ｐゴシック" charset="0"/>
              </a:rPr>
              <a:t>Put bend in the tool, not the wrist</a:t>
            </a:r>
            <a:r>
              <a:rPr lang="en-US" dirty="0" smtClean="0">
                <a:latin typeface="Times New Roman" charset="0"/>
                <a:ea typeface="ＭＳ Ｐゴシック" charset="0"/>
                <a:cs typeface="ＭＳ Ｐゴシック" charset="0"/>
              </a:rPr>
              <a:t>.</a:t>
            </a:r>
            <a:endParaRPr lang="en-US" dirty="0">
              <a:latin typeface="Times New Roman" charset="0"/>
              <a:ea typeface="ＭＳ Ｐゴシック" charset="0"/>
              <a:cs typeface="ＭＳ Ｐゴシック"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797F95C4-4D36-DC4C-95BA-19D15AC1C471}" type="slidenum">
              <a:rPr lang="en-US" sz="1200">
                <a:latin typeface="Times New Roman" charset="0"/>
              </a:rPr>
              <a:pPr/>
              <a:t>10</a:t>
            </a:fld>
            <a:endParaRPr lang="en-US" sz="1200">
              <a:latin typeface="Times New Roman" charset="0"/>
            </a:endParaRPr>
          </a:p>
        </p:txBody>
      </p:sp>
      <p:sp>
        <p:nvSpPr>
          <p:cNvPr id="139266" name="Rectangle 2"/>
          <p:cNvSpPr>
            <a:spLocks noGrp="1" noRot="1" noChangeAspect="1" noChangeArrowheads="1"/>
          </p:cNvSpPr>
          <p:nvPr>
            <p:ph type="sldImg"/>
          </p:nvPr>
        </p:nvSpPr>
        <p:spPr>
          <a:solidFill>
            <a:srgbClr val="FFFFFF"/>
          </a:solidFill>
          <a:ln/>
        </p:spPr>
      </p:sp>
      <p:sp>
        <p:nvSpPr>
          <p:cNvPr id="139267" name="Rectangle 3"/>
          <p:cNvSpPr>
            <a:spLocks noGrp="1" noChangeArrowheads="1"/>
          </p:cNvSpPr>
          <p:nvPr>
            <p:ph type="body" idx="1"/>
          </p:nvPr>
        </p:nvSpPr>
        <p:spPr>
          <a:solidFill>
            <a:srgbClr val="FFFFFF"/>
          </a:solidFill>
          <a:ln>
            <a:solidFill>
              <a:srgbClr val="000000"/>
            </a:solidFill>
          </a:ln>
        </p:spPr>
        <p:txBody>
          <a:bodyPr/>
          <a:lstStyle/>
          <a:p>
            <a:r>
              <a:rPr lang="en-US" dirty="0">
                <a:latin typeface="Times New Roman" charset="0"/>
                <a:ea typeface="ＭＳ Ｐゴシック" charset="0"/>
                <a:cs typeface="ＭＳ Ｐゴシック" charset="0"/>
              </a:rPr>
              <a:t>Avoid excessive forward reaches. </a:t>
            </a:r>
            <a:r>
              <a:rPr lang="en-US" dirty="0" smtClean="0">
                <a:latin typeface="Times New Roman" charset="0"/>
                <a:ea typeface="ＭＳ Ｐゴシック" charset="0"/>
                <a:cs typeface="ＭＳ Ｐゴシック" charset="0"/>
              </a:rPr>
              <a:t>Use/make</a:t>
            </a:r>
            <a:r>
              <a:rPr lang="en-US" baseline="0" dirty="0" smtClean="0">
                <a:latin typeface="Times New Roman" charset="0"/>
                <a:ea typeface="ＭＳ Ｐゴシック" charset="0"/>
                <a:cs typeface="ＭＳ Ｐゴシック" charset="0"/>
              </a:rPr>
              <a:t> a tool</a:t>
            </a:r>
            <a:r>
              <a:rPr lang="en-US" dirty="0" smtClean="0">
                <a:latin typeface="Times New Roman" charset="0"/>
                <a:ea typeface="ＭＳ Ｐゴシック" charset="0"/>
                <a:cs typeface="ＭＳ Ｐゴシック" charset="0"/>
              </a:rPr>
              <a:t> </a:t>
            </a:r>
            <a:r>
              <a:rPr lang="en-US" dirty="0">
                <a:latin typeface="Times New Roman" charset="0"/>
                <a:ea typeface="ＭＳ Ｐゴシック" charset="0"/>
                <a:cs typeface="ＭＳ Ｐゴシック" charset="0"/>
              </a:rPr>
              <a:t>to reach with if doing this frequently.</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E4902F9A-C820-8048-8B19-ACC66ED19963}" type="slidenum">
              <a:rPr lang="en-US" sz="1200">
                <a:latin typeface="Times New Roman" charset="0"/>
              </a:rPr>
              <a:pPr/>
              <a:t>11</a:t>
            </a:fld>
            <a:endParaRPr lang="en-US" sz="1200">
              <a:latin typeface="Times New Roman" charset="0"/>
            </a:endParaRPr>
          </a:p>
        </p:txBody>
      </p:sp>
      <p:sp>
        <p:nvSpPr>
          <p:cNvPr id="141314" name="Rectangle 2"/>
          <p:cNvSpPr>
            <a:spLocks noGrp="1" noRot="1" noChangeAspect="1" noChangeArrowheads="1"/>
          </p:cNvSpPr>
          <p:nvPr>
            <p:ph type="sldImg"/>
          </p:nvPr>
        </p:nvSpPr>
        <p:spPr>
          <a:solidFill>
            <a:srgbClr val="FFFFFF"/>
          </a:solidFill>
          <a:ln/>
        </p:spPr>
      </p:sp>
      <p:sp>
        <p:nvSpPr>
          <p:cNvPr id="141315" name="Rectangle 3"/>
          <p:cNvSpPr>
            <a:spLocks noGrp="1" noChangeArrowheads="1"/>
          </p:cNvSpPr>
          <p:nvPr>
            <p:ph type="body" idx="1"/>
          </p:nvPr>
        </p:nvSpPr>
        <p:spPr>
          <a:solidFill>
            <a:srgbClr val="FFFFFF"/>
          </a:solidFill>
          <a:ln>
            <a:solidFill>
              <a:srgbClr val="000000"/>
            </a:solidFill>
          </a:ln>
        </p:spPr>
        <p:txBody>
          <a:bodyPr/>
          <a:lstStyle/>
          <a:p>
            <a:r>
              <a:rPr lang="en-US" dirty="0">
                <a:latin typeface="Times New Roman" charset="0"/>
                <a:ea typeface="ＭＳ Ｐゴシック" charset="0"/>
                <a:cs typeface="ＭＳ Ｐゴシック" charset="0"/>
              </a:rPr>
              <a:t>Avoid </a:t>
            </a:r>
            <a:r>
              <a:rPr lang="en-US" dirty="0" smtClean="0">
                <a:latin typeface="Times New Roman" charset="0"/>
                <a:ea typeface="ＭＳ Ｐゴシック" charset="0"/>
                <a:cs typeface="ＭＳ Ｐゴシック" charset="0"/>
              </a:rPr>
              <a:t>moving shoulder </a:t>
            </a:r>
            <a:r>
              <a:rPr lang="en-US" dirty="0">
                <a:latin typeface="Times New Roman" charset="0"/>
                <a:ea typeface="ＭＳ Ｐゴシック" charset="0"/>
                <a:cs typeface="ＭＳ Ｐゴシック" charset="0"/>
              </a:rPr>
              <a:t>behind body. </a:t>
            </a:r>
            <a:r>
              <a:rPr lang="en-US" dirty="0" smtClean="0">
                <a:latin typeface="Times New Roman" charset="0"/>
                <a:ea typeface="ＭＳ Ｐゴシック" charset="0"/>
                <a:cs typeface="ＭＳ Ｐゴシック" charset="0"/>
              </a:rPr>
              <a:t>The “Fix” in this case was simply moving the</a:t>
            </a:r>
            <a:r>
              <a:rPr lang="en-US" baseline="0" dirty="0" smtClean="0">
                <a:latin typeface="Times New Roman" charset="0"/>
                <a:ea typeface="ＭＳ Ｐゴシック" charset="0"/>
                <a:cs typeface="ＭＳ Ｐゴシック" charset="0"/>
              </a:rPr>
              <a:t> table behind her in the picture to her left side.</a:t>
            </a:r>
            <a:endParaRPr lang="en-US" dirty="0">
              <a:latin typeface="Times New Roman" charset="0"/>
              <a:ea typeface="ＭＳ Ｐゴシック" charset="0"/>
              <a:cs typeface="ＭＳ Ｐゴシック"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C851F320-7F5C-F049-80CD-3A74218BF012}" type="slidenum">
              <a:rPr lang="en-US" sz="1200">
                <a:latin typeface="Times New Roman" charset="0"/>
              </a:rPr>
              <a:pPr/>
              <a:t>12</a:t>
            </a:fld>
            <a:endParaRPr lang="en-US" sz="1200">
              <a:latin typeface="Times New Roman" charset="0"/>
            </a:endParaRPr>
          </a:p>
        </p:txBody>
      </p:sp>
      <p:sp>
        <p:nvSpPr>
          <p:cNvPr id="143362" name="Rectangle 2"/>
          <p:cNvSpPr>
            <a:spLocks noGrp="1" noRot="1" noChangeAspect="1" noChangeArrowheads="1"/>
          </p:cNvSpPr>
          <p:nvPr>
            <p:ph type="sldImg"/>
          </p:nvPr>
        </p:nvSpPr>
        <p:spPr>
          <a:solidFill>
            <a:srgbClr val="FFFFFF"/>
          </a:solidFill>
          <a:ln/>
        </p:spPr>
      </p:sp>
      <p:sp>
        <p:nvSpPr>
          <p:cNvPr id="143363"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175" y="0"/>
            <a:ext cx="9147175" cy="6867525"/>
            <a:chOff x="-2" y="0"/>
            <a:chExt cx="5762" cy="4326"/>
          </a:xfrm>
        </p:grpSpPr>
        <p:grpSp>
          <p:nvGrpSpPr>
            <p:cNvPr id="5" name="Group 3"/>
            <p:cNvGrpSpPr>
              <a:grpSpLocks/>
            </p:cNvGrpSpPr>
            <p:nvPr userDrawn="1"/>
          </p:nvGrpSpPr>
          <p:grpSpPr bwMode="auto">
            <a:xfrm>
              <a:off x="-2" y="0"/>
              <a:ext cx="5712" cy="4326"/>
              <a:chOff x="-2" y="0"/>
              <a:chExt cx="5712" cy="4326"/>
            </a:xfrm>
          </p:grpSpPr>
          <p:sp>
            <p:nvSpPr>
              <p:cNvPr id="8" name="Rectangle 4"/>
              <p:cNvSpPr>
                <a:spLocks noChangeArrowheads="1"/>
              </p:cNvSpPr>
              <p:nvPr/>
            </p:nvSpPr>
            <p:spPr bwMode="auto">
              <a:xfrm>
                <a:off x="-2" y="0"/>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9" name="Rectangle 5"/>
              <p:cNvSpPr>
                <a:spLocks noChangeArrowheads="1"/>
              </p:cNvSpPr>
              <p:nvPr/>
            </p:nvSpPr>
            <p:spPr bwMode="auto">
              <a:xfrm>
                <a:off x="9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 name="Rectangle 6"/>
              <p:cNvSpPr>
                <a:spLocks noChangeArrowheads="1"/>
              </p:cNvSpPr>
              <p:nvPr/>
            </p:nvSpPr>
            <p:spPr bwMode="auto">
              <a:xfrm>
                <a:off x="19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1" name="Rectangle 7"/>
              <p:cNvSpPr>
                <a:spLocks noChangeArrowheads="1"/>
              </p:cNvSpPr>
              <p:nvPr/>
            </p:nvSpPr>
            <p:spPr bwMode="auto">
              <a:xfrm>
                <a:off x="28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2" name="Rectangle 8"/>
              <p:cNvSpPr>
                <a:spLocks noChangeArrowheads="1"/>
              </p:cNvSpPr>
              <p:nvPr/>
            </p:nvSpPr>
            <p:spPr bwMode="auto">
              <a:xfrm>
                <a:off x="38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3" name="Rectangle 9"/>
              <p:cNvSpPr>
                <a:spLocks noChangeArrowheads="1"/>
              </p:cNvSpPr>
              <p:nvPr/>
            </p:nvSpPr>
            <p:spPr bwMode="auto">
              <a:xfrm>
                <a:off x="47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4" name="Rectangle 10"/>
              <p:cNvSpPr>
                <a:spLocks noChangeArrowheads="1"/>
              </p:cNvSpPr>
              <p:nvPr/>
            </p:nvSpPr>
            <p:spPr bwMode="auto">
              <a:xfrm>
                <a:off x="57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5" name="Rectangle 11"/>
              <p:cNvSpPr>
                <a:spLocks noChangeArrowheads="1"/>
              </p:cNvSpPr>
              <p:nvPr/>
            </p:nvSpPr>
            <p:spPr bwMode="auto">
              <a:xfrm>
                <a:off x="67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6" name="Rectangle 12"/>
              <p:cNvSpPr>
                <a:spLocks noChangeArrowheads="1"/>
              </p:cNvSpPr>
              <p:nvPr/>
            </p:nvSpPr>
            <p:spPr bwMode="auto">
              <a:xfrm>
                <a:off x="76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7" name="Rectangle 13"/>
              <p:cNvSpPr>
                <a:spLocks noChangeArrowheads="1"/>
              </p:cNvSpPr>
              <p:nvPr/>
            </p:nvSpPr>
            <p:spPr bwMode="auto">
              <a:xfrm>
                <a:off x="86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8" name="Rectangle 14"/>
              <p:cNvSpPr>
                <a:spLocks noChangeArrowheads="1"/>
              </p:cNvSpPr>
              <p:nvPr/>
            </p:nvSpPr>
            <p:spPr bwMode="auto">
              <a:xfrm>
                <a:off x="95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9" name="Rectangle 15"/>
              <p:cNvSpPr>
                <a:spLocks noChangeArrowheads="1"/>
              </p:cNvSpPr>
              <p:nvPr/>
            </p:nvSpPr>
            <p:spPr bwMode="auto">
              <a:xfrm>
                <a:off x="105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0" name="Rectangle 16"/>
              <p:cNvSpPr>
                <a:spLocks noChangeArrowheads="1"/>
              </p:cNvSpPr>
              <p:nvPr/>
            </p:nvSpPr>
            <p:spPr bwMode="auto">
              <a:xfrm>
                <a:off x="115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1" name="Rectangle 17"/>
              <p:cNvSpPr>
                <a:spLocks noChangeArrowheads="1"/>
              </p:cNvSpPr>
              <p:nvPr/>
            </p:nvSpPr>
            <p:spPr bwMode="auto">
              <a:xfrm>
                <a:off x="124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2" name="Rectangle 18"/>
              <p:cNvSpPr>
                <a:spLocks noChangeArrowheads="1"/>
              </p:cNvSpPr>
              <p:nvPr/>
            </p:nvSpPr>
            <p:spPr bwMode="auto">
              <a:xfrm>
                <a:off x="134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3" name="Rectangle 19"/>
              <p:cNvSpPr>
                <a:spLocks noChangeArrowheads="1"/>
              </p:cNvSpPr>
              <p:nvPr/>
            </p:nvSpPr>
            <p:spPr bwMode="auto">
              <a:xfrm>
                <a:off x="143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4" name="Rectangle 20"/>
              <p:cNvSpPr>
                <a:spLocks noChangeArrowheads="1"/>
              </p:cNvSpPr>
              <p:nvPr/>
            </p:nvSpPr>
            <p:spPr bwMode="auto">
              <a:xfrm>
                <a:off x="153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5" name="Rectangle 21"/>
              <p:cNvSpPr>
                <a:spLocks noChangeArrowheads="1"/>
              </p:cNvSpPr>
              <p:nvPr/>
            </p:nvSpPr>
            <p:spPr bwMode="auto">
              <a:xfrm>
                <a:off x="163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6" name="Rectangle 22"/>
              <p:cNvSpPr>
                <a:spLocks noChangeArrowheads="1"/>
              </p:cNvSpPr>
              <p:nvPr/>
            </p:nvSpPr>
            <p:spPr bwMode="auto">
              <a:xfrm>
                <a:off x="172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7" name="Rectangle 23"/>
              <p:cNvSpPr>
                <a:spLocks noChangeArrowheads="1"/>
              </p:cNvSpPr>
              <p:nvPr/>
            </p:nvSpPr>
            <p:spPr bwMode="auto">
              <a:xfrm>
                <a:off x="182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8" name="Rectangle 24"/>
              <p:cNvSpPr>
                <a:spLocks noChangeArrowheads="1"/>
              </p:cNvSpPr>
              <p:nvPr/>
            </p:nvSpPr>
            <p:spPr bwMode="auto">
              <a:xfrm>
                <a:off x="191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9" name="Rectangle 25"/>
              <p:cNvSpPr>
                <a:spLocks noChangeArrowheads="1"/>
              </p:cNvSpPr>
              <p:nvPr/>
            </p:nvSpPr>
            <p:spPr bwMode="auto">
              <a:xfrm>
                <a:off x="201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0" name="Rectangle 26"/>
              <p:cNvSpPr>
                <a:spLocks noChangeArrowheads="1"/>
              </p:cNvSpPr>
              <p:nvPr/>
            </p:nvSpPr>
            <p:spPr bwMode="auto">
              <a:xfrm>
                <a:off x="211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1" name="Rectangle 27"/>
              <p:cNvSpPr>
                <a:spLocks noChangeArrowheads="1"/>
              </p:cNvSpPr>
              <p:nvPr/>
            </p:nvSpPr>
            <p:spPr bwMode="auto">
              <a:xfrm>
                <a:off x="220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2" name="Rectangle 28"/>
              <p:cNvSpPr>
                <a:spLocks noChangeArrowheads="1"/>
              </p:cNvSpPr>
              <p:nvPr/>
            </p:nvSpPr>
            <p:spPr bwMode="auto">
              <a:xfrm>
                <a:off x="230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3" name="Rectangle 29"/>
              <p:cNvSpPr>
                <a:spLocks noChangeArrowheads="1"/>
              </p:cNvSpPr>
              <p:nvPr/>
            </p:nvSpPr>
            <p:spPr bwMode="auto">
              <a:xfrm>
                <a:off x="239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4" name="Rectangle 30"/>
              <p:cNvSpPr>
                <a:spLocks noChangeArrowheads="1"/>
              </p:cNvSpPr>
              <p:nvPr/>
            </p:nvSpPr>
            <p:spPr bwMode="auto">
              <a:xfrm>
                <a:off x="249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5" name="Rectangle 31"/>
              <p:cNvSpPr>
                <a:spLocks noChangeArrowheads="1"/>
              </p:cNvSpPr>
              <p:nvPr/>
            </p:nvSpPr>
            <p:spPr bwMode="auto">
              <a:xfrm>
                <a:off x="259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6" name="Rectangle 32"/>
              <p:cNvSpPr>
                <a:spLocks noChangeArrowheads="1"/>
              </p:cNvSpPr>
              <p:nvPr/>
            </p:nvSpPr>
            <p:spPr bwMode="auto">
              <a:xfrm>
                <a:off x="268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7" name="Rectangle 33"/>
              <p:cNvSpPr>
                <a:spLocks noChangeArrowheads="1"/>
              </p:cNvSpPr>
              <p:nvPr/>
            </p:nvSpPr>
            <p:spPr bwMode="auto">
              <a:xfrm>
                <a:off x="278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8" name="Rectangle 34"/>
              <p:cNvSpPr>
                <a:spLocks noChangeArrowheads="1"/>
              </p:cNvSpPr>
              <p:nvPr/>
            </p:nvSpPr>
            <p:spPr bwMode="auto">
              <a:xfrm>
                <a:off x="287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9" name="Rectangle 35"/>
              <p:cNvSpPr>
                <a:spLocks noChangeArrowheads="1"/>
              </p:cNvSpPr>
              <p:nvPr/>
            </p:nvSpPr>
            <p:spPr bwMode="auto">
              <a:xfrm>
                <a:off x="297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0" name="Rectangle 36"/>
              <p:cNvSpPr>
                <a:spLocks noChangeArrowheads="1"/>
              </p:cNvSpPr>
              <p:nvPr/>
            </p:nvSpPr>
            <p:spPr bwMode="auto">
              <a:xfrm>
                <a:off x="307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1" name="Rectangle 37"/>
              <p:cNvSpPr>
                <a:spLocks noChangeArrowheads="1"/>
              </p:cNvSpPr>
              <p:nvPr/>
            </p:nvSpPr>
            <p:spPr bwMode="auto">
              <a:xfrm>
                <a:off x="316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2" name="Rectangle 38"/>
              <p:cNvSpPr>
                <a:spLocks noChangeArrowheads="1"/>
              </p:cNvSpPr>
              <p:nvPr/>
            </p:nvSpPr>
            <p:spPr bwMode="auto">
              <a:xfrm>
                <a:off x="326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3" name="Rectangle 39"/>
              <p:cNvSpPr>
                <a:spLocks noChangeArrowheads="1"/>
              </p:cNvSpPr>
              <p:nvPr/>
            </p:nvSpPr>
            <p:spPr bwMode="auto">
              <a:xfrm>
                <a:off x="335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4" name="Rectangle 40"/>
              <p:cNvSpPr>
                <a:spLocks noChangeArrowheads="1"/>
              </p:cNvSpPr>
              <p:nvPr/>
            </p:nvSpPr>
            <p:spPr bwMode="auto">
              <a:xfrm>
                <a:off x="345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5" name="Rectangle 41"/>
              <p:cNvSpPr>
                <a:spLocks noChangeArrowheads="1"/>
              </p:cNvSpPr>
              <p:nvPr/>
            </p:nvSpPr>
            <p:spPr bwMode="auto">
              <a:xfrm>
                <a:off x="355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6" name="Rectangle 42"/>
              <p:cNvSpPr>
                <a:spLocks noChangeArrowheads="1"/>
              </p:cNvSpPr>
              <p:nvPr/>
            </p:nvSpPr>
            <p:spPr bwMode="auto">
              <a:xfrm>
                <a:off x="364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7" name="Rectangle 43"/>
              <p:cNvSpPr>
                <a:spLocks noChangeArrowheads="1"/>
              </p:cNvSpPr>
              <p:nvPr/>
            </p:nvSpPr>
            <p:spPr bwMode="auto">
              <a:xfrm>
                <a:off x="374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8" name="Rectangle 44"/>
              <p:cNvSpPr>
                <a:spLocks noChangeArrowheads="1"/>
              </p:cNvSpPr>
              <p:nvPr/>
            </p:nvSpPr>
            <p:spPr bwMode="auto">
              <a:xfrm>
                <a:off x="383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9" name="Rectangle 45"/>
              <p:cNvSpPr>
                <a:spLocks noChangeArrowheads="1"/>
              </p:cNvSpPr>
              <p:nvPr/>
            </p:nvSpPr>
            <p:spPr bwMode="auto">
              <a:xfrm>
                <a:off x="393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0" name="Rectangle 46"/>
              <p:cNvSpPr>
                <a:spLocks noChangeArrowheads="1"/>
              </p:cNvSpPr>
              <p:nvPr/>
            </p:nvSpPr>
            <p:spPr bwMode="auto">
              <a:xfrm>
                <a:off x="403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1" name="Rectangle 47"/>
              <p:cNvSpPr>
                <a:spLocks noChangeArrowheads="1"/>
              </p:cNvSpPr>
              <p:nvPr/>
            </p:nvSpPr>
            <p:spPr bwMode="auto">
              <a:xfrm>
                <a:off x="412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2" name="Rectangle 48"/>
              <p:cNvSpPr>
                <a:spLocks noChangeArrowheads="1"/>
              </p:cNvSpPr>
              <p:nvPr/>
            </p:nvSpPr>
            <p:spPr bwMode="auto">
              <a:xfrm>
                <a:off x="422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3" name="Rectangle 49"/>
              <p:cNvSpPr>
                <a:spLocks noChangeArrowheads="1"/>
              </p:cNvSpPr>
              <p:nvPr/>
            </p:nvSpPr>
            <p:spPr bwMode="auto">
              <a:xfrm>
                <a:off x="431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4" name="Rectangle 50"/>
              <p:cNvSpPr>
                <a:spLocks noChangeArrowheads="1"/>
              </p:cNvSpPr>
              <p:nvPr/>
            </p:nvSpPr>
            <p:spPr bwMode="auto">
              <a:xfrm>
                <a:off x="441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5" name="Rectangle 51"/>
              <p:cNvSpPr>
                <a:spLocks noChangeArrowheads="1"/>
              </p:cNvSpPr>
              <p:nvPr/>
            </p:nvSpPr>
            <p:spPr bwMode="auto">
              <a:xfrm>
                <a:off x="451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6" name="Rectangle 52"/>
              <p:cNvSpPr>
                <a:spLocks noChangeArrowheads="1"/>
              </p:cNvSpPr>
              <p:nvPr/>
            </p:nvSpPr>
            <p:spPr bwMode="auto">
              <a:xfrm>
                <a:off x="460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7" name="Rectangle 53"/>
              <p:cNvSpPr>
                <a:spLocks noChangeArrowheads="1"/>
              </p:cNvSpPr>
              <p:nvPr/>
            </p:nvSpPr>
            <p:spPr bwMode="auto">
              <a:xfrm>
                <a:off x="470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8" name="Rectangle 54"/>
              <p:cNvSpPr>
                <a:spLocks noChangeArrowheads="1"/>
              </p:cNvSpPr>
              <p:nvPr/>
            </p:nvSpPr>
            <p:spPr bwMode="auto">
              <a:xfrm>
                <a:off x="479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9" name="Rectangle 55"/>
              <p:cNvSpPr>
                <a:spLocks noChangeArrowheads="1"/>
              </p:cNvSpPr>
              <p:nvPr/>
            </p:nvSpPr>
            <p:spPr bwMode="auto">
              <a:xfrm>
                <a:off x="489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0" name="Rectangle 56"/>
              <p:cNvSpPr>
                <a:spLocks noChangeArrowheads="1"/>
              </p:cNvSpPr>
              <p:nvPr/>
            </p:nvSpPr>
            <p:spPr bwMode="auto">
              <a:xfrm>
                <a:off x="499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1" name="Rectangle 57"/>
              <p:cNvSpPr>
                <a:spLocks noChangeArrowheads="1"/>
              </p:cNvSpPr>
              <p:nvPr/>
            </p:nvSpPr>
            <p:spPr bwMode="auto">
              <a:xfrm>
                <a:off x="508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2" name="Rectangle 58"/>
              <p:cNvSpPr>
                <a:spLocks noChangeArrowheads="1"/>
              </p:cNvSpPr>
              <p:nvPr/>
            </p:nvSpPr>
            <p:spPr bwMode="auto">
              <a:xfrm>
                <a:off x="518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3" name="Rectangle 59"/>
              <p:cNvSpPr>
                <a:spLocks noChangeArrowheads="1"/>
              </p:cNvSpPr>
              <p:nvPr/>
            </p:nvSpPr>
            <p:spPr bwMode="auto">
              <a:xfrm>
                <a:off x="527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4" name="Rectangle 60"/>
              <p:cNvSpPr>
                <a:spLocks noChangeArrowheads="1"/>
              </p:cNvSpPr>
              <p:nvPr/>
            </p:nvSpPr>
            <p:spPr bwMode="auto">
              <a:xfrm>
                <a:off x="537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5" name="Rectangle 61"/>
              <p:cNvSpPr>
                <a:spLocks noChangeArrowheads="1"/>
              </p:cNvSpPr>
              <p:nvPr/>
            </p:nvSpPr>
            <p:spPr bwMode="auto">
              <a:xfrm>
                <a:off x="547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6" name="Rectangle 62"/>
              <p:cNvSpPr>
                <a:spLocks noChangeArrowheads="1"/>
              </p:cNvSpPr>
              <p:nvPr/>
            </p:nvSpPr>
            <p:spPr bwMode="auto">
              <a:xfrm>
                <a:off x="556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7" name="Rectangle 63"/>
              <p:cNvSpPr>
                <a:spLocks noChangeArrowheads="1"/>
              </p:cNvSpPr>
              <p:nvPr/>
            </p:nvSpPr>
            <p:spPr bwMode="auto">
              <a:xfrm>
                <a:off x="566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grpSp>
        <p:sp>
          <p:nvSpPr>
            <p:cNvPr id="6" name="Rectangle 64"/>
            <p:cNvSpPr>
              <a:spLocks noChangeArrowheads="1"/>
            </p:cNvSpPr>
            <p:nvPr/>
          </p:nvSpPr>
          <p:spPr bwMode="auto">
            <a:xfrm>
              <a:off x="429" y="0"/>
              <a:ext cx="5331" cy="4320"/>
            </a:xfrm>
            <a:prstGeom prst="rect">
              <a:avLst/>
            </a:prstGeom>
            <a:solidFill>
              <a:schemeClr val="accent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7" name="Rectangle 65"/>
            <p:cNvSpPr>
              <a:spLocks noChangeArrowheads="1"/>
            </p:cNvSpPr>
            <p:nvPr/>
          </p:nvSpPr>
          <p:spPr bwMode="auto">
            <a:xfrm>
              <a:off x="0" y="0"/>
              <a:ext cx="5760" cy="321"/>
            </a:xfrm>
            <a:prstGeom prst="rect">
              <a:avLst/>
            </a:prstGeom>
            <a:solidFill>
              <a:schemeClr val="hlink">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grpSp>
      <p:sp>
        <p:nvSpPr>
          <p:cNvPr id="68" name="Rectangle 66"/>
          <p:cNvSpPr>
            <a:spLocks noChangeArrowheads="1"/>
          </p:cNvSpPr>
          <p:nvPr/>
        </p:nvSpPr>
        <p:spPr bwMode="auto">
          <a:xfrm>
            <a:off x="3505200" y="2590800"/>
            <a:ext cx="4892675" cy="76200"/>
          </a:xfrm>
          <a:prstGeom prst="rect">
            <a:avLst/>
          </a:prstGeom>
          <a:solidFill>
            <a:schemeClr val="hlink">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1" hangingPunct="1"/>
            <a:endParaRPr kumimoji="1" lang="en-US" sz="2400"/>
          </a:p>
        </p:txBody>
      </p:sp>
      <p:sp>
        <p:nvSpPr>
          <p:cNvPr id="712771" name="Rectangle 67"/>
          <p:cNvSpPr>
            <a:spLocks noGrp="1" noChangeArrowheads="1"/>
          </p:cNvSpPr>
          <p:nvPr>
            <p:ph type="ctrTitle" sz="quarter"/>
          </p:nvPr>
        </p:nvSpPr>
        <p:spPr>
          <a:xfrm>
            <a:off x="779463" y="1447800"/>
            <a:ext cx="7678737" cy="1081088"/>
          </a:xfrm>
        </p:spPr>
        <p:txBody>
          <a:bodyPr/>
          <a:lstStyle>
            <a:lvl1pPr algn="r">
              <a:defRPr/>
            </a:lvl1pPr>
          </a:lstStyle>
          <a:p>
            <a:r>
              <a:rPr lang="en-US"/>
              <a:t>Click to edit Master title style</a:t>
            </a:r>
          </a:p>
        </p:txBody>
      </p:sp>
      <p:sp>
        <p:nvSpPr>
          <p:cNvPr id="712772" name="Rectangle 68"/>
          <p:cNvSpPr>
            <a:spLocks noGrp="1" noChangeArrowheads="1"/>
          </p:cNvSpPr>
          <p:nvPr>
            <p:ph type="subTitle" sz="quarter" idx="1"/>
          </p:nvPr>
        </p:nvSpPr>
        <p:spPr>
          <a:xfrm>
            <a:off x="4021138" y="2860675"/>
            <a:ext cx="4437062" cy="3114675"/>
          </a:xfrm>
        </p:spPr>
        <p:txBody>
          <a:bodyPr/>
          <a:lstStyle>
            <a:lvl1pPr marL="0" indent="0">
              <a:buFont typeface="Wingdings" pitchFamily="-84" charset="2"/>
              <a:buNone/>
              <a:defRPr/>
            </a:lvl1pPr>
          </a:lstStyle>
          <a:p>
            <a:r>
              <a:rPr lang="en-US"/>
              <a:t>Click to edit Master subtitle style</a:t>
            </a:r>
          </a:p>
        </p:txBody>
      </p:sp>
      <p:sp>
        <p:nvSpPr>
          <p:cNvPr id="69" name="Rectangle 69"/>
          <p:cNvSpPr>
            <a:spLocks noGrp="1" noChangeArrowheads="1"/>
          </p:cNvSpPr>
          <p:nvPr>
            <p:ph type="dt" sz="quarter" idx="10"/>
          </p:nvPr>
        </p:nvSpPr>
        <p:spPr>
          <a:xfrm>
            <a:off x="685800" y="6248400"/>
            <a:ext cx="1905000" cy="457200"/>
          </a:xfrm>
        </p:spPr>
        <p:txBody>
          <a:bodyPr/>
          <a:lstStyle>
            <a:lvl1pPr>
              <a:defRPr/>
            </a:lvl1pPr>
          </a:lstStyle>
          <a:p>
            <a:pPr>
              <a:defRPr/>
            </a:pPr>
            <a:endParaRPr lang="en-US"/>
          </a:p>
        </p:txBody>
      </p:sp>
      <p:sp>
        <p:nvSpPr>
          <p:cNvPr id="70" name="Rectangle 70"/>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71" name="Rectangle 71"/>
          <p:cNvSpPr>
            <a:spLocks noGrp="1" noChangeArrowheads="1"/>
          </p:cNvSpPr>
          <p:nvPr>
            <p:ph type="sldNum" sz="quarter" idx="12"/>
          </p:nvPr>
        </p:nvSpPr>
        <p:spPr>
          <a:xfrm>
            <a:off x="6553200" y="6248400"/>
            <a:ext cx="1905000" cy="457200"/>
          </a:xfrm>
        </p:spPr>
        <p:txBody>
          <a:bodyPr/>
          <a:lstStyle>
            <a:lvl1pPr>
              <a:defRPr smtClean="0"/>
            </a:lvl1pPr>
          </a:lstStyle>
          <a:p>
            <a:pPr>
              <a:defRPr/>
            </a:pPr>
            <a:fld id="{BC7528DA-4F98-734A-BA14-CEF37BDDACE0}" type="slidenum">
              <a:rPr lang="en-US"/>
              <a:pPr>
                <a:defRPr/>
              </a:pPr>
              <a:t>‹#›</a:t>
            </a:fld>
            <a:endParaRPr lang="en-US"/>
          </a:p>
        </p:txBody>
      </p:sp>
    </p:spTree>
    <p:extLst>
      <p:ext uri="{BB962C8B-B14F-4D97-AF65-F5344CB8AC3E}">
        <p14:creationId xmlns:p14="http://schemas.microsoft.com/office/powerpoint/2010/main" val="2558331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7"/>
          <p:cNvSpPr>
            <a:spLocks noGrp="1" noChangeArrowheads="1"/>
          </p:cNvSpPr>
          <p:nvPr>
            <p:ph type="dt" sz="half" idx="10"/>
          </p:nvPr>
        </p:nvSpPr>
        <p:spPr>
          <a:ln/>
        </p:spPr>
        <p:txBody>
          <a:bodyPr/>
          <a:lstStyle>
            <a:lvl1pPr>
              <a:defRPr/>
            </a:lvl1pPr>
          </a:lstStyle>
          <a:p>
            <a:pPr>
              <a:defRPr/>
            </a:pPr>
            <a:endParaRPr lang="en-US"/>
          </a:p>
        </p:txBody>
      </p:sp>
      <p:sp>
        <p:nvSpPr>
          <p:cNvPr id="5" name="Rectangle 68"/>
          <p:cNvSpPr>
            <a:spLocks noGrp="1" noChangeArrowheads="1"/>
          </p:cNvSpPr>
          <p:nvPr>
            <p:ph type="ftr" sz="quarter" idx="11"/>
          </p:nvPr>
        </p:nvSpPr>
        <p:spPr>
          <a:ln/>
        </p:spPr>
        <p:txBody>
          <a:bodyPr/>
          <a:lstStyle>
            <a:lvl1pPr>
              <a:defRPr/>
            </a:lvl1pPr>
          </a:lstStyle>
          <a:p>
            <a:pPr>
              <a:defRPr/>
            </a:pPr>
            <a:endParaRPr lang="en-US"/>
          </a:p>
        </p:txBody>
      </p:sp>
      <p:sp>
        <p:nvSpPr>
          <p:cNvPr id="6" name="Rectangle 69"/>
          <p:cNvSpPr>
            <a:spLocks noGrp="1" noChangeArrowheads="1"/>
          </p:cNvSpPr>
          <p:nvPr>
            <p:ph type="sldNum" sz="quarter" idx="12"/>
          </p:nvPr>
        </p:nvSpPr>
        <p:spPr>
          <a:ln/>
        </p:spPr>
        <p:txBody>
          <a:bodyPr/>
          <a:lstStyle>
            <a:lvl1pPr>
              <a:defRPr/>
            </a:lvl1pPr>
          </a:lstStyle>
          <a:p>
            <a:pPr>
              <a:defRPr/>
            </a:pPr>
            <a:fld id="{84894756-F1ED-E141-A9C3-85AD2BCF5A6B}" type="slidenum">
              <a:rPr lang="en-US"/>
              <a:pPr>
                <a:defRPr/>
              </a:pPr>
              <a:t>‹#›</a:t>
            </a:fld>
            <a:endParaRPr lang="en-US"/>
          </a:p>
        </p:txBody>
      </p:sp>
    </p:spTree>
    <p:extLst>
      <p:ext uri="{BB962C8B-B14F-4D97-AF65-F5344CB8AC3E}">
        <p14:creationId xmlns:p14="http://schemas.microsoft.com/office/powerpoint/2010/main" val="4179253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4525" y="533400"/>
            <a:ext cx="2039938"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71538" y="533400"/>
            <a:ext cx="5970587"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7"/>
          <p:cNvSpPr>
            <a:spLocks noGrp="1" noChangeArrowheads="1"/>
          </p:cNvSpPr>
          <p:nvPr>
            <p:ph type="dt" sz="half" idx="10"/>
          </p:nvPr>
        </p:nvSpPr>
        <p:spPr>
          <a:ln/>
        </p:spPr>
        <p:txBody>
          <a:bodyPr/>
          <a:lstStyle>
            <a:lvl1pPr>
              <a:defRPr/>
            </a:lvl1pPr>
          </a:lstStyle>
          <a:p>
            <a:pPr>
              <a:defRPr/>
            </a:pPr>
            <a:endParaRPr lang="en-US"/>
          </a:p>
        </p:txBody>
      </p:sp>
      <p:sp>
        <p:nvSpPr>
          <p:cNvPr id="5" name="Rectangle 68"/>
          <p:cNvSpPr>
            <a:spLocks noGrp="1" noChangeArrowheads="1"/>
          </p:cNvSpPr>
          <p:nvPr>
            <p:ph type="ftr" sz="quarter" idx="11"/>
          </p:nvPr>
        </p:nvSpPr>
        <p:spPr>
          <a:ln/>
        </p:spPr>
        <p:txBody>
          <a:bodyPr/>
          <a:lstStyle>
            <a:lvl1pPr>
              <a:defRPr/>
            </a:lvl1pPr>
          </a:lstStyle>
          <a:p>
            <a:pPr>
              <a:defRPr/>
            </a:pPr>
            <a:endParaRPr lang="en-US"/>
          </a:p>
        </p:txBody>
      </p:sp>
      <p:sp>
        <p:nvSpPr>
          <p:cNvPr id="6" name="Rectangle 69"/>
          <p:cNvSpPr>
            <a:spLocks noGrp="1" noChangeArrowheads="1"/>
          </p:cNvSpPr>
          <p:nvPr>
            <p:ph type="sldNum" sz="quarter" idx="12"/>
          </p:nvPr>
        </p:nvSpPr>
        <p:spPr>
          <a:ln/>
        </p:spPr>
        <p:txBody>
          <a:bodyPr/>
          <a:lstStyle>
            <a:lvl1pPr>
              <a:defRPr/>
            </a:lvl1pPr>
          </a:lstStyle>
          <a:p>
            <a:pPr>
              <a:defRPr/>
            </a:pPr>
            <a:fld id="{AC7BF166-2571-7E4A-81C6-D490AFEB1BB4}" type="slidenum">
              <a:rPr lang="en-US"/>
              <a:pPr>
                <a:defRPr/>
              </a:pPr>
              <a:t>‹#›</a:t>
            </a:fld>
            <a:endParaRPr lang="en-US"/>
          </a:p>
        </p:txBody>
      </p:sp>
    </p:spTree>
    <p:extLst>
      <p:ext uri="{BB962C8B-B14F-4D97-AF65-F5344CB8AC3E}">
        <p14:creationId xmlns:p14="http://schemas.microsoft.com/office/powerpoint/2010/main" val="26036986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15778" name="Rectangle 2"/>
          <p:cNvSpPr>
            <a:spLocks noGrp="1" noChangeArrowheads="1"/>
          </p:cNvSpPr>
          <p:nvPr>
            <p:ph type="ctrTitle"/>
          </p:nvPr>
        </p:nvSpPr>
        <p:spPr>
          <a:xfrm>
            <a:off x="685800" y="2286000"/>
            <a:ext cx="7772400" cy="1143000"/>
          </a:xfrm>
        </p:spPr>
        <p:txBody>
          <a:bodyPr/>
          <a:lstStyle>
            <a:lvl1pPr>
              <a:defRPr/>
            </a:lvl1pPr>
          </a:lstStyle>
          <a:p>
            <a:r>
              <a:rPr lang="en-US"/>
              <a:t>Click to edit Master title style</a:t>
            </a:r>
          </a:p>
        </p:txBody>
      </p:sp>
      <p:sp>
        <p:nvSpPr>
          <p:cNvPr id="71577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04FF265-DE9F-5A46-B058-0409097D1C82}" type="slidenum">
              <a:rPr lang="en-US"/>
              <a:pPr>
                <a:defRPr/>
              </a:pPr>
              <a:t>‹#›</a:t>
            </a:fld>
            <a:endParaRPr lang="en-US"/>
          </a:p>
        </p:txBody>
      </p:sp>
    </p:spTree>
    <p:extLst>
      <p:ext uri="{BB962C8B-B14F-4D97-AF65-F5344CB8AC3E}">
        <p14:creationId xmlns:p14="http://schemas.microsoft.com/office/powerpoint/2010/main" val="35207694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0370DEC-350E-2B45-A611-9A08806A0000}" type="slidenum">
              <a:rPr lang="en-US"/>
              <a:pPr>
                <a:defRPr/>
              </a:pPr>
              <a:t>‹#›</a:t>
            </a:fld>
            <a:endParaRPr lang="en-US"/>
          </a:p>
        </p:txBody>
      </p:sp>
    </p:spTree>
    <p:extLst>
      <p:ext uri="{BB962C8B-B14F-4D97-AF65-F5344CB8AC3E}">
        <p14:creationId xmlns:p14="http://schemas.microsoft.com/office/powerpoint/2010/main" val="38187331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257E132-E85D-BA4F-B0D3-185338390BC6}" type="slidenum">
              <a:rPr lang="en-US"/>
              <a:pPr>
                <a:defRPr/>
              </a:pPr>
              <a:t>‹#›</a:t>
            </a:fld>
            <a:endParaRPr lang="en-US"/>
          </a:p>
        </p:txBody>
      </p:sp>
    </p:spTree>
    <p:extLst>
      <p:ext uri="{BB962C8B-B14F-4D97-AF65-F5344CB8AC3E}">
        <p14:creationId xmlns:p14="http://schemas.microsoft.com/office/powerpoint/2010/main" val="8894323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A57E33F-7696-034F-876D-E13F57EB9D27}" type="slidenum">
              <a:rPr lang="en-US"/>
              <a:pPr>
                <a:defRPr/>
              </a:pPr>
              <a:t>‹#›</a:t>
            </a:fld>
            <a:endParaRPr lang="en-US"/>
          </a:p>
        </p:txBody>
      </p:sp>
    </p:spTree>
    <p:extLst>
      <p:ext uri="{BB962C8B-B14F-4D97-AF65-F5344CB8AC3E}">
        <p14:creationId xmlns:p14="http://schemas.microsoft.com/office/powerpoint/2010/main" val="18367674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57AD659-ACCE-4344-BB82-20EB639D8C29}" type="slidenum">
              <a:rPr lang="en-US"/>
              <a:pPr>
                <a:defRPr/>
              </a:pPr>
              <a:t>‹#›</a:t>
            </a:fld>
            <a:endParaRPr lang="en-US"/>
          </a:p>
        </p:txBody>
      </p:sp>
    </p:spTree>
    <p:extLst>
      <p:ext uri="{BB962C8B-B14F-4D97-AF65-F5344CB8AC3E}">
        <p14:creationId xmlns:p14="http://schemas.microsoft.com/office/powerpoint/2010/main" val="4993313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7037A2A-9455-FF49-8502-4A5222D63AE2}" type="slidenum">
              <a:rPr lang="en-US"/>
              <a:pPr>
                <a:defRPr/>
              </a:pPr>
              <a:t>‹#›</a:t>
            </a:fld>
            <a:endParaRPr lang="en-US"/>
          </a:p>
        </p:txBody>
      </p:sp>
    </p:spTree>
    <p:extLst>
      <p:ext uri="{BB962C8B-B14F-4D97-AF65-F5344CB8AC3E}">
        <p14:creationId xmlns:p14="http://schemas.microsoft.com/office/powerpoint/2010/main" val="42605756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B1884B9-4F29-B146-9E88-BAA1E4A97BF1}" type="slidenum">
              <a:rPr lang="en-US"/>
              <a:pPr>
                <a:defRPr/>
              </a:pPr>
              <a:t>‹#›</a:t>
            </a:fld>
            <a:endParaRPr lang="en-US"/>
          </a:p>
        </p:txBody>
      </p:sp>
    </p:spTree>
    <p:extLst>
      <p:ext uri="{BB962C8B-B14F-4D97-AF65-F5344CB8AC3E}">
        <p14:creationId xmlns:p14="http://schemas.microsoft.com/office/powerpoint/2010/main" val="28961563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96BDE82-C5E8-B449-B71B-5D54EC6051CA}" type="slidenum">
              <a:rPr lang="en-US"/>
              <a:pPr>
                <a:defRPr/>
              </a:pPr>
              <a:t>‹#›</a:t>
            </a:fld>
            <a:endParaRPr lang="en-US"/>
          </a:p>
        </p:txBody>
      </p:sp>
    </p:spTree>
    <p:extLst>
      <p:ext uri="{BB962C8B-B14F-4D97-AF65-F5344CB8AC3E}">
        <p14:creationId xmlns:p14="http://schemas.microsoft.com/office/powerpoint/2010/main" val="2112231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7"/>
          <p:cNvSpPr>
            <a:spLocks noGrp="1" noChangeArrowheads="1"/>
          </p:cNvSpPr>
          <p:nvPr>
            <p:ph type="dt" sz="half" idx="10"/>
          </p:nvPr>
        </p:nvSpPr>
        <p:spPr>
          <a:ln/>
        </p:spPr>
        <p:txBody>
          <a:bodyPr/>
          <a:lstStyle>
            <a:lvl1pPr>
              <a:defRPr/>
            </a:lvl1pPr>
          </a:lstStyle>
          <a:p>
            <a:pPr>
              <a:defRPr/>
            </a:pPr>
            <a:endParaRPr lang="en-US"/>
          </a:p>
        </p:txBody>
      </p:sp>
      <p:sp>
        <p:nvSpPr>
          <p:cNvPr id="5" name="Rectangle 68"/>
          <p:cNvSpPr>
            <a:spLocks noGrp="1" noChangeArrowheads="1"/>
          </p:cNvSpPr>
          <p:nvPr>
            <p:ph type="ftr" sz="quarter" idx="11"/>
          </p:nvPr>
        </p:nvSpPr>
        <p:spPr>
          <a:ln/>
        </p:spPr>
        <p:txBody>
          <a:bodyPr/>
          <a:lstStyle>
            <a:lvl1pPr>
              <a:defRPr/>
            </a:lvl1pPr>
          </a:lstStyle>
          <a:p>
            <a:pPr>
              <a:defRPr/>
            </a:pPr>
            <a:endParaRPr lang="en-US"/>
          </a:p>
        </p:txBody>
      </p:sp>
      <p:sp>
        <p:nvSpPr>
          <p:cNvPr id="6" name="Rectangle 69"/>
          <p:cNvSpPr>
            <a:spLocks noGrp="1" noChangeArrowheads="1"/>
          </p:cNvSpPr>
          <p:nvPr>
            <p:ph type="sldNum" sz="quarter" idx="12"/>
          </p:nvPr>
        </p:nvSpPr>
        <p:spPr>
          <a:ln/>
        </p:spPr>
        <p:txBody>
          <a:bodyPr/>
          <a:lstStyle>
            <a:lvl1pPr>
              <a:defRPr/>
            </a:lvl1pPr>
          </a:lstStyle>
          <a:p>
            <a:pPr>
              <a:defRPr/>
            </a:pPr>
            <a:fld id="{255D4E96-F16B-2242-9ADB-BC22EAA458FA}" type="slidenum">
              <a:rPr lang="en-US"/>
              <a:pPr>
                <a:defRPr/>
              </a:pPr>
              <a:t>‹#›</a:t>
            </a:fld>
            <a:endParaRPr lang="en-US"/>
          </a:p>
        </p:txBody>
      </p:sp>
    </p:spTree>
    <p:extLst>
      <p:ext uri="{BB962C8B-B14F-4D97-AF65-F5344CB8AC3E}">
        <p14:creationId xmlns:p14="http://schemas.microsoft.com/office/powerpoint/2010/main" val="30437242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5C4CE65-F3F6-1244-BB8A-6B3D2A0B19E3}" type="slidenum">
              <a:rPr lang="en-US"/>
              <a:pPr>
                <a:defRPr/>
              </a:pPr>
              <a:t>‹#›</a:t>
            </a:fld>
            <a:endParaRPr lang="en-US"/>
          </a:p>
        </p:txBody>
      </p:sp>
    </p:spTree>
    <p:extLst>
      <p:ext uri="{BB962C8B-B14F-4D97-AF65-F5344CB8AC3E}">
        <p14:creationId xmlns:p14="http://schemas.microsoft.com/office/powerpoint/2010/main" val="8153411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A23D5B5-FDAF-5749-B76E-399B166EB747}" type="slidenum">
              <a:rPr lang="en-US"/>
              <a:pPr>
                <a:defRPr/>
              </a:pPr>
              <a:t>‹#›</a:t>
            </a:fld>
            <a:endParaRPr lang="en-US"/>
          </a:p>
        </p:txBody>
      </p:sp>
    </p:spTree>
    <p:extLst>
      <p:ext uri="{BB962C8B-B14F-4D97-AF65-F5344CB8AC3E}">
        <p14:creationId xmlns:p14="http://schemas.microsoft.com/office/powerpoint/2010/main" val="17987290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EEC796-F36A-384E-9D64-14FDE5168C1E}" type="slidenum">
              <a:rPr lang="en-US"/>
              <a:pPr>
                <a:defRPr/>
              </a:pPr>
              <a:t>‹#›</a:t>
            </a:fld>
            <a:endParaRPr lang="en-US"/>
          </a:p>
        </p:txBody>
      </p:sp>
    </p:spTree>
    <p:extLst>
      <p:ext uri="{BB962C8B-B14F-4D97-AF65-F5344CB8AC3E}">
        <p14:creationId xmlns:p14="http://schemas.microsoft.com/office/powerpoint/2010/main" val="2627095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7"/>
          <p:cNvSpPr>
            <a:spLocks noGrp="1" noChangeArrowheads="1"/>
          </p:cNvSpPr>
          <p:nvPr>
            <p:ph type="dt" sz="half" idx="10"/>
          </p:nvPr>
        </p:nvSpPr>
        <p:spPr>
          <a:ln/>
        </p:spPr>
        <p:txBody>
          <a:bodyPr/>
          <a:lstStyle>
            <a:lvl1pPr>
              <a:defRPr/>
            </a:lvl1pPr>
          </a:lstStyle>
          <a:p>
            <a:pPr>
              <a:defRPr/>
            </a:pPr>
            <a:endParaRPr lang="en-US"/>
          </a:p>
        </p:txBody>
      </p:sp>
      <p:sp>
        <p:nvSpPr>
          <p:cNvPr id="5" name="Rectangle 68"/>
          <p:cNvSpPr>
            <a:spLocks noGrp="1" noChangeArrowheads="1"/>
          </p:cNvSpPr>
          <p:nvPr>
            <p:ph type="ftr" sz="quarter" idx="11"/>
          </p:nvPr>
        </p:nvSpPr>
        <p:spPr>
          <a:ln/>
        </p:spPr>
        <p:txBody>
          <a:bodyPr/>
          <a:lstStyle>
            <a:lvl1pPr>
              <a:defRPr/>
            </a:lvl1pPr>
          </a:lstStyle>
          <a:p>
            <a:pPr>
              <a:defRPr/>
            </a:pPr>
            <a:endParaRPr lang="en-US"/>
          </a:p>
        </p:txBody>
      </p:sp>
      <p:sp>
        <p:nvSpPr>
          <p:cNvPr id="6" name="Rectangle 69"/>
          <p:cNvSpPr>
            <a:spLocks noGrp="1" noChangeArrowheads="1"/>
          </p:cNvSpPr>
          <p:nvPr>
            <p:ph type="sldNum" sz="quarter" idx="12"/>
          </p:nvPr>
        </p:nvSpPr>
        <p:spPr>
          <a:ln/>
        </p:spPr>
        <p:txBody>
          <a:bodyPr/>
          <a:lstStyle>
            <a:lvl1pPr>
              <a:defRPr/>
            </a:lvl1pPr>
          </a:lstStyle>
          <a:p>
            <a:pPr>
              <a:defRPr/>
            </a:pPr>
            <a:fld id="{729AE3A2-6660-8144-A809-B468CD1CDF11}" type="slidenum">
              <a:rPr lang="en-US"/>
              <a:pPr>
                <a:defRPr/>
              </a:pPr>
              <a:t>‹#›</a:t>
            </a:fld>
            <a:endParaRPr lang="en-US"/>
          </a:p>
        </p:txBody>
      </p:sp>
    </p:spTree>
    <p:extLst>
      <p:ext uri="{BB962C8B-B14F-4D97-AF65-F5344CB8AC3E}">
        <p14:creationId xmlns:p14="http://schemas.microsoft.com/office/powerpoint/2010/main" val="3536243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2813" y="1905000"/>
            <a:ext cx="39782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43488" y="1905000"/>
            <a:ext cx="3979862"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7"/>
          <p:cNvSpPr>
            <a:spLocks noGrp="1" noChangeArrowheads="1"/>
          </p:cNvSpPr>
          <p:nvPr>
            <p:ph type="dt" sz="half" idx="10"/>
          </p:nvPr>
        </p:nvSpPr>
        <p:spPr>
          <a:ln/>
        </p:spPr>
        <p:txBody>
          <a:bodyPr/>
          <a:lstStyle>
            <a:lvl1pPr>
              <a:defRPr/>
            </a:lvl1pPr>
          </a:lstStyle>
          <a:p>
            <a:pPr>
              <a:defRPr/>
            </a:pPr>
            <a:endParaRPr lang="en-US"/>
          </a:p>
        </p:txBody>
      </p:sp>
      <p:sp>
        <p:nvSpPr>
          <p:cNvPr id="6" name="Rectangle 68"/>
          <p:cNvSpPr>
            <a:spLocks noGrp="1" noChangeArrowheads="1"/>
          </p:cNvSpPr>
          <p:nvPr>
            <p:ph type="ftr" sz="quarter" idx="11"/>
          </p:nvPr>
        </p:nvSpPr>
        <p:spPr>
          <a:ln/>
        </p:spPr>
        <p:txBody>
          <a:bodyPr/>
          <a:lstStyle>
            <a:lvl1pPr>
              <a:defRPr/>
            </a:lvl1pPr>
          </a:lstStyle>
          <a:p>
            <a:pPr>
              <a:defRPr/>
            </a:pPr>
            <a:endParaRPr lang="en-US"/>
          </a:p>
        </p:txBody>
      </p:sp>
      <p:sp>
        <p:nvSpPr>
          <p:cNvPr id="7" name="Rectangle 69"/>
          <p:cNvSpPr>
            <a:spLocks noGrp="1" noChangeArrowheads="1"/>
          </p:cNvSpPr>
          <p:nvPr>
            <p:ph type="sldNum" sz="quarter" idx="12"/>
          </p:nvPr>
        </p:nvSpPr>
        <p:spPr>
          <a:ln/>
        </p:spPr>
        <p:txBody>
          <a:bodyPr/>
          <a:lstStyle>
            <a:lvl1pPr>
              <a:defRPr/>
            </a:lvl1pPr>
          </a:lstStyle>
          <a:p>
            <a:pPr>
              <a:defRPr/>
            </a:pPr>
            <a:fld id="{DE3168D3-E753-3B4D-92E4-6E3E46657CBF}" type="slidenum">
              <a:rPr lang="en-US"/>
              <a:pPr>
                <a:defRPr/>
              </a:pPr>
              <a:t>‹#›</a:t>
            </a:fld>
            <a:endParaRPr lang="en-US"/>
          </a:p>
        </p:txBody>
      </p:sp>
    </p:spTree>
    <p:extLst>
      <p:ext uri="{BB962C8B-B14F-4D97-AF65-F5344CB8AC3E}">
        <p14:creationId xmlns:p14="http://schemas.microsoft.com/office/powerpoint/2010/main" val="1246077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7"/>
          <p:cNvSpPr>
            <a:spLocks noGrp="1" noChangeArrowheads="1"/>
          </p:cNvSpPr>
          <p:nvPr>
            <p:ph type="dt" sz="half" idx="10"/>
          </p:nvPr>
        </p:nvSpPr>
        <p:spPr>
          <a:ln/>
        </p:spPr>
        <p:txBody>
          <a:bodyPr/>
          <a:lstStyle>
            <a:lvl1pPr>
              <a:defRPr/>
            </a:lvl1pPr>
          </a:lstStyle>
          <a:p>
            <a:pPr>
              <a:defRPr/>
            </a:pPr>
            <a:endParaRPr lang="en-US"/>
          </a:p>
        </p:txBody>
      </p:sp>
      <p:sp>
        <p:nvSpPr>
          <p:cNvPr id="8" name="Rectangle 68"/>
          <p:cNvSpPr>
            <a:spLocks noGrp="1" noChangeArrowheads="1"/>
          </p:cNvSpPr>
          <p:nvPr>
            <p:ph type="ftr" sz="quarter" idx="11"/>
          </p:nvPr>
        </p:nvSpPr>
        <p:spPr>
          <a:ln/>
        </p:spPr>
        <p:txBody>
          <a:bodyPr/>
          <a:lstStyle>
            <a:lvl1pPr>
              <a:defRPr/>
            </a:lvl1pPr>
          </a:lstStyle>
          <a:p>
            <a:pPr>
              <a:defRPr/>
            </a:pPr>
            <a:endParaRPr lang="en-US"/>
          </a:p>
        </p:txBody>
      </p:sp>
      <p:sp>
        <p:nvSpPr>
          <p:cNvPr id="9" name="Rectangle 69"/>
          <p:cNvSpPr>
            <a:spLocks noGrp="1" noChangeArrowheads="1"/>
          </p:cNvSpPr>
          <p:nvPr>
            <p:ph type="sldNum" sz="quarter" idx="12"/>
          </p:nvPr>
        </p:nvSpPr>
        <p:spPr>
          <a:ln/>
        </p:spPr>
        <p:txBody>
          <a:bodyPr/>
          <a:lstStyle>
            <a:lvl1pPr>
              <a:defRPr/>
            </a:lvl1pPr>
          </a:lstStyle>
          <a:p>
            <a:pPr>
              <a:defRPr/>
            </a:pPr>
            <a:fld id="{F4F29207-3B7F-F84D-B581-DD8F580BDA4D}" type="slidenum">
              <a:rPr lang="en-US"/>
              <a:pPr>
                <a:defRPr/>
              </a:pPr>
              <a:t>‹#›</a:t>
            </a:fld>
            <a:endParaRPr lang="en-US"/>
          </a:p>
        </p:txBody>
      </p:sp>
    </p:spTree>
    <p:extLst>
      <p:ext uri="{BB962C8B-B14F-4D97-AF65-F5344CB8AC3E}">
        <p14:creationId xmlns:p14="http://schemas.microsoft.com/office/powerpoint/2010/main" val="3260217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7"/>
          <p:cNvSpPr>
            <a:spLocks noGrp="1" noChangeArrowheads="1"/>
          </p:cNvSpPr>
          <p:nvPr>
            <p:ph type="dt" sz="half" idx="10"/>
          </p:nvPr>
        </p:nvSpPr>
        <p:spPr>
          <a:ln/>
        </p:spPr>
        <p:txBody>
          <a:bodyPr/>
          <a:lstStyle>
            <a:lvl1pPr>
              <a:defRPr/>
            </a:lvl1pPr>
          </a:lstStyle>
          <a:p>
            <a:pPr>
              <a:defRPr/>
            </a:pPr>
            <a:endParaRPr lang="en-US"/>
          </a:p>
        </p:txBody>
      </p:sp>
      <p:sp>
        <p:nvSpPr>
          <p:cNvPr id="4" name="Rectangle 68"/>
          <p:cNvSpPr>
            <a:spLocks noGrp="1" noChangeArrowheads="1"/>
          </p:cNvSpPr>
          <p:nvPr>
            <p:ph type="ftr" sz="quarter" idx="11"/>
          </p:nvPr>
        </p:nvSpPr>
        <p:spPr>
          <a:ln/>
        </p:spPr>
        <p:txBody>
          <a:bodyPr/>
          <a:lstStyle>
            <a:lvl1pPr>
              <a:defRPr/>
            </a:lvl1pPr>
          </a:lstStyle>
          <a:p>
            <a:pPr>
              <a:defRPr/>
            </a:pPr>
            <a:endParaRPr lang="en-US"/>
          </a:p>
        </p:txBody>
      </p:sp>
      <p:sp>
        <p:nvSpPr>
          <p:cNvPr id="5" name="Rectangle 69"/>
          <p:cNvSpPr>
            <a:spLocks noGrp="1" noChangeArrowheads="1"/>
          </p:cNvSpPr>
          <p:nvPr>
            <p:ph type="sldNum" sz="quarter" idx="12"/>
          </p:nvPr>
        </p:nvSpPr>
        <p:spPr>
          <a:ln/>
        </p:spPr>
        <p:txBody>
          <a:bodyPr/>
          <a:lstStyle>
            <a:lvl1pPr>
              <a:defRPr/>
            </a:lvl1pPr>
          </a:lstStyle>
          <a:p>
            <a:pPr>
              <a:defRPr/>
            </a:pPr>
            <a:fld id="{0043F205-997E-AD47-A89E-BCEECFA291D2}" type="slidenum">
              <a:rPr lang="en-US"/>
              <a:pPr>
                <a:defRPr/>
              </a:pPr>
              <a:t>‹#›</a:t>
            </a:fld>
            <a:endParaRPr lang="en-US"/>
          </a:p>
        </p:txBody>
      </p:sp>
    </p:spTree>
    <p:extLst>
      <p:ext uri="{BB962C8B-B14F-4D97-AF65-F5344CB8AC3E}">
        <p14:creationId xmlns:p14="http://schemas.microsoft.com/office/powerpoint/2010/main" val="3453276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7"/>
          <p:cNvSpPr>
            <a:spLocks noGrp="1" noChangeArrowheads="1"/>
          </p:cNvSpPr>
          <p:nvPr>
            <p:ph type="dt" sz="half" idx="10"/>
          </p:nvPr>
        </p:nvSpPr>
        <p:spPr>
          <a:ln/>
        </p:spPr>
        <p:txBody>
          <a:bodyPr/>
          <a:lstStyle>
            <a:lvl1pPr>
              <a:defRPr/>
            </a:lvl1pPr>
          </a:lstStyle>
          <a:p>
            <a:pPr>
              <a:defRPr/>
            </a:pPr>
            <a:endParaRPr lang="en-US"/>
          </a:p>
        </p:txBody>
      </p:sp>
      <p:sp>
        <p:nvSpPr>
          <p:cNvPr id="3" name="Rectangle 68"/>
          <p:cNvSpPr>
            <a:spLocks noGrp="1" noChangeArrowheads="1"/>
          </p:cNvSpPr>
          <p:nvPr>
            <p:ph type="ftr" sz="quarter" idx="11"/>
          </p:nvPr>
        </p:nvSpPr>
        <p:spPr>
          <a:ln/>
        </p:spPr>
        <p:txBody>
          <a:bodyPr/>
          <a:lstStyle>
            <a:lvl1pPr>
              <a:defRPr/>
            </a:lvl1pPr>
          </a:lstStyle>
          <a:p>
            <a:pPr>
              <a:defRPr/>
            </a:pPr>
            <a:endParaRPr lang="en-US"/>
          </a:p>
        </p:txBody>
      </p:sp>
      <p:sp>
        <p:nvSpPr>
          <p:cNvPr id="4" name="Rectangle 69"/>
          <p:cNvSpPr>
            <a:spLocks noGrp="1" noChangeArrowheads="1"/>
          </p:cNvSpPr>
          <p:nvPr>
            <p:ph type="sldNum" sz="quarter" idx="12"/>
          </p:nvPr>
        </p:nvSpPr>
        <p:spPr>
          <a:ln/>
        </p:spPr>
        <p:txBody>
          <a:bodyPr/>
          <a:lstStyle>
            <a:lvl1pPr>
              <a:defRPr/>
            </a:lvl1pPr>
          </a:lstStyle>
          <a:p>
            <a:pPr>
              <a:defRPr/>
            </a:pPr>
            <a:fld id="{94EB8304-F678-824E-987F-9049D81CC251}" type="slidenum">
              <a:rPr lang="en-US"/>
              <a:pPr>
                <a:defRPr/>
              </a:pPr>
              <a:t>‹#›</a:t>
            </a:fld>
            <a:endParaRPr lang="en-US"/>
          </a:p>
        </p:txBody>
      </p:sp>
    </p:spTree>
    <p:extLst>
      <p:ext uri="{BB962C8B-B14F-4D97-AF65-F5344CB8AC3E}">
        <p14:creationId xmlns:p14="http://schemas.microsoft.com/office/powerpoint/2010/main" val="1444323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7"/>
          <p:cNvSpPr>
            <a:spLocks noGrp="1" noChangeArrowheads="1"/>
          </p:cNvSpPr>
          <p:nvPr>
            <p:ph type="dt" sz="half" idx="10"/>
          </p:nvPr>
        </p:nvSpPr>
        <p:spPr>
          <a:ln/>
        </p:spPr>
        <p:txBody>
          <a:bodyPr/>
          <a:lstStyle>
            <a:lvl1pPr>
              <a:defRPr/>
            </a:lvl1pPr>
          </a:lstStyle>
          <a:p>
            <a:pPr>
              <a:defRPr/>
            </a:pPr>
            <a:endParaRPr lang="en-US"/>
          </a:p>
        </p:txBody>
      </p:sp>
      <p:sp>
        <p:nvSpPr>
          <p:cNvPr id="6" name="Rectangle 68"/>
          <p:cNvSpPr>
            <a:spLocks noGrp="1" noChangeArrowheads="1"/>
          </p:cNvSpPr>
          <p:nvPr>
            <p:ph type="ftr" sz="quarter" idx="11"/>
          </p:nvPr>
        </p:nvSpPr>
        <p:spPr>
          <a:ln/>
        </p:spPr>
        <p:txBody>
          <a:bodyPr/>
          <a:lstStyle>
            <a:lvl1pPr>
              <a:defRPr/>
            </a:lvl1pPr>
          </a:lstStyle>
          <a:p>
            <a:pPr>
              <a:defRPr/>
            </a:pPr>
            <a:endParaRPr lang="en-US"/>
          </a:p>
        </p:txBody>
      </p:sp>
      <p:sp>
        <p:nvSpPr>
          <p:cNvPr id="7" name="Rectangle 69"/>
          <p:cNvSpPr>
            <a:spLocks noGrp="1" noChangeArrowheads="1"/>
          </p:cNvSpPr>
          <p:nvPr>
            <p:ph type="sldNum" sz="quarter" idx="12"/>
          </p:nvPr>
        </p:nvSpPr>
        <p:spPr>
          <a:ln/>
        </p:spPr>
        <p:txBody>
          <a:bodyPr/>
          <a:lstStyle>
            <a:lvl1pPr>
              <a:defRPr/>
            </a:lvl1pPr>
          </a:lstStyle>
          <a:p>
            <a:pPr>
              <a:defRPr/>
            </a:pPr>
            <a:fld id="{61CE3BA3-4429-AD47-B137-713532DAB22C}" type="slidenum">
              <a:rPr lang="en-US"/>
              <a:pPr>
                <a:defRPr/>
              </a:pPr>
              <a:t>‹#›</a:t>
            </a:fld>
            <a:endParaRPr lang="en-US"/>
          </a:p>
        </p:txBody>
      </p:sp>
    </p:spTree>
    <p:extLst>
      <p:ext uri="{BB962C8B-B14F-4D97-AF65-F5344CB8AC3E}">
        <p14:creationId xmlns:p14="http://schemas.microsoft.com/office/powerpoint/2010/main" val="1267667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7"/>
          <p:cNvSpPr>
            <a:spLocks noGrp="1" noChangeArrowheads="1"/>
          </p:cNvSpPr>
          <p:nvPr>
            <p:ph type="dt" sz="half" idx="10"/>
          </p:nvPr>
        </p:nvSpPr>
        <p:spPr>
          <a:ln/>
        </p:spPr>
        <p:txBody>
          <a:bodyPr/>
          <a:lstStyle>
            <a:lvl1pPr>
              <a:defRPr/>
            </a:lvl1pPr>
          </a:lstStyle>
          <a:p>
            <a:pPr>
              <a:defRPr/>
            </a:pPr>
            <a:endParaRPr lang="en-US"/>
          </a:p>
        </p:txBody>
      </p:sp>
      <p:sp>
        <p:nvSpPr>
          <p:cNvPr id="6" name="Rectangle 68"/>
          <p:cNvSpPr>
            <a:spLocks noGrp="1" noChangeArrowheads="1"/>
          </p:cNvSpPr>
          <p:nvPr>
            <p:ph type="ftr" sz="quarter" idx="11"/>
          </p:nvPr>
        </p:nvSpPr>
        <p:spPr>
          <a:ln/>
        </p:spPr>
        <p:txBody>
          <a:bodyPr/>
          <a:lstStyle>
            <a:lvl1pPr>
              <a:defRPr/>
            </a:lvl1pPr>
          </a:lstStyle>
          <a:p>
            <a:pPr>
              <a:defRPr/>
            </a:pPr>
            <a:endParaRPr lang="en-US"/>
          </a:p>
        </p:txBody>
      </p:sp>
      <p:sp>
        <p:nvSpPr>
          <p:cNvPr id="7" name="Rectangle 69"/>
          <p:cNvSpPr>
            <a:spLocks noGrp="1" noChangeArrowheads="1"/>
          </p:cNvSpPr>
          <p:nvPr>
            <p:ph type="sldNum" sz="quarter" idx="12"/>
          </p:nvPr>
        </p:nvSpPr>
        <p:spPr>
          <a:ln/>
        </p:spPr>
        <p:txBody>
          <a:bodyPr/>
          <a:lstStyle>
            <a:lvl1pPr>
              <a:defRPr/>
            </a:lvl1pPr>
          </a:lstStyle>
          <a:p>
            <a:pPr>
              <a:defRPr/>
            </a:pPr>
            <a:fld id="{D9F1289B-567E-9C4E-8EF9-CD5EFBACC54E}" type="slidenum">
              <a:rPr lang="en-US"/>
              <a:pPr>
                <a:defRPr/>
              </a:pPr>
              <a:t>‹#›</a:t>
            </a:fld>
            <a:endParaRPr lang="en-US"/>
          </a:p>
        </p:txBody>
      </p:sp>
    </p:spTree>
    <p:extLst>
      <p:ext uri="{BB962C8B-B14F-4D97-AF65-F5344CB8AC3E}">
        <p14:creationId xmlns:p14="http://schemas.microsoft.com/office/powerpoint/2010/main" val="1854401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7175" cy="6867525"/>
            <a:chOff x="0" y="0"/>
            <a:chExt cx="5762" cy="4326"/>
          </a:xfrm>
        </p:grpSpPr>
        <p:sp>
          <p:nvSpPr>
            <p:cNvPr id="1032" name="Rectangle 3"/>
            <p:cNvSpPr>
              <a:spLocks noChangeArrowheads="1"/>
            </p:cNvSpPr>
            <p:nvPr/>
          </p:nvSpPr>
          <p:spPr bwMode="hidden">
            <a:xfrm>
              <a:off x="0" y="0"/>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33" name="Rectangle 4"/>
            <p:cNvSpPr>
              <a:spLocks noChangeArrowheads="1"/>
            </p:cNvSpPr>
            <p:nvPr/>
          </p:nvSpPr>
          <p:spPr bwMode="hidden">
            <a:xfrm>
              <a:off x="9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34" name="Rectangle 5"/>
            <p:cNvSpPr>
              <a:spLocks noChangeArrowheads="1"/>
            </p:cNvSpPr>
            <p:nvPr/>
          </p:nvSpPr>
          <p:spPr bwMode="hidden">
            <a:xfrm>
              <a:off x="19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35" name="Rectangle 6"/>
            <p:cNvSpPr>
              <a:spLocks noChangeArrowheads="1"/>
            </p:cNvSpPr>
            <p:nvPr/>
          </p:nvSpPr>
          <p:spPr bwMode="hidden">
            <a:xfrm>
              <a:off x="28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36" name="Rectangle 7"/>
            <p:cNvSpPr>
              <a:spLocks noChangeArrowheads="1"/>
            </p:cNvSpPr>
            <p:nvPr/>
          </p:nvSpPr>
          <p:spPr bwMode="hidden">
            <a:xfrm>
              <a:off x="38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37" name="Rectangle 8"/>
            <p:cNvSpPr>
              <a:spLocks noChangeArrowheads="1"/>
            </p:cNvSpPr>
            <p:nvPr/>
          </p:nvSpPr>
          <p:spPr bwMode="hidden">
            <a:xfrm>
              <a:off x="48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38" name="Rectangle 9"/>
            <p:cNvSpPr>
              <a:spLocks noChangeArrowheads="1"/>
            </p:cNvSpPr>
            <p:nvPr/>
          </p:nvSpPr>
          <p:spPr bwMode="hidden">
            <a:xfrm>
              <a:off x="57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39" name="Rectangle 10"/>
            <p:cNvSpPr>
              <a:spLocks noChangeArrowheads="1"/>
            </p:cNvSpPr>
            <p:nvPr/>
          </p:nvSpPr>
          <p:spPr bwMode="hidden">
            <a:xfrm>
              <a:off x="67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40" name="Rectangle 11"/>
            <p:cNvSpPr>
              <a:spLocks noChangeArrowheads="1"/>
            </p:cNvSpPr>
            <p:nvPr/>
          </p:nvSpPr>
          <p:spPr bwMode="hidden">
            <a:xfrm>
              <a:off x="76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41" name="Rectangle 12"/>
            <p:cNvSpPr>
              <a:spLocks noChangeArrowheads="1"/>
            </p:cNvSpPr>
            <p:nvPr/>
          </p:nvSpPr>
          <p:spPr bwMode="hidden">
            <a:xfrm>
              <a:off x="86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42" name="Rectangle 13"/>
            <p:cNvSpPr>
              <a:spLocks noChangeArrowheads="1"/>
            </p:cNvSpPr>
            <p:nvPr/>
          </p:nvSpPr>
          <p:spPr bwMode="hidden">
            <a:xfrm>
              <a:off x="96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43" name="Rectangle 14"/>
            <p:cNvSpPr>
              <a:spLocks noChangeArrowheads="1"/>
            </p:cNvSpPr>
            <p:nvPr/>
          </p:nvSpPr>
          <p:spPr bwMode="hidden">
            <a:xfrm>
              <a:off x="105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44" name="Rectangle 15"/>
            <p:cNvSpPr>
              <a:spLocks noChangeArrowheads="1"/>
            </p:cNvSpPr>
            <p:nvPr/>
          </p:nvSpPr>
          <p:spPr bwMode="hidden">
            <a:xfrm>
              <a:off x="115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45" name="Rectangle 16"/>
            <p:cNvSpPr>
              <a:spLocks noChangeArrowheads="1"/>
            </p:cNvSpPr>
            <p:nvPr/>
          </p:nvSpPr>
          <p:spPr bwMode="hidden">
            <a:xfrm>
              <a:off x="124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46" name="Rectangle 17"/>
            <p:cNvSpPr>
              <a:spLocks noChangeArrowheads="1"/>
            </p:cNvSpPr>
            <p:nvPr/>
          </p:nvSpPr>
          <p:spPr bwMode="hidden">
            <a:xfrm>
              <a:off x="134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47" name="Rectangle 18"/>
            <p:cNvSpPr>
              <a:spLocks noChangeArrowheads="1"/>
            </p:cNvSpPr>
            <p:nvPr/>
          </p:nvSpPr>
          <p:spPr bwMode="hidden">
            <a:xfrm>
              <a:off x="144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48" name="Rectangle 19"/>
            <p:cNvSpPr>
              <a:spLocks noChangeArrowheads="1"/>
            </p:cNvSpPr>
            <p:nvPr/>
          </p:nvSpPr>
          <p:spPr bwMode="hidden">
            <a:xfrm>
              <a:off x="153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49" name="Rectangle 20"/>
            <p:cNvSpPr>
              <a:spLocks noChangeArrowheads="1"/>
            </p:cNvSpPr>
            <p:nvPr/>
          </p:nvSpPr>
          <p:spPr bwMode="hidden">
            <a:xfrm>
              <a:off x="163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50" name="Rectangle 21"/>
            <p:cNvSpPr>
              <a:spLocks noChangeArrowheads="1"/>
            </p:cNvSpPr>
            <p:nvPr/>
          </p:nvSpPr>
          <p:spPr bwMode="hidden">
            <a:xfrm>
              <a:off x="172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51" name="Rectangle 22"/>
            <p:cNvSpPr>
              <a:spLocks noChangeArrowheads="1"/>
            </p:cNvSpPr>
            <p:nvPr/>
          </p:nvSpPr>
          <p:spPr bwMode="hidden">
            <a:xfrm>
              <a:off x="182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52" name="Rectangle 23"/>
            <p:cNvSpPr>
              <a:spLocks noChangeArrowheads="1"/>
            </p:cNvSpPr>
            <p:nvPr/>
          </p:nvSpPr>
          <p:spPr bwMode="hidden">
            <a:xfrm>
              <a:off x="192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53" name="Rectangle 24"/>
            <p:cNvSpPr>
              <a:spLocks noChangeArrowheads="1"/>
            </p:cNvSpPr>
            <p:nvPr/>
          </p:nvSpPr>
          <p:spPr bwMode="hidden">
            <a:xfrm>
              <a:off x="201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54" name="Rectangle 25"/>
            <p:cNvSpPr>
              <a:spLocks noChangeArrowheads="1"/>
            </p:cNvSpPr>
            <p:nvPr/>
          </p:nvSpPr>
          <p:spPr bwMode="hidden">
            <a:xfrm>
              <a:off x="211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55" name="Rectangle 26"/>
            <p:cNvSpPr>
              <a:spLocks noChangeArrowheads="1"/>
            </p:cNvSpPr>
            <p:nvPr/>
          </p:nvSpPr>
          <p:spPr bwMode="hidden">
            <a:xfrm>
              <a:off x="220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56" name="Rectangle 27"/>
            <p:cNvSpPr>
              <a:spLocks noChangeArrowheads="1"/>
            </p:cNvSpPr>
            <p:nvPr/>
          </p:nvSpPr>
          <p:spPr bwMode="hidden">
            <a:xfrm>
              <a:off x="230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57" name="Rectangle 28"/>
            <p:cNvSpPr>
              <a:spLocks noChangeArrowheads="1"/>
            </p:cNvSpPr>
            <p:nvPr/>
          </p:nvSpPr>
          <p:spPr bwMode="hidden">
            <a:xfrm>
              <a:off x="240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58" name="Rectangle 29"/>
            <p:cNvSpPr>
              <a:spLocks noChangeArrowheads="1"/>
            </p:cNvSpPr>
            <p:nvPr/>
          </p:nvSpPr>
          <p:spPr bwMode="hidden">
            <a:xfrm>
              <a:off x="249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59" name="Rectangle 30"/>
            <p:cNvSpPr>
              <a:spLocks noChangeArrowheads="1"/>
            </p:cNvSpPr>
            <p:nvPr/>
          </p:nvSpPr>
          <p:spPr bwMode="hidden">
            <a:xfrm>
              <a:off x="259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60" name="Rectangle 31"/>
            <p:cNvSpPr>
              <a:spLocks noChangeArrowheads="1"/>
            </p:cNvSpPr>
            <p:nvPr/>
          </p:nvSpPr>
          <p:spPr bwMode="hidden">
            <a:xfrm>
              <a:off x="268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61" name="Rectangle 32"/>
            <p:cNvSpPr>
              <a:spLocks noChangeArrowheads="1"/>
            </p:cNvSpPr>
            <p:nvPr/>
          </p:nvSpPr>
          <p:spPr bwMode="hidden">
            <a:xfrm>
              <a:off x="278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62" name="Rectangle 33"/>
            <p:cNvSpPr>
              <a:spLocks noChangeArrowheads="1"/>
            </p:cNvSpPr>
            <p:nvPr/>
          </p:nvSpPr>
          <p:spPr bwMode="hidden">
            <a:xfrm>
              <a:off x="288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63" name="Rectangle 34"/>
            <p:cNvSpPr>
              <a:spLocks noChangeArrowheads="1"/>
            </p:cNvSpPr>
            <p:nvPr/>
          </p:nvSpPr>
          <p:spPr bwMode="hidden">
            <a:xfrm>
              <a:off x="297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64" name="Rectangle 35"/>
            <p:cNvSpPr>
              <a:spLocks noChangeArrowheads="1"/>
            </p:cNvSpPr>
            <p:nvPr/>
          </p:nvSpPr>
          <p:spPr bwMode="hidden">
            <a:xfrm>
              <a:off x="307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65" name="Rectangle 36"/>
            <p:cNvSpPr>
              <a:spLocks noChangeArrowheads="1"/>
            </p:cNvSpPr>
            <p:nvPr/>
          </p:nvSpPr>
          <p:spPr bwMode="hidden">
            <a:xfrm>
              <a:off x="316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66" name="Rectangle 37"/>
            <p:cNvSpPr>
              <a:spLocks noChangeArrowheads="1"/>
            </p:cNvSpPr>
            <p:nvPr/>
          </p:nvSpPr>
          <p:spPr bwMode="hidden">
            <a:xfrm>
              <a:off x="326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67" name="Rectangle 38"/>
            <p:cNvSpPr>
              <a:spLocks noChangeArrowheads="1"/>
            </p:cNvSpPr>
            <p:nvPr/>
          </p:nvSpPr>
          <p:spPr bwMode="hidden">
            <a:xfrm>
              <a:off x="336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68" name="Rectangle 39"/>
            <p:cNvSpPr>
              <a:spLocks noChangeArrowheads="1"/>
            </p:cNvSpPr>
            <p:nvPr/>
          </p:nvSpPr>
          <p:spPr bwMode="hidden">
            <a:xfrm>
              <a:off x="345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69" name="Rectangle 40"/>
            <p:cNvSpPr>
              <a:spLocks noChangeArrowheads="1"/>
            </p:cNvSpPr>
            <p:nvPr/>
          </p:nvSpPr>
          <p:spPr bwMode="hidden">
            <a:xfrm>
              <a:off x="355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70" name="Rectangle 41"/>
            <p:cNvSpPr>
              <a:spLocks noChangeArrowheads="1"/>
            </p:cNvSpPr>
            <p:nvPr/>
          </p:nvSpPr>
          <p:spPr bwMode="hidden">
            <a:xfrm>
              <a:off x="364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71" name="Rectangle 42"/>
            <p:cNvSpPr>
              <a:spLocks noChangeArrowheads="1"/>
            </p:cNvSpPr>
            <p:nvPr/>
          </p:nvSpPr>
          <p:spPr bwMode="hidden">
            <a:xfrm>
              <a:off x="374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72" name="Rectangle 43"/>
            <p:cNvSpPr>
              <a:spLocks noChangeArrowheads="1"/>
            </p:cNvSpPr>
            <p:nvPr/>
          </p:nvSpPr>
          <p:spPr bwMode="hidden">
            <a:xfrm>
              <a:off x="384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73" name="Rectangle 44"/>
            <p:cNvSpPr>
              <a:spLocks noChangeArrowheads="1"/>
            </p:cNvSpPr>
            <p:nvPr/>
          </p:nvSpPr>
          <p:spPr bwMode="hidden">
            <a:xfrm>
              <a:off x="393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74" name="Rectangle 45"/>
            <p:cNvSpPr>
              <a:spLocks noChangeArrowheads="1"/>
            </p:cNvSpPr>
            <p:nvPr/>
          </p:nvSpPr>
          <p:spPr bwMode="hidden">
            <a:xfrm>
              <a:off x="403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75" name="Rectangle 46"/>
            <p:cNvSpPr>
              <a:spLocks noChangeArrowheads="1"/>
            </p:cNvSpPr>
            <p:nvPr/>
          </p:nvSpPr>
          <p:spPr bwMode="hidden">
            <a:xfrm>
              <a:off x="412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76" name="Rectangle 47"/>
            <p:cNvSpPr>
              <a:spLocks noChangeArrowheads="1"/>
            </p:cNvSpPr>
            <p:nvPr/>
          </p:nvSpPr>
          <p:spPr bwMode="hidden">
            <a:xfrm>
              <a:off x="422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77" name="Rectangle 48"/>
            <p:cNvSpPr>
              <a:spLocks noChangeArrowheads="1"/>
            </p:cNvSpPr>
            <p:nvPr/>
          </p:nvSpPr>
          <p:spPr bwMode="hidden">
            <a:xfrm>
              <a:off x="432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78" name="Rectangle 49"/>
            <p:cNvSpPr>
              <a:spLocks noChangeArrowheads="1"/>
            </p:cNvSpPr>
            <p:nvPr/>
          </p:nvSpPr>
          <p:spPr bwMode="hidden">
            <a:xfrm>
              <a:off x="441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79" name="Rectangle 50"/>
            <p:cNvSpPr>
              <a:spLocks noChangeArrowheads="1"/>
            </p:cNvSpPr>
            <p:nvPr/>
          </p:nvSpPr>
          <p:spPr bwMode="hidden">
            <a:xfrm>
              <a:off x="451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80" name="Rectangle 51"/>
            <p:cNvSpPr>
              <a:spLocks noChangeArrowheads="1"/>
            </p:cNvSpPr>
            <p:nvPr/>
          </p:nvSpPr>
          <p:spPr bwMode="hidden">
            <a:xfrm>
              <a:off x="460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81" name="Rectangle 52"/>
            <p:cNvSpPr>
              <a:spLocks noChangeArrowheads="1"/>
            </p:cNvSpPr>
            <p:nvPr/>
          </p:nvSpPr>
          <p:spPr bwMode="hidden">
            <a:xfrm>
              <a:off x="470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82" name="Rectangle 53"/>
            <p:cNvSpPr>
              <a:spLocks noChangeArrowheads="1"/>
            </p:cNvSpPr>
            <p:nvPr/>
          </p:nvSpPr>
          <p:spPr bwMode="hidden">
            <a:xfrm>
              <a:off x="480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83" name="Rectangle 54"/>
            <p:cNvSpPr>
              <a:spLocks noChangeArrowheads="1"/>
            </p:cNvSpPr>
            <p:nvPr/>
          </p:nvSpPr>
          <p:spPr bwMode="hidden">
            <a:xfrm>
              <a:off x="489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84" name="Rectangle 55"/>
            <p:cNvSpPr>
              <a:spLocks noChangeArrowheads="1"/>
            </p:cNvSpPr>
            <p:nvPr/>
          </p:nvSpPr>
          <p:spPr bwMode="hidden">
            <a:xfrm>
              <a:off x="499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85" name="Rectangle 56"/>
            <p:cNvSpPr>
              <a:spLocks noChangeArrowheads="1"/>
            </p:cNvSpPr>
            <p:nvPr/>
          </p:nvSpPr>
          <p:spPr bwMode="hidden">
            <a:xfrm>
              <a:off x="508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86" name="Rectangle 57"/>
            <p:cNvSpPr>
              <a:spLocks noChangeArrowheads="1"/>
            </p:cNvSpPr>
            <p:nvPr/>
          </p:nvSpPr>
          <p:spPr bwMode="hidden">
            <a:xfrm>
              <a:off x="518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87" name="Rectangle 58"/>
            <p:cNvSpPr>
              <a:spLocks noChangeArrowheads="1"/>
            </p:cNvSpPr>
            <p:nvPr/>
          </p:nvSpPr>
          <p:spPr bwMode="hidden">
            <a:xfrm>
              <a:off x="528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88" name="Rectangle 59"/>
            <p:cNvSpPr>
              <a:spLocks noChangeArrowheads="1"/>
            </p:cNvSpPr>
            <p:nvPr/>
          </p:nvSpPr>
          <p:spPr bwMode="hidden">
            <a:xfrm>
              <a:off x="537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89" name="Rectangle 60"/>
            <p:cNvSpPr>
              <a:spLocks noChangeArrowheads="1"/>
            </p:cNvSpPr>
            <p:nvPr/>
          </p:nvSpPr>
          <p:spPr bwMode="hidden">
            <a:xfrm>
              <a:off x="547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90" name="Rectangle 61"/>
            <p:cNvSpPr>
              <a:spLocks noChangeArrowheads="1"/>
            </p:cNvSpPr>
            <p:nvPr/>
          </p:nvSpPr>
          <p:spPr bwMode="hidden">
            <a:xfrm>
              <a:off x="556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91" name="Rectangle 62"/>
            <p:cNvSpPr>
              <a:spLocks noChangeArrowheads="1"/>
            </p:cNvSpPr>
            <p:nvPr/>
          </p:nvSpPr>
          <p:spPr bwMode="hidden">
            <a:xfrm>
              <a:off x="566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92" name="Rectangle 63"/>
            <p:cNvSpPr>
              <a:spLocks noChangeArrowheads="1"/>
            </p:cNvSpPr>
            <p:nvPr/>
          </p:nvSpPr>
          <p:spPr bwMode="hidden">
            <a:xfrm>
              <a:off x="431" y="0"/>
              <a:ext cx="5331" cy="4320"/>
            </a:xfrm>
            <a:prstGeom prst="rect">
              <a:avLst/>
            </a:prstGeom>
            <a:solidFill>
              <a:schemeClr val="accent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93" name="Rectangle 64"/>
            <p:cNvSpPr>
              <a:spLocks noChangeArrowheads="1"/>
            </p:cNvSpPr>
            <p:nvPr/>
          </p:nvSpPr>
          <p:spPr bwMode="blackGray">
            <a:xfrm>
              <a:off x="0" y="1081"/>
              <a:ext cx="4378" cy="47"/>
            </a:xfrm>
            <a:prstGeom prst="rect">
              <a:avLst/>
            </a:prstGeom>
            <a:solidFill>
              <a:schemeClr val="hlink">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grpSp>
      <p:sp>
        <p:nvSpPr>
          <p:cNvPr id="1027" name="Rectangle 65"/>
          <p:cNvSpPr>
            <a:spLocks noGrp="1" noChangeArrowheads="1"/>
          </p:cNvSpPr>
          <p:nvPr>
            <p:ph type="title"/>
          </p:nvPr>
        </p:nvSpPr>
        <p:spPr bwMode="auto">
          <a:xfrm>
            <a:off x="871538" y="533400"/>
            <a:ext cx="8162925" cy="1090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66"/>
          <p:cNvSpPr>
            <a:spLocks noGrp="1" noChangeArrowheads="1"/>
          </p:cNvSpPr>
          <p:nvPr>
            <p:ph type="body" idx="1"/>
          </p:nvPr>
        </p:nvSpPr>
        <p:spPr bwMode="auto">
          <a:xfrm>
            <a:off x="912813" y="1905000"/>
            <a:ext cx="8110537"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1747" name="Rectangle 67"/>
          <p:cNvSpPr>
            <a:spLocks noGrp="1" noChangeArrowheads="1"/>
          </p:cNvSpPr>
          <p:nvPr>
            <p:ph type="dt" sz="half" idx="2"/>
          </p:nvPr>
        </p:nvSpPr>
        <p:spPr bwMode="auto">
          <a:xfrm>
            <a:off x="1152525" y="62865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atin typeface="Helvetica" pitchFamily="-84" charset="0"/>
                <a:ea typeface="+mn-ea"/>
                <a:cs typeface="+mn-cs"/>
              </a:defRPr>
            </a:lvl1pPr>
          </a:lstStyle>
          <a:p>
            <a:pPr>
              <a:defRPr/>
            </a:pPr>
            <a:endParaRPr lang="en-US"/>
          </a:p>
        </p:txBody>
      </p:sp>
      <p:sp>
        <p:nvSpPr>
          <p:cNvPr id="711748" name="Rectangle 68"/>
          <p:cNvSpPr>
            <a:spLocks noGrp="1" noChangeArrowheads="1"/>
          </p:cNvSpPr>
          <p:nvPr>
            <p:ph type="ftr" sz="quarter" idx="3"/>
          </p:nvPr>
        </p:nvSpPr>
        <p:spPr bwMode="auto">
          <a:xfrm>
            <a:off x="3590925" y="62865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atin typeface="Helvetica" pitchFamily="-84" charset="0"/>
                <a:ea typeface="+mn-ea"/>
                <a:cs typeface="+mn-cs"/>
              </a:defRPr>
            </a:lvl1pPr>
          </a:lstStyle>
          <a:p>
            <a:pPr>
              <a:defRPr/>
            </a:pPr>
            <a:endParaRPr lang="en-US"/>
          </a:p>
        </p:txBody>
      </p:sp>
      <p:sp>
        <p:nvSpPr>
          <p:cNvPr id="711749" name="Rectangle 69"/>
          <p:cNvSpPr>
            <a:spLocks noGrp="1" noChangeArrowheads="1"/>
          </p:cNvSpPr>
          <p:nvPr>
            <p:ph type="sldNum" sz="quarter" idx="4"/>
          </p:nvPr>
        </p:nvSpPr>
        <p:spPr bwMode="auto">
          <a:xfrm>
            <a:off x="7019925" y="62865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fld id="{F898880E-7C4C-CD41-BB34-07E755416FD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586" r:id="rId1"/>
    <p:sldLayoutId id="2147484565" r:id="rId2"/>
    <p:sldLayoutId id="2147484566" r:id="rId3"/>
    <p:sldLayoutId id="2147484567" r:id="rId4"/>
    <p:sldLayoutId id="2147484568" r:id="rId5"/>
    <p:sldLayoutId id="2147484569" r:id="rId6"/>
    <p:sldLayoutId id="2147484570" r:id="rId7"/>
    <p:sldLayoutId id="2147484571" r:id="rId8"/>
    <p:sldLayoutId id="2147484572" r:id="rId9"/>
    <p:sldLayoutId id="2147484573" r:id="rId10"/>
    <p:sldLayoutId id="2147484574" r:id="rId11"/>
  </p:sldLayoutIdLst>
  <p:hf hdr="0" ftr="0" dt="0"/>
  <p:txStyles>
    <p:titleStyle>
      <a:lvl1pPr algn="l" rtl="0" eaLnBrk="0" fontAlgn="base" hangingPunct="0">
        <a:spcBef>
          <a:spcPct val="0"/>
        </a:spcBef>
        <a:spcAft>
          <a:spcPct val="0"/>
        </a:spcAft>
        <a:defRPr sz="4400">
          <a:solidFill>
            <a:schemeClr val="tx2"/>
          </a:solidFill>
          <a:latin typeface="+mj-lt"/>
          <a:ea typeface="ＭＳ Ｐゴシック" pitchFamily="-84" charset="-128"/>
          <a:cs typeface="ＭＳ Ｐゴシック" pitchFamily="-84" charset="-128"/>
        </a:defRPr>
      </a:lvl1pPr>
      <a:lvl2pPr algn="l" rtl="0" eaLnBrk="0" fontAlgn="base" hangingPunct="0">
        <a:spcBef>
          <a:spcPct val="0"/>
        </a:spcBef>
        <a:spcAft>
          <a:spcPct val="0"/>
        </a:spcAft>
        <a:defRPr sz="4400">
          <a:solidFill>
            <a:schemeClr val="tx2"/>
          </a:solidFill>
          <a:latin typeface="Helvetica" pitchFamily="-84" charset="0"/>
          <a:ea typeface="ＭＳ Ｐゴシック" pitchFamily="-84" charset="-128"/>
          <a:cs typeface="ＭＳ Ｐゴシック" pitchFamily="-84" charset="-128"/>
        </a:defRPr>
      </a:lvl2pPr>
      <a:lvl3pPr algn="l" rtl="0" eaLnBrk="0" fontAlgn="base" hangingPunct="0">
        <a:spcBef>
          <a:spcPct val="0"/>
        </a:spcBef>
        <a:spcAft>
          <a:spcPct val="0"/>
        </a:spcAft>
        <a:defRPr sz="4400">
          <a:solidFill>
            <a:schemeClr val="tx2"/>
          </a:solidFill>
          <a:latin typeface="Helvetica" pitchFamily="-84" charset="0"/>
          <a:ea typeface="ＭＳ Ｐゴシック" pitchFamily="-84" charset="-128"/>
          <a:cs typeface="ＭＳ Ｐゴシック" pitchFamily="-84" charset="-128"/>
        </a:defRPr>
      </a:lvl3pPr>
      <a:lvl4pPr algn="l" rtl="0" eaLnBrk="0" fontAlgn="base" hangingPunct="0">
        <a:spcBef>
          <a:spcPct val="0"/>
        </a:spcBef>
        <a:spcAft>
          <a:spcPct val="0"/>
        </a:spcAft>
        <a:defRPr sz="4400">
          <a:solidFill>
            <a:schemeClr val="tx2"/>
          </a:solidFill>
          <a:latin typeface="Helvetica" pitchFamily="-84" charset="0"/>
          <a:ea typeface="ＭＳ Ｐゴシック" pitchFamily="-84" charset="-128"/>
          <a:cs typeface="ＭＳ Ｐゴシック" pitchFamily="-84" charset="-128"/>
        </a:defRPr>
      </a:lvl4pPr>
      <a:lvl5pPr algn="l" rtl="0" eaLnBrk="0" fontAlgn="base" hangingPunct="0">
        <a:spcBef>
          <a:spcPct val="0"/>
        </a:spcBef>
        <a:spcAft>
          <a:spcPct val="0"/>
        </a:spcAft>
        <a:defRPr sz="4400">
          <a:solidFill>
            <a:schemeClr val="tx2"/>
          </a:solidFill>
          <a:latin typeface="Helvetica" pitchFamily="-84" charset="0"/>
          <a:ea typeface="ＭＳ Ｐゴシック" pitchFamily="-84" charset="-128"/>
          <a:cs typeface="ＭＳ Ｐゴシック" pitchFamily="-84" charset="-128"/>
        </a:defRPr>
      </a:lvl5pPr>
      <a:lvl6pPr marL="457200" algn="l" rtl="0" fontAlgn="base">
        <a:spcBef>
          <a:spcPct val="0"/>
        </a:spcBef>
        <a:spcAft>
          <a:spcPct val="0"/>
        </a:spcAft>
        <a:defRPr sz="4400">
          <a:solidFill>
            <a:schemeClr val="tx2"/>
          </a:solidFill>
          <a:latin typeface="Helvetica" pitchFamily="-84" charset="0"/>
        </a:defRPr>
      </a:lvl6pPr>
      <a:lvl7pPr marL="914400" algn="l" rtl="0" fontAlgn="base">
        <a:spcBef>
          <a:spcPct val="0"/>
        </a:spcBef>
        <a:spcAft>
          <a:spcPct val="0"/>
        </a:spcAft>
        <a:defRPr sz="4400">
          <a:solidFill>
            <a:schemeClr val="tx2"/>
          </a:solidFill>
          <a:latin typeface="Helvetica" pitchFamily="-84" charset="0"/>
        </a:defRPr>
      </a:lvl7pPr>
      <a:lvl8pPr marL="1371600" algn="l" rtl="0" fontAlgn="base">
        <a:spcBef>
          <a:spcPct val="0"/>
        </a:spcBef>
        <a:spcAft>
          <a:spcPct val="0"/>
        </a:spcAft>
        <a:defRPr sz="4400">
          <a:solidFill>
            <a:schemeClr val="tx2"/>
          </a:solidFill>
          <a:latin typeface="Helvetica" pitchFamily="-84" charset="0"/>
        </a:defRPr>
      </a:lvl8pPr>
      <a:lvl9pPr marL="1828800" algn="l" rtl="0" fontAlgn="base">
        <a:spcBef>
          <a:spcPct val="0"/>
        </a:spcBef>
        <a:spcAft>
          <a:spcPct val="0"/>
        </a:spcAft>
        <a:defRPr sz="4400">
          <a:solidFill>
            <a:schemeClr val="tx2"/>
          </a:solidFill>
          <a:latin typeface="Helvetica" pitchFamily="-84" charset="0"/>
        </a:defRPr>
      </a:lvl9pPr>
    </p:titleStyle>
    <p:bodyStyle>
      <a:lvl1pPr marL="342900" indent="-342900" algn="l" rtl="0" eaLnBrk="0" fontAlgn="base" hangingPunct="0">
        <a:spcBef>
          <a:spcPct val="20000"/>
        </a:spcBef>
        <a:spcAft>
          <a:spcPct val="0"/>
        </a:spcAft>
        <a:buClr>
          <a:schemeClr val="folHlink"/>
        </a:buClr>
        <a:buSzPct val="75000"/>
        <a:buFont typeface="Wingdings" charset="0"/>
        <a:buChar char="n"/>
        <a:defRPr sz="3200">
          <a:solidFill>
            <a:schemeClr val="tx1"/>
          </a:solidFill>
          <a:latin typeface="+mn-lt"/>
          <a:ea typeface="ＭＳ Ｐゴシック" pitchFamily="-84" charset="-128"/>
          <a:cs typeface="ＭＳ Ｐゴシック" pitchFamily="-84" charset="-128"/>
        </a:defRPr>
      </a:lvl1pPr>
      <a:lvl2pPr marL="742950" indent="-285750" algn="l" rtl="0" eaLnBrk="0" fontAlgn="base" hangingPunct="0">
        <a:spcBef>
          <a:spcPct val="20000"/>
        </a:spcBef>
        <a:spcAft>
          <a:spcPct val="0"/>
        </a:spcAft>
        <a:buClr>
          <a:schemeClr val="folHlink"/>
        </a:buClr>
        <a:buSzPct val="70000"/>
        <a:buFont typeface="Wingdings" charset="0"/>
        <a:buChar char="n"/>
        <a:defRPr sz="2800">
          <a:solidFill>
            <a:schemeClr val="tx1"/>
          </a:solidFill>
          <a:latin typeface="+mn-lt"/>
          <a:ea typeface="ＭＳ Ｐゴシック" pitchFamily="-84" charset="-128"/>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ea typeface="ＭＳ Ｐゴシック" pitchFamily="-84" charset="-128"/>
        </a:defRPr>
      </a:lvl3pPr>
      <a:lvl4pPr marL="1600200" indent="-228600" algn="l" rtl="0" eaLnBrk="0" fontAlgn="base" hangingPunct="0">
        <a:spcBef>
          <a:spcPct val="20000"/>
        </a:spcBef>
        <a:spcAft>
          <a:spcPct val="0"/>
        </a:spcAft>
        <a:buClr>
          <a:schemeClr val="hlink"/>
        </a:buClr>
        <a:buChar char="•"/>
        <a:defRPr sz="2000">
          <a:solidFill>
            <a:schemeClr val="tx1"/>
          </a:solidFill>
          <a:latin typeface="+mn-lt"/>
          <a:ea typeface="ＭＳ Ｐゴシック" pitchFamily="-84" charset="-128"/>
        </a:defRPr>
      </a:lvl4pPr>
      <a:lvl5pPr marL="2057400" indent="-228600" algn="l" rtl="0" eaLnBrk="0" fontAlgn="base" hangingPunct="0">
        <a:spcBef>
          <a:spcPct val="20000"/>
        </a:spcBef>
        <a:spcAft>
          <a:spcPct val="0"/>
        </a:spcAft>
        <a:buClr>
          <a:schemeClr val="tx1"/>
        </a:buClr>
        <a:buSzPct val="85000"/>
        <a:buChar char="•"/>
        <a:defRPr sz="2000">
          <a:solidFill>
            <a:schemeClr val="tx1"/>
          </a:solidFill>
          <a:latin typeface="+mn-lt"/>
          <a:ea typeface="ＭＳ Ｐゴシック" pitchFamily="-84" charset="-128"/>
        </a:defRPr>
      </a:lvl5pPr>
      <a:lvl6pPr marL="2514600" indent="-228600" algn="l" rtl="0" fontAlgn="base">
        <a:spcBef>
          <a:spcPct val="20000"/>
        </a:spcBef>
        <a:spcAft>
          <a:spcPct val="0"/>
        </a:spcAft>
        <a:buClr>
          <a:schemeClr val="tx1"/>
        </a:buClr>
        <a:buSzPct val="85000"/>
        <a:buChar char="•"/>
        <a:defRPr sz="2000">
          <a:solidFill>
            <a:schemeClr val="tx1"/>
          </a:solidFill>
          <a:latin typeface="+mn-lt"/>
          <a:ea typeface="ＭＳ Ｐゴシック" pitchFamily="-84" charset="-128"/>
        </a:defRPr>
      </a:lvl6pPr>
      <a:lvl7pPr marL="2971800" indent="-228600" algn="l" rtl="0" fontAlgn="base">
        <a:spcBef>
          <a:spcPct val="20000"/>
        </a:spcBef>
        <a:spcAft>
          <a:spcPct val="0"/>
        </a:spcAft>
        <a:buClr>
          <a:schemeClr val="tx1"/>
        </a:buClr>
        <a:buSzPct val="85000"/>
        <a:buChar char="•"/>
        <a:defRPr sz="2000">
          <a:solidFill>
            <a:schemeClr val="tx1"/>
          </a:solidFill>
          <a:latin typeface="+mn-lt"/>
          <a:ea typeface="ＭＳ Ｐゴシック" pitchFamily="-84" charset="-128"/>
        </a:defRPr>
      </a:lvl7pPr>
      <a:lvl8pPr marL="3429000" indent="-228600" algn="l" rtl="0" fontAlgn="base">
        <a:spcBef>
          <a:spcPct val="20000"/>
        </a:spcBef>
        <a:spcAft>
          <a:spcPct val="0"/>
        </a:spcAft>
        <a:buClr>
          <a:schemeClr val="tx1"/>
        </a:buClr>
        <a:buSzPct val="85000"/>
        <a:buChar char="•"/>
        <a:defRPr sz="2000">
          <a:solidFill>
            <a:schemeClr val="tx1"/>
          </a:solidFill>
          <a:latin typeface="+mn-lt"/>
          <a:ea typeface="ＭＳ Ｐゴシック" pitchFamily="-84" charset="-128"/>
        </a:defRPr>
      </a:lvl8pPr>
      <a:lvl9pPr marL="3886200" indent="-228600" algn="l" rtl="0" fontAlgn="base">
        <a:spcBef>
          <a:spcPct val="20000"/>
        </a:spcBef>
        <a:spcAft>
          <a:spcPct val="0"/>
        </a:spcAft>
        <a:buClr>
          <a:schemeClr val="tx1"/>
        </a:buClr>
        <a:buSzPct val="85000"/>
        <a:buChar char="•"/>
        <a:defRPr sz="2000">
          <a:solidFill>
            <a:schemeClr val="tx1"/>
          </a:solidFill>
          <a:latin typeface="+mn-lt"/>
          <a:ea typeface="ＭＳ Ｐゴシック" pitchFamily="-84"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4756"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ea typeface="+mn-ea"/>
                <a:cs typeface="+mn-cs"/>
              </a:defRPr>
            </a:lvl1pPr>
          </a:lstStyle>
          <a:p>
            <a:pPr>
              <a:defRPr/>
            </a:pPr>
            <a:endParaRPr lang="en-US"/>
          </a:p>
        </p:txBody>
      </p:sp>
      <p:sp>
        <p:nvSpPr>
          <p:cNvPr id="71475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ea typeface="+mn-ea"/>
                <a:cs typeface="+mn-cs"/>
              </a:defRPr>
            </a:lvl1pPr>
          </a:lstStyle>
          <a:p>
            <a:pPr>
              <a:defRPr/>
            </a:pPr>
            <a:endParaRPr lang="en-US"/>
          </a:p>
        </p:txBody>
      </p:sp>
      <p:sp>
        <p:nvSpPr>
          <p:cNvPr id="714758"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atin typeface="Arial" charset="0"/>
                <a:ea typeface="Osaka" charset="0"/>
                <a:cs typeface="Osaka" charset="0"/>
              </a:defRPr>
            </a:lvl1pPr>
          </a:lstStyle>
          <a:p>
            <a:pPr>
              <a:defRPr/>
            </a:pPr>
            <a:fld id="{5A7F3ADE-D8F6-B644-8A61-E660857135C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575" r:id="rId1"/>
    <p:sldLayoutId id="2147484576" r:id="rId2"/>
    <p:sldLayoutId id="2147484577" r:id="rId3"/>
    <p:sldLayoutId id="2147484578" r:id="rId4"/>
    <p:sldLayoutId id="2147484579" r:id="rId5"/>
    <p:sldLayoutId id="2147484580" r:id="rId6"/>
    <p:sldLayoutId id="2147484581" r:id="rId7"/>
    <p:sldLayoutId id="2147484582" r:id="rId8"/>
    <p:sldLayoutId id="2147484583" r:id="rId9"/>
    <p:sldLayoutId id="2147484584" r:id="rId10"/>
    <p:sldLayoutId id="2147484585"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84" charset="0"/>
          <a:ea typeface="Osaka" pitchFamily="-84" charset="-128"/>
          <a:cs typeface="Osaka" pitchFamily="-84" charset="-128"/>
        </a:defRPr>
      </a:lvl2pPr>
      <a:lvl3pPr algn="ctr" rtl="0" eaLnBrk="0" fontAlgn="base" hangingPunct="0">
        <a:spcBef>
          <a:spcPct val="0"/>
        </a:spcBef>
        <a:spcAft>
          <a:spcPct val="0"/>
        </a:spcAft>
        <a:defRPr sz="4400">
          <a:solidFill>
            <a:schemeClr val="tx2"/>
          </a:solidFill>
          <a:latin typeface="Arial" pitchFamily="-84" charset="0"/>
          <a:ea typeface="Osaka" pitchFamily="-84" charset="-128"/>
          <a:cs typeface="Osaka" pitchFamily="-84" charset="-128"/>
        </a:defRPr>
      </a:lvl3pPr>
      <a:lvl4pPr algn="ctr" rtl="0" eaLnBrk="0" fontAlgn="base" hangingPunct="0">
        <a:spcBef>
          <a:spcPct val="0"/>
        </a:spcBef>
        <a:spcAft>
          <a:spcPct val="0"/>
        </a:spcAft>
        <a:defRPr sz="4400">
          <a:solidFill>
            <a:schemeClr val="tx2"/>
          </a:solidFill>
          <a:latin typeface="Arial" pitchFamily="-84" charset="0"/>
          <a:ea typeface="Osaka" pitchFamily="-84" charset="-128"/>
          <a:cs typeface="Osaka" pitchFamily="-84" charset="-128"/>
        </a:defRPr>
      </a:lvl4pPr>
      <a:lvl5pPr algn="ctr" rtl="0" eaLnBrk="0" fontAlgn="base" hangingPunct="0">
        <a:spcBef>
          <a:spcPct val="0"/>
        </a:spcBef>
        <a:spcAft>
          <a:spcPct val="0"/>
        </a:spcAft>
        <a:defRPr sz="4400">
          <a:solidFill>
            <a:schemeClr val="tx2"/>
          </a:solidFill>
          <a:latin typeface="Arial" pitchFamily="-84" charset="0"/>
          <a:ea typeface="Osaka" pitchFamily="-84" charset="-128"/>
          <a:cs typeface="Osaka" pitchFamily="-84" charset="-128"/>
        </a:defRPr>
      </a:lvl5pPr>
      <a:lvl6pPr marL="457200" algn="ctr" rtl="0" fontAlgn="base">
        <a:spcBef>
          <a:spcPct val="0"/>
        </a:spcBef>
        <a:spcAft>
          <a:spcPct val="0"/>
        </a:spcAft>
        <a:defRPr sz="4400">
          <a:solidFill>
            <a:schemeClr val="tx2"/>
          </a:solidFill>
          <a:latin typeface="Arial" pitchFamily="-84" charset="0"/>
          <a:ea typeface="Osaka" pitchFamily="-84" charset="-128"/>
          <a:cs typeface="Osaka" pitchFamily="-84" charset="-128"/>
        </a:defRPr>
      </a:lvl6pPr>
      <a:lvl7pPr marL="914400" algn="ctr" rtl="0" fontAlgn="base">
        <a:spcBef>
          <a:spcPct val="0"/>
        </a:spcBef>
        <a:spcAft>
          <a:spcPct val="0"/>
        </a:spcAft>
        <a:defRPr sz="4400">
          <a:solidFill>
            <a:schemeClr val="tx2"/>
          </a:solidFill>
          <a:latin typeface="Arial" pitchFamily="-84" charset="0"/>
          <a:ea typeface="Osaka" pitchFamily="-84" charset="-128"/>
          <a:cs typeface="Osaka" pitchFamily="-84" charset="-128"/>
        </a:defRPr>
      </a:lvl7pPr>
      <a:lvl8pPr marL="1371600" algn="ctr" rtl="0" fontAlgn="base">
        <a:spcBef>
          <a:spcPct val="0"/>
        </a:spcBef>
        <a:spcAft>
          <a:spcPct val="0"/>
        </a:spcAft>
        <a:defRPr sz="4400">
          <a:solidFill>
            <a:schemeClr val="tx2"/>
          </a:solidFill>
          <a:latin typeface="Arial" pitchFamily="-84" charset="0"/>
          <a:ea typeface="Osaka" pitchFamily="-84" charset="-128"/>
          <a:cs typeface="Osaka" pitchFamily="-84" charset="-128"/>
        </a:defRPr>
      </a:lvl8pPr>
      <a:lvl9pPr marL="1828800" algn="ctr" rtl="0" fontAlgn="base">
        <a:spcBef>
          <a:spcPct val="0"/>
        </a:spcBef>
        <a:spcAft>
          <a:spcPct val="0"/>
        </a:spcAft>
        <a:defRPr sz="4400">
          <a:solidFill>
            <a:schemeClr val="tx2"/>
          </a:solidFill>
          <a:latin typeface="Arial" pitchFamily="-84" charset="0"/>
          <a:ea typeface="Osaka" pitchFamily="-84" charset="-128"/>
          <a:cs typeface="Osaka" pitchFamily="-84"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6.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18.xml"/><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22.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CCCC"/>
        </a:solidFill>
        <a:effectLst/>
      </p:bgPr>
    </p:bg>
    <p:spTree>
      <p:nvGrpSpPr>
        <p:cNvPr id="1" name=""/>
        <p:cNvGrpSpPr/>
        <p:nvPr/>
      </p:nvGrpSpPr>
      <p:grpSpPr>
        <a:xfrm>
          <a:off x="0" y="0"/>
          <a:ext cx="0" cy="0"/>
          <a:chOff x="0" y="0"/>
          <a:chExt cx="0" cy="0"/>
        </a:xfrm>
      </p:grpSpPr>
      <p:sp>
        <p:nvSpPr>
          <p:cNvPr id="2765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0D9B6F3B-4CD7-B543-9DEB-91BEEC347813}" type="slidenum">
              <a:rPr lang="en-US" sz="1400">
                <a:latin typeface="Arial" charset="0"/>
                <a:ea typeface="Osaka" charset="0"/>
                <a:cs typeface="Osaka" charset="0"/>
              </a:rPr>
              <a:pPr/>
              <a:t>1</a:t>
            </a:fld>
            <a:endParaRPr lang="en-US" sz="1400">
              <a:latin typeface="Arial" charset="0"/>
              <a:ea typeface="Osaka" charset="0"/>
              <a:cs typeface="Osaka" charset="0"/>
            </a:endParaRPr>
          </a:p>
        </p:txBody>
      </p:sp>
      <p:sp>
        <p:nvSpPr>
          <p:cNvPr id="27651" name="Text Box 3"/>
          <p:cNvSpPr txBox="1">
            <a:spLocks noChangeArrowheads="1"/>
          </p:cNvSpPr>
          <p:nvPr/>
        </p:nvSpPr>
        <p:spPr bwMode="auto">
          <a:xfrm>
            <a:off x="152400" y="457200"/>
            <a:ext cx="88392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algn="ctr"/>
            <a:endParaRPr lang="en-US" sz="1600" b="1">
              <a:ea typeface="Osaka" charset="0"/>
              <a:cs typeface="Osaka" charset="0"/>
            </a:endParaRPr>
          </a:p>
          <a:p>
            <a:pPr algn="ctr"/>
            <a:r>
              <a:rPr lang="en-US" sz="4000" b="1" u="sng" dirty="0">
                <a:ea typeface="Osaka" charset="0"/>
                <a:cs typeface="Osaka" charset="0"/>
              </a:rPr>
              <a:t>Strains, Sprains, &amp; Pains</a:t>
            </a:r>
            <a:r>
              <a:rPr lang="en-US" sz="4000" b="1" dirty="0">
                <a:ea typeface="Osaka" charset="0"/>
                <a:cs typeface="Osaka" charset="0"/>
              </a:rPr>
              <a:t>:</a:t>
            </a:r>
            <a:br>
              <a:rPr lang="en-US" sz="4000" b="1" dirty="0">
                <a:ea typeface="Osaka" charset="0"/>
                <a:cs typeface="Osaka" charset="0"/>
              </a:rPr>
            </a:br>
            <a:r>
              <a:rPr lang="en-US" sz="4000" b="1" dirty="0">
                <a:ea typeface="Osaka" charset="0"/>
                <a:cs typeface="Osaka" charset="0"/>
              </a:rPr>
              <a:t> Ergonomic Injury </a:t>
            </a:r>
            <a:r>
              <a:rPr lang="en-US" sz="3600" b="1" dirty="0">
                <a:ea typeface="Osaka" charset="0"/>
                <a:cs typeface="Osaka" charset="0"/>
              </a:rPr>
              <a:t>Prevention for Commercial Fishermen</a:t>
            </a:r>
          </a:p>
          <a:p>
            <a:pPr algn="ctr"/>
            <a:endParaRPr lang="en-US" altLang="ja-JP" sz="4000" b="1" dirty="0">
              <a:ea typeface="Osaka" charset="0"/>
              <a:cs typeface="Osaka" charset="0"/>
            </a:endParaRPr>
          </a:p>
          <a:p>
            <a:pPr algn="ctr"/>
            <a:endParaRPr lang="en-US" sz="2000" b="1" dirty="0">
              <a:ea typeface="Osaka" charset="0"/>
              <a:cs typeface="Osaka" charset="0"/>
            </a:endParaRPr>
          </a:p>
        </p:txBody>
      </p:sp>
      <p:sp>
        <p:nvSpPr>
          <p:cNvPr id="27652" name="TextBox 1"/>
          <p:cNvSpPr txBox="1">
            <a:spLocks noChangeArrowheads="1"/>
          </p:cNvSpPr>
          <p:nvPr/>
        </p:nvSpPr>
        <p:spPr bwMode="auto">
          <a:xfrm>
            <a:off x="1143000" y="5257800"/>
            <a:ext cx="6553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algn="ctr"/>
            <a:r>
              <a:rPr lang="en-US" sz="2400" dirty="0"/>
              <a:t>Section </a:t>
            </a:r>
            <a:r>
              <a:rPr lang="en-US" sz="2400" dirty="0" smtClean="0"/>
              <a:t>B- Upper Extremity- Shoulder, Elbow, Wrist, Hand Issues </a:t>
            </a:r>
            <a:endParaRPr lang="en-US" sz="2400" dirty="0"/>
          </a:p>
        </p:txBody>
      </p:sp>
      <p:pic>
        <p:nvPicPr>
          <p:cNvPr id="2" name="Picture 1" descr="GOMFIsher.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3048000" y="2743200"/>
            <a:ext cx="3048000" cy="2286000"/>
          </a:xfrm>
          <a:prstGeom prst="rect">
            <a:avLst/>
          </a:prstGeom>
        </p:spPr>
      </p:pic>
      <p:sp>
        <p:nvSpPr>
          <p:cNvPr id="3" name="TextBox 2"/>
          <p:cNvSpPr txBox="1"/>
          <p:nvPr/>
        </p:nvSpPr>
        <p:spPr>
          <a:xfrm>
            <a:off x="2286000" y="6248400"/>
            <a:ext cx="4572000" cy="461665"/>
          </a:xfrm>
          <a:prstGeom prst="rect">
            <a:avLst/>
          </a:prstGeom>
          <a:noFill/>
        </p:spPr>
        <p:txBody>
          <a:bodyPr wrap="square" rtlCol="0">
            <a:spAutoFit/>
          </a:bodyPr>
          <a:lstStyle/>
          <a:p>
            <a:pPr algn="ctr"/>
            <a:r>
              <a:rPr lang="en-US" sz="2400" dirty="0" err="1" smtClean="0"/>
              <a:t>www.amsea.org</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D7722F9C-7A7D-E847-BCCB-C5B68105E173}" type="slidenum">
              <a:rPr lang="en-US" sz="1400"/>
              <a:pPr/>
              <a:t>10</a:t>
            </a:fld>
            <a:endParaRPr lang="en-US" sz="1400"/>
          </a:p>
        </p:txBody>
      </p:sp>
      <p:sp>
        <p:nvSpPr>
          <p:cNvPr id="138242" name="Text Box 2"/>
          <p:cNvSpPr txBox="1">
            <a:spLocks noChangeArrowheads="1"/>
          </p:cNvSpPr>
          <p:nvPr/>
        </p:nvSpPr>
        <p:spPr bwMode="auto">
          <a:xfrm>
            <a:off x="1431925" y="749300"/>
            <a:ext cx="691038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kumimoji="1" lang="en-US" sz="3600" b="1"/>
              <a:t>UEMSD - Risk Factors (</a:t>
            </a:r>
            <a:r>
              <a:rPr lang="en-US" b="1"/>
              <a:t>Posture)</a:t>
            </a:r>
          </a:p>
        </p:txBody>
      </p:sp>
      <p:pic>
        <p:nvPicPr>
          <p:cNvPr id="138243" name="Picture 3" descr="REACH"/>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38200" y="1831975"/>
            <a:ext cx="7467600" cy="510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1981200"/>
            <a:ext cx="2286000" cy="2262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EB39A2FE-49E9-B149-B33D-A396B6DC6F42}" type="slidenum">
              <a:rPr lang="en-US" sz="1400"/>
              <a:pPr/>
              <a:t>11</a:t>
            </a:fld>
            <a:endParaRPr lang="en-US" sz="1400"/>
          </a:p>
        </p:txBody>
      </p:sp>
      <p:sp>
        <p:nvSpPr>
          <p:cNvPr id="140290" name="Text Box 2"/>
          <p:cNvSpPr txBox="1">
            <a:spLocks noChangeArrowheads="1"/>
          </p:cNvSpPr>
          <p:nvPr/>
        </p:nvSpPr>
        <p:spPr bwMode="auto">
          <a:xfrm>
            <a:off x="1431925" y="749300"/>
            <a:ext cx="691038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kumimoji="1" lang="en-US" sz="3600" b="1"/>
              <a:t>UEMSD - Risk Factors (</a:t>
            </a:r>
            <a:r>
              <a:rPr lang="en-US" b="1"/>
              <a:t>Posture)</a:t>
            </a:r>
          </a:p>
        </p:txBody>
      </p:sp>
      <p:pic>
        <p:nvPicPr>
          <p:cNvPr id="140291" name="Picture 3"/>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066800" y="1905000"/>
            <a:ext cx="6781800" cy="454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257800" y="2057400"/>
            <a:ext cx="1600200" cy="1583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EF31ECFA-06E7-7E4A-A835-07B49AA9200F}" type="slidenum">
              <a:rPr lang="en-US" sz="1400"/>
              <a:pPr/>
              <a:t>12</a:t>
            </a:fld>
            <a:endParaRPr lang="en-US" sz="1400"/>
          </a:p>
        </p:txBody>
      </p:sp>
      <p:sp>
        <p:nvSpPr>
          <p:cNvPr id="142338" name="Text Box 2"/>
          <p:cNvSpPr txBox="1">
            <a:spLocks noChangeArrowheads="1"/>
          </p:cNvSpPr>
          <p:nvPr/>
        </p:nvSpPr>
        <p:spPr bwMode="auto">
          <a:xfrm>
            <a:off x="990600" y="-25400"/>
            <a:ext cx="7161711"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kumimoji="1" lang="en-US" sz="3600" b="1" dirty="0"/>
              <a:t>UEMSD - Risk </a:t>
            </a:r>
            <a:r>
              <a:rPr kumimoji="1" lang="en-US" sz="3600" b="1" dirty="0" smtClean="0"/>
              <a:t>Factor </a:t>
            </a:r>
            <a:r>
              <a:rPr lang="en-US" sz="3600" b="1" dirty="0" smtClean="0"/>
              <a:t>Reduction</a:t>
            </a:r>
            <a:endParaRPr kumimoji="1" lang="en-US" sz="3600" b="1" dirty="0" smtClean="0"/>
          </a:p>
          <a:p>
            <a:r>
              <a:rPr lang="en-US" sz="3600" b="1" dirty="0"/>
              <a:t>Posture – </a:t>
            </a:r>
            <a:endParaRPr kumimoji="1" lang="en-US" sz="3600" dirty="0"/>
          </a:p>
        </p:txBody>
      </p:sp>
      <p:sp>
        <p:nvSpPr>
          <p:cNvPr id="142339" name="Text Box 3"/>
          <p:cNvSpPr txBox="1">
            <a:spLocks noChangeArrowheads="1"/>
          </p:cNvSpPr>
          <p:nvPr/>
        </p:nvSpPr>
        <p:spPr bwMode="auto">
          <a:xfrm>
            <a:off x="685800" y="1905000"/>
            <a:ext cx="7696200" cy="4052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371600" indent="-4572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marL="914400" indent="-571500">
              <a:spcAft>
                <a:spcPts val="1000"/>
              </a:spcAft>
            </a:pPr>
            <a:r>
              <a:rPr lang="en-US" b="1" dirty="0" smtClean="0"/>
              <a:t>1.	Workplace design</a:t>
            </a:r>
            <a:r>
              <a:rPr lang="en-US" b="1" dirty="0"/>
              <a:t>/work </a:t>
            </a:r>
            <a:r>
              <a:rPr lang="en-US" b="1" dirty="0" smtClean="0"/>
              <a:t>orientation</a:t>
            </a:r>
          </a:p>
          <a:p>
            <a:pPr marL="914400" indent="-571500">
              <a:spcAft>
                <a:spcPts val="1000"/>
              </a:spcAft>
            </a:pPr>
            <a:r>
              <a:rPr lang="en-US" b="1" dirty="0" smtClean="0"/>
              <a:t>2.	Minimize </a:t>
            </a:r>
            <a:r>
              <a:rPr lang="en-US" b="1" dirty="0"/>
              <a:t>wrist/shoulder </a:t>
            </a:r>
            <a:r>
              <a:rPr lang="en-US" b="1" dirty="0" smtClean="0"/>
              <a:t>deviation</a:t>
            </a:r>
          </a:p>
          <a:p>
            <a:pPr marL="914400" indent="-571500">
              <a:spcAft>
                <a:spcPts val="1000"/>
              </a:spcAft>
            </a:pPr>
            <a:r>
              <a:rPr lang="en-US" b="1" dirty="0" smtClean="0"/>
              <a:t>3.	Try </a:t>
            </a:r>
            <a:r>
              <a:rPr lang="en-US" b="1" dirty="0"/>
              <a:t>to keep the hand in front </a:t>
            </a:r>
            <a:r>
              <a:rPr lang="en-US" b="1" dirty="0" smtClean="0"/>
              <a:t>below mid</a:t>
            </a:r>
            <a:r>
              <a:rPr lang="en-US" b="1" dirty="0"/>
              <a:t>-</a:t>
            </a:r>
            <a:r>
              <a:rPr lang="en-US" b="1" dirty="0" smtClean="0"/>
              <a:t>torso</a:t>
            </a:r>
          </a:p>
          <a:p>
            <a:pPr marL="914400" indent="-571500">
              <a:spcAft>
                <a:spcPts val="1000"/>
              </a:spcAft>
            </a:pPr>
            <a:r>
              <a:rPr lang="en-US" b="1" dirty="0" smtClean="0"/>
              <a:t>4.	Work methods</a:t>
            </a:r>
          </a:p>
          <a:p>
            <a:pPr marL="914400" indent="-571500">
              <a:spcAft>
                <a:spcPts val="1000"/>
              </a:spcAft>
              <a:buAutoNum type="arabicPeriod" startAt="5"/>
            </a:pPr>
            <a:r>
              <a:rPr lang="en-US" b="1" dirty="0" smtClean="0"/>
              <a:t>Automate if possible</a:t>
            </a:r>
            <a:endParaRPr lang="en-US" b="1"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3600" y="4191000"/>
            <a:ext cx="2895023" cy="2247900"/>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AF323CFA-96E5-1240-998A-5A20CE1DD38B}" type="slidenum">
              <a:rPr lang="en-US" sz="1400"/>
              <a:pPr/>
              <a:t>13</a:t>
            </a:fld>
            <a:endParaRPr lang="en-US" sz="1400"/>
          </a:p>
        </p:txBody>
      </p:sp>
      <p:sp>
        <p:nvSpPr>
          <p:cNvPr id="148482" name="Text Box 2"/>
          <p:cNvSpPr txBox="1">
            <a:spLocks noChangeArrowheads="1"/>
          </p:cNvSpPr>
          <p:nvPr/>
        </p:nvSpPr>
        <p:spPr bwMode="auto">
          <a:xfrm>
            <a:off x="1431925" y="749300"/>
            <a:ext cx="73977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kumimoji="1" lang="en-US" sz="3600" b="1"/>
              <a:t>UEMSD - Risk Factors (Freq/Rep)</a:t>
            </a:r>
            <a:endParaRPr kumimoji="1" lang="en-US" sz="3600"/>
          </a:p>
        </p:txBody>
      </p:sp>
      <p:pic>
        <p:nvPicPr>
          <p:cNvPr id="148483" name="Picture 3" descr="SLIME repetitive"/>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343400" y="1701800"/>
            <a:ext cx="3808413" cy="515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762000" y="1981200"/>
            <a:ext cx="3048000" cy="3539430"/>
          </a:xfrm>
          <a:prstGeom prst="rect">
            <a:avLst/>
          </a:prstGeom>
          <a:noFill/>
        </p:spPr>
        <p:txBody>
          <a:bodyPr wrap="square" rtlCol="0">
            <a:spAutoFit/>
          </a:bodyPr>
          <a:lstStyle/>
          <a:p>
            <a:r>
              <a:rPr lang="en-US" b="1" dirty="0"/>
              <a:t>The stress on the body appears to accumulate with repeated exertions.</a:t>
            </a:r>
            <a:endParaRPr lang="en-US" sz="1800" dirty="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B4E6BEDD-0EEC-B94D-B4EC-9ECF0F17BE01}" type="slidenum">
              <a:rPr lang="en-US" sz="1400"/>
              <a:pPr/>
              <a:t>14</a:t>
            </a:fld>
            <a:endParaRPr lang="en-US" sz="1400"/>
          </a:p>
        </p:txBody>
      </p:sp>
      <p:sp>
        <p:nvSpPr>
          <p:cNvPr id="152578" name="Text Box 2"/>
          <p:cNvSpPr txBox="1">
            <a:spLocks noChangeArrowheads="1"/>
          </p:cNvSpPr>
          <p:nvPr/>
        </p:nvSpPr>
        <p:spPr bwMode="auto">
          <a:xfrm>
            <a:off x="1431925" y="749300"/>
            <a:ext cx="693223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kumimoji="1" lang="en-US" sz="3600" b="1" dirty="0"/>
              <a:t>UEMSD </a:t>
            </a:r>
            <a:r>
              <a:rPr kumimoji="1" lang="en-US" sz="3600" b="1" dirty="0" smtClean="0"/>
              <a:t>– Reduce Risk </a:t>
            </a:r>
            <a:r>
              <a:rPr kumimoji="1" lang="en-US" sz="3600" b="1" dirty="0"/>
              <a:t>Factors</a:t>
            </a:r>
            <a:endParaRPr kumimoji="1" lang="en-US" sz="3600" dirty="0"/>
          </a:p>
        </p:txBody>
      </p:sp>
      <p:sp>
        <p:nvSpPr>
          <p:cNvPr id="152579" name="Text Box 3"/>
          <p:cNvSpPr txBox="1">
            <a:spLocks noChangeArrowheads="1"/>
          </p:cNvSpPr>
          <p:nvPr/>
        </p:nvSpPr>
        <p:spPr bwMode="auto">
          <a:xfrm>
            <a:off x="0" y="1844675"/>
            <a:ext cx="8610600" cy="5155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a:spcAft>
                <a:spcPts val="1200"/>
              </a:spcAft>
            </a:pPr>
            <a:r>
              <a:rPr lang="en-US" b="1" dirty="0"/>
              <a:t>     High Repetition </a:t>
            </a:r>
            <a:r>
              <a:rPr lang="en-US" b="1" dirty="0" smtClean="0"/>
              <a:t>- Minimize </a:t>
            </a:r>
            <a:endParaRPr lang="en-US" dirty="0" smtClean="0"/>
          </a:p>
          <a:p>
            <a:pPr lvl="2">
              <a:spcAft>
                <a:spcPts val="600"/>
              </a:spcAft>
            </a:pPr>
            <a:r>
              <a:rPr lang="en-US" b="1" dirty="0" smtClean="0"/>
              <a:t>1. &lt; decrease repetition</a:t>
            </a:r>
          </a:p>
          <a:p>
            <a:pPr lvl="2">
              <a:spcAft>
                <a:spcPts val="600"/>
              </a:spcAft>
            </a:pPr>
            <a:r>
              <a:rPr lang="en-US" b="1" dirty="0" smtClean="0"/>
              <a:t>2. Worker </a:t>
            </a:r>
            <a:r>
              <a:rPr lang="en-US" b="1" dirty="0"/>
              <a:t>rotation</a:t>
            </a:r>
          </a:p>
          <a:p>
            <a:pPr lvl="2">
              <a:spcAft>
                <a:spcPts val="600"/>
              </a:spcAft>
            </a:pPr>
            <a:r>
              <a:rPr lang="en-US" b="1" dirty="0" smtClean="0"/>
              <a:t>3. Alternate </a:t>
            </a:r>
            <a:r>
              <a:rPr lang="en-US" b="1" dirty="0"/>
              <a:t>hands</a:t>
            </a:r>
          </a:p>
          <a:p>
            <a:pPr lvl="2">
              <a:spcAft>
                <a:spcPts val="600"/>
              </a:spcAft>
            </a:pPr>
            <a:r>
              <a:rPr lang="en-US" b="1" dirty="0" smtClean="0"/>
              <a:t>4. More </a:t>
            </a:r>
            <a:r>
              <a:rPr lang="en-US" b="1" dirty="0"/>
              <a:t>rest breaks</a:t>
            </a:r>
          </a:p>
          <a:p>
            <a:pPr lvl="2">
              <a:spcAft>
                <a:spcPts val="600"/>
              </a:spcAft>
            </a:pPr>
            <a:r>
              <a:rPr lang="en-US" b="1" dirty="0" smtClean="0"/>
              <a:t>5. Greater </a:t>
            </a:r>
            <a:r>
              <a:rPr lang="en-US" b="1" dirty="0"/>
              <a:t>job variety</a:t>
            </a:r>
          </a:p>
          <a:p>
            <a:pPr lvl="2">
              <a:spcAft>
                <a:spcPts val="600"/>
              </a:spcAft>
            </a:pPr>
            <a:r>
              <a:rPr lang="en-US" b="1" dirty="0" smtClean="0"/>
              <a:t>6. Automate</a:t>
            </a:r>
            <a:endParaRPr lang="en-US" b="1" dirty="0"/>
          </a:p>
          <a:p>
            <a:pPr lvl="2">
              <a:spcAft>
                <a:spcPts val="600"/>
              </a:spcAft>
            </a:pPr>
            <a:r>
              <a:rPr lang="en-US" sz="2800" b="1" dirty="0"/>
              <a:t>CATCH +</a:t>
            </a:r>
            <a:r>
              <a:rPr lang="en-US" sz="2800" b="1" dirty="0" smtClean="0"/>
              <a:t> </a:t>
            </a:r>
            <a:r>
              <a:rPr lang="en-US" sz="2800" b="1" dirty="0"/>
              <a:t>FISH WITH </a:t>
            </a:r>
            <a:r>
              <a:rPr lang="en-US" sz="2800" b="1" dirty="0" smtClean="0"/>
              <a:t>– </a:t>
            </a:r>
            <a:r>
              <a:rPr lang="en-US" sz="2800" b="1" dirty="0"/>
              <a:t>EFFORT =</a:t>
            </a:r>
            <a:r>
              <a:rPr lang="en-US" sz="2800" b="1" dirty="0" smtClean="0"/>
              <a:t> </a:t>
            </a:r>
            <a:r>
              <a:rPr lang="en-US" sz="2800" b="1" dirty="0"/>
              <a:t>+</a:t>
            </a:r>
            <a:r>
              <a:rPr lang="en-US" sz="2800" b="1" dirty="0" smtClean="0"/>
              <a:t> </a:t>
            </a:r>
            <a:r>
              <a:rPr lang="en-US" sz="2800" b="1" dirty="0"/>
              <a:t>$$$</a:t>
            </a:r>
            <a:r>
              <a:rPr lang="en-US" sz="2800" b="1" dirty="0" smtClean="0"/>
              <a:t>$</a:t>
            </a:r>
            <a:endParaRPr lang="en-US" sz="2800" b="1" dirty="0"/>
          </a:p>
          <a:p>
            <a:pPr lvl="2">
              <a:spcAft>
                <a:spcPts val="600"/>
              </a:spcAft>
            </a:pPr>
            <a:endParaRPr lang="en-US" dirty="0"/>
          </a:p>
        </p:txBody>
      </p:sp>
      <p:pic>
        <p:nvPicPr>
          <p:cNvPr id="2" name="Picture 1" descr="ShopWorkerStretching.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791200" y="2209800"/>
            <a:ext cx="2781300" cy="3708400"/>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4A0AC296-7FC2-DD4C-8AA3-A59C7DE48636}" type="slidenum">
              <a:rPr lang="en-US" sz="1400"/>
              <a:pPr/>
              <a:t>15</a:t>
            </a:fld>
            <a:endParaRPr lang="en-US" sz="1400"/>
          </a:p>
        </p:txBody>
      </p:sp>
      <p:sp>
        <p:nvSpPr>
          <p:cNvPr id="154626" name="Text Box 2"/>
          <p:cNvSpPr txBox="1">
            <a:spLocks noChangeArrowheads="1"/>
          </p:cNvSpPr>
          <p:nvPr/>
        </p:nvSpPr>
        <p:spPr bwMode="auto">
          <a:xfrm>
            <a:off x="1431925" y="749300"/>
            <a:ext cx="5721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kumimoji="1" lang="en-US" sz="3600" b="1" dirty="0"/>
              <a:t>UEMSD - Contact Trauma</a:t>
            </a:r>
            <a:endParaRPr kumimoji="1" lang="en-US" sz="3600" dirty="0"/>
          </a:p>
        </p:txBody>
      </p:sp>
      <p:sp>
        <p:nvSpPr>
          <p:cNvPr id="154627" name="Text Box 3"/>
          <p:cNvSpPr txBox="1">
            <a:spLocks noChangeArrowheads="1"/>
          </p:cNvSpPr>
          <p:nvPr/>
        </p:nvSpPr>
        <p:spPr bwMode="auto">
          <a:xfrm>
            <a:off x="1066800" y="2667000"/>
            <a:ext cx="7315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endParaRPr lang="en-US" sz="2800"/>
          </a:p>
        </p:txBody>
      </p:sp>
      <p:sp>
        <p:nvSpPr>
          <p:cNvPr id="154628" name="Text Box 4"/>
          <p:cNvSpPr txBox="1">
            <a:spLocks noChangeArrowheads="1"/>
          </p:cNvSpPr>
          <p:nvPr/>
        </p:nvSpPr>
        <p:spPr bwMode="auto">
          <a:xfrm>
            <a:off x="1371600" y="2057400"/>
            <a:ext cx="670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lvl="2"/>
            <a:endParaRPr lang="en-US" sz="2400"/>
          </a:p>
        </p:txBody>
      </p:sp>
      <p:sp>
        <p:nvSpPr>
          <p:cNvPr id="154629" name="Text Box 5"/>
          <p:cNvSpPr txBox="1">
            <a:spLocks noChangeArrowheads="1"/>
          </p:cNvSpPr>
          <p:nvPr/>
        </p:nvSpPr>
        <p:spPr bwMode="auto">
          <a:xfrm>
            <a:off x="685800" y="1828800"/>
            <a:ext cx="8458200" cy="3108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a:spcBef>
                <a:spcPct val="50000"/>
              </a:spcBef>
            </a:pPr>
            <a:r>
              <a:rPr lang="en-US" sz="2800" b="1" dirty="0"/>
              <a:t>C</a:t>
            </a:r>
            <a:r>
              <a:rPr lang="en-US" sz="2800" b="1" dirty="0" smtClean="0"/>
              <a:t>aused </a:t>
            </a:r>
            <a:r>
              <a:rPr lang="en-US" sz="2800" b="1" dirty="0"/>
              <a:t>by direct contact with the work piece, tool, or work surface.</a:t>
            </a:r>
          </a:p>
          <a:p>
            <a:pPr>
              <a:spcBef>
                <a:spcPct val="50000"/>
              </a:spcBef>
            </a:pPr>
            <a:r>
              <a:rPr lang="en-US" sz="2800" b="1" dirty="0"/>
              <a:t>H</a:t>
            </a:r>
            <a:r>
              <a:rPr lang="en-US" sz="2800" b="1" dirty="0" smtClean="0"/>
              <a:t>azardous when </a:t>
            </a:r>
            <a:r>
              <a:rPr lang="en-US" sz="2800" b="1" dirty="0"/>
              <a:t>hand </a:t>
            </a:r>
            <a:r>
              <a:rPr lang="en-US" sz="2800" b="1" dirty="0" smtClean="0"/>
              <a:t>used </a:t>
            </a:r>
            <a:r>
              <a:rPr lang="en-US" sz="2800" b="1" dirty="0"/>
              <a:t>repeatedly to </a:t>
            </a:r>
            <a:r>
              <a:rPr lang="en-US" sz="2800" b="1" dirty="0" smtClean="0"/>
              <a:t>pound/push </a:t>
            </a:r>
            <a:r>
              <a:rPr lang="en-US" sz="2800" b="1" dirty="0"/>
              <a:t>on parts.</a:t>
            </a:r>
          </a:p>
          <a:p>
            <a:pPr>
              <a:spcBef>
                <a:spcPct val="50000"/>
              </a:spcBef>
            </a:pPr>
            <a:r>
              <a:rPr lang="en-US" sz="2800" b="1" dirty="0" smtClean="0"/>
              <a:t>Injury possible </a:t>
            </a:r>
            <a:r>
              <a:rPr lang="en-US" sz="2800" b="1" dirty="0"/>
              <a:t>when </a:t>
            </a:r>
            <a:r>
              <a:rPr lang="en-US" sz="2800" b="1" dirty="0" smtClean="0"/>
              <a:t>elbows/forearms rest on </a:t>
            </a:r>
            <a:r>
              <a:rPr lang="en-US" sz="2800" b="1" dirty="0"/>
              <a:t>hard </a:t>
            </a:r>
            <a:r>
              <a:rPr lang="en-US" sz="2800" b="1" dirty="0" smtClean="0"/>
              <a:t> surface.</a:t>
            </a:r>
            <a:endParaRPr lang="en-US" sz="2800" b="1" dirty="0"/>
          </a:p>
        </p:txBody>
      </p:sp>
      <p:pic>
        <p:nvPicPr>
          <p:cNvPr id="9"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495800" y="4541837"/>
            <a:ext cx="3505200" cy="231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143750" y="5281468"/>
            <a:ext cx="1219200" cy="120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69"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FBA680D1-98D7-3B4E-802F-E7899A707693}" type="slidenum">
              <a:rPr lang="en-US" sz="1400"/>
              <a:pPr/>
              <a:t>16</a:t>
            </a:fld>
            <a:endParaRPr lang="en-US" sz="1400"/>
          </a:p>
        </p:txBody>
      </p:sp>
      <p:sp>
        <p:nvSpPr>
          <p:cNvPr id="160770" name="Text Box 2"/>
          <p:cNvSpPr txBox="1">
            <a:spLocks noChangeArrowheads="1"/>
          </p:cNvSpPr>
          <p:nvPr/>
        </p:nvSpPr>
        <p:spPr bwMode="auto">
          <a:xfrm>
            <a:off x="1431925" y="749300"/>
            <a:ext cx="5721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kumimoji="1" lang="en-US" sz="3600" b="1"/>
              <a:t>UEMSD - Contact Trauma</a:t>
            </a:r>
            <a:endParaRPr kumimoji="1" lang="en-US" sz="3600"/>
          </a:p>
        </p:txBody>
      </p:sp>
      <p:sp>
        <p:nvSpPr>
          <p:cNvPr id="160771" name="Text Box 3"/>
          <p:cNvSpPr txBox="1">
            <a:spLocks noChangeArrowheads="1"/>
          </p:cNvSpPr>
          <p:nvPr/>
        </p:nvSpPr>
        <p:spPr bwMode="auto">
          <a:xfrm>
            <a:off x="1066800" y="2667000"/>
            <a:ext cx="7315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endParaRPr lang="en-US" sz="2800"/>
          </a:p>
        </p:txBody>
      </p:sp>
      <p:sp>
        <p:nvSpPr>
          <p:cNvPr id="160772" name="Text Box 4"/>
          <p:cNvSpPr txBox="1">
            <a:spLocks noChangeArrowheads="1"/>
          </p:cNvSpPr>
          <p:nvPr/>
        </p:nvSpPr>
        <p:spPr bwMode="auto">
          <a:xfrm>
            <a:off x="1371600" y="2057400"/>
            <a:ext cx="670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lvl="2"/>
            <a:endParaRPr lang="en-US" sz="2400"/>
          </a:p>
        </p:txBody>
      </p:sp>
      <p:pic>
        <p:nvPicPr>
          <p:cNvPr id="160773" name="Picture 5"/>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066800" y="1905000"/>
            <a:ext cx="6477000" cy="4366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C875AF26-56E3-FF43-BDCB-50834E933648}" type="slidenum">
              <a:rPr lang="en-US" sz="1400"/>
              <a:pPr/>
              <a:t>17</a:t>
            </a:fld>
            <a:endParaRPr lang="en-US" sz="1400"/>
          </a:p>
        </p:txBody>
      </p:sp>
      <p:sp>
        <p:nvSpPr>
          <p:cNvPr id="164866" name="Text Box 2"/>
          <p:cNvSpPr txBox="1">
            <a:spLocks noChangeArrowheads="1"/>
          </p:cNvSpPr>
          <p:nvPr/>
        </p:nvSpPr>
        <p:spPr bwMode="auto">
          <a:xfrm>
            <a:off x="1431925" y="749300"/>
            <a:ext cx="5721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kumimoji="1" lang="en-US" sz="3600" b="1"/>
              <a:t>UEMSD - Contact Trauma</a:t>
            </a:r>
            <a:endParaRPr kumimoji="1" lang="en-US" sz="3600"/>
          </a:p>
        </p:txBody>
      </p:sp>
      <p:sp>
        <p:nvSpPr>
          <p:cNvPr id="164867" name="Text Box 3"/>
          <p:cNvSpPr txBox="1">
            <a:spLocks noChangeArrowheads="1"/>
          </p:cNvSpPr>
          <p:nvPr/>
        </p:nvSpPr>
        <p:spPr bwMode="auto">
          <a:xfrm>
            <a:off x="1066800" y="2667000"/>
            <a:ext cx="7315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endParaRPr lang="en-US" sz="2800"/>
          </a:p>
        </p:txBody>
      </p:sp>
      <p:sp>
        <p:nvSpPr>
          <p:cNvPr id="164868" name="Text Box 4"/>
          <p:cNvSpPr txBox="1">
            <a:spLocks noChangeArrowheads="1"/>
          </p:cNvSpPr>
          <p:nvPr/>
        </p:nvSpPr>
        <p:spPr bwMode="auto">
          <a:xfrm>
            <a:off x="1371600" y="2057400"/>
            <a:ext cx="670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lvl="2"/>
            <a:endParaRPr lang="en-US" sz="2400"/>
          </a:p>
        </p:txBody>
      </p:sp>
      <p:pic>
        <p:nvPicPr>
          <p:cNvPr id="164869" name="Picture 5"/>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295400" y="1828800"/>
            <a:ext cx="6705600" cy="445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73158" name="Oval 6"/>
          <p:cNvSpPr>
            <a:spLocks noChangeArrowheads="1"/>
          </p:cNvSpPr>
          <p:nvPr/>
        </p:nvSpPr>
        <p:spPr bwMode="auto">
          <a:xfrm>
            <a:off x="4648200" y="3048000"/>
            <a:ext cx="838200" cy="533400"/>
          </a:xfrm>
          <a:prstGeom prst="ellipse">
            <a:avLst/>
          </a:prstGeom>
          <a:noFill/>
          <a:ln w="38100">
            <a:solidFill>
              <a:srgbClr val="CC1616"/>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800246D6-7622-A94C-9D6B-8CC983F1C494}" type="slidenum">
              <a:rPr lang="en-US" sz="1400"/>
              <a:pPr/>
              <a:t>18</a:t>
            </a:fld>
            <a:endParaRPr lang="en-US" sz="1400"/>
          </a:p>
        </p:txBody>
      </p:sp>
      <p:sp>
        <p:nvSpPr>
          <p:cNvPr id="158722" name="Text Box 2"/>
          <p:cNvSpPr txBox="1">
            <a:spLocks noChangeArrowheads="1"/>
          </p:cNvSpPr>
          <p:nvPr/>
        </p:nvSpPr>
        <p:spPr bwMode="auto">
          <a:xfrm>
            <a:off x="1431925" y="749300"/>
            <a:ext cx="7118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kumimoji="1" lang="en-US" sz="3600" b="1"/>
              <a:t>UEMSD - Risk Factors (Contact)</a:t>
            </a:r>
            <a:endParaRPr kumimoji="1" lang="en-US" sz="3600"/>
          </a:p>
        </p:txBody>
      </p:sp>
      <p:pic>
        <p:nvPicPr>
          <p:cNvPr id="158723" name="Picture 3"/>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219200" y="1828800"/>
            <a:ext cx="6858000" cy="464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80B348E8-3C18-8C4D-8927-43D38B53D614}" type="slidenum">
              <a:rPr lang="en-US" sz="1400"/>
              <a:pPr/>
              <a:t>19</a:t>
            </a:fld>
            <a:endParaRPr lang="en-US" sz="1400"/>
          </a:p>
        </p:txBody>
      </p:sp>
      <p:sp>
        <p:nvSpPr>
          <p:cNvPr id="166914" name="Text Box 2"/>
          <p:cNvSpPr txBox="1">
            <a:spLocks noChangeArrowheads="1"/>
          </p:cNvSpPr>
          <p:nvPr/>
        </p:nvSpPr>
        <p:spPr bwMode="auto">
          <a:xfrm>
            <a:off x="1066801" y="801469"/>
            <a:ext cx="805748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kumimoji="1" lang="en-US" sz="3600" b="1" dirty="0"/>
              <a:t>UEMSD - Risk </a:t>
            </a:r>
            <a:r>
              <a:rPr kumimoji="1" lang="en-US" sz="3600" b="1" dirty="0" smtClean="0"/>
              <a:t>Factors</a:t>
            </a:r>
            <a:endParaRPr kumimoji="1" lang="en-US" sz="3600" dirty="0"/>
          </a:p>
        </p:txBody>
      </p:sp>
      <p:sp>
        <p:nvSpPr>
          <p:cNvPr id="166915" name="Text Box 3"/>
          <p:cNvSpPr txBox="1">
            <a:spLocks noChangeArrowheads="1"/>
          </p:cNvSpPr>
          <p:nvPr/>
        </p:nvSpPr>
        <p:spPr bwMode="auto">
          <a:xfrm>
            <a:off x="1066800" y="1828800"/>
            <a:ext cx="7239000" cy="3447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371600" indent="-4572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a:spcAft>
                <a:spcPts val="1200"/>
              </a:spcAft>
            </a:pPr>
            <a:r>
              <a:rPr lang="en-US" sz="2800" b="1" dirty="0"/>
              <a:t>Contact Trauma </a:t>
            </a:r>
            <a:r>
              <a:rPr lang="en-US" sz="2800" b="1" dirty="0" smtClean="0"/>
              <a:t>– Reduction</a:t>
            </a:r>
          </a:p>
          <a:p>
            <a:pPr marL="514350" indent="-514350">
              <a:spcAft>
                <a:spcPts val="1200"/>
              </a:spcAft>
              <a:buAutoNum type="arabicPeriod"/>
            </a:pPr>
            <a:r>
              <a:rPr lang="en-US" sz="2800" b="1" dirty="0" smtClean="0"/>
              <a:t>Padding </a:t>
            </a:r>
            <a:endParaRPr lang="en-US" sz="2800" b="1" dirty="0"/>
          </a:p>
          <a:p>
            <a:pPr>
              <a:spcAft>
                <a:spcPts val="1200"/>
              </a:spcAft>
            </a:pPr>
            <a:r>
              <a:rPr lang="en-US" sz="2800" b="1" dirty="0" smtClean="0"/>
              <a:t>2. Distribute </a:t>
            </a:r>
            <a:r>
              <a:rPr lang="en-US" sz="2800" b="1" dirty="0"/>
              <a:t>force among </a:t>
            </a:r>
            <a:r>
              <a:rPr lang="en-US" sz="2800" b="1" dirty="0" smtClean="0"/>
              <a:t>fingers</a:t>
            </a:r>
          </a:p>
          <a:p>
            <a:pPr>
              <a:spcAft>
                <a:spcPts val="1200"/>
              </a:spcAft>
            </a:pPr>
            <a:r>
              <a:rPr lang="en-US" sz="2800" b="1" dirty="0" smtClean="0"/>
              <a:t>3. Alternate hands</a:t>
            </a:r>
          </a:p>
          <a:p>
            <a:pPr>
              <a:spcAft>
                <a:spcPts val="1200"/>
              </a:spcAft>
            </a:pPr>
            <a:r>
              <a:rPr lang="en-US" sz="2800" b="1" dirty="0" smtClean="0"/>
              <a:t>4. Workplace redesign</a:t>
            </a:r>
          </a:p>
          <a:p>
            <a:pPr>
              <a:spcAft>
                <a:spcPts val="1200"/>
              </a:spcAft>
            </a:pPr>
            <a:r>
              <a:rPr lang="en-US" sz="2800" b="1" dirty="0" smtClean="0"/>
              <a:t>5. Automate</a:t>
            </a:r>
            <a:endParaRPr lang="en-US" sz="2800" b="1" dirty="0"/>
          </a:p>
        </p:txBody>
      </p:sp>
      <p:pic>
        <p:nvPicPr>
          <p:cNvPr id="2" name="Picture 1" descr="2013-09-12 10.28.38.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248400" y="3552349"/>
            <a:ext cx="2400300" cy="32004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dirty="0">
                <a:solidFill>
                  <a:schemeClr val="tx1"/>
                </a:solidFill>
                <a:latin typeface="Helvetica" charset="0"/>
                <a:ea typeface="ＭＳ Ｐゴシック" charset="0"/>
                <a:cs typeface="ＭＳ Ｐゴシック" charset="0"/>
              </a:rPr>
              <a:t>Susan Harwood project</a:t>
            </a:r>
          </a:p>
        </p:txBody>
      </p:sp>
      <p:sp>
        <p:nvSpPr>
          <p:cNvPr id="2969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604F9400-0DC9-8845-B7F1-C47E0C095D91}" type="slidenum">
              <a:rPr lang="en-US" sz="1400">
                <a:solidFill>
                  <a:srgbClr val="000000"/>
                </a:solidFill>
              </a:rPr>
              <a:pPr/>
              <a:t>2</a:t>
            </a:fld>
            <a:endParaRPr lang="en-US" sz="1400">
              <a:solidFill>
                <a:srgbClr val="000000"/>
              </a:solidFill>
            </a:endParaRPr>
          </a:p>
        </p:txBody>
      </p:sp>
      <p:sp>
        <p:nvSpPr>
          <p:cNvPr id="29699" name="TextBox 3"/>
          <p:cNvSpPr txBox="1">
            <a:spLocks noChangeArrowheads="1"/>
          </p:cNvSpPr>
          <p:nvPr/>
        </p:nvSpPr>
        <p:spPr bwMode="auto">
          <a:xfrm>
            <a:off x="914400" y="2819400"/>
            <a:ext cx="73914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endParaRPr lang="en-US" sz="2400" dirty="0">
              <a:solidFill>
                <a:srgbClr val="000000"/>
              </a:solidFill>
            </a:endParaRPr>
          </a:p>
          <a:p>
            <a:endParaRPr lang="en-US" sz="2400" dirty="0">
              <a:solidFill>
                <a:srgbClr val="000000"/>
              </a:solidFill>
            </a:endParaRPr>
          </a:p>
          <a:p>
            <a:endParaRPr lang="en-US" sz="2400" dirty="0">
              <a:solidFill>
                <a:srgbClr val="000000"/>
              </a:solidFill>
            </a:endParaRPr>
          </a:p>
          <a:p>
            <a:r>
              <a:rPr lang="en-US" sz="2400" dirty="0">
                <a:solidFill>
                  <a:srgbClr val="000000"/>
                </a:solidFill>
              </a:rPr>
              <a:t>This material was produced under </a:t>
            </a:r>
            <a:r>
              <a:rPr lang="en-US" sz="2400" dirty="0" smtClean="0">
                <a:solidFill>
                  <a:srgbClr val="000000"/>
                </a:solidFill>
              </a:rPr>
              <a:t>grant number SH-23541-12-60-F-2 from the Occupational Safety &amp; Health Administration, U.S. Department of Labor. It does not necessarily reflect the views or policies of the U.S. Department of Labor, nor does mention of trade names, commercial products, or organizations imply endorsement by the U.S. government.</a:t>
            </a:r>
            <a:endParaRPr lang="en-US" sz="2400" dirty="0">
              <a:solidFill>
                <a:srgbClr val="000000"/>
              </a:solidFill>
            </a:endParaRPr>
          </a:p>
        </p:txBody>
      </p:sp>
      <p:pic>
        <p:nvPicPr>
          <p:cNvPr id="29701"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30335" y="2133600"/>
            <a:ext cx="3540265"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13264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7" name="Title 1"/>
          <p:cNvSpPr>
            <a:spLocks noGrp="1"/>
          </p:cNvSpPr>
          <p:nvPr>
            <p:ph type="title"/>
          </p:nvPr>
        </p:nvSpPr>
        <p:spPr>
          <a:xfrm>
            <a:off x="871538" y="152400"/>
            <a:ext cx="8162925" cy="609600"/>
          </a:xfrm>
        </p:spPr>
        <p:txBody>
          <a:bodyPr/>
          <a:lstStyle/>
          <a:p>
            <a:r>
              <a:rPr lang="en-US" b="1" dirty="0">
                <a:solidFill>
                  <a:srgbClr val="000000"/>
                </a:solidFill>
                <a:latin typeface="Helvetica" charset="0"/>
                <a:ea typeface="ＭＳ Ｐゴシック" charset="0"/>
                <a:cs typeface="ＭＳ Ｐゴシック" charset="0"/>
              </a:rPr>
              <a:t>Shoulder Problems</a:t>
            </a:r>
          </a:p>
        </p:txBody>
      </p:sp>
      <p:sp>
        <p:nvSpPr>
          <p:cNvPr id="17305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B0AB3B03-7321-784C-99C8-01965B589ABF}" type="slidenum">
              <a:rPr lang="en-US" sz="1400"/>
              <a:pPr/>
              <a:t>20</a:t>
            </a:fld>
            <a:endParaRPr lang="en-US" sz="1400"/>
          </a:p>
        </p:txBody>
      </p:sp>
      <p:sp>
        <p:nvSpPr>
          <p:cNvPr id="4" name="TextBox 3"/>
          <p:cNvSpPr txBox="1"/>
          <p:nvPr/>
        </p:nvSpPr>
        <p:spPr>
          <a:xfrm>
            <a:off x="228600" y="685800"/>
            <a:ext cx="8763000" cy="7971413"/>
          </a:xfrm>
          <a:prstGeom prst="rect">
            <a:avLst/>
          </a:prstGeom>
          <a:noFill/>
        </p:spPr>
        <p:txBody>
          <a:bodyPr wrap="square">
            <a:spAutoFit/>
          </a:bodyPr>
          <a:lstStyle/>
          <a:p>
            <a:pPr>
              <a:defRPr/>
            </a:pPr>
            <a:r>
              <a:rPr lang="en-US" b="1" dirty="0"/>
              <a:t>Tendonitis- inflamed tendon</a:t>
            </a:r>
          </a:p>
          <a:p>
            <a:pPr>
              <a:defRPr/>
            </a:pPr>
            <a:r>
              <a:rPr lang="en-US" b="1" dirty="0"/>
              <a:t>Bursitis- inflamed bursa- fluid filled sac </a:t>
            </a:r>
            <a:endParaRPr lang="en-US" b="1" dirty="0" smtClean="0"/>
          </a:p>
          <a:p>
            <a:pPr>
              <a:defRPr/>
            </a:pPr>
            <a:endParaRPr lang="en-US" b="1" dirty="0" smtClean="0"/>
          </a:p>
          <a:p>
            <a:pPr>
              <a:defRPr/>
            </a:pPr>
            <a:r>
              <a:rPr lang="en-US" b="1" dirty="0" smtClean="0"/>
              <a:t>Caused </a:t>
            </a:r>
            <a:r>
              <a:rPr lang="en-US" b="1" dirty="0"/>
              <a:t>by:</a:t>
            </a:r>
          </a:p>
          <a:p>
            <a:pPr marL="514350" indent="-514350">
              <a:buAutoNum type="arabicPeriod"/>
              <a:defRPr/>
            </a:pPr>
            <a:r>
              <a:rPr lang="en-US" b="1" dirty="0" smtClean="0"/>
              <a:t>Using arms</a:t>
            </a:r>
          </a:p>
          <a:p>
            <a:pPr>
              <a:defRPr/>
            </a:pPr>
            <a:r>
              <a:rPr lang="en-US" b="1" dirty="0"/>
              <a:t> </a:t>
            </a:r>
            <a:r>
              <a:rPr lang="en-US" b="1" dirty="0" smtClean="0"/>
              <a:t>   overhead</a:t>
            </a:r>
            <a:r>
              <a:rPr lang="en-US" b="1" dirty="0"/>
              <a:t> </a:t>
            </a:r>
            <a:r>
              <a:rPr lang="en-US" b="1" dirty="0" smtClean="0"/>
              <a:t>tasks</a:t>
            </a:r>
            <a:r>
              <a:rPr lang="en-US" b="1" dirty="0"/>
              <a:t>.</a:t>
            </a:r>
          </a:p>
          <a:p>
            <a:pPr>
              <a:defRPr/>
            </a:pPr>
            <a:r>
              <a:rPr lang="en-US" b="1" dirty="0" smtClean="0"/>
              <a:t>2. Imbalance shoulder.</a:t>
            </a:r>
            <a:endParaRPr lang="en-US" b="1" dirty="0"/>
          </a:p>
          <a:p>
            <a:pPr>
              <a:defRPr/>
            </a:pPr>
            <a:r>
              <a:rPr lang="en-US" b="1" dirty="0" smtClean="0"/>
              <a:t>3. Muscle </a:t>
            </a:r>
            <a:r>
              <a:rPr lang="en-US" b="1" dirty="0"/>
              <a:t>weakness.</a:t>
            </a:r>
          </a:p>
          <a:p>
            <a:pPr marL="457200" indent="-457200">
              <a:buFontTx/>
              <a:buChar char="-"/>
              <a:defRPr/>
            </a:pPr>
            <a:r>
              <a:rPr lang="en-US" b="1" dirty="0"/>
              <a:t>Major risk </a:t>
            </a:r>
            <a:r>
              <a:rPr lang="en-US" b="1" dirty="0" smtClean="0"/>
              <a:t>factors:</a:t>
            </a:r>
            <a:endParaRPr lang="en-US" b="1" dirty="0"/>
          </a:p>
          <a:p>
            <a:pPr marL="457200">
              <a:defRPr/>
            </a:pPr>
            <a:r>
              <a:rPr lang="en-US" b="1" dirty="0"/>
              <a:t>    force,</a:t>
            </a:r>
          </a:p>
          <a:p>
            <a:pPr marL="457200">
              <a:defRPr/>
            </a:pPr>
            <a:r>
              <a:rPr lang="en-US" b="1" dirty="0"/>
              <a:t>    posture, </a:t>
            </a:r>
          </a:p>
          <a:p>
            <a:pPr marL="457200">
              <a:defRPr/>
            </a:pPr>
            <a:r>
              <a:rPr lang="en-US" b="1" dirty="0"/>
              <a:t>    repetition.</a:t>
            </a:r>
          </a:p>
          <a:p>
            <a:pPr>
              <a:defRPr/>
            </a:pPr>
            <a:endParaRPr lang="en-US" b="1" dirty="0"/>
          </a:p>
          <a:p>
            <a:pPr>
              <a:defRPr/>
            </a:pPr>
            <a:endParaRPr lang="en-US" dirty="0"/>
          </a:p>
          <a:p>
            <a:pPr marL="457200" indent="-457200">
              <a:buFontTx/>
              <a:buChar char="-"/>
              <a:defRPr/>
            </a:pPr>
            <a:endParaRPr lang="en-US" dirty="0"/>
          </a:p>
          <a:p>
            <a:pPr>
              <a:defRPr/>
            </a:pPr>
            <a:r>
              <a:rPr lang="en-US" dirty="0"/>
              <a:t> </a:t>
            </a:r>
          </a:p>
        </p:txBody>
      </p:sp>
      <p:pic>
        <p:nvPicPr>
          <p:cNvPr id="2" name="Picture 1" descr="ShoulderSore.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181600" y="2209800"/>
            <a:ext cx="3257550" cy="4343400"/>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5" name="Title 1"/>
          <p:cNvSpPr>
            <a:spLocks noGrp="1"/>
          </p:cNvSpPr>
          <p:nvPr>
            <p:ph type="title"/>
          </p:nvPr>
        </p:nvSpPr>
        <p:spPr/>
        <p:txBody>
          <a:bodyPr/>
          <a:lstStyle/>
          <a:p>
            <a:r>
              <a:rPr lang="en-US" b="1" dirty="0">
                <a:solidFill>
                  <a:srgbClr val="000000"/>
                </a:solidFill>
                <a:latin typeface="Helvetica" charset="0"/>
                <a:ea typeface="ＭＳ Ｐゴシック" charset="0"/>
                <a:cs typeface="ＭＳ Ｐゴシック" charset="0"/>
              </a:rPr>
              <a:t>Shoulder Problem Prevention</a:t>
            </a:r>
          </a:p>
        </p:txBody>
      </p:sp>
      <p:sp>
        <p:nvSpPr>
          <p:cNvPr id="17510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208B71D6-46A9-EE48-96F5-F7496CB84C32}" type="slidenum">
              <a:rPr lang="en-US" sz="1400"/>
              <a:pPr/>
              <a:t>21</a:t>
            </a:fld>
            <a:endParaRPr lang="en-US" sz="1400"/>
          </a:p>
        </p:txBody>
      </p:sp>
      <p:sp>
        <p:nvSpPr>
          <p:cNvPr id="175107" name="TextBox 4"/>
          <p:cNvSpPr txBox="1">
            <a:spLocks noChangeArrowheads="1"/>
          </p:cNvSpPr>
          <p:nvPr/>
        </p:nvSpPr>
        <p:spPr bwMode="auto">
          <a:xfrm>
            <a:off x="228600" y="1906518"/>
            <a:ext cx="8686800" cy="4570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14350" indent="-514350">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a:spcAft>
                <a:spcPts val="600"/>
              </a:spcAft>
              <a:buFontTx/>
              <a:buAutoNum type="arabicPeriod"/>
            </a:pPr>
            <a:r>
              <a:rPr lang="en-US" b="1" dirty="0"/>
              <a:t>Avoid work at or </a:t>
            </a:r>
            <a:endParaRPr lang="en-US" b="1" dirty="0" smtClean="0"/>
          </a:p>
          <a:p>
            <a:pPr marL="0" indent="0">
              <a:spcAft>
                <a:spcPts val="600"/>
              </a:spcAft>
            </a:pPr>
            <a:r>
              <a:rPr lang="en-US" b="1" dirty="0"/>
              <a:t> </a:t>
            </a:r>
            <a:r>
              <a:rPr lang="en-US" b="1" dirty="0" smtClean="0"/>
              <a:t>   above </a:t>
            </a:r>
            <a:r>
              <a:rPr lang="en-US" b="1" dirty="0"/>
              <a:t>shoulders.</a:t>
            </a:r>
          </a:p>
          <a:p>
            <a:pPr marL="0" indent="0">
              <a:spcAft>
                <a:spcPts val="600"/>
              </a:spcAft>
            </a:pPr>
            <a:r>
              <a:rPr lang="en-US" b="1" dirty="0" smtClean="0"/>
              <a:t>2. Get </a:t>
            </a:r>
            <a:r>
              <a:rPr lang="en-US" b="1" dirty="0"/>
              <a:t>help with </a:t>
            </a:r>
            <a:r>
              <a:rPr lang="en-US" b="1" dirty="0" smtClean="0"/>
              <a:t>over-</a:t>
            </a:r>
          </a:p>
          <a:p>
            <a:pPr marL="0" indent="0">
              <a:spcAft>
                <a:spcPts val="600"/>
              </a:spcAft>
            </a:pPr>
            <a:r>
              <a:rPr lang="en-US" b="1" dirty="0" smtClean="0"/>
              <a:t>    head </a:t>
            </a:r>
            <a:r>
              <a:rPr lang="en-US" b="1" dirty="0"/>
              <a:t>work.</a:t>
            </a:r>
          </a:p>
          <a:p>
            <a:pPr marL="0" indent="0">
              <a:spcAft>
                <a:spcPts val="600"/>
              </a:spcAft>
            </a:pPr>
            <a:r>
              <a:rPr lang="en-US" b="1" dirty="0" smtClean="0"/>
              <a:t>3. Keep </a:t>
            </a:r>
            <a:r>
              <a:rPr lang="en-US" b="1" dirty="0"/>
              <a:t>shoulders </a:t>
            </a:r>
            <a:endParaRPr lang="en-US" b="1" dirty="0" smtClean="0"/>
          </a:p>
          <a:p>
            <a:pPr marL="0" indent="0">
              <a:spcAft>
                <a:spcPts val="600"/>
              </a:spcAft>
            </a:pPr>
            <a:r>
              <a:rPr lang="en-US" b="1" dirty="0"/>
              <a:t> </a:t>
            </a:r>
            <a:r>
              <a:rPr lang="en-US" b="1" dirty="0" smtClean="0"/>
              <a:t>   square</a:t>
            </a:r>
            <a:r>
              <a:rPr lang="en-US" b="1" dirty="0"/>
              <a:t>, rolled back.</a:t>
            </a:r>
          </a:p>
          <a:p>
            <a:pPr marL="0" indent="0">
              <a:spcAft>
                <a:spcPts val="600"/>
              </a:spcAft>
            </a:pPr>
            <a:r>
              <a:rPr lang="en-US" b="1" dirty="0" smtClean="0"/>
              <a:t>4. </a:t>
            </a:r>
            <a:r>
              <a:rPr lang="en-US" b="1" dirty="0"/>
              <a:t>E</a:t>
            </a:r>
            <a:r>
              <a:rPr lang="en-US" b="1" dirty="0" smtClean="0"/>
              <a:t>xercise shoulders </a:t>
            </a:r>
          </a:p>
          <a:p>
            <a:pPr marL="0" indent="0">
              <a:spcAft>
                <a:spcPts val="600"/>
              </a:spcAft>
            </a:pPr>
            <a:r>
              <a:rPr lang="en-US" b="1" dirty="0"/>
              <a:t> </a:t>
            </a:r>
            <a:r>
              <a:rPr lang="en-US" b="1" dirty="0" smtClean="0"/>
              <a:t>   and </a:t>
            </a:r>
            <a:r>
              <a:rPr lang="en-US" b="1" dirty="0"/>
              <a:t>mid back.  </a:t>
            </a:r>
          </a:p>
        </p:txBody>
      </p:sp>
      <p:pic>
        <p:nvPicPr>
          <p:cNvPr id="2" name="Picture 1" descr="Above Shoulders.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905374" y="1905000"/>
            <a:ext cx="3705225" cy="4940300"/>
          </a:xfrm>
          <a:prstGeom prst="rect">
            <a:avLst/>
          </a:prstGeom>
        </p:spPr>
      </p:pic>
      <p:pic>
        <p:nvPicPr>
          <p:cNvPr id="6"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054188" y="4375150"/>
            <a:ext cx="1353952" cy="133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E6A445EF-6138-854A-B873-9BC38299118F}" type="slidenum">
              <a:rPr lang="en-US" sz="1400"/>
              <a:pPr/>
              <a:t>22</a:t>
            </a:fld>
            <a:endParaRPr lang="en-US" sz="1400" dirty="0"/>
          </a:p>
        </p:txBody>
      </p:sp>
      <p:sp>
        <p:nvSpPr>
          <p:cNvPr id="178178" name="TextBox 2"/>
          <p:cNvSpPr txBox="1">
            <a:spLocks noChangeArrowheads="1"/>
          </p:cNvSpPr>
          <p:nvPr/>
        </p:nvSpPr>
        <p:spPr bwMode="auto">
          <a:xfrm>
            <a:off x="1143000" y="152400"/>
            <a:ext cx="71628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lang="en-US" sz="4400" b="1" dirty="0"/>
              <a:t>Elbow Problems</a:t>
            </a:r>
          </a:p>
        </p:txBody>
      </p:sp>
      <p:sp>
        <p:nvSpPr>
          <p:cNvPr id="178179" name="TextBox 3"/>
          <p:cNvSpPr txBox="1">
            <a:spLocks noChangeArrowheads="1"/>
          </p:cNvSpPr>
          <p:nvPr/>
        </p:nvSpPr>
        <p:spPr bwMode="auto">
          <a:xfrm>
            <a:off x="609600" y="1066800"/>
            <a:ext cx="8153400" cy="5016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endParaRPr lang="en-US" b="1" dirty="0" smtClean="0"/>
          </a:p>
          <a:p>
            <a:endParaRPr lang="en-US" b="1" dirty="0" smtClean="0"/>
          </a:p>
          <a:p>
            <a:r>
              <a:rPr lang="en-US" b="1" dirty="0" smtClean="0"/>
              <a:t>Tendonitis </a:t>
            </a:r>
            <a:r>
              <a:rPr lang="en-US" b="1" dirty="0"/>
              <a:t>at the elbow is called </a:t>
            </a:r>
            <a:r>
              <a:rPr lang="ja-JP" altLang="en-US" b="1" dirty="0"/>
              <a:t>“</a:t>
            </a:r>
            <a:r>
              <a:rPr lang="en-US" altLang="ja-JP" b="1" dirty="0" err="1"/>
              <a:t>epicondylitis</a:t>
            </a:r>
            <a:r>
              <a:rPr lang="ja-JP" altLang="en-US" b="1" dirty="0" smtClean="0"/>
              <a:t>”</a:t>
            </a:r>
            <a:r>
              <a:rPr lang="en-US" altLang="ja-JP" b="1" dirty="0" smtClean="0"/>
              <a:t>.</a:t>
            </a:r>
          </a:p>
          <a:p>
            <a:r>
              <a:rPr lang="en-US" altLang="ja-JP" b="1" dirty="0" smtClean="0"/>
              <a:t> </a:t>
            </a:r>
          </a:p>
          <a:p>
            <a:r>
              <a:rPr lang="en-US" altLang="ja-JP" b="1" dirty="0" smtClean="0"/>
              <a:t>Tennis elbow </a:t>
            </a:r>
            <a:r>
              <a:rPr lang="en-US" altLang="ja-JP" b="1" dirty="0"/>
              <a:t>-</a:t>
            </a:r>
            <a:r>
              <a:rPr lang="en-US" altLang="ja-JP" b="1" dirty="0" smtClean="0"/>
              <a:t> outside of elbow.</a:t>
            </a:r>
          </a:p>
          <a:p>
            <a:r>
              <a:rPr lang="en-US" altLang="ja-JP" b="1" dirty="0" smtClean="0"/>
              <a:t>Golfers elbow</a:t>
            </a:r>
            <a:r>
              <a:rPr lang="en-US" altLang="ja-JP" b="1" dirty="0"/>
              <a:t> </a:t>
            </a:r>
            <a:r>
              <a:rPr lang="en-US" altLang="ja-JP" b="1" dirty="0" smtClean="0"/>
              <a:t>– inside of elbow.</a:t>
            </a:r>
          </a:p>
          <a:p>
            <a:endParaRPr lang="en-US" altLang="ja-JP" b="1" dirty="0" smtClean="0"/>
          </a:p>
          <a:p>
            <a:r>
              <a:rPr lang="en-US" b="1" dirty="0" smtClean="0"/>
              <a:t>Pain increasing around outside of elbow due to lifting, gaffing, baiting, cleaning.</a:t>
            </a:r>
          </a:p>
        </p:txBody>
      </p:sp>
      <p:pic>
        <p:nvPicPr>
          <p:cNvPr id="3" name="Picture 2" descr="ELBOW.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7004050" y="1981200"/>
            <a:ext cx="2114550" cy="2819400"/>
          </a:xfrm>
          <a:prstGeom prst="rect">
            <a:avLst/>
          </a:prstGeo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94EB8304-F678-824E-987F-9049D81CC251}" type="slidenum">
              <a:rPr lang="en-US" smtClean="0"/>
              <a:pPr>
                <a:defRPr/>
              </a:pPr>
              <a:t>23</a:t>
            </a:fld>
            <a:endParaRPr lang="en-US"/>
          </a:p>
        </p:txBody>
      </p:sp>
      <p:sp>
        <p:nvSpPr>
          <p:cNvPr id="3" name="TextBox 2"/>
          <p:cNvSpPr txBox="1"/>
          <p:nvPr/>
        </p:nvSpPr>
        <p:spPr>
          <a:xfrm>
            <a:off x="838200" y="457200"/>
            <a:ext cx="7315200" cy="769441"/>
          </a:xfrm>
          <a:prstGeom prst="rect">
            <a:avLst/>
          </a:prstGeom>
          <a:noFill/>
        </p:spPr>
        <p:txBody>
          <a:bodyPr wrap="square" rtlCol="0">
            <a:spAutoFit/>
          </a:bodyPr>
          <a:lstStyle/>
          <a:p>
            <a:r>
              <a:rPr lang="en-US" altLang="ja-JP" sz="4400" b="1" dirty="0" err="1" smtClean="0"/>
              <a:t>Epicondylitis</a:t>
            </a:r>
            <a:r>
              <a:rPr lang="en-US" altLang="ja-JP" sz="4400" b="1" dirty="0" smtClean="0"/>
              <a:t> Treatment</a:t>
            </a:r>
            <a:endParaRPr lang="en-US" sz="4400" dirty="0"/>
          </a:p>
        </p:txBody>
      </p:sp>
      <p:sp>
        <p:nvSpPr>
          <p:cNvPr id="4" name="TextBox 3"/>
          <p:cNvSpPr txBox="1"/>
          <p:nvPr/>
        </p:nvSpPr>
        <p:spPr>
          <a:xfrm>
            <a:off x="228600" y="1946970"/>
            <a:ext cx="6324600" cy="4462760"/>
          </a:xfrm>
          <a:prstGeom prst="rect">
            <a:avLst/>
          </a:prstGeom>
          <a:noFill/>
        </p:spPr>
        <p:txBody>
          <a:bodyPr wrap="square" rtlCol="0">
            <a:spAutoFit/>
          </a:bodyPr>
          <a:lstStyle/>
          <a:p>
            <a:pPr marL="514350" indent="-514350">
              <a:spcAft>
                <a:spcPts val="1200"/>
              </a:spcAft>
              <a:buAutoNum type="arabicPeriod"/>
            </a:pPr>
            <a:r>
              <a:rPr lang="en-US" b="1" dirty="0" smtClean="0"/>
              <a:t>Avoid pain causing activity.</a:t>
            </a:r>
          </a:p>
          <a:p>
            <a:pPr marL="514350" indent="-514350">
              <a:spcAft>
                <a:spcPts val="1200"/>
              </a:spcAft>
              <a:buAutoNum type="arabicPeriod"/>
            </a:pPr>
            <a:r>
              <a:rPr lang="en-US" b="1" dirty="0" smtClean="0"/>
              <a:t>Ice pack 30 minutes - 2x/day.</a:t>
            </a:r>
          </a:p>
          <a:p>
            <a:pPr marL="514350" indent="-514350">
              <a:spcAft>
                <a:spcPts val="1200"/>
              </a:spcAft>
              <a:buAutoNum type="arabicPeriod"/>
            </a:pPr>
            <a:r>
              <a:rPr lang="en-US" b="1" dirty="0" smtClean="0"/>
              <a:t>Anti-inflammatory drugs.</a:t>
            </a:r>
          </a:p>
          <a:p>
            <a:pPr marL="514350" indent="-514350">
              <a:spcAft>
                <a:spcPts val="1200"/>
              </a:spcAft>
              <a:buAutoNum type="arabicPeriod"/>
            </a:pPr>
            <a:r>
              <a:rPr lang="en-US" b="1" dirty="0" smtClean="0"/>
              <a:t>Use forearm brace.      </a:t>
            </a:r>
          </a:p>
          <a:p>
            <a:pPr marL="514350" indent="-514350">
              <a:spcAft>
                <a:spcPts val="1200"/>
              </a:spcAft>
              <a:buAutoNum type="arabicPeriod"/>
            </a:pPr>
            <a:r>
              <a:rPr lang="en-US" b="1" dirty="0" smtClean="0"/>
              <a:t>Use gloves that grip.</a:t>
            </a:r>
          </a:p>
          <a:p>
            <a:pPr marL="514350" indent="-514350">
              <a:spcAft>
                <a:spcPts val="1200"/>
              </a:spcAft>
              <a:buFontTx/>
              <a:buAutoNum type="arabicPeriod"/>
            </a:pPr>
            <a:r>
              <a:rPr lang="en-US" b="1" dirty="0"/>
              <a:t>Physical therapy.</a:t>
            </a:r>
          </a:p>
          <a:p>
            <a:endParaRPr lang="en-US" b="1" dirty="0"/>
          </a:p>
        </p:txBody>
      </p:sp>
      <p:pic>
        <p:nvPicPr>
          <p:cNvPr id="5" name="Picture 4" descr="ForearmBrace.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400800" y="3124200"/>
            <a:ext cx="2514600" cy="3352800"/>
          </a:xfrm>
          <a:prstGeom prst="rect">
            <a:avLst/>
          </a:prstGeom>
        </p:spPr>
      </p:pic>
    </p:spTree>
    <p:extLst>
      <p:ext uri="{BB962C8B-B14F-4D97-AF65-F5344CB8AC3E}">
        <p14:creationId xmlns:p14="http://schemas.microsoft.com/office/powerpoint/2010/main" val="22396054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7"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19CC99C1-2C79-0E45-8551-D71255B8DDFB}" type="slidenum">
              <a:rPr lang="en-US" sz="1400"/>
              <a:pPr/>
              <a:t>24</a:t>
            </a:fld>
            <a:endParaRPr lang="en-US" sz="1400"/>
          </a:p>
        </p:txBody>
      </p:sp>
      <p:sp>
        <p:nvSpPr>
          <p:cNvPr id="193538" name="Text Box 2"/>
          <p:cNvSpPr txBox="1">
            <a:spLocks noChangeArrowheads="1"/>
          </p:cNvSpPr>
          <p:nvPr/>
        </p:nvSpPr>
        <p:spPr bwMode="auto">
          <a:xfrm>
            <a:off x="838200" y="228600"/>
            <a:ext cx="83058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kumimoji="1" lang="en-US" sz="3600" b="1" dirty="0"/>
              <a:t> The Carpal </a:t>
            </a:r>
            <a:r>
              <a:rPr kumimoji="1" lang="en-US" sz="3600" b="1" dirty="0" smtClean="0"/>
              <a:t>Tunnel- </a:t>
            </a:r>
            <a:r>
              <a:rPr lang="en-US" sz="2000" b="1" dirty="0" smtClean="0"/>
              <a:t>Hand/finger </a:t>
            </a:r>
            <a:r>
              <a:rPr lang="en-US" sz="2000" b="1" dirty="0"/>
              <a:t>forces </a:t>
            </a:r>
            <a:r>
              <a:rPr lang="en-US" sz="2000" b="1" dirty="0" smtClean="0"/>
              <a:t>from </a:t>
            </a:r>
            <a:r>
              <a:rPr lang="en-US" sz="2000" b="1" dirty="0"/>
              <a:t>forearm </a:t>
            </a:r>
            <a:r>
              <a:rPr lang="en-US" sz="2000" b="1" dirty="0" smtClean="0"/>
              <a:t>muscle </a:t>
            </a:r>
            <a:r>
              <a:rPr lang="en-US" sz="2000" b="1" dirty="0"/>
              <a:t>via tendons to the fingers. </a:t>
            </a:r>
            <a:r>
              <a:rPr lang="en-US" sz="2000" b="1" dirty="0" smtClean="0"/>
              <a:t>Causes </a:t>
            </a:r>
            <a:r>
              <a:rPr lang="en-US" sz="2000" b="1" dirty="0"/>
              <a:t>tendonitis and results in Carpal Tunnel Syndrome (CTS).</a:t>
            </a:r>
          </a:p>
          <a:p>
            <a:r>
              <a:rPr kumimoji="1" lang="en-US" sz="2000" b="1" dirty="0" smtClean="0"/>
              <a:t> </a:t>
            </a:r>
            <a:endParaRPr kumimoji="1" lang="en-US" sz="2000" dirty="0"/>
          </a:p>
        </p:txBody>
      </p:sp>
      <p:pic>
        <p:nvPicPr>
          <p:cNvPr id="193539" name="Picture 3"/>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990600" y="1828800"/>
            <a:ext cx="7086600" cy="467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5"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5F5E2CBB-B420-EE40-A19C-CEA2BCBB2F48}" type="slidenum">
              <a:rPr lang="en-US" sz="1400"/>
              <a:pPr/>
              <a:t>25</a:t>
            </a:fld>
            <a:endParaRPr lang="en-US" sz="1400"/>
          </a:p>
        </p:txBody>
      </p:sp>
      <p:sp>
        <p:nvSpPr>
          <p:cNvPr id="195586" name="TextBox 2"/>
          <p:cNvSpPr txBox="1">
            <a:spLocks noChangeArrowheads="1"/>
          </p:cNvSpPr>
          <p:nvPr/>
        </p:nvSpPr>
        <p:spPr bwMode="auto">
          <a:xfrm>
            <a:off x="381000" y="457200"/>
            <a:ext cx="80010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algn="ctr"/>
            <a:r>
              <a:rPr lang="en-US" sz="4400" b="1"/>
              <a:t>CTS SYMPTOMS</a:t>
            </a:r>
          </a:p>
        </p:txBody>
      </p:sp>
      <p:sp>
        <p:nvSpPr>
          <p:cNvPr id="195587" name="TextBox 3"/>
          <p:cNvSpPr txBox="1">
            <a:spLocks noChangeArrowheads="1"/>
          </p:cNvSpPr>
          <p:nvPr/>
        </p:nvSpPr>
        <p:spPr bwMode="auto">
          <a:xfrm>
            <a:off x="457200" y="1905000"/>
            <a:ext cx="4800600" cy="5345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marL="457200" indent="-457200">
              <a:spcAft>
                <a:spcPts val="800"/>
              </a:spcAft>
              <a:buFontTx/>
              <a:buAutoNum type="arabicPeriod"/>
            </a:pPr>
            <a:r>
              <a:rPr lang="en-US" sz="2800" b="1" dirty="0"/>
              <a:t>Pain, tingling, cramping.</a:t>
            </a:r>
          </a:p>
          <a:p>
            <a:pPr marL="457200" indent="-457200">
              <a:spcAft>
                <a:spcPts val="800"/>
              </a:spcAft>
              <a:buFontTx/>
              <a:buAutoNum type="arabicPeriod"/>
            </a:pPr>
            <a:r>
              <a:rPr lang="en-US" sz="2800" b="1" dirty="0"/>
              <a:t>Numbness in thumb</a:t>
            </a:r>
            <a:r>
              <a:rPr lang="en-US" sz="2800" b="1" dirty="0" smtClean="0"/>
              <a:t>, pointer</a:t>
            </a:r>
            <a:r>
              <a:rPr lang="en-US" sz="2800" b="1" dirty="0"/>
              <a:t>, middle,</a:t>
            </a:r>
            <a:r>
              <a:rPr lang="en-US" sz="2800" b="1" dirty="0" smtClean="0"/>
              <a:t> inside of ring finger</a:t>
            </a:r>
            <a:r>
              <a:rPr lang="en-US" sz="2800" b="1" dirty="0"/>
              <a:t>.</a:t>
            </a:r>
          </a:p>
          <a:p>
            <a:pPr marL="457200" indent="-457200">
              <a:spcAft>
                <a:spcPts val="800"/>
              </a:spcAft>
            </a:pPr>
            <a:r>
              <a:rPr lang="en-US" sz="2800" b="1" dirty="0"/>
              <a:t>3. Weak grip, clumsiness.</a:t>
            </a:r>
          </a:p>
          <a:p>
            <a:pPr marL="457200" indent="-457200">
              <a:spcAft>
                <a:spcPts val="800"/>
              </a:spcAft>
            </a:pPr>
            <a:r>
              <a:rPr lang="en-US" sz="2800" b="1" dirty="0"/>
              <a:t>4. Burning pain (worse </a:t>
            </a:r>
            <a:r>
              <a:rPr lang="en-US" sz="2800" b="1" dirty="0" smtClean="0"/>
              <a:t>at night</a:t>
            </a:r>
            <a:r>
              <a:rPr lang="en-US" sz="2800" b="1" dirty="0"/>
              <a:t>).</a:t>
            </a:r>
          </a:p>
          <a:p>
            <a:pPr marL="457200" indent="-457200">
              <a:spcAft>
                <a:spcPts val="800"/>
              </a:spcAft>
            </a:pPr>
            <a:r>
              <a:rPr lang="en-US" sz="2800" b="1" dirty="0"/>
              <a:t>5. Tendency to </a:t>
            </a:r>
            <a:r>
              <a:rPr lang="en-US" sz="2800" b="1" dirty="0" smtClean="0"/>
              <a:t>find affected </a:t>
            </a:r>
            <a:r>
              <a:rPr lang="en-US" sz="2800" b="1" dirty="0"/>
              <a:t>hand with </a:t>
            </a:r>
            <a:r>
              <a:rPr lang="en-US" sz="2800" b="1" dirty="0" smtClean="0"/>
              <a:t>bent wrist </a:t>
            </a:r>
            <a:r>
              <a:rPr lang="en-US" sz="2800" b="1" dirty="0"/>
              <a:t>when at rest.</a:t>
            </a:r>
          </a:p>
          <a:p>
            <a:pPr>
              <a:spcAft>
                <a:spcPts val="600"/>
              </a:spcAft>
            </a:pPr>
            <a:endParaRPr lang="en-US" sz="2800" b="1" dirty="0"/>
          </a:p>
        </p:txBody>
      </p:sp>
      <p:pic>
        <p:nvPicPr>
          <p:cNvPr id="195588" name="Picture 1" descr="CTSwrist.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5638800" y="2209800"/>
            <a:ext cx="3048000" cy="406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84992AEF-09FA-C742-A9E6-9B2FBC43BEFF}" type="slidenum">
              <a:rPr lang="en-US" sz="1400"/>
              <a:pPr/>
              <a:t>26</a:t>
            </a:fld>
            <a:endParaRPr lang="en-US" sz="1400"/>
          </a:p>
        </p:txBody>
      </p:sp>
      <p:sp>
        <p:nvSpPr>
          <p:cNvPr id="182274" name="Text Box 2"/>
          <p:cNvSpPr txBox="1">
            <a:spLocks noChangeArrowheads="1"/>
          </p:cNvSpPr>
          <p:nvPr/>
        </p:nvSpPr>
        <p:spPr bwMode="auto">
          <a:xfrm>
            <a:off x="609600" y="152400"/>
            <a:ext cx="85344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lang="en-US" sz="4000" b="1" dirty="0" smtClean="0"/>
              <a:t>Carpal </a:t>
            </a:r>
            <a:r>
              <a:rPr lang="en-US" sz="4000" b="1" dirty="0"/>
              <a:t>Tunnel </a:t>
            </a:r>
            <a:r>
              <a:rPr lang="en-US" sz="4000" b="1" dirty="0" smtClean="0"/>
              <a:t>Syndrome- CTS</a:t>
            </a:r>
          </a:p>
          <a:p>
            <a:r>
              <a:rPr lang="en-US" sz="4000" b="1" dirty="0" smtClean="0"/>
              <a:t>When to be concerned: </a:t>
            </a:r>
            <a:endParaRPr lang="en-US" sz="4000" b="1" dirty="0"/>
          </a:p>
          <a:p>
            <a:endParaRPr kumimoji="1" lang="en-US" sz="4000" b="1" dirty="0" smtClean="0"/>
          </a:p>
          <a:p>
            <a:endParaRPr kumimoji="1" lang="en-US" sz="4000" dirty="0"/>
          </a:p>
        </p:txBody>
      </p:sp>
      <p:sp>
        <p:nvSpPr>
          <p:cNvPr id="182275" name="Text Box 3"/>
          <p:cNvSpPr txBox="1">
            <a:spLocks noChangeArrowheads="1"/>
          </p:cNvSpPr>
          <p:nvPr/>
        </p:nvSpPr>
        <p:spPr bwMode="auto">
          <a:xfrm>
            <a:off x="1066800" y="2667000"/>
            <a:ext cx="7315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endParaRPr lang="en-US" sz="2800"/>
          </a:p>
        </p:txBody>
      </p:sp>
      <p:sp>
        <p:nvSpPr>
          <p:cNvPr id="182276" name="Text Box 4"/>
          <p:cNvSpPr txBox="1">
            <a:spLocks noChangeArrowheads="1"/>
          </p:cNvSpPr>
          <p:nvPr/>
        </p:nvSpPr>
        <p:spPr bwMode="auto">
          <a:xfrm>
            <a:off x="685800" y="1752600"/>
            <a:ext cx="8229600" cy="7232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lang="en-US" sz="3600" b="1" dirty="0" smtClean="0"/>
              <a:t>Swelling</a:t>
            </a:r>
            <a:r>
              <a:rPr lang="en-US" sz="3600" b="1" dirty="0"/>
              <a:t>, Tingling, Numbness:</a:t>
            </a:r>
          </a:p>
          <a:p>
            <a:r>
              <a:rPr lang="en-US" sz="3600" b="1" dirty="0" smtClean="0"/>
              <a:t>more </a:t>
            </a:r>
            <a:r>
              <a:rPr lang="en-US" sz="3600" b="1" dirty="0"/>
              <a:t>than &gt; 24 hrs</a:t>
            </a:r>
            <a:r>
              <a:rPr lang="en-US" sz="3600" b="1" dirty="0" smtClean="0"/>
              <a:t>.</a:t>
            </a:r>
          </a:p>
          <a:p>
            <a:endParaRPr lang="en-US" sz="3600" b="1" dirty="0" smtClean="0"/>
          </a:p>
          <a:p>
            <a:r>
              <a:rPr lang="en-US" sz="3600" b="1" dirty="0" smtClean="0"/>
              <a:t>Pain</a:t>
            </a:r>
            <a:r>
              <a:rPr lang="en-US" sz="3600" b="1" dirty="0"/>
              <a:t>, Stiffness:</a:t>
            </a:r>
          </a:p>
          <a:p>
            <a:r>
              <a:rPr lang="en-US" sz="3600" b="1" dirty="0" smtClean="0"/>
              <a:t>more </a:t>
            </a:r>
            <a:r>
              <a:rPr lang="en-US" sz="3600" b="1" dirty="0"/>
              <a:t>than </a:t>
            </a:r>
            <a:endParaRPr lang="en-US" sz="3600" b="1" dirty="0" smtClean="0"/>
          </a:p>
          <a:p>
            <a:r>
              <a:rPr lang="en-US" sz="3600" b="1" dirty="0" smtClean="0"/>
              <a:t>1</a:t>
            </a:r>
            <a:r>
              <a:rPr lang="en-US" sz="3600" b="1" dirty="0"/>
              <a:t>- 2 weeks</a:t>
            </a:r>
          </a:p>
          <a:p>
            <a:r>
              <a:rPr lang="en-US" sz="3600" b="1" dirty="0"/>
              <a:t>(after activity </a:t>
            </a:r>
            <a:endParaRPr lang="en-US" sz="3600" b="1" dirty="0" smtClean="0"/>
          </a:p>
          <a:p>
            <a:r>
              <a:rPr lang="en-US" sz="3600" b="1" dirty="0" smtClean="0"/>
              <a:t>ceases</a:t>
            </a:r>
            <a:r>
              <a:rPr lang="en-US" sz="3600" b="1" dirty="0"/>
              <a:t>)</a:t>
            </a:r>
          </a:p>
          <a:p>
            <a:endParaRPr lang="en-US" sz="3600" b="1" dirty="0" smtClean="0"/>
          </a:p>
          <a:p>
            <a:endParaRPr lang="en-US" sz="3600" b="1" dirty="0"/>
          </a:p>
          <a:p>
            <a:endParaRPr lang="en-US" sz="3600" b="1" dirty="0"/>
          </a:p>
          <a:p>
            <a:endParaRPr lang="en-US" sz="3600" b="1" dirty="0"/>
          </a:p>
          <a:p>
            <a:endParaRPr lang="en-US" b="1" dirty="0"/>
          </a:p>
        </p:txBody>
      </p:sp>
      <p:pic>
        <p:nvPicPr>
          <p:cNvPr id="6" name="Picture 5" descr="img_0168.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292600" y="3200400"/>
            <a:ext cx="4419600" cy="3314700"/>
          </a:xfrm>
          <a:prstGeom prst="rect">
            <a:avLst/>
          </a:prstGeo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3"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A7B8B8E0-98B2-D742-8854-27C4A13B3188}" type="slidenum">
              <a:rPr lang="en-US" sz="1400"/>
              <a:pPr/>
              <a:t>27</a:t>
            </a:fld>
            <a:endParaRPr lang="en-US" sz="1400"/>
          </a:p>
        </p:txBody>
      </p:sp>
      <p:sp>
        <p:nvSpPr>
          <p:cNvPr id="197634" name="TextBox 2"/>
          <p:cNvSpPr txBox="1">
            <a:spLocks noChangeArrowheads="1"/>
          </p:cNvSpPr>
          <p:nvPr/>
        </p:nvSpPr>
        <p:spPr bwMode="auto">
          <a:xfrm>
            <a:off x="838200" y="533400"/>
            <a:ext cx="75438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algn="ctr"/>
            <a:r>
              <a:rPr lang="en-US" sz="4400" b="1"/>
              <a:t>CTS TREATMENT</a:t>
            </a:r>
          </a:p>
        </p:txBody>
      </p:sp>
      <p:sp>
        <p:nvSpPr>
          <p:cNvPr id="197635" name="TextBox 3"/>
          <p:cNvSpPr txBox="1">
            <a:spLocks noChangeArrowheads="1"/>
          </p:cNvSpPr>
          <p:nvPr/>
        </p:nvSpPr>
        <p:spPr bwMode="auto">
          <a:xfrm>
            <a:off x="685800" y="1828800"/>
            <a:ext cx="5334000" cy="4693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a:spcAft>
                <a:spcPts val="600"/>
              </a:spcAft>
              <a:buFontTx/>
              <a:buAutoNum type="arabicPeriod"/>
            </a:pPr>
            <a:r>
              <a:rPr lang="en-US" sz="2200" b="1" dirty="0"/>
              <a:t>Stop activity-</a:t>
            </a:r>
            <a:r>
              <a:rPr lang="en-US" sz="2200" b="1" dirty="0" smtClean="0"/>
              <a:t> it only </a:t>
            </a:r>
            <a:r>
              <a:rPr lang="en-US" sz="2200" b="1" dirty="0"/>
              <a:t>gets </a:t>
            </a:r>
            <a:r>
              <a:rPr lang="en-US" sz="2200" b="1" dirty="0" smtClean="0"/>
              <a:t>worse - rotate </a:t>
            </a:r>
            <a:r>
              <a:rPr lang="en-US" sz="2200" b="1" dirty="0"/>
              <a:t>jobs.</a:t>
            </a:r>
          </a:p>
          <a:p>
            <a:pPr>
              <a:spcAft>
                <a:spcPts val="600"/>
              </a:spcAft>
              <a:buFontTx/>
              <a:buAutoNum type="arabicPeriod"/>
            </a:pPr>
            <a:r>
              <a:rPr lang="en-US" sz="2200" b="1" dirty="0"/>
              <a:t>Keep wrist </a:t>
            </a:r>
            <a:r>
              <a:rPr lang="en-US" sz="2200" b="1" dirty="0" smtClean="0"/>
              <a:t>neutral </a:t>
            </a:r>
            <a:r>
              <a:rPr lang="en-US" sz="2200" b="1" dirty="0"/>
              <a:t>position.</a:t>
            </a:r>
          </a:p>
          <a:p>
            <a:pPr>
              <a:spcAft>
                <a:spcPts val="600"/>
              </a:spcAft>
              <a:buFontTx/>
              <a:buAutoNum type="arabicPeriod"/>
            </a:pPr>
            <a:r>
              <a:rPr lang="en-US" sz="2200" b="1" dirty="0"/>
              <a:t>Wear splints </a:t>
            </a:r>
            <a:r>
              <a:rPr lang="en-US" sz="2200" b="1" dirty="0" smtClean="0"/>
              <a:t>(not </a:t>
            </a:r>
            <a:r>
              <a:rPr lang="en-US" sz="2200" b="1" dirty="0"/>
              <a:t>where it interferes with work).</a:t>
            </a:r>
          </a:p>
          <a:p>
            <a:pPr>
              <a:spcAft>
                <a:spcPts val="600"/>
              </a:spcAft>
              <a:buFontTx/>
              <a:buAutoNum type="arabicPeriod"/>
            </a:pPr>
            <a:r>
              <a:rPr lang="en-US" sz="2200" b="1" dirty="0"/>
              <a:t>Keep warm.</a:t>
            </a:r>
          </a:p>
          <a:p>
            <a:pPr>
              <a:spcAft>
                <a:spcPts val="600"/>
              </a:spcAft>
              <a:buFontTx/>
              <a:buAutoNum type="arabicPeriod" startAt="5"/>
            </a:pPr>
            <a:r>
              <a:rPr lang="en-US" sz="2200" b="1" dirty="0"/>
              <a:t>Cortisone shots. </a:t>
            </a:r>
          </a:p>
          <a:p>
            <a:pPr>
              <a:spcAft>
                <a:spcPts val="600"/>
              </a:spcAft>
              <a:buFontTx/>
              <a:buAutoNum type="arabicPeriod" startAt="6"/>
            </a:pPr>
            <a:r>
              <a:rPr lang="en-US" sz="2200" b="1" dirty="0"/>
              <a:t>Vitamin B-6 has mild effect.</a:t>
            </a:r>
            <a:endParaRPr lang="en-US" sz="2200" b="1" dirty="0" smtClean="0"/>
          </a:p>
          <a:p>
            <a:pPr>
              <a:spcAft>
                <a:spcPts val="600"/>
              </a:spcAft>
              <a:buAutoNum type="arabicPeriod" startAt="7"/>
            </a:pPr>
            <a:r>
              <a:rPr lang="en-US" sz="2200" b="1" dirty="0" smtClean="0"/>
              <a:t>Anti</a:t>
            </a:r>
            <a:r>
              <a:rPr lang="en-US" sz="2200" b="1" dirty="0"/>
              <a:t>-</a:t>
            </a:r>
            <a:r>
              <a:rPr lang="en-US" sz="2200" b="1" dirty="0" smtClean="0"/>
              <a:t>inflammatories </a:t>
            </a:r>
            <a:r>
              <a:rPr lang="en-US" sz="2200" b="1" dirty="0"/>
              <a:t>before, during, after </a:t>
            </a:r>
            <a:r>
              <a:rPr lang="en-US" sz="2200" b="1" dirty="0" smtClean="0"/>
              <a:t>activity. (</a:t>
            </a:r>
            <a:r>
              <a:rPr lang="en-US" sz="2200" b="1" dirty="0"/>
              <a:t>ibuprofen</a:t>
            </a:r>
            <a:r>
              <a:rPr lang="en-US" sz="2200" b="1" dirty="0" smtClean="0"/>
              <a:t>, </a:t>
            </a:r>
            <a:r>
              <a:rPr lang="en-US" sz="2200" b="1" dirty="0"/>
              <a:t>aspirin etc.)</a:t>
            </a:r>
          </a:p>
          <a:p>
            <a:pPr>
              <a:spcAft>
                <a:spcPts val="600"/>
              </a:spcAft>
            </a:pPr>
            <a:r>
              <a:rPr lang="en-US" sz="2200" b="1" dirty="0"/>
              <a:t>8.	</a:t>
            </a:r>
            <a:r>
              <a:rPr lang="en-US" sz="2200" b="1" dirty="0" smtClean="0"/>
              <a:t>Surgery – generally very </a:t>
            </a:r>
            <a:r>
              <a:rPr lang="en-US" sz="2200" b="1" dirty="0"/>
              <a:t>effective. </a:t>
            </a:r>
          </a:p>
        </p:txBody>
      </p:sp>
      <p:pic>
        <p:nvPicPr>
          <p:cNvPr id="197636" name="Picture 1" descr="SleepwristSplint.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5943600" y="2209800"/>
            <a:ext cx="291465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1"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722C5098-DB93-994A-BC8A-2F608AEC5224}" type="slidenum">
              <a:rPr lang="en-US" sz="1400"/>
              <a:pPr/>
              <a:t>28</a:t>
            </a:fld>
            <a:endParaRPr lang="en-US" sz="1400"/>
          </a:p>
        </p:txBody>
      </p:sp>
      <p:sp>
        <p:nvSpPr>
          <p:cNvPr id="199682" name="Text Box 2"/>
          <p:cNvSpPr txBox="1">
            <a:spLocks noChangeArrowheads="1"/>
          </p:cNvSpPr>
          <p:nvPr/>
        </p:nvSpPr>
        <p:spPr bwMode="auto">
          <a:xfrm>
            <a:off x="1431925" y="749300"/>
            <a:ext cx="5086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kumimoji="1" lang="en-US" sz="3600" b="1"/>
              <a:t>Carpal Tunnel Surgery</a:t>
            </a:r>
            <a:endParaRPr kumimoji="1" lang="en-US" sz="3600"/>
          </a:p>
        </p:txBody>
      </p:sp>
      <p:pic>
        <p:nvPicPr>
          <p:cNvPr id="199683" name="Picture 3"/>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295400" y="1828800"/>
            <a:ext cx="6858000" cy="458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54724" name="Line 4"/>
          <p:cNvSpPr>
            <a:spLocks noChangeShapeType="1"/>
          </p:cNvSpPr>
          <p:nvPr/>
        </p:nvSpPr>
        <p:spPr bwMode="auto">
          <a:xfrm>
            <a:off x="4419600" y="3657600"/>
            <a:ext cx="0" cy="457200"/>
          </a:xfrm>
          <a:prstGeom prst="line">
            <a:avLst/>
          </a:prstGeom>
          <a:noFill/>
          <a:ln w="38100">
            <a:solidFill>
              <a:srgbClr val="CC1616"/>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54725" name="Line 5"/>
          <p:cNvSpPr>
            <a:spLocks noChangeShapeType="1"/>
          </p:cNvSpPr>
          <p:nvPr/>
        </p:nvSpPr>
        <p:spPr bwMode="auto">
          <a:xfrm flipV="1">
            <a:off x="4419600" y="4343400"/>
            <a:ext cx="0" cy="533400"/>
          </a:xfrm>
          <a:prstGeom prst="line">
            <a:avLst/>
          </a:prstGeom>
          <a:noFill/>
          <a:ln w="38100">
            <a:solidFill>
              <a:srgbClr val="CC1616"/>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7" name="Slide Number Placeholder 3"/>
          <p:cNvSpPr>
            <a:spLocks noGrp="1"/>
          </p:cNvSpPr>
          <p:nvPr>
            <p:ph type="sldNum" sz="quarter" idx="12"/>
          </p:nvPr>
        </p:nvSpPr>
        <p:spPr>
          <a:noFill/>
        </p:spPr>
        <p:txBody>
          <a:bodyPr/>
          <a:lstStyle/>
          <a:p>
            <a:fld id="{D86B53CC-0D57-9D4D-9C1E-B3B2F298DFCB}" type="slidenum">
              <a:rPr lang="en-US"/>
              <a:pPr/>
              <a:t>29</a:t>
            </a:fld>
            <a:endParaRPr lang="en-US"/>
          </a:p>
        </p:txBody>
      </p:sp>
      <p:sp>
        <p:nvSpPr>
          <p:cNvPr id="203778" name="Text Box 2"/>
          <p:cNvSpPr txBox="1">
            <a:spLocks noChangeArrowheads="1"/>
          </p:cNvSpPr>
          <p:nvPr/>
        </p:nvSpPr>
        <p:spPr bwMode="auto">
          <a:xfrm>
            <a:off x="914400" y="-247650"/>
            <a:ext cx="7427913" cy="1878013"/>
          </a:xfrm>
          <a:prstGeom prst="rect">
            <a:avLst/>
          </a:prstGeom>
          <a:noFill/>
          <a:ln w="9525">
            <a:noFill/>
            <a:miter lim="800000"/>
            <a:headEnd/>
            <a:tailEnd/>
          </a:ln>
        </p:spPr>
        <p:txBody>
          <a:bodyPr wrap="none">
            <a:prstTxWarp prst="textNoShape">
              <a:avLst/>
            </a:prstTxWarp>
            <a:spAutoFit/>
          </a:bodyPr>
          <a:lstStyle/>
          <a:p>
            <a:endParaRPr kumimoji="1" lang="en-US" sz="3600" b="1" dirty="0"/>
          </a:p>
          <a:p>
            <a:r>
              <a:rPr kumimoji="1" lang="en-US" sz="4400" b="1" dirty="0"/>
              <a:t>UEMSD Recommendations </a:t>
            </a:r>
          </a:p>
          <a:p>
            <a:endParaRPr kumimoji="1" lang="en-US" sz="3600" b="1" dirty="0">
              <a:latin typeface="Times New Roman" pitchFamily="-65" charset="0"/>
            </a:endParaRPr>
          </a:p>
        </p:txBody>
      </p:sp>
      <p:sp>
        <p:nvSpPr>
          <p:cNvPr id="203779" name="Text Box 3"/>
          <p:cNvSpPr txBox="1">
            <a:spLocks noChangeArrowheads="1"/>
          </p:cNvSpPr>
          <p:nvPr/>
        </p:nvSpPr>
        <p:spPr bwMode="auto">
          <a:xfrm>
            <a:off x="533401" y="1756755"/>
            <a:ext cx="5638799" cy="4847481"/>
          </a:xfrm>
          <a:prstGeom prst="rect">
            <a:avLst/>
          </a:prstGeom>
          <a:noFill/>
          <a:ln w="9525">
            <a:noFill/>
            <a:miter lim="800000"/>
            <a:headEnd/>
            <a:tailEnd/>
          </a:ln>
        </p:spPr>
        <p:txBody>
          <a:bodyPr wrap="square">
            <a:prstTxWarp prst="textNoShape">
              <a:avLst/>
            </a:prstTxWarp>
            <a:spAutoFit/>
          </a:bodyPr>
          <a:lstStyle/>
          <a:p>
            <a:pPr marL="457200" indent="-279400">
              <a:spcBef>
                <a:spcPts val="0"/>
              </a:spcBef>
              <a:spcAft>
                <a:spcPts val="600"/>
              </a:spcAft>
              <a:buFont typeface="Helvetica" pitchFamily="-65" charset="0"/>
              <a:buChar char="•"/>
            </a:pPr>
            <a:r>
              <a:rPr lang="en-US" sz="2200" b="1" dirty="0"/>
              <a:t>Tool and </a:t>
            </a:r>
            <a:r>
              <a:rPr lang="en-US" sz="2200" b="1" dirty="0" smtClean="0"/>
              <a:t>work </a:t>
            </a:r>
            <a:r>
              <a:rPr lang="en-US" sz="2200" b="1" dirty="0"/>
              <a:t>design to decrease hand </a:t>
            </a:r>
            <a:r>
              <a:rPr lang="en-US" sz="2200" b="1" dirty="0" smtClean="0"/>
              <a:t>force.</a:t>
            </a:r>
            <a:endParaRPr lang="en-US" sz="2200" b="1" dirty="0"/>
          </a:p>
          <a:p>
            <a:pPr marL="457200" indent="-279400">
              <a:spcBef>
                <a:spcPts val="0"/>
              </a:spcBef>
              <a:spcAft>
                <a:spcPts val="600"/>
              </a:spcAft>
              <a:buFont typeface="Helvetica" pitchFamily="-65" charset="0"/>
              <a:buChar char="•"/>
            </a:pPr>
            <a:r>
              <a:rPr lang="en-US" sz="2200" b="1" dirty="0"/>
              <a:t>Improve </a:t>
            </a:r>
            <a:r>
              <a:rPr lang="en-US" sz="2200" b="1" dirty="0" smtClean="0"/>
              <a:t>friction/grip.</a:t>
            </a:r>
            <a:endParaRPr lang="en-US" sz="2200" b="1" dirty="0"/>
          </a:p>
          <a:p>
            <a:pPr marL="457200" indent="-279400">
              <a:spcBef>
                <a:spcPts val="0"/>
              </a:spcBef>
              <a:spcAft>
                <a:spcPts val="600"/>
              </a:spcAft>
              <a:buFont typeface="Helvetica" pitchFamily="-65" charset="0"/>
              <a:buChar char="•"/>
            </a:pPr>
            <a:r>
              <a:rPr lang="en-US" sz="2200" b="1" dirty="0"/>
              <a:t>T</a:t>
            </a:r>
            <a:r>
              <a:rPr lang="en-US" sz="2200" b="1" dirty="0" smtClean="0"/>
              <a:t>ool </a:t>
            </a:r>
            <a:r>
              <a:rPr lang="en-US" sz="2200" b="1" dirty="0"/>
              <a:t>grip diameter </a:t>
            </a:r>
            <a:r>
              <a:rPr lang="en-US" sz="2200" b="1" dirty="0" smtClean="0"/>
              <a:t>(</a:t>
            </a:r>
            <a:r>
              <a:rPr lang="en-US" sz="2200" b="1" dirty="0"/>
              <a:t>@</a:t>
            </a:r>
            <a:r>
              <a:rPr lang="en-US" sz="2200" b="1" dirty="0" smtClean="0"/>
              <a:t> </a:t>
            </a:r>
            <a:r>
              <a:rPr lang="en-US" sz="2200" b="1" dirty="0"/>
              <a:t>2 inches</a:t>
            </a:r>
            <a:r>
              <a:rPr lang="en-US" sz="2200" b="1" dirty="0" smtClean="0"/>
              <a:t>).</a:t>
            </a:r>
            <a:endParaRPr lang="en-US" sz="2200" b="1" dirty="0"/>
          </a:p>
          <a:p>
            <a:pPr marL="457200" indent="-279400">
              <a:spcBef>
                <a:spcPts val="0"/>
              </a:spcBef>
              <a:spcAft>
                <a:spcPts val="600"/>
              </a:spcAft>
              <a:buFont typeface="Helvetica" pitchFamily="-65" charset="0"/>
              <a:buChar char="•"/>
            </a:pPr>
            <a:r>
              <a:rPr lang="en-US" sz="2200" b="1" dirty="0"/>
              <a:t>P</a:t>
            </a:r>
            <a:r>
              <a:rPr lang="en-US" sz="2200" b="1" dirty="0" smtClean="0"/>
              <a:t>ower grip, no </a:t>
            </a:r>
            <a:r>
              <a:rPr lang="en-US" sz="2200" b="1" dirty="0"/>
              <a:t>pinch </a:t>
            </a:r>
            <a:r>
              <a:rPr lang="en-US" sz="2200" b="1" dirty="0" smtClean="0"/>
              <a:t>grip.</a:t>
            </a:r>
            <a:endParaRPr lang="en-US" sz="2200" b="1" dirty="0"/>
          </a:p>
          <a:p>
            <a:pPr marL="457200" indent="-279400">
              <a:spcBef>
                <a:spcPts val="0"/>
              </a:spcBef>
              <a:spcAft>
                <a:spcPts val="600"/>
              </a:spcAft>
              <a:buFont typeface="Helvetica" pitchFamily="-65" charset="0"/>
              <a:buChar char="•"/>
            </a:pPr>
            <a:r>
              <a:rPr lang="en-US" sz="2200" b="1" dirty="0"/>
              <a:t>Minimize wrist/shoulder </a:t>
            </a:r>
            <a:r>
              <a:rPr lang="en-US" sz="2200" b="1" dirty="0" smtClean="0"/>
              <a:t>deviation.</a:t>
            </a:r>
            <a:endParaRPr lang="en-US" sz="2200" b="1" dirty="0"/>
          </a:p>
          <a:p>
            <a:pPr marL="457200" lvl="2" indent="-279400">
              <a:spcBef>
                <a:spcPts val="0"/>
              </a:spcBef>
              <a:spcAft>
                <a:spcPts val="600"/>
              </a:spcAft>
              <a:buFont typeface="Helvetica" pitchFamily="-65" charset="0"/>
              <a:buChar char="•"/>
            </a:pPr>
            <a:r>
              <a:rPr lang="en-US" sz="2200" b="1" dirty="0" smtClean="0"/>
              <a:t>- exertion time (+ muscle </a:t>
            </a:r>
            <a:r>
              <a:rPr lang="en-US" sz="2200" b="1" dirty="0"/>
              <a:t>recovery </a:t>
            </a:r>
            <a:r>
              <a:rPr lang="en-US" sz="2200" b="1" dirty="0" smtClean="0"/>
              <a:t>time.)</a:t>
            </a:r>
          </a:p>
          <a:p>
            <a:pPr marL="457200" lvl="2" indent="-279400">
              <a:spcBef>
                <a:spcPts val="0"/>
              </a:spcBef>
              <a:spcAft>
                <a:spcPts val="600"/>
              </a:spcAft>
              <a:buFont typeface="Helvetica" pitchFamily="-65" charset="0"/>
              <a:buChar char="•"/>
            </a:pPr>
            <a:r>
              <a:rPr lang="en-US" sz="2200" b="1" dirty="0"/>
              <a:t>Alternate hands.</a:t>
            </a:r>
          </a:p>
          <a:p>
            <a:pPr marL="457200" lvl="2" indent="-279400">
              <a:spcBef>
                <a:spcPts val="0"/>
              </a:spcBef>
              <a:spcAft>
                <a:spcPts val="600"/>
              </a:spcAft>
              <a:buFont typeface="Helvetica" pitchFamily="-65" charset="0"/>
              <a:buChar char="•"/>
            </a:pPr>
            <a:r>
              <a:rPr lang="en-US" sz="2200" b="1" dirty="0" smtClean="0"/>
              <a:t>Less </a:t>
            </a:r>
            <a:r>
              <a:rPr lang="en-US" sz="2200" b="1" dirty="0"/>
              <a:t>repetition through job </a:t>
            </a:r>
            <a:r>
              <a:rPr lang="en-US" sz="2200" b="1" dirty="0" smtClean="0"/>
              <a:t>variety.</a:t>
            </a:r>
            <a:endParaRPr lang="en-US" sz="2200" b="1" dirty="0"/>
          </a:p>
          <a:p>
            <a:pPr marL="457200" indent="-279400">
              <a:spcBef>
                <a:spcPts val="0"/>
              </a:spcBef>
              <a:spcAft>
                <a:spcPts val="600"/>
              </a:spcAft>
              <a:buFont typeface="Helvetica" pitchFamily="-65" charset="0"/>
              <a:buChar char="•"/>
            </a:pPr>
            <a:r>
              <a:rPr lang="en-US" sz="2200" b="1" dirty="0" smtClean="0"/>
              <a:t>Use PPE.</a:t>
            </a:r>
            <a:endParaRPr lang="en-US" sz="2200" b="1" dirty="0"/>
          </a:p>
          <a:p>
            <a:pPr marL="457200" indent="-279400">
              <a:spcBef>
                <a:spcPts val="0"/>
              </a:spcBef>
              <a:spcAft>
                <a:spcPts val="600"/>
              </a:spcAft>
              <a:buFont typeface="Helvetica" pitchFamily="-65" charset="0"/>
              <a:buChar char="•"/>
            </a:pPr>
            <a:r>
              <a:rPr lang="en-US" sz="2200" b="1" dirty="0" smtClean="0"/>
              <a:t>Pad to reduce contact stress</a:t>
            </a:r>
            <a:r>
              <a:rPr lang="en-US" sz="2200" b="1" dirty="0" smtClean="0"/>
              <a:t>.</a:t>
            </a:r>
            <a:endParaRPr lang="en-US" sz="2200" dirty="0"/>
          </a:p>
        </p:txBody>
      </p:sp>
      <p:pic>
        <p:nvPicPr>
          <p:cNvPr id="5" name="Picture 4" descr="020_19A.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019800" y="1775866"/>
            <a:ext cx="2968337" cy="4452504"/>
          </a:xfrm>
          <a:prstGeom prst="rect">
            <a:avLst/>
          </a:prstGeom>
        </p:spPr>
      </p:pic>
      <p:pic>
        <p:nvPicPr>
          <p:cNvPr id="6"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914410" y="2452255"/>
            <a:ext cx="1066800" cy="105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97C5688E-1352-0C44-A397-4E346501DB76}" type="slidenum">
              <a:rPr lang="en-US" sz="1400"/>
              <a:pPr/>
              <a:t>3</a:t>
            </a:fld>
            <a:endParaRPr lang="en-US" sz="1400"/>
          </a:p>
        </p:txBody>
      </p:sp>
      <p:sp>
        <p:nvSpPr>
          <p:cNvPr id="46083" name="Rectangle 3"/>
          <p:cNvSpPr>
            <a:spLocks noGrp="1" noChangeArrowheads="1"/>
          </p:cNvSpPr>
          <p:nvPr>
            <p:ph type="body" idx="4294967295"/>
          </p:nvPr>
        </p:nvSpPr>
        <p:spPr>
          <a:xfrm>
            <a:off x="609600" y="1524000"/>
            <a:ext cx="4343400" cy="5334000"/>
          </a:xfrm>
        </p:spPr>
        <p:txBody>
          <a:bodyPr/>
          <a:lstStyle/>
          <a:p>
            <a:pPr lvl="2" eaLnBrk="1" hangingPunct="1">
              <a:lnSpc>
                <a:spcPct val="90000"/>
              </a:lnSpc>
              <a:buFont typeface="Symbol" charset="0"/>
              <a:buChar char="·"/>
              <a:defRPr/>
            </a:pPr>
            <a:endParaRPr kumimoji="1" lang="en-US" sz="2800" b="1" dirty="0">
              <a:latin typeface="Helvetica" charset="0"/>
              <a:ea typeface="ＭＳ Ｐゴシック" charset="0"/>
            </a:endParaRPr>
          </a:p>
          <a:p>
            <a:pPr marL="457200" indent="-457200" eaLnBrk="1" hangingPunct="1">
              <a:lnSpc>
                <a:spcPct val="90000"/>
              </a:lnSpc>
              <a:spcBef>
                <a:spcPts val="1800"/>
              </a:spcBef>
              <a:buClr>
                <a:schemeClr val="tx1"/>
              </a:buClr>
              <a:buFont typeface="Wingdings" charset="0"/>
              <a:buNone/>
              <a:defRPr/>
            </a:pPr>
            <a:r>
              <a:rPr kumimoji="1" lang="en-US" sz="3600" b="1" dirty="0" smtClean="0">
                <a:solidFill>
                  <a:srgbClr val="FF0000"/>
                </a:solidFill>
                <a:latin typeface="Helvetica" charset="0"/>
                <a:ea typeface="ＭＳ Ｐゴシック" charset="0"/>
                <a:cs typeface="ＭＳ Ｐゴシック" charset="0"/>
              </a:rPr>
              <a:t>Section B:</a:t>
            </a:r>
            <a:endParaRPr kumimoji="1" lang="en-US" sz="3600" b="1" dirty="0">
              <a:solidFill>
                <a:srgbClr val="FF0000"/>
              </a:solidFill>
              <a:latin typeface="Helvetica" charset="0"/>
              <a:ea typeface="ＭＳ Ｐゴシック" charset="0"/>
              <a:cs typeface="ＭＳ Ｐゴシック" charset="0"/>
            </a:endParaRPr>
          </a:p>
          <a:p>
            <a:pPr marL="457200" indent="-457200" eaLnBrk="1" hangingPunct="1">
              <a:lnSpc>
                <a:spcPct val="90000"/>
              </a:lnSpc>
              <a:buClr>
                <a:schemeClr val="tx1"/>
              </a:buClr>
              <a:buFont typeface="Times" charset="0"/>
              <a:buChar char="•"/>
              <a:defRPr/>
            </a:pPr>
            <a:r>
              <a:rPr kumimoji="1" lang="en-US" sz="3600" b="1" dirty="0">
                <a:solidFill>
                  <a:srgbClr val="FF0000"/>
                </a:solidFill>
                <a:latin typeface="Helvetica" charset="0"/>
                <a:ea typeface="ＭＳ Ｐゴシック" charset="0"/>
                <a:cs typeface="ＭＳ Ｐゴシック" charset="0"/>
              </a:rPr>
              <a:t>Upper </a:t>
            </a:r>
            <a:r>
              <a:rPr kumimoji="1" lang="en-US" sz="3600" b="1" dirty="0" smtClean="0">
                <a:solidFill>
                  <a:srgbClr val="FF0000"/>
                </a:solidFill>
                <a:latin typeface="Helvetica" charset="0"/>
                <a:ea typeface="ＭＳ Ｐゴシック" charset="0"/>
                <a:cs typeface="ＭＳ Ｐゴシック" charset="0"/>
              </a:rPr>
              <a:t>Extremity (</a:t>
            </a:r>
            <a:r>
              <a:rPr kumimoji="1" lang="en-US" sz="3600" b="1" dirty="0">
                <a:solidFill>
                  <a:srgbClr val="FF0000"/>
                </a:solidFill>
                <a:latin typeface="Helvetica" charset="0"/>
                <a:ea typeface="ＭＳ Ｐゴシック" charset="0"/>
                <a:cs typeface="ＭＳ Ｐゴシック" charset="0"/>
              </a:rPr>
              <a:t>shoulder, elbow,</a:t>
            </a:r>
            <a:r>
              <a:rPr kumimoji="1" lang="en-US" sz="3600" b="1" dirty="0" smtClean="0">
                <a:solidFill>
                  <a:srgbClr val="FF0000"/>
                </a:solidFill>
                <a:latin typeface="Helvetica" charset="0"/>
                <a:ea typeface="ＭＳ Ｐゴシック" charset="0"/>
                <a:cs typeface="ＭＳ Ｐゴシック" charset="0"/>
              </a:rPr>
              <a:t> wrist</a:t>
            </a:r>
            <a:r>
              <a:rPr kumimoji="1" lang="en-US" sz="3600" b="1" dirty="0">
                <a:solidFill>
                  <a:srgbClr val="FF0000"/>
                </a:solidFill>
                <a:latin typeface="Helvetica" charset="0"/>
                <a:ea typeface="ＭＳ Ｐゴシック" charset="0"/>
                <a:cs typeface="ＭＳ Ｐゴシック" charset="0"/>
              </a:rPr>
              <a:t>, hand)</a:t>
            </a:r>
          </a:p>
          <a:p>
            <a:pPr eaLnBrk="1" hangingPunct="1">
              <a:lnSpc>
                <a:spcPct val="90000"/>
              </a:lnSpc>
              <a:buClr>
                <a:schemeClr val="tx1"/>
              </a:buClr>
              <a:buFont typeface="Wingdings" charset="0"/>
              <a:buNone/>
              <a:defRPr/>
            </a:pPr>
            <a:endParaRPr kumimoji="1" lang="en-US" sz="3600" b="1" dirty="0">
              <a:latin typeface="Helvetica" charset="0"/>
              <a:ea typeface="ＭＳ Ｐゴシック" charset="0"/>
              <a:cs typeface="ＭＳ Ｐゴシック" charset="0"/>
            </a:endParaRPr>
          </a:p>
          <a:p>
            <a:pPr eaLnBrk="1" hangingPunct="1">
              <a:lnSpc>
                <a:spcPct val="90000"/>
              </a:lnSpc>
              <a:buClr>
                <a:schemeClr val="tx1"/>
              </a:buClr>
              <a:buFont typeface="Wingdings" charset="0"/>
              <a:buNone/>
              <a:defRPr/>
            </a:pPr>
            <a:endParaRPr kumimoji="1" lang="en-US" b="1" dirty="0">
              <a:latin typeface="Helvetica" charset="0"/>
              <a:ea typeface="ＭＳ Ｐゴシック" charset="0"/>
              <a:cs typeface="ＭＳ Ｐゴシック" charset="0"/>
            </a:endParaRPr>
          </a:p>
          <a:p>
            <a:pPr eaLnBrk="1" hangingPunct="1">
              <a:lnSpc>
                <a:spcPct val="90000"/>
              </a:lnSpc>
              <a:buClr>
                <a:schemeClr val="tx1"/>
              </a:buClr>
              <a:buFont typeface="Times" charset="0"/>
              <a:buChar char="•"/>
              <a:defRPr/>
            </a:pPr>
            <a:endParaRPr kumimoji="1" lang="en-US" sz="3600" b="1" dirty="0">
              <a:latin typeface="Helvetica" charset="0"/>
              <a:ea typeface="ＭＳ Ｐゴシック" charset="0"/>
              <a:cs typeface="ＭＳ Ｐゴシック" charset="0"/>
            </a:endParaRPr>
          </a:p>
        </p:txBody>
      </p:sp>
      <p:sp>
        <p:nvSpPr>
          <p:cNvPr id="47107" name="Rectangle 7"/>
          <p:cNvSpPr>
            <a:spLocks noGrp="1" noChangeArrowheads="1"/>
          </p:cNvSpPr>
          <p:nvPr>
            <p:ph type="title"/>
          </p:nvPr>
        </p:nvSpPr>
        <p:spPr>
          <a:xfrm>
            <a:off x="1066800" y="381000"/>
            <a:ext cx="7772400" cy="1143000"/>
          </a:xfrm>
        </p:spPr>
        <p:txBody>
          <a:bodyPr/>
          <a:lstStyle/>
          <a:p>
            <a:pPr eaLnBrk="1" hangingPunct="1"/>
            <a:r>
              <a:rPr kumimoji="1" lang="en-US" b="1">
                <a:solidFill>
                  <a:schemeClr val="tx1"/>
                </a:solidFill>
                <a:latin typeface="Helvetica" charset="0"/>
                <a:ea typeface="ＭＳ Ｐゴシック" charset="0"/>
                <a:cs typeface="ＭＳ Ｐゴシック" charset="0"/>
              </a:rPr>
              <a:t>Musculoskeletal Injuries</a:t>
            </a:r>
            <a:endParaRPr kumimoji="1" lang="en-US">
              <a:latin typeface="Helvetica" charset="0"/>
              <a:ea typeface="ＭＳ Ｐゴシック" charset="0"/>
              <a:cs typeface="ＭＳ Ｐゴシック" charset="0"/>
            </a:endParaRPr>
          </a:p>
        </p:txBody>
      </p:sp>
      <p:pic>
        <p:nvPicPr>
          <p:cNvPr id="2" name="Picture 1" descr="Arm.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257800" y="2057400"/>
            <a:ext cx="3143250" cy="41910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86DC0CE7-D012-2847-A517-414B5404E0B0}" type="slidenum">
              <a:rPr lang="en-US" sz="1400"/>
              <a:pPr/>
              <a:t>4</a:t>
            </a:fld>
            <a:endParaRPr lang="en-US" sz="1400"/>
          </a:p>
        </p:txBody>
      </p:sp>
      <p:sp>
        <p:nvSpPr>
          <p:cNvPr id="121858" name="Rectangle 2"/>
          <p:cNvSpPr>
            <a:spLocks noGrp="1" noChangeArrowheads="1"/>
          </p:cNvSpPr>
          <p:nvPr>
            <p:ph type="body" idx="4294967295"/>
          </p:nvPr>
        </p:nvSpPr>
        <p:spPr>
          <a:xfrm>
            <a:off x="152400" y="1600200"/>
            <a:ext cx="8229600" cy="4114800"/>
          </a:xfrm>
        </p:spPr>
        <p:txBody>
          <a:bodyPr/>
          <a:lstStyle/>
          <a:p>
            <a:pPr eaLnBrk="1" hangingPunct="1">
              <a:lnSpc>
                <a:spcPct val="90000"/>
              </a:lnSpc>
              <a:buFont typeface="Wingdings" charset="0"/>
              <a:buNone/>
            </a:pPr>
            <a:endParaRPr lang="en-US" sz="3600" dirty="0">
              <a:latin typeface="Helvetica" charset="0"/>
              <a:ea typeface="ＭＳ Ｐゴシック" charset="0"/>
              <a:cs typeface="ＭＳ Ｐゴシック" charset="0"/>
            </a:endParaRPr>
          </a:p>
          <a:p>
            <a:pPr marL="0" indent="0" eaLnBrk="1" hangingPunct="1">
              <a:lnSpc>
                <a:spcPct val="90000"/>
              </a:lnSpc>
              <a:spcBef>
                <a:spcPts val="1200"/>
              </a:spcBef>
              <a:buNone/>
            </a:pPr>
            <a:r>
              <a:rPr lang="en-US" sz="4400" b="1" dirty="0" smtClean="0">
                <a:latin typeface="Helvetica" charset="0"/>
                <a:ea typeface="ＭＳ Ｐゴシック" charset="0"/>
                <a:cs typeface="ＭＳ Ｐゴシック" charset="0"/>
              </a:rPr>
              <a:t>1. Force. </a:t>
            </a:r>
          </a:p>
          <a:p>
            <a:pPr marL="0" indent="0" eaLnBrk="1" hangingPunct="1">
              <a:lnSpc>
                <a:spcPct val="90000"/>
              </a:lnSpc>
              <a:spcBef>
                <a:spcPts val="1200"/>
              </a:spcBef>
              <a:buNone/>
            </a:pPr>
            <a:r>
              <a:rPr lang="en-US" sz="4400" b="1" dirty="0" smtClean="0">
                <a:latin typeface="Helvetica" charset="0"/>
                <a:ea typeface="ＭＳ Ｐゴシック" charset="0"/>
                <a:cs typeface="ＭＳ Ｐゴシック" charset="0"/>
              </a:rPr>
              <a:t>2. Posture.   </a:t>
            </a:r>
            <a:endParaRPr lang="en-US" sz="4400" b="1" dirty="0">
              <a:latin typeface="Helvetica" charset="0"/>
              <a:ea typeface="ＭＳ Ｐゴシック" charset="0"/>
              <a:cs typeface="ＭＳ Ｐゴシック" charset="0"/>
            </a:endParaRPr>
          </a:p>
          <a:p>
            <a:pPr marL="0" indent="0" eaLnBrk="1" hangingPunct="1">
              <a:lnSpc>
                <a:spcPct val="90000"/>
              </a:lnSpc>
              <a:spcBef>
                <a:spcPts val="1200"/>
              </a:spcBef>
              <a:buNone/>
            </a:pPr>
            <a:r>
              <a:rPr lang="en-US" sz="4400" b="1" dirty="0" smtClean="0">
                <a:latin typeface="Helvetica" charset="0"/>
                <a:ea typeface="ＭＳ Ｐゴシック" charset="0"/>
                <a:cs typeface="ＭＳ Ｐゴシック" charset="0"/>
              </a:rPr>
              <a:t>3. Effort </a:t>
            </a:r>
            <a:r>
              <a:rPr lang="en-US" sz="4400" b="1" dirty="0">
                <a:latin typeface="Helvetica" charset="0"/>
                <a:ea typeface="ＭＳ Ｐゴシック" charset="0"/>
                <a:cs typeface="ＭＳ Ｐゴシック" charset="0"/>
              </a:rPr>
              <a:t>repetition</a:t>
            </a:r>
            <a:r>
              <a:rPr lang="en-US" sz="4400" b="1" dirty="0" smtClean="0">
                <a:latin typeface="Helvetica" charset="0"/>
                <a:ea typeface="ＭＳ Ｐゴシック" charset="0"/>
                <a:cs typeface="ＭＳ Ｐゴシック" charset="0"/>
              </a:rPr>
              <a:t>/</a:t>
            </a:r>
          </a:p>
          <a:p>
            <a:pPr marL="0" indent="0" eaLnBrk="1" hangingPunct="1">
              <a:lnSpc>
                <a:spcPct val="90000"/>
              </a:lnSpc>
              <a:spcBef>
                <a:spcPts val="1200"/>
              </a:spcBef>
              <a:buNone/>
            </a:pPr>
            <a:r>
              <a:rPr lang="en-US" sz="4400" b="1" dirty="0">
                <a:latin typeface="Helvetica" charset="0"/>
                <a:ea typeface="ＭＳ Ｐゴシック" charset="0"/>
                <a:cs typeface="ＭＳ Ｐゴシック" charset="0"/>
              </a:rPr>
              <a:t> </a:t>
            </a:r>
            <a:r>
              <a:rPr lang="en-US" sz="4400" b="1" dirty="0" smtClean="0">
                <a:latin typeface="Helvetica" charset="0"/>
                <a:ea typeface="ＭＳ Ｐゴシック" charset="0"/>
                <a:cs typeface="ＭＳ Ｐゴシック" charset="0"/>
              </a:rPr>
              <a:t>    effort duration. </a:t>
            </a:r>
            <a:endParaRPr lang="en-US" sz="4400" b="1" dirty="0">
              <a:latin typeface="Helvetica" charset="0"/>
              <a:ea typeface="ＭＳ Ｐゴシック" charset="0"/>
              <a:cs typeface="ＭＳ Ｐゴシック" charset="0"/>
            </a:endParaRPr>
          </a:p>
          <a:p>
            <a:pPr marL="457200" indent="-457200" eaLnBrk="1" hangingPunct="1">
              <a:lnSpc>
                <a:spcPct val="90000"/>
              </a:lnSpc>
              <a:buNone/>
            </a:pPr>
            <a:r>
              <a:rPr lang="en-US" sz="4400" b="1" dirty="0" smtClean="0">
                <a:latin typeface="Helvetica" charset="0"/>
                <a:ea typeface="ＭＳ Ｐゴシック" charset="0"/>
                <a:cs typeface="ＭＳ Ｐゴシック" charset="0"/>
              </a:rPr>
              <a:t>4.</a:t>
            </a:r>
            <a:r>
              <a:rPr lang="en-US" sz="4400" b="1" dirty="0">
                <a:latin typeface="Helvetica" charset="0"/>
                <a:ea typeface="ＭＳ Ｐゴシック" charset="0"/>
                <a:cs typeface="ＭＳ Ｐゴシック" charset="0"/>
              </a:rPr>
              <a:t> </a:t>
            </a:r>
            <a:r>
              <a:rPr lang="en-US" sz="4400" b="1" dirty="0" smtClean="0">
                <a:latin typeface="Helvetica" charset="0"/>
                <a:ea typeface="ＭＳ Ｐゴシック" charset="0"/>
                <a:cs typeface="ＭＳ Ｐゴシック" charset="0"/>
              </a:rPr>
              <a:t>Shift duration.</a:t>
            </a:r>
            <a:endParaRPr lang="en-US" sz="4400" b="1" dirty="0">
              <a:latin typeface="Helvetica" charset="0"/>
              <a:ea typeface="ＭＳ Ｐゴシック" charset="0"/>
              <a:cs typeface="ＭＳ Ｐゴシック" charset="0"/>
            </a:endParaRPr>
          </a:p>
          <a:p>
            <a:pPr eaLnBrk="1" hangingPunct="1">
              <a:lnSpc>
                <a:spcPct val="90000"/>
              </a:lnSpc>
              <a:buFont typeface="Wingdings" charset="0"/>
              <a:buNone/>
            </a:pPr>
            <a:endParaRPr lang="en-US" sz="3600" b="1" dirty="0">
              <a:latin typeface="Helvetica" charset="0"/>
              <a:ea typeface="ＭＳ Ｐゴシック" charset="0"/>
              <a:cs typeface="ＭＳ Ｐゴシック" charset="0"/>
            </a:endParaRPr>
          </a:p>
        </p:txBody>
      </p:sp>
      <p:sp>
        <p:nvSpPr>
          <p:cNvPr id="121859" name="Rectangle 3"/>
          <p:cNvSpPr>
            <a:spLocks noGrp="1" noChangeArrowheads="1"/>
          </p:cNvSpPr>
          <p:nvPr>
            <p:ph type="title"/>
          </p:nvPr>
        </p:nvSpPr>
        <p:spPr>
          <a:xfrm>
            <a:off x="981075" y="381000"/>
            <a:ext cx="8162925" cy="1090613"/>
          </a:xfrm>
        </p:spPr>
        <p:txBody>
          <a:bodyPr/>
          <a:lstStyle/>
          <a:p>
            <a:pPr algn="ctr" eaLnBrk="1" hangingPunct="1"/>
            <a:r>
              <a:rPr lang="en-US" sz="4000" b="1" dirty="0">
                <a:solidFill>
                  <a:schemeClr val="tx1"/>
                </a:solidFill>
                <a:latin typeface="Helvetica" charset="0"/>
                <a:ea typeface="ＭＳ Ｐゴシック" charset="0"/>
                <a:cs typeface="ＭＳ Ｐゴシック" charset="0"/>
              </a:rPr>
              <a:t>Upper Extremity </a:t>
            </a:r>
            <a:r>
              <a:rPr lang="en-US" sz="4000" b="1" dirty="0" smtClean="0">
                <a:solidFill>
                  <a:schemeClr val="tx1"/>
                </a:solidFill>
                <a:latin typeface="Helvetica" charset="0"/>
                <a:ea typeface="ＭＳ Ｐゴシック" charset="0"/>
                <a:cs typeface="ＭＳ Ｐゴシック" charset="0"/>
              </a:rPr>
              <a:t>Stress Causes (same issues as </a:t>
            </a:r>
            <a:r>
              <a:rPr lang="en-US" sz="4000" b="1" dirty="0">
                <a:solidFill>
                  <a:schemeClr val="tx1"/>
                </a:solidFill>
                <a:latin typeface="Helvetica" charset="0"/>
                <a:ea typeface="ＭＳ Ｐゴシック" charset="0"/>
                <a:cs typeface="ＭＳ Ｐゴシック" charset="0"/>
              </a:rPr>
              <a:t>back)</a:t>
            </a:r>
            <a:endParaRPr lang="en-US" dirty="0">
              <a:latin typeface="Helvetica" charset="0"/>
              <a:ea typeface="ＭＳ Ｐゴシック" charset="0"/>
              <a:cs typeface="ＭＳ Ｐゴシック" charset="0"/>
            </a:endParaRPr>
          </a:p>
        </p:txBody>
      </p:sp>
      <p:pic>
        <p:nvPicPr>
          <p:cNvPr id="3" name="Picture 2" descr="pickfishoverShoulder.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562600" y="2057400"/>
            <a:ext cx="3200400" cy="42672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0C40D651-715E-9F4E-BFF9-0E5A431800FC}" type="slidenum">
              <a:rPr lang="en-US" sz="1400"/>
              <a:pPr/>
              <a:t>5</a:t>
            </a:fld>
            <a:endParaRPr lang="en-US" sz="1400"/>
          </a:p>
        </p:txBody>
      </p:sp>
      <p:sp>
        <p:nvSpPr>
          <p:cNvPr id="123906" name="Text Box 2"/>
          <p:cNvSpPr txBox="1">
            <a:spLocks noChangeArrowheads="1"/>
          </p:cNvSpPr>
          <p:nvPr/>
        </p:nvSpPr>
        <p:spPr bwMode="auto">
          <a:xfrm>
            <a:off x="990600" y="228600"/>
            <a:ext cx="78486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kumimoji="1" lang="en-US" b="1"/>
              <a:t>Specific Risk Factors for Upper Extremity Musculoskeletal Disorders (UEMSD) </a:t>
            </a:r>
          </a:p>
        </p:txBody>
      </p:sp>
      <p:sp>
        <p:nvSpPr>
          <p:cNvPr id="123907" name="Text Box 3"/>
          <p:cNvSpPr txBox="1">
            <a:spLocks noChangeArrowheads="1"/>
          </p:cNvSpPr>
          <p:nvPr/>
        </p:nvSpPr>
        <p:spPr bwMode="auto">
          <a:xfrm>
            <a:off x="685800" y="2362200"/>
            <a:ext cx="7307271" cy="5309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marL="0" indent="0">
              <a:spcAft>
                <a:spcPts val="600"/>
              </a:spcAft>
            </a:pPr>
            <a:r>
              <a:rPr lang="en-US" sz="4000" b="1" dirty="0" smtClean="0"/>
              <a:t>1. Grip </a:t>
            </a:r>
            <a:r>
              <a:rPr lang="en-US" sz="4000" b="1" dirty="0"/>
              <a:t>Force</a:t>
            </a:r>
          </a:p>
          <a:p>
            <a:pPr marL="0" indent="0">
              <a:spcAft>
                <a:spcPts val="600"/>
              </a:spcAft>
            </a:pPr>
            <a:r>
              <a:rPr lang="en-US" sz="4000" b="1" dirty="0" smtClean="0"/>
              <a:t>2. Posture</a:t>
            </a:r>
            <a:endParaRPr lang="en-US" sz="4000" b="1" dirty="0"/>
          </a:p>
          <a:p>
            <a:pPr marL="0" indent="0">
              <a:spcAft>
                <a:spcPts val="600"/>
              </a:spcAft>
            </a:pPr>
            <a:r>
              <a:rPr lang="en-US" sz="4000" b="1" dirty="0" smtClean="0"/>
              <a:t>3. Frequency/</a:t>
            </a:r>
          </a:p>
          <a:p>
            <a:pPr marL="0" indent="0">
              <a:spcAft>
                <a:spcPts val="600"/>
              </a:spcAft>
            </a:pPr>
            <a:r>
              <a:rPr lang="en-US" sz="4000" b="1" dirty="0"/>
              <a:t> </a:t>
            </a:r>
            <a:r>
              <a:rPr lang="en-US" sz="4000" b="1" dirty="0" smtClean="0"/>
              <a:t>   repetition</a:t>
            </a:r>
            <a:endParaRPr lang="en-US" sz="4000" b="1" dirty="0"/>
          </a:p>
          <a:p>
            <a:pPr marL="0" indent="0">
              <a:spcAft>
                <a:spcPts val="600"/>
              </a:spcAft>
            </a:pPr>
            <a:r>
              <a:rPr lang="en-US" sz="4000" b="1" dirty="0" smtClean="0"/>
              <a:t>4. Contact</a:t>
            </a:r>
            <a:endParaRPr lang="en-US" sz="4000" b="1" dirty="0"/>
          </a:p>
          <a:p>
            <a:pPr marL="0" indent="0">
              <a:spcAft>
                <a:spcPts val="600"/>
              </a:spcAft>
            </a:pPr>
            <a:r>
              <a:rPr lang="en-US" sz="4000" b="1" dirty="0" smtClean="0"/>
              <a:t>5. Cold </a:t>
            </a:r>
            <a:r>
              <a:rPr lang="en-US" sz="4000" b="1" dirty="0"/>
              <a:t>Temperature</a:t>
            </a:r>
          </a:p>
          <a:p>
            <a:pPr>
              <a:spcAft>
                <a:spcPts val="600"/>
              </a:spcAft>
              <a:buFont typeface="Arial" charset="0"/>
              <a:buChar char="•"/>
            </a:pPr>
            <a:endParaRPr lang="en-US" dirty="0"/>
          </a:p>
          <a:p>
            <a:endParaRPr lang="en-US" dirty="0"/>
          </a:p>
        </p:txBody>
      </p:sp>
      <p:pic>
        <p:nvPicPr>
          <p:cNvPr id="7" name="Content Placeholder 9" descr="GripHandleScraperGlove.jpg"/>
          <p:cNvPicPr>
            <a:picLocks noGrp="1" noChangeAspect="1"/>
          </p:cNvPicPr>
          <p:nvPr>
            <p:ph idx="1"/>
          </p:nvPr>
        </p:nvPicPr>
        <p:blipFill>
          <a:blip r:embed="rId2" cstate="email">
            <a:extLst>
              <a:ext uri="{28A0092B-C50C-407E-A947-70E740481C1C}">
                <a14:useLocalDpi xmlns:a14="http://schemas.microsoft.com/office/drawing/2010/main" val="0"/>
              </a:ext>
            </a:extLst>
          </a:blip>
          <a:srcRect/>
          <a:stretch>
            <a:fillRect/>
          </a:stretch>
        </p:blipFill>
        <p:spPr>
          <a:xfrm>
            <a:off x="4191000" y="2667000"/>
            <a:ext cx="4849431" cy="2667000"/>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F6D154B7-3317-3E42-BB56-B22074240AF5}" type="slidenum">
              <a:rPr lang="en-US" sz="1400"/>
              <a:pPr/>
              <a:t>6</a:t>
            </a:fld>
            <a:endParaRPr lang="en-US" sz="1400"/>
          </a:p>
        </p:txBody>
      </p:sp>
      <p:sp>
        <p:nvSpPr>
          <p:cNvPr id="124930" name="Text Box 2"/>
          <p:cNvSpPr txBox="1">
            <a:spLocks noChangeArrowheads="1"/>
          </p:cNvSpPr>
          <p:nvPr/>
        </p:nvSpPr>
        <p:spPr bwMode="auto">
          <a:xfrm>
            <a:off x="1295400" y="457200"/>
            <a:ext cx="49847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kumimoji="1" lang="en-US" sz="3600" b="1" dirty="0"/>
              <a:t>UEMSD - Risk Factors</a:t>
            </a:r>
          </a:p>
        </p:txBody>
      </p:sp>
      <p:sp>
        <p:nvSpPr>
          <p:cNvPr id="124931" name="Text Box 3"/>
          <p:cNvSpPr txBox="1">
            <a:spLocks noChangeArrowheads="1"/>
          </p:cNvSpPr>
          <p:nvPr/>
        </p:nvSpPr>
        <p:spPr bwMode="auto">
          <a:xfrm>
            <a:off x="-76200" y="1828800"/>
            <a:ext cx="7467600" cy="4407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371600" indent="-4572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a:spcAft>
                <a:spcPts val="600"/>
              </a:spcAft>
            </a:pPr>
            <a:r>
              <a:rPr lang="en-US" b="1" dirty="0"/>
              <a:t>	</a:t>
            </a:r>
            <a:r>
              <a:rPr lang="en-US" sz="2800" b="1" dirty="0"/>
              <a:t>Grip Force - </a:t>
            </a:r>
            <a:r>
              <a:rPr lang="en-US" sz="2800" b="1" dirty="0" smtClean="0"/>
              <a:t>Reduction</a:t>
            </a:r>
            <a:endParaRPr lang="en-US" sz="2800" dirty="0" smtClean="0"/>
          </a:p>
          <a:p>
            <a:pPr lvl="2">
              <a:spcBef>
                <a:spcPct val="30000"/>
              </a:spcBef>
              <a:spcAft>
                <a:spcPts val="600"/>
              </a:spcAft>
              <a:buFont typeface="Arial"/>
              <a:buChar char="•"/>
            </a:pPr>
            <a:r>
              <a:rPr lang="en-US" sz="2800" b="1" dirty="0" smtClean="0"/>
              <a:t>Tool design-decrease hand force</a:t>
            </a:r>
          </a:p>
          <a:p>
            <a:pPr lvl="2">
              <a:spcBef>
                <a:spcPct val="30000"/>
              </a:spcBef>
              <a:spcAft>
                <a:spcPts val="600"/>
              </a:spcAft>
              <a:buFont typeface="Helvetica" charset="0"/>
              <a:buChar char="•"/>
            </a:pPr>
            <a:r>
              <a:rPr lang="en-US" sz="2800" b="1" dirty="0" smtClean="0"/>
              <a:t>Use </a:t>
            </a:r>
            <a:r>
              <a:rPr lang="en-US" sz="2800" b="1" dirty="0"/>
              <a:t>power grip</a:t>
            </a:r>
          </a:p>
          <a:p>
            <a:pPr lvl="2">
              <a:spcBef>
                <a:spcPct val="30000"/>
              </a:spcBef>
              <a:spcAft>
                <a:spcPts val="600"/>
              </a:spcAft>
              <a:buFont typeface="Helvetica" charset="0"/>
              <a:buChar char="•"/>
            </a:pPr>
            <a:r>
              <a:rPr lang="en-US" sz="2800" b="1" dirty="0"/>
              <a:t>Improve mechanical advantage</a:t>
            </a:r>
          </a:p>
          <a:p>
            <a:pPr lvl="2">
              <a:spcBef>
                <a:spcPct val="30000"/>
              </a:spcBef>
              <a:spcAft>
                <a:spcPts val="600"/>
              </a:spcAft>
              <a:buFont typeface="Helvetica" charset="0"/>
              <a:buChar char="•"/>
            </a:pPr>
            <a:r>
              <a:rPr lang="en-US" sz="2800" b="1" dirty="0"/>
              <a:t>Improve friction </a:t>
            </a:r>
            <a:r>
              <a:rPr lang="en-US" sz="2800" b="1" dirty="0" smtClean="0"/>
              <a:t>grip/</a:t>
            </a:r>
          </a:p>
          <a:p>
            <a:pPr marL="914400" lvl="2" indent="0">
              <a:spcBef>
                <a:spcPct val="30000"/>
              </a:spcBef>
              <a:spcAft>
                <a:spcPts val="600"/>
              </a:spcAft>
            </a:pPr>
            <a:r>
              <a:rPr lang="en-US" sz="2800" b="1" dirty="0"/>
              <a:t> </a:t>
            </a:r>
            <a:r>
              <a:rPr lang="en-US" sz="2800" b="1" dirty="0" smtClean="0"/>
              <a:t>   glove characteristics</a:t>
            </a:r>
            <a:endParaRPr lang="en-US" sz="2800" b="1" dirty="0"/>
          </a:p>
          <a:p>
            <a:pPr lvl="2">
              <a:spcBef>
                <a:spcPct val="30000"/>
              </a:spcBef>
              <a:spcAft>
                <a:spcPts val="600"/>
              </a:spcAft>
              <a:buFont typeface="Helvetica" charset="0"/>
              <a:buChar char="•"/>
            </a:pPr>
            <a:r>
              <a:rPr lang="en-US" sz="2800" b="1" dirty="0" smtClean="0"/>
              <a:t>Automate if possible</a:t>
            </a:r>
            <a:endParaRPr lang="en-US" sz="2800" dirty="0"/>
          </a:p>
        </p:txBody>
      </p:sp>
      <p:pic>
        <p:nvPicPr>
          <p:cNvPr id="5"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781800" y="2971800"/>
            <a:ext cx="2020833" cy="3526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AB500CAA-4D74-8D47-813F-8101744BFF84}" type="slidenum">
              <a:rPr lang="en-US" sz="1400"/>
              <a:pPr/>
              <a:t>7</a:t>
            </a:fld>
            <a:endParaRPr lang="en-US" sz="1400"/>
          </a:p>
        </p:txBody>
      </p:sp>
      <p:sp>
        <p:nvSpPr>
          <p:cNvPr id="129026" name="Text Box 2"/>
          <p:cNvSpPr txBox="1">
            <a:spLocks noChangeArrowheads="1"/>
          </p:cNvSpPr>
          <p:nvPr/>
        </p:nvSpPr>
        <p:spPr bwMode="auto">
          <a:xfrm>
            <a:off x="1431925" y="749300"/>
            <a:ext cx="49847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kumimoji="1" lang="en-US" sz="3600" b="1"/>
              <a:t>UEMSD - Risk Factors</a:t>
            </a:r>
            <a:endParaRPr kumimoji="1" lang="en-US" sz="3600"/>
          </a:p>
        </p:txBody>
      </p:sp>
      <p:sp>
        <p:nvSpPr>
          <p:cNvPr id="129027" name="Text Box 3"/>
          <p:cNvSpPr txBox="1">
            <a:spLocks noChangeArrowheads="1"/>
          </p:cNvSpPr>
          <p:nvPr/>
        </p:nvSpPr>
        <p:spPr bwMode="auto">
          <a:xfrm>
            <a:off x="1066800" y="1905000"/>
            <a:ext cx="72390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lang="en-US" b="1" dirty="0"/>
              <a:t>Force – Reduction: handle easier to grip and turn</a:t>
            </a:r>
            <a:endParaRPr lang="en-US" dirty="0"/>
          </a:p>
        </p:txBody>
      </p:sp>
      <p:pic>
        <p:nvPicPr>
          <p:cNvPr id="129028"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85800" y="3048000"/>
            <a:ext cx="4495800" cy="2372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PowerGripScraper.jpg"/>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5410200" y="2438400"/>
            <a:ext cx="3175000" cy="4233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5486400" y="5334000"/>
            <a:ext cx="2895600" cy="584776"/>
          </a:xfrm>
          <a:prstGeom prst="rect">
            <a:avLst/>
          </a:prstGeom>
          <a:noFill/>
        </p:spPr>
        <p:txBody>
          <a:bodyPr wrap="square" rtlCol="0">
            <a:spAutoFit/>
          </a:bodyPr>
          <a:lstStyle/>
          <a:p>
            <a:r>
              <a:rPr lang="en-US" b="1" dirty="0" smtClean="0"/>
              <a:t>Full force grip</a:t>
            </a:r>
            <a:endParaRPr lang="en-US"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17FFB18A-A933-384D-BEA2-0B97257FE1B9}" type="slidenum">
              <a:rPr lang="en-US" sz="1400"/>
              <a:pPr/>
              <a:t>8</a:t>
            </a:fld>
            <a:endParaRPr lang="en-US" sz="1400"/>
          </a:p>
        </p:txBody>
      </p:sp>
      <p:sp>
        <p:nvSpPr>
          <p:cNvPr id="133122" name="Rectangle 2"/>
          <p:cNvSpPr>
            <a:spLocks noChangeArrowheads="1"/>
          </p:cNvSpPr>
          <p:nvPr/>
        </p:nvSpPr>
        <p:spPr bwMode="auto">
          <a:xfrm>
            <a:off x="685800" y="228600"/>
            <a:ext cx="769620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dirty="0" smtClean="0"/>
              <a:t>UEMSD- Risk Factors – (Posture)awkward </a:t>
            </a:r>
            <a:r>
              <a:rPr lang="en-US" b="1" dirty="0"/>
              <a:t>postures increase </a:t>
            </a:r>
            <a:r>
              <a:rPr lang="en-US" b="1" dirty="0" smtClean="0"/>
              <a:t>stress </a:t>
            </a:r>
            <a:endParaRPr lang="en-US" b="1" dirty="0"/>
          </a:p>
          <a:p>
            <a:endParaRPr lang="en-US" b="1" dirty="0"/>
          </a:p>
          <a:p>
            <a:r>
              <a:rPr lang="en-US" b="1" dirty="0"/>
              <a:t>High forces and/or awkward posture can cause tendonitis (inflammation of the tendons.)</a:t>
            </a:r>
          </a:p>
          <a:p>
            <a:endParaRPr lang="en-US" b="1" dirty="0"/>
          </a:p>
        </p:txBody>
      </p:sp>
      <p:pic>
        <p:nvPicPr>
          <p:cNvPr id="4" name="Picture 3" descr="TRIMMIN 2 hands"/>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657600" y="3505200"/>
            <a:ext cx="4105312" cy="3091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A806EF87-710B-4D47-AF84-288DAE187FF0}" type="slidenum">
              <a:rPr lang="en-US" sz="1400"/>
              <a:pPr/>
              <a:t>9</a:t>
            </a:fld>
            <a:endParaRPr lang="en-US" sz="1400"/>
          </a:p>
        </p:txBody>
      </p:sp>
      <p:sp>
        <p:nvSpPr>
          <p:cNvPr id="136194" name="Text Box 2"/>
          <p:cNvSpPr txBox="1">
            <a:spLocks noChangeArrowheads="1"/>
          </p:cNvSpPr>
          <p:nvPr/>
        </p:nvSpPr>
        <p:spPr bwMode="auto">
          <a:xfrm>
            <a:off x="1431925" y="749300"/>
            <a:ext cx="691038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kumimoji="1" lang="en-US" sz="3600" b="1"/>
              <a:t>UEMSD - Risk Factors (</a:t>
            </a:r>
            <a:r>
              <a:rPr lang="en-US" b="1"/>
              <a:t>Posture)</a:t>
            </a:r>
          </a:p>
        </p:txBody>
      </p:sp>
      <p:pic>
        <p:nvPicPr>
          <p:cNvPr id="136195" name="Picture 3"/>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524000" y="1752600"/>
            <a:ext cx="7086600" cy="4014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6196" name="Text Box 4"/>
          <p:cNvSpPr txBox="1">
            <a:spLocks noChangeArrowheads="1"/>
          </p:cNvSpPr>
          <p:nvPr/>
        </p:nvSpPr>
        <p:spPr bwMode="auto">
          <a:xfrm>
            <a:off x="1676400" y="5961063"/>
            <a:ext cx="7083425"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lang="en-US"/>
              <a:t>Put the bend in the tool - not the hand.</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Bold Stripes">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a:ln>
              <a:noFill/>
            </a:ln>
            <a:solidFill>
              <a:schemeClr val="tx1"/>
            </a:solidFill>
            <a:effectLst/>
            <a:latin typeface="Helvetica" pitchFamily="-8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a:ln>
              <a:noFill/>
            </a:ln>
            <a:solidFill>
              <a:schemeClr val="tx1"/>
            </a:solidFill>
            <a:effectLst/>
            <a:latin typeface="Helvetica" pitchFamily="-84" charset="0"/>
          </a:defRPr>
        </a:defPPr>
      </a:lstStyle>
    </a:lnDef>
  </a:objectDefaults>
  <a:extraClrSchemeLst>
    <a:extraClrScheme>
      <a:clrScheme name="Bold Stripes 1">
        <a:dk1>
          <a:srgbClr val="356677"/>
        </a:dk1>
        <a:lt1>
          <a:srgbClr val="FFFFFF"/>
        </a:lt1>
        <a:dk2>
          <a:srgbClr val="3E798E"/>
        </a:dk2>
        <a:lt2>
          <a:srgbClr val="FFFFCC"/>
        </a:lt2>
        <a:accent1>
          <a:srgbClr val="7FA0B1"/>
        </a:accent1>
        <a:accent2>
          <a:srgbClr val="3A7184"/>
        </a:accent2>
        <a:accent3>
          <a:srgbClr val="AFBEC6"/>
        </a:accent3>
        <a:accent4>
          <a:srgbClr val="DADADA"/>
        </a:accent4>
        <a:accent5>
          <a:srgbClr val="C0CDD5"/>
        </a:accent5>
        <a:accent6>
          <a:srgbClr val="346677"/>
        </a:accent6>
        <a:hlink>
          <a:srgbClr val="FFBF0B"/>
        </a:hlink>
        <a:folHlink>
          <a:srgbClr val="CC9900"/>
        </a:folHlink>
      </a:clrScheme>
      <a:clrMap bg1="dk2" tx1="lt1" bg2="dk1" tx2="lt2" accent1="accent1" accent2="accent2" accent3="accent3" accent4="accent4" accent5="accent5" accent6="accent6" hlink="hlink" folHlink="folHlink"/>
    </a:extraClrScheme>
    <a:extraClrScheme>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clrMap bg1="lt1" tx1="dk1" bg2="lt2" tx2="dk2" accent1="accent1" accent2="accent2" accent3="accent3" accent4="accent4" accent5="accent5" accent6="accent6" hlink="hlink" folHlink="folHlink"/>
    </a:extraClrScheme>
    <a:extraClrScheme>
      <a:clrScheme name="Bold Stripes 3">
        <a:dk1>
          <a:srgbClr val="000000"/>
        </a:dk1>
        <a:lt1>
          <a:srgbClr val="EAEAEA"/>
        </a:lt1>
        <a:dk2>
          <a:srgbClr val="000000"/>
        </a:dk2>
        <a:lt2>
          <a:srgbClr val="EAEAEA"/>
        </a:lt2>
        <a:accent1>
          <a:srgbClr val="FFFFFF"/>
        </a:accent1>
        <a:accent2>
          <a:srgbClr val="DDDDDD"/>
        </a:accent2>
        <a:accent3>
          <a:srgbClr val="F3F3F3"/>
        </a:accent3>
        <a:accent4>
          <a:srgbClr val="000000"/>
        </a:accent4>
        <a:accent5>
          <a:srgbClr val="FFFFFF"/>
        </a:accent5>
        <a:accent6>
          <a:srgbClr val="C8C8C8"/>
        </a:accent6>
        <a:hlink>
          <a:srgbClr val="777777"/>
        </a:hlink>
        <a:folHlink>
          <a:srgbClr val="969696"/>
        </a:folHlink>
      </a:clrScheme>
      <a:clrMap bg1="lt1" tx1="dk1" bg2="lt2" tx2="dk2" accent1="accent1" accent2="accent2" accent3="accent3" accent4="accent4" accent5="accent5" accent6="accent6" hlink="hlink" folHlink="folHlink"/>
    </a:extraClrScheme>
    <a:extraClrScheme>
      <a:clrScheme name="Bold Stripes 4">
        <a:dk1>
          <a:srgbClr val="492417"/>
        </a:dk1>
        <a:lt1>
          <a:srgbClr val="D4D5C3"/>
        </a:lt1>
        <a:dk2>
          <a:srgbClr val="6E4900"/>
        </a:dk2>
        <a:lt2>
          <a:srgbClr val="B9BA9C"/>
        </a:lt2>
        <a:accent1>
          <a:srgbClr val="DBD8CF"/>
        </a:accent1>
        <a:accent2>
          <a:srgbClr val="C7C8B0"/>
        </a:accent2>
        <a:accent3>
          <a:srgbClr val="E6E7DE"/>
        </a:accent3>
        <a:accent4>
          <a:srgbClr val="3D1D12"/>
        </a:accent4>
        <a:accent5>
          <a:srgbClr val="EAE9E4"/>
        </a:accent5>
        <a:accent6>
          <a:srgbClr val="B4B59F"/>
        </a:accent6>
        <a:hlink>
          <a:srgbClr val="CC9900"/>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Osaka"/>
        <a:cs typeface="Osaka"/>
      </a:majorFont>
      <a:minorFont>
        <a:latin typeface="Arial"/>
        <a:ea typeface="Osaka"/>
        <a:cs typeface="Osak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a:ln>
              <a:noFill/>
            </a:ln>
            <a:solidFill>
              <a:schemeClr val="tx1"/>
            </a:solidFill>
            <a:effectLst/>
            <a:latin typeface="Helvetica" pitchFamily="-8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a:ln>
              <a:noFill/>
            </a:ln>
            <a:solidFill>
              <a:schemeClr val="tx1"/>
            </a:solidFill>
            <a:effectLst/>
            <a:latin typeface="Helvetica" pitchFamily="-84"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LAPTOP HD:Users:donbloswick:Desktop:MISC DESKTOP:Microsoft Office 2004:Templates:Presentations:Designs:Bold Stripes</Template>
  <TotalTime>8799</TotalTime>
  <Words>1471</Words>
  <Application>Microsoft Office PowerPoint</Application>
  <PresentationFormat>On-screen Show (4:3)</PresentationFormat>
  <Paragraphs>252</Paragraphs>
  <Slides>29</Slides>
  <Notes>26</Notes>
  <HiddenSlides>0</HiddenSlides>
  <MMClips>0</MMClips>
  <ScaleCrop>false</ScaleCrop>
  <HeadingPairs>
    <vt:vector size="4" baseType="variant">
      <vt:variant>
        <vt:lpstr>Theme</vt:lpstr>
      </vt:variant>
      <vt:variant>
        <vt:i4>2</vt:i4>
      </vt:variant>
      <vt:variant>
        <vt:lpstr>Slide Titles</vt:lpstr>
      </vt:variant>
      <vt:variant>
        <vt:i4>29</vt:i4>
      </vt:variant>
    </vt:vector>
  </HeadingPairs>
  <TitlesOfParts>
    <vt:vector size="31" baseType="lpstr">
      <vt:lpstr>Bold Stripes</vt:lpstr>
      <vt:lpstr>Blank Presentation</vt:lpstr>
      <vt:lpstr>PowerPoint Presentation</vt:lpstr>
      <vt:lpstr>Susan Harwood project</vt:lpstr>
      <vt:lpstr>Musculoskeletal Injuries</vt:lpstr>
      <vt:lpstr>Upper Extremity Stress Causes (same issues as back)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Shoulder Problems</vt:lpstr>
      <vt:lpstr>Shoulder Problem Prevention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Utah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Nathan Rocks America</dc:title>
  <dc:creator>Richard Sesek</dc:creator>
  <cp:lastModifiedBy>Vosburgh, Linda - OSHA</cp:lastModifiedBy>
  <cp:revision>1152</cp:revision>
  <cp:lastPrinted>2013-12-24T02:05:04Z</cp:lastPrinted>
  <dcterms:created xsi:type="dcterms:W3CDTF">2013-03-28T19:30:40Z</dcterms:created>
  <dcterms:modified xsi:type="dcterms:W3CDTF">2014-05-06T15:33:28Z</dcterms:modified>
</cp:coreProperties>
</file>